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autoCompressPictures="0">
  <p:sldMasterIdLst>
    <p:sldMasterId id="2147483648" r:id="rId1"/>
    <p:sldMasterId id="2147483654" r:id="rId2"/>
  </p:sldMasterIdLst>
  <p:notesMasterIdLst>
    <p:notesMasterId r:id="rId30"/>
  </p:notesMasterIdLst>
  <p:handoutMasterIdLst>
    <p:handoutMasterId r:id="rId31"/>
  </p:handoutMasterIdLst>
  <p:sldIdLst>
    <p:sldId id="387" r:id="rId3"/>
    <p:sldId id="367" r:id="rId4"/>
    <p:sldId id="394" r:id="rId5"/>
    <p:sldId id="356" r:id="rId6"/>
    <p:sldId id="395" r:id="rId7"/>
    <p:sldId id="393" r:id="rId8"/>
    <p:sldId id="354" r:id="rId9"/>
    <p:sldId id="388" r:id="rId10"/>
    <p:sldId id="377" r:id="rId11"/>
    <p:sldId id="381" r:id="rId12"/>
    <p:sldId id="374" r:id="rId13"/>
    <p:sldId id="309" r:id="rId14"/>
    <p:sldId id="396" r:id="rId15"/>
    <p:sldId id="397" r:id="rId16"/>
    <p:sldId id="399" r:id="rId17"/>
    <p:sldId id="362" r:id="rId18"/>
    <p:sldId id="317" r:id="rId19"/>
    <p:sldId id="330" r:id="rId20"/>
    <p:sldId id="313" r:id="rId21"/>
    <p:sldId id="363" r:id="rId22"/>
    <p:sldId id="312" r:id="rId23"/>
    <p:sldId id="365" r:id="rId24"/>
    <p:sldId id="375" r:id="rId25"/>
    <p:sldId id="353" r:id="rId26"/>
    <p:sldId id="316" r:id="rId27"/>
    <p:sldId id="403" r:id="rId28"/>
    <p:sldId id="259" r:id="rId29"/>
  </p:sldIdLst>
  <p:sldSz cx="24384000" cy="13716000"/>
  <p:notesSz cx="6858000" cy="9144000"/>
  <p:defaultTextStyle>
    <a:defPPr>
      <a:defRPr lang="en-US"/>
    </a:defPPr>
    <a:lvl1pPr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7440">
          <p15:clr>
            <a:srgbClr val="A4A3A4"/>
          </p15:clr>
        </p15:guide>
        <p15:guide id="2" orient="horz" pos="8484">
          <p15:clr>
            <a:srgbClr val="A4A3A4"/>
          </p15:clr>
        </p15:guide>
        <p15:guide id="3" orient="horz" pos="998">
          <p15:clr>
            <a:srgbClr val="A4A3A4"/>
          </p15:clr>
        </p15:guide>
        <p15:guide id="4" orient="horz" pos="3636">
          <p15:clr>
            <a:srgbClr val="A4A3A4"/>
          </p15:clr>
        </p15:guide>
        <p15:guide id="5" orient="horz" pos="4130">
          <p15:clr>
            <a:srgbClr val="A4A3A4"/>
          </p15:clr>
        </p15:guide>
        <p15:guide id="6" orient="horz" pos="3540">
          <p15:clr>
            <a:srgbClr val="A4A3A4"/>
          </p15:clr>
        </p15:guide>
        <p15:guide id="7" orient="horz" pos="682">
          <p15:clr>
            <a:srgbClr val="A4A3A4"/>
          </p15:clr>
        </p15:guide>
        <p15:guide id="8" orient="horz" pos="3901">
          <p15:clr>
            <a:srgbClr val="A4A3A4"/>
          </p15:clr>
        </p15:guide>
        <p15:guide id="9" pos="7680">
          <p15:clr>
            <a:srgbClr val="A4A3A4"/>
          </p15:clr>
        </p15:guide>
        <p15:guide id="10" pos="14244">
          <p15:clr>
            <a:srgbClr val="A4A3A4"/>
          </p15:clr>
        </p15:guide>
        <p15:guide id="11" pos="1090">
          <p15:clr>
            <a:srgbClr val="A4A3A4"/>
          </p15:clr>
        </p15:guide>
        <p15:guide id="12" pos="14608">
          <p15:clr>
            <a:srgbClr val="A4A3A4"/>
          </p15:clr>
        </p15:guide>
        <p15:guide id="13" pos="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B9C0"/>
    <a:srgbClr val="EDB200"/>
    <a:srgbClr val="0A1C6C"/>
    <a:srgbClr val="2C2C2C"/>
    <a:srgbClr val="525656"/>
    <a:srgbClr val="141313"/>
    <a:srgbClr val="FFFFFF"/>
    <a:srgbClr val="FFC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47" autoAdjust="0"/>
    <p:restoredTop sz="94660"/>
  </p:normalViewPr>
  <p:slideViewPr>
    <p:cSldViewPr showGuides="1">
      <p:cViewPr varScale="1">
        <p:scale>
          <a:sx n="55" d="100"/>
          <a:sy n="55" d="100"/>
        </p:scale>
        <p:origin x="756" y="78"/>
      </p:cViewPr>
      <p:guideLst>
        <p:guide orient="horz" pos="7440"/>
        <p:guide orient="horz" pos="8484"/>
        <p:guide orient="horz" pos="998"/>
        <p:guide orient="horz" pos="3636"/>
        <p:guide orient="horz" pos="4130"/>
        <p:guide orient="horz" pos="3540"/>
        <p:guide orient="horz" pos="682"/>
        <p:guide orient="horz" pos="3901"/>
        <p:guide pos="7680"/>
        <p:guide pos="14244"/>
        <p:guide pos="1090"/>
        <p:guide pos="14608"/>
        <p:guide pos="863"/>
      </p:guideLst>
    </p:cSldViewPr>
  </p:slideViewPr>
  <p:notesTextViewPr>
    <p:cViewPr>
      <p:scale>
        <a:sx n="100" d="100"/>
        <a:sy n="100" d="100"/>
      </p:scale>
      <p:origin x="0" y="0"/>
    </p:cViewPr>
  </p:notesTextViewPr>
  <p:sorterViewPr>
    <p:cViewPr>
      <p:scale>
        <a:sx n="33" d="100"/>
        <a:sy n="33" d="100"/>
      </p:scale>
      <p:origin x="0" y="5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effectLst>
              <a:outerShdw blurRad="38100" dist="38100" dir="8160000" algn="tl" rotWithShape="0">
                <a:srgbClr val="000000">
                  <a:alpha val="40000"/>
                </a:srgbClr>
              </a:outerShdw>
            </a:effectLst>
          </c:spPr>
          <c:dPt>
            <c:idx val="0"/>
            <c:bubble3D val="0"/>
            <c:spPr>
              <a:solidFill>
                <a:schemeClr val="accent4"/>
              </a:solidFill>
              <a:effectLst>
                <a:outerShdw blurRad="38100" dist="38100" dir="8160000" algn="tl" rotWithShape="0">
                  <a:srgbClr val="000000">
                    <a:alpha val="40000"/>
                  </a:srgbClr>
                </a:outerShdw>
              </a:effectLst>
            </c:spPr>
            <c:extLst>
              <c:ext xmlns:c16="http://schemas.microsoft.com/office/drawing/2014/chart" uri="{C3380CC4-5D6E-409C-BE32-E72D297353CC}">
                <c16:uniqueId val="{00000001-EF61-4A29-9C77-ADD626DDDF40}"/>
              </c:ext>
            </c:extLst>
          </c:dPt>
          <c:dPt>
            <c:idx val="1"/>
            <c:bubble3D val="0"/>
            <c:spPr>
              <a:solidFill>
                <a:schemeClr val="accent2"/>
              </a:solidFill>
              <a:effectLst>
                <a:outerShdw blurRad="38100" dist="38100" dir="8160000" algn="tl" rotWithShape="0">
                  <a:srgbClr val="000000">
                    <a:alpha val="40000"/>
                  </a:srgbClr>
                </a:outerShdw>
              </a:effectLst>
            </c:spPr>
            <c:extLst>
              <c:ext xmlns:c16="http://schemas.microsoft.com/office/drawing/2014/chart" uri="{C3380CC4-5D6E-409C-BE32-E72D297353CC}">
                <c16:uniqueId val="{00000003-EF61-4A29-9C77-ADD626DDDF40}"/>
              </c:ext>
            </c:extLst>
          </c:dPt>
          <c:dPt>
            <c:idx val="2"/>
            <c:bubble3D val="0"/>
            <c:extLst>
              <c:ext xmlns:c16="http://schemas.microsoft.com/office/drawing/2014/chart" uri="{C3380CC4-5D6E-409C-BE32-E72D297353CC}">
                <c16:uniqueId val="{00000005-EF61-4A29-9C77-ADD626DDDF40}"/>
              </c:ext>
            </c:extLst>
          </c:dPt>
          <c:dPt>
            <c:idx val="3"/>
            <c:bubble3D val="0"/>
            <c:extLst>
              <c:ext xmlns:c16="http://schemas.microsoft.com/office/drawing/2014/chart" uri="{C3380CC4-5D6E-409C-BE32-E72D297353CC}">
                <c16:uniqueId val="{00000007-EF61-4A29-9C77-ADD626DDDF40}"/>
              </c:ext>
            </c:extLst>
          </c:dPt>
          <c:cat>
            <c:strRef>
              <c:f>Sheet1!$A$2:$A$5</c:f>
              <c:strCache>
                <c:ptCount val="2"/>
                <c:pt idx="0">
                  <c:v>1st Qtr</c:v>
                </c:pt>
                <c:pt idx="1">
                  <c:v>2nd Qtr</c:v>
                </c:pt>
              </c:strCache>
            </c:strRef>
          </c:cat>
          <c:val>
            <c:numRef>
              <c:f>Sheet1!$B$2:$B$5</c:f>
              <c:numCache>
                <c:formatCode>General</c:formatCode>
                <c:ptCount val="4"/>
                <c:pt idx="0">
                  <c:v>4.2</c:v>
                </c:pt>
                <c:pt idx="1">
                  <c:v>7.2</c:v>
                </c:pt>
              </c:numCache>
            </c:numRef>
          </c:val>
          <c:extLst>
            <c:ext xmlns:c16="http://schemas.microsoft.com/office/drawing/2014/chart" uri="{C3380CC4-5D6E-409C-BE32-E72D297353CC}">
              <c16:uniqueId val="{00000008-EF61-4A29-9C77-ADD626DDDF40}"/>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rgbClr val="355763"/>
            </a:solidFill>
            <a:effectLst>
              <a:outerShdw blurRad="38100" dist="38100" dir="8160000" algn="tl" rotWithShape="0">
                <a:prstClr val="black">
                  <a:alpha val="40000"/>
                </a:prstClr>
              </a:outerShdw>
            </a:effectLst>
          </c:spPr>
          <c:dPt>
            <c:idx val="0"/>
            <c:bubble3D val="0"/>
            <c:spPr>
              <a:solidFill>
                <a:srgbClr val="CDA627"/>
              </a:solidFill>
              <a:effectLst>
                <a:outerShdw blurRad="38100" dist="38100" dir="8160000" algn="tl" rotWithShape="0">
                  <a:prstClr val="black">
                    <a:alpha val="40000"/>
                  </a:prstClr>
                </a:outerShdw>
              </a:effectLst>
            </c:spPr>
            <c:extLst>
              <c:ext xmlns:c16="http://schemas.microsoft.com/office/drawing/2014/chart" uri="{C3380CC4-5D6E-409C-BE32-E72D297353CC}">
                <c16:uniqueId val="{00000001-33AD-42BD-A5BA-4A477E7DA4AF}"/>
              </c:ext>
            </c:extLst>
          </c:dPt>
          <c:dPt>
            <c:idx val="1"/>
            <c:bubble3D val="0"/>
            <c:spPr>
              <a:solidFill>
                <a:srgbClr val="2FA2A7"/>
              </a:solidFill>
              <a:effectLst>
                <a:outerShdw blurRad="38100" dist="38100" dir="8160000" algn="tl" rotWithShape="0">
                  <a:prstClr val="black">
                    <a:alpha val="40000"/>
                  </a:prstClr>
                </a:outerShdw>
              </a:effectLst>
            </c:spPr>
            <c:extLst>
              <c:ext xmlns:c16="http://schemas.microsoft.com/office/drawing/2014/chart" uri="{C3380CC4-5D6E-409C-BE32-E72D297353CC}">
                <c16:uniqueId val="{00000003-33AD-42BD-A5BA-4A477E7DA4AF}"/>
              </c:ext>
            </c:extLst>
          </c:dPt>
          <c:dPt>
            <c:idx val="2"/>
            <c:bubble3D val="0"/>
            <c:extLst>
              <c:ext xmlns:c16="http://schemas.microsoft.com/office/drawing/2014/chart" uri="{C3380CC4-5D6E-409C-BE32-E72D297353CC}">
                <c16:uniqueId val="{00000005-33AD-42BD-A5BA-4A477E7DA4AF}"/>
              </c:ext>
            </c:extLst>
          </c:dPt>
          <c:dPt>
            <c:idx val="3"/>
            <c:bubble3D val="0"/>
            <c:extLst>
              <c:ext xmlns:c16="http://schemas.microsoft.com/office/drawing/2014/chart" uri="{C3380CC4-5D6E-409C-BE32-E72D297353CC}">
                <c16:uniqueId val="{00000007-33AD-42BD-A5BA-4A477E7DA4AF}"/>
              </c:ext>
            </c:extLst>
          </c:dPt>
          <c:cat>
            <c:strRef>
              <c:f>Sheet1!$A$2:$A$5</c:f>
              <c:strCache>
                <c:ptCount val="2"/>
                <c:pt idx="0">
                  <c:v>1st Qtr</c:v>
                </c:pt>
                <c:pt idx="1">
                  <c:v>2nd Qtr</c:v>
                </c:pt>
              </c:strCache>
            </c:strRef>
          </c:cat>
          <c:val>
            <c:numRef>
              <c:f>Sheet1!$B$2:$B$5</c:f>
              <c:numCache>
                <c:formatCode>General</c:formatCode>
                <c:ptCount val="4"/>
                <c:pt idx="0">
                  <c:v>4.2</c:v>
                </c:pt>
                <c:pt idx="1">
                  <c:v>7.2</c:v>
                </c:pt>
              </c:numCache>
            </c:numRef>
          </c:val>
          <c:extLst>
            <c:ext xmlns:c16="http://schemas.microsoft.com/office/drawing/2014/chart" uri="{C3380CC4-5D6E-409C-BE32-E72D297353CC}">
              <c16:uniqueId val="{00000008-33AD-42BD-A5BA-4A477E7DA4AF}"/>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lang="zh-CN" sz="1800"/>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effectLst>
              <a:outerShdw blurRad="38100" dist="38100" dir="8160000" algn="tl" rotWithShape="0">
                <a:srgbClr val="000000">
                  <a:alpha val="40000"/>
                </a:srgbClr>
              </a:outerShdw>
            </a:effectLst>
          </c:spPr>
          <c:dPt>
            <c:idx val="0"/>
            <c:bubble3D val="0"/>
            <c:spPr>
              <a:solidFill>
                <a:srgbClr val="A4452F"/>
              </a:solidFill>
              <a:effectLst>
                <a:outerShdw blurRad="38100" dist="38100" dir="8160000" algn="tl" rotWithShape="0">
                  <a:srgbClr val="000000">
                    <a:alpha val="40000"/>
                  </a:srgbClr>
                </a:outerShdw>
              </a:effectLst>
            </c:spPr>
            <c:extLst>
              <c:ext xmlns:c16="http://schemas.microsoft.com/office/drawing/2014/chart" uri="{C3380CC4-5D6E-409C-BE32-E72D297353CC}">
                <c16:uniqueId val="{00000001-69C0-4C90-A2B9-E8AB1CBAE18B}"/>
              </c:ext>
            </c:extLst>
          </c:dPt>
          <c:dPt>
            <c:idx val="1"/>
            <c:bubble3D val="0"/>
            <c:spPr>
              <a:solidFill>
                <a:srgbClr val="CDA627"/>
              </a:solidFill>
              <a:effectLst>
                <a:outerShdw blurRad="38100" dist="38100" dir="8160000" algn="tl" rotWithShape="0">
                  <a:srgbClr val="000000">
                    <a:alpha val="40000"/>
                  </a:srgbClr>
                </a:outerShdw>
              </a:effectLst>
            </c:spPr>
            <c:extLst>
              <c:ext xmlns:c16="http://schemas.microsoft.com/office/drawing/2014/chart" uri="{C3380CC4-5D6E-409C-BE32-E72D297353CC}">
                <c16:uniqueId val="{00000003-69C0-4C90-A2B9-E8AB1CBAE18B}"/>
              </c:ext>
            </c:extLst>
          </c:dPt>
          <c:dPt>
            <c:idx val="2"/>
            <c:bubble3D val="0"/>
            <c:extLst>
              <c:ext xmlns:c16="http://schemas.microsoft.com/office/drawing/2014/chart" uri="{C3380CC4-5D6E-409C-BE32-E72D297353CC}">
                <c16:uniqueId val="{00000005-69C0-4C90-A2B9-E8AB1CBAE18B}"/>
              </c:ext>
            </c:extLst>
          </c:dPt>
          <c:dPt>
            <c:idx val="3"/>
            <c:bubble3D val="0"/>
            <c:extLst>
              <c:ext xmlns:c16="http://schemas.microsoft.com/office/drawing/2014/chart" uri="{C3380CC4-5D6E-409C-BE32-E72D297353CC}">
                <c16:uniqueId val="{00000007-69C0-4C90-A2B9-E8AB1CBAE18B}"/>
              </c:ext>
            </c:extLst>
          </c:dPt>
          <c:cat>
            <c:strRef>
              <c:f>Sheet1!$A$2:$A$5</c:f>
              <c:strCache>
                <c:ptCount val="2"/>
                <c:pt idx="0">
                  <c:v>1st Qtr</c:v>
                </c:pt>
                <c:pt idx="1">
                  <c:v>2nd Qtr</c:v>
                </c:pt>
              </c:strCache>
            </c:strRef>
          </c:cat>
          <c:val>
            <c:numRef>
              <c:f>Sheet1!$B$2:$B$5</c:f>
              <c:numCache>
                <c:formatCode>General</c:formatCode>
                <c:ptCount val="4"/>
                <c:pt idx="0">
                  <c:v>4.2</c:v>
                </c:pt>
                <c:pt idx="1">
                  <c:v>7.2</c:v>
                </c:pt>
              </c:numCache>
            </c:numRef>
          </c:val>
          <c:extLst>
            <c:ext xmlns:c16="http://schemas.microsoft.com/office/drawing/2014/chart" uri="{C3380CC4-5D6E-409C-BE32-E72D297353CC}">
              <c16:uniqueId val="{00000008-69C0-4C90-A2B9-E8AB1CBAE18B}"/>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lang="zh-CN" sz="1800"/>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anose="020B0604020202020204"/>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3ED607-9642-AD4D-A04F-21E2437AC950}" type="datetimeFigureOut">
              <a:rPr lang="en-US" smtClean="0">
                <a:latin typeface="Arial" panose="020B0604020202020204"/>
              </a:rPr>
              <a:t>1/5/2021</a:t>
            </a:fld>
            <a:endParaRPr lang="en-US" dirty="0">
              <a:latin typeface="Arial" panose="020B0604020202020204"/>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anose="020B0604020202020204"/>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ABCE5-93B2-CA47-9C90-DC6DC90D60B6}" type="slidenum">
              <a:rPr lang="en-US" smtClean="0">
                <a:latin typeface="Arial" panose="020B0604020202020204"/>
              </a:rPr>
              <a:t>‹#›</a:t>
            </a:fld>
            <a:endParaRPr lang="en-US" dirty="0">
              <a:latin typeface="Arial" panose="020B0604020202020204"/>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a:defRPr>
            </a:lvl1pPr>
          </a:lstStyle>
          <a:p>
            <a:fld id="{855C9D8C-1FFA-1641-8B1B-36736A75A695}" type="datetimeFigureOut">
              <a:rPr lang="en-US" smtClean="0"/>
              <a:t>1/5/2021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a:defRPr>
            </a:lvl1pPr>
          </a:lstStyle>
          <a:p>
            <a:fld id="{4A39B329-E67A-6D49-B442-03542797CA5D}" type="slidenum">
              <a:rPr lang="en-US" smtClean="0"/>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panose="020B0604020202020204"/>
        <a:ea typeface="+mn-ea"/>
        <a:cs typeface="+mn-cs"/>
      </a:defRPr>
    </a:lvl1pPr>
    <a:lvl2pPr marL="457200" algn="l" defTabSz="457200" rtl="0" eaLnBrk="1" latinLnBrk="0" hangingPunct="1">
      <a:defRPr sz="1200" kern="1200">
        <a:solidFill>
          <a:schemeClr val="tx1"/>
        </a:solidFill>
        <a:latin typeface="Arial" panose="020B0604020202020204"/>
        <a:ea typeface="+mn-ea"/>
        <a:cs typeface="+mn-cs"/>
      </a:defRPr>
    </a:lvl2pPr>
    <a:lvl3pPr marL="914400" algn="l" defTabSz="457200" rtl="0" eaLnBrk="1" latinLnBrk="0" hangingPunct="1">
      <a:defRPr sz="1200" kern="1200">
        <a:solidFill>
          <a:schemeClr val="tx1"/>
        </a:solidFill>
        <a:latin typeface="Arial" panose="020B0604020202020204"/>
        <a:ea typeface="+mn-ea"/>
        <a:cs typeface="+mn-cs"/>
      </a:defRPr>
    </a:lvl3pPr>
    <a:lvl4pPr marL="1371600" algn="l" defTabSz="457200" rtl="0" eaLnBrk="1" latinLnBrk="0" hangingPunct="1">
      <a:defRPr sz="1200" kern="1200">
        <a:solidFill>
          <a:schemeClr val="tx1"/>
        </a:solidFill>
        <a:latin typeface="Arial" panose="020B0604020202020204"/>
        <a:ea typeface="+mn-ea"/>
        <a:cs typeface="+mn-cs"/>
      </a:defRPr>
    </a:lvl4pPr>
    <a:lvl5pPr marL="1828800" algn="l" defTabSz="457200" rtl="0" eaLnBrk="1" latinLnBrk="0" hangingPunct="1">
      <a:defRPr sz="1200" kern="1200">
        <a:solidFill>
          <a:schemeClr val="tx1"/>
        </a:solidFill>
        <a:latin typeface="Arial" panose="020B0604020202020204"/>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B329-E67A-6D49-B442-03542797CA5D}" type="slidenum">
              <a:rPr lang="en-US" smtClean="0"/>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B329-E67A-6D49-B442-03542797CA5D}" type="slidenum">
              <a:rPr lang="en-US" smtClean="0"/>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png"/><Relationship Id="rId7"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3.pn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1.png"/><Relationship Id="rId16" Type="http://schemas.openxmlformats.org/officeDocument/2006/relationships/image" Target="../media/image36.png"/><Relationship Id="rId1" Type="http://schemas.openxmlformats.org/officeDocument/2006/relationships/slideMaster" Target="../slideMasters/slideMaster2.xml"/><Relationship Id="rId6" Type="http://schemas.openxmlformats.org/officeDocument/2006/relationships/image" Target="../media/image24.png"/><Relationship Id="rId11" Type="http://schemas.openxmlformats.org/officeDocument/2006/relationships/image" Target="../media/image31.png"/><Relationship Id="rId5" Type="http://schemas.openxmlformats.org/officeDocument/2006/relationships/image" Target="../media/image23.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4.png"/><Relationship Id="rId9" Type="http://schemas.openxmlformats.org/officeDocument/2006/relationships/image" Target="../media/image29.png"/><Relationship Id="rId14" Type="http://schemas.openxmlformats.org/officeDocument/2006/relationships/image" Target="../media/image3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5.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6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2.xml"/><Relationship Id="rId4" Type="http://schemas.openxmlformats.org/officeDocument/2006/relationships/chart" Target="../charts/chart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36.png"/><Relationship Id="rId1" Type="http://schemas.openxmlformats.org/officeDocument/2006/relationships/slideMaster" Target="../slideMasters/slideMaster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png"/><Relationship Id="rId4" Type="http://schemas.openxmlformats.org/officeDocument/2006/relationships/image" Target="../media/image23.png"/><Relationship Id="rId9" Type="http://schemas.openxmlformats.org/officeDocument/2006/relationships/image" Target="../media/image3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png"/><Relationship Id="rId2" Type="http://schemas.openxmlformats.org/officeDocument/2006/relationships/image" Target="../media/image38.png"/><Relationship Id="rId1" Type="http://schemas.openxmlformats.org/officeDocument/2006/relationships/slideMaster" Target="../slideMasters/slideMaster2.xml"/><Relationship Id="rId6" Type="http://schemas.openxmlformats.org/officeDocument/2006/relationships/image" Target="../media/image33.png"/><Relationship Id="rId5" Type="http://schemas.openxmlformats.org/officeDocument/2006/relationships/image" Target="../media/image6.png"/><Relationship Id="rId4" Type="http://schemas.openxmlformats.org/officeDocument/2006/relationships/image" Target="../media/image7.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s &amp; Circles Title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28848" y="4834037"/>
            <a:ext cx="14427648" cy="4040187"/>
          </a:xfrm>
          <a:prstGeom prst="rect">
            <a:avLst/>
          </a:prstGeom>
          <a:effectLst/>
        </p:spPr>
        <p:txBody>
          <a:bodyPr anchor="b"/>
          <a:lstStyle>
            <a:lvl1pPr algn="l">
              <a:lnSpc>
                <a:spcPct val="80000"/>
              </a:lnSpc>
              <a:defRPr sz="26000" spc="0" baseline="0">
                <a:solidFill>
                  <a:schemeClr val="tx2"/>
                </a:solidFill>
                <a:effectLst/>
                <a:latin typeface="Uchiyama"/>
                <a:cs typeface="Uchiyama"/>
              </a:defRPr>
            </a:lvl1pPr>
          </a:lstStyle>
          <a:p>
            <a:r>
              <a:rPr lang="en-US" dirty="0" err="1"/>
              <a:t>clickedit</a:t>
            </a:r>
            <a:r>
              <a:rPr lang="en-US" dirty="0"/>
              <a:t> master</a:t>
            </a:r>
          </a:p>
        </p:txBody>
      </p:sp>
      <p:sp>
        <p:nvSpPr>
          <p:cNvPr id="10" name="Content Placeholder 2"/>
          <p:cNvSpPr>
            <a:spLocks noGrp="1"/>
          </p:cNvSpPr>
          <p:nvPr>
            <p:ph idx="1" hasCustomPrompt="1"/>
          </p:nvPr>
        </p:nvSpPr>
        <p:spPr>
          <a:xfrm>
            <a:off x="2232025" y="8730208"/>
            <a:ext cx="19802476" cy="3023370"/>
          </a:xfrm>
          <a:prstGeom prst="rect">
            <a:avLst/>
          </a:prstGeom>
          <a:effectLst/>
        </p:spPr>
        <p:txBody>
          <a:bodyPr vert="horz"/>
          <a:lstStyle>
            <a:lvl1pPr algn="l">
              <a:defRPr sz="7200" spc="0">
                <a:solidFill>
                  <a:schemeClr val="accent2"/>
                </a:solidFill>
                <a:effectLst/>
                <a:latin typeface="nevis Bold"/>
                <a:cs typeface="nevis Bold"/>
              </a:defRPr>
            </a:lvl1pPr>
            <a:lvl2pPr>
              <a:defRPr spc="0">
                <a:solidFill>
                  <a:srgbClr val="8D8E8D"/>
                </a:solidFill>
                <a:effectLst/>
                <a:latin typeface="Miso"/>
                <a:cs typeface="Miso"/>
              </a:defRPr>
            </a:lvl2pPr>
            <a:lvl3pPr>
              <a:defRPr spc="0">
                <a:solidFill>
                  <a:srgbClr val="8D8E8D"/>
                </a:solidFill>
                <a:effectLst/>
                <a:latin typeface="Miso"/>
                <a:cs typeface="Miso"/>
              </a:defRPr>
            </a:lvl3pPr>
            <a:lvl4pPr>
              <a:defRPr spc="0">
                <a:solidFill>
                  <a:srgbClr val="8D8E8D"/>
                </a:solidFill>
                <a:effectLst/>
                <a:latin typeface="Miso"/>
                <a:cs typeface="Miso"/>
              </a:defRPr>
            </a:lvl4pPr>
            <a:lvl5pPr>
              <a:defRPr spc="0">
                <a:solidFill>
                  <a:srgbClr val="8D8E8D"/>
                </a:solidFill>
                <a:effectLst/>
                <a:latin typeface="Miso"/>
                <a:cs typeface="Miso"/>
              </a:defRPr>
            </a:lvl5pPr>
          </a:lstStyle>
          <a:p>
            <a:pPr lvl="0"/>
            <a:r>
              <a:rPr lang="en-US" dirty="0"/>
              <a:t>CLICK TO EDIT MASTER TEXT STYLES</a:t>
            </a:r>
          </a:p>
        </p:txBody>
      </p:sp>
      <p:sp>
        <p:nvSpPr>
          <p:cNvPr id="20" name="Oval 1"/>
          <p:cNvSpPr/>
          <p:nvPr userDrawn="1"/>
        </p:nvSpPr>
        <p:spPr bwMode="auto">
          <a:xfrm rot="21331301">
            <a:off x="17133249" y="2779000"/>
            <a:ext cx="5021022" cy="4646003"/>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rgbClr val="2FA2A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9" name="Oval 1"/>
          <p:cNvSpPr/>
          <p:nvPr userDrawn="1"/>
        </p:nvSpPr>
        <p:spPr bwMode="auto">
          <a:xfrm rot="11006451">
            <a:off x="17682322" y="3262973"/>
            <a:ext cx="3916676" cy="3677179"/>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bg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Rectangle 13"/>
          <p:cNvSpPr/>
          <p:nvPr userDrawn="1"/>
        </p:nvSpPr>
        <p:spPr>
          <a:xfrm rot="903205">
            <a:off x="17942203" y="3857979"/>
            <a:ext cx="3343859" cy="2315506"/>
          </a:xfrm>
          <a:prstGeom prst="rect">
            <a:avLst/>
          </a:prstGeom>
        </p:spPr>
        <p:txBody>
          <a:bodyPr wrap="none">
            <a:spAutoFit/>
          </a:bodyPr>
          <a:lstStyle/>
          <a:p>
            <a:pPr algn="ctr">
              <a:lnSpc>
                <a:spcPct val="110000"/>
              </a:lnSpc>
            </a:pPr>
            <a:r>
              <a:rPr lang="en-US" sz="4400" spc="300" dirty="0">
                <a:solidFill>
                  <a:srgbClr val="2FA2A7"/>
                </a:solidFill>
                <a:latin typeface="nevis Bold"/>
                <a:cs typeface="nevis Bold"/>
              </a:rPr>
              <a:t>PAPER &amp;</a:t>
            </a:r>
          </a:p>
          <a:p>
            <a:pPr algn="ctr">
              <a:lnSpc>
                <a:spcPct val="110000"/>
              </a:lnSpc>
            </a:pPr>
            <a:r>
              <a:rPr lang="en-US" sz="4400" spc="300" dirty="0">
                <a:solidFill>
                  <a:srgbClr val="2FA2A7"/>
                </a:solidFill>
                <a:latin typeface="nevis Bold"/>
                <a:cs typeface="nevis Bold"/>
              </a:rPr>
              <a:t>SCISSORS</a:t>
            </a:r>
          </a:p>
          <a:p>
            <a:pPr algn="ctr">
              <a:lnSpc>
                <a:spcPct val="110000"/>
              </a:lnSpc>
            </a:pPr>
            <a:r>
              <a:rPr lang="en-US" sz="4400" spc="300" dirty="0">
                <a:solidFill>
                  <a:srgbClr val="2FA2A7"/>
                </a:solidFill>
                <a:latin typeface="nevis Bold"/>
                <a:cs typeface="nevis Bold"/>
              </a:rPr>
              <a:t>ROCK!</a:t>
            </a:r>
          </a:p>
        </p:txBody>
      </p:sp>
      <p:sp>
        <p:nvSpPr>
          <p:cNvPr id="30" name="5-Point Star 8"/>
          <p:cNvSpPr/>
          <p:nvPr userDrawn="1"/>
        </p:nvSpPr>
        <p:spPr bwMode="auto">
          <a:xfrm rot="20790886">
            <a:off x="16730009" y="1539484"/>
            <a:ext cx="1637543" cy="1441673"/>
          </a:xfrm>
          <a:custGeom>
            <a:avLst/>
            <a:gdLst>
              <a:gd name="connsiteX0" fmla="*/ 5 w 5089525"/>
              <a:gd name="connsiteY0" fmla="*/ 1705281 h 4464496"/>
              <a:gd name="connsiteX1" fmla="*/ 1944036 w 5089525"/>
              <a:gd name="connsiteY1" fmla="*/ 1705293 h 4464496"/>
              <a:gd name="connsiteX2" fmla="*/ 2544763 w 5089525"/>
              <a:gd name="connsiteY2" fmla="*/ 0 h 4464496"/>
              <a:gd name="connsiteX3" fmla="*/ 3145489 w 5089525"/>
              <a:gd name="connsiteY3" fmla="*/ 1705293 h 4464496"/>
              <a:gd name="connsiteX4" fmla="*/ 5089520 w 5089525"/>
              <a:gd name="connsiteY4" fmla="*/ 1705281 h 4464496"/>
              <a:gd name="connsiteX5" fmla="*/ 3516758 w 5089525"/>
              <a:gd name="connsiteY5" fmla="*/ 2759199 h 4464496"/>
              <a:gd name="connsiteX6" fmla="*/ 4117509 w 5089525"/>
              <a:gd name="connsiteY6" fmla="*/ 4464485 h 4464496"/>
              <a:gd name="connsiteX7" fmla="*/ 2544763 w 5089525"/>
              <a:gd name="connsiteY7" fmla="*/ 3410548 h 4464496"/>
              <a:gd name="connsiteX8" fmla="*/ 972016 w 5089525"/>
              <a:gd name="connsiteY8" fmla="*/ 4464485 h 4464496"/>
              <a:gd name="connsiteX9" fmla="*/ 1572767 w 5089525"/>
              <a:gd name="connsiteY9" fmla="*/ 2759199 h 4464496"/>
              <a:gd name="connsiteX10" fmla="*/ 5 w 5089525"/>
              <a:gd name="connsiteY10" fmla="*/ 1705281 h 4464496"/>
              <a:gd name="connsiteX0-1" fmla="*/ 0 w 5089515"/>
              <a:gd name="connsiteY0-2" fmla="*/ 1681764 h 4440968"/>
              <a:gd name="connsiteX1-3" fmla="*/ 1944031 w 5089515"/>
              <a:gd name="connsiteY1-4" fmla="*/ 1681776 h 4440968"/>
              <a:gd name="connsiteX2-5" fmla="*/ 2638837 w 5089515"/>
              <a:gd name="connsiteY2-6" fmla="*/ 0 h 4440968"/>
              <a:gd name="connsiteX3-7" fmla="*/ 3145484 w 5089515"/>
              <a:gd name="connsiteY3-8" fmla="*/ 1681776 h 4440968"/>
              <a:gd name="connsiteX4-9" fmla="*/ 5089515 w 5089515"/>
              <a:gd name="connsiteY4-10" fmla="*/ 1681764 h 4440968"/>
              <a:gd name="connsiteX5-11" fmla="*/ 3516753 w 5089515"/>
              <a:gd name="connsiteY5-12" fmla="*/ 2735682 h 4440968"/>
              <a:gd name="connsiteX6-13" fmla="*/ 4117504 w 5089515"/>
              <a:gd name="connsiteY6-14" fmla="*/ 4440968 h 4440968"/>
              <a:gd name="connsiteX7-15" fmla="*/ 2544758 w 5089515"/>
              <a:gd name="connsiteY7-16" fmla="*/ 3387031 h 4440968"/>
              <a:gd name="connsiteX8-17" fmla="*/ 972011 w 5089515"/>
              <a:gd name="connsiteY8-18" fmla="*/ 4440968 h 4440968"/>
              <a:gd name="connsiteX9-19" fmla="*/ 1572762 w 5089515"/>
              <a:gd name="connsiteY9-20" fmla="*/ 2735682 h 4440968"/>
              <a:gd name="connsiteX10-21" fmla="*/ 0 w 5089515"/>
              <a:gd name="connsiteY10-22" fmla="*/ 1681764 h 4440968"/>
              <a:gd name="connsiteX0-23" fmla="*/ 0 w 5089515"/>
              <a:gd name="connsiteY0-24" fmla="*/ 1681764 h 4440968"/>
              <a:gd name="connsiteX1-25" fmla="*/ 1944031 w 5089515"/>
              <a:gd name="connsiteY1-26" fmla="*/ 1681776 h 4440968"/>
              <a:gd name="connsiteX2-27" fmla="*/ 2638837 w 5089515"/>
              <a:gd name="connsiteY2-28" fmla="*/ 0 h 4440968"/>
              <a:gd name="connsiteX3-29" fmla="*/ 3145484 w 5089515"/>
              <a:gd name="connsiteY3-30" fmla="*/ 1681776 h 4440968"/>
              <a:gd name="connsiteX4-31" fmla="*/ 3934002 w 5089515"/>
              <a:gd name="connsiteY4-32" fmla="*/ 1734454 h 4440968"/>
              <a:gd name="connsiteX5-33" fmla="*/ 5089515 w 5089515"/>
              <a:gd name="connsiteY5-34" fmla="*/ 1681764 h 4440968"/>
              <a:gd name="connsiteX6-35" fmla="*/ 3516753 w 5089515"/>
              <a:gd name="connsiteY6-36" fmla="*/ 2735682 h 4440968"/>
              <a:gd name="connsiteX7-37" fmla="*/ 4117504 w 5089515"/>
              <a:gd name="connsiteY7-38" fmla="*/ 4440968 h 4440968"/>
              <a:gd name="connsiteX8-39" fmla="*/ 2544758 w 5089515"/>
              <a:gd name="connsiteY8-40" fmla="*/ 3387031 h 4440968"/>
              <a:gd name="connsiteX9-41" fmla="*/ 972011 w 5089515"/>
              <a:gd name="connsiteY9-42" fmla="*/ 4440968 h 4440968"/>
              <a:gd name="connsiteX10-43" fmla="*/ 1572762 w 5089515"/>
              <a:gd name="connsiteY10-44" fmla="*/ 2735682 h 4440968"/>
              <a:gd name="connsiteX11" fmla="*/ 0 w 5089515"/>
              <a:gd name="connsiteY11" fmla="*/ 1681764 h 4440968"/>
              <a:gd name="connsiteX0-45" fmla="*/ 0 w 4877838"/>
              <a:gd name="connsiteY0-46" fmla="*/ 1846379 h 4440968"/>
              <a:gd name="connsiteX1-47" fmla="*/ 1732354 w 4877838"/>
              <a:gd name="connsiteY1-48" fmla="*/ 1681776 h 4440968"/>
              <a:gd name="connsiteX2-49" fmla="*/ 2427160 w 4877838"/>
              <a:gd name="connsiteY2-50" fmla="*/ 0 h 4440968"/>
              <a:gd name="connsiteX3-51" fmla="*/ 2933807 w 4877838"/>
              <a:gd name="connsiteY3-52" fmla="*/ 1681776 h 4440968"/>
              <a:gd name="connsiteX4-53" fmla="*/ 3722325 w 4877838"/>
              <a:gd name="connsiteY4-54" fmla="*/ 1734454 h 4440968"/>
              <a:gd name="connsiteX5-55" fmla="*/ 4877838 w 4877838"/>
              <a:gd name="connsiteY5-56" fmla="*/ 1681764 h 4440968"/>
              <a:gd name="connsiteX6-57" fmla="*/ 3305076 w 4877838"/>
              <a:gd name="connsiteY6-58" fmla="*/ 2735682 h 4440968"/>
              <a:gd name="connsiteX7-59" fmla="*/ 3905827 w 4877838"/>
              <a:gd name="connsiteY7-60" fmla="*/ 4440968 h 4440968"/>
              <a:gd name="connsiteX8-61" fmla="*/ 2333081 w 4877838"/>
              <a:gd name="connsiteY8-62" fmla="*/ 3387031 h 4440968"/>
              <a:gd name="connsiteX9-63" fmla="*/ 760334 w 4877838"/>
              <a:gd name="connsiteY9-64" fmla="*/ 4440968 h 4440968"/>
              <a:gd name="connsiteX10-65" fmla="*/ 1361085 w 4877838"/>
              <a:gd name="connsiteY10-66" fmla="*/ 2735682 h 4440968"/>
              <a:gd name="connsiteX11-67" fmla="*/ 0 w 4877838"/>
              <a:gd name="connsiteY11-68" fmla="*/ 1846379 h 4440968"/>
              <a:gd name="connsiteX0-69" fmla="*/ 0 w 4877838"/>
              <a:gd name="connsiteY0-70" fmla="*/ 1846379 h 4488001"/>
              <a:gd name="connsiteX1-71" fmla="*/ 1732354 w 4877838"/>
              <a:gd name="connsiteY1-72" fmla="*/ 1681776 h 4488001"/>
              <a:gd name="connsiteX2-73" fmla="*/ 2427160 w 4877838"/>
              <a:gd name="connsiteY2-74" fmla="*/ 0 h 4488001"/>
              <a:gd name="connsiteX3-75" fmla="*/ 2933807 w 4877838"/>
              <a:gd name="connsiteY3-76" fmla="*/ 1681776 h 4488001"/>
              <a:gd name="connsiteX4-77" fmla="*/ 3722325 w 4877838"/>
              <a:gd name="connsiteY4-78" fmla="*/ 1734454 h 4488001"/>
              <a:gd name="connsiteX5-79" fmla="*/ 4877838 w 4877838"/>
              <a:gd name="connsiteY5-80" fmla="*/ 1681764 h 4488001"/>
              <a:gd name="connsiteX6-81" fmla="*/ 3305076 w 4877838"/>
              <a:gd name="connsiteY6-82" fmla="*/ 2735682 h 4488001"/>
              <a:gd name="connsiteX7-83" fmla="*/ 3670631 w 4877838"/>
              <a:gd name="connsiteY7-84" fmla="*/ 4488001 h 4488001"/>
              <a:gd name="connsiteX8-85" fmla="*/ 2333081 w 4877838"/>
              <a:gd name="connsiteY8-86" fmla="*/ 3387031 h 4488001"/>
              <a:gd name="connsiteX9-87" fmla="*/ 760334 w 4877838"/>
              <a:gd name="connsiteY9-88" fmla="*/ 4440968 h 4488001"/>
              <a:gd name="connsiteX10-89" fmla="*/ 1361085 w 4877838"/>
              <a:gd name="connsiteY10-90" fmla="*/ 2735682 h 4488001"/>
              <a:gd name="connsiteX11-91" fmla="*/ 0 w 4877838"/>
              <a:gd name="connsiteY11-92" fmla="*/ 1846379 h 4488001"/>
              <a:gd name="connsiteX0-93" fmla="*/ 0 w 4807279"/>
              <a:gd name="connsiteY0-94" fmla="*/ 1846379 h 4488001"/>
              <a:gd name="connsiteX1-95" fmla="*/ 1732354 w 4807279"/>
              <a:gd name="connsiteY1-96" fmla="*/ 1681776 h 4488001"/>
              <a:gd name="connsiteX2-97" fmla="*/ 2427160 w 4807279"/>
              <a:gd name="connsiteY2-98" fmla="*/ 0 h 4488001"/>
              <a:gd name="connsiteX3-99" fmla="*/ 2933807 w 4807279"/>
              <a:gd name="connsiteY3-100" fmla="*/ 1681776 h 4488001"/>
              <a:gd name="connsiteX4-101" fmla="*/ 3722325 w 4807279"/>
              <a:gd name="connsiteY4-102" fmla="*/ 1734454 h 4488001"/>
              <a:gd name="connsiteX5-103" fmla="*/ 4807279 w 4807279"/>
              <a:gd name="connsiteY5-104" fmla="*/ 1916929 h 4488001"/>
              <a:gd name="connsiteX6-105" fmla="*/ 3305076 w 4807279"/>
              <a:gd name="connsiteY6-106" fmla="*/ 2735682 h 4488001"/>
              <a:gd name="connsiteX7-107" fmla="*/ 3670631 w 4807279"/>
              <a:gd name="connsiteY7-108" fmla="*/ 4488001 h 4488001"/>
              <a:gd name="connsiteX8-109" fmla="*/ 2333081 w 4807279"/>
              <a:gd name="connsiteY8-110" fmla="*/ 3387031 h 4488001"/>
              <a:gd name="connsiteX9-111" fmla="*/ 760334 w 4807279"/>
              <a:gd name="connsiteY9-112" fmla="*/ 4440968 h 4488001"/>
              <a:gd name="connsiteX10-113" fmla="*/ 1361085 w 4807279"/>
              <a:gd name="connsiteY10-114" fmla="*/ 2735682 h 4488001"/>
              <a:gd name="connsiteX11-115" fmla="*/ 0 w 4807279"/>
              <a:gd name="connsiteY11-116" fmla="*/ 1846379 h 4488001"/>
              <a:gd name="connsiteX0-117" fmla="*/ 0 w 4807279"/>
              <a:gd name="connsiteY0-118" fmla="*/ 1728797 h 4370419"/>
              <a:gd name="connsiteX1-119" fmla="*/ 1732354 w 4807279"/>
              <a:gd name="connsiteY1-120" fmla="*/ 1564194 h 4370419"/>
              <a:gd name="connsiteX2-121" fmla="*/ 2497719 w 4807279"/>
              <a:gd name="connsiteY2-122" fmla="*/ 0 h 4370419"/>
              <a:gd name="connsiteX3-123" fmla="*/ 2933807 w 4807279"/>
              <a:gd name="connsiteY3-124" fmla="*/ 1564194 h 4370419"/>
              <a:gd name="connsiteX4-125" fmla="*/ 3722325 w 4807279"/>
              <a:gd name="connsiteY4-126" fmla="*/ 1616872 h 4370419"/>
              <a:gd name="connsiteX5-127" fmla="*/ 4807279 w 4807279"/>
              <a:gd name="connsiteY5-128" fmla="*/ 1799347 h 4370419"/>
              <a:gd name="connsiteX6-129" fmla="*/ 3305076 w 4807279"/>
              <a:gd name="connsiteY6-130" fmla="*/ 2618100 h 4370419"/>
              <a:gd name="connsiteX7-131" fmla="*/ 3670631 w 4807279"/>
              <a:gd name="connsiteY7-132" fmla="*/ 4370419 h 4370419"/>
              <a:gd name="connsiteX8-133" fmla="*/ 2333081 w 4807279"/>
              <a:gd name="connsiteY8-134" fmla="*/ 3269449 h 4370419"/>
              <a:gd name="connsiteX9-135" fmla="*/ 760334 w 4807279"/>
              <a:gd name="connsiteY9-136" fmla="*/ 4323386 h 4370419"/>
              <a:gd name="connsiteX10-137" fmla="*/ 1361085 w 4807279"/>
              <a:gd name="connsiteY10-138" fmla="*/ 2618100 h 4370419"/>
              <a:gd name="connsiteX11-139" fmla="*/ 0 w 4807279"/>
              <a:gd name="connsiteY11-140" fmla="*/ 1728797 h 4370419"/>
              <a:gd name="connsiteX0-141" fmla="*/ 0 w 4807279"/>
              <a:gd name="connsiteY0-142" fmla="*/ 1728797 h 4370419"/>
              <a:gd name="connsiteX1-143" fmla="*/ 1732354 w 4807279"/>
              <a:gd name="connsiteY1-144" fmla="*/ 1564194 h 4370419"/>
              <a:gd name="connsiteX2-145" fmla="*/ 2497719 w 4807279"/>
              <a:gd name="connsiteY2-146" fmla="*/ 0 h 4370419"/>
              <a:gd name="connsiteX3-147" fmla="*/ 2933807 w 4807279"/>
              <a:gd name="connsiteY3-148" fmla="*/ 1564194 h 4370419"/>
              <a:gd name="connsiteX4-149" fmla="*/ 3722325 w 4807279"/>
              <a:gd name="connsiteY4-150" fmla="*/ 1616872 h 4370419"/>
              <a:gd name="connsiteX5-151" fmla="*/ 4807279 w 4807279"/>
              <a:gd name="connsiteY5-152" fmla="*/ 1799347 h 4370419"/>
              <a:gd name="connsiteX6-153" fmla="*/ 3305076 w 4807279"/>
              <a:gd name="connsiteY6-154" fmla="*/ 2618100 h 4370419"/>
              <a:gd name="connsiteX7-155" fmla="*/ 3670631 w 4807279"/>
              <a:gd name="connsiteY7-156" fmla="*/ 4370419 h 4370419"/>
              <a:gd name="connsiteX8-157" fmla="*/ 2333081 w 4807279"/>
              <a:gd name="connsiteY8-158" fmla="*/ 3269449 h 4370419"/>
              <a:gd name="connsiteX9-159" fmla="*/ 642736 w 4807279"/>
              <a:gd name="connsiteY9-160" fmla="*/ 4299870 h 4370419"/>
              <a:gd name="connsiteX10-161" fmla="*/ 1361085 w 4807279"/>
              <a:gd name="connsiteY10-162" fmla="*/ 2618100 h 4370419"/>
              <a:gd name="connsiteX11-163" fmla="*/ 0 w 4807279"/>
              <a:gd name="connsiteY11-164" fmla="*/ 1728797 h 4370419"/>
              <a:gd name="connsiteX0-165" fmla="*/ 0 w 4807279"/>
              <a:gd name="connsiteY0-166" fmla="*/ 1590648 h 4232270"/>
              <a:gd name="connsiteX1-167" fmla="*/ 1732354 w 4807279"/>
              <a:gd name="connsiteY1-168" fmla="*/ 1426045 h 4232270"/>
              <a:gd name="connsiteX2-169" fmla="*/ 2359552 w 4807279"/>
              <a:gd name="connsiteY2-170" fmla="*/ 0 h 4232270"/>
              <a:gd name="connsiteX3-171" fmla="*/ 2933807 w 4807279"/>
              <a:gd name="connsiteY3-172" fmla="*/ 1426045 h 4232270"/>
              <a:gd name="connsiteX4-173" fmla="*/ 3722325 w 4807279"/>
              <a:gd name="connsiteY4-174" fmla="*/ 1478723 h 4232270"/>
              <a:gd name="connsiteX5-175" fmla="*/ 4807279 w 4807279"/>
              <a:gd name="connsiteY5-176" fmla="*/ 1661198 h 4232270"/>
              <a:gd name="connsiteX6-177" fmla="*/ 3305076 w 4807279"/>
              <a:gd name="connsiteY6-178" fmla="*/ 2479951 h 4232270"/>
              <a:gd name="connsiteX7-179" fmla="*/ 3670631 w 4807279"/>
              <a:gd name="connsiteY7-180" fmla="*/ 4232270 h 4232270"/>
              <a:gd name="connsiteX8-181" fmla="*/ 2333081 w 4807279"/>
              <a:gd name="connsiteY8-182" fmla="*/ 3131300 h 4232270"/>
              <a:gd name="connsiteX9-183" fmla="*/ 642736 w 4807279"/>
              <a:gd name="connsiteY9-184" fmla="*/ 4161721 h 4232270"/>
              <a:gd name="connsiteX10-185" fmla="*/ 1361085 w 4807279"/>
              <a:gd name="connsiteY10-186" fmla="*/ 2479951 h 4232270"/>
              <a:gd name="connsiteX11-187" fmla="*/ 0 w 4807279"/>
              <a:gd name="connsiteY11-188" fmla="*/ 1590648 h 4232270"/>
              <a:gd name="connsiteX0-189" fmla="*/ 0 w 4807279"/>
              <a:gd name="connsiteY0-190" fmla="*/ 1590648 h 4232270"/>
              <a:gd name="connsiteX1-191" fmla="*/ 1732354 w 4807279"/>
              <a:gd name="connsiteY1-192" fmla="*/ 1426045 h 4232270"/>
              <a:gd name="connsiteX2-193" fmla="*/ 2359552 w 4807279"/>
              <a:gd name="connsiteY2-194" fmla="*/ 0 h 4232270"/>
              <a:gd name="connsiteX3-195" fmla="*/ 2933807 w 4807279"/>
              <a:gd name="connsiteY3-196" fmla="*/ 1426045 h 4232270"/>
              <a:gd name="connsiteX4-197" fmla="*/ 3722325 w 4807279"/>
              <a:gd name="connsiteY4-198" fmla="*/ 1478723 h 4232270"/>
              <a:gd name="connsiteX5-199" fmla="*/ 4807279 w 4807279"/>
              <a:gd name="connsiteY5-200" fmla="*/ 1661198 h 4232270"/>
              <a:gd name="connsiteX6-201" fmla="*/ 3305076 w 4807279"/>
              <a:gd name="connsiteY6-202" fmla="*/ 2479951 h 4232270"/>
              <a:gd name="connsiteX7-203" fmla="*/ 3670631 w 4807279"/>
              <a:gd name="connsiteY7-204" fmla="*/ 4232270 h 4232270"/>
              <a:gd name="connsiteX8-205" fmla="*/ 2229456 w 4807279"/>
              <a:gd name="connsiteY8-206" fmla="*/ 2993151 h 4232270"/>
              <a:gd name="connsiteX9-207" fmla="*/ 642736 w 4807279"/>
              <a:gd name="connsiteY9-208" fmla="*/ 4161721 h 4232270"/>
              <a:gd name="connsiteX10-209" fmla="*/ 1361085 w 4807279"/>
              <a:gd name="connsiteY10-210" fmla="*/ 2479951 h 4232270"/>
              <a:gd name="connsiteX11-211" fmla="*/ 0 w 4807279"/>
              <a:gd name="connsiteY11-212" fmla="*/ 1590648 h 42322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67" y="connsiteY11-68"/>
              </a:cxn>
            </a:cxnLst>
            <a:rect l="l" t="t" r="r" b="b"/>
            <a:pathLst>
              <a:path w="4807279" h="4232270">
                <a:moveTo>
                  <a:pt x="0" y="1590648"/>
                </a:moveTo>
                <a:lnTo>
                  <a:pt x="1732354" y="1426045"/>
                </a:lnTo>
                <a:lnTo>
                  <a:pt x="2359552" y="0"/>
                </a:lnTo>
                <a:lnTo>
                  <a:pt x="2933807" y="1426045"/>
                </a:lnTo>
                <a:cubicBezTo>
                  <a:pt x="3228006" y="1420088"/>
                  <a:pt x="3428126" y="1484680"/>
                  <a:pt x="3722325" y="1478723"/>
                </a:cubicBezTo>
                <a:lnTo>
                  <a:pt x="4807279" y="1661198"/>
                </a:lnTo>
                <a:lnTo>
                  <a:pt x="3305076" y="2479951"/>
                </a:lnTo>
                <a:lnTo>
                  <a:pt x="3670631" y="4232270"/>
                </a:lnTo>
                <a:lnTo>
                  <a:pt x="2229456" y="2993151"/>
                </a:lnTo>
                <a:lnTo>
                  <a:pt x="642736" y="4161721"/>
                </a:lnTo>
                <a:lnTo>
                  <a:pt x="1361085" y="2479951"/>
                </a:lnTo>
                <a:lnTo>
                  <a:pt x="0" y="1590648"/>
                </a:lnTo>
                <a:close/>
              </a:path>
            </a:pathLst>
          </a:custGeom>
          <a:solidFill>
            <a:schemeClr val="accent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1" name="5-Point Star 8"/>
          <p:cNvSpPr/>
          <p:nvPr userDrawn="1"/>
        </p:nvSpPr>
        <p:spPr bwMode="auto">
          <a:xfrm rot="8849052">
            <a:off x="21805650" y="2549489"/>
            <a:ext cx="1141319" cy="1004804"/>
          </a:xfrm>
          <a:custGeom>
            <a:avLst/>
            <a:gdLst>
              <a:gd name="connsiteX0" fmla="*/ 5 w 5089525"/>
              <a:gd name="connsiteY0" fmla="*/ 1705281 h 4464496"/>
              <a:gd name="connsiteX1" fmla="*/ 1944036 w 5089525"/>
              <a:gd name="connsiteY1" fmla="*/ 1705293 h 4464496"/>
              <a:gd name="connsiteX2" fmla="*/ 2544763 w 5089525"/>
              <a:gd name="connsiteY2" fmla="*/ 0 h 4464496"/>
              <a:gd name="connsiteX3" fmla="*/ 3145489 w 5089525"/>
              <a:gd name="connsiteY3" fmla="*/ 1705293 h 4464496"/>
              <a:gd name="connsiteX4" fmla="*/ 5089520 w 5089525"/>
              <a:gd name="connsiteY4" fmla="*/ 1705281 h 4464496"/>
              <a:gd name="connsiteX5" fmla="*/ 3516758 w 5089525"/>
              <a:gd name="connsiteY5" fmla="*/ 2759199 h 4464496"/>
              <a:gd name="connsiteX6" fmla="*/ 4117509 w 5089525"/>
              <a:gd name="connsiteY6" fmla="*/ 4464485 h 4464496"/>
              <a:gd name="connsiteX7" fmla="*/ 2544763 w 5089525"/>
              <a:gd name="connsiteY7" fmla="*/ 3410548 h 4464496"/>
              <a:gd name="connsiteX8" fmla="*/ 972016 w 5089525"/>
              <a:gd name="connsiteY8" fmla="*/ 4464485 h 4464496"/>
              <a:gd name="connsiteX9" fmla="*/ 1572767 w 5089525"/>
              <a:gd name="connsiteY9" fmla="*/ 2759199 h 4464496"/>
              <a:gd name="connsiteX10" fmla="*/ 5 w 5089525"/>
              <a:gd name="connsiteY10" fmla="*/ 1705281 h 4464496"/>
              <a:gd name="connsiteX0-1" fmla="*/ 0 w 5089515"/>
              <a:gd name="connsiteY0-2" fmla="*/ 1681764 h 4440968"/>
              <a:gd name="connsiteX1-3" fmla="*/ 1944031 w 5089515"/>
              <a:gd name="connsiteY1-4" fmla="*/ 1681776 h 4440968"/>
              <a:gd name="connsiteX2-5" fmla="*/ 2638837 w 5089515"/>
              <a:gd name="connsiteY2-6" fmla="*/ 0 h 4440968"/>
              <a:gd name="connsiteX3-7" fmla="*/ 3145484 w 5089515"/>
              <a:gd name="connsiteY3-8" fmla="*/ 1681776 h 4440968"/>
              <a:gd name="connsiteX4-9" fmla="*/ 5089515 w 5089515"/>
              <a:gd name="connsiteY4-10" fmla="*/ 1681764 h 4440968"/>
              <a:gd name="connsiteX5-11" fmla="*/ 3516753 w 5089515"/>
              <a:gd name="connsiteY5-12" fmla="*/ 2735682 h 4440968"/>
              <a:gd name="connsiteX6-13" fmla="*/ 4117504 w 5089515"/>
              <a:gd name="connsiteY6-14" fmla="*/ 4440968 h 4440968"/>
              <a:gd name="connsiteX7-15" fmla="*/ 2544758 w 5089515"/>
              <a:gd name="connsiteY7-16" fmla="*/ 3387031 h 4440968"/>
              <a:gd name="connsiteX8-17" fmla="*/ 972011 w 5089515"/>
              <a:gd name="connsiteY8-18" fmla="*/ 4440968 h 4440968"/>
              <a:gd name="connsiteX9-19" fmla="*/ 1572762 w 5089515"/>
              <a:gd name="connsiteY9-20" fmla="*/ 2735682 h 4440968"/>
              <a:gd name="connsiteX10-21" fmla="*/ 0 w 5089515"/>
              <a:gd name="connsiteY10-22" fmla="*/ 1681764 h 4440968"/>
              <a:gd name="connsiteX0-23" fmla="*/ 0 w 5089515"/>
              <a:gd name="connsiteY0-24" fmla="*/ 1681764 h 4440968"/>
              <a:gd name="connsiteX1-25" fmla="*/ 1944031 w 5089515"/>
              <a:gd name="connsiteY1-26" fmla="*/ 1681776 h 4440968"/>
              <a:gd name="connsiteX2-27" fmla="*/ 2638837 w 5089515"/>
              <a:gd name="connsiteY2-28" fmla="*/ 0 h 4440968"/>
              <a:gd name="connsiteX3-29" fmla="*/ 3145484 w 5089515"/>
              <a:gd name="connsiteY3-30" fmla="*/ 1681776 h 4440968"/>
              <a:gd name="connsiteX4-31" fmla="*/ 3934002 w 5089515"/>
              <a:gd name="connsiteY4-32" fmla="*/ 1734454 h 4440968"/>
              <a:gd name="connsiteX5-33" fmla="*/ 5089515 w 5089515"/>
              <a:gd name="connsiteY5-34" fmla="*/ 1681764 h 4440968"/>
              <a:gd name="connsiteX6-35" fmla="*/ 3516753 w 5089515"/>
              <a:gd name="connsiteY6-36" fmla="*/ 2735682 h 4440968"/>
              <a:gd name="connsiteX7-37" fmla="*/ 4117504 w 5089515"/>
              <a:gd name="connsiteY7-38" fmla="*/ 4440968 h 4440968"/>
              <a:gd name="connsiteX8-39" fmla="*/ 2544758 w 5089515"/>
              <a:gd name="connsiteY8-40" fmla="*/ 3387031 h 4440968"/>
              <a:gd name="connsiteX9-41" fmla="*/ 972011 w 5089515"/>
              <a:gd name="connsiteY9-42" fmla="*/ 4440968 h 4440968"/>
              <a:gd name="connsiteX10-43" fmla="*/ 1572762 w 5089515"/>
              <a:gd name="connsiteY10-44" fmla="*/ 2735682 h 4440968"/>
              <a:gd name="connsiteX11" fmla="*/ 0 w 5089515"/>
              <a:gd name="connsiteY11" fmla="*/ 1681764 h 4440968"/>
              <a:gd name="connsiteX0-45" fmla="*/ 0 w 4877838"/>
              <a:gd name="connsiteY0-46" fmla="*/ 1846379 h 4440968"/>
              <a:gd name="connsiteX1-47" fmla="*/ 1732354 w 4877838"/>
              <a:gd name="connsiteY1-48" fmla="*/ 1681776 h 4440968"/>
              <a:gd name="connsiteX2-49" fmla="*/ 2427160 w 4877838"/>
              <a:gd name="connsiteY2-50" fmla="*/ 0 h 4440968"/>
              <a:gd name="connsiteX3-51" fmla="*/ 2933807 w 4877838"/>
              <a:gd name="connsiteY3-52" fmla="*/ 1681776 h 4440968"/>
              <a:gd name="connsiteX4-53" fmla="*/ 3722325 w 4877838"/>
              <a:gd name="connsiteY4-54" fmla="*/ 1734454 h 4440968"/>
              <a:gd name="connsiteX5-55" fmla="*/ 4877838 w 4877838"/>
              <a:gd name="connsiteY5-56" fmla="*/ 1681764 h 4440968"/>
              <a:gd name="connsiteX6-57" fmla="*/ 3305076 w 4877838"/>
              <a:gd name="connsiteY6-58" fmla="*/ 2735682 h 4440968"/>
              <a:gd name="connsiteX7-59" fmla="*/ 3905827 w 4877838"/>
              <a:gd name="connsiteY7-60" fmla="*/ 4440968 h 4440968"/>
              <a:gd name="connsiteX8-61" fmla="*/ 2333081 w 4877838"/>
              <a:gd name="connsiteY8-62" fmla="*/ 3387031 h 4440968"/>
              <a:gd name="connsiteX9-63" fmla="*/ 760334 w 4877838"/>
              <a:gd name="connsiteY9-64" fmla="*/ 4440968 h 4440968"/>
              <a:gd name="connsiteX10-65" fmla="*/ 1361085 w 4877838"/>
              <a:gd name="connsiteY10-66" fmla="*/ 2735682 h 4440968"/>
              <a:gd name="connsiteX11-67" fmla="*/ 0 w 4877838"/>
              <a:gd name="connsiteY11-68" fmla="*/ 1846379 h 4440968"/>
              <a:gd name="connsiteX0-69" fmla="*/ 0 w 4877838"/>
              <a:gd name="connsiteY0-70" fmla="*/ 1846379 h 4488001"/>
              <a:gd name="connsiteX1-71" fmla="*/ 1732354 w 4877838"/>
              <a:gd name="connsiteY1-72" fmla="*/ 1681776 h 4488001"/>
              <a:gd name="connsiteX2-73" fmla="*/ 2427160 w 4877838"/>
              <a:gd name="connsiteY2-74" fmla="*/ 0 h 4488001"/>
              <a:gd name="connsiteX3-75" fmla="*/ 2933807 w 4877838"/>
              <a:gd name="connsiteY3-76" fmla="*/ 1681776 h 4488001"/>
              <a:gd name="connsiteX4-77" fmla="*/ 3722325 w 4877838"/>
              <a:gd name="connsiteY4-78" fmla="*/ 1734454 h 4488001"/>
              <a:gd name="connsiteX5-79" fmla="*/ 4877838 w 4877838"/>
              <a:gd name="connsiteY5-80" fmla="*/ 1681764 h 4488001"/>
              <a:gd name="connsiteX6-81" fmla="*/ 3305076 w 4877838"/>
              <a:gd name="connsiteY6-82" fmla="*/ 2735682 h 4488001"/>
              <a:gd name="connsiteX7-83" fmla="*/ 3670631 w 4877838"/>
              <a:gd name="connsiteY7-84" fmla="*/ 4488001 h 4488001"/>
              <a:gd name="connsiteX8-85" fmla="*/ 2333081 w 4877838"/>
              <a:gd name="connsiteY8-86" fmla="*/ 3387031 h 4488001"/>
              <a:gd name="connsiteX9-87" fmla="*/ 760334 w 4877838"/>
              <a:gd name="connsiteY9-88" fmla="*/ 4440968 h 4488001"/>
              <a:gd name="connsiteX10-89" fmla="*/ 1361085 w 4877838"/>
              <a:gd name="connsiteY10-90" fmla="*/ 2735682 h 4488001"/>
              <a:gd name="connsiteX11-91" fmla="*/ 0 w 4877838"/>
              <a:gd name="connsiteY11-92" fmla="*/ 1846379 h 4488001"/>
              <a:gd name="connsiteX0-93" fmla="*/ 0 w 4807279"/>
              <a:gd name="connsiteY0-94" fmla="*/ 1846379 h 4488001"/>
              <a:gd name="connsiteX1-95" fmla="*/ 1732354 w 4807279"/>
              <a:gd name="connsiteY1-96" fmla="*/ 1681776 h 4488001"/>
              <a:gd name="connsiteX2-97" fmla="*/ 2427160 w 4807279"/>
              <a:gd name="connsiteY2-98" fmla="*/ 0 h 4488001"/>
              <a:gd name="connsiteX3-99" fmla="*/ 2933807 w 4807279"/>
              <a:gd name="connsiteY3-100" fmla="*/ 1681776 h 4488001"/>
              <a:gd name="connsiteX4-101" fmla="*/ 3722325 w 4807279"/>
              <a:gd name="connsiteY4-102" fmla="*/ 1734454 h 4488001"/>
              <a:gd name="connsiteX5-103" fmla="*/ 4807279 w 4807279"/>
              <a:gd name="connsiteY5-104" fmla="*/ 1916929 h 4488001"/>
              <a:gd name="connsiteX6-105" fmla="*/ 3305076 w 4807279"/>
              <a:gd name="connsiteY6-106" fmla="*/ 2735682 h 4488001"/>
              <a:gd name="connsiteX7-107" fmla="*/ 3670631 w 4807279"/>
              <a:gd name="connsiteY7-108" fmla="*/ 4488001 h 4488001"/>
              <a:gd name="connsiteX8-109" fmla="*/ 2333081 w 4807279"/>
              <a:gd name="connsiteY8-110" fmla="*/ 3387031 h 4488001"/>
              <a:gd name="connsiteX9-111" fmla="*/ 760334 w 4807279"/>
              <a:gd name="connsiteY9-112" fmla="*/ 4440968 h 4488001"/>
              <a:gd name="connsiteX10-113" fmla="*/ 1361085 w 4807279"/>
              <a:gd name="connsiteY10-114" fmla="*/ 2735682 h 4488001"/>
              <a:gd name="connsiteX11-115" fmla="*/ 0 w 4807279"/>
              <a:gd name="connsiteY11-116" fmla="*/ 1846379 h 4488001"/>
              <a:gd name="connsiteX0-117" fmla="*/ 0 w 4807279"/>
              <a:gd name="connsiteY0-118" fmla="*/ 1728797 h 4370419"/>
              <a:gd name="connsiteX1-119" fmla="*/ 1732354 w 4807279"/>
              <a:gd name="connsiteY1-120" fmla="*/ 1564194 h 4370419"/>
              <a:gd name="connsiteX2-121" fmla="*/ 2497719 w 4807279"/>
              <a:gd name="connsiteY2-122" fmla="*/ 0 h 4370419"/>
              <a:gd name="connsiteX3-123" fmla="*/ 2933807 w 4807279"/>
              <a:gd name="connsiteY3-124" fmla="*/ 1564194 h 4370419"/>
              <a:gd name="connsiteX4-125" fmla="*/ 3722325 w 4807279"/>
              <a:gd name="connsiteY4-126" fmla="*/ 1616872 h 4370419"/>
              <a:gd name="connsiteX5-127" fmla="*/ 4807279 w 4807279"/>
              <a:gd name="connsiteY5-128" fmla="*/ 1799347 h 4370419"/>
              <a:gd name="connsiteX6-129" fmla="*/ 3305076 w 4807279"/>
              <a:gd name="connsiteY6-130" fmla="*/ 2618100 h 4370419"/>
              <a:gd name="connsiteX7-131" fmla="*/ 3670631 w 4807279"/>
              <a:gd name="connsiteY7-132" fmla="*/ 4370419 h 4370419"/>
              <a:gd name="connsiteX8-133" fmla="*/ 2333081 w 4807279"/>
              <a:gd name="connsiteY8-134" fmla="*/ 3269449 h 4370419"/>
              <a:gd name="connsiteX9-135" fmla="*/ 760334 w 4807279"/>
              <a:gd name="connsiteY9-136" fmla="*/ 4323386 h 4370419"/>
              <a:gd name="connsiteX10-137" fmla="*/ 1361085 w 4807279"/>
              <a:gd name="connsiteY10-138" fmla="*/ 2618100 h 4370419"/>
              <a:gd name="connsiteX11-139" fmla="*/ 0 w 4807279"/>
              <a:gd name="connsiteY11-140" fmla="*/ 1728797 h 4370419"/>
              <a:gd name="connsiteX0-141" fmla="*/ 0 w 4807279"/>
              <a:gd name="connsiteY0-142" fmla="*/ 1728797 h 4370419"/>
              <a:gd name="connsiteX1-143" fmla="*/ 1732354 w 4807279"/>
              <a:gd name="connsiteY1-144" fmla="*/ 1564194 h 4370419"/>
              <a:gd name="connsiteX2-145" fmla="*/ 2497719 w 4807279"/>
              <a:gd name="connsiteY2-146" fmla="*/ 0 h 4370419"/>
              <a:gd name="connsiteX3-147" fmla="*/ 2933807 w 4807279"/>
              <a:gd name="connsiteY3-148" fmla="*/ 1564194 h 4370419"/>
              <a:gd name="connsiteX4-149" fmla="*/ 3722325 w 4807279"/>
              <a:gd name="connsiteY4-150" fmla="*/ 1616872 h 4370419"/>
              <a:gd name="connsiteX5-151" fmla="*/ 4807279 w 4807279"/>
              <a:gd name="connsiteY5-152" fmla="*/ 1799347 h 4370419"/>
              <a:gd name="connsiteX6-153" fmla="*/ 3305076 w 4807279"/>
              <a:gd name="connsiteY6-154" fmla="*/ 2618100 h 4370419"/>
              <a:gd name="connsiteX7-155" fmla="*/ 3670631 w 4807279"/>
              <a:gd name="connsiteY7-156" fmla="*/ 4370419 h 4370419"/>
              <a:gd name="connsiteX8-157" fmla="*/ 2333081 w 4807279"/>
              <a:gd name="connsiteY8-158" fmla="*/ 3269449 h 4370419"/>
              <a:gd name="connsiteX9-159" fmla="*/ 642736 w 4807279"/>
              <a:gd name="connsiteY9-160" fmla="*/ 4299870 h 4370419"/>
              <a:gd name="connsiteX10-161" fmla="*/ 1361085 w 4807279"/>
              <a:gd name="connsiteY10-162" fmla="*/ 2618100 h 4370419"/>
              <a:gd name="connsiteX11-163" fmla="*/ 0 w 4807279"/>
              <a:gd name="connsiteY11-164" fmla="*/ 1728797 h 4370419"/>
              <a:gd name="connsiteX0-165" fmla="*/ 0 w 4807279"/>
              <a:gd name="connsiteY0-166" fmla="*/ 1590648 h 4232270"/>
              <a:gd name="connsiteX1-167" fmla="*/ 1732354 w 4807279"/>
              <a:gd name="connsiteY1-168" fmla="*/ 1426045 h 4232270"/>
              <a:gd name="connsiteX2-169" fmla="*/ 2359552 w 4807279"/>
              <a:gd name="connsiteY2-170" fmla="*/ 0 h 4232270"/>
              <a:gd name="connsiteX3-171" fmla="*/ 2933807 w 4807279"/>
              <a:gd name="connsiteY3-172" fmla="*/ 1426045 h 4232270"/>
              <a:gd name="connsiteX4-173" fmla="*/ 3722325 w 4807279"/>
              <a:gd name="connsiteY4-174" fmla="*/ 1478723 h 4232270"/>
              <a:gd name="connsiteX5-175" fmla="*/ 4807279 w 4807279"/>
              <a:gd name="connsiteY5-176" fmla="*/ 1661198 h 4232270"/>
              <a:gd name="connsiteX6-177" fmla="*/ 3305076 w 4807279"/>
              <a:gd name="connsiteY6-178" fmla="*/ 2479951 h 4232270"/>
              <a:gd name="connsiteX7-179" fmla="*/ 3670631 w 4807279"/>
              <a:gd name="connsiteY7-180" fmla="*/ 4232270 h 4232270"/>
              <a:gd name="connsiteX8-181" fmla="*/ 2333081 w 4807279"/>
              <a:gd name="connsiteY8-182" fmla="*/ 3131300 h 4232270"/>
              <a:gd name="connsiteX9-183" fmla="*/ 642736 w 4807279"/>
              <a:gd name="connsiteY9-184" fmla="*/ 4161721 h 4232270"/>
              <a:gd name="connsiteX10-185" fmla="*/ 1361085 w 4807279"/>
              <a:gd name="connsiteY10-186" fmla="*/ 2479951 h 4232270"/>
              <a:gd name="connsiteX11-187" fmla="*/ 0 w 4807279"/>
              <a:gd name="connsiteY11-188" fmla="*/ 1590648 h 4232270"/>
              <a:gd name="connsiteX0-189" fmla="*/ 0 w 4807279"/>
              <a:gd name="connsiteY0-190" fmla="*/ 1590648 h 4232270"/>
              <a:gd name="connsiteX1-191" fmla="*/ 1732354 w 4807279"/>
              <a:gd name="connsiteY1-192" fmla="*/ 1426045 h 4232270"/>
              <a:gd name="connsiteX2-193" fmla="*/ 2359552 w 4807279"/>
              <a:gd name="connsiteY2-194" fmla="*/ 0 h 4232270"/>
              <a:gd name="connsiteX3-195" fmla="*/ 2933807 w 4807279"/>
              <a:gd name="connsiteY3-196" fmla="*/ 1426045 h 4232270"/>
              <a:gd name="connsiteX4-197" fmla="*/ 3722325 w 4807279"/>
              <a:gd name="connsiteY4-198" fmla="*/ 1478723 h 4232270"/>
              <a:gd name="connsiteX5-199" fmla="*/ 4807279 w 4807279"/>
              <a:gd name="connsiteY5-200" fmla="*/ 1661198 h 4232270"/>
              <a:gd name="connsiteX6-201" fmla="*/ 3305076 w 4807279"/>
              <a:gd name="connsiteY6-202" fmla="*/ 2479951 h 4232270"/>
              <a:gd name="connsiteX7-203" fmla="*/ 3670631 w 4807279"/>
              <a:gd name="connsiteY7-204" fmla="*/ 4232270 h 4232270"/>
              <a:gd name="connsiteX8-205" fmla="*/ 2229456 w 4807279"/>
              <a:gd name="connsiteY8-206" fmla="*/ 2993151 h 4232270"/>
              <a:gd name="connsiteX9-207" fmla="*/ 642736 w 4807279"/>
              <a:gd name="connsiteY9-208" fmla="*/ 4161721 h 4232270"/>
              <a:gd name="connsiteX10-209" fmla="*/ 1361085 w 4807279"/>
              <a:gd name="connsiteY10-210" fmla="*/ 2479951 h 4232270"/>
              <a:gd name="connsiteX11-211" fmla="*/ 0 w 4807279"/>
              <a:gd name="connsiteY11-212" fmla="*/ 1590648 h 42322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67" y="connsiteY11-68"/>
              </a:cxn>
            </a:cxnLst>
            <a:rect l="l" t="t" r="r" b="b"/>
            <a:pathLst>
              <a:path w="4807279" h="4232270">
                <a:moveTo>
                  <a:pt x="0" y="1590648"/>
                </a:moveTo>
                <a:lnTo>
                  <a:pt x="1732354" y="1426045"/>
                </a:lnTo>
                <a:lnTo>
                  <a:pt x="2359552" y="0"/>
                </a:lnTo>
                <a:lnTo>
                  <a:pt x="2933807" y="1426045"/>
                </a:lnTo>
                <a:cubicBezTo>
                  <a:pt x="3228006" y="1420088"/>
                  <a:pt x="3428126" y="1484680"/>
                  <a:pt x="3722325" y="1478723"/>
                </a:cubicBezTo>
                <a:lnTo>
                  <a:pt x="4807279" y="1661198"/>
                </a:lnTo>
                <a:lnTo>
                  <a:pt x="3305076" y="2479951"/>
                </a:lnTo>
                <a:lnTo>
                  <a:pt x="3670631" y="4232270"/>
                </a:lnTo>
                <a:lnTo>
                  <a:pt x="2229456" y="2993151"/>
                </a:lnTo>
                <a:lnTo>
                  <a:pt x="642736" y="4161721"/>
                </a:lnTo>
                <a:lnTo>
                  <a:pt x="1361085" y="2479951"/>
                </a:lnTo>
                <a:lnTo>
                  <a:pt x="0" y="1590648"/>
                </a:lnTo>
                <a:close/>
              </a:path>
            </a:pathLst>
          </a:custGeom>
          <a:solidFill>
            <a:schemeClr val="accent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2" name="5-Point Star 8"/>
          <p:cNvSpPr/>
          <p:nvPr userDrawn="1"/>
        </p:nvSpPr>
        <p:spPr bwMode="auto">
          <a:xfrm rot="4996778">
            <a:off x="20249270" y="999824"/>
            <a:ext cx="1765753" cy="1554548"/>
          </a:xfrm>
          <a:custGeom>
            <a:avLst/>
            <a:gdLst>
              <a:gd name="connsiteX0" fmla="*/ 5 w 5089525"/>
              <a:gd name="connsiteY0" fmla="*/ 1705281 h 4464496"/>
              <a:gd name="connsiteX1" fmla="*/ 1944036 w 5089525"/>
              <a:gd name="connsiteY1" fmla="*/ 1705293 h 4464496"/>
              <a:gd name="connsiteX2" fmla="*/ 2544763 w 5089525"/>
              <a:gd name="connsiteY2" fmla="*/ 0 h 4464496"/>
              <a:gd name="connsiteX3" fmla="*/ 3145489 w 5089525"/>
              <a:gd name="connsiteY3" fmla="*/ 1705293 h 4464496"/>
              <a:gd name="connsiteX4" fmla="*/ 5089520 w 5089525"/>
              <a:gd name="connsiteY4" fmla="*/ 1705281 h 4464496"/>
              <a:gd name="connsiteX5" fmla="*/ 3516758 w 5089525"/>
              <a:gd name="connsiteY5" fmla="*/ 2759199 h 4464496"/>
              <a:gd name="connsiteX6" fmla="*/ 4117509 w 5089525"/>
              <a:gd name="connsiteY6" fmla="*/ 4464485 h 4464496"/>
              <a:gd name="connsiteX7" fmla="*/ 2544763 w 5089525"/>
              <a:gd name="connsiteY7" fmla="*/ 3410548 h 4464496"/>
              <a:gd name="connsiteX8" fmla="*/ 972016 w 5089525"/>
              <a:gd name="connsiteY8" fmla="*/ 4464485 h 4464496"/>
              <a:gd name="connsiteX9" fmla="*/ 1572767 w 5089525"/>
              <a:gd name="connsiteY9" fmla="*/ 2759199 h 4464496"/>
              <a:gd name="connsiteX10" fmla="*/ 5 w 5089525"/>
              <a:gd name="connsiteY10" fmla="*/ 1705281 h 4464496"/>
              <a:gd name="connsiteX0-1" fmla="*/ 0 w 5089515"/>
              <a:gd name="connsiteY0-2" fmla="*/ 1681764 h 4440968"/>
              <a:gd name="connsiteX1-3" fmla="*/ 1944031 w 5089515"/>
              <a:gd name="connsiteY1-4" fmla="*/ 1681776 h 4440968"/>
              <a:gd name="connsiteX2-5" fmla="*/ 2638837 w 5089515"/>
              <a:gd name="connsiteY2-6" fmla="*/ 0 h 4440968"/>
              <a:gd name="connsiteX3-7" fmla="*/ 3145484 w 5089515"/>
              <a:gd name="connsiteY3-8" fmla="*/ 1681776 h 4440968"/>
              <a:gd name="connsiteX4-9" fmla="*/ 5089515 w 5089515"/>
              <a:gd name="connsiteY4-10" fmla="*/ 1681764 h 4440968"/>
              <a:gd name="connsiteX5-11" fmla="*/ 3516753 w 5089515"/>
              <a:gd name="connsiteY5-12" fmla="*/ 2735682 h 4440968"/>
              <a:gd name="connsiteX6-13" fmla="*/ 4117504 w 5089515"/>
              <a:gd name="connsiteY6-14" fmla="*/ 4440968 h 4440968"/>
              <a:gd name="connsiteX7-15" fmla="*/ 2544758 w 5089515"/>
              <a:gd name="connsiteY7-16" fmla="*/ 3387031 h 4440968"/>
              <a:gd name="connsiteX8-17" fmla="*/ 972011 w 5089515"/>
              <a:gd name="connsiteY8-18" fmla="*/ 4440968 h 4440968"/>
              <a:gd name="connsiteX9-19" fmla="*/ 1572762 w 5089515"/>
              <a:gd name="connsiteY9-20" fmla="*/ 2735682 h 4440968"/>
              <a:gd name="connsiteX10-21" fmla="*/ 0 w 5089515"/>
              <a:gd name="connsiteY10-22" fmla="*/ 1681764 h 4440968"/>
              <a:gd name="connsiteX0-23" fmla="*/ 0 w 5089515"/>
              <a:gd name="connsiteY0-24" fmla="*/ 1681764 h 4440968"/>
              <a:gd name="connsiteX1-25" fmla="*/ 1944031 w 5089515"/>
              <a:gd name="connsiteY1-26" fmla="*/ 1681776 h 4440968"/>
              <a:gd name="connsiteX2-27" fmla="*/ 2638837 w 5089515"/>
              <a:gd name="connsiteY2-28" fmla="*/ 0 h 4440968"/>
              <a:gd name="connsiteX3-29" fmla="*/ 3145484 w 5089515"/>
              <a:gd name="connsiteY3-30" fmla="*/ 1681776 h 4440968"/>
              <a:gd name="connsiteX4-31" fmla="*/ 3934002 w 5089515"/>
              <a:gd name="connsiteY4-32" fmla="*/ 1734454 h 4440968"/>
              <a:gd name="connsiteX5-33" fmla="*/ 5089515 w 5089515"/>
              <a:gd name="connsiteY5-34" fmla="*/ 1681764 h 4440968"/>
              <a:gd name="connsiteX6-35" fmla="*/ 3516753 w 5089515"/>
              <a:gd name="connsiteY6-36" fmla="*/ 2735682 h 4440968"/>
              <a:gd name="connsiteX7-37" fmla="*/ 4117504 w 5089515"/>
              <a:gd name="connsiteY7-38" fmla="*/ 4440968 h 4440968"/>
              <a:gd name="connsiteX8-39" fmla="*/ 2544758 w 5089515"/>
              <a:gd name="connsiteY8-40" fmla="*/ 3387031 h 4440968"/>
              <a:gd name="connsiteX9-41" fmla="*/ 972011 w 5089515"/>
              <a:gd name="connsiteY9-42" fmla="*/ 4440968 h 4440968"/>
              <a:gd name="connsiteX10-43" fmla="*/ 1572762 w 5089515"/>
              <a:gd name="connsiteY10-44" fmla="*/ 2735682 h 4440968"/>
              <a:gd name="connsiteX11" fmla="*/ 0 w 5089515"/>
              <a:gd name="connsiteY11" fmla="*/ 1681764 h 4440968"/>
              <a:gd name="connsiteX0-45" fmla="*/ 0 w 4877838"/>
              <a:gd name="connsiteY0-46" fmla="*/ 1846379 h 4440968"/>
              <a:gd name="connsiteX1-47" fmla="*/ 1732354 w 4877838"/>
              <a:gd name="connsiteY1-48" fmla="*/ 1681776 h 4440968"/>
              <a:gd name="connsiteX2-49" fmla="*/ 2427160 w 4877838"/>
              <a:gd name="connsiteY2-50" fmla="*/ 0 h 4440968"/>
              <a:gd name="connsiteX3-51" fmla="*/ 2933807 w 4877838"/>
              <a:gd name="connsiteY3-52" fmla="*/ 1681776 h 4440968"/>
              <a:gd name="connsiteX4-53" fmla="*/ 3722325 w 4877838"/>
              <a:gd name="connsiteY4-54" fmla="*/ 1734454 h 4440968"/>
              <a:gd name="connsiteX5-55" fmla="*/ 4877838 w 4877838"/>
              <a:gd name="connsiteY5-56" fmla="*/ 1681764 h 4440968"/>
              <a:gd name="connsiteX6-57" fmla="*/ 3305076 w 4877838"/>
              <a:gd name="connsiteY6-58" fmla="*/ 2735682 h 4440968"/>
              <a:gd name="connsiteX7-59" fmla="*/ 3905827 w 4877838"/>
              <a:gd name="connsiteY7-60" fmla="*/ 4440968 h 4440968"/>
              <a:gd name="connsiteX8-61" fmla="*/ 2333081 w 4877838"/>
              <a:gd name="connsiteY8-62" fmla="*/ 3387031 h 4440968"/>
              <a:gd name="connsiteX9-63" fmla="*/ 760334 w 4877838"/>
              <a:gd name="connsiteY9-64" fmla="*/ 4440968 h 4440968"/>
              <a:gd name="connsiteX10-65" fmla="*/ 1361085 w 4877838"/>
              <a:gd name="connsiteY10-66" fmla="*/ 2735682 h 4440968"/>
              <a:gd name="connsiteX11-67" fmla="*/ 0 w 4877838"/>
              <a:gd name="connsiteY11-68" fmla="*/ 1846379 h 4440968"/>
              <a:gd name="connsiteX0-69" fmla="*/ 0 w 4877838"/>
              <a:gd name="connsiteY0-70" fmla="*/ 1846379 h 4488001"/>
              <a:gd name="connsiteX1-71" fmla="*/ 1732354 w 4877838"/>
              <a:gd name="connsiteY1-72" fmla="*/ 1681776 h 4488001"/>
              <a:gd name="connsiteX2-73" fmla="*/ 2427160 w 4877838"/>
              <a:gd name="connsiteY2-74" fmla="*/ 0 h 4488001"/>
              <a:gd name="connsiteX3-75" fmla="*/ 2933807 w 4877838"/>
              <a:gd name="connsiteY3-76" fmla="*/ 1681776 h 4488001"/>
              <a:gd name="connsiteX4-77" fmla="*/ 3722325 w 4877838"/>
              <a:gd name="connsiteY4-78" fmla="*/ 1734454 h 4488001"/>
              <a:gd name="connsiteX5-79" fmla="*/ 4877838 w 4877838"/>
              <a:gd name="connsiteY5-80" fmla="*/ 1681764 h 4488001"/>
              <a:gd name="connsiteX6-81" fmla="*/ 3305076 w 4877838"/>
              <a:gd name="connsiteY6-82" fmla="*/ 2735682 h 4488001"/>
              <a:gd name="connsiteX7-83" fmla="*/ 3670631 w 4877838"/>
              <a:gd name="connsiteY7-84" fmla="*/ 4488001 h 4488001"/>
              <a:gd name="connsiteX8-85" fmla="*/ 2333081 w 4877838"/>
              <a:gd name="connsiteY8-86" fmla="*/ 3387031 h 4488001"/>
              <a:gd name="connsiteX9-87" fmla="*/ 760334 w 4877838"/>
              <a:gd name="connsiteY9-88" fmla="*/ 4440968 h 4488001"/>
              <a:gd name="connsiteX10-89" fmla="*/ 1361085 w 4877838"/>
              <a:gd name="connsiteY10-90" fmla="*/ 2735682 h 4488001"/>
              <a:gd name="connsiteX11-91" fmla="*/ 0 w 4877838"/>
              <a:gd name="connsiteY11-92" fmla="*/ 1846379 h 4488001"/>
              <a:gd name="connsiteX0-93" fmla="*/ 0 w 4807279"/>
              <a:gd name="connsiteY0-94" fmla="*/ 1846379 h 4488001"/>
              <a:gd name="connsiteX1-95" fmla="*/ 1732354 w 4807279"/>
              <a:gd name="connsiteY1-96" fmla="*/ 1681776 h 4488001"/>
              <a:gd name="connsiteX2-97" fmla="*/ 2427160 w 4807279"/>
              <a:gd name="connsiteY2-98" fmla="*/ 0 h 4488001"/>
              <a:gd name="connsiteX3-99" fmla="*/ 2933807 w 4807279"/>
              <a:gd name="connsiteY3-100" fmla="*/ 1681776 h 4488001"/>
              <a:gd name="connsiteX4-101" fmla="*/ 3722325 w 4807279"/>
              <a:gd name="connsiteY4-102" fmla="*/ 1734454 h 4488001"/>
              <a:gd name="connsiteX5-103" fmla="*/ 4807279 w 4807279"/>
              <a:gd name="connsiteY5-104" fmla="*/ 1916929 h 4488001"/>
              <a:gd name="connsiteX6-105" fmla="*/ 3305076 w 4807279"/>
              <a:gd name="connsiteY6-106" fmla="*/ 2735682 h 4488001"/>
              <a:gd name="connsiteX7-107" fmla="*/ 3670631 w 4807279"/>
              <a:gd name="connsiteY7-108" fmla="*/ 4488001 h 4488001"/>
              <a:gd name="connsiteX8-109" fmla="*/ 2333081 w 4807279"/>
              <a:gd name="connsiteY8-110" fmla="*/ 3387031 h 4488001"/>
              <a:gd name="connsiteX9-111" fmla="*/ 760334 w 4807279"/>
              <a:gd name="connsiteY9-112" fmla="*/ 4440968 h 4488001"/>
              <a:gd name="connsiteX10-113" fmla="*/ 1361085 w 4807279"/>
              <a:gd name="connsiteY10-114" fmla="*/ 2735682 h 4488001"/>
              <a:gd name="connsiteX11-115" fmla="*/ 0 w 4807279"/>
              <a:gd name="connsiteY11-116" fmla="*/ 1846379 h 4488001"/>
              <a:gd name="connsiteX0-117" fmla="*/ 0 w 4807279"/>
              <a:gd name="connsiteY0-118" fmla="*/ 1728797 h 4370419"/>
              <a:gd name="connsiteX1-119" fmla="*/ 1732354 w 4807279"/>
              <a:gd name="connsiteY1-120" fmla="*/ 1564194 h 4370419"/>
              <a:gd name="connsiteX2-121" fmla="*/ 2497719 w 4807279"/>
              <a:gd name="connsiteY2-122" fmla="*/ 0 h 4370419"/>
              <a:gd name="connsiteX3-123" fmla="*/ 2933807 w 4807279"/>
              <a:gd name="connsiteY3-124" fmla="*/ 1564194 h 4370419"/>
              <a:gd name="connsiteX4-125" fmla="*/ 3722325 w 4807279"/>
              <a:gd name="connsiteY4-126" fmla="*/ 1616872 h 4370419"/>
              <a:gd name="connsiteX5-127" fmla="*/ 4807279 w 4807279"/>
              <a:gd name="connsiteY5-128" fmla="*/ 1799347 h 4370419"/>
              <a:gd name="connsiteX6-129" fmla="*/ 3305076 w 4807279"/>
              <a:gd name="connsiteY6-130" fmla="*/ 2618100 h 4370419"/>
              <a:gd name="connsiteX7-131" fmla="*/ 3670631 w 4807279"/>
              <a:gd name="connsiteY7-132" fmla="*/ 4370419 h 4370419"/>
              <a:gd name="connsiteX8-133" fmla="*/ 2333081 w 4807279"/>
              <a:gd name="connsiteY8-134" fmla="*/ 3269449 h 4370419"/>
              <a:gd name="connsiteX9-135" fmla="*/ 760334 w 4807279"/>
              <a:gd name="connsiteY9-136" fmla="*/ 4323386 h 4370419"/>
              <a:gd name="connsiteX10-137" fmla="*/ 1361085 w 4807279"/>
              <a:gd name="connsiteY10-138" fmla="*/ 2618100 h 4370419"/>
              <a:gd name="connsiteX11-139" fmla="*/ 0 w 4807279"/>
              <a:gd name="connsiteY11-140" fmla="*/ 1728797 h 4370419"/>
              <a:gd name="connsiteX0-141" fmla="*/ 0 w 4807279"/>
              <a:gd name="connsiteY0-142" fmla="*/ 1728797 h 4370419"/>
              <a:gd name="connsiteX1-143" fmla="*/ 1732354 w 4807279"/>
              <a:gd name="connsiteY1-144" fmla="*/ 1564194 h 4370419"/>
              <a:gd name="connsiteX2-145" fmla="*/ 2497719 w 4807279"/>
              <a:gd name="connsiteY2-146" fmla="*/ 0 h 4370419"/>
              <a:gd name="connsiteX3-147" fmla="*/ 2933807 w 4807279"/>
              <a:gd name="connsiteY3-148" fmla="*/ 1564194 h 4370419"/>
              <a:gd name="connsiteX4-149" fmla="*/ 3722325 w 4807279"/>
              <a:gd name="connsiteY4-150" fmla="*/ 1616872 h 4370419"/>
              <a:gd name="connsiteX5-151" fmla="*/ 4807279 w 4807279"/>
              <a:gd name="connsiteY5-152" fmla="*/ 1799347 h 4370419"/>
              <a:gd name="connsiteX6-153" fmla="*/ 3305076 w 4807279"/>
              <a:gd name="connsiteY6-154" fmla="*/ 2618100 h 4370419"/>
              <a:gd name="connsiteX7-155" fmla="*/ 3670631 w 4807279"/>
              <a:gd name="connsiteY7-156" fmla="*/ 4370419 h 4370419"/>
              <a:gd name="connsiteX8-157" fmla="*/ 2333081 w 4807279"/>
              <a:gd name="connsiteY8-158" fmla="*/ 3269449 h 4370419"/>
              <a:gd name="connsiteX9-159" fmla="*/ 642736 w 4807279"/>
              <a:gd name="connsiteY9-160" fmla="*/ 4299870 h 4370419"/>
              <a:gd name="connsiteX10-161" fmla="*/ 1361085 w 4807279"/>
              <a:gd name="connsiteY10-162" fmla="*/ 2618100 h 4370419"/>
              <a:gd name="connsiteX11-163" fmla="*/ 0 w 4807279"/>
              <a:gd name="connsiteY11-164" fmla="*/ 1728797 h 4370419"/>
              <a:gd name="connsiteX0-165" fmla="*/ 0 w 4807279"/>
              <a:gd name="connsiteY0-166" fmla="*/ 1590648 h 4232270"/>
              <a:gd name="connsiteX1-167" fmla="*/ 1732354 w 4807279"/>
              <a:gd name="connsiteY1-168" fmla="*/ 1426045 h 4232270"/>
              <a:gd name="connsiteX2-169" fmla="*/ 2359552 w 4807279"/>
              <a:gd name="connsiteY2-170" fmla="*/ 0 h 4232270"/>
              <a:gd name="connsiteX3-171" fmla="*/ 2933807 w 4807279"/>
              <a:gd name="connsiteY3-172" fmla="*/ 1426045 h 4232270"/>
              <a:gd name="connsiteX4-173" fmla="*/ 3722325 w 4807279"/>
              <a:gd name="connsiteY4-174" fmla="*/ 1478723 h 4232270"/>
              <a:gd name="connsiteX5-175" fmla="*/ 4807279 w 4807279"/>
              <a:gd name="connsiteY5-176" fmla="*/ 1661198 h 4232270"/>
              <a:gd name="connsiteX6-177" fmla="*/ 3305076 w 4807279"/>
              <a:gd name="connsiteY6-178" fmla="*/ 2479951 h 4232270"/>
              <a:gd name="connsiteX7-179" fmla="*/ 3670631 w 4807279"/>
              <a:gd name="connsiteY7-180" fmla="*/ 4232270 h 4232270"/>
              <a:gd name="connsiteX8-181" fmla="*/ 2333081 w 4807279"/>
              <a:gd name="connsiteY8-182" fmla="*/ 3131300 h 4232270"/>
              <a:gd name="connsiteX9-183" fmla="*/ 642736 w 4807279"/>
              <a:gd name="connsiteY9-184" fmla="*/ 4161721 h 4232270"/>
              <a:gd name="connsiteX10-185" fmla="*/ 1361085 w 4807279"/>
              <a:gd name="connsiteY10-186" fmla="*/ 2479951 h 4232270"/>
              <a:gd name="connsiteX11-187" fmla="*/ 0 w 4807279"/>
              <a:gd name="connsiteY11-188" fmla="*/ 1590648 h 4232270"/>
              <a:gd name="connsiteX0-189" fmla="*/ 0 w 4807279"/>
              <a:gd name="connsiteY0-190" fmla="*/ 1590648 h 4232270"/>
              <a:gd name="connsiteX1-191" fmla="*/ 1732354 w 4807279"/>
              <a:gd name="connsiteY1-192" fmla="*/ 1426045 h 4232270"/>
              <a:gd name="connsiteX2-193" fmla="*/ 2359552 w 4807279"/>
              <a:gd name="connsiteY2-194" fmla="*/ 0 h 4232270"/>
              <a:gd name="connsiteX3-195" fmla="*/ 2933807 w 4807279"/>
              <a:gd name="connsiteY3-196" fmla="*/ 1426045 h 4232270"/>
              <a:gd name="connsiteX4-197" fmla="*/ 3722325 w 4807279"/>
              <a:gd name="connsiteY4-198" fmla="*/ 1478723 h 4232270"/>
              <a:gd name="connsiteX5-199" fmla="*/ 4807279 w 4807279"/>
              <a:gd name="connsiteY5-200" fmla="*/ 1661198 h 4232270"/>
              <a:gd name="connsiteX6-201" fmla="*/ 3305076 w 4807279"/>
              <a:gd name="connsiteY6-202" fmla="*/ 2479951 h 4232270"/>
              <a:gd name="connsiteX7-203" fmla="*/ 3670631 w 4807279"/>
              <a:gd name="connsiteY7-204" fmla="*/ 4232270 h 4232270"/>
              <a:gd name="connsiteX8-205" fmla="*/ 2229456 w 4807279"/>
              <a:gd name="connsiteY8-206" fmla="*/ 2993151 h 4232270"/>
              <a:gd name="connsiteX9-207" fmla="*/ 642736 w 4807279"/>
              <a:gd name="connsiteY9-208" fmla="*/ 4161721 h 4232270"/>
              <a:gd name="connsiteX10-209" fmla="*/ 1361085 w 4807279"/>
              <a:gd name="connsiteY10-210" fmla="*/ 2479951 h 4232270"/>
              <a:gd name="connsiteX11-211" fmla="*/ 0 w 4807279"/>
              <a:gd name="connsiteY11-212" fmla="*/ 1590648 h 42322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67" y="connsiteY11-68"/>
              </a:cxn>
            </a:cxnLst>
            <a:rect l="l" t="t" r="r" b="b"/>
            <a:pathLst>
              <a:path w="4807279" h="4232270">
                <a:moveTo>
                  <a:pt x="0" y="1590648"/>
                </a:moveTo>
                <a:lnTo>
                  <a:pt x="1732354" y="1426045"/>
                </a:lnTo>
                <a:lnTo>
                  <a:pt x="2359552" y="0"/>
                </a:lnTo>
                <a:lnTo>
                  <a:pt x="2933807" y="1426045"/>
                </a:lnTo>
                <a:cubicBezTo>
                  <a:pt x="3228006" y="1420088"/>
                  <a:pt x="3428126" y="1484680"/>
                  <a:pt x="3722325" y="1478723"/>
                </a:cubicBezTo>
                <a:lnTo>
                  <a:pt x="4807279" y="1661198"/>
                </a:lnTo>
                <a:lnTo>
                  <a:pt x="3305076" y="2479951"/>
                </a:lnTo>
                <a:lnTo>
                  <a:pt x="3670631" y="4232270"/>
                </a:lnTo>
                <a:lnTo>
                  <a:pt x="2229456" y="2993151"/>
                </a:lnTo>
                <a:lnTo>
                  <a:pt x="642736" y="4161721"/>
                </a:lnTo>
                <a:lnTo>
                  <a:pt x="1361085" y="2479951"/>
                </a:lnTo>
                <a:lnTo>
                  <a:pt x="0" y="1590648"/>
                </a:lnTo>
                <a:close/>
              </a:path>
            </a:pathLst>
          </a:custGeom>
          <a:solidFill>
            <a:schemeClr val="accent4"/>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3" name="5-Point Star 8"/>
          <p:cNvSpPr/>
          <p:nvPr userDrawn="1"/>
        </p:nvSpPr>
        <p:spPr bwMode="auto">
          <a:xfrm rot="8849052">
            <a:off x="2147467" y="11824681"/>
            <a:ext cx="1141319" cy="1004804"/>
          </a:xfrm>
          <a:custGeom>
            <a:avLst/>
            <a:gdLst>
              <a:gd name="connsiteX0" fmla="*/ 5 w 5089525"/>
              <a:gd name="connsiteY0" fmla="*/ 1705281 h 4464496"/>
              <a:gd name="connsiteX1" fmla="*/ 1944036 w 5089525"/>
              <a:gd name="connsiteY1" fmla="*/ 1705293 h 4464496"/>
              <a:gd name="connsiteX2" fmla="*/ 2544763 w 5089525"/>
              <a:gd name="connsiteY2" fmla="*/ 0 h 4464496"/>
              <a:gd name="connsiteX3" fmla="*/ 3145489 w 5089525"/>
              <a:gd name="connsiteY3" fmla="*/ 1705293 h 4464496"/>
              <a:gd name="connsiteX4" fmla="*/ 5089520 w 5089525"/>
              <a:gd name="connsiteY4" fmla="*/ 1705281 h 4464496"/>
              <a:gd name="connsiteX5" fmla="*/ 3516758 w 5089525"/>
              <a:gd name="connsiteY5" fmla="*/ 2759199 h 4464496"/>
              <a:gd name="connsiteX6" fmla="*/ 4117509 w 5089525"/>
              <a:gd name="connsiteY6" fmla="*/ 4464485 h 4464496"/>
              <a:gd name="connsiteX7" fmla="*/ 2544763 w 5089525"/>
              <a:gd name="connsiteY7" fmla="*/ 3410548 h 4464496"/>
              <a:gd name="connsiteX8" fmla="*/ 972016 w 5089525"/>
              <a:gd name="connsiteY8" fmla="*/ 4464485 h 4464496"/>
              <a:gd name="connsiteX9" fmla="*/ 1572767 w 5089525"/>
              <a:gd name="connsiteY9" fmla="*/ 2759199 h 4464496"/>
              <a:gd name="connsiteX10" fmla="*/ 5 w 5089525"/>
              <a:gd name="connsiteY10" fmla="*/ 1705281 h 4464496"/>
              <a:gd name="connsiteX0-1" fmla="*/ 0 w 5089515"/>
              <a:gd name="connsiteY0-2" fmla="*/ 1681764 h 4440968"/>
              <a:gd name="connsiteX1-3" fmla="*/ 1944031 w 5089515"/>
              <a:gd name="connsiteY1-4" fmla="*/ 1681776 h 4440968"/>
              <a:gd name="connsiteX2-5" fmla="*/ 2638837 w 5089515"/>
              <a:gd name="connsiteY2-6" fmla="*/ 0 h 4440968"/>
              <a:gd name="connsiteX3-7" fmla="*/ 3145484 w 5089515"/>
              <a:gd name="connsiteY3-8" fmla="*/ 1681776 h 4440968"/>
              <a:gd name="connsiteX4-9" fmla="*/ 5089515 w 5089515"/>
              <a:gd name="connsiteY4-10" fmla="*/ 1681764 h 4440968"/>
              <a:gd name="connsiteX5-11" fmla="*/ 3516753 w 5089515"/>
              <a:gd name="connsiteY5-12" fmla="*/ 2735682 h 4440968"/>
              <a:gd name="connsiteX6-13" fmla="*/ 4117504 w 5089515"/>
              <a:gd name="connsiteY6-14" fmla="*/ 4440968 h 4440968"/>
              <a:gd name="connsiteX7-15" fmla="*/ 2544758 w 5089515"/>
              <a:gd name="connsiteY7-16" fmla="*/ 3387031 h 4440968"/>
              <a:gd name="connsiteX8-17" fmla="*/ 972011 w 5089515"/>
              <a:gd name="connsiteY8-18" fmla="*/ 4440968 h 4440968"/>
              <a:gd name="connsiteX9-19" fmla="*/ 1572762 w 5089515"/>
              <a:gd name="connsiteY9-20" fmla="*/ 2735682 h 4440968"/>
              <a:gd name="connsiteX10-21" fmla="*/ 0 w 5089515"/>
              <a:gd name="connsiteY10-22" fmla="*/ 1681764 h 4440968"/>
              <a:gd name="connsiteX0-23" fmla="*/ 0 w 5089515"/>
              <a:gd name="connsiteY0-24" fmla="*/ 1681764 h 4440968"/>
              <a:gd name="connsiteX1-25" fmla="*/ 1944031 w 5089515"/>
              <a:gd name="connsiteY1-26" fmla="*/ 1681776 h 4440968"/>
              <a:gd name="connsiteX2-27" fmla="*/ 2638837 w 5089515"/>
              <a:gd name="connsiteY2-28" fmla="*/ 0 h 4440968"/>
              <a:gd name="connsiteX3-29" fmla="*/ 3145484 w 5089515"/>
              <a:gd name="connsiteY3-30" fmla="*/ 1681776 h 4440968"/>
              <a:gd name="connsiteX4-31" fmla="*/ 3934002 w 5089515"/>
              <a:gd name="connsiteY4-32" fmla="*/ 1734454 h 4440968"/>
              <a:gd name="connsiteX5-33" fmla="*/ 5089515 w 5089515"/>
              <a:gd name="connsiteY5-34" fmla="*/ 1681764 h 4440968"/>
              <a:gd name="connsiteX6-35" fmla="*/ 3516753 w 5089515"/>
              <a:gd name="connsiteY6-36" fmla="*/ 2735682 h 4440968"/>
              <a:gd name="connsiteX7-37" fmla="*/ 4117504 w 5089515"/>
              <a:gd name="connsiteY7-38" fmla="*/ 4440968 h 4440968"/>
              <a:gd name="connsiteX8-39" fmla="*/ 2544758 w 5089515"/>
              <a:gd name="connsiteY8-40" fmla="*/ 3387031 h 4440968"/>
              <a:gd name="connsiteX9-41" fmla="*/ 972011 w 5089515"/>
              <a:gd name="connsiteY9-42" fmla="*/ 4440968 h 4440968"/>
              <a:gd name="connsiteX10-43" fmla="*/ 1572762 w 5089515"/>
              <a:gd name="connsiteY10-44" fmla="*/ 2735682 h 4440968"/>
              <a:gd name="connsiteX11" fmla="*/ 0 w 5089515"/>
              <a:gd name="connsiteY11" fmla="*/ 1681764 h 4440968"/>
              <a:gd name="connsiteX0-45" fmla="*/ 0 w 4877838"/>
              <a:gd name="connsiteY0-46" fmla="*/ 1846379 h 4440968"/>
              <a:gd name="connsiteX1-47" fmla="*/ 1732354 w 4877838"/>
              <a:gd name="connsiteY1-48" fmla="*/ 1681776 h 4440968"/>
              <a:gd name="connsiteX2-49" fmla="*/ 2427160 w 4877838"/>
              <a:gd name="connsiteY2-50" fmla="*/ 0 h 4440968"/>
              <a:gd name="connsiteX3-51" fmla="*/ 2933807 w 4877838"/>
              <a:gd name="connsiteY3-52" fmla="*/ 1681776 h 4440968"/>
              <a:gd name="connsiteX4-53" fmla="*/ 3722325 w 4877838"/>
              <a:gd name="connsiteY4-54" fmla="*/ 1734454 h 4440968"/>
              <a:gd name="connsiteX5-55" fmla="*/ 4877838 w 4877838"/>
              <a:gd name="connsiteY5-56" fmla="*/ 1681764 h 4440968"/>
              <a:gd name="connsiteX6-57" fmla="*/ 3305076 w 4877838"/>
              <a:gd name="connsiteY6-58" fmla="*/ 2735682 h 4440968"/>
              <a:gd name="connsiteX7-59" fmla="*/ 3905827 w 4877838"/>
              <a:gd name="connsiteY7-60" fmla="*/ 4440968 h 4440968"/>
              <a:gd name="connsiteX8-61" fmla="*/ 2333081 w 4877838"/>
              <a:gd name="connsiteY8-62" fmla="*/ 3387031 h 4440968"/>
              <a:gd name="connsiteX9-63" fmla="*/ 760334 w 4877838"/>
              <a:gd name="connsiteY9-64" fmla="*/ 4440968 h 4440968"/>
              <a:gd name="connsiteX10-65" fmla="*/ 1361085 w 4877838"/>
              <a:gd name="connsiteY10-66" fmla="*/ 2735682 h 4440968"/>
              <a:gd name="connsiteX11-67" fmla="*/ 0 w 4877838"/>
              <a:gd name="connsiteY11-68" fmla="*/ 1846379 h 4440968"/>
              <a:gd name="connsiteX0-69" fmla="*/ 0 w 4877838"/>
              <a:gd name="connsiteY0-70" fmla="*/ 1846379 h 4488001"/>
              <a:gd name="connsiteX1-71" fmla="*/ 1732354 w 4877838"/>
              <a:gd name="connsiteY1-72" fmla="*/ 1681776 h 4488001"/>
              <a:gd name="connsiteX2-73" fmla="*/ 2427160 w 4877838"/>
              <a:gd name="connsiteY2-74" fmla="*/ 0 h 4488001"/>
              <a:gd name="connsiteX3-75" fmla="*/ 2933807 w 4877838"/>
              <a:gd name="connsiteY3-76" fmla="*/ 1681776 h 4488001"/>
              <a:gd name="connsiteX4-77" fmla="*/ 3722325 w 4877838"/>
              <a:gd name="connsiteY4-78" fmla="*/ 1734454 h 4488001"/>
              <a:gd name="connsiteX5-79" fmla="*/ 4877838 w 4877838"/>
              <a:gd name="connsiteY5-80" fmla="*/ 1681764 h 4488001"/>
              <a:gd name="connsiteX6-81" fmla="*/ 3305076 w 4877838"/>
              <a:gd name="connsiteY6-82" fmla="*/ 2735682 h 4488001"/>
              <a:gd name="connsiteX7-83" fmla="*/ 3670631 w 4877838"/>
              <a:gd name="connsiteY7-84" fmla="*/ 4488001 h 4488001"/>
              <a:gd name="connsiteX8-85" fmla="*/ 2333081 w 4877838"/>
              <a:gd name="connsiteY8-86" fmla="*/ 3387031 h 4488001"/>
              <a:gd name="connsiteX9-87" fmla="*/ 760334 w 4877838"/>
              <a:gd name="connsiteY9-88" fmla="*/ 4440968 h 4488001"/>
              <a:gd name="connsiteX10-89" fmla="*/ 1361085 w 4877838"/>
              <a:gd name="connsiteY10-90" fmla="*/ 2735682 h 4488001"/>
              <a:gd name="connsiteX11-91" fmla="*/ 0 w 4877838"/>
              <a:gd name="connsiteY11-92" fmla="*/ 1846379 h 4488001"/>
              <a:gd name="connsiteX0-93" fmla="*/ 0 w 4807279"/>
              <a:gd name="connsiteY0-94" fmla="*/ 1846379 h 4488001"/>
              <a:gd name="connsiteX1-95" fmla="*/ 1732354 w 4807279"/>
              <a:gd name="connsiteY1-96" fmla="*/ 1681776 h 4488001"/>
              <a:gd name="connsiteX2-97" fmla="*/ 2427160 w 4807279"/>
              <a:gd name="connsiteY2-98" fmla="*/ 0 h 4488001"/>
              <a:gd name="connsiteX3-99" fmla="*/ 2933807 w 4807279"/>
              <a:gd name="connsiteY3-100" fmla="*/ 1681776 h 4488001"/>
              <a:gd name="connsiteX4-101" fmla="*/ 3722325 w 4807279"/>
              <a:gd name="connsiteY4-102" fmla="*/ 1734454 h 4488001"/>
              <a:gd name="connsiteX5-103" fmla="*/ 4807279 w 4807279"/>
              <a:gd name="connsiteY5-104" fmla="*/ 1916929 h 4488001"/>
              <a:gd name="connsiteX6-105" fmla="*/ 3305076 w 4807279"/>
              <a:gd name="connsiteY6-106" fmla="*/ 2735682 h 4488001"/>
              <a:gd name="connsiteX7-107" fmla="*/ 3670631 w 4807279"/>
              <a:gd name="connsiteY7-108" fmla="*/ 4488001 h 4488001"/>
              <a:gd name="connsiteX8-109" fmla="*/ 2333081 w 4807279"/>
              <a:gd name="connsiteY8-110" fmla="*/ 3387031 h 4488001"/>
              <a:gd name="connsiteX9-111" fmla="*/ 760334 w 4807279"/>
              <a:gd name="connsiteY9-112" fmla="*/ 4440968 h 4488001"/>
              <a:gd name="connsiteX10-113" fmla="*/ 1361085 w 4807279"/>
              <a:gd name="connsiteY10-114" fmla="*/ 2735682 h 4488001"/>
              <a:gd name="connsiteX11-115" fmla="*/ 0 w 4807279"/>
              <a:gd name="connsiteY11-116" fmla="*/ 1846379 h 4488001"/>
              <a:gd name="connsiteX0-117" fmla="*/ 0 w 4807279"/>
              <a:gd name="connsiteY0-118" fmla="*/ 1728797 h 4370419"/>
              <a:gd name="connsiteX1-119" fmla="*/ 1732354 w 4807279"/>
              <a:gd name="connsiteY1-120" fmla="*/ 1564194 h 4370419"/>
              <a:gd name="connsiteX2-121" fmla="*/ 2497719 w 4807279"/>
              <a:gd name="connsiteY2-122" fmla="*/ 0 h 4370419"/>
              <a:gd name="connsiteX3-123" fmla="*/ 2933807 w 4807279"/>
              <a:gd name="connsiteY3-124" fmla="*/ 1564194 h 4370419"/>
              <a:gd name="connsiteX4-125" fmla="*/ 3722325 w 4807279"/>
              <a:gd name="connsiteY4-126" fmla="*/ 1616872 h 4370419"/>
              <a:gd name="connsiteX5-127" fmla="*/ 4807279 w 4807279"/>
              <a:gd name="connsiteY5-128" fmla="*/ 1799347 h 4370419"/>
              <a:gd name="connsiteX6-129" fmla="*/ 3305076 w 4807279"/>
              <a:gd name="connsiteY6-130" fmla="*/ 2618100 h 4370419"/>
              <a:gd name="connsiteX7-131" fmla="*/ 3670631 w 4807279"/>
              <a:gd name="connsiteY7-132" fmla="*/ 4370419 h 4370419"/>
              <a:gd name="connsiteX8-133" fmla="*/ 2333081 w 4807279"/>
              <a:gd name="connsiteY8-134" fmla="*/ 3269449 h 4370419"/>
              <a:gd name="connsiteX9-135" fmla="*/ 760334 w 4807279"/>
              <a:gd name="connsiteY9-136" fmla="*/ 4323386 h 4370419"/>
              <a:gd name="connsiteX10-137" fmla="*/ 1361085 w 4807279"/>
              <a:gd name="connsiteY10-138" fmla="*/ 2618100 h 4370419"/>
              <a:gd name="connsiteX11-139" fmla="*/ 0 w 4807279"/>
              <a:gd name="connsiteY11-140" fmla="*/ 1728797 h 4370419"/>
              <a:gd name="connsiteX0-141" fmla="*/ 0 w 4807279"/>
              <a:gd name="connsiteY0-142" fmla="*/ 1728797 h 4370419"/>
              <a:gd name="connsiteX1-143" fmla="*/ 1732354 w 4807279"/>
              <a:gd name="connsiteY1-144" fmla="*/ 1564194 h 4370419"/>
              <a:gd name="connsiteX2-145" fmla="*/ 2497719 w 4807279"/>
              <a:gd name="connsiteY2-146" fmla="*/ 0 h 4370419"/>
              <a:gd name="connsiteX3-147" fmla="*/ 2933807 w 4807279"/>
              <a:gd name="connsiteY3-148" fmla="*/ 1564194 h 4370419"/>
              <a:gd name="connsiteX4-149" fmla="*/ 3722325 w 4807279"/>
              <a:gd name="connsiteY4-150" fmla="*/ 1616872 h 4370419"/>
              <a:gd name="connsiteX5-151" fmla="*/ 4807279 w 4807279"/>
              <a:gd name="connsiteY5-152" fmla="*/ 1799347 h 4370419"/>
              <a:gd name="connsiteX6-153" fmla="*/ 3305076 w 4807279"/>
              <a:gd name="connsiteY6-154" fmla="*/ 2618100 h 4370419"/>
              <a:gd name="connsiteX7-155" fmla="*/ 3670631 w 4807279"/>
              <a:gd name="connsiteY7-156" fmla="*/ 4370419 h 4370419"/>
              <a:gd name="connsiteX8-157" fmla="*/ 2333081 w 4807279"/>
              <a:gd name="connsiteY8-158" fmla="*/ 3269449 h 4370419"/>
              <a:gd name="connsiteX9-159" fmla="*/ 642736 w 4807279"/>
              <a:gd name="connsiteY9-160" fmla="*/ 4299870 h 4370419"/>
              <a:gd name="connsiteX10-161" fmla="*/ 1361085 w 4807279"/>
              <a:gd name="connsiteY10-162" fmla="*/ 2618100 h 4370419"/>
              <a:gd name="connsiteX11-163" fmla="*/ 0 w 4807279"/>
              <a:gd name="connsiteY11-164" fmla="*/ 1728797 h 4370419"/>
              <a:gd name="connsiteX0-165" fmla="*/ 0 w 4807279"/>
              <a:gd name="connsiteY0-166" fmla="*/ 1590648 h 4232270"/>
              <a:gd name="connsiteX1-167" fmla="*/ 1732354 w 4807279"/>
              <a:gd name="connsiteY1-168" fmla="*/ 1426045 h 4232270"/>
              <a:gd name="connsiteX2-169" fmla="*/ 2359552 w 4807279"/>
              <a:gd name="connsiteY2-170" fmla="*/ 0 h 4232270"/>
              <a:gd name="connsiteX3-171" fmla="*/ 2933807 w 4807279"/>
              <a:gd name="connsiteY3-172" fmla="*/ 1426045 h 4232270"/>
              <a:gd name="connsiteX4-173" fmla="*/ 3722325 w 4807279"/>
              <a:gd name="connsiteY4-174" fmla="*/ 1478723 h 4232270"/>
              <a:gd name="connsiteX5-175" fmla="*/ 4807279 w 4807279"/>
              <a:gd name="connsiteY5-176" fmla="*/ 1661198 h 4232270"/>
              <a:gd name="connsiteX6-177" fmla="*/ 3305076 w 4807279"/>
              <a:gd name="connsiteY6-178" fmla="*/ 2479951 h 4232270"/>
              <a:gd name="connsiteX7-179" fmla="*/ 3670631 w 4807279"/>
              <a:gd name="connsiteY7-180" fmla="*/ 4232270 h 4232270"/>
              <a:gd name="connsiteX8-181" fmla="*/ 2333081 w 4807279"/>
              <a:gd name="connsiteY8-182" fmla="*/ 3131300 h 4232270"/>
              <a:gd name="connsiteX9-183" fmla="*/ 642736 w 4807279"/>
              <a:gd name="connsiteY9-184" fmla="*/ 4161721 h 4232270"/>
              <a:gd name="connsiteX10-185" fmla="*/ 1361085 w 4807279"/>
              <a:gd name="connsiteY10-186" fmla="*/ 2479951 h 4232270"/>
              <a:gd name="connsiteX11-187" fmla="*/ 0 w 4807279"/>
              <a:gd name="connsiteY11-188" fmla="*/ 1590648 h 4232270"/>
              <a:gd name="connsiteX0-189" fmla="*/ 0 w 4807279"/>
              <a:gd name="connsiteY0-190" fmla="*/ 1590648 h 4232270"/>
              <a:gd name="connsiteX1-191" fmla="*/ 1732354 w 4807279"/>
              <a:gd name="connsiteY1-192" fmla="*/ 1426045 h 4232270"/>
              <a:gd name="connsiteX2-193" fmla="*/ 2359552 w 4807279"/>
              <a:gd name="connsiteY2-194" fmla="*/ 0 h 4232270"/>
              <a:gd name="connsiteX3-195" fmla="*/ 2933807 w 4807279"/>
              <a:gd name="connsiteY3-196" fmla="*/ 1426045 h 4232270"/>
              <a:gd name="connsiteX4-197" fmla="*/ 3722325 w 4807279"/>
              <a:gd name="connsiteY4-198" fmla="*/ 1478723 h 4232270"/>
              <a:gd name="connsiteX5-199" fmla="*/ 4807279 w 4807279"/>
              <a:gd name="connsiteY5-200" fmla="*/ 1661198 h 4232270"/>
              <a:gd name="connsiteX6-201" fmla="*/ 3305076 w 4807279"/>
              <a:gd name="connsiteY6-202" fmla="*/ 2479951 h 4232270"/>
              <a:gd name="connsiteX7-203" fmla="*/ 3670631 w 4807279"/>
              <a:gd name="connsiteY7-204" fmla="*/ 4232270 h 4232270"/>
              <a:gd name="connsiteX8-205" fmla="*/ 2229456 w 4807279"/>
              <a:gd name="connsiteY8-206" fmla="*/ 2993151 h 4232270"/>
              <a:gd name="connsiteX9-207" fmla="*/ 642736 w 4807279"/>
              <a:gd name="connsiteY9-208" fmla="*/ 4161721 h 4232270"/>
              <a:gd name="connsiteX10-209" fmla="*/ 1361085 w 4807279"/>
              <a:gd name="connsiteY10-210" fmla="*/ 2479951 h 4232270"/>
              <a:gd name="connsiteX11-211" fmla="*/ 0 w 4807279"/>
              <a:gd name="connsiteY11-212" fmla="*/ 1590648 h 42322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67" y="connsiteY11-68"/>
              </a:cxn>
            </a:cxnLst>
            <a:rect l="l" t="t" r="r" b="b"/>
            <a:pathLst>
              <a:path w="4807279" h="4232270">
                <a:moveTo>
                  <a:pt x="0" y="1590648"/>
                </a:moveTo>
                <a:lnTo>
                  <a:pt x="1732354" y="1426045"/>
                </a:lnTo>
                <a:lnTo>
                  <a:pt x="2359552" y="0"/>
                </a:lnTo>
                <a:lnTo>
                  <a:pt x="2933807" y="1426045"/>
                </a:lnTo>
                <a:cubicBezTo>
                  <a:pt x="3228006" y="1420088"/>
                  <a:pt x="3428126" y="1484680"/>
                  <a:pt x="3722325" y="1478723"/>
                </a:cubicBezTo>
                <a:lnTo>
                  <a:pt x="4807279" y="1661198"/>
                </a:lnTo>
                <a:lnTo>
                  <a:pt x="3305076" y="2479951"/>
                </a:lnTo>
                <a:lnTo>
                  <a:pt x="3670631" y="4232270"/>
                </a:lnTo>
                <a:lnTo>
                  <a:pt x="2229456" y="2993151"/>
                </a:lnTo>
                <a:lnTo>
                  <a:pt x="642736" y="4161721"/>
                </a:lnTo>
                <a:lnTo>
                  <a:pt x="1361085" y="2479951"/>
                </a:lnTo>
                <a:lnTo>
                  <a:pt x="0" y="1590648"/>
                </a:lnTo>
                <a:close/>
              </a:path>
            </a:pathLst>
          </a:custGeom>
          <a:solidFill>
            <a:schemeClr val="accent4"/>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 name="5-Point Star 8"/>
          <p:cNvSpPr/>
          <p:nvPr userDrawn="1"/>
        </p:nvSpPr>
        <p:spPr bwMode="auto">
          <a:xfrm rot="4996778">
            <a:off x="591087" y="10275016"/>
            <a:ext cx="1765753" cy="1554548"/>
          </a:xfrm>
          <a:custGeom>
            <a:avLst/>
            <a:gdLst>
              <a:gd name="connsiteX0" fmla="*/ 5 w 5089525"/>
              <a:gd name="connsiteY0" fmla="*/ 1705281 h 4464496"/>
              <a:gd name="connsiteX1" fmla="*/ 1944036 w 5089525"/>
              <a:gd name="connsiteY1" fmla="*/ 1705293 h 4464496"/>
              <a:gd name="connsiteX2" fmla="*/ 2544763 w 5089525"/>
              <a:gd name="connsiteY2" fmla="*/ 0 h 4464496"/>
              <a:gd name="connsiteX3" fmla="*/ 3145489 w 5089525"/>
              <a:gd name="connsiteY3" fmla="*/ 1705293 h 4464496"/>
              <a:gd name="connsiteX4" fmla="*/ 5089520 w 5089525"/>
              <a:gd name="connsiteY4" fmla="*/ 1705281 h 4464496"/>
              <a:gd name="connsiteX5" fmla="*/ 3516758 w 5089525"/>
              <a:gd name="connsiteY5" fmla="*/ 2759199 h 4464496"/>
              <a:gd name="connsiteX6" fmla="*/ 4117509 w 5089525"/>
              <a:gd name="connsiteY6" fmla="*/ 4464485 h 4464496"/>
              <a:gd name="connsiteX7" fmla="*/ 2544763 w 5089525"/>
              <a:gd name="connsiteY7" fmla="*/ 3410548 h 4464496"/>
              <a:gd name="connsiteX8" fmla="*/ 972016 w 5089525"/>
              <a:gd name="connsiteY8" fmla="*/ 4464485 h 4464496"/>
              <a:gd name="connsiteX9" fmla="*/ 1572767 w 5089525"/>
              <a:gd name="connsiteY9" fmla="*/ 2759199 h 4464496"/>
              <a:gd name="connsiteX10" fmla="*/ 5 w 5089525"/>
              <a:gd name="connsiteY10" fmla="*/ 1705281 h 4464496"/>
              <a:gd name="connsiteX0-1" fmla="*/ 0 w 5089515"/>
              <a:gd name="connsiteY0-2" fmla="*/ 1681764 h 4440968"/>
              <a:gd name="connsiteX1-3" fmla="*/ 1944031 w 5089515"/>
              <a:gd name="connsiteY1-4" fmla="*/ 1681776 h 4440968"/>
              <a:gd name="connsiteX2-5" fmla="*/ 2638837 w 5089515"/>
              <a:gd name="connsiteY2-6" fmla="*/ 0 h 4440968"/>
              <a:gd name="connsiteX3-7" fmla="*/ 3145484 w 5089515"/>
              <a:gd name="connsiteY3-8" fmla="*/ 1681776 h 4440968"/>
              <a:gd name="connsiteX4-9" fmla="*/ 5089515 w 5089515"/>
              <a:gd name="connsiteY4-10" fmla="*/ 1681764 h 4440968"/>
              <a:gd name="connsiteX5-11" fmla="*/ 3516753 w 5089515"/>
              <a:gd name="connsiteY5-12" fmla="*/ 2735682 h 4440968"/>
              <a:gd name="connsiteX6-13" fmla="*/ 4117504 w 5089515"/>
              <a:gd name="connsiteY6-14" fmla="*/ 4440968 h 4440968"/>
              <a:gd name="connsiteX7-15" fmla="*/ 2544758 w 5089515"/>
              <a:gd name="connsiteY7-16" fmla="*/ 3387031 h 4440968"/>
              <a:gd name="connsiteX8-17" fmla="*/ 972011 w 5089515"/>
              <a:gd name="connsiteY8-18" fmla="*/ 4440968 h 4440968"/>
              <a:gd name="connsiteX9-19" fmla="*/ 1572762 w 5089515"/>
              <a:gd name="connsiteY9-20" fmla="*/ 2735682 h 4440968"/>
              <a:gd name="connsiteX10-21" fmla="*/ 0 w 5089515"/>
              <a:gd name="connsiteY10-22" fmla="*/ 1681764 h 4440968"/>
              <a:gd name="connsiteX0-23" fmla="*/ 0 w 5089515"/>
              <a:gd name="connsiteY0-24" fmla="*/ 1681764 h 4440968"/>
              <a:gd name="connsiteX1-25" fmla="*/ 1944031 w 5089515"/>
              <a:gd name="connsiteY1-26" fmla="*/ 1681776 h 4440968"/>
              <a:gd name="connsiteX2-27" fmla="*/ 2638837 w 5089515"/>
              <a:gd name="connsiteY2-28" fmla="*/ 0 h 4440968"/>
              <a:gd name="connsiteX3-29" fmla="*/ 3145484 w 5089515"/>
              <a:gd name="connsiteY3-30" fmla="*/ 1681776 h 4440968"/>
              <a:gd name="connsiteX4-31" fmla="*/ 3934002 w 5089515"/>
              <a:gd name="connsiteY4-32" fmla="*/ 1734454 h 4440968"/>
              <a:gd name="connsiteX5-33" fmla="*/ 5089515 w 5089515"/>
              <a:gd name="connsiteY5-34" fmla="*/ 1681764 h 4440968"/>
              <a:gd name="connsiteX6-35" fmla="*/ 3516753 w 5089515"/>
              <a:gd name="connsiteY6-36" fmla="*/ 2735682 h 4440968"/>
              <a:gd name="connsiteX7-37" fmla="*/ 4117504 w 5089515"/>
              <a:gd name="connsiteY7-38" fmla="*/ 4440968 h 4440968"/>
              <a:gd name="connsiteX8-39" fmla="*/ 2544758 w 5089515"/>
              <a:gd name="connsiteY8-40" fmla="*/ 3387031 h 4440968"/>
              <a:gd name="connsiteX9-41" fmla="*/ 972011 w 5089515"/>
              <a:gd name="connsiteY9-42" fmla="*/ 4440968 h 4440968"/>
              <a:gd name="connsiteX10-43" fmla="*/ 1572762 w 5089515"/>
              <a:gd name="connsiteY10-44" fmla="*/ 2735682 h 4440968"/>
              <a:gd name="connsiteX11" fmla="*/ 0 w 5089515"/>
              <a:gd name="connsiteY11" fmla="*/ 1681764 h 4440968"/>
              <a:gd name="connsiteX0-45" fmla="*/ 0 w 4877838"/>
              <a:gd name="connsiteY0-46" fmla="*/ 1846379 h 4440968"/>
              <a:gd name="connsiteX1-47" fmla="*/ 1732354 w 4877838"/>
              <a:gd name="connsiteY1-48" fmla="*/ 1681776 h 4440968"/>
              <a:gd name="connsiteX2-49" fmla="*/ 2427160 w 4877838"/>
              <a:gd name="connsiteY2-50" fmla="*/ 0 h 4440968"/>
              <a:gd name="connsiteX3-51" fmla="*/ 2933807 w 4877838"/>
              <a:gd name="connsiteY3-52" fmla="*/ 1681776 h 4440968"/>
              <a:gd name="connsiteX4-53" fmla="*/ 3722325 w 4877838"/>
              <a:gd name="connsiteY4-54" fmla="*/ 1734454 h 4440968"/>
              <a:gd name="connsiteX5-55" fmla="*/ 4877838 w 4877838"/>
              <a:gd name="connsiteY5-56" fmla="*/ 1681764 h 4440968"/>
              <a:gd name="connsiteX6-57" fmla="*/ 3305076 w 4877838"/>
              <a:gd name="connsiteY6-58" fmla="*/ 2735682 h 4440968"/>
              <a:gd name="connsiteX7-59" fmla="*/ 3905827 w 4877838"/>
              <a:gd name="connsiteY7-60" fmla="*/ 4440968 h 4440968"/>
              <a:gd name="connsiteX8-61" fmla="*/ 2333081 w 4877838"/>
              <a:gd name="connsiteY8-62" fmla="*/ 3387031 h 4440968"/>
              <a:gd name="connsiteX9-63" fmla="*/ 760334 w 4877838"/>
              <a:gd name="connsiteY9-64" fmla="*/ 4440968 h 4440968"/>
              <a:gd name="connsiteX10-65" fmla="*/ 1361085 w 4877838"/>
              <a:gd name="connsiteY10-66" fmla="*/ 2735682 h 4440968"/>
              <a:gd name="connsiteX11-67" fmla="*/ 0 w 4877838"/>
              <a:gd name="connsiteY11-68" fmla="*/ 1846379 h 4440968"/>
              <a:gd name="connsiteX0-69" fmla="*/ 0 w 4877838"/>
              <a:gd name="connsiteY0-70" fmla="*/ 1846379 h 4488001"/>
              <a:gd name="connsiteX1-71" fmla="*/ 1732354 w 4877838"/>
              <a:gd name="connsiteY1-72" fmla="*/ 1681776 h 4488001"/>
              <a:gd name="connsiteX2-73" fmla="*/ 2427160 w 4877838"/>
              <a:gd name="connsiteY2-74" fmla="*/ 0 h 4488001"/>
              <a:gd name="connsiteX3-75" fmla="*/ 2933807 w 4877838"/>
              <a:gd name="connsiteY3-76" fmla="*/ 1681776 h 4488001"/>
              <a:gd name="connsiteX4-77" fmla="*/ 3722325 w 4877838"/>
              <a:gd name="connsiteY4-78" fmla="*/ 1734454 h 4488001"/>
              <a:gd name="connsiteX5-79" fmla="*/ 4877838 w 4877838"/>
              <a:gd name="connsiteY5-80" fmla="*/ 1681764 h 4488001"/>
              <a:gd name="connsiteX6-81" fmla="*/ 3305076 w 4877838"/>
              <a:gd name="connsiteY6-82" fmla="*/ 2735682 h 4488001"/>
              <a:gd name="connsiteX7-83" fmla="*/ 3670631 w 4877838"/>
              <a:gd name="connsiteY7-84" fmla="*/ 4488001 h 4488001"/>
              <a:gd name="connsiteX8-85" fmla="*/ 2333081 w 4877838"/>
              <a:gd name="connsiteY8-86" fmla="*/ 3387031 h 4488001"/>
              <a:gd name="connsiteX9-87" fmla="*/ 760334 w 4877838"/>
              <a:gd name="connsiteY9-88" fmla="*/ 4440968 h 4488001"/>
              <a:gd name="connsiteX10-89" fmla="*/ 1361085 w 4877838"/>
              <a:gd name="connsiteY10-90" fmla="*/ 2735682 h 4488001"/>
              <a:gd name="connsiteX11-91" fmla="*/ 0 w 4877838"/>
              <a:gd name="connsiteY11-92" fmla="*/ 1846379 h 4488001"/>
              <a:gd name="connsiteX0-93" fmla="*/ 0 w 4807279"/>
              <a:gd name="connsiteY0-94" fmla="*/ 1846379 h 4488001"/>
              <a:gd name="connsiteX1-95" fmla="*/ 1732354 w 4807279"/>
              <a:gd name="connsiteY1-96" fmla="*/ 1681776 h 4488001"/>
              <a:gd name="connsiteX2-97" fmla="*/ 2427160 w 4807279"/>
              <a:gd name="connsiteY2-98" fmla="*/ 0 h 4488001"/>
              <a:gd name="connsiteX3-99" fmla="*/ 2933807 w 4807279"/>
              <a:gd name="connsiteY3-100" fmla="*/ 1681776 h 4488001"/>
              <a:gd name="connsiteX4-101" fmla="*/ 3722325 w 4807279"/>
              <a:gd name="connsiteY4-102" fmla="*/ 1734454 h 4488001"/>
              <a:gd name="connsiteX5-103" fmla="*/ 4807279 w 4807279"/>
              <a:gd name="connsiteY5-104" fmla="*/ 1916929 h 4488001"/>
              <a:gd name="connsiteX6-105" fmla="*/ 3305076 w 4807279"/>
              <a:gd name="connsiteY6-106" fmla="*/ 2735682 h 4488001"/>
              <a:gd name="connsiteX7-107" fmla="*/ 3670631 w 4807279"/>
              <a:gd name="connsiteY7-108" fmla="*/ 4488001 h 4488001"/>
              <a:gd name="connsiteX8-109" fmla="*/ 2333081 w 4807279"/>
              <a:gd name="connsiteY8-110" fmla="*/ 3387031 h 4488001"/>
              <a:gd name="connsiteX9-111" fmla="*/ 760334 w 4807279"/>
              <a:gd name="connsiteY9-112" fmla="*/ 4440968 h 4488001"/>
              <a:gd name="connsiteX10-113" fmla="*/ 1361085 w 4807279"/>
              <a:gd name="connsiteY10-114" fmla="*/ 2735682 h 4488001"/>
              <a:gd name="connsiteX11-115" fmla="*/ 0 w 4807279"/>
              <a:gd name="connsiteY11-116" fmla="*/ 1846379 h 4488001"/>
              <a:gd name="connsiteX0-117" fmla="*/ 0 w 4807279"/>
              <a:gd name="connsiteY0-118" fmla="*/ 1728797 h 4370419"/>
              <a:gd name="connsiteX1-119" fmla="*/ 1732354 w 4807279"/>
              <a:gd name="connsiteY1-120" fmla="*/ 1564194 h 4370419"/>
              <a:gd name="connsiteX2-121" fmla="*/ 2497719 w 4807279"/>
              <a:gd name="connsiteY2-122" fmla="*/ 0 h 4370419"/>
              <a:gd name="connsiteX3-123" fmla="*/ 2933807 w 4807279"/>
              <a:gd name="connsiteY3-124" fmla="*/ 1564194 h 4370419"/>
              <a:gd name="connsiteX4-125" fmla="*/ 3722325 w 4807279"/>
              <a:gd name="connsiteY4-126" fmla="*/ 1616872 h 4370419"/>
              <a:gd name="connsiteX5-127" fmla="*/ 4807279 w 4807279"/>
              <a:gd name="connsiteY5-128" fmla="*/ 1799347 h 4370419"/>
              <a:gd name="connsiteX6-129" fmla="*/ 3305076 w 4807279"/>
              <a:gd name="connsiteY6-130" fmla="*/ 2618100 h 4370419"/>
              <a:gd name="connsiteX7-131" fmla="*/ 3670631 w 4807279"/>
              <a:gd name="connsiteY7-132" fmla="*/ 4370419 h 4370419"/>
              <a:gd name="connsiteX8-133" fmla="*/ 2333081 w 4807279"/>
              <a:gd name="connsiteY8-134" fmla="*/ 3269449 h 4370419"/>
              <a:gd name="connsiteX9-135" fmla="*/ 760334 w 4807279"/>
              <a:gd name="connsiteY9-136" fmla="*/ 4323386 h 4370419"/>
              <a:gd name="connsiteX10-137" fmla="*/ 1361085 w 4807279"/>
              <a:gd name="connsiteY10-138" fmla="*/ 2618100 h 4370419"/>
              <a:gd name="connsiteX11-139" fmla="*/ 0 w 4807279"/>
              <a:gd name="connsiteY11-140" fmla="*/ 1728797 h 4370419"/>
              <a:gd name="connsiteX0-141" fmla="*/ 0 w 4807279"/>
              <a:gd name="connsiteY0-142" fmla="*/ 1728797 h 4370419"/>
              <a:gd name="connsiteX1-143" fmla="*/ 1732354 w 4807279"/>
              <a:gd name="connsiteY1-144" fmla="*/ 1564194 h 4370419"/>
              <a:gd name="connsiteX2-145" fmla="*/ 2497719 w 4807279"/>
              <a:gd name="connsiteY2-146" fmla="*/ 0 h 4370419"/>
              <a:gd name="connsiteX3-147" fmla="*/ 2933807 w 4807279"/>
              <a:gd name="connsiteY3-148" fmla="*/ 1564194 h 4370419"/>
              <a:gd name="connsiteX4-149" fmla="*/ 3722325 w 4807279"/>
              <a:gd name="connsiteY4-150" fmla="*/ 1616872 h 4370419"/>
              <a:gd name="connsiteX5-151" fmla="*/ 4807279 w 4807279"/>
              <a:gd name="connsiteY5-152" fmla="*/ 1799347 h 4370419"/>
              <a:gd name="connsiteX6-153" fmla="*/ 3305076 w 4807279"/>
              <a:gd name="connsiteY6-154" fmla="*/ 2618100 h 4370419"/>
              <a:gd name="connsiteX7-155" fmla="*/ 3670631 w 4807279"/>
              <a:gd name="connsiteY7-156" fmla="*/ 4370419 h 4370419"/>
              <a:gd name="connsiteX8-157" fmla="*/ 2333081 w 4807279"/>
              <a:gd name="connsiteY8-158" fmla="*/ 3269449 h 4370419"/>
              <a:gd name="connsiteX9-159" fmla="*/ 642736 w 4807279"/>
              <a:gd name="connsiteY9-160" fmla="*/ 4299870 h 4370419"/>
              <a:gd name="connsiteX10-161" fmla="*/ 1361085 w 4807279"/>
              <a:gd name="connsiteY10-162" fmla="*/ 2618100 h 4370419"/>
              <a:gd name="connsiteX11-163" fmla="*/ 0 w 4807279"/>
              <a:gd name="connsiteY11-164" fmla="*/ 1728797 h 4370419"/>
              <a:gd name="connsiteX0-165" fmla="*/ 0 w 4807279"/>
              <a:gd name="connsiteY0-166" fmla="*/ 1590648 h 4232270"/>
              <a:gd name="connsiteX1-167" fmla="*/ 1732354 w 4807279"/>
              <a:gd name="connsiteY1-168" fmla="*/ 1426045 h 4232270"/>
              <a:gd name="connsiteX2-169" fmla="*/ 2359552 w 4807279"/>
              <a:gd name="connsiteY2-170" fmla="*/ 0 h 4232270"/>
              <a:gd name="connsiteX3-171" fmla="*/ 2933807 w 4807279"/>
              <a:gd name="connsiteY3-172" fmla="*/ 1426045 h 4232270"/>
              <a:gd name="connsiteX4-173" fmla="*/ 3722325 w 4807279"/>
              <a:gd name="connsiteY4-174" fmla="*/ 1478723 h 4232270"/>
              <a:gd name="connsiteX5-175" fmla="*/ 4807279 w 4807279"/>
              <a:gd name="connsiteY5-176" fmla="*/ 1661198 h 4232270"/>
              <a:gd name="connsiteX6-177" fmla="*/ 3305076 w 4807279"/>
              <a:gd name="connsiteY6-178" fmla="*/ 2479951 h 4232270"/>
              <a:gd name="connsiteX7-179" fmla="*/ 3670631 w 4807279"/>
              <a:gd name="connsiteY7-180" fmla="*/ 4232270 h 4232270"/>
              <a:gd name="connsiteX8-181" fmla="*/ 2333081 w 4807279"/>
              <a:gd name="connsiteY8-182" fmla="*/ 3131300 h 4232270"/>
              <a:gd name="connsiteX9-183" fmla="*/ 642736 w 4807279"/>
              <a:gd name="connsiteY9-184" fmla="*/ 4161721 h 4232270"/>
              <a:gd name="connsiteX10-185" fmla="*/ 1361085 w 4807279"/>
              <a:gd name="connsiteY10-186" fmla="*/ 2479951 h 4232270"/>
              <a:gd name="connsiteX11-187" fmla="*/ 0 w 4807279"/>
              <a:gd name="connsiteY11-188" fmla="*/ 1590648 h 4232270"/>
              <a:gd name="connsiteX0-189" fmla="*/ 0 w 4807279"/>
              <a:gd name="connsiteY0-190" fmla="*/ 1590648 h 4232270"/>
              <a:gd name="connsiteX1-191" fmla="*/ 1732354 w 4807279"/>
              <a:gd name="connsiteY1-192" fmla="*/ 1426045 h 4232270"/>
              <a:gd name="connsiteX2-193" fmla="*/ 2359552 w 4807279"/>
              <a:gd name="connsiteY2-194" fmla="*/ 0 h 4232270"/>
              <a:gd name="connsiteX3-195" fmla="*/ 2933807 w 4807279"/>
              <a:gd name="connsiteY3-196" fmla="*/ 1426045 h 4232270"/>
              <a:gd name="connsiteX4-197" fmla="*/ 3722325 w 4807279"/>
              <a:gd name="connsiteY4-198" fmla="*/ 1478723 h 4232270"/>
              <a:gd name="connsiteX5-199" fmla="*/ 4807279 w 4807279"/>
              <a:gd name="connsiteY5-200" fmla="*/ 1661198 h 4232270"/>
              <a:gd name="connsiteX6-201" fmla="*/ 3305076 w 4807279"/>
              <a:gd name="connsiteY6-202" fmla="*/ 2479951 h 4232270"/>
              <a:gd name="connsiteX7-203" fmla="*/ 3670631 w 4807279"/>
              <a:gd name="connsiteY7-204" fmla="*/ 4232270 h 4232270"/>
              <a:gd name="connsiteX8-205" fmla="*/ 2229456 w 4807279"/>
              <a:gd name="connsiteY8-206" fmla="*/ 2993151 h 4232270"/>
              <a:gd name="connsiteX9-207" fmla="*/ 642736 w 4807279"/>
              <a:gd name="connsiteY9-208" fmla="*/ 4161721 h 4232270"/>
              <a:gd name="connsiteX10-209" fmla="*/ 1361085 w 4807279"/>
              <a:gd name="connsiteY10-210" fmla="*/ 2479951 h 4232270"/>
              <a:gd name="connsiteX11-211" fmla="*/ 0 w 4807279"/>
              <a:gd name="connsiteY11-212" fmla="*/ 1590648 h 42322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67" y="connsiteY11-68"/>
              </a:cxn>
            </a:cxnLst>
            <a:rect l="l" t="t" r="r" b="b"/>
            <a:pathLst>
              <a:path w="4807279" h="4232270">
                <a:moveTo>
                  <a:pt x="0" y="1590648"/>
                </a:moveTo>
                <a:lnTo>
                  <a:pt x="1732354" y="1426045"/>
                </a:lnTo>
                <a:lnTo>
                  <a:pt x="2359552" y="0"/>
                </a:lnTo>
                <a:lnTo>
                  <a:pt x="2933807" y="1426045"/>
                </a:lnTo>
                <a:cubicBezTo>
                  <a:pt x="3228006" y="1420088"/>
                  <a:pt x="3428126" y="1484680"/>
                  <a:pt x="3722325" y="1478723"/>
                </a:cubicBezTo>
                <a:lnTo>
                  <a:pt x="4807279" y="1661198"/>
                </a:lnTo>
                <a:lnTo>
                  <a:pt x="3305076" y="2479951"/>
                </a:lnTo>
                <a:lnTo>
                  <a:pt x="3670631" y="4232270"/>
                </a:lnTo>
                <a:lnTo>
                  <a:pt x="2229456" y="2993151"/>
                </a:lnTo>
                <a:lnTo>
                  <a:pt x="642736" y="4161721"/>
                </a:lnTo>
                <a:lnTo>
                  <a:pt x="1361085" y="2479951"/>
                </a:lnTo>
                <a:lnTo>
                  <a:pt x="0" y="1590648"/>
                </a:lnTo>
                <a:close/>
              </a:path>
            </a:pathLst>
          </a:custGeom>
          <a:solidFill>
            <a:schemeClr val="accent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Text No Title">
    <p:spTree>
      <p:nvGrpSpPr>
        <p:cNvPr id="1" name=""/>
        <p:cNvGrpSpPr/>
        <p:nvPr/>
      </p:nvGrpSpPr>
      <p:grpSpPr>
        <a:xfrm>
          <a:off x="0" y="0"/>
          <a:ext cx="0" cy="0"/>
          <a:chOff x="0" y="0"/>
          <a:chExt cx="0" cy="0"/>
        </a:xfrm>
      </p:grpSpPr>
      <p:sp>
        <p:nvSpPr>
          <p:cNvPr id="10" name="Rectangle 3"/>
          <p:cNvSpPr/>
          <p:nvPr userDrawn="1"/>
        </p:nvSpPr>
        <p:spPr bwMode="auto">
          <a:xfrm rot="5400000" flipH="1">
            <a:off x="6824709" y="-3328436"/>
            <a:ext cx="10641954" cy="20357642"/>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17639"/>
              <a:gd name="connsiteY0-152" fmla="*/ 38487 h 3850998"/>
              <a:gd name="connsiteX1-153" fmla="*/ 3099212 w 3117639"/>
              <a:gd name="connsiteY1-154" fmla="*/ 0 h 3850998"/>
              <a:gd name="connsiteX2-155" fmla="*/ 3117639 w 3117639"/>
              <a:gd name="connsiteY2-156" fmla="*/ 3836218 h 3850998"/>
              <a:gd name="connsiteX3-157" fmla="*/ 0 w 3117639"/>
              <a:gd name="connsiteY3-158" fmla="*/ 3850998 h 3850998"/>
              <a:gd name="connsiteX4-159" fmla="*/ 25789 w 3117639"/>
              <a:gd name="connsiteY4-160" fmla="*/ 1582093 h 3850998"/>
              <a:gd name="connsiteX5-161" fmla="*/ 46310 w 3117639"/>
              <a:gd name="connsiteY5-162" fmla="*/ 38487 h 3850998"/>
              <a:gd name="connsiteX0-163" fmla="*/ 46310 w 3117639"/>
              <a:gd name="connsiteY0-164" fmla="*/ 7593 h 3820104"/>
              <a:gd name="connsiteX1-165" fmla="*/ 3099212 w 3117639"/>
              <a:gd name="connsiteY1-166" fmla="*/ 0 h 3820104"/>
              <a:gd name="connsiteX2-167" fmla="*/ 3117639 w 3117639"/>
              <a:gd name="connsiteY2-168" fmla="*/ 3805324 h 3820104"/>
              <a:gd name="connsiteX3-169" fmla="*/ 0 w 3117639"/>
              <a:gd name="connsiteY3-170" fmla="*/ 3820104 h 3820104"/>
              <a:gd name="connsiteX4-171" fmla="*/ 25789 w 3117639"/>
              <a:gd name="connsiteY4-172" fmla="*/ 1551199 h 3820104"/>
              <a:gd name="connsiteX5-173" fmla="*/ 46310 w 3117639"/>
              <a:gd name="connsiteY5-174" fmla="*/ 7593 h 38201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17639" h="3820104">
                <a:moveTo>
                  <a:pt x="46310" y="7593"/>
                </a:moveTo>
                <a:lnTo>
                  <a:pt x="3099212" y="0"/>
                </a:lnTo>
                <a:cubicBezTo>
                  <a:pt x="3105354" y="1269912"/>
                  <a:pt x="3111497" y="2535412"/>
                  <a:pt x="3117639" y="3805324"/>
                </a:cubicBezTo>
                <a:lnTo>
                  <a:pt x="0" y="3820104"/>
                </a:lnTo>
                <a:cubicBezTo>
                  <a:pt x="13706" y="3144583"/>
                  <a:pt x="12083" y="1844278"/>
                  <a:pt x="25789" y="1551199"/>
                </a:cubicBezTo>
                <a:cubicBezTo>
                  <a:pt x="48975" y="1565071"/>
                  <a:pt x="2291" y="533653"/>
                  <a:pt x="46310" y="7593"/>
                </a:cubicBezTo>
                <a:close/>
              </a:path>
            </a:pathLst>
          </a:custGeom>
          <a:solidFill>
            <a:schemeClr val="accent2"/>
          </a:solidFill>
          <a:ln>
            <a:noFill/>
          </a:ln>
          <a:effectLst>
            <a:outerShdw blurRad="38100" dist="38100" dir="69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Rectangle 2"/>
          <p:cNvSpPr>
            <a:spLocks noGrp="1" noChangeArrowheads="1"/>
          </p:cNvSpPr>
          <p:nvPr>
            <p:ph type="title" hasCustomPrompt="1"/>
          </p:nvPr>
        </p:nvSpPr>
        <p:spPr bwMode="auto">
          <a:xfrm>
            <a:off x="2181546" y="1790649"/>
            <a:ext cx="19995829" cy="9819879"/>
          </a:xfrm>
          <a:prstGeom prst="rect">
            <a:avLst/>
          </a:prstGeom>
          <a:noFill/>
          <a:ln>
            <a:noFill/>
          </a:ln>
          <a:effectLst/>
        </p:spPr>
        <p:txBody>
          <a:bodyPr vert="horz" wrap="square" lIns="50800" tIns="50800" rIns="50800" bIns="50800" numCol="1" anchor="ctr" anchorCtr="0" compatLnSpc="1"/>
          <a:lstStyle>
            <a:lvl1pPr algn="ctr">
              <a:lnSpc>
                <a:spcPct val="100000"/>
              </a:lnSpc>
              <a:defRPr sz="17000">
                <a:solidFill>
                  <a:srgbClr val="FFFFFF"/>
                </a:solidFill>
                <a:latin typeface="Uchiyama"/>
                <a:cs typeface="Uchiyama"/>
              </a:defRPr>
            </a:lvl1pPr>
          </a:lstStyle>
          <a:p>
            <a:pPr lvl="0"/>
            <a:r>
              <a:rPr lang="en-US" dirty="0">
                <a:sym typeface="Amatic SC Bold" charset="0"/>
              </a:rPr>
              <a:t>click to edit master title style</a:t>
            </a:r>
          </a:p>
        </p:txBody>
      </p:sp>
      <p:sp>
        <p:nvSpPr>
          <p:cNvPr id="14"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Title and Content">
    <p:spTree>
      <p:nvGrpSpPr>
        <p:cNvPr id="1" name=""/>
        <p:cNvGrpSpPr/>
        <p:nvPr/>
      </p:nvGrpSpPr>
      <p:grpSpPr>
        <a:xfrm>
          <a:off x="0" y="0"/>
          <a:ext cx="0" cy="0"/>
          <a:chOff x="0" y="0"/>
          <a:chExt cx="0" cy="0"/>
        </a:xfrm>
      </p:grpSpPr>
      <p:sp>
        <p:nvSpPr>
          <p:cNvPr id="10" name="Rectangle 3"/>
          <p:cNvSpPr/>
          <p:nvPr userDrawn="1"/>
        </p:nvSpPr>
        <p:spPr bwMode="auto">
          <a:xfrm rot="5400000" flipH="1">
            <a:off x="7580569" y="-2860160"/>
            <a:ext cx="9130233" cy="20357642"/>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17639"/>
              <a:gd name="connsiteY0-152" fmla="*/ 38487 h 3850998"/>
              <a:gd name="connsiteX1-153" fmla="*/ 3099212 w 3117639"/>
              <a:gd name="connsiteY1-154" fmla="*/ 0 h 3850998"/>
              <a:gd name="connsiteX2-155" fmla="*/ 3117639 w 3117639"/>
              <a:gd name="connsiteY2-156" fmla="*/ 3836218 h 3850998"/>
              <a:gd name="connsiteX3-157" fmla="*/ 0 w 3117639"/>
              <a:gd name="connsiteY3-158" fmla="*/ 3850998 h 3850998"/>
              <a:gd name="connsiteX4-159" fmla="*/ 25789 w 3117639"/>
              <a:gd name="connsiteY4-160" fmla="*/ 1582093 h 3850998"/>
              <a:gd name="connsiteX5-161" fmla="*/ 46310 w 3117639"/>
              <a:gd name="connsiteY5-162" fmla="*/ 38487 h 3850998"/>
              <a:gd name="connsiteX0-163" fmla="*/ 46310 w 3117639"/>
              <a:gd name="connsiteY0-164" fmla="*/ 7593 h 3820104"/>
              <a:gd name="connsiteX1-165" fmla="*/ 3099212 w 3117639"/>
              <a:gd name="connsiteY1-166" fmla="*/ 0 h 3820104"/>
              <a:gd name="connsiteX2-167" fmla="*/ 3117639 w 3117639"/>
              <a:gd name="connsiteY2-168" fmla="*/ 3805324 h 3820104"/>
              <a:gd name="connsiteX3-169" fmla="*/ 0 w 3117639"/>
              <a:gd name="connsiteY3-170" fmla="*/ 3820104 h 3820104"/>
              <a:gd name="connsiteX4-171" fmla="*/ 25789 w 3117639"/>
              <a:gd name="connsiteY4-172" fmla="*/ 1551199 h 3820104"/>
              <a:gd name="connsiteX5-173" fmla="*/ 46310 w 3117639"/>
              <a:gd name="connsiteY5-174" fmla="*/ 7593 h 38201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17639" h="3820104">
                <a:moveTo>
                  <a:pt x="46310" y="7593"/>
                </a:moveTo>
                <a:lnTo>
                  <a:pt x="3099212" y="0"/>
                </a:lnTo>
                <a:cubicBezTo>
                  <a:pt x="3105354" y="1269912"/>
                  <a:pt x="3111497" y="2535412"/>
                  <a:pt x="3117639" y="3805324"/>
                </a:cubicBezTo>
                <a:lnTo>
                  <a:pt x="0" y="3820104"/>
                </a:lnTo>
                <a:cubicBezTo>
                  <a:pt x="13706" y="3144583"/>
                  <a:pt x="12083" y="1844278"/>
                  <a:pt x="25789" y="1551199"/>
                </a:cubicBezTo>
                <a:cubicBezTo>
                  <a:pt x="48975" y="1565071"/>
                  <a:pt x="2291" y="533653"/>
                  <a:pt x="46310" y="7593"/>
                </a:cubicBezTo>
                <a:close/>
              </a:path>
            </a:pathLst>
          </a:custGeom>
          <a:solidFill>
            <a:schemeClr val="accent2"/>
          </a:solidFill>
          <a:ln>
            <a:noFill/>
          </a:ln>
          <a:effectLst>
            <a:outerShdw blurRad="38100" dist="38100" dir="69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 name="Content Placeholder 2"/>
          <p:cNvSpPr>
            <a:spLocks noGrp="1"/>
          </p:cNvSpPr>
          <p:nvPr>
            <p:ph idx="1" hasCustomPrompt="1"/>
          </p:nvPr>
        </p:nvSpPr>
        <p:spPr>
          <a:xfrm>
            <a:off x="2232025" y="2897560"/>
            <a:ext cx="19873913" cy="8194055"/>
          </a:xfrm>
          <a:prstGeom prst="rect">
            <a:avLst/>
          </a:prstGeom>
        </p:spPr>
        <p:txBody>
          <a:bodyPr vert="horz" anchor="ctr"/>
          <a:lstStyle>
            <a:lvl1pPr algn="ctr">
              <a:lnSpc>
                <a:spcPct val="100000"/>
              </a:lnSpc>
              <a:defRPr sz="9600" b="0" i="0" spc="0" baseline="0">
                <a:solidFill>
                  <a:srgbClr val="FFFFFF"/>
                </a:solidFill>
                <a:effectLst/>
                <a:latin typeface="nevis Bold"/>
                <a:cs typeface="nevis Bold"/>
              </a:defRPr>
            </a:lvl1pPr>
            <a:lvl2pPr algn="l">
              <a:defRPr sz="7200">
                <a:latin typeface="Oswald Light"/>
                <a:cs typeface="Oswald Light"/>
              </a:defRPr>
            </a:lvl2pPr>
            <a:lvl3pPr algn="l">
              <a:defRPr sz="7200">
                <a:latin typeface="Oswald Light"/>
                <a:cs typeface="Oswald Light"/>
              </a:defRPr>
            </a:lvl3pPr>
            <a:lvl4pPr algn="l">
              <a:defRPr sz="7200">
                <a:latin typeface="Oswald Light"/>
                <a:cs typeface="Oswald Light"/>
              </a:defRPr>
            </a:lvl4pPr>
            <a:lvl5pPr algn="l">
              <a:defRPr sz="7200">
                <a:latin typeface="Oswald Light"/>
                <a:cs typeface="Oswald Light"/>
              </a:defRPr>
            </a:lvl5pPr>
          </a:lstStyle>
          <a:p>
            <a:pPr lvl="0"/>
            <a:r>
              <a:rPr lang="en-US" dirty="0"/>
              <a:t>CLICK TO EDIT MASTER TEXT STYLES</a:t>
            </a:r>
          </a:p>
        </p:txBody>
      </p:sp>
      <p:sp>
        <p:nvSpPr>
          <p:cNvPr id="8"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13"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3311525"/>
            <a:ext cx="19753063" cy="8067675"/>
          </a:xfrm>
          <a:prstGeom prst="rect">
            <a:avLst/>
          </a:prstGeom>
        </p:spPr>
        <p:txBody>
          <a:bodyPr/>
          <a:lstStyle>
            <a:lvl1pPr marL="1371600" indent="-1371600" algn="l">
              <a:lnSpc>
                <a:spcPct val="100000"/>
              </a:lnSpc>
              <a:buSzPct val="80000"/>
              <a:buFont typeface="+mj-lt"/>
              <a:buAutoNum type="arabicPeriod"/>
              <a:defRPr sz="7200" spc="0">
                <a:solidFill>
                  <a:schemeClr val="tx1"/>
                </a:solidFill>
                <a:effectLst/>
                <a:latin typeface="nevis Bold"/>
                <a:cs typeface="nevis Bold"/>
              </a:defRPr>
            </a:lvl1pPr>
            <a:lvl2pPr marL="1816100" indent="-1371600" algn="l">
              <a:lnSpc>
                <a:spcPct val="100000"/>
              </a:lnSpc>
              <a:buSzPct val="80000"/>
              <a:buFont typeface="+mj-lt"/>
              <a:buAutoNum type="arabicPeriod"/>
              <a:defRPr sz="7200" spc="0">
                <a:solidFill>
                  <a:schemeClr val="tx1"/>
                </a:solidFill>
                <a:effectLst/>
                <a:latin typeface="nevis Bold"/>
                <a:cs typeface="nevis Bold"/>
              </a:defRPr>
            </a:lvl2pPr>
            <a:lvl3pPr marL="1905000" indent="-1143000" algn="l">
              <a:lnSpc>
                <a:spcPct val="100000"/>
              </a:lnSpc>
              <a:buSzPct val="80000"/>
              <a:buFont typeface="+mj-lt"/>
              <a:buAutoNum type="arabicPeriod"/>
              <a:defRPr sz="7200" spc="0">
                <a:solidFill>
                  <a:schemeClr val="tx1"/>
                </a:solidFill>
                <a:effectLst/>
                <a:latin typeface="nevis Bold"/>
                <a:cs typeface="nevis Bold"/>
              </a:defRPr>
            </a:lvl3pPr>
            <a:lvl4pPr marL="2032000" indent="-1016000">
              <a:buSzPct val="80000"/>
              <a:buFont typeface="Lucida Grande"/>
              <a:buChar char="✳"/>
              <a:defRPr/>
            </a:lvl4pPr>
            <a:lvl5pPr marL="2286000" indent="-1016000">
              <a:buSzPct val="80000"/>
              <a:buFont typeface="Lucida Grande"/>
              <a:buChar char="✳"/>
              <a:defRPr/>
            </a:lvl5pPr>
          </a:lstStyle>
          <a:p>
            <a:pPr lvl="0"/>
            <a:r>
              <a:rPr lang="en-US" dirty="0"/>
              <a:t>Click to edit master text styles</a:t>
            </a:r>
          </a:p>
          <a:p>
            <a:pPr lvl="1"/>
            <a:r>
              <a:rPr lang="en-US" dirty="0"/>
              <a:t>Second level</a:t>
            </a:r>
          </a:p>
          <a:p>
            <a:pPr lvl="2"/>
            <a:r>
              <a:rPr lang="en-US" dirty="0"/>
              <a:t>Third level</a:t>
            </a:r>
          </a:p>
        </p:txBody>
      </p:sp>
      <p:sp>
        <p:nvSpPr>
          <p:cNvPr id="6"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12"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3311525"/>
            <a:ext cx="19825071" cy="8515027"/>
          </a:xfrm>
          <a:prstGeom prst="rect">
            <a:avLst/>
          </a:prstGeom>
        </p:spPr>
        <p:txBody>
          <a:bodyPr/>
          <a:lstStyle>
            <a:lvl1pPr marL="1371600" indent="-1371600" algn="l">
              <a:lnSpc>
                <a:spcPct val="100000"/>
              </a:lnSpc>
              <a:buClr>
                <a:schemeClr val="accent2"/>
              </a:buClr>
              <a:buSzPct val="107000"/>
              <a:buFont typeface="Wingdings" panose="05000000000000000000" pitchFamily="2" charset="2"/>
              <a:buChar char=""/>
              <a:defRPr sz="6000" spc="0">
                <a:solidFill>
                  <a:srgbClr val="3E3E3E"/>
                </a:solidFill>
                <a:effectLst/>
                <a:latin typeface="nevis Bold"/>
                <a:cs typeface="nevis Bold"/>
              </a:defRPr>
            </a:lvl1pPr>
            <a:lvl2pPr marL="1816100" indent="-1371600" algn="l">
              <a:lnSpc>
                <a:spcPct val="100000"/>
              </a:lnSpc>
              <a:buClr>
                <a:schemeClr val="accent2"/>
              </a:buClr>
              <a:buSzPct val="107000"/>
              <a:buFont typeface="Wingdings" panose="05000000000000000000" pitchFamily="2" charset="2"/>
              <a:buChar char=""/>
              <a:defRPr sz="6000" spc="0">
                <a:solidFill>
                  <a:srgbClr val="3E3E3E"/>
                </a:solidFill>
                <a:effectLst/>
                <a:latin typeface="nevis Bold"/>
                <a:cs typeface="nevis Bold"/>
              </a:defRPr>
            </a:lvl2pPr>
            <a:lvl3pPr marL="1905000" indent="-1143000" algn="l">
              <a:lnSpc>
                <a:spcPct val="100000"/>
              </a:lnSpc>
              <a:buClr>
                <a:schemeClr val="accent2"/>
              </a:buClr>
              <a:buSzPct val="107000"/>
              <a:buFont typeface="Wingdings" panose="05000000000000000000" pitchFamily="2" charset="2"/>
              <a:buChar char=""/>
              <a:defRPr sz="6000" spc="0">
                <a:solidFill>
                  <a:srgbClr val="3E3E3E"/>
                </a:solidFill>
                <a:effectLst/>
                <a:latin typeface="nevis Bold"/>
                <a:cs typeface="nevis Bold"/>
              </a:defRPr>
            </a:lvl3pPr>
            <a:lvl4pPr marL="2032000" indent="-1016000">
              <a:buSzPct val="80000"/>
              <a:buFont typeface="Lucida Grande"/>
              <a:buChar char="✳"/>
              <a:defRPr/>
            </a:lvl4pPr>
            <a:lvl5pPr marL="2286000" indent="-1016000">
              <a:buSzPct val="80000"/>
              <a:buFont typeface="Lucida Grande"/>
              <a:buChar char="✳"/>
              <a:defRPr/>
            </a:lvl5pPr>
          </a:lstStyle>
          <a:p>
            <a:pPr lvl="0"/>
            <a:r>
              <a:rPr lang="en-US" dirty="0"/>
              <a:t>Click to edit master text styles</a:t>
            </a:r>
          </a:p>
          <a:p>
            <a:pPr lvl="1"/>
            <a:r>
              <a:rPr lang="en-US" dirty="0"/>
              <a:t>Second level</a:t>
            </a:r>
          </a:p>
          <a:p>
            <a:pPr lvl="2"/>
            <a:r>
              <a:rPr lang="en-US" dirty="0"/>
              <a:t>Third level</a:t>
            </a:r>
          </a:p>
        </p:txBody>
      </p:sp>
      <p:sp>
        <p:nvSpPr>
          <p:cNvPr id="10"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13"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with Intro Text">
    <p:spTree>
      <p:nvGrpSpPr>
        <p:cNvPr id="1" name=""/>
        <p:cNvGrpSpPr/>
        <p:nvPr/>
      </p:nvGrpSpPr>
      <p:grpSpPr>
        <a:xfrm>
          <a:off x="0" y="0"/>
          <a:ext cx="0" cy="0"/>
          <a:chOff x="0" y="0"/>
          <a:chExt cx="0" cy="0"/>
        </a:xfrm>
      </p:grpSpPr>
      <p:sp>
        <p:nvSpPr>
          <p:cNvPr id="12" name="Rectangle 3"/>
          <p:cNvSpPr/>
          <p:nvPr userDrawn="1"/>
        </p:nvSpPr>
        <p:spPr bwMode="auto">
          <a:xfrm rot="5400000" flipH="1">
            <a:off x="10623960" y="-6714319"/>
            <a:ext cx="3166244" cy="21674138"/>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17639"/>
              <a:gd name="connsiteY0-152" fmla="*/ 38487 h 3850998"/>
              <a:gd name="connsiteX1-153" fmla="*/ 3099212 w 3117639"/>
              <a:gd name="connsiteY1-154" fmla="*/ 0 h 3850998"/>
              <a:gd name="connsiteX2-155" fmla="*/ 3117639 w 3117639"/>
              <a:gd name="connsiteY2-156" fmla="*/ 3836218 h 3850998"/>
              <a:gd name="connsiteX3-157" fmla="*/ 0 w 3117639"/>
              <a:gd name="connsiteY3-158" fmla="*/ 3850998 h 3850998"/>
              <a:gd name="connsiteX4-159" fmla="*/ 25789 w 3117639"/>
              <a:gd name="connsiteY4-160" fmla="*/ 1582093 h 3850998"/>
              <a:gd name="connsiteX5-161" fmla="*/ 46310 w 3117639"/>
              <a:gd name="connsiteY5-162" fmla="*/ 38487 h 3850998"/>
              <a:gd name="connsiteX0-163" fmla="*/ 46310 w 3117639"/>
              <a:gd name="connsiteY0-164" fmla="*/ 7593 h 3820104"/>
              <a:gd name="connsiteX1-165" fmla="*/ 3099212 w 3117639"/>
              <a:gd name="connsiteY1-166" fmla="*/ 0 h 3820104"/>
              <a:gd name="connsiteX2-167" fmla="*/ 3117639 w 3117639"/>
              <a:gd name="connsiteY2-168" fmla="*/ 3805324 h 3820104"/>
              <a:gd name="connsiteX3-169" fmla="*/ 0 w 3117639"/>
              <a:gd name="connsiteY3-170" fmla="*/ 3820104 h 3820104"/>
              <a:gd name="connsiteX4-171" fmla="*/ 25789 w 3117639"/>
              <a:gd name="connsiteY4-172" fmla="*/ 1551199 h 3820104"/>
              <a:gd name="connsiteX5-173" fmla="*/ 46310 w 3117639"/>
              <a:gd name="connsiteY5-174" fmla="*/ 7593 h 38201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17639" h="3820104">
                <a:moveTo>
                  <a:pt x="46310" y="7593"/>
                </a:moveTo>
                <a:lnTo>
                  <a:pt x="3099212" y="0"/>
                </a:lnTo>
                <a:cubicBezTo>
                  <a:pt x="3105354" y="1269912"/>
                  <a:pt x="3111497" y="2535412"/>
                  <a:pt x="3117639" y="3805324"/>
                </a:cubicBezTo>
                <a:lnTo>
                  <a:pt x="0" y="3820104"/>
                </a:lnTo>
                <a:cubicBezTo>
                  <a:pt x="13706" y="3144583"/>
                  <a:pt x="12083" y="1844278"/>
                  <a:pt x="25789" y="1551199"/>
                </a:cubicBezTo>
                <a:cubicBezTo>
                  <a:pt x="48975" y="1565071"/>
                  <a:pt x="2291" y="533653"/>
                  <a:pt x="46310" y="7593"/>
                </a:cubicBezTo>
                <a:close/>
              </a:path>
            </a:pathLst>
          </a:custGeom>
          <a:solidFill>
            <a:schemeClr val="accent2"/>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5" name="Text Placeholder 12"/>
          <p:cNvSpPr>
            <a:spLocks noGrp="1"/>
          </p:cNvSpPr>
          <p:nvPr>
            <p:ph type="body" sz="quarter" idx="12"/>
          </p:nvPr>
        </p:nvSpPr>
        <p:spPr>
          <a:xfrm>
            <a:off x="1750841" y="5921896"/>
            <a:ext cx="10153128" cy="5832648"/>
          </a:xfrm>
          <a:prstGeom prst="rect">
            <a:avLst/>
          </a:prstGeom>
        </p:spPr>
        <p:txBody>
          <a:bodyPr vert="horz" anchor="t"/>
          <a:lstStyle>
            <a:lvl1pPr marL="0" indent="0" algn="l">
              <a:lnSpc>
                <a:spcPct val="110000"/>
              </a:lnSpc>
              <a:spcBef>
                <a:spcPts val="3500"/>
              </a:spcBef>
              <a:buNone/>
              <a:defRPr sz="4000" b="0" i="0">
                <a:solidFill>
                  <a:srgbClr val="3E3E3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6" name="Text Placeholder 12"/>
          <p:cNvSpPr>
            <a:spLocks noGrp="1"/>
          </p:cNvSpPr>
          <p:nvPr>
            <p:ph type="body" sz="quarter" idx="13"/>
          </p:nvPr>
        </p:nvSpPr>
        <p:spPr>
          <a:xfrm>
            <a:off x="12480032" y="5956265"/>
            <a:ext cx="10081119" cy="5775536"/>
          </a:xfrm>
          <a:prstGeom prst="rect">
            <a:avLst/>
          </a:prstGeom>
        </p:spPr>
        <p:txBody>
          <a:bodyPr vert="horz" anchor="t"/>
          <a:lstStyle>
            <a:lvl1pPr marL="571500" indent="-571500" algn="l">
              <a:lnSpc>
                <a:spcPct val="110000"/>
              </a:lnSpc>
              <a:spcBef>
                <a:spcPts val="3500"/>
              </a:spcBef>
              <a:buClr>
                <a:schemeClr val="accent2"/>
              </a:buClr>
              <a:buSzPct val="107000"/>
              <a:buFont typeface="Wingdings" panose="05000000000000000000" pitchFamily="2" charset="2"/>
              <a:buChar char=""/>
              <a:defRPr sz="4000">
                <a:solidFill>
                  <a:srgbClr val="3E3E3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0" name="Text Placeholder 12"/>
          <p:cNvSpPr>
            <a:spLocks noGrp="1"/>
          </p:cNvSpPr>
          <p:nvPr>
            <p:ph type="body" sz="quarter" idx="14" hasCustomPrompt="1"/>
          </p:nvPr>
        </p:nvSpPr>
        <p:spPr>
          <a:xfrm>
            <a:off x="1750840" y="2825552"/>
            <a:ext cx="20882319" cy="2483433"/>
          </a:xfrm>
          <a:prstGeom prst="rect">
            <a:avLst/>
          </a:prstGeom>
        </p:spPr>
        <p:txBody>
          <a:bodyPr vert="horz" anchor="t"/>
          <a:lstStyle>
            <a:lvl1pPr marL="0" indent="0" algn="l">
              <a:lnSpc>
                <a:spcPct val="110000"/>
              </a:lnSpc>
              <a:spcBef>
                <a:spcPts val="3500"/>
              </a:spcBef>
              <a:buNone/>
              <a:defRPr sz="4800" spc="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1"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13"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with Headers">
    <p:spTree>
      <p:nvGrpSpPr>
        <p:cNvPr id="1" name=""/>
        <p:cNvGrpSpPr/>
        <p:nvPr/>
      </p:nvGrpSpPr>
      <p:grpSpPr>
        <a:xfrm>
          <a:off x="0" y="0"/>
          <a:ext cx="0" cy="0"/>
          <a:chOff x="0" y="0"/>
          <a:chExt cx="0" cy="0"/>
        </a:xfrm>
      </p:grpSpPr>
      <p:sp>
        <p:nvSpPr>
          <p:cNvPr id="24" name="Rectangle 3"/>
          <p:cNvSpPr/>
          <p:nvPr userDrawn="1"/>
        </p:nvSpPr>
        <p:spPr bwMode="auto">
          <a:xfrm flipH="1" flipV="1">
            <a:off x="1370012" y="2465511"/>
            <a:ext cx="10637869" cy="1457799"/>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46310 w 3296775"/>
              <a:gd name="connsiteY0-116" fmla="*/ 38487 h 3850998"/>
              <a:gd name="connsiteX1-117" fmla="*/ 3099212 w 3296775"/>
              <a:gd name="connsiteY1-118" fmla="*/ 0 h 3850998"/>
              <a:gd name="connsiteX2-119" fmla="*/ 2863421 w 3296775"/>
              <a:gd name="connsiteY2-120" fmla="*/ 2230014 h 3850998"/>
              <a:gd name="connsiteX3-121" fmla="*/ 3117639 w 3296775"/>
              <a:gd name="connsiteY3-122" fmla="*/ 3809737 h 3850998"/>
              <a:gd name="connsiteX4-123" fmla="*/ 0 w 3296775"/>
              <a:gd name="connsiteY4-124" fmla="*/ 3850998 h 3850998"/>
              <a:gd name="connsiteX5-125" fmla="*/ 25789 w 3296775"/>
              <a:gd name="connsiteY5-126" fmla="*/ 1582093 h 3850998"/>
              <a:gd name="connsiteX6" fmla="*/ 46310 w 3296775"/>
              <a:gd name="connsiteY6" fmla="*/ 38487 h 3850998"/>
              <a:gd name="connsiteX0-127" fmla="*/ 46310 w 3296775"/>
              <a:gd name="connsiteY0-128" fmla="*/ 38487 h 3850998"/>
              <a:gd name="connsiteX1-129" fmla="*/ 3099212 w 3296775"/>
              <a:gd name="connsiteY1-130" fmla="*/ 0 h 3850998"/>
              <a:gd name="connsiteX2-131" fmla="*/ 2863421 w 3296775"/>
              <a:gd name="connsiteY2-132" fmla="*/ 2230014 h 3850998"/>
              <a:gd name="connsiteX3-133" fmla="*/ 3117639 w 3296775"/>
              <a:gd name="connsiteY3-134" fmla="*/ 3809737 h 3850998"/>
              <a:gd name="connsiteX4-135" fmla="*/ 0 w 3296775"/>
              <a:gd name="connsiteY4-136" fmla="*/ 3850998 h 3850998"/>
              <a:gd name="connsiteX5-137" fmla="*/ 25789 w 3296775"/>
              <a:gd name="connsiteY5-138" fmla="*/ 1582093 h 3850998"/>
              <a:gd name="connsiteX6-139" fmla="*/ 46310 w 3296775"/>
              <a:gd name="connsiteY6-140" fmla="*/ 38487 h 3850998"/>
              <a:gd name="connsiteX0-141" fmla="*/ 46310 w 3301831"/>
              <a:gd name="connsiteY0-142" fmla="*/ 38487 h 3850998"/>
              <a:gd name="connsiteX1-143" fmla="*/ 3099212 w 3301831"/>
              <a:gd name="connsiteY1-144" fmla="*/ 0 h 3850998"/>
              <a:gd name="connsiteX2-145" fmla="*/ 2863421 w 3301831"/>
              <a:gd name="connsiteY2-146" fmla="*/ 2230014 h 3850998"/>
              <a:gd name="connsiteX3-147" fmla="*/ 3117639 w 3301831"/>
              <a:gd name="connsiteY3-148" fmla="*/ 3809737 h 3850998"/>
              <a:gd name="connsiteX4-149" fmla="*/ 0 w 3301831"/>
              <a:gd name="connsiteY4-150" fmla="*/ 3850998 h 3850998"/>
              <a:gd name="connsiteX5-151" fmla="*/ 25789 w 3301831"/>
              <a:gd name="connsiteY5-152" fmla="*/ 1582093 h 3850998"/>
              <a:gd name="connsiteX6-153" fmla="*/ 46310 w 3301831"/>
              <a:gd name="connsiteY6-154" fmla="*/ 38487 h 3850998"/>
              <a:gd name="connsiteX0-155" fmla="*/ 46310 w 3309873"/>
              <a:gd name="connsiteY0-156" fmla="*/ 38487 h 3850998"/>
              <a:gd name="connsiteX1-157" fmla="*/ 3099212 w 3309873"/>
              <a:gd name="connsiteY1-158" fmla="*/ 0 h 3850998"/>
              <a:gd name="connsiteX2-159" fmla="*/ 2863421 w 3309873"/>
              <a:gd name="connsiteY2-160" fmla="*/ 2230014 h 3850998"/>
              <a:gd name="connsiteX3-161" fmla="*/ 3117639 w 3309873"/>
              <a:gd name="connsiteY3-162" fmla="*/ 3809737 h 3850998"/>
              <a:gd name="connsiteX4-163" fmla="*/ 0 w 3309873"/>
              <a:gd name="connsiteY4-164" fmla="*/ 3850998 h 3850998"/>
              <a:gd name="connsiteX5-165" fmla="*/ 25789 w 3309873"/>
              <a:gd name="connsiteY5-166" fmla="*/ 1582093 h 3850998"/>
              <a:gd name="connsiteX6-167" fmla="*/ 46310 w 3309873"/>
              <a:gd name="connsiteY6-168" fmla="*/ 38487 h 3850998"/>
              <a:gd name="connsiteX0-169" fmla="*/ 46310 w 3381880"/>
              <a:gd name="connsiteY0-170" fmla="*/ 38487 h 3850998"/>
              <a:gd name="connsiteX1-171" fmla="*/ 3099212 w 3381880"/>
              <a:gd name="connsiteY1-172" fmla="*/ 0 h 3850998"/>
              <a:gd name="connsiteX2-173" fmla="*/ 3158471 w 3381880"/>
              <a:gd name="connsiteY2-174" fmla="*/ 2301815 h 3850998"/>
              <a:gd name="connsiteX3-175" fmla="*/ 3117639 w 3381880"/>
              <a:gd name="connsiteY3-176" fmla="*/ 3809737 h 3850998"/>
              <a:gd name="connsiteX4-177" fmla="*/ 0 w 3381880"/>
              <a:gd name="connsiteY4-178" fmla="*/ 3850998 h 3850998"/>
              <a:gd name="connsiteX5-179" fmla="*/ 25789 w 3381880"/>
              <a:gd name="connsiteY5-180" fmla="*/ 1582093 h 3850998"/>
              <a:gd name="connsiteX6-181" fmla="*/ 46310 w 3381880"/>
              <a:gd name="connsiteY6-182" fmla="*/ 38487 h 3850998"/>
              <a:gd name="connsiteX0-183" fmla="*/ 46310 w 3381880"/>
              <a:gd name="connsiteY0-184" fmla="*/ 38487 h 3850998"/>
              <a:gd name="connsiteX1-185" fmla="*/ 3099212 w 3381880"/>
              <a:gd name="connsiteY1-186" fmla="*/ 0 h 3850998"/>
              <a:gd name="connsiteX2-187" fmla="*/ 3158471 w 3381880"/>
              <a:gd name="connsiteY2-188" fmla="*/ 2301815 h 3850998"/>
              <a:gd name="connsiteX3-189" fmla="*/ 3117639 w 3381880"/>
              <a:gd name="connsiteY3-190" fmla="*/ 3809737 h 3850998"/>
              <a:gd name="connsiteX4-191" fmla="*/ 0 w 3381880"/>
              <a:gd name="connsiteY4-192" fmla="*/ 3850998 h 3850998"/>
              <a:gd name="connsiteX5-193" fmla="*/ 25789 w 3381880"/>
              <a:gd name="connsiteY5-194" fmla="*/ 1582093 h 3850998"/>
              <a:gd name="connsiteX6-195" fmla="*/ 46310 w 3381880"/>
              <a:gd name="connsiteY6-196" fmla="*/ 38487 h 3850998"/>
              <a:gd name="connsiteX0-197" fmla="*/ 46310 w 3217467"/>
              <a:gd name="connsiteY0-198" fmla="*/ 38487 h 3850998"/>
              <a:gd name="connsiteX1-199" fmla="*/ 3099212 w 3217467"/>
              <a:gd name="connsiteY1-200" fmla="*/ 0 h 3850998"/>
              <a:gd name="connsiteX2-201" fmla="*/ 3158471 w 3217467"/>
              <a:gd name="connsiteY2-202" fmla="*/ 2301815 h 3850998"/>
              <a:gd name="connsiteX3-203" fmla="*/ 3117639 w 3217467"/>
              <a:gd name="connsiteY3-204" fmla="*/ 3809737 h 3850998"/>
              <a:gd name="connsiteX4-205" fmla="*/ 0 w 3217467"/>
              <a:gd name="connsiteY4-206" fmla="*/ 3850998 h 3850998"/>
              <a:gd name="connsiteX5-207" fmla="*/ 25789 w 3217467"/>
              <a:gd name="connsiteY5-208" fmla="*/ 1582093 h 3850998"/>
              <a:gd name="connsiteX6-209" fmla="*/ 46310 w 3217467"/>
              <a:gd name="connsiteY6-210" fmla="*/ 38487 h 3850998"/>
              <a:gd name="connsiteX0-211" fmla="*/ 46310 w 3195280"/>
              <a:gd name="connsiteY0-212" fmla="*/ 38487 h 3850998"/>
              <a:gd name="connsiteX1-213" fmla="*/ 3099212 w 3195280"/>
              <a:gd name="connsiteY1-214" fmla="*/ 0 h 3850998"/>
              <a:gd name="connsiteX2-215" fmla="*/ 3158471 w 3195280"/>
              <a:gd name="connsiteY2-216" fmla="*/ 2301815 h 3850998"/>
              <a:gd name="connsiteX3-217" fmla="*/ 3117639 w 3195280"/>
              <a:gd name="connsiteY3-218" fmla="*/ 3809737 h 3850998"/>
              <a:gd name="connsiteX4-219" fmla="*/ 0 w 3195280"/>
              <a:gd name="connsiteY4-220" fmla="*/ 3850998 h 3850998"/>
              <a:gd name="connsiteX5-221" fmla="*/ 25789 w 3195280"/>
              <a:gd name="connsiteY5-222" fmla="*/ 1582093 h 3850998"/>
              <a:gd name="connsiteX6-223" fmla="*/ 46310 w 3195280"/>
              <a:gd name="connsiteY6-224" fmla="*/ 38487 h 3850998"/>
              <a:gd name="connsiteX0-225" fmla="*/ 46310 w 3128445"/>
              <a:gd name="connsiteY0-226" fmla="*/ 38487 h 3850998"/>
              <a:gd name="connsiteX1-227" fmla="*/ 3099212 w 3128445"/>
              <a:gd name="connsiteY1-228" fmla="*/ 0 h 3850998"/>
              <a:gd name="connsiteX2-229" fmla="*/ 3019625 w 3128445"/>
              <a:gd name="connsiteY2-230" fmla="*/ 2301815 h 3850998"/>
              <a:gd name="connsiteX3-231" fmla="*/ 3117639 w 3128445"/>
              <a:gd name="connsiteY3-232" fmla="*/ 3809737 h 3850998"/>
              <a:gd name="connsiteX4-233" fmla="*/ 0 w 3128445"/>
              <a:gd name="connsiteY4-234" fmla="*/ 3850998 h 3850998"/>
              <a:gd name="connsiteX5-235" fmla="*/ 25789 w 3128445"/>
              <a:gd name="connsiteY5-236" fmla="*/ 1582093 h 3850998"/>
              <a:gd name="connsiteX6-237" fmla="*/ 46310 w 3128445"/>
              <a:gd name="connsiteY6-238" fmla="*/ 38487 h 3850998"/>
              <a:gd name="connsiteX0-239" fmla="*/ 46310 w 3122746"/>
              <a:gd name="connsiteY0-240" fmla="*/ 38487 h 3850998"/>
              <a:gd name="connsiteX1-241" fmla="*/ 3099212 w 3122746"/>
              <a:gd name="connsiteY1-242" fmla="*/ 0 h 3850998"/>
              <a:gd name="connsiteX2-243" fmla="*/ 3019625 w 3122746"/>
              <a:gd name="connsiteY2-244" fmla="*/ 2301815 h 3850998"/>
              <a:gd name="connsiteX3-245" fmla="*/ 3117639 w 3122746"/>
              <a:gd name="connsiteY3-246" fmla="*/ 3809737 h 3850998"/>
              <a:gd name="connsiteX4-247" fmla="*/ 0 w 3122746"/>
              <a:gd name="connsiteY4-248" fmla="*/ 3850998 h 3850998"/>
              <a:gd name="connsiteX5-249" fmla="*/ 25789 w 3122746"/>
              <a:gd name="connsiteY5-250" fmla="*/ 1582093 h 3850998"/>
              <a:gd name="connsiteX6-251" fmla="*/ 46310 w 3122746"/>
              <a:gd name="connsiteY6-252" fmla="*/ 38487 h 3850998"/>
              <a:gd name="connsiteX0-253" fmla="*/ 46310 w 3146418"/>
              <a:gd name="connsiteY0-254" fmla="*/ 38487 h 3850998"/>
              <a:gd name="connsiteX1-255" fmla="*/ 3099212 w 3146418"/>
              <a:gd name="connsiteY1-256" fmla="*/ 0 h 3850998"/>
              <a:gd name="connsiteX2-257" fmla="*/ 3123761 w 3146418"/>
              <a:gd name="connsiteY2-258" fmla="*/ 2301815 h 3850998"/>
              <a:gd name="connsiteX3-259" fmla="*/ 3117639 w 3146418"/>
              <a:gd name="connsiteY3-260" fmla="*/ 3809737 h 3850998"/>
              <a:gd name="connsiteX4-261" fmla="*/ 0 w 3146418"/>
              <a:gd name="connsiteY4-262" fmla="*/ 3850998 h 3850998"/>
              <a:gd name="connsiteX5-263" fmla="*/ 25789 w 3146418"/>
              <a:gd name="connsiteY5-264" fmla="*/ 1582093 h 3850998"/>
              <a:gd name="connsiteX6-265" fmla="*/ 46310 w 3146418"/>
              <a:gd name="connsiteY6-266" fmla="*/ 38487 h 3850998"/>
              <a:gd name="connsiteX0-267" fmla="*/ 46310 w 3134402"/>
              <a:gd name="connsiteY0-268" fmla="*/ 38487 h 3850998"/>
              <a:gd name="connsiteX1-269" fmla="*/ 3099212 w 3134402"/>
              <a:gd name="connsiteY1-270" fmla="*/ 0 h 3850998"/>
              <a:gd name="connsiteX2-271" fmla="*/ 3123761 w 3134402"/>
              <a:gd name="connsiteY2-272" fmla="*/ 2301815 h 3850998"/>
              <a:gd name="connsiteX3-273" fmla="*/ 3117639 w 3134402"/>
              <a:gd name="connsiteY3-274" fmla="*/ 3809737 h 3850998"/>
              <a:gd name="connsiteX4-275" fmla="*/ 0 w 3134402"/>
              <a:gd name="connsiteY4-276" fmla="*/ 3850998 h 3850998"/>
              <a:gd name="connsiteX5-277" fmla="*/ 25789 w 3134402"/>
              <a:gd name="connsiteY5-278" fmla="*/ 1582093 h 3850998"/>
              <a:gd name="connsiteX6-279" fmla="*/ 46310 w 3134402"/>
              <a:gd name="connsiteY6-280" fmla="*/ 38487 h 3850998"/>
              <a:gd name="connsiteX0-281" fmla="*/ 46310 w 3143750"/>
              <a:gd name="connsiteY0-282" fmla="*/ 85654 h 3898165"/>
              <a:gd name="connsiteX1-283" fmla="*/ 3143750 w 3143750"/>
              <a:gd name="connsiteY1-284" fmla="*/ 0 h 3898165"/>
              <a:gd name="connsiteX2-285" fmla="*/ 3123761 w 3143750"/>
              <a:gd name="connsiteY2-286" fmla="*/ 2348982 h 3898165"/>
              <a:gd name="connsiteX3-287" fmla="*/ 3117639 w 3143750"/>
              <a:gd name="connsiteY3-288" fmla="*/ 3856904 h 3898165"/>
              <a:gd name="connsiteX4-289" fmla="*/ 0 w 3143750"/>
              <a:gd name="connsiteY4-290" fmla="*/ 3898165 h 3898165"/>
              <a:gd name="connsiteX5-291" fmla="*/ 25789 w 3143750"/>
              <a:gd name="connsiteY5-292" fmla="*/ 1629260 h 3898165"/>
              <a:gd name="connsiteX6-293" fmla="*/ 46310 w 3143750"/>
              <a:gd name="connsiteY6-294" fmla="*/ 85654 h 38981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139" y="connsiteY6-140"/>
              </a:cxn>
            </a:cxnLst>
            <a:rect l="l" t="t" r="r" b="b"/>
            <a:pathLst>
              <a:path w="3143750" h="3898165">
                <a:moveTo>
                  <a:pt x="46310" y="85654"/>
                </a:moveTo>
                <a:lnTo>
                  <a:pt x="3143750" y="0"/>
                </a:lnTo>
                <a:cubicBezTo>
                  <a:pt x="3133089" y="6245"/>
                  <a:pt x="3123307" y="1131143"/>
                  <a:pt x="3123761" y="2348982"/>
                </a:cubicBezTo>
                <a:cubicBezTo>
                  <a:pt x="3126832" y="2409523"/>
                  <a:pt x="3149408" y="3754279"/>
                  <a:pt x="3117639" y="3856904"/>
                </a:cubicBezTo>
                <a:lnTo>
                  <a:pt x="0" y="3898165"/>
                </a:lnTo>
                <a:cubicBezTo>
                  <a:pt x="13706" y="3222644"/>
                  <a:pt x="12083" y="2304781"/>
                  <a:pt x="25789" y="1629260"/>
                </a:cubicBezTo>
                <a:cubicBezTo>
                  <a:pt x="31324" y="1584294"/>
                  <a:pt x="2291" y="611714"/>
                  <a:pt x="46310" y="85654"/>
                </a:cubicBezTo>
                <a:close/>
              </a:path>
            </a:pathLst>
          </a:custGeom>
          <a:solidFill>
            <a:srgbClr val="2FA2A7"/>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 name="Rectangle 3"/>
          <p:cNvSpPr/>
          <p:nvPr userDrawn="1"/>
        </p:nvSpPr>
        <p:spPr bwMode="auto">
          <a:xfrm>
            <a:off x="12376117" y="2465512"/>
            <a:ext cx="10570455" cy="1440160"/>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46310 w 3296775"/>
              <a:gd name="connsiteY0-116" fmla="*/ 38487 h 3850998"/>
              <a:gd name="connsiteX1-117" fmla="*/ 3099212 w 3296775"/>
              <a:gd name="connsiteY1-118" fmla="*/ 0 h 3850998"/>
              <a:gd name="connsiteX2-119" fmla="*/ 2863421 w 3296775"/>
              <a:gd name="connsiteY2-120" fmla="*/ 2230014 h 3850998"/>
              <a:gd name="connsiteX3-121" fmla="*/ 3117639 w 3296775"/>
              <a:gd name="connsiteY3-122" fmla="*/ 3809737 h 3850998"/>
              <a:gd name="connsiteX4-123" fmla="*/ 0 w 3296775"/>
              <a:gd name="connsiteY4-124" fmla="*/ 3850998 h 3850998"/>
              <a:gd name="connsiteX5-125" fmla="*/ 25789 w 3296775"/>
              <a:gd name="connsiteY5-126" fmla="*/ 1582093 h 3850998"/>
              <a:gd name="connsiteX6" fmla="*/ 46310 w 3296775"/>
              <a:gd name="connsiteY6" fmla="*/ 38487 h 3850998"/>
              <a:gd name="connsiteX0-127" fmla="*/ 46310 w 3296775"/>
              <a:gd name="connsiteY0-128" fmla="*/ 38487 h 3850998"/>
              <a:gd name="connsiteX1-129" fmla="*/ 3099212 w 3296775"/>
              <a:gd name="connsiteY1-130" fmla="*/ 0 h 3850998"/>
              <a:gd name="connsiteX2-131" fmla="*/ 2863421 w 3296775"/>
              <a:gd name="connsiteY2-132" fmla="*/ 2230014 h 3850998"/>
              <a:gd name="connsiteX3-133" fmla="*/ 3117639 w 3296775"/>
              <a:gd name="connsiteY3-134" fmla="*/ 3809737 h 3850998"/>
              <a:gd name="connsiteX4-135" fmla="*/ 0 w 3296775"/>
              <a:gd name="connsiteY4-136" fmla="*/ 3850998 h 3850998"/>
              <a:gd name="connsiteX5-137" fmla="*/ 25789 w 3296775"/>
              <a:gd name="connsiteY5-138" fmla="*/ 1582093 h 3850998"/>
              <a:gd name="connsiteX6-139" fmla="*/ 46310 w 3296775"/>
              <a:gd name="connsiteY6-140" fmla="*/ 38487 h 3850998"/>
              <a:gd name="connsiteX0-141" fmla="*/ 46310 w 3301831"/>
              <a:gd name="connsiteY0-142" fmla="*/ 38487 h 3850998"/>
              <a:gd name="connsiteX1-143" fmla="*/ 3099212 w 3301831"/>
              <a:gd name="connsiteY1-144" fmla="*/ 0 h 3850998"/>
              <a:gd name="connsiteX2-145" fmla="*/ 2863421 w 3301831"/>
              <a:gd name="connsiteY2-146" fmla="*/ 2230014 h 3850998"/>
              <a:gd name="connsiteX3-147" fmla="*/ 3117639 w 3301831"/>
              <a:gd name="connsiteY3-148" fmla="*/ 3809737 h 3850998"/>
              <a:gd name="connsiteX4-149" fmla="*/ 0 w 3301831"/>
              <a:gd name="connsiteY4-150" fmla="*/ 3850998 h 3850998"/>
              <a:gd name="connsiteX5-151" fmla="*/ 25789 w 3301831"/>
              <a:gd name="connsiteY5-152" fmla="*/ 1582093 h 3850998"/>
              <a:gd name="connsiteX6-153" fmla="*/ 46310 w 3301831"/>
              <a:gd name="connsiteY6-154" fmla="*/ 38487 h 3850998"/>
              <a:gd name="connsiteX0-155" fmla="*/ 46310 w 3309873"/>
              <a:gd name="connsiteY0-156" fmla="*/ 38487 h 3850998"/>
              <a:gd name="connsiteX1-157" fmla="*/ 3099212 w 3309873"/>
              <a:gd name="connsiteY1-158" fmla="*/ 0 h 3850998"/>
              <a:gd name="connsiteX2-159" fmla="*/ 2863421 w 3309873"/>
              <a:gd name="connsiteY2-160" fmla="*/ 2230014 h 3850998"/>
              <a:gd name="connsiteX3-161" fmla="*/ 3117639 w 3309873"/>
              <a:gd name="connsiteY3-162" fmla="*/ 3809737 h 3850998"/>
              <a:gd name="connsiteX4-163" fmla="*/ 0 w 3309873"/>
              <a:gd name="connsiteY4-164" fmla="*/ 3850998 h 3850998"/>
              <a:gd name="connsiteX5-165" fmla="*/ 25789 w 3309873"/>
              <a:gd name="connsiteY5-166" fmla="*/ 1582093 h 3850998"/>
              <a:gd name="connsiteX6-167" fmla="*/ 46310 w 3309873"/>
              <a:gd name="connsiteY6-168" fmla="*/ 38487 h 3850998"/>
              <a:gd name="connsiteX0-169" fmla="*/ 46310 w 3381880"/>
              <a:gd name="connsiteY0-170" fmla="*/ 38487 h 3850998"/>
              <a:gd name="connsiteX1-171" fmla="*/ 3099212 w 3381880"/>
              <a:gd name="connsiteY1-172" fmla="*/ 0 h 3850998"/>
              <a:gd name="connsiteX2-173" fmla="*/ 3158471 w 3381880"/>
              <a:gd name="connsiteY2-174" fmla="*/ 2301815 h 3850998"/>
              <a:gd name="connsiteX3-175" fmla="*/ 3117639 w 3381880"/>
              <a:gd name="connsiteY3-176" fmla="*/ 3809737 h 3850998"/>
              <a:gd name="connsiteX4-177" fmla="*/ 0 w 3381880"/>
              <a:gd name="connsiteY4-178" fmla="*/ 3850998 h 3850998"/>
              <a:gd name="connsiteX5-179" fmla="*/ 25789 w 3381880"/>
              <a:gd name="connsiteY5-180" fmla="*/ 1582093 h 3850998"/>
              <a:gd name="connsiteX6-181" fmla="*/ 46310 w 3381880"/>
              <a:gd name="connsiteY6-182" fmla="*/ 38487 h 3850998"/>
              <a:gd name="connsiteX0-183" fmla="*/ 46310 w 3381880"/>
              <a:gd name="connsiteY0-184" fmla="*/ 38487 h 3850998"/>
              <a:gd name="connsiteX1-185" fmla="*/ 3099212 w 3381880"/>
              <a:gd name="connsiteY1-186" fmla="*/ 0 h 3850998"/>
              <a:gd name="connsiteX2-187" fmla="*/ 3158471 w 3381880"/>
              <a:gd name="connsiteY2-188" fmla="*/ 2301815 h 3850998"/>
              <a:gd name="connsiteX3-189" fmla="*/ 3117639 w 3381880"/>
              <a:gd name="connsiteY3-190" fmla="*/ 3809737 h 3850998"/>
              <a:gd name="connsiteX4-191" fmla="*/ 0 w 3381880"/>
              <a:gd name="connsiteY4-192" fmla="*/ 3850998 h 3850998"/>
              <a:gd name="connsiteX5-193" fmla="*/ 25789 w 3381880"/>
              <a:gd name="connsiteY5-194" fmla="*/ 1582093 h 3850998"/>
              <a:gd name="connsiteX6-195" fmla="*/ 46310 w 3381880"/>
              <a:gd name="connsiteY6-196" fmla="*/ 38487 h 3850998"/>
              <a:gd name="connsiteX0-197" fmla="*/ 46310 w 3217467"/>
              <a:gd name="connsiteY0-198" fmla="*/ 38487 h 3850998"/>
              <a:gd name="connsiteX1-199" fmla="*/ 3099212 w 3217467"/>
              <a:gd name="connsiteY1-200" fmla="*/ 0 h 3850998"/>
              <a:gd name="connsiteX2-201" fmla="*/ 3158471 w 3217467"/>
              <a:gd name="connsiteY2-202" fmla="*/ 2301815 h 3850998"/>
              <a:gd name="connsiteX3-203" fmla="*/ 3117639 w 3217467"/>
              <a:gd name="connsiteY3-204" fmla="*/ 3809737 h 3850998"/>
              <a:gd name="connsiteX4-205" fmla="*/ 0 w 3217467"/>
              <a:gd name="connsiteY4-206" fmla="*/ 3850998 h 3850998"/>
              <a:gd name="connsiteX5-207" fmla="*/ 25789 w 3217467"/>
              <a:gd name="connsiteY5-208" fmla="*/ 1582093 h 3850998"/>
              <a:gd name="connsiteX6-209" fmla="*/ 46310 w 3217467"/>
              <a:gd name="connsiteY6-210" fmla="*/ 38487 h 3850998"/>
              <a:gd name="connsiteX0-211" fmla="*/ 46310 w 3195280"/>
              <a:gd name="connsiteY0-212" fmla="*/ 38487 h 3850998"/>
              <a:gd name="connsiteX1-213" fmla="*/ 3099212 w 3195280"/>
              <a:gd name="connsiteY1-214" fmla="*/ 0 h 3850998"/>
              <a:gd name="connsiteX2-215" fmla="*/ 3158471 w 3195280"/>
              <a:gd name="connsiteY2-216" fmla="*/ 2301815 h 3850998"/>
              <a:gd name="connsiteX3-217" fmla="*/ 3117639 w 3195280"/>
              <a:gd name="connsiteY3-218" fmla="*/ 3809737 h 3850998"/>
              <a:gd name="connsiteX4-219" fmla="*/ 0 w 3195280"/>
              <a:gd name="connsiteY4-220" fmla="*/ 3850998 h 3850998"/>
              <a:gd name="connsiteX5-221" fmla="*/ 25789 w 3195280"/>
              <a:gd name="connsiteY5-222" fmla="*/ 1582093 h 3850998"/>
              <a:gd name="connsiteX6-223" fmla="*/ 46310 w 3195280"/>
              <a:gd name="connsiteY6-224" fmla="*/ 38487 h 3850998"/>
              <a:gd name="connsiteX0-225" fmla="*/ 46310 w 3128445"/>
              <a:gd name="connsiteY0-226" fmla="*/ 38487 h 3850998"/>
              <a:gd name="connsiteX1-227" fmla="*/ 3099212 w 3128445"/>
              <a:gd name="connsiteY1-228" fmla="*/ 0 h 3850998"/>
              <a:gd name="connsiteX2-229" fmla="*/ 3019625 w 3128445"/>
              <a:gd name="connsiteY2-230" fmla="*/ 2301815 h 3850998"/>
              <a:gd name="connsiteX3-231" fmla="*/ 3117639 w 3128445"/>
              <a:gd name="connsiteY3-232" fmla="*/ 3809737 h 3850998"/>
              <a:gd name="connsiteX4-233" fmla="*/ 0 w 3128445"/>
              <a:gd name="connsiteY4-234" fmla="*/ 3850998 h 3850998"/>
              <a:gd name="connsiteX5-235" fmla="*/ 25789 w 3128445"/>
              <a:gd name="connsiteY5-236" fmla="*/ 1582093 h 3850998"/>
              <a:gd name="connsiteX6-237" fmla="*/ 46310 w 3128445"/>
              <a:gd name="connsiteY6-238" fmla="*/ 38487 h 3850998"/>
              <a:gd name="connsiteX0-239" fmla="*/ 46310 w 3122746"/>
              <a:gd name="connsiteY0-240" fmla="*/ 38487 h 3850998"/>
              <a:gd name="connsiteX1-241" fmla="*/ 3099212 w 3122746"/>
              <a:gd name="connsiteY1-242" fmla="*/ 0 h 3850998"/>
              <a:gd name="connsiteX2-243" fmla="*/ 3019625 w 3122746"/>
              <a:gd name="connsiteY2-244" fmla="*/ 2301815 h 3850998"/>
              <a:gd name="connsiteX3-245" fmla="*/ 3117639 w 3122746"/>
              <a:gd name="connsiteY3-246" fmla="*/ 3809737 h 3850998"/>
              <a:gd name="connsiteX4-247" fmla="*/ 0 w 3122746"/>
              <a:gd name="connsiteY4-248" fmla="*/ 3850998 h 3850998"/>
              <a:gd name="connsiteX5-249" fmla="*/ 25789 w 3122746"/>
              <a:gd name="connsiteY5-250" fmla="*/ 1582093 h 3850998"/>
              <a:gd name="connsiteX6-251" fmla="*/ 46310 w 3122746"/>
              <a:gd name="connsiteY6-252" fmla="*/ 38487 h 3850998"/>
              <a:gd name="connsiteX0-253" fmla="*/ 46310 w 3146418"/>
              <a:gd name="connsiteY0-254" fmla="*/ 38487 h 3850998"/>
              <a:gd name="connsiteX1-255" fmla="*/ 3099212 w 3146418"/>
              <a:gd name="connsiteY1-256" fmla="*/ 0 h 3850998"/>
              <a:gd name="connsiteX2-257" fmla="*/ 3123761 w 3146418"/>
              <a:gd name="connsiteY2-258" fmla="*/ 2301815 h 3850998"/>
              <a:gd name="connsiteX3-259" fmla="*/ 3117639 w 3146418"/>
              <a:gd name="connsiteY3-260" fmla="*/ 3809737 h 3850998"/>
              <a:gd name="connsiteX4-261" fmla="*/ 0 w 3146418"/>
              <a:gd name="connsiteY4-262" fmla="*/ 3850998 h 3850998"/>
              <a:gd name="connsiteX5-263" fmla="*/ 25789 w 3146418"/>
              <a:gd name="connsiteY5-264" fmla="*/ 1582093 h 3850998"/>
              <a:gd name="connsiteX6-265" fmla="*/ 46310 w 3146418"/>
              <a:gd name="connsiteY6-266" fmla="*/ 38487 h 3850998"/>
              <a:gd name="connsiteX0-267" fmla="*/ 46310 w 3134402"/>
              <a:gd name="connsiteY0-268" fmla="*/ 38487 h 3850998"/>
              <a:gd name="connsiteX1-269" fmla="*/ 3099212 w 3134402"/>
              <a:gd name="connsiteY1-270" fmla="*/ 0 h 3850998"/>
              <a:gd name="connsiteX2-271" fmla="*/ 3123761 w 3134402"/>
              <a:gd name="connsiteY2-272" fmla="*/ 2301815 h 3850998"/>
              <a:gd name="connsiteX3-273" fmla="*/ 3117639 w 3134402"/>
              <a:gd name="connsiteY3-274" fmla="*/ 3809737 h 3850998"/>
              <a:gd name="connsiteX4-275" fmla="*/ 0 w 3134402"/>
              <a:gd name="connsiteY4-276" fmla="*/ 3850998 h 3850998"/>
              <a:gd name="connsiteX5-277" fmla="*/ 25789 w 3134402"/>
              <a:gd name="connsiteY5-278" fmla="*/ 1582093 h 3850998"/>
              <a:gd name="connsiteX6-279" fmla="*/ 46310 w 3134402"/>
              <a:gd name="connsiteY6-280" fmla="*/ 38487 h 3850998"/>
              <a:gd name="connsiteX0-281" fmla="*/ 46310 w 3336527"/>
              <a:gd name="connsiteY0-282" fmla="*/ 38487 h 3850998"/>
              <a:gd name="connsiteX1-283" fmla="*/ 3099212 w 3336527"/>
              <a:gd name="connsiteY1-284" fmla="*/ 0 h 3850998"/>
              <a:gd name="connsiteX2-285" fmla="*/ 3144252 w 3336527"/>
              <a:gd name="connsiteY2-286" fmla="*/ 764943 h 3850998"/>
              <a:gd name="connsiteX3-287" fmla="*/ 3123761 w 3336527"/>
              <a:gd name="connsiteY3-288" fmla="*/ 2301815 h 3850998"/>
              <a:gd name="connsiteX4-289" fmla="*/ 3117639 w 3336527"/>
              <a:gd name="connsiteY4-290" fmla="*/ 3809737 h 3850998"/>
              <a:gd name="connsiteX5-291" fmla="*/ 0 w 3336527"/>
              <a:gd name="connsiteY5-292" fmla="*/ 3850998 h 3850998"/>
              <a:gd name="connsiteX6-293" fmla="*/ 25789 w 3336527"/>
              <a:gd name="connsiteY6-294" fmla="*/ 1582093 h 3850998"/>
              <a:gd name="connsiteX7" fmla="*/ 46310 w 3336527"/>
              <a:gd name="connsiteY7" fmla="*/ 38487 h 3850998"/>
              <a:gd name="connsiteX0-295" fmla="*/ 46310 w 3144662"/>
              <a:gd name="connsiteY0-296" fmla="*/ 38487 h 3850998"/>
              <a:gd name="connsiteX1-297" fmla="*/ 3099212 w 3144662"/>
              <a:gd name="connsiteY1-298" fmla="*/ 0 h 3850998"/>
              <a:gd name="connsiteX2-299" fmla="*/ 3144252 w 3144662"/>
              <a:gd name="connsiteY2-300" fmla="*/ 764943 h 3850998"/>
              <a:gd name="connsiteX3-301" fmla="*/ 3123761 w 3144662"/>
              <a:gd name="connsiteY3-302" fmla="*/ 2301815 h 3850998"/>
              <a:gd name="connsiteX4-303" fmla="*/ 3117639 w 3144662"/>
              <a:gd name="connsiteY4-304" fmla="*/ 3809737 h 3850998"/>
              <a:gd name="connsiteX5-305" fmla="*/ 0 w 3144662"/>
              <a:gd name="connsiteY5-306" fmla="*/ 3850998 h 3850998"/>
              <a:gd name="connsiteX6-307" fmla="*/ 25789 w 3144662"/>
              <a:gd name="connsiteY6-308" fmla="*/ 1582093 h 3850998"/>
              <a:gd name="connsiteX7-309" fmla="*/ 46310 w 3144662"/>
              <a:gd name="connsiteY7-310" fmla="*/ 38487 h 3850998"/>
              <a:gd name="connsiteX0-311" fmla="*/ 46310 w 3134402"/>
              <a:gd name="connsiteY0-312" fmla="*/ 38487 h 3850998"/>
              <a:gd name="connsiteX1-313" fmla="*/ 3099212 w 3134402"/>
              <a:gd name="connsiteY1-314" fmla="*/ 0 h 3850998"/>
              <a:gd name="connsiteX2-315" fmla="*/ 3102632 w 3134402"/>
              <a:gd name="connsiteY2-316" fmla="*/ 764943 h 3850998"/>
              <a:gd name="connsiteX3-317" fmla="*/ 3123761 w 3134402"/>
              <a:gd name="connsiteY3-318" fmla="*/ 2301815 h 3850998"/>
              <a:gd name="connsiteX4-319" fmla="*/ 3117639 w 3134402"/>
              <a:gd name="connsiteY4-320" fmla="*/ 3809737 h 3850998"/>
              <a:gd name="connsiteX5-321" fmla="*/ 0 w 3134402"/>
              <a:gd name="connsiteY5-322" fmla="*/ 3850998 h 3850998"/>
              <a:gd name="connsiteX6-323" fmla="*/ 25789 w 3134402"/>
              <a:gd name="connsiteY6-324" fmla="*/ 1582093 h 3850998"/>
              <a:gd name="connsiteX7-325" fmla="*/ 46310 w 3134402"/>
              <a:gd name="connsiteY7-326" fmla="*/ 38487 h 3850998"/>
              <a:gd name="connsiteX0-327" fmla="*/ 46310 w 3129210"/>
              <a:gd name="connsiteY0-328" fmla="*/ 38487 h 3850998"/>
              <a:gd name="connsiteX1-329" fmla="*/ 3099212 w 3129210"/>
              <a:gd name="connsiteY1-330" fmla="*/ 0 h 3850998"/>
              <a:gd name="connsiteX2-331" fmla="*/ 3102632 w 3129210"/>
              <a:gd name="connsiteY2-332" fmla="*/ 764943 h 3850998"/>
              <a:gd name="connsiteX3-333" fmla="*/ 3102951 w 3129210"/>
              <a:gd name="connsiteY3-334" fmla="*/ 2301815 h 3850998"/>
              <a:gd name="connsiteX4-335" fmla="*/ 3117639 w 3129210"/>
              <a:gd name="connsiteY4-336" fmla="*/ 3809737 h 3850998"/>
              <a:gd name="connsiteX5-337" fmla="*/ 0 w 3129210"/>
              <a:gd name="connsiteY5-338" fmla="*/ 3850998 h 3850998"/>
              <a:gd name="connsiteX6-339" fmla="*/ 25789 w 3129210"/>
              <a:gd name="connsiteY6-340" fmla="*/ 1582093 h 3850998"/>
              <a:gd name="connsiteX7-341" fmla="*/ 46310 w 3129210"/>
              <a:gd name="connsiteY7-342" fmla="*/ 38487 h 3850998"/>
              <a:gd name="connsiteX0-343" fmla="*/ 46310 w 3117639"/>
              <a:gd name="connsiteY0-344" fmla="*/ 38487 h 3850998"/>
              <a:gd name="connsiteX1-345" fmla="*/ 3099212 w 3117639"/>
              <a:gd name="connsiteY1-346" fmla="*/ 0 h 3850998"/>
              <a:gd name="connsiteX2-347" fmla="*/ 3102632 w 3117639"/>
              <a:gd name="connsiteY2-348" fmla="*/ 764943 h 3850998"/>
              <a:gd name="connsiteX3-349" fmla="*/ 3102951 w 3117639"/>
              <a:gd name="connsiteY3-350" fmla="*/ 2301815 h 3850998"/>
              <a:gd name="connsiteX4-351" fmla="*/ 3117639 w 3117639"/>
              <a:gd name="connsiteY4-352" fmla="*/ 3809737 h 3850998"/>
              <a:gd name="connsiteX5-353" fmla="*/ 0 w 3117639"/>
              <a:gd name="connsiteY5-354" fmla="*/ 3850998 h 3850998"/>
              <a:gd name="connsiteX6-355" fmla="*/ 25789 w 3117639"/>
              <a:gd name="connsiteY6-356" fmla="*/ 1582093 h 3850998"/>
              <a:gd name="connsiteX7-357" fmla="*/ 46310 w 3117639"/>
              <a:gd name="connsiteY7-358" fmla="*/ 38487 h 3850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139" y="connsiteY6-140"/>
              </a:cxn>
              <a:cxn ang="0">
                <a:pos x="connsiteX7-309" y="connsiteY7-310"/>
              </a:cxn>
            </a:cxnLst>
            <a:rect l="l" t="t" r="r" b="b"/>
            <a:pathLst>
              <a:path w="3117639" h="3850998">
                <a:moveTo>
                  <a:pt x="46310" y="38487"/>
                </a:moveTo>
                <a:lnTo>
                  <a:pt x="3099212" y="0"/>
                </a:lnTo>
                <a:cubicBezTo>
                  <a:pt x="3087483" y="262571"/>
                  <a:pt x="3098541" y="381307"/>
                  <a:pt x="3102632" y="764943"/>
                </a:cubicBezTo>
                <a:cubicBezTo>
                  <a:pt x="3106723" y="1148579"/>
                  <a:pt x="3099583" y="1700019"/>
                  <a:pt x="3102951" y="2301815"/>
                </a:cubicBezTo>
                <a:cubicBezTo>
                  <a:pt x="3106022" y="2362356"/>
                  <a:pt x="3102586" y="2999640"/>
                  <a:pt x="3117639" y="3809737"/>
                </a:cubicBezTo>
                <a:lnTo>
                  <a:pt x="0" y="3850998"/>
                </a:lnTo>
                <a:cubicBezTo>
                  <a:pt x="13706" y="3175477"/>
                  <a:pt x="12083" y="2257614"/>
                  <a:pt x="25789" y="1582093"/>
                </a:cubicBezTo>
                <a:cubicBezTo>
                  <a:pt x="31324" y="1537127"/>
                  <a:pt x="2291" y="564547"/>
                  <a:pt x="46310" y="38487"/>
                </a:cubicBezTo>
                <a:close/>
              </a:path>
            </a:pathLst>
          </a:custGeom>
          <a:solidFill>
            <a:srgbClr val="2FA2A7"/>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Text Placeholder 12"/>
          <p:cNvSpPr>
            <a:spLocks noGrp="1"/>
          </p:cNvSpPr>
          <p:nvPr>
            <p:ph type="body" sz="quarter" idx="10" hasCustomPrompt="1"/>
          </p:nvPr>
        </p:nvSpPr>
        <p:spPr>
          <a:xfrm>
            <a:off x="1730375" y="2682156"/>
            <a:ext cx="10029577" cy="1079500"/>
          </a:xfrm>
          <a:prstGeom prst="rect">
            <a:avLst/>
          </a:prstGeom>
        </p:spPr>
        <p:txBody>
          <a:bodyPr vert="horz" anchor="ctr"/>
          <a:lstStyle>
            <a:lvl1pPr marL="0" indent="0" algn="l">
              <a:buNone/>
              <a:defRPr sz="4800" spc="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5" name="Text Placeholder 12"/>
          <p:cNvSpPr>
            <a:spLocks noGrp="1"/>
          </p:cNvSpPr>
          <p:nvPr>
            <p:ph type="body" sz="quarter" idx="12"/>
          </p:nvPr>
        </p:nvSpPr>
        <p:spPr>
          <a:xfrm>
            <a:off x="1730375" y="4265712"/>
            <a:ext cx="10098461" cy="6621141"/>
          </a:xfrm>
          <a:prstGeom prst="rect">
            <a:avLst/>
          </a:prstGeom>
        </p:spPr>
        <p:txBody>
          <a:bodyPr vert="horz" anchor="t"/>
          <a:lstStyle>
            <a:lvl1pPr marL="0" indent="0" algn="l">
              <a:lnSpc>
                <a:spcPct val="110000"/>
              </a:lnSpc>
              <a:spcBef>
                <a:spcPts val="3500"/>
              </a:spcBef>
              <a:buNone/>
              <a:defRPr sz="3600" b="0" i="0">
                <a:solidFill>
                  <a:srgbClr val="3E3E3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0" name="Text Placeholder 12"/>
          <p:cNvSpPr>
            <a:spLocks noGrp="1"/>
          </p:cNvSpPr>
          <p:nvPr>
            <p:ph type="body" sz="quarter" idx="13" hasCustomPrompt="1"/>
          </p:nvPr>
        </p:nvSpPr>
        <p:spPr>
          <a:xfrm>
            <a:off x="12577938" y="2682156"/>
            <a:ext cx="10034412" cy="1079500"/>
          </a:xfrm>
          <a:prstGeom prst="rect">
            <a:avLst/>
          </a:prstGeom>
        </p:spPr>
        <p:txBody>
          <a:bodyPr vert="horz" anchor="ctr"/>
          <a:lstStyle>
            <a:lvl1pPr marL="0" indent="0" algn="l">
              <a:buNone/>
              <a:defRPr sz="4800" spc="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1" name="Text Placeholder 12"/>
          <p:cNvSpPr>
            <a:spLocks noGrp="1"/>
          </p:cNvSpPr>
          <p:nvPr>
            <p:ph type="body" sz="quarter" idx="14"/>
          </p:nvPr>
        </p:nvSpPr>
        <p:spPr>
          <a:xfrm>
            <a:off x="12577938" y="4265712"/>
            <a:ext cx="10034412" cy="6621141"/>
          </a:xfrm>
          <a:prstGeom prst="rect">
            <a:avLst/>
          </a:prstGeom>
        </p:spPr>
        <p:txBody>
          <a:bodyPr vert="horz" anchor="t"/>
          <a:lstStyle>
            <a:lvl1pPr marL="0" indent="0" algn="l">
              <a:lnSpc>
                <a:spcPct val="110000"/>
              </a:lnSpc>
              <a:spcBef>
                <a:spcPts val="3500"/>
              </a:spcBef>
              <a:buNone/>
              <a:defRPr sz="3600" b="0" i="0">
                <a:solidFill>
                  <a:srgbClr val="3E3E3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4"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25"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 Paragraph and 2 columns">
    <p:spTree>
      <p:nvGrpSpPr>
        <p:cNvPr id="1" name=""/>
        <p:cNvGrpSpPr/>
        <p:nvPr/>
      </p:nvGrpSpPr>
      <p:grpSpPr>
        <a:xfrm>
          <a:off x="0" y="0"/>
          <a:ext cx="0" cy="0"/>
          <a:chOff x="0" y="0"/>
          <a:chExt cx="0" cy="0"/>
        </a:xfrm>
      </p:grpSpPr>
      <p:sp>
        <p:nvSpPr>
          <p:cNvPr id="19" name="Rectangle 3"/>
          <p:cNvSpPr/>
          <p:nvPr userDrawn="1"/>
        </p:nvSpPr>
        <p:spPr bwMode="auto">
          <a:xfrm rot="5400000" flipH="1">
            <a:off x="10623960" y="-6714319"/>
            <a:ext cx="3166244" cy="21674138"/>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17639"/>
              <a:gd name="connsiteY0-152" fmla="*/ 38487 h 3850998"/>
              <a:gd name="connsiteX1-153" fmla="*/ 3099212 w 3117639"/>
              <a:gd name="connsiteY1-154" fmla="*/ 0 h 3850998"/>
              <a:gd name="connsiteX2-155" fmla="*/ 3117639 w 3117639"/>
              <a:gd name="connsiteY2-156" fmla="*/ 3836218 h 3850998"/>
              <a:gd name="connsiteX3-157" fmla="*/ 0 w 3117639"/>
              <a:gd name="connsiteY3-158" fmla="*/ 3850998 h 3850998"/>
              <a:gd name="connsiteX4-159" fmla="*/ 25789 w 3117639"/>
              <a:gd name="connsiteY4-160" fmla="*/ 1582093 h 3850998"/>
              <a:gd name="connsiteX5-161" fmla="*/ 46310 w 3117639"/>
              <a:gd name="connsiteY5-162" fmla="*/ 38487 h 3850998"/>
              <a:gd name="connsiteX0-163" fmla="*/ 46310 w 3117639"/>
              <a:gd name="connsiteY0-164" fmla="*/ 7593 h 3820104"/>
              <a:gd name="connsiteX1-165" fmla="*/ 3099212 w 3117639"/>
              <a:gd name="connsiteY1-166" fmla="*/ 0 h 3820104"/>
              <a:gd name="connsiteX2-167" fmla="*/ 3117639 w 3117639"/>
              <a:gd name="connsiteY2-168" fmla="*/ 3805324 h 3820104"/>
              <a:gd name="connsiteX3-169" fmla="*/ 0 w 3117639"/>
              <a:gd name="connsiteY3-170" fmla="*/ 3820104 h 3820104"/>
              <a:gd name="connsiteX4-171" fmla="*/ 25789 w 3117639"/>
              <a:gd name="connsiteY4-172" fmla="*/ 1551199 h 3820104"/>
              <a:gd name="connsiteX5-173" fmla="*/ 46310 w 3117639"/>
              <a:gd name="connsiteY5-174" fmla="*/ 7593 h 38201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17639" h="3820104">
                <a:moveTo>
                  <a:pt x="46310" y="7593"/>
                </a:moveTo>
                <a:lnTo>
                  <a:pt x="3099212" y="0"/>
                </a:lnTo>
                <a:cubicBezTo>
                  <a:pt x="3105354" y="1269912"/>
                  <a:pt x="3111497" y="2535412"/>
                  <a:pt x="3117639" y="3805324"/>
                </a:cubicBezTo>
                <a:lnTo>
                  <a:pt x="0" y="3820104"/>
                </a:lnTo>
                <a:cubicBezTo>
                  <a:pt x="13706" y="3144583"/>
                  <a:pt x="12083" y="1844278"/>
                  <a:pt x="25789" y="1551199"/>
                </a:cubicBezTo>
                <a:cubicBezTo>
                  <a:pt x="48975" y="1565071"/>
                  <a:pt x="2291" y="533653"/>
                  <a:pt x="46310" y="7593"/>
                </a:cubicBezTo>
                <a:close/>
              </a:path>
            </a:pathLst>
          </a:custGeom>
          <a:solidFill>
            <a:schemeClr val="accent2"/>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 name="Text Placeholder 12"/>
          <p:cNvSpPr>
            <a:spLocks noGrp="1"/>
          </p:cNvSpPr>
          <p:nvPr>
            <p:ph type="body" sz="quarter" idx="17" hasCustomPrompt="1"/>
          </p:nvPr>
        </p:nvSpPr>
        <p:spPr>
          <a:xfrm>
            <a:off x="1750840" y="2825552"/>
            <a:ext cx="20882319" cy="2483433"/>
          </a:xfrm>
          <a:prstGeom prst="rect">
            <a:avLst/>
          </a:prstGeom>
        </p:spPr>
        <p:txBody>
          <a:bodyPr vert="horz" anchor="t"/>
          <a:lstStyle>
            <a:lvl1pPr marL="0" indent="0" algn="l">
              <a:lnSpc>
                <a:spcPct val="110000"/>
              </a:lnSpc>
              <a:spcBef>
                <a:spcPts val="3500"/>
              </a:spcBef>
              <a:buNone/>
              <a:defRPr sz="4800" spc="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 name="Text Placeholder 12"/>
          <p:cNvSpPr>
            <a:spLocks noGrp="1"/>
          </p:cNvSpPr>
          <p:nvPr>
            <p:ph type="body" sz="quarter" idx="10" hasCustomPrompt="1"/>
          </p:nvPr>
        </p:nvSpPr>
        <p:spPr>
          <a:xfrm>
            <a:off x="1730376" y="5921896"/>
            <a:ext cx="10101584" cy="863476"/>
          </a:xfrm>
          <a:prstGeom prst="rect">
            <a:avLst/>
          </a:prstGeom>
        </p:spPr>
        <p:txBody>
          <a:bodyPr vert="horz" anchor="b"/>
          <a:lstStyle>
            <a:lvl1pPr marL="0" indent="0" algn="l">
              <a:buNone/>
              <a:defRPr sz="48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9" name="Text Placeholder 12"/>
          <p:cNvSpPr>
            <a:spLocks noGrp="1"/>
          </p:cNvSpPr>
          <p:nvPr>
            <p:ph type="body" sz="quarter" idx="12"/>
          </p:nvPr>
        </p:nvSpPr>
        <p:spPr>
          <a:xfrm>
            <a:off x="1730376" y="6930008"/>
            <a:ext cx="10101584" cy="5256584"/>
          </a:xfrm>
          <a:prstGeom prst="rect">
            <a:avLst/>
          </a:prstGeom>
        </p:spPr>
        <p:txBody>
          <a:bodyPr vert="horz" anchor="t"/>
          <a:lstStyle>
            <a:lvl1pPr marL="0" indent="0" algn="l">
              <a:lnSpc>
                <a:spcPct val="110000"/>
              </a:lnSpc>
              <a:spcBef>
                <a:spcPts val="3500"/>
              </a:spcBef>
              <a:buNone/>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3" name="Text Placeholder 12"/>
          <p:cNvSpPr>
            <a:spLocks noGrp="1"/>
          </p:cNvSpPr>
          <p:nvPr>
            <p:ph type="body" sz="quarter" idx="15" hasCustomPrompt="1"/>
          </p:nvPr>
        </p:nvSpPr>
        <p:spPr>
          <a:xfrm>
            <a:off x="12478707" y="5921896"/>
            <a:ext cx="10133643" cy="863476"/>
          </a:xfrm>
          <a:prstGeom prst="rect">
            <a:avLst/>
          </a:prstGeom>
        </p:spPr>
        <p:txBody>
          <a:bodyPr vert="horz" anchor="b"/>
          <a:lstStyle>
            <a:lvl1pPr marL="0" indent="0" algn="l">
              <a:buNone/>
              <a:defRPr sz="4800">
                <a:solidFill>
                  <a:srgbClr val="3E3E3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4" name="Text Placeholder 12"/>
          <p:cNvSpPr>
            <a:spLocks noGrp="1"/>
          </p:cNvSpPr>
          <p:nvPr>
            <p:ph type="body" sz="quarter" idx="16"/>
          </p:nvPr>
        </p:nvSpPr>
        <p:spPr>
          <a:xfrm>
            <a:off x="12478707" y="6930008"/>
            <a:ext cx="10133643" cy="5256584"/>
          </a:xfrm>
          <a:prstGeom prst="rect">
            <a:avLst/>
          </a:prstGeom>
        </p:spPr>
        <p:txBody>
          <a:bodyPr vert="horz" anchor="t"/>
          <a:lstStyle>
            <a:lvl1pPr marL="0" indent="0" algn="l">
              <a:lnSpc>
                <a:spcPct val="110000"/>
              </a:lnSpc>
              <a:spcBef>
                <a:spcPts val="3500"/>
              </a:spcBef>
              <a:buNone/>
              <a:defRPr sz="3600">
                <a:solidFill>
                  <a:srgbClr val="3E3E3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1"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21"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of running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2984053"/>
            <a:ext cx="19873913" cy="8626475"/>
          </a:xfrm>
          <a:prstGeom prst="rect">
            <a:avLst/>
          </a:prstGeom>
        </p:spPr>
        <p:txBody>
          <a:bodyPr numCol="3" spcCol="540000"/>
          <a:lstStyle>
            <a:lvl1pPr marL="0" indent="0" algn="l">
              <a:lnSpc>
                <a:spcPct val="100000"/>
              </a:lnSpc>
              <a:buClr>
                <a:schemeClr val="accent3"/>
              </a:buClr>
              <a:buSzPct val="107000"/>
              <a:buFontTx/>
              <a:buNone/>
              <a:defRPr sz="3600" spc="0">
                <a:solidFill>
                  <a:srgbClr val="3E3E3E"/>
                </a:solidFill>
                <a:effectLst/>
                <a:latin typeface="Roboto Bold"/>
                <a:cs typeface="Roboto Bold"/>
              </a:defRPr>
            </a:lvl1pPr>
            <a:lvl2pPr marL="444500" indent="0" algn="l">
              <a:lnSpc>
                <a:spcPct val="100000"/>
              </a:lnSpc>
              <a:buClr>
                <a:schemeClr val="accent3"/>
              </a:buClr>
              <a:buSzPct val="107000"/>
              <a:buFontTx/>
              <a:buNone/>
              <a:defRPr sz="4800" spc="0">
                <a:solidFill>
                  <a:schemeClr val="tx1"/>
                </a:solidFill>
                <a:effectLst/>
                <a:latin typeface="Lato Regular"/>
                <a:cs typeface="Lato Regular"/>
              </a:defRPr>
            </a:lvl2pPr>
            <a:lvl3pPr marL="762000" indent="0" algn="l">
              <a:lnSpc>
                <a:spcPct val="100000"/>
              </a:lnSpc>
              <a:buClr>
                <a:schemeClr val="accent3"/>
              </a:buClr>
              <a:buSzPct val="107000"/>
              <a:buFontTx/>
              <a:buNone/>
              <a:defRPr sz="4800" spc="0">
                <a:solidFill>
                  <a:schemeClr val="tx1"/>
                </a:solidFill>
                <a:effectLst/>
                <a:latin typeface="Lato Regular"/>
                <a:cs typeface="Lato Regular"/>
              </a:defRPr>
            </a:lvl3pPr>
            <a:lvl4pPr marL="2032000" indent="-1016000">
              <a:buSzPct val="80000"/>
              <a:buFont typeface="Lucida Grande"/>
              <a:buChar char="✳"/>
              <a:defRPr/>
            </a:lvl4pPr>
            <a:lvl5pPr marL="2286000" indent="-1016000">
              <a:buSzPct val="80000"/>
              <a:buFont typeface="Lucida Grande"/>
              <a:buChar char="✳"/>
              <a:defRPr/>
            </a:lvl5pPr>
          </a:lstStyle>
          <a:p>
            <a:pPr lvl="0"/>
            <a:r>
              <a:rPr lang="en-US" dirty="0"/>
              <a:t>Click to edit master text styles</a:t>
            </a:r>
          </a:p>
        </p:txBody>
      </p:sp>
      <p:sp>
        <p:nvSpPr>
          <p:cNvPr id="10"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13"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s of running text and one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730375" y="2951163"/>
            <a:ext cx="12693874" cy="8932862"/>
          </a:xfrm>
          <a:prstGeom prst="rect">
            <a:avLst/>
          </a:prstGeom>
        </p:spPr>
        <p:txBody>
          <a:bodyPr numCol="2" spcCol="540000"/>
          <a:lstStyle>
            <a:lvl1pPr marL="0" indent="0" algn="l">
              <a:lnSpc>
                <a:spcPct val="100000"/>
              </a:lnSpc>
              <a:buClr>
                <a:schemeClr val="accent3"/>
              </a:buClr>
              <a:buSzPct val="107000"/>
              <a:buFontTx/>
              <a:buNone/>
              <a:defRPr sz="3600" spc="0">
                <a:solidFill>
                  <a:srgbClr val="3E3E3E"/>
                </a:solidFill>
                <a:effectLst/>
                <a:latin typeface="Arial" panose="020B0604020202020204"/>
                <a:cs typeface="Arial" panose="020B0604020202020204"/>
              </a:defRPr>
            </a:lvl1pPr>
            <a:lvl2pPr marL="444500" indent="0" algn="l">
              <a:lnSpc>
                <a:spcPct val="100000"/>
              </a:lnSpc>
              <a:buClr>
                <a:schemeClr val="accent3"/>
              </a:buClr>
              <a:buSzPct val="107000"/>
              <a:buFontTx/>
              <a:buNone/>
              <a:defRPr sz="4800" spc="0">
                <a:solidFill>
                  <a:schemeClr val="tx1"/>
                </a:solidFill>
                <a:effectLst/>
                <a:latin typeface="Lato Regular"/>
                <a:cs typeface="Lato Regular"/>
              </a:defRPr>
            </a:lvl2pPr>
            <a:lvl3pPr marL="762000" indent="0" algn="l">
              <a:lnSpc>
                <a:spcPct val="100000"/>
              </a:lnSpc>
              <a:buClr>
                <a:schemeClr val="accent3"/>
              </a:buClr>
              <a:buSzPct val="107000"/>
              <a:buFontTx/>
              <a:buNone/>
              <a:defRPr sz="4800" spc="0">
                <a:solidFill>
                  <a:schemeClr val="tx1"/>
                </a:solidFill>
                <a:effectLst/>
                <a:latin typeface="Lato Regular"/>
                <a:cs typeface="Lato Regular"/>
              </a:defRPr>
            </a:lvl3pPr>
            <a:lvl4pPr marL="2032000" indent="-1016000">
              <a:buSzPct val="80000"/>
              <a:buFont typeface="Lucida Grande"/>
              <a:buChar char="✳"/>
              <a:defRPr/>
            </a:lvl4pPr>
            <a:lvl5pPr marL="2286000" indent="-1016000">
              <a:buSzPct val="80000"/>
              <a:buFont typeface="Lucida Grande"/>
              <a:buChar char="✳"/>
              <a:defRPr/>
            </a:lvl5pPr>
          </a:lstStyle>
          <a:p>
            <a:pPr lvl="0"/>
            <a:r>
              <a:rPr lang="en-US" dirty="0"/>
              <a:t>Click to edit master text styles</a:t>
            </a:r>
          </a:p>
        </p:txBody>
      </p:sp>
      <p:sp>
        <p:nvSpPr>
          <p:cNvPr id="4" name="Picture Placeholder 3"/>
          <p:cNvSpPr>
            <a:spLocks noGrp="1"/>
          </p:cNvSpPr>
          <p:nvPr>
            <p:ph type="pic" sz="quarter" idx="10"/>
          </p:nvPr>
        </p:nvSpPr>
        <p:spPr>
          <a:xfrm>
            <a:off x="14808124" y="2953619"/>
            <a:ext cx="7804226" cy="8944941"/>
          </a:xfrm>
          <a:prstGeom prst="rect">
            <a:avLst/>
          </a:prstGeom>
        </p:spPr>
        <p:txBody>
          <a:bodyPr vert="horz"/>
          <a:lstStyle>
            <a:lvl1pPr>
              <a:defRPr sz="3600">
                <a:solidFill>
                  <a:srgbClr val="252F53"/>
                </a:solidFill>
                <a:latin typeface="Arial" panose="020B0604020202020204"/>
                <a:cs typeface="Arial" panose="020B0604020202020204"/>
              </a:defRPr>
            </a:lvl1pPr>
          </a:lstStyle>
          <a:p>
            <a:endParaRPr lang="en-US" dirty="0"/>
          </a:p>
        </p:txBody>
      </p:sp>
      <p:sp>
        <p:nvSpPr>
          <p:cNvPr id="11"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13"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1 Image Case Study">
    <p:spTree>
      <p:nvGrpSpPr>
        <p:cNvPr id="1" name=""/>
        <p:cNvGrpSpPr/>
        <p:nvPr/>
      </p:nvGrpSpPr>
      <p:grpSpPr>
        <a:xfrm>
          <a:off x="0" y="0"/>
          <a:ext cx="0" cy="0"/>
          <a:chOff x="0" y="0"/>
          <a:chExt cx="0" cy="0"/>
        </a:xfrm>
      </p:grpSpPr>
      <p:sp>
        <p:nvSpPr>
          <p:cNvPr id="5" name="Picture Placeholder 11"/>
          <p:cNvSpPr>
            <a:spLocks noGrp="1"/>
          </p:cNvSpPr>
          <p:nvPr>
            <p:ph type="pic" sz="quarter" idx="18"/>
          </p:nvPr>
        </p:nvSpPr>
        <p:spPr>
          <a:xfrm>
            <a:off x="1750840" y="2969828"/>
            <a:ext cx="11089232" cy="8406197"/>
          </a:xfrm>
          <a:prstGeom prst="rect">
            <a:avLst/>
          </a:prstGeom>
          <a:effectLst>
            <a:outerShdw blurRad="457200" dir="18900000" sy="23000" kx="-1200000" algn="bl" rotWithShape="0">
              <a:prstClr val="black">
                <a:alpha val="11000"/>
              </a:prstClr>
            </a:outerShdw>
          </a:effectLst>
        </p:spPr>
        <p:txBody>
          <a:bodyPr vert="horz"/>
          <a:lstStyle>
            <a:lvl1pPr>
              <a:defRPr sz="3600">
                <a:solidFill>
                  <a:srgbClr val="636463"/>
                </a:solidFill>
                <a:latin typeface="Arial" panose="020B0604020202020204"/>
                <a:cs typeface="Arial" panose="020B0604020202020204"/>
              </a:defRPr>
            </a:lvl1pPr>
          </a:lstStyle>
          <a:p>
            <a:endParaRPr lang="en-US" dirty="0"/>
          </a:p>
        </p:txBody>
      </p:sp>
      <p:sp>
        <p:nvSpPr>
          <p:cNvPr id="14"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28" name="Rectangle 3"/>
          <p:cNvSpPr/>
          <p:nvPr userDrawn="1"/>
        </p:nvSpPr>
        <p:spPr bwMode="auto">
          <a:xfrm>
            <a:off x="13272120" y="5345832"/>
            <a:ext cx="9773618" cy="864097"/>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46310 w 3296775"/>
              <a:gd name="connsiteY0-116" fmla="*/ 38487 h 3850998"/>
              <a:gd name="connsiteX1-117" fmla="*/ 3099212 w 3296775"/>
              <a:gd name="connsiteY1-118" fmla="*/ 0 h 3850998"/>
              <a:gd name="connsiteX2-119" fmla="*/ 2863421 w 3296775"/>
              <a:gd name="connsiteY2-120" fmla="*/ 2230014 h 3850998"/>
              <a:gd name="connsiteX3-121" fmla="*/ 3117639 w 3296775"/>
              <a:gd name="connsiteY3-122" fmla="*/ 3809737 h 3850998"/>
              <a:gd name="connsiteX4-123" fmla="*/ 0 w 3296775"/>
              <a:gd name="connsiteY4-124" fmla="*/ 3850998 h 3850998"/>
              <a:gd name="connsiteX5-125" fmla="*/ 25789 w 3296775"/>
              <a:gd name="connsiteY5-126" fmla="*/ 1582093 h 3850998"/>
              <a:gd name="connsiteX6" fmla="*/ 46310 w 3296775"/>
              <a:gd name="connsiteY6" fmla="*/ 38487 h 3850998"/>
              <a:gd name="connsiteX0-127" fmla="*/ 46310 w 3296775"/>
              <a:gd name="connsiteY0-128" fmla="*/ 38487 h 3850998"/>
              <a:gd name="connsiteX1-129" fmla="*/ 3099212 w 3296775"/>
              <a:gd name="connsiteY1-130" fmla="*/ 0 h 3850998"/>
              <a:gd name="connsiteX2-131" fmla="*/ 2863421 w 3296775"/>
              <a:gd name="connsiteY2-132" fmla="*/ 2230014 h 3850998"/>
              <a:gd name="connsiteX3-133" fmla="*/ 3117639 w 3296775"/>
              <a:gd name="connsiteY3-134" fmla="*/ 3809737 h 3850998"/>
              <a:gd name="connsiteX4-135" fmla="*/ 0 w 3296775"/>
              <a:gd name="connsiteY4-136" fmla="*/ 3850998 h 3850998"/>
              <a:gd name="connsiteX5-137" fmla="*/ 25789 w 3296775"/>
              <a:gd name="connsiteY5-138" fmla="*/ 1582093 h 3850998"/>
              <a:gd name="connsiteX6-139" fmla="*/ 46310 w 3296775"/>
              <a:gd name="connsiteY6-140" fmla="*/ 38487 h 3850998"/>
              <a:gd name="connsiteX0-141" fmla="*/ 46310 w 3301831"/>
              <a:gd name="connsiteY0-142" fmla="*/ 38487 h 3850998"/>
              <a:gd name="connsiteX1-143" fmla="*/ 3099212 w 3301831"/>
              <a:gd name="connsiteY1-144" fmla="*/ 0 h 3850998"/>
              <a:gd name="connsiteX2-145" fmla="*/ 2863421 w 3301831"/>
              <a:gd name="connsiteY2-146" fmla="*/ 2230014 h 3850998"/>
              <a:gd name="connsiteX3-147" fmla="*/ 3117639 w 3301831"/>
              <a:gd name="connsiteY3-148" fmla="*/ 3809737 h 3850998"/>
              <a:gd name="connsiteX4-149" fmla="*/ 0 w 3301831"/>
              <a:gd name="connsiteY4-150" fmla="*/ 3850998 h 3850998"/>
              <a:gd name="connsiteX5-151" fmla="*/ 25789 w 3301831"/>
              <a:gd name="connsiteY5-152" fmla="*/ 1582093 h 3850998"/>
              <a:gd name="connsiteX6-153" fmla="*/ 46310 w 3301831"/>
              <a:gd name="connsiteY6-154" fmla="*/ 38487 h 3850998"/>
              <a:gd name="connsiteX0-155" fmla="*/ 46310 w 3309873"/>
              <a:gd name="connsiteY0-156" fmla="*/ 38487 h 3850998"/>
              <a:gd name="connsiteX1-157" fmla="*/ 3099212 w 3309873"/>
              <a:gd name="connsiteY1-158" fmla="*/ 0 h 3850998"/>
              <a:gd name="connsiteX2-159" fmla="*/ 2863421 w 3309873"/>
              <a:gd name="connsiteY2-160" fmla="*/ 2230014 h 3850998"/>
              <a:gd name="connsiteX3-161" fmla="*/ 3117639 w 3309873"/>
              <a:gd name="connsiteY3-162" fmla="*/ 3809737 h 3850998"/>
              <a:gd name="connsiteX4-163" fmla="*/ 0 w 3309873"/>
              <a:gd name="connsiteY4-164" fmla="*/ 3850998 h 3850998"/>
              <a:gd name="connsiteX5-165" fmla="*/ 25789 w 3309873"/>
              <a:gd name="connsiteY5-166" fmla="*/ 1582093 h 3850998"/>
              <a:gd name="connsiteX6-167" fmla="*/ 46310 w 3309873"/>
              <a:gd name="connsiteY6-168" fmla="*/ 38487 h 3850998"/>
              <a:gd name="connsiteX0-169" fmla="*/ 46310 w 3381880"/>
              <a:gd name="connsiteY0-170" fmla="*/ 38487 h 3850998"/>
              <a:gd name="connsiteX1-171" fmla="*/ 3099212 w 3381880"/>
              <a:gd name="connsiteY1-172" fmla="*/ 0 h 3850998"/>
              <a:gd name="connsiteX2-173" fmla="*/ 3158471 w 3381880"/>
              <a:gd name="connsiteY2-174" fmla="*/ 2301815 h 3850998"/>
              <a:gd name="connsiteX3-175" fmla="*/ 3117639 w 3381880"/>
              <a:gd name="connsiteY3-176" fmla="*/ 3809737 h 3850998"/>
              <a:gd name="connsiteX4-177" fmla="*/ 0 w 3381880"/>
              <a:gd name="connsiteY4-178" fmla="*/ 3850998 h 3850998"/>
              <a:gd name="connsiteX5-179" fmla="*/ 25789 w 3381880"/>
              <a:gd name="connsiteY5-180" fmla="*/ 1582093 h 3850998"/>
              <a:gd name="connsiteX6-181" fmla="*/ 46310 w 3381880"/>
              <a:gd name="connsiteY6-182" fmla="*/ 38487 h 3850998"/>
              <a:gd name="connsiteX0-183" fmla="*/ 46310 w 3381880"/>
              <a:gd name="connsiteY0-184" fmla="*/ 38487 h 3850998"/>
              <a:gd name="connsiteX1-185" fmla="*/ 3099212 w 3381880"/>
              <a:gd name="connsiteY1-186" fmla="*/ 0 h 3850998"/>
              <a:gd name="connsiteX2-187" fmla="*/ 3158471 w 3381880"/>
              <a:gd name="connsiteY2-188" fmla="*/ 2301815 h 3850998"/>
              <a:gd name="connsiteX3-189" fmla="*/ 3117639 w 3381880"/>
              <a:gd name="connsiteY3-190" fmla="*/ 3809737 h 3850998"/>
              <a:gd name="connsiteX4-191" fmla="*/ 0 w 3381880"/>
              <a:gd name="connsiteY4-192" fmla="*/ 3850998 h 3850998"/>
              <a:gd name="connsiteX5-193" fmla="*/ 25789 w 3381880"/>
              <a:gd name="connsiteY5-194" fmla="*/ 1582093 h 3850998"/>
              <a:gd name="connsiteX6-195" fmla="*/ 46310 w 3381880"/>
              <a:gd name="connsiteY6-196" fmla="*/ 38487 h 3850998"/>
              <a:gd name="connsiteX0-197" fmla="*/ 46310 w 3217467"/>
              <a:gd name="connsiteY0-198" fmla="*/ 38487 h 3850998"/>
              <a:gd name="connsiteX1-199" fmla="*/ 3099212 w 3217467"/>
              <a:gd name="connsiteY1-200" fmla="*/ 0 h 3850998"/>
              <a:gd name="connsiteX2-201" fmla="*/ 3158471 w 3217467"/>
              <a:gd name="connsiteY2-202" fmla="*/ 2301815 h 3850998"/>
              <a:gd name="connsiteX3-203" fmla="*/ 3117639 w 3217467"/>
              <a:gd name="connsiteY3-204" fmla="*/ 3809737 h 3850998"/>
              <a:gd name="connsiteX4-205" fmla="*/ 0 w 3217467"/>
              <a:gd name="connsiteY4-206" fmla="*/ 3850998 h 3850998"/>
              <a:gd name="connsiteX5-207" fmla="*/ 25789 w 3217467"/>
              <a:gd name="connsiteY5-208" fmla="*/ 1582093 h 3850998"/>
              <a:gd name="connsiteX6-209" fmla="*/ 46310 w 3217467"/>
              <a:gd name="connsiteY6-210" fmla="*/ 38487 h 3850998"/>
              <a:gd name="connsiteX0-211" fmla="*/ 46310 w 3195280"/>
              <a:gd name="connsiteY0-212" fmla="*/ 38487 h 3850998"/>
              <a:gd name="connsiteX1-213" fmla="*/ 3099212 w 3195280"/>
              <a:gd name="connsiteY1-214" fmla="*/ 0 h 3850998"/>
              <a:gd name="connsiteX2-215" fmla="*/ 3158471 w 3195280"/>
              <a:gd name="connsiteY2-216" fmla="*/ 2301815 h 3850998"/>
              <a:gd name="connsiteX3-217" fmla="*/ 3117639 w 3195280"/>
              <a:gd name="connsiteY3-218" fmla="*/ 3809737 h 3850998"/>
              <a:gd name="connsiteX4-219" fmla="*/ 0 w 3195280"/>
              <a:gd name="connsiteY4-220" fmla="*/ 3850998 h 3850998"/>
              <a:gd name="connsiteX5-221" fmla="*/ 25789 w 3195280"/>
              <a:gd name="connsiteY5-222" fmla="*/ 1582093 h 3850998"/>
              <a:gd name="connsiteX6-223" fmla="*/ 46310 w 3195280"/>
              <a:gd name="connsiteY6-224" fmla="*/ 38487 h 3850998"/>
              <a:gd name="connsiteX0-225" fmla="*/ 46310 w 3128445"/>
              <a:gd name="connsiteY0-226" fmla="*/ 38487 h 3850998"/>
              <a:gd name="connsiteX1-227" fmla="*/ 3099212 w 3128445"/>
              <a:gd name="connsiteY1-228" fmla="*/ 0 h 3850998"/>
              <a:gd name="connsiteX2-229" fmla="*/ 3019625 w 3128445"/>
              <a:gd name="connsiteY2-230" fmla="*/ 2301815 h 3850998"/>
              <a:gd name="connsiteX3-231" fmla="*/ 3117639 w 3128445"/>
              <a:gd name="connsiteY3-232" fmla="*/ 3809737 h 3850998"/>
              <a:gd name="connsiteX4-233" fmla="*/ 0 w 3128445"/>
              <a:gd name="connsiteY4-234" fmla="*/ 3850998 h 3850998"/>
              <a:gd name="connsiteX5-235" fmla="*/ 25789 w 3128445"/>
              <a:gd name="connsiteY5-236" fmla="*/ 1582093 h 3850998"/>
              <a:gd name="connsiteX6-237" fmla="*/ 46310 w 3128445"/>
              <a:gd name="connsiteY6-238" fmla="*/ 38487 h 3850998"/>
              <a:gd name="connsiteX0-239" fmla="*/ 46310 w 3122746"/>
              <a:gd name="connsiteY0-240" fmla="*/ 38487 h 3850998"/>
              <a:gd name="connsiteX1-241" fmla="*/ 3099212 w 3122746"/>
              <a:gd name="connsiteY1-242" fmla="*/ 0 h 3850998"/>
              <a:gd name="connsiteX2-243" fmla="*/ 3019625 w 3122746"/>
              <a:gd name="connsiteY2-244" fmla="*/ 2301815 h 3850998"/>
              <a:gd name="connsiteX3-245" fmla="*/ 3117639 w 3122746"/>
              <a:gd name="connsiteY3-246" fmla="*/ 3809737 h 3850998"/>
              <a:gd name="connsiteX4-247" fmla="*/ 0 w 3122746"/>
              <a:gd name="connsiteY4-248" fmla="*/ 3850998 h 3850998"/>
              <a:gd name="connsiteX5-249" fmla="*/ 25789 w 3122746"/>
              <a:gd name="connsiteY5-250" fmla="*/ 1582093 h 3850998"/>
              <a:gd name="connsiteX6-251" fmla="*/ 46310 w 3122746"/>
              <a:gd name="connsiteY6-252" fmla="*/ 38487 h 3850998"/>
              <a:gd name="connsiteX0-253" fmla="*/ 46310 w 3146418"/>
              <a:gd name="connsiteY0-254" fmla="*/ 38487 h 3850998"/>
              <a:gd name="connsiteX1-255" fmla="*/ 3099212 w 3146418"/>
              <a:gd name="connsiteY1-256" fmla="*/ 0 h 3850998"/>
              <a:gd name="connsiteX2-257" fmla="*/ 3123761 w 3146418"/>
              <a:gd name="connsiteY2-258" fmla="*/ 2301815 h 3850998"/>
              <a:gd name="connsiteX3-259" fmla="*/ 3117639 w 3146418"/>
              <a:gd name="connsiteY3-260" fmla="*/ 3809737 h 3850998"/>
              <a:gd name="connsiteX4-261" fmla="*/ 0 w 3146418"/>
              <a:gd name="connsiteY4-262" fmla="*/ 3850998 h 3850998"/>
              <a:gd name="connsiteX5-263" fmla="*/ 25789 w 3146418"/>
              <a:gd name="connsiteY5-264" fmla="*/ 1582093 h 3850998"/>
              <a:gd name="connsiteX6-265" fmla="*/ 46310 w 3146418"/>
              <a:gd name="connsiteY6-266" fmla="*/ 38487 h 3850998"/>
              <a:gd name="connsiteX0-267" fmla="*/ 46310 w 3134402"/>
              <a:gd name="connsiteY0-268" fmla="*/ 38487 h 3850998"/>
              <a:gd name="connsiteX1-269" fmla="*/ 3099212 w 3134402"/>
              <a:gd name="connsiteY1-270" fmla="*/ 0 h 3850998"/>
              <a:gd name="connsiteX2-271" fmla="*/ 3123761 w 3134402"/>
              <a:gd name="connsiteY2-272" fmla="*/ 2301815 h 3850998"/>
              <a:gd name="connsiteX3-273" fmla="*/ 3117639 w 3134402"/>
              <a:gd name="connsiteY3-274" fmla="*/ 3809737 h 3850998"/>
              <a:gd name="connsiteX4-275" fmla="*/ 0 w 3134402"/>
              <a:gd name="connsiteY4-276" fmla="*/ 3850998 h 3850998"/>
              <a:gd name="connsiteX5-277" fmla="*/ 25789 w 3134402"/>
              <a:gd name="connsiteY5-278" fmla="*/ 1582093 h 3850998"/>
              <a:gd name="connsiteX6-279" fmla="*/ 46310 w 3134402"/>
              <a:gd name="connsiteY6-280" fmla="*/ 38487 h 3850998"/>
              <a:gd name="connsiteX0-281" fmla="*/ 46310 w 3139532"/>
              <a:gd name="connsiteY0-282" fmla="*/ 0 h 3812511"/>
              <a:gd name="connsiteX1-283" fmla="*/ 3139532 w 3139532"/>
              <a:gd name="connsiteY1-284" fmla="*/ 13916 h 3812511"/>
              <a:gd name="connsiteX2-285" fmla="*/ 3123761 w 3139532"/>
              <a:gd name="connsiteY2-286" fmla="*/ 2263328 h 3812511"/>
              <a:gd name="connsiteX3-287" fmla="*/ 3117639 w 3139532"/>
              <a:gd name="connsiteY3-288" fmla="*/ 3771250 h 3812511"/>
              <a:gd name="connsiteX4-289" fmla="*/ 0 w 3139532"/>
              <a:gd name="connsiteY4-290" fmla="*/ 3812511 h 3812511"/>
              <a:gd name="connsiteX5-291" fmla="*/ 25789 w 3139532"/>
              <a:gd name="connsiteY5-292" fmla="*/ 1543606 h 3812511"/>
              <a:gd name="connsiteX6-293" fmla="*/ 46310 w 3139532"/>
              <a:gd name="connsiteY6-294" fmla="*/ 0 h 38125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139" y="connsiteY6-140"/>
              </a:cxn>
            </a:cxnLst>
            <a:rect l="l" t="t" r="r" b="b"/>
            <a:pathLst>
              <a:path w="3139532" h="3812511">
                <a:moveTo>
                  <a:pt x="46310" y="0"/>
                </a:moveTo>
                <a:lnTo>
                  <a:pt x="3139532" y="13916"/>
                </a:lnTo>
                <a:cubicBezTo>
                  <a:pt x="3128871" y="20161"/>
                  <a:pt x="3125602" y="1611492"/>
                  <a:pt x="3123761" y="2263328"/>
                </a:cubicBezTo>
                <a:cubicBezTo>
                  <a:pt x="3126832" y="2323869"/>
                  <a:pt x="3149408" y="3668625"/>
                  <a:pt x="3117639" y="3771250"/>
                </a:cubicBezTo>
                <a:lnTo>
                  <a:pt x="0" y="3812511"/>
                </a:lnTo>
                <a:cubicBezTo>
                  <a:pt x="13706" y="3136990"/>
                  <a:pt x="12083" y="2219127"/>
                  <a:pt x="25789" y="1543606"/>
                </a:cubicBezTo>
                <a:cubicBezTo>
                  <a:pt x="31324" y="1498640"/>
                  <a:pt x="2291" y="526060"/>
                  <a:pt x="46310" y="0"/>
                </a:cubicBezTo>
                <a:close/>
              </a:path>
            </a:pathLst>
          </a:custGeom>
          <a:solidFill>
            <a:srgbClr val="2FA2A7"/>
          </a:solidFill>
          <a:ln>
            <a:noFill/>
          </a:ln>
          <a:effectLst>
            <a:outerShdw blurRad="38100" dist="38100" dir="69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9" name="Rectangle 3"/>
          <p:cNvSpPr/>
          <p:nvPr userDrawn="1"/>
        </p:nvSpPr>
        <p:spPr bwMode="auto">
          <a:xfrm>
            <a:off x="13272120" y="4193704"/>
            <a:ext cx="9773618" cy="864097"/>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46310 w 3296775"/>
              <a:gd name="connsiteY0-116" fmla="*/ 38487 h 3850998"/>
              <a:gd name="connsiteX1-117" fmla="*/ 3099212 w 3296775"/>
              <a:gd name="connsiteY1-118" fmla="*/ 0 h 3850998"/>
              <a:gd name="connsiteX2-119" fmla="*/ 2863421 w 3296775"/>
              <a:gd name="connsiteY2-120" fmla="*/ 2230014 h 3850998"/>
              <a:gd name="connsiteX3-121" fmla="*/ 3117639 w 3296775"/>
              <a:gd name="connsiteY3-122" fmla="*/ 3809737 h 3850998"/>
              <a:gd name="connsiteX4-123" fmla="*/ 0 w 3296775"/>
              <a:gd name="connsiteY4-124" fmla="*/ 3850998 h 3850998"/>
              <a:gd name="connsiteX5-125" fmla="*/ 25789 w 3296775"/>
              <a:gd name="connsiteY5-126" fmla="*/ 1582093 h 3850998"/>
              <a:gd name="connsiteX6" fmla="*/ 46310 w 3296775"/>
              <a:gd name="connsiteY6" fmla="*/ 38487 h 3850998"/>
              <a:gd name="connsiteX0-127" fmla="*/ 46310 w 3296775"/>
              <a:gd name="connsiteY0-128" fmla="*/ 38487 h 3850998"/>
              <a:gd name="connsiteX1-129" fmla="*/ 3099212 w 3296775"/>
              <a:gd name="connsiteY1-130" fmla="*/ 0 h 3850998"/>
              <a:gd name="connsiteX2-131" fmla="*/ 2863421 w 3296775"/>
              <a:gd name="connsiteY2-132" fmla="*/ 2230014 h 3850998"/>
              <a:gd name="connsiteX3-133" fmla="*/ 3117639 w 3296775"/>
              <a:gd name="connsiteY3-134" fmla="*/ 3809737 h 3850998"/>
              <a:gd name="connsiteX4-135" fmla="*/ 0 w 3296775"/>
              <a:gd name="connsiteY4-136" fmla="*/ 3850998 h 3850998"/>
              <a:gd name="connsiteX5-137" fmla="*/ 25789 w 3296775"/>
              <a:gd name="connsiteY5-138" fmla="*/ 1582093 h 3850998"/>
              <a:gd name="connsiteX6-139" fmla="*/ 46310 w 3296775"/>
              <a:gd name="connsiteY6-140" fmla="*/ 38487 h 3850998"/>
              <a:gd name="connsiteX0-141" fmla="*/ 46310 w 3301831"/>
              <a:gd name="connsiteY0-142" fmla="*/ 38487 h 3850998"/>
              <a:gd name="connsiteX1-143" fmla="*/ 3099212 w 3301831"/>
              <a:gd name="connsiteY1-144" fmla="*/ 0 h 3850998"/>
              <a:gd name="connsiteX2-145" fmla="*/ 2863421 w 3301831"/>
              <a:gd name="connsiteY2-146" fmla="*/ 2230014 h 3850998"/>
              <a:gd name="connsiteX3-147" fmla="*/ 3117639 w 3301831"/>
              <a:gd name="connsiteY3-148" fmla="*/ 3809737 h 3850998"/>
              <a:gd name="connsiteX4-149" fmla="*/ 0 w 3301831"/>
              <a:gd name="connsiteY4-150" fmla="*/ 3850998 h 3850998"/>
              <a:gd name="connsiteX5-151" fmla="*/ 25789 w 3301831"/>
              <a:gd name="connsiteY5-152" fmla="*/ 1582093 h 3850998"/>
              <a:gd name="connsiteX6-153" fmla="*/ 46310 w 3301831"/>
              <a:gd name="connsiteY6-154" fmla="*/ 38487 h 3850998"/>
              <a:gd name="connsiteX0-155" fmla="*/ 46310 w 3309873"/>
              <a:gd name="connsiteY0-156" fmla="*/ 38487 h 3850998"/>
              <a:gd name="connsiteX1-157" fmla="*/ 3099212 w 3309873"/>
              <a:gd name="connsiteY1-158" fmla="*/ 0 h 3850998"/>
              <a:gd name="connsiteX2-159" fmla="*/ 2863421 w 3309873"/>
              <a:gd name="connsiteY2-160" fmla="*/ 2230014 h 3850998"/>
              <a:gd name="connsiteX3-161" fmla="*/ 3117639 w 3309873"/>
              <a:gd name="connsiteY3-162" fmla="*/ 3809737 h 3850998"/>
              <a:gd name="connsiteX4-163" fmla="*/ 0 w 3309873"/>
              <a:gd name="connsiteY4-164" fmla="*/ 3850998 h 3850998"/>
              <a:gd name="connsiteX5-165" fmla="*/ 25789 w 3309873"/>
              <a:gd name="connsiteY5-166" fmla="*/ 1582093 h 3850998"/>
              <a:gd name="connsiteX6-167" fmla="*/ 46310 w 3309873"/>
              <a:gd name="connsiteY6-168" fmla="*/ 38487 h 3850998"/>
              <a:gd name="connsiteX0-169" fmla="*/ 46310 w 3381880"/>
              <a:gd name="connsiteY0-170" fmla="*/ 38487 h 3850998"/>
              <a:gd name="connsiteX1-171" fmla="*/ 3099212 w 3381880"/>
              <a:gd name="connsiteY1-172" fmla="*/ 0 h 3850998"/>
              <a:gd name="connsiteX2-173" fmla="*/ 3158471 w 3381880"/>
              <a:gd name="connsiteY2-174" fmla="*/ 2301815 h 3850998"/>
              <a:gd name="connsiteX3-175" fmla="*/ 3117639 w 3381880"/>
              <a:gd name="connsiteY3-176" fmla="*/ 3809737 h 3850998"/>
              <a:gd name="connsiteX4-177" fmla="*/ 0 w 3381880"/>
              <a:gd name="connsiteY4-178" fmla="*/ 3850998 h 3850998"/>
              <a:gd name="connsiteX5-179" fmla="*/ 25789 w 3381880"/>
              <a:gd name="connsiteY5-180" fmla="*/ 1582093 h 3850998"/>
              <a:gd name="connsiteX6-181" fmla="*/ 46310 w 3381880"/>
              <a:gd name="connsiteY6-182" fmla="*/ 38487 h 3850998"/>
              <a:gd name="connsiteX0-183" fmla="*/ 46310 w 3381880"/>
              <a:gd name="connsiteY0-184" fmla="*/ 38487 h 3850998"/>
              <a:gd name="connsiteX1-185" fmla="*/ 3099212 w 3381880"/>
              <a:gd name="connsiteY1-186" fmla="*/ 0 h 3850998"/>
              <a:gd name="connsiteX2-187" fmla="*/ 3158471 w 3381880"/>
              <a:gd name="connsiteY2-188" fmla="*/ 2301815 h 3850998"/>
              <a:gd name="connsiteX3-189" fmla="*/ 3117639 w 3381880"/>
              <a:gd name="connsiteY3-190" fmla="*/ 3809737 h 3850998"/>
              <a:gd name="connsiteX4-191" fmla="*/ 0 w 3381880"/>
              <a:gd name="connsiteY4-192" fmla="*/ 3850998 h 3850998"/>
              <a:gd name="connsiteX5-193" fmla="*/ 25789 w 3381880"/>
              <a:gd name="connsiteY5-194" fmla="*/ 1582093 h 3850998"/>
              <a:gd name="connsiteX6-195" fmla="*/ 46310 w 3381880"/>
              <a:gd name="connsiteY6-196" fmla="*/ 38487 h 3850998"/>
              <a:gd name="connsiteX0-197" fmla="*/ 46310 w 3217467"/>
              <a:gd name="connsiteY0-198" fmla="*/ 38487 h 3850998"/>
              <a:gd name="connsiteX1-199" fmla="*/ 3099212 w 3217467"/>
              <a:gd name="connsiteY1-200" fmla="*/ 0 h 3850998"/>
              <a:gd name="connsiteX2-201" fmla="*/ 3158471 w 3217467"/>
              <a:gd name="connsiteY2-202" fmla="*/ 2301815 h 3850998"/>
              <a:gd name="connsiteX3-203" fmla="*/ 3117639 w 3217467"/>
              <a:gd name="connsiteY3-204" fmla="*/ 3809737 h 3850998"/>
              <a:gd name="connsiteX4-205" fmla="*/ 0 w 3217467"/>
              <a:gd name="connsiteY4-206" fmla="*/ 3850998 h 3850998"/>
              <a:gd name="connsiteX5-207" fmla="*/ 25789 w 3217467"/>
              <a:gd name="connsiteY5-208" fmla="*/ 1582093 h 3850998"/>
              <a:gd name="connsiteX6-209" fmla="*/ 46310 w 3217467"/>
              <a:gd name="connsiteY6-210" fmla="*/ 38487 h 3850998"/>
              <a:gd name="connsiteX0-211" fmla="*/ 46310 w 3195280"/>
              <a:gd name="connsiteY0-212" fmla="*/ 38487 h 3850998"/>
              <a:gd name="connsiteX1-213" fmla="*/ 3099212 w 3195280"/>
              <a:gd name="connsiteY1-214" fmla="*/ 0 h 3850998"/>
              <a:gd name="connsiteX2-215" fmla="*/ 3158471 w 3195280"/>
              <a:gd name="connsiteY2-216" fmla="*/ 2301815 h 3850998"/>
              <a:gd name="connsiteX3-217" fmla="*/ 3117639 w 3195280"/>
              <a:gd name="connsiteY3-218" fmla="*/ 3809737 h 3850998"/>
              <a:gd name="connsiteX4-219" fmla="*/ 0 w 3195280"/>
              <a:gd name="connsiteY4-220" fmla="*/ 3850998 h 3850998"/>
              <a:gd name="connsiteX5-221" fmla="*/ 25789 w 3195280"/>
              <a:gd name="connsiteY5-222" fmla="*/ 1582093 h 3850998"/>
              <a:gd name="connsiteX6-223" fmla="*/ 46310 w 3195280"/>
              <a:gd name="connsiteY6-224" fmla="*/ 38487 h 3850998"/>
              <a:gd name="connsiteX0-225" fmla="*/ 46310 w 3128445"/>
              <a:gd name="connsiteY0-226" fmla="*/ 38487 h 3850998"/>
              <a:gd name="connsiteX1-227" fmla="*/ 3099212 w 3128445"/>
              <a:gd name="connsiteY1-228" fmla="*/ 0 h 3850998"/>
              <a:gd name="connsiteX2-229" fmla="*/ 3019625 w 3128445"/>
              <a:gd name="connsiteY2-230" fmla="*/ 2301815 h 3850998"/>
              <a:gd name="connsiteX3-231" fmla="*/ 3117639 w 3128445"/>
              <a:gd name="connsiteY3-232" fmla="*/ 3809737 h 3850998"/>
              <a:gd name="connsiteX4-233" fmla="*/ 0 w 3128445"/>
              <a:gd name="connsiteY4-234" fmla="*/ 3850998 h 3850998"/>
              <a:gd name="connsiteX5-235" fmla="*/ 25789 w 3128445"/>
              <a:gd name="connsiteY5-236" fmla="*/ 1582093 h 3850998"/>
              <a:gd name="connsiteX6-237" fmla="*/ 46310 w 3128445"/>
              <a:gd name="connsiteY6-238" fmla="*/ 38487 h 3850998"/>
              <a:gd name="connsiteX0-239" fmla="*/ 46310 w 3122746"/>
              <a:gd name="connsiteY0-240" fmla="*/ 38487 h 3850998"/>
              <a:gd name="connsiteX1-241" fmla="*/ 3099212 w 3122746"/>
              <a:gd name="connsiteY1-242" fmla="*/ 0 h 3850998"/>
              <a:gd name="connsiteX2-243" fmla="*/ 3019625 w 3122746"/>
              <a:gd name="connsiteY2-244" fmla="*/ 2301815 h 3850998"/>
              <a:gd name="connsiteX3-245" fmla="*/ 3117639 w 3122746"/>
              <a:gd name="connsiteY3-246" fmla="*/ 3809737 h 3850998"/>
              <a:gd name="connsiteX4-247" fmla="*/ 0 w 3122746"/>
              <a:gd name="connsiteY4-248" fmla="*/ 3850998 h 3850998"/>
              <a:gd name="connsiteX5-249" fmla="*/ 25789 w 3122746"/>
              <a:gd name="connsiteY5-250" fmla="*/ 1582093 h 3850998"/>
              <a:gd name="connsiteX6-251" fmla="*/ 46310 w 3122746"/>
              <a:gd name="connsiteY6-252" fmla="*/ 38487 h 3850998"/>
              <a:gd name="connsiteX0-253" fmla="*/ 46310 w 3146418"/>
              <a:gd name="connsiteY0-254" fmla="*/ 38487 h 3850998"/>
              <a:gd name="connsiteX1-255" fmla="*/ 3099212 w 3146418"/>
              <a:gd name="connsiteY1-256" fmla="*/ 0 h 3850998"/>
              <a:gd name="connsiteX2-257" fmla="*/ 3123761 w 3146418"/>
              <a:gd name="connsiteY2-258" fmla="*/ 2301815 h 3850998"/>
              <a:gd name="connsiteX3-259" fmla="*/ 3117639 w 3146418"/>
              <a:gd name="connsiteY3-260" fmla="*/ 3809737 h 3850998"/>
              <a:gd name="connsiteX4-261" fmla="*/ 0 w 3146418"/>
              <a:gd name="connsiteY4-262" fmla="*/ 3850998 h 3850998"/>
              <a:gd name="connsiteX5-263" fmla="*/ 25789 w 3146418"/>
              <a:gd name="connsiteY5-264" fmla="*/ 1582093 h 3850998"/>
              <a:gd name="connsiteX6-265" fmla="*/ 46310 w 3146418"/>
              <a:gd name="connsiteY6-266" fmla="*/ 38487 h 3850998"/>
              <a:gd name="connsiteX0-267" fmla="*/ 46310 w 3134402"/>
              <a:gd name="connsiteY0-268" fmla="*/ 38487 h 3850998"/>
              <a:gd name="connsiteX1-269" fmla="*/ 3099212 w 3134402"/>
              <a:gd name="connsiteY1-270" fmla="*/ 0 h 3850998"/>
              <a:gd name="connsiteX2-271" fmla="*/ 3123761 w 3134402"/>
              <a:gd name="connsiteY2-272" fmla="*/ 2301815 h 3850998"/>
              <a:gd name="connsiteX3-273" fmla="*/ 3117639 w 3134402"/>
              <a:gd name="connsiteY3-274" fmla="*/ 3809737 h 3850998"/>
              <a:gd name="connsiteX4-275" fmla="*/ 0 w 3134402"/>
              <a:gd name="connsiteY4-276" fmla="*/ 3850998 h 3850998"/>
              <a:gd name="connsiteX5-277" fmla="*/ 25789 w 3134402"/>
              <a:gd name="connsiteY5-278" fmla="*/ 1582093 h 3850998"/>
              <a:gd name="connsiteX6-279" fmla="*/ 46310 w 3134402"/>
              <a:gd name="connsiteY6-280" fmla="*/ 38487 h 3850998"/>
              <a:gd name="connsiteX0-281" fmla="*/ 46310 w 3139532"/>
              <a:gd name="connsiteY0-282" fmla="*/ 0 h 3812511"/>
              <a:gd name="connsiteX1-283" fmla="*/ 3139532 w 3139532"/>
              <a:gd name="connsiteY1-284" fmla="*/ 13916 h 3812511"/>
              <a:gd name="connsiteX2-285" fmla="*/ 3123761 w 3139532"/>
              <a:gd name="connsiteY2-286" fmla="*/ 2263328 h 3812511"/>
              <a:gd name="connsiteX3-287" fmla="*/ 3117639 w 3139532"/>
              <a:gd name="connsiteY3-288" fmla="*/ 3771250 h 3812511"/>
              <a:gd name="connsiteX4-289" fmla="*/ 0 w 3139532"/>
              <a:gd name="connsiteY4-290" fmla="*/ 3812511 h 3812511"/>
              <a:gd name="connsiteX5-291" fmla="*/ 25789 w 3139532"/>
              <a:gd name="connsiteY5-292" fmla="*/ 1543606 h 3812511"/>
              <a:gd name="connsiteX6-293" fmla="*/ 46310 w 3139532"/>
              <a:gd name="connsiteY6-294" fmla="*/ 0 h 38125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139" y="connsiteY6-140"/>
              </a:cxn>
            </a:cxnLst>
            <a:rect l="l" t="t" r="r" b="b"/>
            <a:pathLst>
              <a:path w="3139532" h="3812511">
                <a:moveTo>
                  <a:pt x="46310" y="0"/>
                </a:moveTo>
                <a:lnTo>
                  <a:pt x="3139532" y="13916"/>
                </a:lnTo>
                <a:cubicBezTo>
                  <a:pt x="3128871" y="20161"/>
                  <a:pt x="3125602" y="1611492"/>
                  <a:pt x="3123761" y="2263328"/>
                </a:cubicBezTo>
                <a:cubicBezTo>
                  <a:pt x="3126832" y="2323869"/>
                  <a:pt x="3149408" y="3668625"/>
                  <a:pt x="3117639" y="3771250"/>
                </a:cubicBezTo>
                <a:lnTo>
                  <a:pt x="0" y="3812511"/>
                </a:lnTo>
                <a:cubicBezTo>
                  <a:pt x="13706" y="3136990"/>
                  <a:pt x="12083" y="2219127"/>
                  <a:pt x="25789" y="1543606"/>
                </a:cubicBezTo>
                <a:cubicBezTo>
                  <a:pt x="31324" y="1498640"/>
                  <a:pt x="2291" y="526060"/>
                  <a:pt x="46310" y="0"/>
                </a:cubicBezTo>
                <a:close/>
              </a:path>
            </a:pathLst>
          </a:custGeom>
          <a:solidFill>
            <a:srgbClr val="2FA2A7"/>
          </a:solidFill>
          <a:ln>
            <a:noFill/>
          </a:ln>
          <a:effectLst>
            <a:outerShdw blurRad="38100" dist="38100" dir="69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0" name="Rectangle 3"/>
          <p:cNvSpPr/>
          <p:nvPr userDrawn="1"/>
        </p:nvSpPr>
        <p:spPr bwMode="auto">
          <a:xfrm rot="10800000">
            <a:off x="13272120" y="3041572"/>
            <a:ext cx="9773618" cy="864097"/>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46310 w 3296775"/>
              <a:gd name="connsiteY0-116" fmla="*/ 38487 h 3850998"/>
              <a:gd name="connsiteX1-117" fmla="*/ 3099212 w 3296775"/>
              <a:gd name="connsiteY1-118" fmla="*/ 0 h 3850998"/>
              <a:gd name="connsiteX2-119" fmla="*/ 2863421 w 3296775"/>
              <a:gd name="connsiteY2-120" fmla="*/ 2230014 h 3850998"/>
              <a:gd name="connsiteX3-121" fmla="*/ 3117639 w 3296775"/>
              <a:gd name="connsiteY3-122" fmla="*/ 3809737 h 3850998"/>
              <a:gd name="connsiteX4-123" fmla="*/ 0 w 3296775"/>
              <a:gd name="connsiteY4-124" fmla="*/ 3850998 h 3850998"/>
              <a:gd name="connsiteX5-125" fmla="*/ 25789 w 3296775"/>
              <a:gd name="connsiteY5-126" fmla="*/ 1582093 h 3850998"/>
              <a:gd name="connsiteX6" fmla="*/ 46310 w 3296775"/>
              <a:gd name="connsiteY6" fmla="*/ 38487 h 3850998"/>
              <a:gd name="connsiteX0-127" fmla="*/ 46310 w 3296775"/>
              <a:gd name="connsiteY0-128" fmla="*/ 38487 h 3850998"/>
              <a:gd name="connsiteX1-129" fmla="*/ 3099212 w 3296775"/>
              <a:gd name="connsiteY1-130" fmla="*/ 0 h 3850998"/>
              <a:gd name="connsiteX2-131" fmla="*/ 2863421 w 3296775"/>
              <a:gd name="connsiteY2-132" fmla="*/ 2230014 h 3850998"/>
              <a:gd name="connsiteX3-133" fmla="*/ 3117639 w 3296775"/>
              <a:gd name="connsiteY3-134" fmla="*/ 3809737 h 3850998"/>
              <a:gd name="connsiteX4-135" fmla="*/ 0 w 3296775"/>
              <a:gd name="connsiteY4-136" fmla="*/ 3850998 h 3850998"/>
              <a:gd name="connsiteX5-137" fmla="*/ 25789 w 3296775"/>
              <a:gd name="connsiteY5-138" fmla="*/ 1582093 h 3850998"/>
              <a:gd name="connsiteX6-139" fmla="*/ 46310 w 3296775"/>
              <a:gd name="connsiteY6-140" fmla="*/ 38487 h 3850998"/>
              <a:gd name="connsiteX0-141" fmla="*/ 46310 w 3301831"/>
              <a:gd name="connsiteY0-142" fmla="*/ 38487 h 3850998"/>
              <a:gd name="connsiteX1-143" fmla="*/ 3099212 w 3301831"/>
              <a:gd name="connsiteY1-144" fmla="*/ 0 h 3850998"/>
              <a:gd name="connsiteX2-145" fmla="*/ 2863421 w 3301831"/>
              <a:gd name="connsiteY2-146" fmla="*/ 2230014 h 3850998"/>
              <a:gd name="connsiteX3-147" fmla="*/ 3117639 w 3301831"/>
              <a:gd name="connsiteY3-148" fmla="*/ 3809737 h 3850998"/>
              <a:gd name="connsiteX4-149" fmla="*/ 0 w 3301831"/>
              <a:gd name="connsiteY4-150" fmla="*/ 3850998 h 3850998"/>
              <a:gd name="connsiteX5-151" fmla="*/ 25789 w 3301831"/>
              <a:gd name="connsiteY5-152" fmla="*/ 1582093 h 3850998"/>
              <a:gd name="connsiteX6-153" fmla="*/ 46310 w 3301831"/>
              <a:gd name="connsiteY6-154" fmla="*/ 38487 h 3850998"/>
              <a:gd name="connsiteX0-155" fmla="*/ 46310 w 3309873"/>
              <a:gd name="connsiteY0-156" fmla="*/ 38487 h 3850998"/>
              <a:gd name="connsiteX1-157" fmla="*/ 3099212 w 3309873"/>
              <a:gd name="connsiteY1-158" fmla="*/ 0 h 3850998"/>
              <a:gd name="connsiteX2-159" fmla="*/ 2863421 w 3309873"/>
              <a:gd name="connsiteY2-160" fmla="*/ 2230014 h 3850998"/>
              <a:gd name="connsiteX3-161" fmla="*/ 3117639 w 3309873"/>
              <a:gd name="connsiteY3-162" fmla="*/ 3809737 h 3850998"/>
              <a:gd name="connsiteX4-163" fmla="*/ 0 w 3309873"/>
              <a:gd name="connsiteY4-164" fmla="*/ 3850998 h 3850998"/>
              <a:gd name="connsiteX5-165" fmla="*/ 25789 w 3309873"/>
              <a:gd name="connsiteY5-166" fmla="*/ 1582093 h 3850998"/>
              <a:gd name="connsiteX6-167" fmla="*/ 46310 w 3309873"/>
              <a:gd name="connsiteY6-168" fmla="*/ 38487 h 3850998"/>
              <a:gd name="connsiteX0-169" fmla="*/ 46310 w 3381880"/>
              <a:gd name="connsiteY0-170" fmla="*/ 38487 h 3850998"/>
              <a:gd name="connsiteX1-171" fmla="*/ 3099212 w 3381880"/>
              <a:gd name="connsiteY1-172" fmla="*/ 0 h 3850998"/>
              <a:gd name="connsiteX2-173" fmla="*/ 3158471 w 3381880"/>
              <a:gd name="connsiteY2-174" fmla="*/ 2301815 h 3850998"/>
              <a:gd name="connsiteX3-175" fmla="*/ 3117639 w 3381880"/>
              <a:gd name="connsiteY3-176" fmla="*/ 3809737 h 3850998"/>
              <a:gd name="connsiteX4-177" fmla="*/ 0 w 3381880"/>
              <a:gd name="connsiteY4-178" fmla="*/ 3850998 h 3850998"/>
              <a:gd name="connsiteX5-179" fmla="*/ 25789 w 3381880"/>
              <a:gd name="connsiteY5-180" fmla="*/ 1582093 h 3850998"/>
              <a:gd name="connsiteX6-181" fmla="*/ 46310 w 3381880"/>
              <a:gd name="connsiteY6-182" fmla="*/ 38487 h 3850998"/>
              <a:gd name="connsiteX0-183" fmla="*/ 46310 w 3381880"/>
              <a:gd name="connsiteY0-184" fmla="*/ 38487 h 3850998"/>
              <a:gd name="connsiteX1-185" fmla="*/ 3099212 w 3381880"/>
              <a:gd name="connsiteY1-186" fmla="*/ 0 h 3850998"/>
              <a:gd name="connsiteX2-187" fmla="*/ 3158471 w 3381880"/>
              <a:gd name="connsiteY2-188" fmla="*/ 2301815 h 3850998"/>
              <a:gd name="connsiteX3-189" fmla="*/ 3117639 w 3381880"/>
              <a:gd name="connsiteY3-190" fmla="*/ 3809737 h 3850998"/>
              <a:gd name="connsiteX4-191" fmla="*/ 0 w 3381880"/>
              <a:gd name="connsiteY4-192" fmla="*/ 3850998 h 3850998"/>
              <a:gd name="connsiteX5-193" fmla="*/ 25789 w 3381880"/>
              <a:gd name="connsiteY5-194" fmla="*/ 1582093 h 3850998"/>
              <a:gd name="connsiteX6-195" fmla="*/ 46310 w 3381880"/>
              <a:gd name="connsiteY6-196" fmla="*/ 38487 h 3850998"/>
              <a:gd name="connsiteX0-197" fmla="*/ 46310 w 3217467"/>
              <a:gd name="connsiteY0-198" fmla="*/ 38487 h 3850998"/>
              <a:gd name="connsiteX1-199" fmla="*/ 3099212 w 3217467"/>
              <a:gd name="connsiteY1-200" fmla="*/ 0 h 3850998"/>
              <a:gd name="connsiteX2-201" fmla="*/ 3158471 w 3217467"/>
              <a:gd name="connsiteY2-202" fmla="*/ 2301815 h 3850998"/>
              <a:gd name="connsiteX3-203" fmla="*/ 3117639 w 3217467"/>
              <a:gd name="connsiteY3-204" fmla="*/ 3809737 h 3850998"/>
              <a:gd name="connsiteX4-205" fmla="*/ 0 w 3217467"/>
              <a:gd name="connsiteY4-206" fmla="*/ 3850998 h 3850998"/>
              <a:gd name="connsiteX5-207" fmla="*/ 25789 w 3217467"/>
              <a:gd name="connsiteY5-208" fmla="*/ 1582093 h 3850998"/>
              <a:gd name="connsiteX6-209" fmla="*/ 46310 w 3217467"/>
              <a:gd name="connsiteY6-210" fmla="*/ 38487 h 3850998"/>
              <a:gd name="connsiteX0-211" fmla="*/ 46310 w 3195280"/>
              <a:gd name="connsiteY0-212" fmla="*/ 38487 h 3850998"/>
              <a:gd name="connsiteX1-213" fmla="*/ 3099212 w 3195280"/>
              <a:gd name="connsiteY1-214" fmla="*/ 0 h 3850998"/>
              <a:gd name="connsiteX2-215" fmla="*/ 3158471 w 3195280"/>
              <a:gd name="connsiteY2-216" fmla="*/ 2301815 h 3850998"/>
              <a:gd name="connsiteX3-217" fmla="*/ 3117639 w 3195280"/>
              <a:gd name="connsiteY3-218" fmla="*/ 3809737 h 3850998"/>
              <a:gd name="connsiteX4-219" fmla="*/ 0 w 3195280"/>
              <a:gd name="connsiteY4-220" fmla="*/ 3850998 h 3850998"/>
              <a:gd name="connsiteX5-221" fmla="*/ 25789 w 3195280"/>
              <a:gd name="connsiteY5-222" fmla="*/ 1582093 h 3850998"/>
              <a:gd name="connsiteX6-223" fmla="*/ 46310 w 3195280"/>
              <a:gd name="connsiteY6-224" fmla="*/ 38487 h 3850998"/>
              <a:gd name="connsiteX0-225" fmla="*/ 46310 w 3128445"/>
              <a:gd name="connsiteY0-226" fmla="*/ 38487 h 3850998"/>
              <a:gd name="connsiteX1-227" fmla="*/ 3099212 w 3128445"/>
              <a:gd name="connsiteY1-228" fmla="*/ 0 h 3850998"/>
              <a:gd name="connsiteX2-229" fmla="*/ 3019625 w 3128445"/>
              <a:gd name="connsiteY2-230" fmla="*/ 2301815 h 3850998"/>
              <a:gd name="connsiteX3-231" fmla="*/ 3117639 w 3128445"/>
              <a:gd name="connsiteY3-232" fmla="*/ 3809737 h 3850998"/>
              <a:gd name="connsiteX4-233" fmla="*/ 0 w 3128445"/>
              <a:gd name="connsiteY4-234" fmla="*/ 3850998 h 3850998"/>
              <a:gd name="connsiteX5-235" fmla="*/ 25789 w 3128445"/>
              <a:gd name="connsiteY5-236" fmla="*/ 1582093 h 3850998"/>
              <a:gd name="connsiteX6-237" fmla="*/ 46310 w 3128445"/>
              <a:gd name="connsiteY6-238" fmla="*/ 38487 h 3850998"/>
              <a:gd name="connsiteX0-239" fmla="*/ 46310 w 3122746"/>
              <a:gd name="connsiteY0-240" fmla="*/ 38487 h 3850998"/>
              <a:gd name="connsiteX1-241" fmla="*/ 3099212 w 3122746"/>
              <a:gd name="connsiteY1-242" fmla="*/ 0 h 3850998"/>
              <a:gd name="connsiteX2-243" fmla="*/ 3019625 w 3122746"/>
              <a:gd name="connsiteY2-244" fmla="*/ 2301815 h 3850998"/>
              <a:gd name="connsiteX3-245" fmla="*/ 3117639 w 3122746"/>
              <a:gd name="connsiteY3-246" fmla="*/ 3809737 h 3850998"/>
              <a:gd name="connsiteX4-247" fmla="*/ 0 w 3122746"/>
              <a:gd name="connsiteY4-248" fmla="*/ 3850998 h 3850998"/>
              <a:gd name="connsiteX5-249" fmla="*/ 25789 w 3122746"/>
              <a:gd name="connsiteY5-250" fmla="*/ 1582093 h 3850998"/>
              <a:gd name="connsiteX6-251" fmla="*/ 46310 w 3122746"/>
              <a:gd name="connsiteY6-252" fmla="*/ 38487 h 3850998"/>
              <a:gd name="connsiteX0-253" fmla="*/ 46310 w 3146418"/>
              <a:gd name="connsiteY0-254" fmla="*/ 38487 h 3850998"/>
              <a:gd name="connsiteX1-255" fmla="*/ 3099212 w 3146418"/>
              <a:gd name="connsiteY1-256" fmla="*/ 0 h 3850998"/>
              <a:gd name="connsiteX2-257" fmla="*/ 3123761 w 3146418"/>
              <a:gd name="connsiteY2-258" fmla="*/ 2301815 h 3850998"/>
              <a:gd name="connsiteX3-259" fmla="*/ 3117639 w 3146418"/>
              <a:gd name="connsiteY3-260" fmla="*/ 3809737 h 3850998"/>
              <a:gd name="connsiteX4-261" fmla="*/ 0 w 3146418"/>
              <a:gd name="connsiteY4-262" fmla="*/ 3850998 h 3850998"/>
              <a:gd name="connsiteX5-263" fmla="*/ 25789 w 3146418"/>
              <a:gd name="connsiteY5-264" fmla="*/ 1582093 h 3850998"/>
              <a:gd name="connsiteX6-265" fmla="*/ 46310 w 3146418"/>
              <a:gd name="connsiteY6-266" fmla="*/ 38487 h 3850998"/>
              <a:gd name="connsiteX0-267" fmla="*/ 46310 w 3134402"/>
              <a:gd name="connsiteY0-268" fmla="*/ 38487 h 3850998"/>
              <a:gd name="connsiteX1-269" fmla="*/ 3099212 w 3134402"/>
              <a:gd name="connsiteY1-270" fmla="*/ 0 h 3850998"/>
              <a:gd name="connsiteX2-271" fmla="*/ 3123761 w 3134402"/>
              <a:gd name="connsiteY2-272" fmla="*/ 2301815 h 3850998"/>
              <a:gd name="connsiteX3-273" fmla="*/ 3117639 w 3134402"/>
              <a:gd name="connsiteY3-274" fmla="*/ 3809737 h 3850998"/>
              <a:gd name="connsiteX4-275" fmla="*/ 0 w 3134402"/>
              <a:gd name="connsiteY4-276" fmla="*/ 3850998 h 3850998"/>
              <a:gd name="connsiteX5-277" fmla="*/ 25789 w 3134402"/>
              <a:gd name="connsiteY5-278" fmla="*/ 1582093 h 3850998"/>
              <a:gd name="connsiteX6-279" fmla="*/ 46310 w 3134402"/>
              <a:gd name="connsiteY6-280" fmla="*/ 38487 h 3850998"/>
              <a:gd name="connsiteX0-281" fmla="*/ 46310 w 3139532"/>
              <a:gd name="connsiteY0-282" fmla="*/ 0 h 3812511"/>
              <a:gd name="connsiteX1-283" fmla="*/ 3139532 w 3139532"/>
              <a:gd name="connsiteY1-284" fmla="*/ 13916 h 3812511"/>
              <a:gd name="connsiteX2-285" fmla="*/ 3123761 w 3139532"/>
              <a:gd name="connsiteY2-286" fmla="*/ 2263328 h 3812511"/>
              <a:gd name="connsiteX3-287" fmla="*/ 3117639 w 3139532"/>
              <a:gd name="connsiteY3-288" fmla="*/ 3771250 h 3812511"/>
              <a:gd name="connsiteX4-289" fmla="*/ 0 w 3139532"/>
              <a:gd name="connsiteY4-290" fmla="*/ 3812511 h 3812511"/>
              <a:gd name="connsiteX5-291" fmla="*/ 25789 w 3139532"/>
              <a:gd name="connsiteY5-292" fmla="*/ 1543606 h 3812511"/>
              <a:gd name="connsiteX6-293" fmla="*/ 46310 w 3139532"/>
              <a:gd name="connsiteY6-294" fmla="*/ 0 h 38125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139" y="connsiteY6-140"/>
              </a:cxn>
            </a:cxnLst>
            <a:rect l="l" t="t" r="r" b="b"/>
            <a:pathLst>
              <a:path w="3139532" h="3812511">
                <a:moveTo>
                  <a:pt x="46310" y="0"/>
                </a:moveTo>
                <a:lnTo>
                  <a:pt x="3139532" y="13916"/>
                </a:lnTo>
                <a:cubicBezTo>
                  <a:pt x="3128871" y="20161"/>
                  <a:pt x="3125602" y="1611492"/>
                  <a:pt x="3123761" y="2263328"/>
                </a:cubicBezTo>
                <a:cubicBezTo>
                  <a:pt x="3126832" y="2323869"/>
                  <a:pt x="3149408" y="3668625"/>
                  <a:pt x="3117639" y="3771250"/>
                </a:cubicBezTo>
                <a:lnTo>
                  <a:pt x="0" y="3812511"/>
                </a:lnTo>
                <a:cubicBezTo>
                  <a:pt x="13706" y="3136990"/>
                  <a:pt x="12083" y="2219127"/>
                  <a:pt x="25789" y="1543606"/>
                </a:cubicBezTo>
                <a:cubicBezTo>
                  <a:pt x="31324" y="1498640"/>
                  <a:pt x="2291" y="526060"/>
                  <a:pt x="46310" y="0"/>
                </a:cubicBezTo>
                <a:close/>
              </a:path>
            </a:pathLst>
          </a:custGeom>
          <a:solidFill>
            <a:srgbClr val="2FA2A7"/>
          </a:solidFill>
          <a:ln>
            <a:noFill/>
          </a:ln>
          <a:effectLst>
            <a:outerShdw blurRad="38100" dist="38100" dir="69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1" name="Text Placeholder 12"/>
          <p:cNvSpPr>
            <a:spLocks noGrp="1"/>
          </p:cNvSpPr>
          <p:nvPr>
            <p:ph type="body" sz="quarter" idx="14" hasCustomPrompt="1"/>
          </p:nvPr>
        </p:nvSpPr>
        <p:spPr>
          <a:xfrm>
            <a:off x="13416135" y="2969568"/>
            <a:ext cx="9124925" cy="1079500"/>
          </a:xfrm>
          <a:prstGeom prst="rect">
            <a:avLst/>
          </a:prstGeom>
        </p:spPr>
        <p:txBody>
          <a:bodyPr vert="horz" anchor="ctr"/>
          <a:lstStyle>
            <a:lvl1pPr marL="0" indent="0" algn="l">
              <a:buNone/>
              <a:defRPr sz="40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a:t>
            </a:r>
          </a:p>
        </p:txBody>
      </p:sp>
      <p:sp>
        <p:nvSpPr>
          <p:cNvPr id="32" name="Text Placeholder 12"/>
          <p:cNvSpPr>
            <a:spLocks noGrp="1"/>
          </p:cNvSpPr>
          <p:nvPr>
            <p:ph type="body" sz="quarter" idx="15"/>
          </p:nvPr>
        </p:nvSpPr>
        <p:spPr>
          <a:xfrm>
            <a:off x="13416136" y="6562725"/>
            <a:ext cx="9196214" cy="4543747"/>
          </a:xfrm>
          <a:prstGeom prst="rect">
            <a:avLst/>
          </a:prstGeom>
        </p:spPr>
        <p:txBody>
          <a:bodyPr vert="horz" anchor="t"/>
          <a:lstStyle>
            <a:lvl1pPr marL="0" indent="0" algn="l">
              <a:lnSpc>
                <a:spcPct val="100000"/>
              </a:lnSpc>
              <a:spcBef>
                <a:spcPts val="3500"/>
              </a:spcBef>
              <a:buNone/>
              <a:defRPr sz="3600">
                <a:solidFill>
                  <a:srgbClr val="3E3E3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3" name="Text Placeholder 12"/>
          <p:cNvSpPr>
            <a:spLocks noGrp="1"/>
          </p:cNvSpPr>
          <p:nvPr>
            <p:ph type="body" sz="quarter" idx="16" hasCustomPrompt="1"/>
          </p:nvPr>
        </p:nvSpPr>
        <p:spPr>
          <a:xfrm>
            <a:off x="13416135" y="4121696"/>
            <a:ext cx="9124925" cy="1079500"/>
          </a:xfrm>
          <a:prstGeom prst="rect">
            <a:avLst/>
          </a:prstGeom>
        </p:spPr>
        <p:txBody>
          <a:bodyPr vert="horz" anchor="ctr"/>
          <a:lstStyle>
            <a:lvl1pPr marL="0" indent="0" algn="l">
              <a:buNone/>
              <a:defRPr sz="40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a:t>
            </a:r>
          </a:p>
        </p:txBody>
      </p:sp>
      <p:sp>
        <p:nvSpPr>
          <p:cNvPr id="34" name="Text Placeholder 12"/>
          <p:cNvSpPr>
            <a:spLocks noGrp="1"/>
          </p:cNvSpPr>
          <p:nvPr>
            <p:ph type="body" sz="quarter" idx="17" hasCustomPrompt="1"/>
          </p:nvPr>
        </p:nvSpPr>
        <p:spPr>
          <a:xfrm>
            <a:off x="13416135" y="5273824"/>
            <a:ext cx="9124925" cy="1079500"/>
          </a:xfrm>
          <a:prstGeom prst="rect">
            <a:avLst/>
          </a:prstGeom>
        </p:spPr>
        <p:txBody>
          <a:bodyPr vert="horz" anchor="ctr"/>
          <a:lstStyle>
            <a:lvl1pPr marL="0" indent="0" algn="l">
              <a:buNone/>
              <a:defRPr sz="40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a:t>
            </a:r>
          </a:p>
        </p:txBody>
      </p:sp>
      <p:sp>
        <p:nvSpPr>
          <p:cNvPr id="35"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G RIBBON cover / Section Breal">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1642268" y="5194077"/>
            <a:ext cx="21099463" cy="4040187"/>
          </a:xfrm>
          <a:prstGeom prst="rect">
            <a:avLst/>
          </a:prstGeom>
          <a:effectLst/>
        </p:spPr>
        <p:txBody>
          <a:bodyPr anchor="b"/>
          <a:lstStyle>
            <a:lvl1pPr algn="ctr">
              <a:lnSpc>
                <a:spcPct val="80000"/>
              </a:lnSpc>
              <a:defRPr sz="26000" spc="0" baseline="0">
                <a:solidFill>
                  <a:schemeClr val="tx2"/>
                </a:solidFill>
                <a:effectLst/>
                <a:latin typeface="Uchiyama"/>
                <a:cs typeface="Uchiyama"/>
              </a:defRPr>
            </a:lvl1pPr>
          </a:lstStyle>
          <a:p>
            <a:r>
              <a:rPr lang="en-US" dirty="0"/>
              <a:t>click to edit master</a:t>
            </a:r>
          </a:p>
        </p:txBody>
      </p:sp>
      <p:sp>
        <p:nvSpPr>
          <p:cNvPr id="17" name="Chevron 18"/>
          <p:cNvSpPr/>
          <p:nvPr userDrawn="1"/>
        </p:nvSpPr>
        <p:spPr bwMode="auto">
          <a:xfrm>
            <a:off x="1696152" y="9184562"/>
            <a:ext cx="20991695" cy="2713998"/>
          </a:xfrm>
          <a:custGeom>
            <a:avLst/>
            <a:gdLst>
              <a:gd name="connsiteX0" fmla="*/ 0 w 7200800"/>
              <a:gd name="connsiteY0" fmla="*/ 0 h 3456384"/>
              <a:gd name="connsiteX1" fmla="*/ 5472608 w 7200800"/>
              <a:gd name="connsiteY1" fmla="*/ 0 h 3456384"/>
              <a:gd name="connsiteX2" fmla="*/ 7200800 w 7200800"/>
              <a:gd name="connsiteY2" fmla="*/ 1728192 h 3456384"/>
              <a:gd name="connsiteX3" fmla="*/ 5472608 w 7200800"/>
              <a:gd name="connsiteY3" fmla="*/ 3456384 h 3456384"/>
              <a:gd name="connsiteX4" fmla="*/ 0 w 7200800"/>
              <a:gd name="connsiteY4" fmla="*/ 3456384 h 3456384"/>
              <a:gd name="connsiteX5" fmla="*/ 1728192 w 7200800"/>
              <a:gd name="connsiteY5" fmla="*/ 1728192 h 3456384"/>
              <a:gd name="connsiteX6" fmla="*/ 0 w 7200800"/>
              <a:gd name="connsiteY6" fmla="*/ 0 h 3456384"/>
              <a:gd name="connsiteX0-1" fmla="*/ 0 w 5472608"/>
              <a:gd name="connsiteY0-2" fmla="*/ 0 h 3456384"/>
              <a:gd name="connsiteX1-3" fmla="*/ 5472608 w 5472608"/>
              <a:gd name="connsiteY1-4" fmla="*/ 0 h 3456384"/>
              <a:gd name="connsiteX2-5" fmla="*/ 4096206 w 5472608"/>
              <a:gd name="connsiteY2-6" fmla="*/ 1681159 h 3456384"/>
              <a:gd name="connsiteX3-7" fmla="*/ 5472608 w 5472608"/>
              <a:gd name="connsiteY3-8" fmla="*/ 3456384 h 3456384"/>
              <a:gd name="connsiteX4-9" fmla="*/ 0 w 5472608"/>
              <a:gd name="connsiteY4-10" fmla="*/ 3456384 h 3456384"/>
              <a:gd name="connsiteX5-11" fmla="*/ 1728192 w 5472608"/>
              <a:gd name="connsiteY5-12" fmla="*/ 1728192 h 3456384"/>
              <a:gd name="connsiteX6-13" fmla="*/ 0 w 5472608"/>
              <a:gd name="connsiteY6-14" fmla="*/ 0 h 3456384"/>
              <a:gd name="connsiteX0-15" fmla="*/ 0 w 5472608"/>
              <a:gd name="connsiteY0-16" fmla="*/ 0 h 3456384"/>
              <a:gd name="connsiteX1-17" fmla="*/ 5472608 w 5472608"/>
              <a:gd name="connsiteY1-18" fmla="*/ 0 h 3456384"/>
              <a:gd name="connsiteX2-19" fmla="*/ 4096206 w 5472608"/>
              <a:gd name="connsiteY2-20" fmla="*/ 1681159 h 3456384"/>
              <a:gd name="connsiteX3-21" fmla="*/ 5472608 w 5472608"/>
              <a:gd name="connsiteY3-22" fmla="*/ 3456384 h 3456384"/>
              <a:gd name="connsiteX4-23" fmla="*/ 0 w 5472608"/>
              <a:gd name="connsiteY4-24" fmla="*/ 3456384 h 3456384"/>
              <a:gd name="connsiteX5-25" fmla="*/ 913994 w 5472608"/>
              <a:gd name="connsiteY5-26" fmla="*/ 1704675 h 3456384"/>
              <a:gd name="connsiteX6-27" fmla="*/ 0 w 5472608"/>
              <a:gd name="connsiteY6-28" fmla="*/ 0 h 3456384"/>
              <a:gd name="connsiteX0-29" fmla="*/ 0 w 5472608"/>
              <a:gd name="connsiteY0-30" fmla="*/ 0 h 3456384"/>
              <a:gd name="connsiteX1-31" fmla="*/ 5472608 w 5472608"/>
              <a:gd name="connsiteY1-32" fmla="*/ 0 h 3456384"/>
              <a:gd name="connsiteX2-33" fmla="*/ 4639005 w 5472608"/>
              <a:gd name="connsiteY2-34" fmla="*/ 1657642 h 3456384"/>
              <a:gd name="connsiteX3-35" fmla="*/ 5472608 w 5472608"/>
              <a:gd name="connsiteY3-36" fmla="*/ 3456384 h 3456384"/>
              <a:gd name="connsiteX4-37" fmla="*/ 0 w 5472608"/>
              <a:gd name="connsiteY4-38" fmla="*/ 3456384 h 3456384"/>
              <a:gd name="connsiteX5-39" fmla="*/ 913994 w 5472608"/>
              <a:gd name="connsiteY5-40" fmla="*/ 1704675 h 3456384"/>
              <a:gd name="connsiteX6-41" fmla="*/ 0 w 5472608"/>
              <a:gd name="connsiteY6-42" fmla="*/ 0 h 3456384"/>
              <a:gd name="connsiteX0-43" fmla="*/ 0 w 5472608"/>
              <a:gd name="connsiteY0-44" fmla="*/ 0 h 3456384"/>
              <a:gd name="connsiteX1-45" fmla="*/ 5472608 w 5472608"/>
              <a:gd name="connsiteY1-46" fmla="*/ 0 h 3456384"/>
              <a:gd name="connsiteX2-47" fmla="*/ 4639005 w 5472608"/>
              <a:gd name="connsiteY2-48" fmla="*/ 1657642 h 3456384"/>
              <a:gd name="connsiteX3-49" fmla="*/ 5472608 w 5472608"/>
              <a:gd name="connsiteY3-50" fmla="*/ 3456384 h 3456384"/>
              <a:gd name="connsiteX4-51" fmla="*/ 1976122 w 5472608"/>
              <a:gd name="connsiteY4-52" fmla="*/ 3335772 h 3456384"/>
              <a:gd name="connsiteX5-53" fmla="*/ 0 w 5472608"/>
              <a:gd name="connsiteY5-54" fmla="*/ 3456384 h 3456384"/>
              <a:gd name="connsiteX6-55" fmla="*/ 913994 w 5472608"/>
              <a:gd name="connsiteY6-56" fmla="*/ 1704675 h 3456384"/>
              <a:gd name="connsiteX7" fmla="*/ 0 w 5472608"/>
              <a:gd name="connsiteY7" fmla="*/ 0 h 3456384"/>
              <a:gd name="connsiteX0-57" fmla="*/ 17261 w 5489869"/>
              <a:gd name="connsiteY0-58" fmla="*/ 0 h 3547420"/>
              <a:gd name="connsiteX1-59" fmla="*/ 5489869 w 5489869"/>
              <a:gd name="connsiteY1-60" fmla="*/ 0 h 3547420"/>
              <a:gd name="connsiteX2-61" fmla="*/ 4656266 w 5489869"/>
              <a:gd name="connsiteY2-62" fmla="*/ 1657642 h 3547420"/>
              <a:gd name="connsiteX3-63" fmla="*/ 5489869 w 5489869"/>
              <a:gd name="connsiteY3-64" fmla="*/ 3456384 h 3547420"/>
              <a:gd name="connsiteX4-65" fmla="*/ 1993383 w 5489869"/>
              <a:gd name="connsiteY4-66" fmla="*/ 3335772 h 3547420"/>
              <a:gd name="connsiteX5-67" fmla="*/ 0 w 5489869"/>
              <a:gd name="connsiteY5-68" fmla="*/ 3547420 h 3547420"/>
              <a:gd name="connsiteX6-69" fmla="*/ 17261 w 5489869"/>
              <a:gd name="connsiteY6-70" fmla="*/ 3456384 h 3547420"/>
              <a:gd name="connsiteX7-71" fmla="*/ 931255 w 5489869"/>
              <a:gd name="connsiteY7-72" fmla="*/ 1704675 h 3547420"/>
              <a:gd name="connsiteX8" fmla="*/ 17261 w 5489869"/>
              <a:gd name="connsiteY8" fmla="*/ 0 h 3547420"/>
              <a:gd name="connsiteX0-73" fmla="*/ 17261 w 5489869"/>
              <a:gd name="connsiteY0-74" fmla="*/ 534 h 3547954"/>
              <a:gd name="connsiteX1-75" fmla="*/ 4230090 w 5489869"/>
              <a:gd name="connsiteY1-76" fmla="*/ 91028 h 3547954"/>
              <a:gd name="connsiteX2-77" fmla="*/ 5489869 w 5489869"/>
              <a:gd name="connsiteY2-78" fmla="*/ 534 h 3547954"/>
              <a:gd name="connsiteX3-79" fmla="*/ 4656266 w 5489869"/>
              <a:gd name="connsiteY3-80" fmla="*/ 1658176 h 3547954"/>
              <a:gd name="connsiteX4-81" fmla="*/ 5489869 w 5489869"/>
              <a:gd name="connsiteY4-82" fmla="*/ 3456918 h 3547954"/>
              <a:gd name="connsiteX5-83" fmla="*/ 1993383 w 5489869"/>
              <a:gd name="connsiteY5-84" fmla="*/ 3336306 h 3547954"/>
              <a:gd name="connsiteX6-85" fmla="*/ 0 w 5489869"/>
              <a:gd name="connsiteY6-86" fmla="*/ 3547954 h 3547954"/>
              <a:gd name="connsiteX7-87" fmla="*/ 17261 w 5489869"/>
              <a:gd name="connsiteY7-88" fmla="*/ 3456918 h 3547954"/>
              <a:gd name="connsiteX8-89" fmla="*/ 931255 w 5489869"/>
              <a:gd name="connsiteY8-90" fmla="*/ 1705209 h 3547954"/>
              <a:gd name="connsiteX9" fmla="*/ 17261 w 5489869"/>
              <a:gd name="connsiteY9" fmla="*/ 534 h 3547954"/>
              <a:gd name="connsiteX0-91" fmla="*/ 17261 w 5489869"/>
              <a:gd name="connsiteY0-92" fmla="*/ 534 h 3547954"/>
              <a:gd name="connsiteX1-93" fmla="*/ 4230090 w 5489869"/>
              <a:gd name="connsiteY1-94" fmla="*/ 91028 h 3547954"/>
              <a:gd name="connsiteX2-95" fmla="*/ 5489869 w 5489869"/>
              <a:gd name="connsiteY2-96" fmla="*/ 534 h 3547954"/>
              <a:gd name="connsiteX3-97" fmla="*/ 4656266 w 5489869"/>
              <a:gd name="connsiteY3-98" fmla="*/ 1658176 h 3547954"/>
              <a:gd name="connsiteX4-99" fmla="*/ 5489869 w 5489869"/>
              <a:gd name="connsiteY4-100" fmla="*/ 3456918 h 3547954"/>
              <a:gd name="connsiteX5-101" fmla="*/ 1993383 w 5489869"/>
              <a:gd name="connsiteY5-102" fmla="*/ 3336306 h 3547954"/>
              <a:gd name="connsiteX6-103" fmla="*/ 0 w 5489869"/>
              <a:gd name="connsiteY6-104" fmla="*/ 3547954 h 3547954"/>
              <a:gd name="connsiteX7-105" fmla="*/ 17261 w 5489869"/>
              <a:gd name="connsiteY7-106" fmla="*/ 3456918 h 3547954"/>
              <a:gd name="connsiteX8-107" fmla="*/ 931255 w 5489869"/>
              <a:gd name="connsiteY8-108" fmla="*/ 1705209 h 3547954"/>
              <a:gd name="connsiteX9-109" fmla="*/ 17261 w 5489869"/>
              <a:gd name="connsiteY9-110" fmla="*/ 534 h 3547954"/>
              <a:gd name="connsiteX0-111" fmla="*/ 17261 w 5489869"/>
              <a:gd name="connsiteY0-112" fmla="*/ 534 h 3547954"/>
              <a:gd name="connsiteX1-113" fmla="*/ 4230090 w 5489869"/>
              <a:gd name="connsiteY1-114" fmla="*/ 91028 h 3547954"/>
              <a:gd name="connsiteX2-115" fmla="*/ 5489869 w 5489869"/>
              <a:gd name="connsiteY2-116" fmla="*/ 534 h 3547954"/>
              <a:gd name="connsiteX3-117" fmla="*/ 4656266 w 5489869"/>
              <a:gd name="connsiteY3-118" fmla="*/ 1658176 h 3547954"/>
              <a:gd name="connsiteX4-119" fmla="*/ 5489869 w 5489869"/>
              <a:gd name="connsiteY4-120" fmla="*/ 3456918 h 3547954"/>
              <a:gd name="connsiteX5-121" fmla="*/ 1993383 w 5489869"/>
              <a:gd name="connsiteY5-122" fmla="*/ 3336306 h 3547954"/>
              <a:gd name="connsiteX6-123" fmla="*/ 0 w 5489869"/>
              <a:gd name="connsiteY6-124" fmla="*/ 3547954 h 3547954"/>
              <a:gd name="connsiteX7-125" fmla="*/ 363529 w 5489869"/>
              <a:gd name="connsiteY7-126" fmla="*/ 2986588 h 3547954"/>
              <a:gd name="connsiteX8-127" fmla="*/ 931255 w 5489869"/>
              <a:gd name="connsiteY8-128" fmla="*/ 1705209 h 3547954"/>
              <a:gd name="connsiteX9-129" fmla="*/ 17261 w 5489869"/>
              <a:gd name="connsiteY9-130" fmla="*/ 534 h 3547954"/>
              <a:gd name="connsiteX0-131" fmla="*/ 17261 w 5489869"/>
              <a:gd name="connsiteY0-132" fmla="*/ 534 h 3547954"/>
              <a:gd name="connsiteX1-133" fmla="*/ 4230090 w 5489869"/>
              <a:gd name="connsiteY1-134" fmla="*/ 91028 h 3547954"/>
              <a:gd name="connsiteX2-135" fmla="*/ 5489869 w 5489869"/>
              <a:gd name="connsiteY2-136" fmla="*/ 534 h 3547954"/>
              <a:gd name="connsiteX3-137" fmla="*/ 4656266 w 5489869"/>
              <a:gd name="connsiteY3-138" fmla="*/ 1658176 h 3547954"/>
              <a:gd name="connsiteX4-139" fmla="*/ 5489869 w 5489869"/>
              <a:gd name="connsiteY4-140" fmla="*/ 3456918 h 3547954"/>
              <a:gd name="connsiteX5-141" fmla="*/ 1993383 w 5489869"/>
              <a:gd name="connsiteY5-142" fmla="*/ 3336306 h 3547954"/>
              <a:gd name="connsiteX6-143" fmla="*/ 0 w 5489869"/>
              <a:gd name="connsiteY6-144" fmla="*/ 3547954 h 3547954"/>
              <a:gd name="connsiteX7-145" fmla="*/ 344812 w 5489869"/>
              <a:gd name="connsiteY7-146" fmla="*/ 2892522 h 3547954"/>
              <a:gd name="connsiteX8-147" fmla="*/ 931255 w 5489869"/>
              <a:gd name="connsiteY8-148" fmla="*/ 1705209 h 3547954"/>
              <a:gd name="connsiteX9-149" fmla="*/ 17261 w 5489869"/>
              <a:gd name="connsiteY9-150" fmla="*/ 534 h 3547954"/>
              <a:gd name="connsiteX0-151" fmla="*/ 17261 w 5489869"/>
              <a:gd name="connsiteY0-152" fmla="*/ 88742 h 3636162"/>
              <a:gd name="connsiteX1-153" fmla="*/ 1431867 w 5489869"/>
              <a:gd name="connsiteY1-154" fmla="*/ 292184 h 3636162"/>
              <a:gd name="connsiteX2-155" fmla="*/ 4230090 w 5489869"/>
              <a:gd name="connsiteY2-156" fmla="*/ 179236 h 3636162"/>
              <a:gd name="connsiteX3-157" fmla="*/ 5489869 w 5489869"/>
              <a:gd name="connsiteY3-158" fmla="*/ 88742 h 3636162"/>
              <a:gd name="connsiteX4-159" fmla="*/ 4656266 w 5489869"/>
              <a:gd name="connsiteY4-160" fmla="*/ 1746384 h 3636162"/>
              <a:gd name="connsiteX5-161" fmla="*/ 5489869 w 5489869"/>
              <a:gd name="connsiteY5-162" fmla="*/ 3545126 h 3636162"/>
              <a:gd name="connsiteX6-163" fmla="*/ 1993383 w 5489869"/>
              <a:gd name="connsiteY6-164" fmla="*/ 3424514 h 3636162"/>
              <a:gd name="connsiteX7-165" fmla="*/ 0 w 5489869"/>
              <a:gd name="connsiteY7-166" fmla="*/ 3636162 h 3636162"/>
              <a:gd name="connsiteX8-167" fmla="*/ 344812 w 5489869"/>
              <a:gd name="connsiteY8-168" fmla="*/ 2980730 h 3636162"/>
              <a:gd name="connsiteX9-169" fmla="*/ 931255 w 5489869"/>
              <a:gd name="connsiteY9-170" fmla="*/ 1793417 h 3636162"/>
              <a:gd name="connsiteX10" fmla="*/ 17261 w 5489869"/>
              <a:gd name="connsiteY10" fmla="*/ 88742 h 3636162"/>
              <a:gd name="connsiteX0-171" fmla="*/ 17261 w 5489869"/>
              <a:gd name="connsiteY0-172" fmla="*/ 3793 h 3551213"/>
              <a:gd name="connsiteX1-173" fmla="*/ 1431867 w 5489869"/>
              <a:gd name="connsiteY1-174" fmla="*/ 207235 h 3551213"/>
              <a:gd name="connsiteX2-175" fmla="*/ 4230090 w 5489869"/>
              <a:gd name="connsiteY2-176" fmla="*/ 94287 h 3551213"/>
              <a:gd name="connsiteX3-177" fmla="*/ 5489869 w 5489869"/>
              <a:gd name="connsiteY3-178" fmla="*/ 3793 h 3551213"/>
              <a:gd name="connsiteX4-179" fmla="*/ 4656266 w 5489869"/>
              <a:gd name="connsiteY4-180" fmla="*/ 1661435 h 3551213"/>
              <a:gd name="connsiteX5-181" fmla="*/ 5489869 w 5489869"/>
              <a:gd name="connsiteY5-182" fmla="*/ 3460177 h 3551213"/>
              <a:gd name="connsiteX6-183" fmla="*/ 1993383 w 5489869"/>
              <a:gd name="connsiteY6-184" fmla="*/ 3339565 h 3551213"/>
              <a:gd name="connsiteX7-185" fmla="*/ 0 w 5489869"/>
              <a:gd name="connsiteY7-186" fmla="*/ 3551213 h 3551213"/>
              <a:gd name="connsiteX8-187" fmla="*/ 344812 w 5489869"/>
              <a:gd name="connsiteY8-188" fmla="*/ 2895781 h 3551213"/>
              <a:gd name="connsiteX9-189" fmla="*/ 931255 w 5489869"/>
              <a:gd name="connsiteY9-190" fmla="*/ 1708468 h 3551213"/>
              <a:gd name="connsiteX10-191" fmla="*/ 17261 w 5489869"/>
              <a:gd name="connsiteY10-192" fmla="*/ 3793 h 3551213"/>
              <a:gd name="connsiteX0-193" fmla="*/ 17261 w 5489869"/>
              <a:gd name="connsiteY0-194" fmla="*/ 3792 h 3551212"/>
              <a:gd name="connsiteX1-195" fmla="*/ 1431867 w 5489869"/>
              <a:gd name="connsiteY1-196" fmla="*/ 207234 h 3551212"/>
              <a:gd name="connsiteX2-197" fmla="*/ 4230090 w 5489869"/>
              <a:gd name="connsiteY2-198" fmla="*/ 94286 h 3551212"/>
              <a:gd name="connsiteX3-199" fmla="*/ 5489869 w 5489869"/>
              <a:gd name="connsiteY3-200" fmla="*/ 3792 h 3551212"/>
              <a:gd name="connsiteX4-201" fmla="*/ 4656266 w 5489869"/>
              <a:gd name="connsiteY4-202" fmla="*/ 1661434 h 3551212"/>
              <a:gd name="connsiteX5-203" fmla="*/ 5489869 w 5489869"/>
              <a:gd name="connsiteY5-204" fmla="*/ 3460176 h 3551212"/>
              <a:gd name="connsiteX6-205" fmla="*/ 1993383 w 5489869"/>
              <a:gd name="connsiteY6-206" fmla="*/ 3339564 h 3551212"/>
              <a:gd name="connsiteX7-207" fmla="*/ 0 w 5489869"/>
              <a:gd name="connsiteY7-208" fmla="*/ 3551212 h 3551212"/>
              <a:gd name="connsiteX8-209" fmla="*/ 344812 w 5489869"/>
              <a:gd name="connsiteY8-210" fmla="*/ 2895780 h 3551212"/>
              <a:gd name="connsiteX9-211" fmla="*/ 931255 w 5489869"/>
              <a:gd name="connsiteY9-212" fmla="*/ 1708467 h 3551212"/>
              <a:gd name="connsiteX10-213" fmla="*/ 17261 w 5489869"/>
              <a:gd name="connsiteY10-214" fmla="*/ 3792 h 3551212"/>
              <a:gd name="connsiteX0-215" fmla="*/ 17261 w 5576809"/>
              <a:gd name="connsiteY0-216" fmla="*/ 3792 h 3551212"/>
              <a:gd name="connsiteX1-217" fmla="*/ 1431867 w 5576809"/>
              <a:gd name="connsiteY1-218" fmla="*/ 207234 h 3551212"/>
              <a:gd name="connsiteX2-219" fmla="*/ 4230090 w 5576809"/>
              <a:gd name="connsiteY2-220" fmla="*/ 94286 h 3551212"/>
              <a:gd name="connsiteX3-221" fmla="*/ 5489869 w 5576809"/>
              <a:gd name="connsiteY3-222" fmla="*/ 3792 h 3551212"/>
              <a:gd name="connsiteX4-223" fmla="*/ 4656266 w 5576809"/>
              <a:gd name="connsiteY4-224" fmla="*/ 1661434 h 3551212"/>
              <a:gd name="connsiteX5-225" fmla="*/ 5576809 w 5576809"/>
              <a:gd name="connsiteY5-226" fmla="*/ 3315466 h 3551212"/>
              <a:gd name="connsiteX6-227" fmla="*/ 1993383 w 5576809"/>
              <a:gd name="connsiteY6-228" fmla="*/ 3339564 h 3551212"/>
              <a:gd name="connsiteX7-229" fmla="*/ 0 w 5576809"/>
              <a:gd name="connsiteY7-230" fmla="*/ 3551212 h 3551212"/>
              <a:gd name="connsiteX8-231" fmla="*/ 344812 w 5576809"/>
              <a:gd name="connsiteY8-232" fmla="*/ 2895780 h 3551212"/>
              <a:gd name="connsiteX9-233" fmla="*/ 931255 w 5576809"/>
              <a:gd name="connsiteY9-234" fmla="*/ 1708467 h 3551212"/>
              <a:gd name="connsiteX10-235" fmla="*/ 17261 w 5576809"/>
              <a:gd name="connsiteY10-236" fmla="*/ 3792 h 3551212"/>
              <a:gd name="connsiteX0-237" fmla="*/ 17261 w 5576809"/>
              <a:gd name="connsiteY0-238" fmla="*/ 3792 h 3551212"/>
              <a:gd name="connsiteX1-239" fmla="*/ 1431867 w 5576809"/>
              <a:gd name="connsiteY1-240" fmla="*/ 207234 h 3551212"/>
              <a:gd name="connsiteX2-241" fmla="*/ 4230090 w 5576809"/>
              <a:gd name="connsiteY2-242" fmla="*/ 94286 h 3551212"/>
              <a:gd name="connsiteX3-243" fmla="*/ 5489869 w 5576809"/>
              <a:gd name="connsiteY3-244" fmla="*/ 3792 h 3551212"/>
              <a:gd name="connsiteX4-245" fmla="*/ 4656266 w 5576809"/>
              <a:gd name="connsiteY4-246" fmla="*/ 1661434 h 3551212"/>
              <a:gd name="connsiteX5-247" fmla="*/ 5576809 w 5576809"/>
              <a:gd name="connsiteY5-248" fmla="*/ 3315466 h 3551212"/>
              <a:gd name="connsiteX6-249" fmla="*/ 1993383 w 5576809"/>
              <a:gd name="connsiteY6-250" fmla="*/ 3339564 h 3551212"/>
              <a:gd name="connsiteX7-251" fmla="*/ 0 w 5576809"/>
              <a:gd name="connsiteY7-252" fmla="*/ 3551212 h 3551212"/>
              <a:gd name="connsiteX8-253" fmla="*/ 344812 w 5576809"/>
              <a:gd name="connsiteY8-254" fmla="*/ 2895780 h 3551212"/>
              <a:gd name="connsiteX9-255" fmla="*/ 728572 w 5576809"/>
              <a:gd name="connsiteY9-256" fmla="*/ 1747032 h 3551212"/>
              <a:gd name="connsiteX10-257" fmla="*/ 17261 w 5576809"/>
              <a:gd name="connsiteY10-258" fmla="*/ 3792 h 3551212"/>
              <a:gd name="connsiteX0-259" fmla="*/ 17261 w 5576809"/>
              <a:gd name="connsiteY0-260" fmla="*/ 3792 h 3551212"/>
              <a:gd name="connsiteX1-261" fmla="*/ 1431867 w 5576809"/>
              <a:gd name="connsiteY1-262" fmla="*/ 207234 h 3551212"/>
              <a:gd name="connsiteX2-263" fmla="*/ 4230090 w 5576809"/>
              <a:gd name="connsiteY2-264" fmla="*/ 94286 h 3551212"/>
              <a:gd name="connsiteX3-265" fmla="*/ 5489869 w 5576809"/>
              <a:gd name="connsiteY3-266" fmla="*/ 3792 h 3551212"/>
              <a:gd name="connsiteX4-267" fmla="*/ 4858949 w 5576809"/>
              <a:gd name="connsiteY4-268" fmla="*/ 1661434 h 3551212"/>
              <a:gd name="connsiteX5-269" fmla="*/ 5576809 w 5576809"/>
              <a:gd name="connsiteY5-270" fmla="*/ 3315466 h 3551212"/>
              <a:gd name="connsiteX6-271" fmla="*/ 1993383 w 5576809"/>
              <a:gd name="connsiteY6-272" fmla="*/ 3339564 h 3551212"/>
              <a:gd name="connsiteX7-273" fmla="*/ 0 w 5576809"/>
              <a:gd name="connsiteY7-274" fmla="*/ 3551212 h 3551212"/>
              <a:gd name="connsiteX8-275" fmla="*/ 344812 w 5576809"/>
              <a:gd name="connsiteY8-276" fmla="*/ 2895780 h 3551212"/>
              <a:gd name="connsiteX9-277" fmla="*/ 728572 w 5576809"/>
              <a:gd name="connsiteY9-278" fmla="*/ 1747032 h 3551212"/>
              <a:gd name="connsiteX10-279" fmla="*/ 17261 w 5576809"/>
              <a:gd name="connsiteY10-280" fmla="*/ 3792 h 3551212"/>
              <a:gd name="connsiteX0-281" fmla="*/ 17261 w 5576809"/>
              <a:gd name="connsiteY0-282" fmla="*/ 3792 h 3551212"/>
              <a:gd name="connsiteX1-283" fmla="*/ 1431867 w 5576809"/>
              <a:gd name="connsiteY1-284" fmla="*/ 207234 h 3551212"/>
              <a:gd name="connsiteX2-285" fmla="*/ 4230090 w 5576809"/>
              <a:gd name="connsiteY2-286" fmla="*/ 94286 h 3551212"/>
              <a:gd name="connsiteX3-287" fmla="*/ 5489869 w 5576809"/>
              <a:gd name="connsiteY3-288" fmla="*/ 3792 h 3551212"/>
              <a:gd name="connsiteX4-289" fmla="*/ 4858949 w 5576809"/>
              <a:gd name="connsiteY4-290" fmla="*/ 1661434 h 3551212"/>
              <a:gd name="connsiteX5-291" fmla="*/ 5576809 w 5576809"/>
              <a:gd name="connsiteY5-292" fmla="*/ 3315466 h 3551212"/>
              <a:gd name="connsiteX6-293" fmla="*/ 1993383 w 5576809"/>
              <a:gd name="connsiteY6-294" fmla="*/ 3339564 h 3551212"/>
              <a:gd name="connsiteX7-295" fmla="*/ 0 w 5576809"/>
              <a:gd name="connsiteY7-296" fmla="*/ 3551212 h 3551212"/>
              <a:gd name="connsiteX8-297" fmla="*/ 344812 w 5576809"/>
              <a:gd name="connsiteY8-298" fmla="*/ 2895780 h 3551212"/>
              <a:gd name="connsiteX9-299" fmla="*/ 728572 w 5576809"/>
              <a:gd name="connsiteY9-300" fmla="*/ 1747032 h 3551212"/>
              <a:gd name="connsiteX10-301" fmla="*/ 17261 w 5576809"/>
              <a:gd name="connsiteY10-302" fmla="*/ 3792 h 3551212"/>
              <a:gd name="connsiteX0-303" fmla="*/ 17261 w 5536272"/>
              <a:gd name="connsiteY0-304" fmla="*/ 3792 h 3551212"/>
              <a:gd name="connsiteX1-305" fmla="*/ 1431867 w 5536272"/>
              <a:gd name="connsiteY1-306" fmla="*/ 207234 h 3551212"/>
              <a:gd name="connsiteX2-307" fmla="*/ 4230090 w 5536272"/>
              <a:gd name="connsiteY2-308" fmla="*/ 94286 h 3551212"/>
              <a:gd name="connsiteX3-309" fmla="*/ 5489869 w 5536272"/>
              <a:gd name="connsiteY3-310" fmla="*/ 3792 h 3551212"/>
              <a:gd name="connsiteX4-311" fmla="*/ 4858949 w 5536272"/>
              <a:gd name="connsiteY4-312" fmla="*/ 1661434 h 3551212"/>
              <a:gd name="connsiteX5-313" fmla="*/ 5536272 w 5536272"/>
              <a:gd name="connsiteY5-314" fmla="*/ 3537882 h 3551212"/>
              <a:gd name="connsiteX6-315" fmla="*/ 1993383 w 5536272"/>
              <a:gd name="connsiteY6-316" fmla="*/ 3339564 h 3551212"/>
              <a:gd name="connsiteX7-317" fmla="*/ 0 w 5536272"/>
              <a:gd name="connsiteY7-318" fmla="*/ 3551212 h 3551212"/>
              <a:gd name="connsiteX8-319" fmla="*/ 344812 w 5536272"/>
              <a:gd name="connsiteY8-320" fmla="*/ 2895780 h 3551212"/>
              <a:gd name="connsiteX9-321" fmla="*/ 728572 w 5536272"/>
              <a:gd name="connsiteY9-322" fmla="*/ 1747032 h 3551212"/>
              <a:gd name="connsiteX10-323" fmla="*/ 17261 w 5536272"/>
              <a:gd name="connsiteY10-324" fmla="*/ 3792 h 35512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71" y="connsiteY7-72"/>
              </a:cxn>
              <a:cxn ang="0">
                <a:pos x="connsiteX8-89" y="connsiteY8-90"/>
              </a:cxn>
              <a:cxn ang="0">
                <a:pos x="connsiteX9-109" y="connsiteY9-110"/>
              </a:cxn>
              <a:cxn ang="0">
                <a:pos x="connsiteX10-191" y="connsiteY10-192"/>
              </a:cxn>
            </a:cxnLst>
            <a:rect l="l" t="t" r="r" b="b"/>
            <a:pathLst>
              <a:path w="5536272" h="3551212">
                <a:moveTo>
                  <a:pt x="17261" y="3792"/>
                </a:moveTo>
                <a:cubicBezTo>
                  <a:pt x="258233" y="-31610"/>
                  <a:pt x="729729" y="192152"/>
                  <a:pt x="1431867" y="207234"/>
                </a:cubicBezTo>
                <a:cubicBezTo>
                  <a:pt x="2134005" y="222316"/>
                  <a:pt x="3552197" y="99165"/>
                  <a:pt x="4230090" y="94286"/>
                </a:cubicBezTo>
                <a:lnTo>
                  <a:pt x="5489869" y="3792"/>
                </a:lnTo>
                <a:cubicBezTo>
                  <a:pt x="5223543" y="615019"/>
                  <a:pt x="5136817" y="1108887"/>
                  <a:pt x="4858949" y="1661434"/>
                </a:cubicBezTo>
                <a:lnTo>
                  <a:pt x="5536272" y="3537882"/>
                </a:lnTo>
                <a:lnTo>
                  <a:pt x="1993383" y="3339564"/>
                </a:lnTo>
                <a:cubicBezTo>
                  <a:pt x="1347639" y="3370919"/>
                  <a:pt x="645744" y="3519857"/>
                  <a:pt x="0" y="3551212"/>
                </a:cubicBezTo>
                <a:lnTo>
                  <a:pt x="344812" y="2895780"/>
                </a:lnTo>
                <a:lnTo>
                  <a:pt x="728572" y="1747032"/>
                </a:lnTo>
                <a:lnTo>
                  <a:pt x="17261" y="3792"/>
                </a:lnTo>
                <a:close/>
              </a:path>
            </a:pathLst>
          </a:custGeom>
          <a:solidFill>
            <a:schemeClr val="accent2"/>
          </a:solidFill>
          <a:ln>
            <a:noFill/>
          </a:ln>
          <a:effectLst>
            <a:outerShdw blurRad="38100" dist="38100" dir="8220000" algn="tl" rotWithShape="0">
              <a:srgbClr val="000000">
                <a:alpha val="40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Content Placeholder 2"/>
          <p:cNvSpPr>
            <a:spLocks noGrp="1"/>
          </p:cNvSpPr>
          <p:nvPr userDrawn="1">
            <p:ph idx="1" hasCustomPrompt="1"/>
          </p:nvPr>
        </p:nvSpPr>
        <p:spPr>
          <a:xfrm>
            <a:off x="4379131" y="9400586"/>
            <a:ext cx="15625737" cy="2361655"/>
          </a:xfrm>
          <a:prstGeom prst="rect">
            <a:avLst/>
          </a:prstGeom>
          <a:effectLst/>
        </p:spPr>
        <p:txBody>
          <a:bodyPr vert="horz" anchor="ctr"/>
          <a:lstStyle>
            <a:lvl1pPr algn="ctr">
              <a:defRPr sz="7200" spc="0">
                <a:solidFill>
                  <a:schemeClr val="bg1"/>
                </a:solidFill>
                <a:effectLst/>
                <a:latin typeface="nevis Bold"/>
                <a:cs typeface="nevis Bold"/>
              </a:defRPr>
            </a:lvl1pPr>
            <a:lvl2pPr>
              <a:defRPr spc="0">
                <a:solidFill>
                  <a:srgbClr val="8D8E8D"/>
                </a:solidFill>
                <a:effectLst/>
                <a:latin typeface="Miso"/>
                <a:cs typeface="Miso"/>
              </a:defRPr>
            </a:lvl2pPr>
            <a:lvl3pPr>
              <a:defRPr spc="0">
                <a:solidFill>
                  <a:srgbClr val="8D8E8D"/>
                </a:solidFill>
                <a:effectLst/>
                <a:latin typeface="Miso"/>
                <a:cs typeface="Miso"/>
              </a:defRPr>
            </a:lvl3pPr>
            <a:lvl4pPr>
              <a:defRPr spc="0">
                <a:solidFill>
                  <a:srgbClr val="8D8E8D"/>
                </a:solidFill>
                <a:effectLst/>
                <a:latin typeface="Miso"/>
                <a:cs typeface="Miso"/>
              </a:defRPr>
            </a:lvl4pPr>
            <a:lvl5pPr>
              <a:defRPr spc="0">
                <a:solidFill>
                  <a:srgbClr val="8D8E8D"/>
                </a:solidFill>
                <a:effectLst/>
                <a:latin typeface="Miso"/>
                <a:cs typeface="Miso"/>
              </a:defRPr>
            </a:lvl5pPr>
          </a:lstStyle>
          <a:p>
            <a:pPr lvl="0"/>
            <a:r>
              <a:rPr lang="en-US" dirty="0"/>
              <a:t>CLICK TO EDIT MASTER TEXT STYLES</a:t>
            </a:r>
          </a:p>
        </p:txBody>
      </p:sp>
    </p:spTree>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Image Portfolio Page">
    <p:spTree>
      <p:nvGrpSpPr>
        <p:cNvPr id="1" name=""/>
        <p:cNvGrpSpPr/>
        <p:nvPr/>
      </p:nvGrpSpPr>
      <p:grpSpPr>
        <a:xfrm>
          <a:off x="0" y="0"/>
          <a:ext cx="0" cy="0"/>
          <a:chOff x="0" y="0"/>
          <a:chExt cx="0" cy="0"/>
        </a:xfrm>
      </p:grpSpPr>
      <p:sp>
        <p:nvSpPr>
          <p:cNvPr id="27" name="Rectangle 3"/>
          <p:cNvSpPr/>
          <p:nvPr userDrawn="1"/>
        </p:nvSpPr>
        <p:spPr bwMode="auto">
          <a:xfrm>
            <a:off x="8930567" y="2825552"/>
            <a:ext cx="14134641" cy="3096344"/>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17639"/>
              <a:gd name="connsiteY0-152" fmla="*/ 38487 h 3850998"/>
              <a:gd name="connsiteX1-153" fmla="*/ 3099212 w 3117639"/>
              <a:gd name="connsiteY1-154" fmla="*/ 0 h 3850998"/>
              <a:gd name="connsiteX2-155" fmla="*/ 3117639 w 3117639"/>
              <a:gd name="connsiteY2-156" fmla="*/ 3809737 h 3850998"/>
              <a:gd name="connsiteX3-157" fmla="*/ 0 w 3117639"/>
              <a:gd name="connsiteY3-158" fmla="*/ 3850998 h 3850998"/>
              <a:gd name="connsiteX4-159" fmla="*/ 25789 w 3117639"/>
              <a:gd name="connsiteY4-160" fmla="*/ 1582093 h 3850998"/>
              <a:gd name="connsiteX5-161" fmla="*/ 46310 w 3117639"/>
              <a:gd name="connsiteY5-162" fmla="*/ 38487 h 3850998"/>
              <a:gd name="connsiteX0-163" fmla="*/ 46310 w 3117639"/>
              <a:gd name="connsiteY0-164" fmla="*/ 38487 h 3850998"/>
              <a:gd name="connsiteX1-165" fmla="*/ 3099212 w 3117639"/>
              <a:gd name="connsiteY1-166" fmla="*/ 0 h 3850998"/>
              <a:gd name="connsiteX2-167" fmla="*/ 3117639 w 3117639"/>
              <a:gd name="connsiteY2-168" fmla="*/ 3809737 h 3850998"/>
              <a:gd name="connsiteX3-169" fmla="*/ 0 w 3117639"/>
              <a:gd name="connsiteY3-170" fmla="*/ 3850998 h 3850998"/>
              <a:gd name="connsiteX4-171" fmla="*/ 25789 w 3117639"/>
              <a:gd name="connsiteY4-172" fmla="*/ 1582093 h 3850998"/>
              <a:gd name="connsiteX5-173" fmla="*/ 46310 w 3117639"/>
              <a:gd name="connsiteY5-174" fmla="*/ 38487 h 3850998"/>
              <a:gd name="connsiteX0-175" fmla="*/ 46310 w 3117639"/>
              <a:gd name="connsiteY0-176" fmla="*/ 38487 h 3850998"/>
              <a:gd name="connsiteX1-177" fmla="*/ 3099212 w 3117639"/>
              <a:gd name="connsiteY1-178" fmla="*/ 0 h 3850998"/>
              <a:gd name="connsiteX2-179" fmla="*/ 3117639 w 3117639"/>
              <a:gd name="connsiteY2-180" fmla="*/ 3809737 h 3850998"/>
              <a:gd name="connsiteX3-181" fmla="*/ 0 w 3117639"/>
              <a:gd name="connsiteY3-182" fmla="*/ 3850998 h 3850998"/>
              <a:gd name="connsiteX4-183" fmla="*/ 25789 w 3117639"/>
              <a:gd name="connsiteY4-184" fmla="*/ 1582093 h 3850998"/>
              <a:gd name="connsiteX5-185" fmla="*/ 46310 w 3117639"/>
              <a:gd name="connsiteY5-186" fmla="*/ 38487 h 3850998"/>
              <a:gd name="connsiteX0-187" fmla="*/ 20521 w 3091850"/>
              <a:gd name="connsiteY0-188" fmla="*/ 38487 h 3850998"/>
              <a:gd name="connsiteX1-189" fmla="*/ 3073423 w 3091850"/>
              <a:gd name="connsiteY1-190" fmla="*/ 0 h 3850998"/>
              <a:gd name="connsiteX2-191" fmla="*/ 3091850 w 3091850"/>
              <a:gd name="connsiteY2-192" fmla="*/ 3809737 h 3850998"/>
              <a:gd name="connsiteX3-193" fmla="*/ 5113 w 3091850"/>
              <a:gd name="connsiteY3-194" fmla="*/ 3850998 h 3850998"/>
              <a:gd name="connsiteX4-195" fmla="*/ 0 w 3091850"/>
              <a:gd name="connsiteY4-196" fmla="*/ 1582093 h 3850998"/>
              <a:gd name="connsiteX5-197" fmla="*/ 20521 w 3091850"/>
              <a:gd name="connsiteY5-198" fmla="*/ 38487 h 3850998"/>
              <a:gd name="connsiteX0-199" fmla="*/ 20521 w 3091850"/>
              <a:gd name="connsiteY0-200" fmla="*/ 38487 h 3850998"/>
              <a:gd name="connsiteX1-201" fmla="*/ 3073423 w 3091850"/>
              <a:gd name="connsiteY1-202" fmla="*/ 0 h 3850998"/>
              <a:gd name="connsiteX2-203" fmla="*/ 3091850 w 3091850"/>
              <a:gd name="connsiteY2-204" fmla="*/ 3809737 h 3850998"/>
              <a:gd name="connsiteX3-205" fmla="*/ 5113 w 3091850"/>
              <a:gd name="connsiteY3-206" fmla="*/ 3850998 h 3850998"/>
              <a:gd name="connsiteX4-207" fmla="*/ 0 w 3091850"/>
              <a:gd name="connsiteY4-208" fmla="*/ 1582093 h 3850998"/>
              <a:gd name="connsiteX5-209" fmla="*/ 20521 w 3091850"/>
              <a:gd name="connsiteY5-210" fmla="*/ 38487 h 3850998"/>
              <a:gd name="connsiteX0-211" fmla="*/ 821 w 3095327"/>
              <a:gd name="connsiteY0-212" fmla="*/ 38487 h 3850998"/>
              <a:gd name="connsiteX1-213" fmla="*/ 3076900 w 3095327"/>
              <a:gd name="connsiteY1-214" fmla="*/ 0 h 3850998"/>
              <a:gd name="connsiteX2-215" fmla="*/ 3095327 w 3095327"/>
              <a:gd name="connsiteY2-216" fmla="*/ 3809737 h 3850998"/>
              <a:gd name="connsiteX3-217" fmla="*/ 8590 w 3095327"/>
              <a:gd name="connsiteY3-218" fmla="*/ 3850998 h 3850998"/>
              <a:gd name="connsiteX4-219" fmla="*/ 3477 w 3095327"/>
              <a:gd name="connsiteY4-220" fmla="*/ 1582093 h 3850998"/>
              <a:gd name="connsiteX5-221" fmla="*/ 821 w 3095327"/>
              <a:gd name="connsiteY5-222" fmla="*/ 38487 h 3850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095327" h="3850998">
                <a:moveTo>
                  <a:pt x="821" y="38487"/>
                </a:moveTo>
                <a:lnTo>
                  <a:pt x="3076900" y="0"/>
                </a:lnTo>
                <a:cubicBezTo>
                  <a:pt x="3083042" y="1269912"/>
                  <a:pt x="3089185" y="2539825"/>
                  <a:pt x="3095327" y="3809737"/>
                </a:cubicBezTo>
                <a:lnTo>
                  <a:pt x="8590" y="3850998"/>
                </a:lnTo>
                <a:cubicBezTo>
                  <a:pt x="6845" y="3153540"/>
                  <a:pt x="5222" y="2313915"/>
                  <a:pt x="3477" y="1582093"/>
                </a:cubicBezTo>
                <a:cubicBezTo>
                  <a:pt x="18938" y="1288844"/>
                  <a:pt x="-4570" y="915543"/>
                  <a:pt x="821" y="38487"/>
                </a:cubicBezTo>
                <a:close/>
              </a:path>
            </a:pathLst>
          </a:custGeom>
          <a:solidFill>
            <a:srgbClr val="2FA2A7"/>
          </a:solidFill>
          <a:ln>
            <a:noFill/>
          </a:ln>
          <a:effectLst>
            <a:outerShdw blurRad="38100" dist="38100" dir="69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 name="Text Placeholder 12"/>
          <p:cNvSpPr>
            <a:spLocks noGrp="1"/>
          </p:cNvSpPr>
          <p:nvPr>
            <p:ph type="body" sz="quarter" idx="15"/>
          </p:nvPr>
        </p:nvSpPr>
        <p:spPr>
          <a:xfrm>
            <a:off x="9095657" y="3689648"/>
            <a:ext cx="13516693" cy="2088232"/>
          </a:xfrm>
          <a:prstGeom prst="rect">
            <a:avLst/>
          </a:prstGeom>
        </p:spPr>
        <p:txBody>
          <a:bodyPr vert="horz" numCol="3" spcCol="360000" anchor="t"/>
          <a:lstStyle>
            <a:lvl1pPr marL="0" indent="0" algn="just">
              <a:lnSpc>
                <a:spcPct val="100000"/>
              </a:lnSpc>
              <a:spcBef>
                <a:spcPts val="3500"/>
              </a:spcBef>
              <a:buNone/>
              <a:defRPr sz="2800">
                <a:solidFill>
                  <a:srgbClr val="FFFFFF"/>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2" name="Text Placeholder 12"/>
          <p:cNvSpPr>
            <a:spLocks noGrp="1"/>
          </p:cNvSpPr>
          <p:nvPr>
            <p:ph type="body" sz="quarter" idx="17" hasCustomPrompt="1"/>
          </p:nvPr>
        </p:nvSpPr>
        <p:spPr>
          <a:xfrm>
            <a:off x="9095657" y="2901522"/>
            <a:ext cx="13485962" cy="788126"/>
          </a:xfrm>
          <a:prstGeom prst="rect">
            <a:avLst/>
          </a:prstGeom>
        </p:spPr>
        <p:txBody>
          <a:bodyPr vert="horz" anchor="t"/>
          <a:lstStyle>
            <a:lvl1pPr marL="0" indent="0" algn="l">
              <a:buNone/>
              <a:defRPr sz="40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5" name="Text Placeholder 12"/>
          <p:cNvSpPr>
            <a:spLocks noGrp="1"/>
          </p:cNvSpPr>
          <p:nvPr>
            <p:ph type="body" sz="quarter" idx="23"/>
          </p:nvPr>
        </p:nvSpPr>
        <p:spPr>
          <a:xfrm>
            <a:off x="9095657" y="10530408"/>
            <a:ext cx="4273934" cy="1008112"/>
          </a:xfrm>
          <a:prstGeom prst="rect">
            <a:avLst/>
          </a:prstGeom>
        </p:spPr>
        <p:txBody>
          <a:bodyPr vert="horz" anchor="t"/>
          <a:lstStyle>
            <a:lvl1pPr marL="0" indent="0" algn="l">
              <a:lnSpc>
                <a:spcPct val="100000"/>
              </a:lnSpc>
              <a:spcBef>
                <a:spcPts val="3500"/>
              </a:spcBef>
              <a:buNone/>
              <a:defRPr sz="2000">
                <a:solidFill>
                  <a:srgbClr val="3E3E3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8" name="Picture Placeholder 11"/>
          <p:cNvSpPr>
            <a:spLocks noGrp="1"/>
          </p:cNvSpPr>
          <p:nvPr>
            <p:ph type="pic" sz="quarter" idx="20"/>
          </p:nvPr>
        </p:nvSpPr>
        <p:spPr>
          <a:xfrm>
            <a:off x="1730376" y="2897560"/>
            <a:ext cx="6789216" cy="7557715"/>
          </a:xfrm>
          <a:prstGeom prst="rect">
            <a:avLst/>
          </a:prstGeom>
          <a:effectLst/>
        </p:spPr>
        <p:txBody>
          <a:bodyPr vert="horz"/>
          <a:lstStyle>
            <a:lvl1pPr marL="0" indent="0">
              <a:buFontTx/>
              <a:buNone/>
              <a:defRPr sz="3600">
                <a:solidFill>
                  <a:srgbClr val="636463"/>
                </a:solidFill>
                <a:latin typeface="Roboto Bold"/>
                <a:cs typeface="Roboto Bold"/>
              </a:defRPr>
            </a:lvl1pPr>
          </a:lstStyle>
          <a:p>
            <a:endParaRPr lang="en-US" dirty="0"/>
          </a:p>
        </p:txBody>
      </p:sp>
      <p:sp>
        <p:nvSpPr>
          <p:cNvPr id="21" name="Picture Placeholder 11"/>
          <p:cNvSpPr>
            <a:spLocks noGrp="1"/>
          </p:cNvSpPr>
          <p:nvPr>
            <p:ph type="pic" sz="quarter" idx="29"/>
          </p:nvPr>
        </p:nvSpPr>
        <p:spPr>
          <a:xfrm>
            <a:off x="9095656" y="6281936"/>
            <a:ext cx="4248472" cy="4173339"/>
          </a:xfrm>
          <a:prstGeom prst="rect">
            <a:avLst/>
          </a:prstGeom>
          <a:effectLst/>
        </p:spPr>
        <p:txBody>
          <a:bodyPr vert="horz"/>
          <a:lstStyle>
            <a:lvl1pPr marL="0" indent="0">
              <a:buFontTx/>
              <a:buNone/>
              <a:defRPr sz="3600">
                <a:solidFill>
                  <a:srgbClr val="636463"/>
                </a:solidFill>
                <a:latin typeface="Roboto Bold"/>
                <a:cs typeface="Roboto Bold"/>
              </a:defRPr>
            </a:lvl1pPr>
          </a:lstStyle>
          <a:p>
            <a:endParaRPr lang="en-US" dirty="0"/>
          </a:p>
        </p:txBody>
      </p:sp>
      <p:sp>
        <p:nvSpPr>
          <p:cNvPr id="29"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30" name="Picture Placeholder 11"/>
          <p:cNvSpPr>
            <a:spLocks noGrp="1"/>
          </p:cNvSpPr>
          <p:nvPr>
            <p:ph type="pic" sz="quarter" idx="30"/>
          </p:nvPr>
        </p:nvSpPr>
        <p:spPr>
          <a:xfrm>
            <a:off x="18363878" y="6281936"/>
            <a:ext cx="4248472" cy="4173339"/>
          </a:xfrm>
          <a:prstGeom prst="rect">
            <a:avLst/>
          </a:prstGeom>
          <a:effectLst/>
        </p:spPr>
        <p:txBody>
          <a:bodyPr vert="horz"/>
          <a:lstStyle>
            <a:lvl1pPr marL="0" indent="0">
              <a:buFontTx/>
              <a:buNone/>
              <a:defRPr sz="3600">
                <a:solidFill>
                  <a:srgbClr val="636463"/>
                </a:solidFill>
                <a:latin typeface="Roboto Bold"/>
                <a:cs typeface="Roboto Bold"/>
              </a:defRPr>
            </a:lvl1pPr>
          </a:lstStyle>
          <a:p>
            <a:endParaRPr lang="en-US" dirty="0"/>
          </a:p>
        </p:txBody>
      </p:sp>
      <p:sp>
        <p:nvSpPr>
          <p:cNvPr id="32" name="Picture Placeholder 11"/>
          <p:cNvSpPr>
            <a:spLocks noGrp="1"/>
          </p:cNvSpPr>
          <p:nvPr>
            <p:ph type="pic" sz="quarter" idx="31"/>
          </p:nvPr>
        </p:nvSpPr>
        <p:spPr>
          <a:xfrm>
            <a:off x="13729767" y="6281936"/>
            <a:ext cx="4248472" cy="4173339"/>
          </a:xfrm>
          <a:prstGeom prst="rect">
            <a:avLst/>
          </a:prstGeom>
          <a:effectLst/>
        </p:spPr>
        <p:txBody>
          <a:bodyPr vert="horz"/>
          <a:lstStyle>
            <a:lvl1pPr marL="0" indent="0">
              <a:buFontTx/>
              <a:buNone/>
              <a:defRPr sz="3600">
                <a:solidFill>
                  <a:srgbClr val="636463"/>
                </a:solidFill>
                <a:latin typeface="Roboto Bold"/>
                <a:cs typeface="Roboto Bold"/>
              </a:defRPr>
            </a:lvl1pPr>
          </a:lstStyle>
          <a:p>
            <a:endParaRPr lang="en-US" dirty="0"/>
          </a:p>
        </p:txBody>
      </p:sp>
      <p:sp>
        <p:nvSpPr>
          <p:cNvPr id="33" name="Text Placeholder 12"/>
          <p:cNvSpPr>
            <a:spLocks noGrp="1"/>
          </p:cNvSpPr>
          <p:nvPr>
            <p:ph type="body" sz="quarter" idx="32"/>
          </p:nvPr>
        </p:nvSpPr>
        <p:spPr>
          <a:xfrm>
            <a:off x="13704168" y="10530408"/>
            <a:ext cx="4273934" cy="1008112"/>
          </a:xfrm>
          <a:prstGeom prst="rect">
            <a:avLst/>
          </a:prstGeom>
        </p:spPr>
        <p:txBody>
          <a:bodyPr vert="horz" anchor="t"/>
          <a:lstStyle>
            <a:lvl1pPr marL="0" indent="0" algn="l">
              <a:lnSpc>
                <a:spcPct val="100000"/>
              </a:lnSpc>
              <a:spcBef>
                <a:spcPts val="3500"/>
              </a:spcBef>
              <a:buNone/>
              <a:defRPr sz="2000">
                <a:solidFill>
                  <a:srgbClr val="3E3E3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4" name="Text Placeholder 12"/>
          <p:cNvSpPr>
            <a:spLocks noGrp="1"/>
          </p:cNvSpPr>
          <p:nvPr>
            <p:ph type="body" sz="quarter" idx="33"/>
          </p:nvPr>
        </p:nvSpPr>
        <p:spPr>
          <a:xfrm>
            <a:off x="18338416" y="10530408"/>
            <a:ext cx="4273934" cy="1008112"/>
          </a:xfrm>
          <a:prstGeom prst="rect">
            <a:avLst/>
          </a:prstGeom>
        </p:spPr>
        <p:txBody>
          <a:bodyPr vert="horz" anchor="t"/>
          <a:lstStyle>
            <a:lvl1pPr marL="0" indent="0" algn="l">
              <a:lnSpc>
                <a:spcPct val="100000"/>
              </a:lnSpc>
              <a:spcBef>
                <a:spcPts val="3500"/>
              </a:spcBef>
              <a:buNone/>
              <a:defRPr sz="2000">
                <a:solidFill>
                  <a:srgbClr val="3E3E3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5"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dia Case Study">
    <p:spTree>
      <p:nvGrpSpPr>
        <p:cNvPr id="1" name=""/>
        <p:cNvGrpSpPr/>
        <p:nvPr/>
      </p:nvGrpSpPr>
      <p:grpSpPr>
        <a:xfrm>
          <a:off x="0" y="0"/>
          <a:ext cx="0" cy="0"/>
          <a:chOff x="0" y="0"/>
          <a:chExt cx="0" cy="0"/>
        </a:xfrm>
      </p:grpSpPr>
      <p:sp>
        <p:nvSpPr>
          <p:cNvPr id="23" name="Rectangle 3"/>
          <p:cNvSpPr/>
          <p:nvPr userDrawn="1"/>
        </p:nvSpPr>
        <p:spPr bwMode="auto">
          <a:xfrm>
            <a:off x="13272120" y="5345832"/>
            <a:ext cx="9773618" cy="864097"/>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46310 w 3296775"/>
              <a:gd name="connsiteY0-116" fmla="*/ 38487 h 3850998"/>
              <a:gd name="connsiteX1-117" fmla="*/ 3099212 w 3296775"/>
              <a:gd name="connsiteY1-118" fmla="*/ 0 h 3850998"/>
              <a:gd name="connsiteX2-119" fmla="*/ 2863421 w 3296775"/>
              <a:gd name="connsiteY2-120" fmla="*/ 2230014 h 3850998"/>
              <a:gd name="connsiteX3-121" fmla="*/ 3117639 w 3296775"/>
              <a:gd name="connsiteY3-122" fmla="*/ 3809737 h 3850998"/>
              <a:gd name="connsiteX4-123" fmla="*/ 0 w 3296775"/>
              <a:gd name="connsiteY4-124" fmla="*/ 3850998 h 3850998"/>
              <a:gd name="connsiteX5-125" fmla="*/ 25789 w 3296775"/>
              <a:gd name="connsiteY5-126" fmla="*/ 1582093 h 3850998"/>
              <a:gd name="connsiteX6" fmla="*/ 46310 w 3296775"/>
              <a:gd name="connsiteY6" fmla="*/ 38487 h 3850998"/>
              <a:gd name="connsiteX0-127" fmla="*/ 46310 w 3296775"/>
              <a:gd name="connsiteY0-128" fmla="*/ 38487 h 3850998"/>
              <a:gd name="connsiteX1-129" fmla="*/ 3099212 w 3296775"/>
              <a:gd name="connsiteY1-130" fmla="*/ 0 h 3850998"/>
              <a:gd name="connsiteX2-131" fmla="*/ 2863421 w 3296775"/>
              <a:gd name="connsiteY2-132" fmla="*/ 2230014 h 3850998"/>
              <a:gd name="connsiteX3-133" fmla="*/ 3117639 w 3296775"/>
              <a:gd name="connsiteY3-134" fmla="*/ 3809737 h 3850998"/>
              <a:gd name="connsiteX4-135" fmla="*/ 0 w 3296775"/>
              <a:gd name="connsiteY4-136" fmla="*/ 3850998 h 3850998"/>
              <a:gd name="connsiteX5-137" fmla="*/ 25789 w 3296775"/>
              <a:gd name="connsiteY5-138" fmla="*/ 1582093 h 3850998"/>
              <a:gd name="connsiteX6-139" fmla="*/ 46310 w 3296775"/>
              <a:gd name="connsiteY6-140" fmla="*/ 38487 h 3850998"/>
              <a:gd name="connsiteX0-141" fmla="*/ 46310 w 3301831"/>
              <a:gd name="connsiteY0-142" fmla="*/ 38487 h 3850998"/>
              <a:gd name="connsiteX1-143" fmla="*/ 3099212 w 3301831"/>
              <a:gd name="connsiteY1-144" fmla="*/ 0 h 3850998"/>
              <a:gd name="connsiteX2-145" fmla="*/ 2863421 w 3301831"/>
              <a:gd name="connsiteY2-146" fmla="*/ 2230014 h 3850998"/>
              <a:gd name="connsiteX3-147" fmla="*/ 3117639 w 3301831"/>
              <a:gd name="connsiteY3-148" fmla="*/ 3809737 h 3850998"/>
              <a:gd name="connsiteX4-149" fmla="*/ 0 w 3301831"/>
              <a:gd name="connsiteY4-150" fmla="*/ 3850998 h 3850998"/>
              <a:gd name="connsiteX5-151" fmla="*/ 25789 w 3301831"/>
              <a:gd name="connsiteY5-152" fmla="*/ 1582093 h 3850998"/>
              <a:gd name="connsiteX6-153" fmla="*/ 46310 w 3301831"/>
              <a:gd name="connsiteY6-154" fmla="*/ 38487 h 3850998"/>
              <a:gd name="connsiteX0-155" fmla="*/ 46310 w 3309873"/>
              <a:gd name="connsiteY0-156" fmla="*/ 38487 h 3850998"/>
              <a:gd name="connsiteX1-157" fmla="*/ 3099212 w 3309873"/>
              <a:gd name="connsiteY1-158" fmla="*/ 0 h 3850998"/>
              <a:gd name="connsiteX2-159" fmla="*/ 2863421 w 3309873"/>
              <a:gd name="connsiteY2-160" fmla="*/ 2230014 h 3850998"/>
              <a:gd name="connsiteX3-161" fmla="*/ 3117639 w 3309873"/>
              <a:gd name="connsiteY3-162" fmla="*/ 3809737 h 3850998"/>
              <a:gd name="connsiteX4-163" fmla="*/ 0 w 3309873"/>
              <a:gd name="connsiteY4-164" fmla="*/ 3850998 h 3850998"/>
              <a:gd name="connsiteX5-165" fmla="*/ 25789 w 3309873"/>
              <a:gd name="connsiteY5-166" fmla="*/ 1582093 h 3850998"/>
              <a:gd name="connsiteX6-167" fmla="*/ 46310 w 3309873"/>
              <a:gd name="connsiteY6-168" fmla="*/ 38487 h 3850998"/>
              <a:gd name="connsiteX0-169" fmla="*/ 46310 w 3381880"/>
              <a:gd name="connsiteY0-170" fmla="*/ 38487 h 3850998"/>
              <a:gd name="connsiteX1-171" fmla="*/ 3099212 w 3381880"/>
              <a:gd name="connsiteY1-172" fmla="*/ 0 h 3850998"/>
              <a:gd name="connsiteX2-173" fmla="*/ 3158471 w 3381880"/>
              <a:gd name="connsiteY2-174" fmla="*/ 2301815 h 3850998"/>
              <a:gd name="connsiteX3-175" fmla="*/ 3117639 w 3381880"/>
              <a:gd name="connsiteY3-176" fmla="*/ 3809737 h 3850998"/>
              <a:gd name="connsiteX4-177" fmla="*/ 0 w 3381880"/>
              <a:gd name="connsiteY4-178" fmla="*/ 3850998 h 3850998"/>
              <a:gd name="connsiteX5-179" fmla="*/ 25789 w 3381880"/>
              <a:gd name="connsiteY5-180" fmla="*/ 1582093 h 3850998"/>
              <a:gd name="connsiteX6-181" fmla="*/ 46310 w 3381880"/>
              <a:gd name="connsiteY6-182" fmla="*/ 38487 h 3850998"/>
              <a:gd name="connsiteX0-183" fmla="*/ 46310 w 3381880"/>
              <a:gd name="connsiteY0-184" fmla="*/ 38487 h 3850998"/>
              <a:gd name="connsiteX1-185" fmla="*/ 3099212 w 3381880"/>
              <a:gd name="connsiteY1-186" fmla="*/ 0 h 3850998"/>
              <a:gd name="connsiteX2-187" fmla="*/ 3158471 w 3381880"/>
              <a:gd name="connsiteY2-188" fmla="*/ 2301815 h 3850998"/>
              <a:gd name="connsiteX3-189" fmla="*/ 3117639 w 3381880"/>
              <a:gd name="connsiteY3-190" fmla="*/ 3809737 h 3850998"/>
              <a:gd name="connsiteX4-191" fmla="*/ 0 w 3381880"/>
              <a:gd name="connsiteY4-192" fmla="*/ 3850998 h 3850998"/>
              <a:gd name="connsiteX5-193" fmla="*/ 25789 w 3381880"/>
              <a:gd name="connsiteY5-194" fmla="*/ 1582093 h 3850998"/>
              <a:gd name="connsiteX6-195" fmla="*/ 46310 w 3381880"/>
              <a:gd name="connsiteY6-196" fmla="*/ 38487 h 3850998"/>
              <a:gd name="connsiteX0-197" fmla="*/ 46310 w 3217467"/>
              <a:gd name="connsiteY0-198" fmla="*/ 38487 h 3850998"/>
              <a:gd name="connsiteX1-199" fmla="*/ 3099212 w 3217467"/>
              <a:gd name="connsiteY1-200" fmla="*/ 0 h 3850998"/>
              <a:gd name="connsiteX2-201" fmla="*/ 3158471 w 3217467"/>
              <a:gd name="connsiteY2-202" fmla="*/ 2301815 h 3850998"/>
              <a:gd name="connsiteX3-203" fmla="*/ 3117639 w 3217467"/>
              <a:gd name="connsiteY3-204" fmla="*/ 3809737 h 3850998"/>
              <a:gd name="connsiteX4-205" fmla="*/ 0 w 3217467"/>
              <a:gd name="connsiteY4-206" fmla="*/ 3850998 h 3850998"/>
              <a:gd name="connsiteX5-207" fmla="*/ 25789 w 3217467"/>
              <a:gd name="connsiteY5-208" fmla="*/ 1582093 h 3850998"/>
              <a:gd name="connsiteX6-209" fmla="*/ 46310 w 3217467"/>
              <a:gd name="connsiteY6-210" fmla="*/ 38487 h 3850998"/>
              <a:gd name="connsiteX0-211" fmla="*/ 46310 w 3195280"/>
              <a:gd name="connsiteY0-212" fmla="*/ 38487 h 3850998"/>
              <a:gd name="connsiteX1-213" fmla="*/ 3099212 w 3195280"/>
              <a:gd name="connsiteY1-214" fmla="*/ 0 h 3850998"/>
              <a:gd name="connsiteX2-215" fmla="*/ 3158471 w 3195280"/>
              <a:gd name="connsiteY2-216" fmla="*/ 2301815 h 3850998"/>
              <a:gd name="connsiteX3-217" fmla="*/ 3117639 w 3195280"/>
              <a:gd name="connsiteY3-218" fmla="*/ 3809737 h 3850998"/>
              <a:gd name="connsiteX4-219" fmla="*/ 0 w 3195280"/>
              <a:gd name="connsiteY4-220" fmla="*/ 3850998 h 3850998"/>
              <a:gd name="connsiteX5-221" fmla="*/ 25789 w 3195280"/>
              <a:gd name="connsiteY5-222" fmla="*/ 1582093 h 3850998"/>
              <a:gd name="connsiteX6-223" fmla="*/ 46310 w 3195280"/>
              <a:gd name="connsiteY6-224" fmla="*/ 38487 h 3850998"/>
              <a:gd name="connsiteX0-225" fmla="*/ 46310 w 3128445"/>
              <a:gd name="connsiteY0-226" fmla="*/ 38487 h 3850998"/>
              <a:gd name="connsiteX1-227" fmla="*/ 3099212 w 3128445"/>
              <a:gd name="connsiteY1-228" fmla="*/ 0 h 3850998"/>
              <a:gd name="connsiteX2-229" fmla="*/ 3019625 w 3128445"/>
              <a:gd name="connsiteY2-230" fmla="*/ 2301815 h 3850998"/>
              <a:gd name="connsiteX3-231" fmla="*/ 3117639 w 3128445"/>
              <a:gd name="connsiteY3-232" fmla="*/ 3809737 h 3850998"/>
              <a:gd name="connsiteX4-233" fmla="*/ 0 w 3128445"/>
              <a:gd name="connsiteY4-234" fmla="*/ 3850998 h 3850998"/>
              <a:gd name="connsiteX5-235" fmla="*/ 25789 w 3128445"/>
              <a:gd name="connsiteY5-236" fmla="*/ 1582093 h 3850998"/>
              <a:gd name="connsiteX6-237" fmla="*/ 46310 w 3128445"/>
              <a:gd name="connsiteY6-238" fmla="*/ 38487 h 3850998"/>
              <a:gd name="connsiteX0-239" fmla="*/ 46310 w 3122746"/>
              <a:gd name="connsiteY0-240" fmla="*/ 38487 h 3850998"/>
              <a:gd name="connsiteX1-241" fmla="*/ 3099212 w 3122746"/>
              <a:gd name="connsiteY1-242" fmla="*/ 0 h 3850998"/>
              <a:gd name="connsiteX2-243" fmla="*/ 3019625 w 3122746"/>
              <a:gd name="connsiteY2-244" fmla="*/ 2301815 h 3850998"/>
              <a:gd name="connsiteX3-245" fmla="*/ 3117639 w 3122746"/>
              <a:gd name="connsiteY3-246" fmla="*/ 3809737 h 3850998"/>
              <a:gd name="connsiteX4-247" fmla="*/ 0 w 3122746"/>
              <a:gd name="connsiteY4-248" fmla="*/ 3850998 h 3850998"/>
              <a:gd name="connsiteX5-249" fmla="*/ 25789 w 3122746"/>
              <a:gd name="connsiteY5-250" fmla="*/ 1582093 h 3850998"/>
              <a:gd name="connsiteX6-251" fmla="*/ 46310 w 3122746"/>
              <a:gd name="connsiteY6-252" fmla="*/ 38487 h 3850998"/>
              <a:gd name="connsiteX0-253" fmla="*/ 46310 w 3146418"/>
              <a:gd name="connsiteY0-254" fmla="*/ 38487 h 3850998"/>
              <a:gd name="connsiteX1-255" fmla="*/ 3099212 w 3146418"/>
              <a:gd name="connsiteY1-256" fmla="*/ 0 h 3850998"/>
              <a:gd name="connsiteX2-257" fmla="*/ 3123761 w 3146418"/>
              <a:gd name="connsiteY2-258" fmla="*/ 2301815 h 3850998"/>
              <a:gd name="connsiteX3-259" fmla="*/ 3117639 w 3146418"/>
              <a:gd name="connsiteY3-260" fmla="*/ 3809737 h 3850998"/>
              <a:gd name="connsiteX4-261" fmla="*/ 0 w 3146418"/>
              <a:gd name="connsiteY4-262" fmla="*/ 3850998 h 3850998"/>
              <a:gd name="connsiteX5-263" fmla="*/ 25789 w 3146418"/>
              <a:gd name="connsiteY5-264" fmla="*/ 1582093 h 3850998"/>
              <a:gd name="connsiteX6-265" fmla="*/ 46310 w 3146418"/>
              <a:gd name="connsiteY6-266" fmla="*/ 38487 h 3850998"/>
              <a:gd name="connsiteX0-267" fmla="*/ 46310 w 3134402"/>
              <a:gd name="connsiteY0-268" fmla="*/ 38487 h 3850998"/>
              <a:gd name="connsiteX1-269" fmla="*/ 3099212 w 3134402"/>
              <a:gd name="connsiteY1-270" fmla="*/ 0 h 3850998"/>
              <a:gd name="connsiteX2-271" fmla="*/ 3123761 w 3134402"/>
              <a:gd name="connsiteY2-272" fmla="*/ 2301815 h 3850998"/>
              <a:gd name="connsiteX3-273" fmla="*/ 3117639 w 3134402"/>
              <a:gd name="connsiteY3-274" fmla="*/ 3809737 h 3850998"/>
              <a:gd name="connsiteX4-275" fmla="*/ 0 w 3134402"/>
              <a:gd name="connsiteY4-276" fmla="*/ 3850998 h 3850998"/>
              <a:gd name="connsiteX5-277" fmla="*/ 25789 w 3134402"/>
              <a:gd name="connsiteY5-278" fmla="*/ 1582093 h 3850998"/>
              <a:gd name="connsiteX6-279" fmla="*/ 46310 w 3134402"/>
              <a:gd name="connsiteY6-280" fmla="*/ 38487 h 3850998"/>
              <a:gd name="connsiteX0-281" fmla="*/ 46310 w 3139532"/>
              <a:gd name="connsiteY0-282" fmla="*/ 0 h 3812511"/>
              <a:gd name="connsiteX1-283" fmla="*/ 3139532 w 3139532"/>
              <a:gd name="connsiteY1-284" fmla="*/ 13916 h 3812511"/>
              <a:gd name="connsiteX2-285" fmla="*/ 3123761 w 3139532"/>
              <a:gd name="connsiteY2-286" fmla="*/ 2263328 h 3812511"/>
              <a:gd name="connsiteX3-287" fmla="*/ 3117639 w 3139532"/>
              <a:gd name="connsiteY3-288" fmla="*/ 3771250 h 3812511"/>
              <a:gd name="connsiteX4-289" fmla="*/ 0 w 3139532"/>
              <a:gd name="connsiteY4-290" fmla="*/ 3812511 h 3812511"/>
              <a:gd name="connsiteX5-291" fmla="*/ 25789 w 3139532"/>
              <a:gd name="connsiteY5-292" fmla="*/ 1543606 h 3812511"/>
              <a:gd name="connsiteX6-293" fmla="*/ 46310 w 3139532"/>
              <a:gd name="connsiteY6-294" fmla="*/ 0 h 38125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139" y="connsiteY6-140"/>
              </a:cxn>
            </a:cxnLst>
            <a:rect l="l" t="t" r="r" b="b"/>
            <a:pathLst>
              <a:path w="3139532" h="3812511">
                <a:moveTo>
                  <a:pt x="46310" y="0"/>
                </a:moveTo>
                <a:lnTo>
                  <a:pt x="3139532" y="13916"/>
                </a:lnTo>
                <a:cubicBezTo>
                  <a:pt x="3128871" y="20161"/>
                  <a:pt x="3125602" y="1611492"/>
                  <a:pt x="3123761" y="2263328"/>
                </a:cubicBezTo>
                <a:cubicBezTo>
                  <a:pt x="3126832" y="2323869"/>
                  <a:pt x="3149408" y="3668625"/>
                  <a:pt x="3117639" y="3771250"/>
                </a:cubicBezTo>
                <a:lnTo>
                  <a:pt x="0" y="3812511"/>
                </a:lnTo>
                <a:cubicBezTo>
                  <a:pt x="13706" y="3136990"/>
                  <a:pt x="12083" y="2219127"/>
                  <a:pt x="25789" y="1543606"/>
                </a:cubicBezTo>
                <a:cubicBezTo>
                  <a:pt x="31324" y="1498640"/>
                  <a:pt x="2291" y="526060"/>
                  <a:pt x="46310" y="0"/>
                </a:cubicBezTo>
                <a:close/>
              </a:path>
            </a:pathLst>
          </a:custGeom>
          <a:solidFill>
            <a:srgbClr val="2FA2A7"/>
          </a:solidFill>
          <a:ln>
            <a:noFill/>
          </a:ln>
          <a:effectLst>
            <a:outerShdw blurRad="38100" dist="38100" dir="69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4" name="Rectangle 3"/>
          <p:cNvSpPr/>
          <p:nvPr userDrawn="1"/>
        </p:nvSpPr>
        <p:spPr bwMode="auto">
          <a:xfrm>
            <a:off x="13272120" y="4193704"/>
            <a:ext cx="9773618" cy="864097"/>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46310 w 3296775"/>
              <a:gd name="connsiteY0-116" fmla="*/ 38487 h 3850998"/>
              <a:gd name="connsiteX1-117" fmla="*/ 3099212 w 3296775"/>
              <a:gd name="connsiteY1-118" fmla="*/ 0 h 3850998"/>
              <a:gd name="connsiteX2-119" fmla="*/ 2863421 w 3296775"/>
              <a:gd name="connsiteY2-120" fmla="*/ 2230014 h 3850998"/>
              <a:gd name="connsiteX3-121" fmla="*/ 3117639 w 3296775"/>
              <a:gd name="connsiteY3-122" fmla="*/ 3809737 h 3850998"/>
              <a:gd name="connsiteX4-123" fmla="*/ 0 w 3296775"/>
              <a:gd name="connsiteY4-124" fmla="*/ 3850998 h 3850998"/>
              <a:gd name="connsiteX5-125" fmla="*/ 25789 w 3296775"/>
              <a:gd name="connsiteY5-126" fmla="*/ 1582093 h 3850998"/>
              <a:gd name="connsiteX6" fmla="*/ 46310 w 3296775"/>
              <a:gd name="connsiteY6" fmla="*/ 38487 h 3850998"/>
              <a:gd name="connsiteX0-127" fmla="*/ 46310 w 3296775"/>
              <a:gd name="connsiteY0-128" fmla="*/ 38487 h 3850998"/>
              <a:gd name="connsiteX1-129" fmla="*/ 3099212 w 3296775"/>
              <a:gd name="connsiteY1-130" fmla="*/ 0 h 3850998"/>
              <a:gd name="connsiteX2-131" fmla="*/ 2863421 w 3296775"/>
              <a:gd name="connsiteY2-132" fmla="*/ 2230014 h 3850998"/>
              <a:gd name="connsiteX3-133" fmla="*/ 3117639 w 3296775"/>
              <a:gd name="connsiteY3-134" fmla="*/ 3809737 h 3850998"/>
              <a:gd name="connsiteX4-135" fmla="*/ 0 w 3296775"/>
              <a:gd name="connsiteY4-136" fmla="*/ 3850998 h 3850998"/>
              <a:gd name="connsiteX5-137" fmla="*/ 25789 w 3296775"/>
              <a:gd name="connsiteY5-138" fmla="*/ 1582093 h 3850998"/>
              <a:gd name="connsiteX6-139" fmla="*/ 46310 w 3296775"/>
              <a:gd name="connsiteY6-140" fmla="*/ 38487 h 3850998"/>
              <a:gd name="connsiteX0-141" fmla="*/ 46310 w 3301831"/>
              <a:gd name="connsiteY0-142" fmla="*/ 38487 h 3850998"/>
              <a:gd name="connsiteX1-143" fmla="*/ 3099212 w 3301831"/>
              <a:gd name="connsiteY1-144" fmla="*/ 0 h 3850998"/>
              <a:gd name="connsiteX2-145" fmla="*/ 2863421 w 3301831"/>
              <a:gd name="connsiteY2-146" fmla="*/ 2230014 h 3850998"/>
              <a:gd name="connsiteX3-147" fmla="*/ 3117639 w 3301831"/>
              <a:gd name="connsiteY3-148" fmla="*/ 3809737 h 3850998"/>
              <a:gd name="connsiteX4-149" fmla="*/ 0 w 3301831"/>
              <a:gd name="connsiteY4-150" fmla="*/ 3850998 h 3850998"/>
              <a:gd name="connsiteX5-151" fmla="*/ 25789 w 3301831"/>
              <a:gd name="connsiteY5-152" fmla="*/ 1582093 h 3850998"/>
              <a:gd name="connsiteX6-153" fmla="*/ 46310 w 3301831"/>
              <a:gd name="connsiteY6-154" fmla="*/ 38487 h 3850998"/>
              <a:gd name="connsiteX0-155" fmla="*/ 46310 w 3309873"/>
              <a:gd name="connsiteY0-156" fmla="*/ 38487 h 3850998"/>
              <a:gd name="connsiteX1-157" fmla="*/ 3099212 w 3309873"/>
              <a:gd name="connsiteY1-158" fmla="*/ 0 h 3850998"/>
              <a:gd name="connsiteX2-159" fmla="*/ 2863421 w 3309873"/>
              <a:gd name="connsiteY2-160" fmla="*/ 2230014 h 3850998"/>
              <a:gd name="connsiteX3-161" fmla="*/ 3117639 w 3309873"/>
              <a:gd name="connsiteY3-162" fmla="*/ 3809737 h 3850998"/>
              <a:gd name="connsiteX4-163" fmla="*/ 0 w 3309873"/>
              <a:gd name="connsiteY4-164" fmla="*/ 3850998 h 3850998"/>
              <a:gd name="connsiteX5-165" fmla="*/ 25789 w 3309873"/>
              <a:gd name="connsiteY5-166" fmla="*/ 1582093 h 3850998"/>
              <a:gd name="connsiteX6-167" fmla="*/ 46310 w 3309873"/>
              <a:gd name="connsiteY6-168" fmla="*/ 38487 h 3850998"/>
              <a:gd name="connsiteX0-169" fmla="*/ 46310 w 3381880"/>
              <a:gd name="connsiteY0-170" fmla="*/ 38487 h 3850998"/>
              <a:gd name="connsiteX1-171" fmla="*/ 3099212 w 3381880"/>
              <a:gd name="connsiteY1-172" fmla="*/ 0 h 3850998"/>
              <a:gd name="connsiteX2-173" fmla="*/ 3158471 w 3381880"/>
              <a:gd name="connsiteY2-174" fmla="*/ 2301815 h 3850998"/>
              <a:gd name="connsiteX3-175" fmla="*/ 3117639 w 3381880"/>
              <a:gd name="connsiteY3-176" fmla="*/ 3809737 h 3850998"/>
              <a:gd name="connsiteX4-177" fmla="*/ 0 w 3381880"/>
              <a:gd name="connsiteY4-178" fmla="*/ 3850998 h 3850998"/>
              <a:gd name="connsiteX5-179" fmla="*/ 25789 w 3381880"/>
              <a:gd name="connsiteY5-180" fmla="*/ 1582093 h 3850998"/>
              <a:gd name="connsiteX6-181" fmla="*/ 46310 w 3381880"/>
              <a:gd name="connsiteY6-182" fmla="*/ 38487 h 3850998"/>
              <a:gd name="connsiteX0-183" fmla="*/ 46310 w 3381880"/>
              <a:gd name="connsiteY0-184" fmla="*/ 38487 h 3850998"/>
              <a:gd name="connsiteX1-185" fmla="*/ 3099212 w 3381880"/>
              <a:gd name="connsiteY1-186" fmla="*/ 0 h 3850998"/>
              <a:gd name="connsiteX2-187" fmla="*/ 3158471 w 3381880"/>
              <a:gd name="connsiteY2-188" fmla="*/ 2301815 h 3850998"/>
              <a:gd name="connsiteX3-189" fmla="*/ 3117639 w 3381880"/>
              <a:gd name="connsiteY3-190" fmla="*/ 3809737 h 3850998"/>
              <a:gd name="connsiteX4-191" fmla="*/ 0 w 3381880"/>
              <a:gd name="connsiteY4-192" fmla="*/ 3850998 h 3850998"/>
              <a:gd name="connsiteX5-193" fmla="*/ 25789 w 3381880"/>
              <a:gd name="connsiteY5-194" fmla="*/ 1582093 h 3850998"/>
              <a:gd name="connsiteX6-195" fmla="*/ 46310 w 3381880"/>
              <a:gd name="connsiteY6-196" fmla="*/ 38487 h 3850998"/>
              <a:gd name="connsiteX0-197" fmla="*/ 46310 w 3217467"/>
              <a:gd name="connsiteY0-198" fmla="*/ 38487 h 3850998"/>
              <a:gd name="connsiteX1-199" fmla="*/ 3099212 w 3217467"/>
              <a:gd name="connsiteY1-200" fmla="*/ 0 h 3850998"/>
              <a:gd name="connsiteX2-201" fmla="*/ 3158471 w 3217467"/>
              <a:gd name="connsiteY2-202" fmla="*/ 2301815 h 3850998"/>
              <a:gd name="connsiteX3-203" fmla="*/ 3117639 w 3217467"/>
              <a:gd name="connsiteY3-204" fmla="*/ 3809737 h 3850998"/>
              <a:gd name="connsiteX4-205" fmla="*/ 0 w 3217467"/>
              <a:gd name="connsiteY4-206" fmla="*/ 3850998 h 3850998"/>
              <a:gd name="connsiteX5-207" fmla="*/ 25789 w 3217467"/>
              <a:gd name="connsiteY5-208" fmla="*/ 1582093 h 3850998"/>
              <a:gd name="connsiteX6-209" fmla="*/ 46310 w 3217467"/>
              <a:gd name="connsiteY6-210" fmla="*/ 38487 h 3850998"/>
              <a:gd name="connsiteX0-211" fmla="*/ 46310 w 3195280"/>
              <a:gd name="connsiteY0-212" fmla="*/ 38487 h 3850998"/>
              <a:gd name="connsiteX1-213" fmla="*/ 3099212 w 3195280"/>
              <a:gd name="connsiteY1-214" fmla="*/ 0 h 3850998"/>
              <a:gd name="connsiteX2-215" fmla="*/ 3158471 w 3195280"/>
              <a:gd name="connsiteY2-216" fmla="*/ 2301815 h 3850998"/>
              <a:gd name="connsiteX3-217" fmla="*/ 3117639 w 3195280"/>
              <a:gd name="connsiteY3-218" fmla="*/ 3809737 h 3850998"/>
              <a:gd name="connsiteX4-219" fmla="*/ 0 w 3195280"/>
              <a:gd name="connsiteY4-220" fmla="*/ 3850998 h 3850998"/>
              <a:gd name="connsiteX5-221" fmla="*/ 25789 w 3195280"/>
              <a:gd name="connsiteY5-222" fmla="*/ 1582093 h 3850998"/>
              <a:gd name="connsiteX6-223" fmla="*/ 46310 w 3195280"/>
              <a:gd name="connsiteY6-224" fmla="*/ 38487 h 3850998"/>
              <a:gd name="connsiteX0-225" fmla="*/ 46310 w 3128445"/>
              <a:gd name="connsiteY0-226" fmla="*/ 38487 h 3850998"/>
              <a:gd name="connsiteX1-227" fmla="*/ 3099212 w 3128445"/>
              <a:gd name="connsiteY1-228" fmla="*/ 0 h 3850998"/>
              <a:gd name="connsiteX2-229" fmla="*/ 3019625 w 3128445"/>
              <a:gd name="connsiteY2-230" fmla="*/ 2301815 h 3850998"/>
              <a:gd name="connsiteX3-231" fmla="*/ 3117639 w 3128445"/>
              <a:gd name="connsiteY3-232" fmla="*/ 3809737 h 3850998"/>
              <a:gd name="connsiteX4-233" fmla="*/ 0 w 3128445"/>
              <a:gd name="connsiteY4-234" fmla="*/ 3850998 h 3850998"/>
              <a:gd name="connsiteX5-235" fmla="*/ 25789 w 3128445"/>
              <a:gd name="connsiteY5-236" fmla="*/ 1582093 h 3850998"/>
              <a:gd name="connsiteX6-237" fmla="*/ 46310 w 3128445"/>
              <a:gd name="connsiteY6-238" fmla="*/ 38487 h 3850998"/>
              <a:gd name="connsiteX0-239" fmla="*/ 46310 w 3122746"/>
              <a:gd name="connsiteY0-240" fmla="*/ 38487 h 3850998"/>
              <a:gd name="connsiteX1-241" fmla="*/ 3099212 w 3122746"/>
              <a:gd name="connsiteY1-242" fmla="*/ 0 h 3850998"/>
              <a:gd name="connsiteX2-243" fmla="*/ 3019625 w 3122746"/>
              <a:gd name="connsiteY2-244" fmla="*/ 2301815 h 3850998"/>
              <a:gd name="connsiteX3-245" fmla="*/ 3117639 w 3122746"/>
              <a:gd name="connsiteY3-246" fmla="*/ 3809737 h 3850998"/>
              <a:gd name="connsiteX4-247" fmla="*/ 0 w 3122746"/>
              <a:gd name="connsiteY4-248" fmla="*/ 3850998 h 3850998"/>
              <a:gd name="connsiteX5-249" fmla="*/ 25789 w 3122746"/>
              <a:gd name="connsiteY5-250" fmla="*/ 1582093 h 3850998"/>
              <a:gd name="connsiteX6-251" fmla="*/ 46310 w 3122746"/>
              <a:gd name="connsiteY6-252" fmla="*/ 38487 h 3850998"/>
              <a:gd name="connsiteX0-253" fmla="*/ 46310 w 3146418"/>
              <a:gd name="connsiteY0-254" fmla="*/ 38487 h 3850998"/>
              <a:gd name="connsiteX1-255" fmla="*/ 3099212 w 3146418"/>
              <a:gd name="connsiteY1-256" fmla="*/ 0 h 3850998"/>
              <a:gd name="connsiteX2-257" fmla="*/ 3123761 w 3146418"/>
              <a:gd name="connsiteY2-258" fmla="*/ 2301815 h 3850998"/>
              <a:gd name="connsiteX3-259" fmla="*/ 3117639 w 3146418"/>
              <a:gd name="connsiteY3-260" fmla="*/ 3809737 h 3850998"/>
              <a:gd name="connsiteX4-261" fmla="*/ 0 w 3146418"/>
              <a:gd name="connsiteY4-262" fmla="*/ 3850998 h 3850998"/>
              <a:gd name="connsiteX5-263" fmla="*/ 25789 w 3146418"/>
              <a:gd name="connsiteY5-264" fmla="*/ 1582093 h 3850998"/>
              <a:gd name="connsiteX6-265" fmla="*/ 46310 w 3146418"/>
              <a:gd name="connsiteY6-266" fmla="*/ 38487 h 3850998"/>
              <a:gd name="connsiteX0-267" fmla="*/ 46310 w 3134402"/>
              <a:gd name="connsiteY0-268" fmla="*/ 38487 h 3850998"/>
              <a:gd name="connsiteX1-269" fmla="*/ 3099212 w 3134402"/>
              <a:gd name="connsiteY1-270" fmla="*/ 0 h 3850998"/>
              <a:gd name="connsiteX2-271" fmla="*/ 3123761 w 3134402"/>
              <a:gd name="connsiteY2-272" fmla="*/ 2301815 h 3850998"/>
              <a:gd name="connsiteX3-273" fmla="*/ 3117639 w 3134402"/>
              <a:gd name="connsiteY3-274" fmla="*/ 3809737 h 3850998"/>
              <a:gd name="connsiteX4-275" fmla="*/ 0 w 3134402"/>
              <a:gd name="connsiteY4-276" fmla="*/ 3850998 h 3850998"/>
              <a:gd name="connsiteX5-277" fmla="*/ 25789 w 3134402"/>
              <a:gd name="connsiteY5-278" fmla="*/ 1582093 h 3850998"/>
              <a:gd name="connsiteX6-279" fmla="*/ 46310 w 3134402"/>
              <a:gd name="connsiteY6-280" fmla="*/ 38487 h 3850998"/>
              <a:gd name="connsiteX0-281" fmla="*/ 46310 w 3139532"/>
              <a:gd name="connsiteY0-282" fmla="*/ 0 h 3812511"/>
              <a:gd name="connsiteX1-283" fmla="*/ 3139532 w 3139532"/>
              <a:gd name="connsiteY1-284" fmla="*/ 13916 h 3812511"/>
              <a:gd name="connsiteX2-285" fmla="*/ 3123761 w 3139532"/>
              <a:gd name="connsiteY2-286" fmla="*/ 2263328 h 3812511"/>
              <a:gd name="connsiteX3-287" fmla="*/ 3117639 w 3139532"/>
              <a:gd name="connsiteY3-288" fmla="*/ 3771250 h 3812511"/>
              <a:gd name="connsiteX4-289" fmla="*/ 0 w 3139532"/>
              <a:gd name="connsiteY4-290" fmla="*/ 3812511 h 3812511"/>
              <a:gd name="connsiteX5-291" fmla="*/ 25789 w 3139532"/>
              <a:gd name="connsiteY5-292" fmla="*/ 1543606 h 3812511"/>
              <a:gd name="connsiteX6-293" fmla="*/ 46310 w 3139532"/>
              <a:gd name="connsiteY6-294" fmla="*/ 0 h 38125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139" y="connsiteY6-140"/>
              </a:cxn>
            </a:cxnLst>
            <a:rect l="l" t="t" r="r" b="b"/>
            <a:pathLst>
              <a:path w="3139532" h="3812511">
                <a:moveTo>
                  <a:pt x="46310" y="0"/>
                </a:moveTo>
                <a:lnTo>
                  <a:pt x="3139532" y="13916"/>
                </a:lnTo>
                <a:cubicBezTo>
                  <a:pt x="3128871" y="20161"/>
                  <a:pt x="3125602" y="1611492"/>
                  <a:pt x="3123761" y="2263328"/>
                </a:cubicBezTo>
                <a:cubicBezTo>
                  <a:pt x="3126832" y="2323869"/>
                  <a:pt x="3149408" y="3668625"/>
                  <a:pt x="3117639" y="3771250"/>
                </a:cubicBezTo>
                <a:lnTo>
                  <a:pt x="0" y="3812511"/>
                </a:lnTo>
                <a:cubicBezTo>
                  <a:pt x="13706" y="3136990"/>
                  <a:pt x="12083" y="2219127"/>
                  <a:pt x="25789" y="1543606"/>
                </a:cubicBezTo>
                <a:cubicBezTo>
                  <a:pt x="31324" y="1498640"/>
                  <a:pt x="2291" y="526060"/>
                  <a:pt x="46310" y="0"/>
                </a:cubicBezTo>
                <a:close/>
              </a:path>
            </a:pathLst>
          </a:custGeom>
          <a:solidFill>
            <a:srgbClr val="2FA2A7"/>
          </a:solidFill>
          <a:ln>
            <a:noFill/>
          </a:ln>
          <a:effectLst>
            <a:outerShdw blurRad="38100" dist="38100" dir="69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5" name="Rectangle 3"/>
          <p:cNvSpPr/>
          <p:nvPr userDrawn="1"/>
        </p:nvSpPr>
        <p:spPr bwMode="auto">
          <a:xfrm rot="10800000">
            <a:off x="13272120" y="3041572"/>
            <a:ext cx="9773618" cy="864097"/>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46310 w 3296775"/>
              <a:gd name="connsiteY0-116" fmla="*/ 38487 h 3850998"/>
              <a:gd name="connsiteX1-117" fmla="*/ 3099212 w 3296775"/>
              <a:gd name="connsiteY1-118" fmla="*/ 0 h 3850998"/>
              <a:gd name="connsiteX2-119" fmla="*/ 2863421 w 3296775"/>
              <a:gd name="connsiteY2-120" fmla="*/ 2230014 h 3850998"/>
              <a:gd name="connsiteX3-121" fmla="*/ 3117639 w 3296775"/>
              <a:gd name="connsiteY3-122" fmla="*/ 3809737 h 3850998"/>
              <a:gd name="connsiteX4-123" fmla="*/ 0 w 3296775"/>
              <a:gd name="connsiteY4-124" fmla="*/ 3850998 h 3850998"/>
              <a:gd name="connsiteX5-125" fmla="*/ 25789 w 3296775"/>
              <a:gd name="connsiteY5-126" fmla="*/ 1582093 h 3850998"/>
              <a:gd name="connsiteX6" fmla="*/ 46310 w 3296775"/>
              <a:gd name="connsiteY6" fmla="*/ 38487 h 3850998"/>
              <a:gd name="connsiteX0-127" fmla="*/ 46310 w 3296775"/>
              <a:gd name="connsiteY0-128" fmla="*/ 38487 h 3850998"/>
              <a:gd name="connsiteX1-129" fmla="*/ 3099212 w 3296775"/>
              <a:gd name="connsiteY1-130" fmla="*/ 0 h 3850998"/>
              <a:gd name="connsiteX2-131" fmla="*/ 2863421 w 3296775"/>
              <a:gd name="connsiteY2-132" fmla="*/ 2230014 h 3850998"/>
              <a:gd name="connsiteX3-133" fmla="*/ 3117639 w 3296775"/>
              <a:gd name="connsiteY3-134" fmla="*/ 3809737 h 3850998"/>
              <a:gd name="connsiteX4-135" fmla="*/ 0 w 3296775"/>
              <a:gd name="connsiteY4-136" fmla="*/ 3850998 h 3850998"/>
              <a:gd name="connsiteX5-137" fmla="*/ 25789 w 3296775"/>
              <a:gd name="connsiteY5-138" fmla="*/ 1582093 h 3850998"/>
              <a:gd name="connsiteX6-139" fmla="*/ 46310 w 3296775"/>
              <a:gd name="connsiteY6-140" fmla="*/ 38487 h 3850998"/>
              <a:gd name="connsiteX0-141" fmla="*/ 46310 w 3301831"/>
              <a:gd name="connsiteY0-142" fmla="*/ 38487 h 3850998"/>
              <a:gd name="connsiteX1-143" fmla="*/ 3099212 w 3301831"/>
              <a:gd name="connsiteY1-144" fmla="*/ 0 h 3850998"/>
              <a:gd name="connsiteX2-145" fmla="*/ 2863421 w 3301831"/>
              <a:gd name="connsiteY2-146" fmla="*/ 2230014 h 3850998"/>
              <a:gd name="connsiteX3-147" fmla="*/ 3117639 w 3301831"/>
              <a:gd name="connsiteY3-148" fmla="*/ 3809737 h 3850998"/>
              <a:gd name="connsiteX4-149" fmla="*/ 0 w 3301831"/>
              <a:gd name="connsiteY4-150" fmla="*/ 3850998 h 3850998"/>
              <a:gd name="connsiteX5-151" fmla="*/ 25789 w 3301831"/>
              <a:gd name="connsiteY5-152" fmla="*/ 1582093 h 3850998"/>
              <a:gd name="connsiteX6-153" fmla="*/ 46310 w 3301831"/>
              <a:gd name="connsiteY6-154" fmla="*/ 38487 h 3850998"/>
              <a:gd name="connsiteX0-155" fmla="*/ 46310 w 3309873"/>
              <a:gd name="connsiteY0-156" fmla="*/ 38487 h 3850998"/>
              <a:gd name="connsiteX1-157" fmla="*/ 3099212 w 3309873"/>
              <a:gd name="connsiteY1-158" fmla="*/ 0 h 3850998"/>
              <a:gd name="connsiteX2-159" fmla="*/ 2863421 w 3309873"/>
              <a:gd name="connsiteY2-160" fmla="*/ 2230014 h 3850998"/>
              <a:gd name="connsiteX3-161" fmla="*/ 3117639 w 3309873"/>
              <a:gd name="connsiteY3-162" fmla="*/ 3809737 h 3850998"/>
              <a:gd name="connsiteX4-163" fmla="*/ 0 w 3309873"/>
              <a:gd name="connsiteY4-164" fmla="*/ 3850998 h 3850998"/>
              <a:gd name="connsiteX5-165" fmla="*/ 25789 w 3309873"/>
              <a:gd name="connsiteY5-166" fmla="*/ 1582093 h 3850998"/>
              <a:gd name="connsiteX6-167" fmla="*/ 46310 w 3309873"/>
              <a:gd name="connsiteY6-168" fmla="*/ 38487 h 3850998"/>
              <a:gd name="connsiteX0-169" fmla="*/ 46310 w 3381880"/>
              <a:gd name="connsiteY0-170" fmla="*/ 38487 h 3850998"/>
              <a:gd name="connsiteX1-171" fmla="*/ 3099212 w 3381880"/>
              <a:gd name="connsiteY1-172" fmla="*/ 0 h 3850998"/>
              <a:gd name="connsiteX2-173" fmla="*/ 3158471 w 3381880"/>
              <a:gd name="connsiteY2-174" fmla="*/ 2301815 h 3850998"/>
              <a:gd name="connsiteX3-175" fmla="*/ 3117639 w 3381880"/>
              <a:gd name="connsiteY3-176" fmla="*/ 3809737 h 3850998"/>
              <a:gd name="connsiteX4-177" fmla="*/ 0 w 3381880"/>
              <a:gd name="connsiteY4-178" fmla="*/ 3850998 h 3850998"/>
              <a:gd name="connsiteX5-179" fmla="*/ 25789 w 3381880"/>
              <a:gd name="connsiteY5-180" fmla="*/ 1582093 h 3850998"/>
              <a:gd name="connsiteX6-181" fmla="*/ 46310 w 3381880"/>
              <a:gd name="connsiteY6-182" fmla="*/ 38487 h 3850998"/>
              <a:gd name="connsiteX0-183" fmla="*/ 46310 w 3381880"/>
              <a:gd name="connsiteY0-184" fmla="*/ 38487 h 3850998"/>
              <a:gd name="connsiteX1-185" fmla="*/ 3099212 w 3381880"/>
              <a:gd name="connsiteY1-186" fmla="*/ 0 h 3850998"/>
              <a:gd name="connsiteX2-187" fmla="*/ 3158471 w 3381880"/>
              <a:gd name="connsiteY2-188" fmla="*/ 2301815 h 3850998"/>
              <a:gd name="connsiteX3-189" fmla="*/ 3117639 w 3381880"/>
              <a:gd name="connsiteY3-190" fmla="*/ 3809737 h 3850998"/>
              <a:gd name="connsiteX4-191" fmla="*/ 0 w 3381880"/>
              <a:gd name="connsiteY4-192" fmla="*/ 3850998 h 3850998"/>
              <a:gd name="connsiteX5-193" fmla="*/ 25789 w 3381880"/>
              <a:gd name="connsiteY5-194" fmla="*/ 1582093 h 3850998"/>
              <a:gd name="connsiteX6-195" fmla="*/ 46310 w 3381880"/>
              <a:gd name="connsiteY6-196" fmla="*/ 38487 h 3850998"/>
              <a:gd name="connsiteX0-197" fmla="*/ 46310 w 3217467"/>
              <a:gd name="connsiteY0-198" fmla="*/ 38487 h 3850998"/>
              <a:gd name="connsiteX1-199" fmla="*/ 3099212 w 3217467"/>
              <a:gd name="connsiteY1-200" fmla="*/ 0 h 3850998"/>
              <a:gd name="connsiteX2-201" fmla="*/ 3158471 w 3217467"/>
              <a:gd name="connsiteY2-202" fmla="*/ 2301815 h 3850998"/>
              <a:gd name="connsiteX3-203" fmla="*/ 3117639 w 3217467"/>
              <a:gd name="connsiteY3-204" fmla="*/ 3809737 h 3850998"/>
              <a:gd name="connsiteX4-205" fmla="*/ 0 w 3217467"/>
              <a:gd name="connsiteY4-206" fmla="*/ 3850998 h 3850998"/>
              <a:gd name="connsiteX5-207" fmla="*/ 25789 w 3217467"/>
              <a:gd name="connsiteY5-208" fmla="*/ 1582093 h 3850998"/>
              <a:gd name="connsiteX6-209" fmla="*/ 46310 w 3217467"/>
              <a:gd name="connsiteY6-210" fmla="*/ 38487 h 3850998"/>
              <a:gd name="connsiteX0-211" fmla="*/ 46310 w 3195280"/>
              <a:gd name="connsiteY0-212" fmla="*/ 38487 h 3850998"/>
              <a:gd name="connsiteX1-213" fmla="*/ 3099212 w 3195280"/>
              <a:gd name="connsiteY1-214" fmla="*/ 0 h 3850998"/>
              <a:gd name="connsiteX2-215" fmla="*/ 3158471 w 3195280"/>
              <a:gd name="connsiteY2-216" fmla="*/ 2301815 h 3850998"/>
              <a:gd name="connsiteX3-217" fmla="*/ 3117639 w 3195280"/>
              <a:gd name="connsiteY3-218" fmla="*/ 3809737 h 3850998"/>
              <a:gd name="connsiteX4-219" fmla="*/ 0 w 3195280"/>
              <a:gd name="connsiteY4-220" fmla="*/ 3850998 h 3850998"/>
              <a:gd name="connsiteX5-221" fmla="*/ 25789 w 3195280"/>
              <a:gd name="connsiteY5-222" fmla="*/ 1582093 h 3850998"/>
              <a:gd name="connsiteX6-223" fmla="*/ 46310 w 3195280"/>
              <a:gd name="connsiteY6-224" fmla="*/ 38487 h 3850998"/>
              <a:gd name="connsiteX0-225" fmla="*/ 46310 w 3128445"/>
              <a:gd name="connsiteY0-226" fmla="*/ 38487 h 3850998"/>
              <a:gd name="connsiteX1-227" fmla="*/ 3099212 w 3128445"/>
              <a:gd name="connsiteY1-228" fmla="*/ 0 h 3850998"/>
              <a:gd name="connsiteX2-229" fmla="*/ 3019625 w 3128445"/>
              <a:gd name="connsiteY2-230" fmla="*/ 2301815 h 3850998"/>
              <a:gd name="connsiteX3-231" fmla="*/ 3117639 w 3128445"/>
              <a:gd name="connsiteY3-232" fmla="*/ 3809737 h 3850998"/>
              <a:gd name="connsiteX4-233" fmla="*/ 0 w 3128445"/>
              <a:gd name="connsiteY4-234" fmla="*/ 3850998 h 3850998"/>
              <a:gd name="connsiteX5-235" fmla="*/ 25789 w 3128445"/>
              <a:gd name="connsiteY5-236" fmla="*/ 1582093 h 3850998"/>
              <a:gd name="connsiteX6-237" fmla="*/ 46310 w 3128445"/>
              <a:gd name="connsiteY6-238" fmla="*/ 38487 h 3850998"/>
              <a:gd name="connsiteX0-239" fmla="*/ 46310 w 3122746"/>
              <a:gd name="connsiteY0-240" fmla="*/ 38487 h 3850998"/>
              <a:gd name="connsiteX1-241" fmla="*/ 3099212 w 3122746"/>
              <a:gd name="connsiteY1-242" fmla="*/ 0 h 3850998"/>
              <a:gd name="connsiteX2-243" fmla="*/ 3019625 w 3122746"/>
              <a:gd name="connsiteY2-244" fmla="*/ 2301815 h 3850998"/>
              <a:gd name="connsiteX3-245" fmla="*/ 3117639 w 3122746"/>
              <a:gd name="connsiteY3-246" fmla="*/ 3809737 h 3850998"/>
              <a:gd name="connsiteX4-247" fmla="*/ 0 w 3122746"/>
              <a:gd name="connsiteY4-248" fmla="*/ 3850998 h 3850998"/>
              <a:gd name="connsiteX5-249" fmla="*/ 25789 w 3122746"/>
              <a:gd name="connsiteY5-250" fmla="*/ 1582093 h 3850998"/>
              <a:gd name="connsiteX6-251" fmla="*/ 46310 w 3122746"/>
              <a:gd name="connsiteY6-252" fmla="*/ 38487 h 3850998"/>
              <a:gd name="connsiteX0-253" fmla="*/ 46310 w 3146418"/>
              <a:gd name="connsiteY0-254" fmla="*/ 38487 h 3850998"/>
              <a:gd name="connsiteX1-255" fmla="*/ 3099212 w 3146418"/>
              <a:gd name="connsiteY1-256" fmla="*/ 0 h 3850998"/>
              <a:gd name="connsiteX2-257" fmla="*/ 3123761 w 3146418"/>
              <a:gd name="connsiteY2-258" fmla="*/ 2301815 h 3850998"/>
              <a:gd name="connsiteX3-259" fmla="*/ 3117639 w 3146418"/>
              <a:gd name="connsiteY3-260" fmla="*/ 3809737 h 3850998"/>
              <a:gd name="connsiteX4-261" fmla="*/ 0 w 3146418"/>
              <a:gd name="connsiteY4-262" fmla="*/ 3850998 h 3850998"/>
              <a:gd name="connsiteX5-263" fmla="*/ 25789 w 3146418"/>
              <a:gd name="connsiteY5-264" fmla="*/ 1582093 h 3850998"/>
              <a:gd name="connsiteX6-265" fmla="*/ 46310 w 3146418"/>
              <a:gd name="connsiteY6-266" fmla="*/ 38487 h 3850998"/>
              <a:gd name="connsiteX0-267" fmla="*/ 46310 w 3134402"/>
              <a:gd name="connsiteY0-268" fmla="*/ 38487 h 3850998"/>
              <a:gd name="connsiteX1-269" fmla="*/ 3099212 w 3134402"/>
              <a:gd name="connsiteY1-270" fmla="*/ 0 h 3850998"/>
              <a:gd name="connsiteX2-271" fmla="*/ 3123761 w 3134402"/>
              <a:gd name="connsiteY2-272" fmla="*/ 2301815 h 3850998"/>
              <a:gd name="connsiteX3-273" fmla="*/ 3117639 w 3134402"/>
              <a:gd name="connsiteY3-274" fmla="*/ 3809737 h 3850998"/>
              <a:gd name="connsiteX4-275" fmla="*/ 0 w 3134402"/>
              <a:gd name="connsiteY4-276" fmla="*/ 3850998 h 3850998"/>
              <a:gd name="connsiteX5-277" fmla="*/ 25789 w 3134402"/>
              <a:gd name="connsiteY5-278" fmla="*/ 1582093 h 3850998"/>
              <a:gd name="connsiteX6-279" fmla="*/ 46310 w 3134402"/>
              <a:gd name="connsiteY6-280" fmla="*/ 38487 h 3850998"/>
              <a:gd name="connsiteX0-281" fmla="*/ 46310 w 3139532"/>
              <a:gd name="connsiteY0-282" fmla="*/ 0 h 3812511"/>
              <a:gd name="connsiteX1-283" fmla="*/ 3139532 w 3139532"/>
              <a:gd name="connsiteY1-284" fmla="*/ 13916 h 3812511"/>
              <a:gd name="connsiteX2-285" fmla="*/ 3123761 w 3139532"/>
              <a:gd name="connsiteY2-286" fmla="*/ 2263328 h 3812511"/>
              <a:gd name="connsiteX3-287" fmla="*/ 3117639 w 3139532"/>
              <a:gd name="connsiteY3-288" fmla="*/ 3771250 h 3812511"/>
              <a:gd name="connsiteX4-289" fmla="*/ 0 w 3139532"/>
              <a:gd name="connsiteY4-290" fmla="*/ 3812511 h 3812511"/>
              <a:gd name="connsiteX5-291" fmla="*/ 25789 w 3139532"/>
              <a:gd name="connsiteY5-292" fmla="*/ 1543606 h 3812511"/>
              <a:gd name="connsiteX6-293" fmla="*/ 46310 w 3139532"/>
              <a:gd name="connsiteY6-294" fmla="*/ 0 h 38125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139" y="connsiteY6-140"/>
              </a:cxn>
            </a:cxnLst>
            <a:rect l="l" t="t" r="r" b="b"/>
            <a:pathLst>
              <a:path w="3139532" h="3812511">
                <a:moveTo>
                  <a:pt x="46310" y="0"/>
                </a:moveTo>
                <a:lnTo>
                  <a:pt x="3139532" y="13916"/>
                </a:lnTo>
                <a:cubicBezTo>
                  <a:pt x="3128871" y="20161"/>
                  <a:pt x="3125602" y="1611492"/>
                  <a:pt x="3123761" y="2263328"/>
                </a:cubicBezTo>
                <a:cubicBezTo>
                  <a:pt x="3126832" y="2323869"/>
                  <a:pt x="3149408" y="3668625"/>
                  <a:pt x="3117639" y="3771250"/>
                </a:cubicBezTo>
                <a:lnTo>
                  <a:pt x="0" y="3812511"/>
                </a:lnTo>
                <a:cubicBezTo>
                  <a:pt x="13706" y="3136990"/>
                  <a:pt x="12083" y="2219127"/>
                  <a:pt x="25789" y="1543606"/>
                </a:cubicBezTo>
                <a:cubicBezTo>
                  <a:pt x="31324" y="1498640"/>
                  <a:pt x="2291" y="526060"/>
                  <a:pt x="46310" y="0"/>
                </a:cubicBezTo>
                <a:close/>
              </a:path>
            </a:pathLst>
          </a:custGeom>
          <a:solidFill>
            <a:srgbClr val="2FA2A7"/>
          </a:solidFill>
          <a:ln>
            <a:noFill/>
          </a:ln>
          <a:effectLst>
            <a:outerShdw blurRad="38100" dist="38100" dir="69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 name="Media Placeholder 2"/>
          <p:cNvSpPr>
            <a:spLocks noGrp="1"/>
          </p:cNvSpPr>
          <p:nvPr>
            <p:ph type="media" sz="quarter" idx="19"/>
          </p:nvPr>
        </p:nvSpPr>
        <p:spPr>
          <a:xfrm>
            <a:off x="1728093" y="3002592"/>
            <a:ext cx="11183987" cy="8405812"/>
          </a:xfrm>
          <a:prstGeom prst="rect">
            <a:avLst/>
          </a:prstGeom>
        </p:spPr>
        <p:txBody>
          <a:bodyPr vert="horz"/>
          <a:lstStyle>
            <a:lvl1pPr>
              <a:defRPr>
                <a:latin typeface="nevis Bold"/>
              </a:defRPr>
            </a:lvl1pPr>
          </a:lstStyle>
          <a:p>
            <a:endParaRPr lang="en-US" dirty="0"/>
          </a:p>
        </p:txBody>
      </p:sp>
      <p:sp>
        <p:nvSpPr>
          <p:cNvPr id="18" name="Text Placeholder 12"/>
          <p:cNvSpPr>
            <a:spLocks noGrp="1"/>
          </p:cNvSpPr>
          <p:nvPr>
            <p:ph type="body" sz="quarter" idx="14" hasCustomPrompt="1"/>
          </p:nvPr>
        </p:nvSpPr>
        <p:spPr>
          <a:xfrm>
            <a:off x="13416135" y="2969568"/>
            <a:ext cx="9124925" cy="1079500"/>
          </a:xfrm>
          <a:prstGeom prst="rect">
            <a:avLst/>
          </a:prstGeom>
        </p:spPr>
        <p:txBody>
          <a:bodyPr vert="horz" anchor="ctr"/>
          <a:lstStyle>
            <a:lvl1pPr marL="0" indent="0" algn="l">
              <a:buNone/>
              <a:defRPr sz="40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a:t>
            </a:r>
          </a:p>
        </p:txBody>
      </p:sp>
      <p:sp>
        <p:nvSpPr>
          <p:cNvPr id="19" name="Text Placeholder 12"/>
          <p:cNvSpPr>
            <a:spLocks noGrp="1"/>
          </p:cNvSpPr>
          <p:nvPr>
            <p:ph type="body" sz="quarter" idx="15"/>
          </p:nvPr>
        </p:nvSpPr>
        <p:spPr>
          <a:xfrm>
            <a:off x="13416136" y="6562725"/>
            <a:ext cx="9196214" cy="4543747"/>
          </a:xfrm>
          <a:prstGeom prst="rect">
            <a:avLst/>
          </a:prstGeom>
        </p:spPr>
        <p:txBody>
          <a:bodyPr vert="horz" anchor="t"/>
          <a:lstStyle>
            <a:lvl1pPr marL="0" indent="0" algn="l">
              <a:lnSpc>
                <a:spcPct val="100000"/>
              </a:lnSpc>
              <a:spcBef>
                <a:spcPts val="3500"/>
              </a:spcBef>
              <a:buNone/>
              <a:defRPr sz="3600">
                <a:solidFill>
                  <a:srgbClr val="3E3E3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0" name="Text Placeholder 12"/>
          <p:cNvSpPr>
            <a:spLocks noGrp="1"/>
          </p:cNvSpPr>
          <p:nvPr>
            <p:ph type="body" sz="quarter" idx="16" hasCustomPrompt="1"/>
          </p:nvPr>
        </p:nvSpPr>
        <p:spPr>
          <a:xfrm>
            <a:off x="13416135" y="4121696"/>
            <a:ext cx="9124925" cy="1079500"/>
          </a:xfrm>
          <a:prstGeom prst="rect">
            <a:avLst/>
          </a:prstGeom>
        </p:spPr>
        <p:txBody>
          <a:bodyPr vert="horz" anchor="ctr"/>
          <a:lstStyle>
            <a:lvl1pPr marL="0" indent="0" algn="l">
              <a:buNone/>
              <a:defRPr sz="40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a:t>
            </a:r>
          </a:p>
        </p:txBody>
      </p:sp>
      <p:sp>
        <p:nvSpPr>
          <p:cNvPr id="21" name="Text Placeholder 12"/>
          <p:cNvSpPr>
            <a:spLocks noGrp="1"/>
          </p:cNvSpPr>
          <p:nvPr>
            <p:ph type="body" sz="quarter" idx="17" hasCustomPrompt="1"/>
          </p:nvPr>
        </p:nvSpPr>
        <p:spPr>
          <a:xfrm>
            <a:off x="13416135" y="5273824"/>
            <a:ext cx="9124925" cy="1079500"/>
          </a:xfrm>
          <a:prstGeom prst="rect">
            <a:avLst/>
          </a:prstGeom>
        </p:spPr>
        <p:txBody>
          <a:bodyPr vert="horz" anchor="ctr"/>
          <a:lstStyle>
            <a:lvl1pPr marL="0" indent="0" algn="l">
              <a:buNone/>
              <a:defRPr sz="40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a:t>
            </a:r>
          </a:p>
        </p:txBody>
      </p:sp>
      <p:sp>
        <p:nvSpPr>
          <p:cNvPr id="22"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27"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5" name="Picture Placeholder 11"/>
          <p:cNvSpPr>
            <a:spLocks noGrp="1"/>
          </p:cNvSpPr>
          <p:nvPr>
            <p:ph type="pic" sz="quarter" idx="19"/>
          </p:nvPr>
        </p:nvSpPr>
        <p:spPr>
          <a:xfrm>
            <a:off x="11858691" y="7074024"/>
            <a:ext cx="6381981" cy="4032448"/>
          </a:xfrm>
          <a:prstGeom prst="rect">
            <a:avLst/>
          </a:prstGeom>
          <a:effectLst/>
        </p:spPr>
        <p:txBody>
          <a:bodyPr vert="horz"/>
          <a:lstStyle>
            <a:lvl1pPr>
              <a:defRPr sz="3600">
                <a:solidFill>
                  <a:srgbClr val="636463"/>
                </a:solidFill>
                <a:latin typeface="Roboto Bold"/>
                <a:cs typeface="Roboto Bold"/>
              </a:defRPr>
            </a:lvl1pPr>
          </a:lstStyle>
          <a:p>
            <a:endParaRPr lang="en-US" dirty="0"/>
          </a:p>
        </p:txBody>
      </p:sp>
      <p:sp>
        <p:nvSpPr>
          <p:cNvPr id="6" name="Picture Placeholder 11"/>
          <p:cNvSpPr>
            <a:spLocks noGrp="1"/>
          </p:cNvSpPr>
          <p:nvPr>
            <p:ph type="pic" sz="quarter" idx="20"/>
          </p:nvPr>
        </p:nvSpPr>
        <p:spPr>
          <a:xfrm>
            <a:off x="1730376" y="2969568"/>
            <a:ext cx="9813552" cy="8136904"/>
          </a:xfrm>
          <a:prstGeom prst="rect">
            <a:avLst/>
          </a:prstGeom>
          <a:effectLst/>
        </p:spPr>
        <p:txBody>
          <a:bodyPr vert="horz"/>
          <a:lstStyle>
            <a:lvl1pPr>
              <a:defRPr sz="3600">
                <a:solidFill>
                  <a:srgbClr val="636463"/>
                </a:solidFill>
                <a:latin typeface="Roboto Bold"/>
                <a:cs typeface="Roboto Bold"/>
              </a:defRPr>
            </a:lvl1pPr>
          </a:lstStyle>
          <a:p>
            <a:endParaRPr lang="en-US" dirty="0"/>
          </a:p>
        </p:txBody>
      </p:sp>
      <p:sp>
        <p:nvSpPr>
          <p:cNvPr id="14" name="Picture Placeholder 11"/>
          <p:cNvSpPr>
            <a:spLocks noGrp="1"/>
          </p:cNvSpPr>
          <p:nvPr>
            <p:ph type="pic" sz="quarter" idx="25"/>
          </p:nvPr>
        </p:nvSpPr>
        <p:spPr>
          <a:xfrm>
            <a:off x="15216336" y="2969569"/>
            <a:ext cx="3039216" cy="3765174"/>
          </a:xfrm>
          <a:prstGeom prst="rect">
            <a:avLst/>
          </a:prstGeom>
          <a:effectLst/>
        </p:spPr>
        <p:txBody>
          <a:bodyPr vert="horz"/>
          <a:lstStyle>
            <a:lvl1pPr>
              <a:defRPr sz="3600">
                <a:solidFill>
                  <a:srgbClr val="636463"/>
                </a:solidFill>
                <a:latin typeface="Roboto Bold"/>
                <a:cs typeface="Roboto Bold"/>
              </a:defRPr>
            </a:lvl1pPr>
          </a:lstStyle>
          <a:p>
            <a:endParaRPr lang="en-US" dirty="0"/>
          </a:p>
        </p:txBody>
      </p:sp>
      <p:sp>
        <p:nvSpPr>
          <p:cNvPr id="17" name="Picture Placeholder 11"/>
          <p:cNvSpPr>
            <a:spLocks noGrp="1"/>
          </p:cNvSpPr>
          <p:nvPr>
            <p:ph type="pic" sz="quarter" idx="26"/>
          </p:nvPr>
        </p:nvSpPr>
        <p:spPr>
          <a:xfrm>
            <a:off x="18600712" y="2969568"/>
            <a:ext cx="4032448" cy="8068230"/>
          </a:xfrm>
          <a:prstGeom prst="rect">
            <a:avLst/>
          </a:prstGeom>
          <a:effectLst/>
        </p:spPr>
        <p:txBody>
          <a:bodyPr vert="horz"/>
          <a:lstStyle>
            <a:lvl1pPr>
              <a:defRPr sz="3600">
                <a:solidFill>
                  <a:srgbClr val="636463"/>
                </a:solidFill>
                <a:latin typeface="Roboto Bold"/>
                <a:cs typeface="Roboto Bold"/>
              </a:defRPr>
            </a:lvl1pPr>
          </a:lstStyle>
          <a:p>
            <a:endParaRPr lang="en-US" dirty="0"/>
          </a:p>
        </p:txBody>
      </p:sp>
      <p:sp>
        <p:nvSpPr>
          <p:cNvPr id="19" name="Picture Placeholder 11"/>
          <p:cNvSpPr>
            <a:spLocks noGrp="1"/>
          </p:cNvSpPr>
          <p:nvPr>
            <p:ph type="pic" sz="quarter" idx="27"/>
          </p:nvPr>
        </p:nvSpPr>
        <p:spPr>
          <a:xfrm>
            <a:off x="11858691" y="2969569"/>
            <a:ext cx="3038638" cy="3765174"/>
          </a:xfrm>
          <a:prstGeom prst="rect">
            <a:avLst/>
          </a:prstGeom>
          <a:effectLst/>
        </p:spPr>
        <p:txBody>
          <a:bodyPr vert="horz"/>
          <a:lstStyle>
            <a:lvl1pPr>
              <a:defRPr sz="3600">
                <a:solidFill>
                  <a:srgbClr val="636463"/>
                </a:solidFill>
                <a:latin typeface="Roboto Bold"/>
                <a:cs typeface="Roboto Bold"/>
              </a:defRPr>
            </a:lvl1pPr>
          </a:lstStyle>
          <a:p>
            <a:endParaRPr lang="en-US" dirty="0"/>
          </a:p>
        </p:txBody>
      </p:sp>
      <p:sp>
        <p:nvSpPr>
          <p:cNvPr id="15"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16"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video">
    <p:spTree>
      <p:nvGrpSpPr>
        <p:cNvPr id="1" name=""/>
        <p:cNvGrpSpPr/>
        <p:nvPr/>
      </p:nvGrpSpPr>
      <p:grpSpPr>
        <a:xfrm>
          <a:off x="0" y="0"/>
          <a:ext cx="0" cy="0"/>
          <a:chOff x="0" y="0"/>
          <a:chExt cx="0" cy="0"/>
        </a:xfrm>
      </p:grpSpPr>
      <p:sp>
        <p:nvSpPr>
          <p:cNvPr id="3" name="Media Placeholder 2"/>
          <p:cNvSpPr>
            <a:spLocks noGrp="1"/>
          </p:cNvSpPr>
          <p:nvPr>
            <p:ph type="media" sz="quarter" idx="19"/>
          </p:nvPr>
        </p:nvSpPr>
        <p:spPr>
          <a:xfrm>
            <a:off x="3335016" y="3002592"/>
            <a:ext cx="17569952" cy="8405812"/>
          </a:xfrm>
          <a:prstGeom prst="rect">
            <a:avLst/>
          </a:prstGeom>
        </p:spPr>
        <p:txBody>
          <a:bodyPr vert="horz"/>
          <a:lstStyle>
            <a:lvl1pPr>
              <a:defRPr>
                <a:solidFill>
                  <a:srgbClr val="252F53"/>
                </a:solidFill>
                <a:latin typeface="Arial" panose="020B0604020202020204"/>
                <a:cs typeface="Arial" panose="020B0604020202020204"/>
              </a:defRPr>
            </a:lvl1pPr>
          </a:lstStyle>
          <a:p>
            <a:endParaRPr lang="en-US" dirty="0"/>
          </a:p>
        </p:txBody>
      </p:sp>
      <p:sp>
        <p:nvSpPr>
          <p:cNvPr id="10"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11"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390800" y="2593975"/>
            <a:ext cx="21602700" cy="8782050"/>
          </a:xfrm>
          <a:prstGeom prst="rect">
            <a:avLst/>
          </a:prstGeom>
          <a:effectLst/>
        </p:spPr>
        <p:txBody>
          <a:bodyPr vert="horz"/>
          <a:lstStyle>
            <a:lvl1pPr>
              <a:defRPr>
                <a:solidFill>
                  <a:srgbClr val="252F53"/>
                </a:solidFill>
                <a:latin typeface="Arial" panose="020B0604020202020204"/>
                <a:cs typeface="Arial" panose="020B0604020202020204"/>
              </a:defRPr>
            </a:lvl1pPr>
          </a:lstStyle>
          <a:p>
            <a:endParaRPr lang="en-US" dirty="0"/>
          </a:p>
        </p:txBody>
      </p:sp>
      <p:sp>
        <p:nvSpPr>
          <p:cNvPr id="10"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11"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cut circle photo">
    <p:spTree>
      <p:nvGrpSpPr>
        <p:cNvPr id="1" name=""/>
        <p:cNvGrpSpPr/>
        <p:nvPr/>
      </p:nvGrpSpPr>
      <p:grpSpPr>
        <a:xfrm>
          <a:off x="0" y="0"/>
          <a:ext cx="0" cy="0"/>
          <a:chOff x="0" y="0"/>
          <a:chExt cx="0" cy="0"/>
        </a:xfrm>
      </p:grpSpPr>
      <p:sp>
        <p:nvSpPr>
          <p:cNvPr id="5" name="Picture Placeholder 8"/>
          <p:cNvSpPr>
            <a:spLocks noGrp="1"/>
          </p:cNvSpPr>
          <p:nvPr>
            <p:ph type="pic" sz="quarter" idx="20" hasCustomPrompt="1"/>
          </p:nvPr>
        </p:nvSpPr>
        <p:spPr>
          <a:xfrm>
            <a:off x="1730375" y="2033464"/>
            <a:ext cx="9381505" cy="9386728"/>
          </a:xfrm>
          <a:custGeom>
            <a:avLst/>
            <a:gdLst>
              <a:gd name="connsiteX0" fmla="*/ 0 w 4357820"/>
              <a:gd name="connsiteY0" fmla="*/ 2178493 h 4356986"/>
              <a:gd name="connsiteX1" fmla="*/ 2178910 w 4357820"/>
              <a:gd name="connsiteY1" fmla="*/ 0 h 4356986"/>
              <a:gd name="connsiteX2" fmla="*/ 4357820 w 4357820"/>
              <a:gd name="connsiteY2" fmla="*/ 2178493 h 4356986"/>
              <a:gd name="connsiteX3" fmla="*/ 2178910 w 4357820"/>
              <a:gd name="connsiteY3" fmla="*/ 4356986 h 4356986"/>
              <a:gd name="connsiteX4" fmla="*/ 0 w 4357820"/>
              <a:gd name="connsiteY4" fmla="*/ 2178493 h 4356986"/>
              <a:gd name="connsiteX0-1" fmla="*/ 42475 w 4400295"/>
              <a:gd name="connsiteY0-2" fmla="*/ 2178493 h 4461225"/>
              <a:gd name="connsiteX1-3" fmla="*/ 2221385 w 4400295"/>
              <a:gd name="connsiteY1-4" fmla="*/ 0 h 4461225"/>
              <a:gd name="connsiteX2-5" fmla="*/ 4400295 w 4400295"/>
              <a:gd name="connsiteY2-6" fmla="*/ 2178493 h 4461225"/>
              <a:gd name="connsiteX3-7" fmla="*/ 2221385 w 4400295"/>
              <a:gd name="connsiteY3-8" fmla="*/ 4356986 h 4461225"/>
              <a:gd name="connsiteX4-9" fmla="*/ 887975 w 4400295"/>
              <a:gd name="connsiteY4-10" fmla="*/ 3915598 h 4461225"/>
              <a:gd name="connsiteX5" fmla="*/ 42475 w 4400295"/>
              <a:gd name="connsiteY5" fmla="*/ 2178493 h 4461225"/>
              <a:gd name="connsiteX0-11" fmla="*/ 430 w 4358250"/>
              <a:gd name="connsiteY0-12" fmla="*/ 2178493 h 4461225"/>
              <a:gd name="connsiteX1-13" fmla="*/ 2179340 w 4358250"/>
              <a:gd name="connsiteY1-14" fmla="*/ 0 h 4461225"/>
              <a:gd name="connsiteX2-15" fmla="*/ 4358250 w 4358250"/>
              <a:gd name="connsiteY2-16" fmla="*/ 2178493 h 4461225"/>
              <a:gd name="connsiteX3-17" fmla="*/ 2179340 w 4358250"/>
              <a:gd name="connsiteY3-18" fmla="*/ 4356986 h 4461225"/>
              <a:gd name="connsiteX4-19" fmla="*/ 845930 w 4358250"/>
              <a:gd name="connsiteY4-20" fmla="*/ 3915598 h 4461225"/>
              <a:gd name="connsiteX5-21" fmla="*/ 430 w 4358250"/>
              <a:gd name="connsiteY5-22" fmla="*/ 2178493 h 4461225"/>
              <a:gd name="connsiteX0-23" fmla="*/ 430 w 4358250"/>
              <a:gd name="connsiteY0-24" fmla="*/ 2178493 h 4443710"/>
              <a:gd name="connsiteX1-25" fmla="*/ 2179340 w 4358250"/>
              <a:gd name="connsiteY1-26" fmla="*/ 0 h 4443710"/>
              <a:gd name="connsiteX2-27" fmla="*/ 4358250 w 4358250"/>
              <a:gd name="connsiteY2-28" fmla="*/ 2178493 h 4443710"/>
              <a:gd name="connsiteX3-29" fmla="*/ 2179340 w 4358250"/>
              <a:gd name="connsiteY3-30" fmla="*/ 4356986 h 4443710"/>
              <a:gd name="connsiteX4-31" fmla="*/ 845930 w 4358250"/>
              <a:gd name="connsiteY4-32" fmla="*/ 3915598 h 4443710"/>
              <a:gd name="connsiteX5-33" fmla="*/ 430 w 4358250"/>
              <a:gd name="connsiteY5-34" fmla="*/ 2178493 h 4443710"/>
              <a:gd name="connsiteX0-35" fmla="*/ 430 w 4358250"/>
              <a:gd name="connsiteY0-36" fmla="*/ 2178493 h 4362020"/>
              <a:gd name="connsiteX1-37" fmla="*/ 2179340 w 4358250"/>
              <a:gd name="connsiteY1-38" fmla="*/ 0 h 4362020"/>
              <a:gd name="connsiteX2-39" fmla="*/ 4358250 w 4358250"/>
              <a:gd name="connsiteY2-40" fmla="*/ 2178493 h 4362020"/>
              <a:gd name="connsiteX3-41" fmla="*/ 2179340 w 4358250"/>
              <a:gd name="connsiteY3-42" fmla="*/ 4356986 h 4362020"/>
              <a:gd name="connsiteX4-43" fmla="*/ 845930 w 4358250"/>
              <a:gd name="connsiteY4-44" fmla="*/ 3915598 h 4362020"/>
              <a:gd name="connsiteX5-45" fmla="*/ 430 w 4358250"/>
              <a:gd name="connsiteY5-46" fmla="*/ 2178493 h 4362020"/>
              <a:gd name="connsiteX0-47" fmla="*/ 430 w 4358250"/>
              <a:gd name="connsiteY0-48" fmla="*/ 2178493 h 4361382"/>
              <a:gd name="connsiteX1-49" fmla="*/ 2179340 w 4358250"/>
              <a:gd name="connsiteY1-50" fmla="*/ 0 h 4361382"/>
              <a:gd name="connsiteX2-51" fmla="*/ 4358250 w 4358250"/>
              <a:gd name="connsiteY2-52" fmla="*/ 2178493 h 4361382"/>
              <a:gd name="connsiteX3-53" fmla="*/ 2179340 w 4358250"/>
              <a:gd name="connsiteY3-54" fmla="*/ 4356986 h 4361382"/>
              <a:gd name="connsiteX4-55" fmla="*/ 845930 w 4358250"/>
              <a:gd name="connsiteY4-56" fmla="*/ 3915598 h 4361382"/>
              <a:gd name="connsiteX5-57" fmla="*/ 430 w 4358250"/>
              <a:gd name="connsiteY5-58" fmla="*/ 2178493 h 4361382"/>
              <a:gd name="connsiteX0-59" fmla="*/ 430 w 4446871"/>
              <a:gd name="connsiteY0-60" fmla="*/ 2178493 h 4362484"/>
              <a:gd name="connsiteX1-61" fmla="*/ 2179340 w 4446871"/>
              <a:gd name="connsiteY1-62" fmla="*/ 0 h 4362484"/>
              <a:gd name="connsiteX2-63" fmla="*/ 4358250 w 4446871"/>
              <a:gd name="connsiteY2-64" fmla="*/ 2178493 h 4362484"/>
              <a:gd name="connsiteX3-65" fmla="*/ 3803957 w 4446871"/>
              <a:gd name="connsiteY3-66" fmla="*/ 3631614 h 4362484"/>
              <a:gd name="connsiteX4-67" fmla="*/ 2179340 w 4446871"/>
              <a:gd name="connsiteY4-68" fmla="*/ 4356986 h 4362484"/>
              <a:gd name="connsiteX5-69" fmla="*/ 845930 w 4446871"/>
              <a:gd name="connsiteY5-70" fmla="*/ 3915598 h 4362484"/>
              <a:gd name="connsiteX6" fmla="*/ 430 w 4446871"/>
              <a:gd name="connsiteY6" fmla="*/ 2178493 h 4362484"/>
              <a:gd name="connsiteX0-71" fmla="*/ 430 w 4446871"/>
              <a:gd name="connsiteY0-72" fmla="*/ 2178493 h 4362484"/>
              <a:gd name="connsiteX1-73" fmla="*/ 2179340 w 4446871"/>
              <a:gd name="connsiteY1-74" fmla="*/ 0 h 4362484"/>
              <a:gd name="connsiteX2-75" fmla="*/ 4358250 w 4446871"/>
              <a:gd name="connsiteY2-76" fmla="*/ 2178493 h 4362484"/>
              <a:gd name="connsiteX3-77" fmla="*/ 3803957 w 4446871"/>
              <a:gd name="connsiteY3-78" fmla="*/ 3631614 h 4362484"/>
              <a:gd name="connsiteX4-79" fmla="*/ 2179340 w 4446871"/>
              <a:gd name="connsiteY4-80" fmla="*/ 4356986 h 4362484"/>
              <a:gd name="connsiteX5-81" fmla="*/ 845930 w 4446871"/>
              <a:gd name="connsiteY5-82" fmla="*/ 3915598 h 4362484"/>
              <a:gd name="connsiteX6-83" fmla="*/ 430 w 4446871"/>
              <a:gd name="connsiteY6-84" fmla="*/ 2178493 h 4362484"/>
              <a:gd name="connsiteX0-85" fmla="*/ 430 w 4358250"/>
              <a:gd name="connsiteY0-86" fmla="*/ 2178493 h 4362484"/>
              <a:gd name="connsiteX1-87" fmla="*/ 2179340 w 4358250"/>
              <a:gd name="connsiteY1-88" fmla="*/ 0 h 4362484"/>
              <a:gd name="connsiteX2-89" fmla="*/ 4358250 w 4358250"/>
              <a:gd name="connsiteY2-90" fmla="*/ 2178493 h 4362484"/>
              <a:gd name="connsiteX3-91" fmla="*/ 3803957 w 4358250"/>
              <a:gd name="connsiteY3-92" fmla="*/ 3631614 h 4362484"/>
              <a:gd name="connsiteX4-93" fmla="*/ 2179340 w 4358250"/>
              <a:gd name="connsiteY4-94" fmla="*/ 4356986 h 4362484"/>
              <a:gd name="connsiteX5-95" fmla="*/ 845930 w 4358250"/>
              <a:gd name="connsiteY5-96" fmla="*/ 3915598 h 4362484"/>
              <a:gd name="connsiteX6-97" fmla="*/ 430 w 4358250"/>
              <a:gd name="connsiteY6-98" fmla="*/ 2178493 h 4362484"/>
              <a:gd name="connsiteX0-99" fmla="*/ 430 w 4358250"/>
              <a:gd name="connsiteY0-100" fmla="*/ 2178493 h 4362484"/>
              <a:gd name="connsiteX1-101" fmla="*/ 2179340 w 4358250"/>
              <a:gd name="connsiteY1-102" fmla="*/ 0 h 4362484"/>
              <a:gd name="connsiteX2-103" fmla="*/ 4358250 w 4358250"/>
              <a:gd name="connsiteY2-104" fmla="*/ 2178493 h 4362484"/>
              <a:gd name="connsiteX3-105" fmla="*/ 3803957 w 4358250"/>
              <a:gd name="connsiteY3-106" fmla="*/ 3631614 h 4362484"/>
              <a:gd name="connsiteX4-107" fmla="*/ 2179340 w 4358250"/>
              <a:gd name="connsiteY4-108" fmla="*/ 4356986 h 4362484"/>
              <a:gd name="connsiteX5-109" fmla="*/ 845930 w 4358250"/>
              <a:gd name="connsiteY5-110" fmla="*/ 3915598 h 4362484"/>
              <a:gd name="connsiteX6-111" fmla="*/ 430 w 4358250"/>
              <a:gd name="connsiteY6-112" fmla="*/ 2178493 h 4362484"/>
              <a:gd name="connsiteX0-113" fmla="*/ 430 w 4358250"/>
              <a:gd name="connsiteY0-114" fmla="*/ 2178493 h 4362484"/>
              <a:gd name="connsiteX1-115" fmla="*/ 2179340 w 4358250"/>
              <a:gd name="connsiteY1-116" fmla="*/ 0 h 4362484"/>
              <a:gd name="connsiteX2-117" fmla="*/ 4358250 w 4358250"/>
              <a:gd name="connsiteY2-118" fmla="*/ 2178493 h 4362484"/>
              <a:gd name="connsiteX3-119" fmla="*/ 3803957 w 4358250"/>
              <a:gd name="connsiteY3-120" fmla="*/ 3631614 h 4362484"/>
              <a:gd name="connsiteX4-121" fmla="*/ 2179340 w 4358250"/>
              <a:gd name="connsiteY4-122" fmla="*/ 4356986 h 4362484"/>
              <a:gd name="connsiteX5-123" fmla="*/ 845930 w 4358250"/>
              <a:gd name="connsiteY5-124" fmla="*/ 3915598 h 4362484"/>
              <a:gd name="connsiteX6-125" fmla="*/ 430 w 4358250"/>
              <a:gd name="connsiteY6-126" fmla="*/ 2178493 h 4362484"/>
              <a:gd name="connsiteX0-127" fmla="*/ 430 w 4358250"/>
              <a:gd name="connsiteY0-128" fmla="*/ 2178493 h 4357463"/>
              <a:gd name="connsiteX1-129" fmla="*/ 2179340 w 4358250"/>
              <a:gd name="connsiteY1-130" fmla="*/ 0 h 4357463"/>
              <a:gd name="connsiteX2-131" fmla="*/ 4358250 w 4358250"/>
              <a:gd name="connsiteY2-132" fmla="*/ 2178493 h 4357463"/>
              <a:gd name="connsiteX3-133" fmla="*/ 3803957 w 4358250"/>
              <a:gd name="connsiteY3-134" fmla="*/ 3631614 h 4357463"/>
              <a:gd name="connsiteX4-135" fmla="*/ 2179340 w 4358250"/>
              <a:gd name="connsiteY4-136" fmla="*/ 4356986 h 4357463"/>
              <a:gd name="connsiteX5-137" fmla="*/ 845930 w 4358250"/>
              <a:gd name="connsiteY5-138" fmla="*/ 3915598 h 4357463"/>
              <a:gd name="connsiteX6-139" fmla="*/ 430 w 4358250"/>
              <a:gd name="connsiteY6-140" fmla="*/ 2178493 h 4357463"/>
              <a:gd name="connsiteX0-141" fmla="*/ 717 w 4358537"/>
              <a:gd name="connsiteY0-142" fmla="*/ 2295351 h 4474321"/>
              <a:gd name="connsiteX1-143" fmla="*/ 980315 w 4358537"/>
              <a:gd name="connsiteY1-144" fmla="*/ 506330 h 4474321"/>
              <a:gd name="connsiteX2-145" fmla="*/ 2179627 w 4358537"/>
              <a:gd name="connsiteY2-146" fmla="*/ 116858 h 4474321"/>
              <a:gd name="connsiteX3-147" fmla="*/ 4358537 w 4358537"/>
              <a:gd name="connsiteY3-148" fmla="*/ 2295351 h 4474321"/>
              <a:gd name="connsiteX4-149" fmla="*/ 3804244 w 4358537"/>
              <a:gd name="connsiteY4-150" fmla="*/ 3748472 h 4474321"/>
              <a:gd name="connsiteX5-151" fmla="*/ 2179627 w 4358537"/>
              <a:gd name="connsiteY5-152" fmla="*/ 4473844 h 4474321"/>
              <a:gd name="connsiteX6-153" fmla="*/ 846217 w 4358537"/>
              <a:gd name="connsiteY6-154" fmla="*/ 4032456 h 4474321"/>
              <a:gd name="connsiteX7" fmla="*/ 717 w 4358537"/>
              <a:gd name="connsiteY7" fmla="*/ 2295351 h 4474321"/>
              <a:gd name="connsiteX0-155" fmla="*/ 717 w 4358537"/>
              <a:gd name="connsiteY0-156" fmla="*/ 2271433 h 4450403"/>
              <a:gd name="connsiteX1-157" fmla="*/ 980315 w 4358537"/>
              <a:gd name="connsiteY1-158" fmla="*/ 482412 h 4450403"/>
              <a:gd name="connsiteX2-159" fmla="*/ 2179627 w 4358537"/>
              <a:gd name="connsiteY2-160" fmla="*/ 92940 h 4450403"/>
              <a:gd name="connsiteX3-161" fmla="*/ 4358537 w 4358537"/>
              <a:gd name="connsiteY3-162" fmla="*/ 2271433 h 4450403"/>
              <a:gd name="connsiteX4-163" fmla="*/ 3804244 w 4358537"/>
              <a:gd name="connsiteY4-164" fmla="*/ 3724554 h 4450403"/>
              <a:gd name="connsiteX5-165" fmla="*/ 2179627 w 4358537"/>
              <a:gd name="connsiteY5-166" fmla="*/ 4449926 h 4450403"/>
              <a:gd name="connsiteX6-167" fmla="*/ 846217 w 4358537"/>
              <a:gd name="connsiteY6-168" fmla="*/ 4008538 h 4450403"/>
              <a:gd name="connsiteX7-169" fmla="*/ 717 w 4358537"/>
              <a:gd name="connsiteY7-170" fmla="*/ 2271433 h 4450403"/>
              <a:gd name="connsiteX0-171" fmla="*/ 717 w 4358537"/>
              <a:gd name="connsiteY0-172" fmla="*/ 2271433 h 4450403"/>
              <a:gd name="connsiteX1-173" fmla="*/ 980315 w 4358537"/>
              <a:gd name="connsiteY1-174" fmla="*/ 482412 h 4450403"/>
              <a:gd name="connsiteX2-175" fmla="*/ 2179627 w 4358537"/>
              <a:gd name="connsiteY2-176" fmla="*/ 92940 h 4450403"/>
              <a:gd name="connsiteX3-177" fmla="*/ 4358537 w 4358537"/>
              <a:gd name="connsiteY3-178" fmla="*/ 2271433 h 4450403"/>
              <a:gd name="connsiteX4-179" fmla="*/ 3804244 w 4358537"/>
              <a:gd name="connsiteY4-180" fmla="*/ 3724554 h 4450403"/>
              <a:gd name="connsiteX5-181" fmla="*/ 2179627 w 4358537"/>
              <a:gd name="connsiteY5-182" fmla="*/ 4449926 h 4450403"/>
              <a:gd name="connsiteX6-183" fmla="*/ 846217 w 4358537"/>
              <a:gd name="connsiteY6-184" fmla="*/ 4008538 h 4450403"/>
              <a:gd name="connsiteX7-185" fmla="*/ 717 w 4358537"/>
              <a:gd name="connsiteY7-186" fmla="*/ 2271433 h 4450403"/>
              <a:gd name="connsiteX0-187" fmla="*/ 717 w 4358537"/>
              <a:gd name="connsiteY0-188" fmla="*/ 2180017 h 4358987"/>
              <a:gd name="connsiteX1-189" fmla="*/ 980315 w 4358537"/>
              <a:gd name="connsiteY1-190" fmla="*/ 390996 h 4358987"/>
              <a:gd name="connsiteX2-191" fmla="*/ 2179627 w 4358537"/>
              <a:gd name="connsiteY2-192" fmla="*/ 1524 h 4358987"/>
              <a:gd name="connsiteX3-193" fmla="*/ 4358537 w 4358537"/>
              <a:gd name="connsiteY3-194" fmla="*/ 2180017 h 4358987"/>
              <a:gd name="connsiteX4-195" fmla="*/ 3804244 w 4358537"/>
              <a:gd name="connsiteY4-196" fmla="*/ 3633138 h 4358987"/>
              <a:gd name="connsiteX5-197" fmla="*/ 2179627 w 4358537"/>
              <a:gd name="connsiteY5-198" fmla="*/ 4358510 h 4358987"/>
              <a:gd name="connsiteX6-199" fmla="*/ 846217 w 4358537"/>
              <a:gd name="connsiteY6-200" fmla="*/ 3917122 h 4358987"/>
              <a:gd name="connsiteX7-201" fmla="*/ 717 w 4358537"/>
              <a:gd name="connsiteY7-202" fmla="*/ 2180017 h 4358987"/>
              <a:gd name="connsiteX0-203" fmla="*/ 717 w 4358537"/>
              <a:gd name="connsiteY0-204" fmla="*/ 1995182 h 4174152"/>
              <a:gd name="connsiteX1-205" fmla="*/ 980315 w 4358537"/>
              <a:gd name="connsiteY1-206" fmla="*/ 206161 h 4174152"/>
              <a:gd name="connsiteX2-207" fmla="*/ 2376829 w 4358537"/>
              <a:gd name="connsiteY2-208" fmla="*/ 6012 h 4174152"/>
              <a:gd name="connsiteX3-209" fmla="*/ 4358537 w 4358537"/>
              <a:gd name="connsiteY3-210" fmla="*/ 1995182 h 4174152"/>
              <a:gd name="connsiteX4-211" fmla="*/ 3804244 w 4358537"/>
              <a:gd name="connsiteY4-212" fmla="*/ 3448303 h 4174152"/>
              <a:gd name="connsiteX5-213" fmla="*/ 2179627 w 4358537"/>
              <a:gd name="connsiteY5-214" fmla="*/ 4173675 h 4174152"/>
              <a:gd name="connsiteX6-215" fmla="*/ 846217 w 4358537"/>
              <a:gd name="connsiteY6-216" fmla="*/ 3732287 h 4174152"/>
              <a:gd name="connsiteX7-217" fmla="*/ 717 w 4358537"/>
              <a:gd name="connsiteY7-218" fmla="*/ 1995182 h 4174152"/>
              <a:gd name="connsiteX0-219" fmla="*/ 717 w 4358537"/>
              <a:gd name="connsiteY0-220" fmla="*/ 1990215 h 4169185"/>
              <a:gd name="connsiteX1-221" fmla="*/ 980315 w 4358537"/>
              <a:gd name="connsiteY1-222" fmla="*/ 201194 h 4169185"/>
              <a:gd name="connsiteX2-223" fmla="*/ 2376829 w 4358537"/>
              <a:gd name="connsiteY2-224" fmla="*/ 1045 h 4169185"/>
              <a:gd name="connsiteX3-225" fmla="*/ 4358537 w 4358537"/>
              <a:gd name="connsiteY3-226" fmla="*/ 1990215 h 4169185"/>
              <a:gd name="connsiteX4-227" fmla="*/ 3804244 w 4358537"/>
              <a:gd name="connsiteY4-228" fmla="*/ 3443336 h 4169185"/>
              <a:gd name="connsiteX5-229" fmla="*/ 2179627 w 4358537"/>
              <a:gd name="connsiteY5-230" fmla="*/ 4168708 h 4169185"/>
              <a:gd name="connsiteX6-231" fmla="*/ 846217 w 4358537"/>
              <a:gd name="connsiteY6-232" fmla="*/ 3727320 h 4169185"/>
              <a:gd name="connsiteX7-233" fmla="*/ 717 w 4358537"/>
              <a:gd name="connsiteY7-234" fmla="*/ 1990215 h 4169185"/>
              <a:gd name="connsiteX0-235" fmla="*/ 717 w 4358537"/>
              <a:gd name="connsiteY0-236" fmla="*/ 2044765 h 4223735"/>
              <a:gd name="connsiteX1-237" fmla="*/ 980315 w 4358537"/>
              <a:gd name="connsiteY1-238" fmla="*/ 255744 h 4223735"/>
              <a:gd name="connsiteX2-239" fmla="*/ 2368941 w 4358537"/>
              <a:gd name="connsiteY2-240" fmla="*/ 376 h 4223735"/>
              <a:gd name="connsiteX3-241" fmla="*/ 4358537 w 4358537"/>
              <a:gd name="connsiteY3-242" fmla="*/ 2044765 h 4223735"/>
              <a:gd name="connsiteX4-243" fmla="*/ 3804244 w 4358537"/>
              <a:gd name="connsiteY4-244" fmla="*/ 3497886 h 4223735"/>
              <a:gd name="connsiteX5-245" fmla="*/ 2179627 w 4358537"/>
              <a:gd name="connsiteY5-246" fmla="*/ 4223258 h 4223735"/>
              <a:gd name="connsiteX6-247" fmla="*/ 846217 w 4358537"/>
              <a:gd name="connsiteY6-248" fmla="*/ 3781870 h 4223735"/>
              <a:gd name="connsiteX7-249" fmla="*/ 717 w 4358537"/>
              <a:gd name="connsiteY7-250" fmla="*/ 2044765 h 4223735"/>
              <a:gd name="connsiteX0-251" fmla="*/ 717 w 4358537"/>
              <a:gd name="connsiteY0-252" fmla="*/ 2044765 h 4223735"/>
              <a:gd name="connsiteX1-253" fmla="*/ 980315 w 4358537"/>
              <a:gd name="connsiteY1-254" fmla="*/ 255744 h 4223735"/>
              <a:gd name="connsiteX2-255" fmla="*/ 2368941 w 4358537"/>
              <a:gd name="connsiteY2-256" fmla="*/ 376 h 4223735"/>
              <a:gd name="connsiteX3-257" fmla="*/ 4358537 w 4358537"/>
              <a:gd name="connsiteY3-258" fmla="*/ 2044765 h 4223735"/>
              <a:gd name="connsiteX4-259" fmla="*/ 3804244 w 4358537"/>
              <a:gd name="connsiteY4-260" fmla="*/ 3497886 h 4223735"/>
              <a:gd name="connsiteX5-261" fmla="*/ 2179627 w 4358537"/>
              <a:gd name="connsiteY5-262" fmla="*/ 4223258 h 4223735"/>
              <a:gd name="connsiteX6-263" fmla="*/ 846217 w 4358537"/>
              <a:gd name="connsiteY6-264" fmla="*/ 3781870 h 4223735"/>
              <a:gd name="connsiteX7-265" fmla="*/ 717 w 4358537"/>
              <a:gd name="connsiteY7-266" fmla="*/ 2044765 h 4223735"/>
              <a:gd name="connsiteX0-267" fmla="*/ 36241 w 4394061"/>
              <a:gd name="connsiteY0-268" fmla="*/ 2044765 h 4223735"/>
              <a:gd name="connsiteX1-269" fmla="*/ 1015839 w 4394061"/>
              <a:gd name="connsiteY1-270" fmla="*/ 255744 h 4223735"/>
              <a:gd name="connsiteX2-271" fmla="*/ 2404465 w 4394061"/>
              <a:gd name="connsiteY2-272" fmla="*/ 376 h 4223735"/>
              <a:gd name="connsiteX3-273" fmla="*/ 4394061 w 4394061"/>
              <a:gd name="connsiteY3-274" fmla="*/ 2044765 h 4223735"/>
              <a:gd name="connsiteX4-275" fmla="*/ 3839768 w 4394061"/>
              <a:gd name="connsiteY4-276" fmla="*/ 3497886 h 4223735"/>
              <a:gd name="connsiteX5-277" fmla="*/ 2215151 w 4394061"/>
              <a:gd name="connsiteY5-278" fmla="*/ 4223258 h 4223735"/>
              <a:gd name="connsiteX6-279" fmla="*/ 881741 w 4394061"/>
              <a:gd name="connsiteY6-280" fmla="*/ 3781870 h 4223735"/>
              <a:gd name="connsiteX7-281" fmla="*/ 274361 w 4394061"/>
              <a:gd name="connsiteY7-282" fmla="*/ 3024581 h 4223735"/>
              <a:gd name="connsiteX8" fmla="*/ 36241 w 4394061"/>
              <a:gd name="connsiteY8" fmla="*/ 2044765 h 4223735"/>
              <a:gd name="connsiteX0-283" fmla="*/ 23687 w 4381507"/>
              <a:gd name="connsiteY0-284" fmla="*/ 2044765 h 4223735"/>
              <a:gd name="connsiteX1-285" fmla="*/ 1003285 w 4381507"/>
              <a:gd name="connsiteY1-286" fmla="*/ 255744 h 4223735"/>
              <a:gd name="connsiteX2-287" fmla="*/ 2391911 w 4381507"/>
              <a:gd name="connsiteY2-288" fmla="*/ 376 h 4223735"/>
              <a:gd name="connsiteX3-289" fmla="*/ 4381507 w 4381507"/>
              <a:gd name="connsiteY3-290" fmla="*/ 2044765 h 4223735"/>
              <a:gd name="connsiteX4-291" fmla="*/ 3827214 w 4381507"/>
              <a:gd name="connsiteY4-292" fmla="*/ 3497886 h 4223735"/>
              <a:gd name="connsiteX5-293" fmla="*/ 2202597 w 4381507"/>
              <a:gd name="connsiteY5-294" fmla="*/ 4223258 h 4223735"/>
              <a:gd name="connsiteX6-295" fmla="*/ 869187 w 4381507"/>
              <a:gd name="connsiteY6-296" fmla="*/ 3781870 h 4223735"/>
              <a:gd name="connsiteX7-297" fmla="*/ 261807 w 4381507"/>
              <a:gd name="connsiteY7-298" fmla="*/ 3024581 h 4223735"/>
              <a:gd name="connsiteX8-299" fmla="*/ 23687 w 4381507"/>
              <a:gd name="connsiteY8-300" fmla="*/ 2044765 h 4223735"/>
              <a:gd name="connsiteX0-301" fmla="*/ 21 w 4357841"/>
              <a:gd name="connsiteY0-302" fmla="*/ 2044765 h 4223735"/>
              <a:gd name="connsiteX1-303" fmla="*/ 979619 w 4357841"/>
              <a:gd name="connsiteY1-304" fmla="*/ 255744 h 4223735"/>
              <a:gd name="connsiteX2-305" fmla="*/ 2368245 w 4357841"/>
              <a:gd name="connsiteY2-306" fmla="*/ 376 h 4223735"/>
              <a:gd name="connsiteX3-307" fmla="*/ 4357841 w 4357841"/>
              <a:gd name="connsiteY3-308" fmla="*/ 2044765 h 4223735"/>
              <a:gd name="connsiteX4-309" fmla="*/ 3803548 w 4357841"/>
              <a:gd name="connsiteY4-310" fmla="*/ 3497886 h 4223735"/>
              <a:gd name="connsiteX5-311" fmla="*/ 2178931 w 4357841"/>
              <a:gd name="connsiteY5-312" fmla="*/ 4223258 h 4223735"/>
              <a:gd name="connsiteX6-313" fmla="*/ 845521 w 4357841"/>
              <a:gd name="connsiteY6-314" fmla="*/ 3781870 h 4223735"/>
              <a:gd name="connsiteX7-315" fmla="*/ 238141 w 4357841"/>
              <a:gd name="connsiteY7-316" fmla="*/ 3024581 h 4223735"/>
              <a:gd name="connsiteX8-317" fmla="*/ 21 w 4357841"/>
              <a:gd name="connsiteY8-318" fmla="*/ 2044765 h 4223735"/>
              <a:gd name="connsiteX0-319" fmla="*/ 21 w 4357841"/>
              <a:gd name="connsiteY0-320" fmla="*/ 2044765 h 4223735"/>
              <a:gd name="connsiteX1-321" fmla="*/ 979619 w 4357841"/>
              <a:gd name="connsiteY1-322" fmla="*/ 255744 h 4223735"/>
              <a:gd name="connsiteX2-323" fmla="*/ 2368245 w 4357841"/>
              <a:gd name="connsiteY2-324" fmla="*/ 376 h 4223735"/>
              <a:gd name="connsiteX3-325" fmla="*/ 4357841 w 4357841"/>
              <a:gd name="connsiteY3-326" fmla="*/ 2044765 h 4223735"/>
              <a:gd name="connsiteX4-327" fmla="*/ 3803548 w 4357841"/>
              <a:gd name="connsiteY4-328" fmla="*/ 3497886 h 4223735"/>
              <a:gd name="connsiteX5-329" fmla="*/ 2178931 w 4357841"/>
              <a:gd name="connsiteY5-330" fmla="*/ 4223258 h 4223735"/>
              <a:gd name="connsiteX6-331" fmla="*/ 845521 w 4357841"/>
              <a:gd name="connsiteY6-332" fmla="*/ 3781870 h 4223735"/>
              <a:gd name="connsiteX7-333" fmla="*/ 238141 w 4357841"/>
              <a:gd name="connsiteY7-334" fmla="*/ 3024581 h 4223735"/>
              <a:gd name="connsiteX8-335" fmla="*/ 21 w 4357841"/>
              <a:gd name="connsiteY8-336" fmla="*/ 2044765 h 4223735"/>
              <a:gd name="connsiteX0-337" fmla="*/ 21 w 4357841"/>
              <a:gd name="connsiteY0-338" fmla="*/ 2044765 h 4225812"/>
              <a:gd name="connsiteX1-339" fmla="*/ 979619 w 4357841"/>
              <a:gd name="connsiteY1-340" fmla="*/ 255744 h 4225812"/>
              <a:gd name="connsiteX2-341" fmla="*/ 2368245 w 4357841"/>
              <a:gd name="connsiteY2-342" fmla="*/ 376 h 4225812"/>
              <a:gd name="connsiteX3-343" fmla="*/ 4357841 w 4357841"/>
              <a:gd name="connsiteY3-344" fmla="*/ 2044765 h 4225812"/>
              <a:gd name="connsiteX4-345" fmla="*/ 3866522 w 4357841"/>
              <a:gd name="connsiteY4-346" fmla="*/ 3592352 h 4225812"/>
              <a:gd name="connsiteX5-347" fmla="*/ 2178931 w 4357841"/>
              <a:gd name="connsiteY5-348" fmla="*/ 4223258 h 4225812"/>
              <a:gd name="connsiteX6-349" fmla="*/ 845521 w 4357841"/>
              <a:gd name="connsiteY6-350" fmla="*/ 3781870 h 4225812"/>
              <a:gd name="connsiteX7-351" fmla="*/ 238141 w 4357841"/>
              <a:gd name="connsiteY7-352" fmla="*/ 3024581 h 4225812"/>
              <a:gd name="connsiteX8-353" fmla="*/ 21 w 4357841"/>
              <a:gd name="connsiteY8-354" fmla="*/ 2044765 h 4225812"/>
              <a:gd name="connsiteX0-355" fmla="*/ 21 w 4357841"/>
              <a:gd name="connsiteY0-356" fmla="*/ 2044765 h 4184246"/>
              <a:gd name="connsiteX1-357" fmla="*/ 979619 w 4357841"/>
              <a:gd name="connsiteY1-358" fmla="*/ 255744 h 4184246"/>
              <a:gd name="connsiteX2-359" fmla="*/ 2368245 w 4357841"/>
              <a:gd name="connsiteY2-360" fmla="*/ 376 h 4184246"/>
              <a:gd name="connsiteX3-361" fmla="*/ 4357841 w 4357841"/>
              <a:gd name="connsiteY3-362" fmla="*/ 2044765 h 4184246"/>
              <a:gd name="connsiteX4-363" fmla="*/ 3866522 w 4357841"/>
              <a:gd name="connsiteY4-364" fmla="*/ 3592352 h 4184246"/>
              <a:gd name="connsiteX5-365" fmla="*/ 2273391 w 4357841"/>
              <a:gd name="connsiteY5-366" fmla="*/ 4181273 h 4184246"/>
              <a:gd name="connsiteX6-367" fmla="*/ 845521 w 4357841"/>
              <a:gd name="connsiteY6-368" fmla="*/ 3781870 h 4184246"/>
              <a:gd name="connsiteX7-369" fmla="*/ 238141 w 4357841"/>
              <a:gd name="connsiteY7-370" fmla="*/ 3024581 h 4184246"/>
              <a:gd name="connsiteX8-371" fmla="*/ 21 w 4357841"/>
              <a:gd name="connsiteY8-372" fmla="*/ 2044765 h 4184246"/>
              <a:gd name="connsiteX0-373" fmla="*/ 21 w 4357841"/>
              <a:gd name="connsiteY0-374" fmla="*/ 2050041 h 4189522"/>
              <a:gd name="connsiteX1-375" fmla="*/ 979619 w 4357841"/>
              <a:gd name="connsiteY1-376" fmla="*/ 261020 h 4189522"/>
              <a:gd name="connsiteX2-377" fmla="*/ 2368245 w 4357841"/>
              <a:gd name="connsiteY2-378" fmla="*/ 5652 h 4189522"/>
              <a:gd name="connsiteX3-379" fmla="*/ 4357841 w 4357841"/>
              <a:gd name="connsiteY3-380" fmla="*/ 2050041 h 4189522"/>
              <a:gd name="connsiteX4-381" fmla="*/ 3866522 w 4357841"/>
              <a:gd name="connsiteY4-382" fmla="*/ 3597628 h 4189522"/>
              <a:gd name="connsiteX5-383" fmla="*/ 2273391 w 4357841"/>
              <a:gd name="connsiteY5-384" fmla="*/ 4186549 h 4189522"/>
              <a:gd name="connsiteX6-385" fmla="*/ 845521 w 4357841"/>
              <a:gd name="connsiteY6-386" fmla="*/ 3787146 h 4189522"/>
              <a:gd name="connsiteX7-387" fmla="*/ 238141 w 4357841"/>
              <a:gd name="connsiteY7-388" fmla="*/ 3029857 h 4189522"/>
              <a:gd name="connsiteX8-389" fmla="*/ 21 w 4357841"/>
              <a:gd name="connsiteY8-390" fmla="*/ 2050041 h 4189522"/>
              <a:gd name="connsiteX0-391" fmla="*/ 21 w 4357841"/>
              <a:gd name="connsiteY0-392" fmla="*/ 2139344 h 4278825"/>
              <a:gd name="connsiteX1-393" fmla="*/ 979619 w 4357841"/>
              <a:gd name="connsiteY1-394" fmla="*/ 350323 h 4278825"/>
              <a:gd name="connsiteX2-395" fmla="*/ 2378740 w 4357841"/>
              <a:gd name="connsiteY2-396" fmla="*/ 489 h 4278825"/>
              <a:gd name="connsiteX3-397" fmla="*/ 4357841 w 4357841"/>
              <a:gd name="connsiteY3-398" fmla="*/ 2139344 h 4278825"/>
              <a:gd name="connsiteX4-399" fmla="*/ 3866522 w 4357841"/>
              <a:gd name="connsiteY4-400" fmla="*/ 3686931 h 4278825"/>
              <a:gd name="connsiteX5-401" fmla="*/ 2273391 w 4357841"/>
              <a:gd name="connsiteY5-402" fmla="*/ 4275852 h 4278825"/>
              <a:gd name="connsiteX6-403" fmla="*/ 845521 w 4357841"/>
              <a:gd name="connsiteY6-404" fmla="*/ 3876449 h 4278825"/>
              <a:gd name="connsiteX7-405" fmla="*/ 238141 w 4357841"/>
              <a:gd name="connsiteY7-406" fmla="*/ 3119160 h 4278825"/>
              <a:gd name="connsiteX8-407" fmla="*/ 21 w 4357841"/>
              <a:gd name="connsiteY8-408" fmla="*/ 2139344 h 4278825"/>
              <a:gd name="connsiteX0-409" fmla="*/ 33580 w 4391400"/>
              <a:gd name="connsiteY0-410" fmla="*/ 2139344 h 4278825"/>
              <a:gd name="connsiteX1-411" fmla="*/ 1013178 w 4391400"/>
              <a:gd name="connsiteY1-412" fmla="*/ 350323 h 4278825"/>
              <a:gd name="connsiteX2-413" fmla="*/ 2412299 w 4391400"/>
              <a:gd name="connsiteY2-414" fmla="*/ 489 h 4278825"/>
              <a:gd name="connsiteX3-415" fmla="*/ 4391400 w 4391400"/>
              <a:gd name="connsiteY3-416" fmla="*/ 2139344 h 4278825"/>
              <a:gd name="connsiteX4-417" fmla="*/ 3900081 w 4391400"/>
              <a:gd name="connsiteY4-418" fmla="*/ 3686931 h 4278825"/>
              <a:gd name="connsiteX5-419" fmla="*/ 2306950 w 4391400"/>
              <a:gd name="connsiteY5-420" fmla="*/ 4275852 h 4278825"/>
              <a:gd name="connsiteX6-421" fmla="*/ 879080 w 4391400"/>
              <a:gd name="connsiteY6-422" fmla="*/ 3876449 h 4278825"/>
              <a:gd name="connsiteX7-423" fmla="*/ 187735 w 4391400"/>
              <a:gd name="connsiteY7-424" fmla="*/ 3119160 h 4278825"/>
              <a:gd name="connsiteX8-425" fmla="*/ 33580 w 4391400"/>
              <a:gd name="connsiteY8-426" fmla="*/ 2139344 h 4278825"/>
              <a:gd name="connsiteX0-427" fmla="*/ 10264 w 4368084"/>
              <a:gd name="connsiteY0-428" fmla="*/ 2139344 h 4278825"/>
              <a:gd name="connsiteX1-429" fmla="*/ 989862 w 4368084"/>
              <a:gd name="connsiteY1-430" fmla="*/ 350323 h 4278825"/>
              <a:gd name="connsiteX2-431" fmla="*/ 2388983 w 4368084"/>
              <a:gd name="connsiteY2-432" fmla="*/ 489 h 4278825"/>
              <a:gd name="connsiteX3-433" fmla="*/ 4368084 w 4368084"/>
              <a:gd name="connsiteY3-434" fmla="*/ 2139344 h 4278825"/>
              <a:gd name="connsiteX4-435" fmla="*/ 3876765 w 4368084"/>
              <a:gd name="connsiteY4-436" fmla="*/ 3686931 h 4278825"/>
              <a:gd name="connsiteX5-437" fmla="*/ 2283634 w 4368084"/>
              <a:gd name="connsiteY5-438" fmla="*/ 4275852 h 4278825"/>
              <a:gd name="connsiteX6-439" fmla="*/ 855764 w 4368084"/>
              <a:gd name="connsiteY6-440" fmla="*/ 3876449 h 4278825"/>
              <a:gd name="connsiteX7-441" fmla="*/ 164419 w 4368084"/>
              <a:gd name="connsiteY7-442" fmla="*/ 3119160 h 4278825"/>
              <a:gd name="connsiteX8-443" fmla="*/ 10264 w 4368084"/>
              <a:gd name="connsiteY8-444" fmla="*/ 2139344 h 4278825"/>
              <a:gd name="connsiteX0-445" fmla="*/ 10264 w 4368084"/>
              <a:gd name="connsiteY0-446" fmla="*/ 2139344 h 4278825"/>
              <a:gd name="connsiteX1-447" fmla="*/ 989862 w 4368084"/>
              <a:gd name="connsiteY1-448" fmla="*/ 350323 h 4278825"/>
              <a:gd name="connsiteX2-449" fmla="*/ 2388983 w 4368084"/>
              <a:gd name="connsiteY2-450" fmla="*/ 489 h 4278825"/>
              <a:gd name="connsiteX3-451" fmla="*/ 4368084 w 4368084"/>
              <a:gd name="connsiteY3-452" fmla="*/ 2139344 h 4278825"/>
              <a:gd name="connsiteX4-453" fmla="*/ 3876765 w 4368084"/>
              <a:gd name="connsiteY4-454" fmla="*/ 3686931 h 4278825"/>
              <a:gd name="connsiteX5-455" fmla="*/ 2283634 w 4368084"/>
              <a:gd name="connsiteY5-456" fmla="*/ 4275852 h 4278825"/>
              <a:gd name="connsiteX6-457" fmla="*/ 855764 w 4368084"/>
              <a:gd name="connsiteY6-458" fmla="*/ 3876449 h 4278825"/>
              <a:gd name="connsiteX7-459" fmla="*/ 164419 w 4368084"/>
              <a:gd name="connsiteY7-460" fmla="*/ 3119160 h 4278825"/>
              <a:gd name="connsiteX8-461" fmla="*/ 10264 w 4368084"/>
              <a:gd name="connsiteY8-462" fmla="*/ 2139344 h 4278825"/>
              <a:gd name="connsiteX0-463" fmla="*/ 10264 w 4494032"/>
              <a:gd name="connsiteY0-464" fmla="*/ 2255788 h 4395269"/>
              <a:gd name="connsiteX1-465" fmla="*/ 989862 w 4494032"/>
              <a:gd name="connsiteY1-466" fmla="*/ 466767 h 4395269"/>
              <a:gd name="connsiteX2-467" fmla="*/ 2388983 w 4494032"/>
              <a:gd name="connsiteY2-468" fmla="*/ 116933 h 4395269"/>
              <a:gd name="connsiteX3-469" fmla="*/ 4494032 w 4494032"/>
              <a:gd name="connsiteY3-470" fmla="*/ 2287277 h 4395269"/>
              <a:gd name="connsiteX4-471" fmla="*/ 3876765 w 4494032"/>
              <a:gd name="connsiteY4-472" fmla="*/ 3803375 h 4395269"/>
              <a:gd name="connsiteX5-473" fmla="*/ 2283634 w 4494032"/>
              <a:gd name="connsiteY5-474" fmla="*/ 4392296 h 4395269"/>
              <a:gd name="connsiteX6-475" fmla="*/ 855764 w 4494032"/>
              <a:gd name="connsiteY6-476" fmla="*/ 3992893 h 4395269"/>
              <a:gd name="connsiteX7-477" fmla="*/ 164419 w 4494032"/>
              <a:gd name="connsiteY7-478" fmla="*/ 3235604 h 4395269"/>
              <a:gd name="connsiteX8-479" fmla="*/ 10264 w 4494032"/>
              <a:gd name="connsiteY8-480" fmla="*/ 2255788 h 4395269"/>
              <a:gd name="connsiteX0-481" fmla="*/ 10264 w 4494032"/>
              <a:gd name="connsiteY0-482" fmla="*/ 2255788 h 4395269"/>
              <a:gd name="connsiteX1-483" fmla="*/ 989862 w 4494032"/>
              <a:gd name="connsiteY1-484" fmla="*/ 466767 h 4395269"/>
              <a:gd name="connsiteX2-485" fmla="*/ 2388983 w 4494032"/>
              <a:gd name="connsiteY2-486" fmla="*/ 116933 h 4395269"/>
              <a:gd name="connsiteX3-487" fmla="*/ 4494032 w 4494032"/>
              <a:gd name="connsiteY3-488" fmla="*/ 2287277 h 4395269"/>
              <a:gd name="connsiteX4-489" fmla="*/ 3876765 w 4494032"/>
              <a:gd name="connsiteY4-490" fmla="*/ 3803375 h 4395269"/>
              <a:gd name="connsiteX5-491" fmla="*/ 2283634 w 4494032"/>
              <a:gd name="connsiteY5-492" fmla="*/ 4392296 h 4395269"/>
              <a:gd name="connsiteX6-493" fmla="*/ 855764 w 4494032"/>
              <a:gd name="connsiteY6-494" fmla="*/ 3992893 h 4395269"/>
              <a:gd name="connsiteX7-495" fmla="*/ 164419 w 4494032"/>
              <a:gd name="connsiteY7-496" fmla="*/ 3235604 h 4395269"/>
              <a:gd name="connsiteX8-497" fmla="*/ 10264 w 4494032"/>
              <a:gd name="connsiteY8-498" fmla="*/ 2255788 h 4395269"/>
              <a:gd name="connsiteX0-499" fmla="*/ 10264 w 4494032"/>
              <a:gd name="connsiteY0-500" fmla="*/ 2142176 h 4281657"/>
              <a:gd name="connsiteX1-501" fmla="*/ 989862 w 4494032"/>
              <a:gd name="connsiteY1-502" fmla="*/ 353155 h 4281657"/>
              <a:gd name="connsiteX2-503" fmla="*/ 2388983 w 4494032"/>
              <a:gd name="connsiteY2-504" fmla="*/ 3321 h 4281657"/>
              <a:gd name="connsiteX3-505" fmla="*/ 4494032 w 4494032"/>
              <a:gd name="connsiteY3-506" fmla="*/ 2173665 h 4281657"/>
              <a:gd name="connsiteX4-507" fmla="*/ 3876765 w 4494032"/>
              <a:gd name="connsiteY4-508" fmla="*/ 3689763 h 4281657"/>
              <a:gd name="connsiteX5-509" fmla="*/ 2283634 w 4494032"/>
              <a:gd name="connsiteY5-510" fmla="*/ 4278684 h 4281657"/>
              <a:gd name="connsiteX6-511" fmla="*/ 855764 w 4494032"/>
              <a:gd name="connsiteY6-512" fmla="*/ 3879281 h 4281657"/>
              <a:gd name="connsiteX7-513" fmla="*/ 164419 w 4494032"/>
              <a:gd name="connsiteY7-514" fmla="*/ 3121992 h 4281657"/>
              <a:gd name="connsiteX8-515" fmla="*/ 10264 w 4494032"/>
              <a:gd name="connsiteY8-516" fmla="*/ 2142176 h 4281657"/>
              <a:gd name="connsiteX0-517" fmla="*/ 16906 w 4500674"/>
              <a:gd name="connsiteY0-518" fmla="*/ 2142176 h 4281657"/>
              <a:gd name="connsiteX1-519" fmla="*/ 996504 w 4500674"/>
              <a:gd name="connsiteY1-520" fmla="*/ 353155 h 4281657"/>
              <a:gd name="connsiteX2-521" fmla="*/ 2395625 w 4500674"/>
              <a:gd name="connsiteY2-522" fmla="*/ 3321 h 4281657"/>
              <a:gd name="connsiteX3-523" fmla="*/ 4500674 w 4500674"/>
              <a:gd name="connsiteY3-524" fmla="*/ 2173665 h 4281657"/>
              <a:gd name="connsiteX4-525" fmla="*/ 3883407 w 4500674"/>
              <a:gd name="connsiteY4-526" fmla="*/ 3689763 h 4281657"/>
              <a:gd name="connsiteX5-527" fmla="*/ 2290276 w 4500674"/>
              <a:gd name="connsiteY5-528" fmla="*/ 4278684 h 4281657"/>
              <a:gd name="connsiteX6-529" fmla="*/ 862406 w 4500674"/>
              <a:gd name="connsiteY6-530" fmla="*/ 3879281 h 4281657"/>
              <a:gd name="connsiteX7-531" fmla="*/ 171061 w 4500674"/>
              <a:gd name="connsiteY7-532" fmla="*/ 3121992 h 4281657"/>
              <a:gd name="connsiteX8-533" fmla="*/ 16906 w 4500674"/>
              <a:gd name="connsiteY8-534" fmla="*/ 2142176 h 4281657"/>
              <a:gd name="connsiteX0-535" fmla="*/ 16906 w 4503418"/>
              <a:gd name="connsiteY0-536" fmla="*/ 2151453 h 4290934"/>
              <a:gd name="connsiteX1-537" fmla="*/ 996504 w 4503418"/>
              <a:gd name="connsiteY1-538" fmla="*/ 362432 h 4290934"/>
              <a:gd name="connsiteX2-539" fmla="*/ 2395625 w 4503418"/>
              <a:gd name="connsiteY2-540" fmla="*/ 12598 h 4290934"/>
              <a:gd name="connsiteX3-541" fmla="*/ 3890389 w 4503418"/>
              <a:gd name="connsiteY3-542" fmla="*/ 661930 h 4290934"/>
              <a:gd name="connsiteX4-543" fmla="*/ 4500674 w 4503418"/>
              <a:gd name="connsiteY4-544" fmla="*/ 2182942 h 4290934"/>
              <a:gd name="connsiteX5-545" fmla="*/ 3883407 w 4503418"/>
              <a:gd name="connsiteY5-546" fmla="*/ 3699040 h 4290934"/>
              <a:gd name="connsiteX6-547" fmla="*/ 2290276 w 4503418"/>
              <a:gd name="connsiteY6-548" fmla="*/ 4287961 h 4290934"/>
              <a:gd name="connsiteX7-549" fmla="*/ 862406 w 4503418"/>
              <a:gd name="connsiteY7-550" fmla="*/ 3888558 h 4290934"/>
              <a:gd name="connsiteX8-551" fmla="*/ 171061 w 4503418"/>
              <a:gd name="connsiteY8-552" fmla="*/ 3131269 h 4290934"/>
              <a:gd name="connsiteX9" fmla="*/ 16906 w 4503418"/>
              <a:gd name="connsiteY9" fmla="*/ 2151453 h 4290934"/>
              <a:gd name="connsiteX0-553" fmla="*/ 16906 w 4503418"/>
              <a:gd name="connsiteY0-554" fmla="*/ 2151453 h 4290934"/>
              <a:gd name="connsiteX1-555" fmla="*/ 996504 w 4503418"/>
              <a:gd name="connsiteY1-556" fmla="*/ 362432 h 4290934"/>
              <a:gd name="connsiteX2-557" fmla="*/ 2395625 w 4503418"/>
              <a:gd name="connsiteY2-558" fmla="*/ 12598 h 4290934"/>
              <a:gd name="connsiteX3-559" fmla="*/ 3890389 w 4503418"/>
              <a:gd name="connsiteY3-560" fmla="*/ 661930 h 4290934"/>
              <a:gd name="connsiteX4-561" fmla="*/ 4500674 w 4503418"/>
              <a:gd name="connsiteY4-562" fmla="*/ 2182942 h 4290934"/>
              <a:gd name="connsiteX5-563" fmla="*/ 3883407 w 4503418"/>
              <a:gd name="connsiteY5-564" fmla="*/ 3699040 h 4290934"/>
              <a:gd name="connsiteX6-565" fmla="*/ 2290276 w 4503418"/>
              <a:gd name="connsiteY6-566" fmla="*/ 4287961 h 4290934"/>
              <a:gd name="connsiteX7-567" fmla="*/ 862406 w 4503418"/>
              <a:gd name="connsiteY7-568" fmla="*/ 3888558 h 4290934"/>
              <a:gd name="connsiteX8-569" fmla="*/ 171061 w 4503418"/>
              <a:gd name="connsiteY8-570" fmla="*/ 3131269 h 4290934"/>
              <a:gd name="connsiteX9-571" fmla="*/ 16906 w 4503418"/>
              <a:gd name="connsiteY9-572" fmla="*/ 2151453 h 4290934"/>
              <a:gd name="connsiteX0-573" fmla="*/ 16906 w 4501971"/>
              <a:gd name="connsiteY0-574" fmla="*/ 2151453 h 4290934"/>
              <a:gd name="connsiteX1-575" fmla="*/ 996504 w 4501971"/>
              <a:gd name="connsiteY1-576" fmla="*/ 362432 h 4290934"/>
              <a:gd name="connsiteX2-577" fmla="*/ 2395625 w 4501971"/>
              <a:gd name="connsiteY2-578" fmla="*/ 12598 h 4290934"/>
              <a:gd name="connsiteX3-579" fmla="*/ 3890389 w 4501971"/>
              <a:gd name="connsiteY3-580" fmla="*/ 661930 h 4290934"/>
              <a:gd name="connsiteX4-581" fmla="*/ 4500674 w 4501971"/>
              <a:gd name="connsiteY4-582" fmla="*/ 2182942 h 4290934"/>
              <a:gd name="connsiteX5-583" fmla="*/ 3883407 w 4501971"/>
              <a:gd name="connsiteY5-584" fmla="*/ 3699040 h 4290934"/>
              <a:gd name="connsiteX6-585" fmla="*/ 2290276 w 4501971"/>
              <a:gd name="connsiteY6-586" fmla="*/ 4287961 h 4290934"/>
              <a:gd name="connsiteX7-587" fmla="*/ 862406 w 4501971"/>
              <a:gd name="connsiteY7-588" fmla="*/ 3888558 h 4290934"/>
              <a:gd name="connsiteX8-589" fmla="*/ 171061 w 4501971"/>
              <a:gd name="connsiteY8-590" fmla="*/ 3131269 h 4290934"/>
              <a:gd name="connsiteX9-591" fmla="*/ 16906 w 4501971"/>
              <a:gd name="connsiteY9-592" fmla="*/ 2151453 h 4290934"/>
              <a:gd name="connsiteX0-593" fmla="*/ 16906 w 4500674"/>
              <a:gd name="connsiteY0-594" fmla="*/ 2151453 h 4290934"/>
              <a:gd name="connsiteX1-595" fmla="*/ 996504 w 4500674"/>
              <a:gd name="connsiteY1-596" fmla="*/ 362432 h 4290934"/>
              <a:gd name="connsiteX2-597" fmla="*/ 2395625 w 4500674"/>
              <a:gd name="connsiteY2-598" fmla="*/ 12598 h 4290934"/>
              <a:gd name="connsiteX3-599" fmla="*/ 3890389 w 4500674"/>
              <a:gd name="connsiteY3-600" fmla="*/ 661930 h 4290934"/>
              <a:gd name="connsiteX4-601" fmla="*/ 4500674 w 4500674"/>
              <a:gd name="connsiteY4-602" fmla="*/ 2182942 h 4290934"/>
              <a:gd name="connsiteX5-603" fmla="*/ 3883407 w 4500674"/>
              <a:gd name="connsiteY5-604" fmla="*/ 3699040 h 4290934"/>
              <a:gd name="connsiteX6-605" fmla="*/ 2290276 w 4500674"/>
              <a:gd name="connsiteY6-606" fmla="*/ 4287961 h 4290934"/>
              <a:gd name="connsiteX7-607" fmla="*/ 862406 w 4500674"/>
              <a:gd name="connsiteY7-608" fmla="*/ 3888558 h 4290934"/>
              <a:gd name="connsiteX8-609" fmla="*/ 171061 w 4500674"/>
              <a:gd name="connsiteY8-610" fmla="*/ 3131269 h 4290934"/>
              <a:gd name="connsiteX9-611" fmla="*/ 16906 w 4500674"/>
              <a:gd name="connsiteY9-612" fmla="*/ 2151453 h 4290934"/>
              <a:gd name="connsiteX0-613" fmla="*/ 16906 w 4500674"/>
              <a:gd name="connsiteY0-614" fmla="*/ 2151453 h 4290934"/>
              <a:gd name="connsiteX1-615" fmla="*/ 996504 w 4500674"/>
              <a:gd name="connsiteY1-616" fmla="*/ 362432 h 4290934"/>
              <a:gd name="connsiteX2-617" fmla="*/ 2395625 w 4500674"/>
              <a:gd name="connsiteY2-618" fmla="*/ 12598 h 4290934"/>
              <a:gd name="connsiteX3-619" fmla="*/ 3890389 w 4500674"/>
              <a:gd name="connsiteY3-620" fmla="*/ 661930 h 4290934"/>
              <a:gd name="connsiteX4-621" fmla="*/ 4500674 w 4500674"/>
              <a:gd name="connsiteY4-622" fmla="*/ 2182942 h 4290934"/>
              <a:gd name="connsiteX5-623" fmla="*/ 3883407 w 4500674"/>
              <a:gd name="connsiteY5-624" fmla="*/ 3699040 h 4290934"/>
              <a:gd name="connsiteX6-625" fmla="*/ 2290276 w 4500674"/>
              <a:gd name="connsiteY6-626" fmla="*/ 4287961 h 4290934"/>
              <a:gd name="connsiteX7-627" fmla="*/ 862406 w 4500674"/>
              <a:gd name="connsiteY7-628" fmla="*/ 3888558 h 4290934"/>
              <a:gd name="connsiteX8-629" fmla="*/ 171061 w 4500674"/>
              <a:gd name="connsiteY8-630" fmla="*/ 3131269 h 4290934"/>
              <a:gd name="connsiteX9-631" fmla="*/ 16906 w 4500674"/>
              <a:gd name="connsiteY9-632" fmla="*/ 2151453 h 4290934"/>
              <a:gd name="connsiteX0-633" fmla="*/ 28544 w 4512312"/>
              <a:gd name="connsiteY0-634" fmla="*/ 2151453 h 4290934"/>
              <a:gd name="connsiteX1-635" fmla="*/ 1008142 w 4512312"/>
              <a:gd name="connsiteY1-636" fmla="*/ 362432 h 4290934"/>
              <a:gd name="connsiteX2-637" fmla="*/ 2407263 w 4512312"/>
              <a:gd name="connsiteY2-638" fmla="*/ 12598 h 4290934"/>
              <a:gd name="connsiteX3-639" fmla="*/ 3902027 w 4512312"/>
              <a:gd name="connsiteY3-640" fmla="*/ 661930 h 4290934"/>
              <a:gd name="connsiteX4-641" fmla="*/ 4512312 w 4512312"/>
              <a:gd name="connsiteY4-642" fmla="*/ 2182942 h 4290934"/>
              <a:gd name="connsiteX5-643" fmla="*/ 3895045 w 4512312"/>
              <a:gd name="connsiteY5-644" fmla="*/ 3699040 h 4290934"/>
              <a:gd name="connsiteX6-645" fmla="*/ 2301914 w 4512312"/>
              <a:gd name="connsiteY6-646" fmla="*/ 4287961 h 4290934"/>
              <a:gd name="connsiteX7-647" fmla="*/ 874044 w 4512312"/>
              <a:gd name="connsiteY7-648" fmla="*/ 3888558 h 4290934"/>
              <a:gd name="connsiteX8-649" fmla="*/ 286823 w 4512312"/>
              <a:gd name="connsiteY8-650" fmla="*/ 3232066 h 4290934"/>
              <a:gd name="connsiteX9-651" fmla="*/ 28544 w 4512312"/>
              <a:gd name="connsiteY9-652" fmla="*/ 2151453 h 4290934"/>
              <a:gd name="connsiteX0-653" fmla="*/ 45358 w 4383353"/>
              <a:gd name="connsiteY0-654" fmla="*/ 2191772 h 4290934"/>
              <a:gd name="connsiteX1-655" fmla="*/ 879183 w 4383353"/>
              <a:gd name="connsiteY1-656" fmla="*/ 362432 h 4290934"/>
              <a:gd name="connsiteX2-657" fmla="*/ 2278304 w 4383353"/>
              <a:gd name="connsiteY2-658" fmla="*/ 12598 h 4290934"/>
              <a:gd name="connsiteX3-659" fmla="*/ 3773068 w 4383353"/>
              <a:gd name="connsiteY3-660" fmla="*/ 661930 h 4290934"/>
              <a:gd name="connsiteX4-661" fmla="*/ 4383353 w 4383353"/>
              <a:gd name="connsiteY4-662" fmla="*/ 2182942 h 4290934"/>
              <a:gd name="connsiteX5-663" fmla="*/ 3766086 w 4383353"/>
              <a:gd name="connsiteY5-664" fmla="*/ 3699040 h 4290934"/>
              <a:gd name="connsiteX6-665" fmla="*/ 2172955 w 4383353"/>
              <a:gd name="connsiteY6-666" fmla="*/ 4287961 h 4290934"/>
              <a:gd name="connsiteX7-667" fmla="*/ 745085 w 4383353"/>
              <a:gd name="connsiteY7-668" fmla="*/ 3888558 h 4290934"/>
              <a:gd name="connsiteX8-669" fmla="*/ 157864 w 4383353"/>
              <a:gd name="connsiteY8-670" fmla="*/ 3232066 h 4290934"/>
              <a:gd name="connsiteX9-671" fmla="*/ 45358 w 4383353"/>
              <a:gd name="connsiteY9-672" fmla="*/ 2191772 h 4290934"/>
              <a:gd name="connsiteX0-673" fmla="*/ 149 w 4338144"/>
              <a:gd name="connsiteY0-674" fmla="*/ 2191772 h 4290934"/>
              <a:gd name="connsiteX1-675" fmla="*/ 833974 w 4338144"/>
              <a:gd name="connsiteY1-676" fmla="*/ 362432 h 4290934"/>
              <a:gd name="connsiteX2-677" fmla="*/ 2233095 w 4338144"/>
              <a:gd name="connsiteY2-678" fmla="*/ 12598 h 4290934"/>
              <a:gd name="connsiteX3-679" fmla="*/ 3727859 w 4338144"/>
              <a:gd name="connsiteY3-680" fmla="*/ 661930 h 4290934"/>
              <a:gd name="connsiteX4-681" fmla="*/ 4338144 w 4338144"/>
              <a:gd name="connsiteY4-682" fmla="*/ 2182942 h 4290934"/>
              <a:gd name="connsiteX5-683" fmla="*/ 3720877 w 4338144"/>
              <a:gd name="connsiteY5-684" fmla="*/ 3699040 h 4290934"/>
              <a:gd name="connsiteX6-685" fmla="*/ 2127746 w 4338144"/>
              <a:gd name="connsiteY6-686" fmla="*/ 4287961 h 4290934"/>
              <a:gd name="connsiteX7-687" fmla="*/ 699876 w 4338144"/>
              <a:gd name="connsiteY7-688" fmla="*/ 3888558 h 4290934"/>
              <a:gd name="connsiteX8-689" fmla="*/ 112655 w 4338144"/>
              <a:gd name="connsiteY8-690" fmla="*/ 3232066 h 4290934"/>
              <a:gd name="connsiteX9-691" fmla="*/ 149 w 4338144"/>
              <a:gd name="connsiteY9-692" fmla="*/ 2191772 h 4290934"/>
              <a:gd name="connsiteX0-693" fmla="*/ 71 w 4463014"/>
              <a:gd name="connsiteY0-694" fmla="*/ 2151453 h 4290934"/>
              <a:gd name="connsiteX1-695" fmla="*/ 958844 w 4463014"/>
              <a:gd name="connsiteY1-696" fmla="*/ 362432 h 4290934"/>
              <a:gd name="connsiteX2-697" fmla="*/ 2357965 w 4463014"/>
              <a:gd name="connsiteY2-698" fmla="*/ 12598 h 4290934"/>
              <a:gd name="connsiteX3-699" fmla="*/ 3852729 w 4463014"/>
              <a:gd name="connsiteY3-700" fmla="*/ 661930 h 4290934"/>
              <a:gd name="connsiteX4-701" fmla="*/ 4463014 w 4463014"/>
              <a:gd name="connsiteY4-702" fmla="*/ 2182942 h 4290934"/>
              <a:gd name="connsiteX5-703" fmla="*/ 3845747 w 4463014"/>
              <a:gd name="connsiteY5-704" fmla="*/ 3699040 h 4290934"/>
              <a:gd name="connsiteX6-705" fmla="*/ 2252616 w 4463014"/>
              <a:gd name="connsiteY6-706" fmla="*/ 4287961 h 4290934"/>
              <a:gd name="connsiteX7-707" fmla="*/ 824746 w 4463014"/>
              <a:gd name="connsiteY7-708" fmla="*/ 3888558 h 4290934"/>
              <a:gd name="connsiteX8-709" fmla="*/ 237525 w 4463014"/>
              <a:gd name="connsiteY8-710" fmla="*/ 3232066 h 4290934"/>
              <a:gd name="connsiteX9-711" fmla="*/ 71 w 4463014"/>
              <a:gd name="connsiteY9-712" fmla="*/ 2151453 h 4290934"/>
              <a:gd name="connsiteX0-713" fmla="*/ 71 w 4463014"/>
              <a:gd name="connsiteY0-714" fmla="*/ 2151453 h 4290934"/>
              <a:gd name="connsiteX1-715" fmla="*/ 958844 w 4463014"/>
              <a:gd name="connsiteY1-716" fmla="*/ 362432 h 4290934"/>
              <a:gd name="connsiteX2-717" fmla="*/ 2357965 w 4463014"/>
              <a:gd name="connsiteY2-718" fmla="*/ 12598 h 4290934"/>
              <a:gd name="connsiteX3-719" fmla="*/ 3852729 w 4463014"/>
              <a:gd name="connsiteY3-720" fmla="*/ 661930 h 4290934"/>
              <a:gd name="connsiteX4-721" fmla="*/ 4463014 w 4463014"/>
              <a:gd name="connsiteY4-722" fmla="*/ 2182942 h 4290934"/>
              <a:gd name="connsiteX5-723" fmla="*/ 3845747 w 4463014"/>
              <a:gd name="connsiteY5-724" fmla="*/ 3699040 h 4290934"/>
              <a:gd name="connsiteX6-725" fmla="*/ 2252616 w 4463014"/>
              <a:gd name="connsiteY6-726" fmla="*/ 4287961 h 4290934"/>
              <a:gd name="connsiteX7-727" fmla="*/ 824746 w 4463014"/>
              <a:gd name="connsiteY7-728" fmla="*/ 3888558 h 4290934"/>
              <a:gd name="connsiteX8-729" fmla="*/ 237525 w 4463014"/>
              <a:gd name="connsiteY8-730" fmla="*/ 3232066 h 4290934"/>
              <a:gd name="connsiteX9-731" fmla="*/ 71 w 4463014"/>
              <a:gd name="connsiteY9-732" fmla="*/ 2151453 h 4290934"/>
              <a:gd name="connsiteX0-733" fmla="*/ 71 w 4463014"/>
              <a:gd name="connsiteY0-734" fmla="*/ 2151453 h 4290934"/>
              <a:gd name="connsiteX1-735" fmla="*/ 958844 w 4463014"/>
              <a:gd name="connsiteY1-736" fmla="*/ 362432 h 4290934"/>
              <a:gd name="connsiteX2-737" fmla="*/ 2357965 w 4463014"/>
              <a:gd name="connsiteY2-738" fmla="*/ 12598 h 4290934"/>
              <a:gd name="connsiteX3-739" fmla="*/ 3852729 w 4463014"/>
              <a:gd name="connsiteY3-740" fmla="*/ 661930 h 4290934"/>
              <a:gd name="connsiteX4-741" fmla="*/ 4463014 w 4463014"/>
              <a:gd name="connsiteY4-742" fmla="*/ 2182942 h 4290934"/>
              <a:gd name="connsiteX5-743" fmla="*/ 3845747 w 4463014"/>
              <a:gd name="connsiteY5-744" fmla="*/ 3699040 h 4290934"/>
              <a:gd name="connsiteX6-745" fmla="*/ 2252616 w 4463014"/>
              <a:gd name="connsiteY6-746" fmla="*/ 4287961 h 4290934"/>
              <a:gd name="connsiteX7-747" fmla="*/ 824746 w 4463014"/>
              <a:gd name="connsiteY7-748" fmla="*/ 3888558 h 4290934"/>
              <a:gd name="connsiteX8-749" fmla="*/ 237525 w 4463014"/>
              <a:gd name="connsiteY8-750" fmla="*/ 3232066 h 4290934"/>
              <a:gd name="connsiteX9-751" fmla="*/ 71 w 4463014"/>
              <a:gd name="connsiteY9-752" fmla="*/ 2151453 h 4290934"/>
              <a:gd name="connsiteX0-753" fmla="*/ 71 w 4421365"/>
              <a:gd name="connsiteY0-754" fmla="*/ 2151453 h 4290934"/>
              <a:gd name="connsiteX1-755" fmla="*/ 958844 w 4421365"/>
              <a:gd name="connsiteY1-756" fmla="*/ 362432 h 4290934"/>
              <a:gd name="connsiteX2-757" fmla="*/ 2357965 w 4421365"/>
              <a:gd name="connsiteY2-758" fmla="*/ 12598 h 4290934"/>
              <a:gd name="connsiteX3-759" fmla="*/ 3852729 w 4421365"/>
              <a:gd name="connsiteY3-760" fmla="*/ 661930 h 4290934"/>
              <a:gd name="connsiteX4-761" fmla="*/ 4421365 w 4421365"/>
              <a:gd name="connsiteY4-762" fmla="*/ 2485334 h 4290934"/>
              <a:gd name="connsiteX5-763" fmla="*/ 3845747 w 4421365"/>
              <a:gd name="connsiteY5-764" fmla="*/ 3699040 h 4290934"/>
              <a:gd name="connsiteX6-765" fmla="*/ 2252616 w 4421365"/>
              <a:gd name="connsiteY6-766" fmla="*/ 4287961 h 4290934"/>
              <a:gd name="connsiteX7-767" fmla="*/ 824746 w 4421365"/>
              <a:gd name="connsiteY7-768" fmla="*/ 3888558 h 4290934"/>
              <a:gd name="connsiteX8-769" fmla="*/ 237525 w 4421365"/>
              <a:gd name="connsiteY8-770" fmla="*/ 3232066 h 4290934"/>
              <a:gd name="connsiteX9-771" fmla="*/ 71 w 4421365"/>
              <a:gd name="connsiteY9-772" fmla="*/ 2151453 h 4290934"/>
              <a:gd name="connsiteX0-773" fmla="*/ 71 w 4427323"/>
              <a:gd name="connsiteY0-774" fmla="*/ 2151453 h 4290934"/>
              <a:gd name="connsiteX1-775" fmla="*/ 958844 w 4427323"/>
              <a:gd name="connsiteY1-776" fmla="*/ 362432 h 4290934"/>
              <a:gd name="connsiteX2-777" fmla="*/ 2357965 w 4427323"/>
              <a:gd name="connsiteY2-778" fmla="*/ 12598 h 4290934"/>
              <a:gd name="connsiteX3-779" fmla="*/ 3852729 w 4427323"/>
              <a:gd name="connsiteY3-780" fmla="*/ 661930 h 4290934"/>
              <a:gd name="connsiteX4-781" fmla="*/ 4421365 w 4427323"/>
              <a:gd name="connsiteY4-782" fmla="*/ 2485334 h 4290934"/>
              <a:gd name="connsiteX5-783" fmla="*/ 3845747 w 4427323"/>
              <a:gd name="connsiteY5-784" fmla="*/ 3699040 h 4290934"/>
              <a:gd name="connsiteX6-785" fmla="*/ 2252616 w 4427323"/>
              <a:gd name="connsiteY6-786" fmla="*/ 4287961 h 4290934"/>
              <a:gd name="connsiteX7-787" fmla="*/ 824746 w 4427323"/>
              <a:gd name="connsiteY7-788" fmla="*/ 3888558 h 4290934"/>
              <a:gd name="connsiteX8-789" fmla="*/ 237525 w 4427323"/>
              <a:gd name="connsiteY8-790" fmla="*/ 3232066 h 4290934"/>
              <a:gd name="connsiteX9-791" fmla="*/ 71 w 4427323"/>
              <a:gd name="connsiteY9-792" fmla="*/ 2151453 h 4290934"/>
              <a:gd name="connsiteX0-793" fmla="*/ 71 w 4427323"/>
              <a:gd name="connsiteY0-794" fmla="*/ 2151453 h 4290934"/>
              <a:gd name="connsiteX1-795" fmla="*/ 958844 w 4427323"/>
              <a:gd name="connsiteY1-796" fmla="*/ 362432 h 4290934"/>
              <a:gd name="connsiteX2-797" fmla="*/ 2357965 w 4427323"/>
              <a:gd name="connsiteY2-798" fmla="*/ 12598 h 4290934"/>
              <a:gd name="connsiteX3-799" fmla="*/ 3852729 w 4427323"/>
              <a:gd name="connsiteY3-800" fmla="*/ 661930 h 4290934"/>
              <a:gd name="connsiteX4-801" fmla="*/ 4421365 w 4427323"/>
              <a:gd name="connsiteY4-802" fmla="*/ 2485334 h 4290934"/>
              <a:gd name="connsiteX5-803" fmla="*/ 3845747 w 4427323"/>
              <a:gd name="connsiteY5-804" fmla="*/ 3699040 h 4290934"/>
              <a:gd name="connsiteX6-805" fmla="*/ 2252616 w 4427323"/>
              <a:gd name="connsiteY6-806" fmla="*/ 4287961 h 4290934"/>
              <a:gd name="connsiteX7-807" fmla="*/ 824746 w 4427323"/>
              <a:gd name="connsiteY7-808" fmla="*/ 3888558 h 4290934"/>
              <a:gd name="connsiteX8-809" fmla="*/ 237525 w 4427323"/>
              <a:gd name="connsiteY8-810" fmla="*/ 3232066 h 4290934"/>
              <a:gd name="connsiteX9-811" fmla="*/ 71 w 4427323"/>
              <a:gd name="connsiteY9-812" fmla="*/ 2151453 h 4290934"/>
              <a:gd name="connsiteX0-813" fmla="*/ 71 w 4427323"/>
              <a:gd name="connsiteY0-814" fmla="*/ 2151453 h 4292134"/>
              <a:gd name="connsiteX1-815" fmla="*/ 958844 w 4427323"/>
              <a:gd name="connsiteY1-816" fmla="*/ 362432 h 4292134"/>
              <a:gd name="connsiteX2-817" fmla="*/ 2357965 w 4427323"/>
              <a:gd name="connsiteY2-818" fmla="*/ 12598 h 4292134"/>
              <a:gd name="connsiteX3-819" fmla="*/ 3852729 w 4427323"/>
              <a:gd name="connsiteY3-820" fmla="*/ 661930 h 4292134"/>
              <a:gd name="connsiteX4-821" fmla="*/ 4421365 w 4427323"/>
              <a:gd name="connsiteY4-822" fmla="*/ 2485334 h 4292134"/>
              <a:gd name="connsiteX5-823" fmla="*/ 3908221 w 4427323"/>
              <a:gd name="connsiteY5-824" fmla="*/ 3658721 h 4292134"/>
              <a:gd name="connsiteX6-825" fmla="*/ 2252616 w 4427323"/>
              <a:gd name="connsiteY6-826" fmla="*/ 4287961 h 4292134"/>
              <a:gd name="connsiteX7-827" fmla="*/ 824746 w 4427323"/>
              <a:gd name="connsiteY7-828" fmla="*/ 3888558 h 4292134"/>
              <a:gd name="connsiteX8-829" fmla="*/ 237525 w 4427323"/>
              <a:gd name="connsiteY8-830" fmla="*/ 3232066 h 4292134"/>
              <a:gd name="connsiteX9-831" fmla="*/ 71 w 4427323"/>
              <a:gd name="connsiteY9-832" fmla="*/ 2151453 h 4292134"/>
              <a:gd name="connsiteX0-833" fmla="*/ 71 w 4427323"/>
              <a:gd name="connsiteY0-834" fmla="*/ 2151453 h 4292134"/>
              <a:gd name="connsiteX1-835" fmla="*/ 958844 w 4427323"/>
              <a:gd name="connsiteY1-836" fmla="*/ 362432 h 4292134"/>
              <a:gd name="connsiteX2-837" fmla="*/ 2357965 w 4427323"/>
              <a:gd name="connsiteY2-838" fmla="*/ 12598 h 4292134"/>
              <a:gd name="connsiteX3-839" fmla="*/ 3852729 w 4427323"/>
              <a:gd name="connsiteY3-840" fmla="*/ 661930 h 4292134"/>
              <a:gd name="connsiteX4-841" fmla="*/ 4421365 w 4427323"/>
              <a:gd name="connsiteY4-842" fmla="*/ 2485334 h 4292134"/>
              <a:gd name="connsiteX5-843" fmla="*/ 3908221 w 4427323"/>
              <a:gd name="connsiteY5-844" fmla="*/ 3658721 h 4292134"/>
              <a:gd name="connsiteX6-845" fmla="*/ 2252616 w 4427323"/>
              <a:gd name="connsiteY6-846" fmla="*/ 4287961 h 4292134"/>
              <a:gd name="connsiteX7-847" fmla="*/ 824746 w 4427323"/>
              <a:gd name="connsiteY7-848" fmla="*/ 3888558 h 4292134"/>
              <a:gd name="connsiteX8-849" fmla="*/ 237525 w 4427323"/>
              <a:gd name="connsiteY8-850" fmla="*/ 3232066 h 4292134"/>
              <a:gd name="connsiteX9-851" fmla="*/ 71 w 4427323"/>
              <a:gd name="connsiteY9-852" fmla="*/ 2151453 h 4292134"/>
              <a:gd name="connsiteX0-853" fmla="*/ 71 w 4427323"/>
              <a:gd name="connsiteY0-854" fmla="*/ 2151453 h 4289046"/>
              <a:gd name="connsiteX1-855" fmla="*/ 958844 w 4427323"/>
              <a:gd name="connsiteY1-856" fmla="*/ 362432 h 4289046"/>
              <a:gd name="connsiteX2-857" fmla="*/ 2357965 w 4427323"/>
              <a:gd name="connsiteY2-858" fmla="*/ 12598 h 4289046"/>
              <a:gd name="connsiteX3-859" fmla="*/ 3852729 w 4427323"/>
              <a:gd name="connsiteY3-860" fmla="*/ 661930 h 4289046"/>
              <a:gd name="connsiteX4-861" fmla="*/ 4421365 w 4427323"/>
              <a:gd name="connsiteY4-862" fmla="*/ 2485334 h 4289046"/>
              <a:gd name="connsiteX5-863" fmla="*/ 3929046 w 4427323"/>
              <a:gd name="connsiteY5-864" fmla="*/ 3779678 h 4289046"/>
              <a:gd name="connsiteX6-865" fmla="*/ 2252616 w 4427323"/>
              <a:gd name="connsiteY6-866" fmla="*/ 4287961 h 4289046"/>
              <a:gd name="connsiteX7-867" fmla="*/ 824746 w 4427323"/>
              <a:gd name="connsiteY7-868" fmla="*/ 3888558 h 4289046"/>
              <a:gd name="connsiteX8-869" fmla="*/ 237525 w 4427323"/>
              <a:gd name="connsiteY8-870" fmla="*/ 3232066 h 4289046"/>
              <a:gd name="connsiteX9-871" fmla="*/ 71 w 4427323"/>
              <a:gd name="connsiteY9-872" fmla="*/ 2151453 h 4289046"/>
              <a:gd name="connsiteX0-873" fmla="*/ 71 w 4427323"/>
              <a:gd name="connsiteY0-874" fmla="*/ 2151453 h 4289046"/>
              <a:gd name="connsiteX1-875" fmla="*/ 958844 w 4427323"/>
              <a:gd name="connsiteY1-876" fmla="*/ 362432 h 4289046"/>
              <a:gd name="connsiteX2-877" fmla="*/ 2357965 w 4427323"/>
              <a:gd name="connsiteY2-878" fmla="*/ 12598 h 4289046"/>
              <a:gd name="connsiteX3-879" fmla="*/ 3852729 w 4427323"/>
              <a:gd name="connsiteY3-880" fmla="*/ 661930 h 4289046"/>
              <a:gd name="connsiteX4-881" fmla="*/ 4421365 w 4427323"/>
              <a:gd name="connsiteY4-882" fmla="*/ 2485334 h 4289046"/>
              <a:gd name="connsiteX5-883" fmla="*/ 3929046 w 4427323"/>
              <a:gd name="connsiteY5-884" fmla="*/ 3779678 h 4289046"/>
              <a:gd name="connsiteX6-885" fmla="*/ 2252616 w 4427323"/>
              <a:gd name="connsiteY6-886" fmla="*/ 4287961 h 4289046"/>
              <a:gd name="connsiteX7-887" fmla="*/ 824746 w 4427323"/>
              <a:gd name="connsiteY7-888" fmla="*/ 3888558 h 4289046"/>
              <a:gd name="connsiteX8-889" fmla="*/ 237525 w 4427323"/>
              <a:gd name="connsiteY8-890" fmla="*/ 3232066 h 4289046"/>
              <a:gd name="connsiteX9-891" fmla="*/ 71 w 4427323"/>
              <a:gd name="connsiteY9-892" fmla="*/ 2151453 h 4289046"/>
              <a:gd name="connsiteX0-893" fmla="*/ 71 w 4427323"/>
              <a:gd name="connsiteY0-894" fmla="*/ 2151453 h 4292134"/>
              <a:gd name="connsiteX1-895" fmla="*/ 958844 w 4427323"/>
              <a:gd name="connsiteY1-896" fmla="*/ 362432 h 4292134"/>
              <a:gd name="connsiteX2-897" fmla="*/ 2357965 w 4427323"/>
              <a:gd name="connsiteY2-898" fmla="*/ 12598 h 4292134"/>
              <a:gd name="connsiteX3-899" fmla="*/ 3852729 w 4427323"/>
              <a:gd name="connsiteY3-900" fmla="*/ 661930 h 4292134"/>
              <a:gd name="connsiteX4-901" fmla="*/ 4421365 w 4427323"/>
              <a:gd name="connsiteY4-902" fmla="*/ 2485334 h 4292134"/>
              <a:gd name="connsiteX5-903" fmla="*/ 3949870 w 4427323"/>
              <a:gd name="connsiteY5-904" fmla="*/ 3658721 h 4292134"/>
              <a:gd name="connsiteX6-905" fmla="*/ 2252616 w 4427323"/>
              <a:gd name="connsiteY6-906" fmla="*/ 4287961 h 4292134"/>
              <a:gd name="connsiteX7-907" fmla="*/ 824746 w 4427323"/>
              <a:gd name="connsiteY7-908" fmla="*/ 3888558 h 4292134"/>
              <a:gd name="connsiteX8-909" fmla="*/ 237525 w 4427323"/>
              <a:gd name="connsiteY8-910" fmla="*/ 3232066 h 4292134"/>
              <a:gd name="connsiteX9-911" fmla="*/ 71 w 4427323"/>
              <a:gd name="connsiteY9-912" fmla="*/ 2151453 h 4292134"/>
              <a:gd name="connsiteX0-913" fmla="*/ 71 w 4427323"/>
              <a:gd name="connsiteY0-914" fmla="*/ 2151453 h 4288042"/>
              <a:gd name="connsiteX1-915" fmla="*/ 958844 w 4427323"/>
              <a:gd name="connsiteY1-916" fmla="*/ 362432 h 4288042"/>
              <a:gd name="connsiteX2-917" fmla="*/ 2357965 w 4427323"/>
              <a:gd name="connsiteY2-918" fmla="*/ 12598 h 4288042"/>
              <a:gd name="connsiteX3-919" fmla="*/ 3852729 w 4427323"/>
              <a:gd name="connsiteY3-920" fmla="*/ 661930 h 4288042"/>
              <a:gd name="connsiteX4-921" fmla="*/ 4421365 w 4427323"/>
              <a:gd name="connsiteY4-922" fmla="*/ 2485334 h 4288042"/>
              <a:gd name="connsiteX5-923" fmla="*/ 3824922 w 4427323"/>
              <a:gd name="connsiteY5-924" fmla="*/ 3860316 h 4288042"/>
              <a:gd name="connsiteX6-925" fmla="*/ 2252616 w 4427323"/>
              <a:gd name="connsiteY6-926" fmla="*/ 4287961 h 4288042"/>
              <a:gd name="connsiteX7-927" fmla="*/ 824746 w 4427323"/>
              <a:gd name="connsiteY7-928" fmla="*/ 3888558 h 4288042"/>
              <a:gd name="connsiteX8-929" fmla="*/ 237525 w 4427323"/>
              <a:gd name="connsiteY8-930" fmla="*/ 3232066 h 4288042"/>
              <a:gd name="connsiteX9-931" fmla="*/ 71 w 4427323"/>
              <a:gd name="connsiteY9-932" fmla="*/ 2151453 h 4288042"/>
              <a:gd name="connsiteX0-933" fmla="*/ 71 w 4427323"/>
              <a:gd name="connsiteY0-934" fmla="*/ 2151453 h 4288042"/>
              <a:gd name="connsiteX1-935" fmla="*/ 958844 w 4427323"/>
              <a:gd name="connsiteY1-936" fmla="*/ 362432 h 4288042"/>
              <a:gd name="connsiteX2-937" fmla="*/ 2357965 w 4427323"/>
              <a:gd name="connsiteY2-938" fmla="*/ 12598 h 4288042"/>
              <a:gd name="connsiteX3-939" fmla="*/ 3852729 w 4427323"/>
              <a:gd name="connsiteY3-940" fmla="*/ 661930 h 4288042"/>
              <a:gd name="connsiteX4-941" fmla="*/ 4421365 w 4427323"/>
              <a:gd name="connsiteY4-942" fmla="*/ 2485334 h 4288042"/>
              <a:gd name="connsiteX5-943" fmla="*/ 3720799 w 4427323"/>
              <a:gd name="connsiteY5-944" fmla="*/ 3860316 h 4288042"/>
              <a:gd name="connsiteX6-945" fmla="*/ 2252616 w 4427323"/>
              <a:gd name="connsiteY6-946" fmla="*/ 4287961 h 4288042"/>
              <a:gd name="connsiteX7-947" fmla="*/ 824746 w 4427323"/>
              <a:gd name="connsiteY7-948" fmla="*/ 3888558 h 4288042"/>
              <a:gd name="connsiteX8-949" fmla="*/ 237525 w 4427323"/>
              <a:gd name="connsiteY8-950" fmla="*/ 3232066 h 4288042"/>
              <a:gd name="connsiteX9-951" fmla="*/ 71 w 4427323"/>
              <a:gd name="connsiteY9-952" fmla="*/ 2151453 h 42880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 ang="0">
                <a:pos x="connsiteX7-169" y="connsiteY7-170"/>
              </a:cxn>
              <a:cxn ang="0">
                <a:pos x="connsiteX8-299" y="connsiteY8-300"/>
              </a:cxn>
              <a:cxn ang="0">
                <a:pos x="connsiteX9-571" y="connsiteY9-572"/>
              </a:cxn>
            </a:cxnLst>
            <a:rect l="l" t="t" r="r" b="b"/>
            <a:pathLst>
              <a:path w="4427323" h="4288042">
                <a:moveTo>
                  <a:pt x="71" y="2151453"/>
                </a:moveTo>
                <a:cubicBezTo>
                  <a:pt x="-4657" y="1511905"/>
                  <a:pt x="224953" y="1001609"/>
                  <a:pt x="958844" y="362432"/>
                </a:cubicBezTo>
                <a:cubicBezTo>
                  <a:pt x="1479627" y="57436"/>
                  <a:pt x="1875651" y="-37318"/>
                  <a:pt x="2357965" y="12598"/>
                </a:cubicBezTo>
                <a:cubicBezTo>
                  <a:pt x="2840279" y="62514"/>
                  <a:pt x="3470401" y="174250"/>
                  <a:pt x="3852729" y="661930"/>
                </a:cubicBezTo>
                <a:cubicBezTo>
                  <a:pt x="3825726" y="740255"/>
                  <a:pt x="4497082" y="1021324"/>
                  <a:pt x="4421365" y="2485334"/>
                </a:cubicBezTo>
                <a:cubicBezTo>
                  <a:pt x="4400065" y="3262836"/>
                  <a:pt x="4042801" y="3624521"/>
                  <a:pt x="3720799" y="3860316"/>
                </a:cubicBezTo>
                <a:cubicBezTo>
                  <a:pt x="3191050" y="4223398"/>
                  <a:pt x="2735291" y="4283254"/>
                  <a:pt x="2252616" y="4287961"/>
                </a:cubicBezTo>
                <a:cubicBezTo>
                  <a:pt x="1769941" y="4292668"/>
                  <a:pt x="1142952" y="4093597"/>
                  <a:pt x="824746" y="3888558"/>
                </a:cubicBezTo>
                <a:cubicBezTo>
                  <a:pt x="506540" y="3683520"/>
                  <a:pt x="378442" y="3521584"/>
                  <a:pt x="237525" y="3232066"/>
                </a:cubicBezTo>
                <a:cubicBezTo>
                  <a:pt x="152086" y="3021823"/>
                  <a:pt x="4799" y="2791001"/>
                  <a:pt x="71" y="2151453"/>
                </a:cubicBezTo>
                <a:close/>
              </a:path>
            </a:pathLst>
          </a:custGeom>
          <a:noFill/>
          <a:ln w="127000" cmpd="sng">
            <a:noFill/>
          </a:ln>
          <a:effectLst>
            <a:outerShdw blurRad="44450" dist="38100" dir="8160000" algn="tl" rotWithShape="0">
              <a:srgbClr val="000000">
                <a:alpha val="40000"/>
              </a:srgbClr>
            </a:outerShdw>
          </a:effectLst>
        </p:spPr>
        <p:txBody>
          <a:bodyPr vert="horz" anchor="ctr"/>
          <a:lstStyle>
            <a:lvl1pPr algn="ctr">
              <a:defRPr sz="3200">
                <a:ln>
                  <a:noFill/>
                </a:ln>
                <a:solidFill>
                  <a:schemeClr val="tx1"/>
                </a:solidFill>
                <a:latin typeface="Arial" panose="020B0604020202020204"/>
                <a:cs typeface="Arial" panose="020B0604020202020204"/>
              </a:defRPr>
            </a:lvl1pPr>
          </a:lstStyle>
          <a:p>
            <a:r>
              <a:rPr lang="en-US" dirty="0"/>
              <a:t>click to add photo</a:t>
            </a:r>
          </a:p>
        </p:txBody>
      </p:sp>
      <p:sp>
        <p:nvSpPr>
          <p:cNvPr id="3" name="Text Placeholder 2"/>
          <p:cNvSpPr>
            <a:spLocks noGrp="1"/>
          </p:cNvSpPr>
          <p:nvPr>
            <p:ph type="body" sz="quarter" idx="21" hasCustomPrompt="1"/>
          </p:nvPr>
        </p:nvSpPr>
        <p:spPr>
          <a:xfrm>
            <a:off x="11904663" y="2681288"/>
            <a:ext cx="10583862" cy="8353425"/>
          </a:xfrm>
          <a:prstGeom prst="rect">
            <a:avLst/>
          </a:prstGeom>
        </p:spPr>
        <p:txBody>
          <a:bodyPr vert="horz" anchor="ctr"/>
          <a:lstStyle>
            <a:lvl1pPr algn="l">
              <a:defRPr sz="12500">
                <a:solidFill>
                  <a:srgbClr val="3E3E3E"/>
                </a:solidFill>
                <a:latin typeface="Uchiyama"/>
                <a:cs typeface="Uchiyama"/>
              </a:defRPr>
            </a:lvl1pPr>
            <a:lvl2pPr algn="l">
              <a:defRPr>
                <a:solidFill>
                  <a:srgbClr val="3E3E3E"/>
                </a:solidFill>
                <a:latin typeface="Uchiyama"/>
                <a:cs typeface="Uchiyama"/>
              </a:defRPr>
            </a:lvl2pPr>
            <a:lvl3pPr algn="l">
              <a:defRPr>
                <a:solidFill>
                  <a:srgbClr val="3E3E3E"/>
                </a:solidFill>
                <a:latin typeface="Uchiyama"/>
                <a:cs typeface="Uchiyama"/>
              </a:defRPr>
            </a:lvl3pPr>
            <a:lvl4pPr algn="l">
              <a:defRPr>
                <a:solidFill>
                  <a:srgbClr val="3E3E3E"/>
                </a:solidFill>
                <a:latin typeface="Uchiyama"/>
                <a:cs typeface="Uchiyama"/>
              </a:defRPr>
            </a:lvl4pPr>
            <a:lvl5pPr algn="l">
              <a:defRPr>
                <a:solidFill>
                  <a:srgbClr val="3E3E3E"/>
                </a:solidFill>
                <a:latin typeface="Uchiyama"/>
                <a:cs typeface="Uchiyama"/>
              </a:defRPr>
            </a:lvl5pPr>
          </a:lstStyle>
          <a:p>
            <a:pPr lvl="0"/>
            <a:r>
              <a:rPr lang="en-US" dirty="0"/>
              <a:t>Click to edit Master text</a:t>
            </a:r>
          </a:p>
        </p:txBody>
      </p:sp>
      <p:sp>
        <p:nvSpPr>
          <p:cNvPr id="11"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Intro"/>
                <a:cs typeface="Intro"/>
              </a:defRPr>
            </a:lvl1pPr>
          </a:lstStyle>
          <a:p>
            <a:endParaRPr lang="en-US" dirty="0"/>
          </a:p>
        </p:txBody>
      </p:sp>
      <p:sp>
        <p:nvSpPr>
          <p:cNvPr id="4" name="Picture Placeholder 3"/>
          <p:cNvSpPr>
            <a:spLocks noGrp="1"/>
          </p:cNvSpPr>
          <p:nvPr>
            <p:ph type="pic" sz="quarter" idx="10"/>
          </p:nvPr>
        </p:nvSpPr>
        <p:spPr>
          <a:xfrm>
            <a:off x="0" y="0"/>
            <a:ext cx="24384000" cy="13746112"/>
          </a:xfrm>
          <a:prstGeom prst="rect">
            <a:avLst/>
          </a:prstGeom>
          <a:effectLst>
            <a:outerShdw blurRad="152400" dist="101600" dir="2760000" algn="tl" rotWithShape="0">
              <a:srgbClr val="000000">
                <a:alpha val="20000"/>
              </a:srgbClr>
            </a:outerShdw>
          </a:effectLst>
        </p:spPr>
        <p:txBody>
          <a:bodyPr vert="horz"/>
          <a:lstStyle>
            <a:lvl1pPr>
              <a:defRPr>
                <a:solidFill>
                  <a:srgbClr val="252F53"/>
                </a:solidFill>
                <a:latin typeface="Arial" panose="020B0604020202020204"/>
                <a:cs typeface="Arial" panose="020B0604020202020204"/>
              </a:defRPr>
            </a:lvl1pPr>
          </a:lstStyle>
          <a:p>
            <a:endParaRPr lang="en-US" dirty="0"/>
          </a:p>
        </p:txBody>
      </p:sp>
      <p:sp>
        <p:nvSpPr>
          <p:cNvPr id="5"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perfect circle images and text">
    <p:spTree>
      <p:nvGrpSpPr>
        <p:cNvPr id="1" name=""/>
        <p:cNvGrpSpPr/>
        <p:nvPr/>
      </p:nvGrpSpPr>
      <p:grpSpPr>
        <a:xfrm>
          <a:off x="0" y="0"/>
          <a:ext cx="0" cy="0"/>
          <a:chOff x="0" y="0"/>
          <a:chExt cx="0" cy="0"/>
        </a:xfrm>
      </p:grpSpPr>
      <p:sp>
        <p:nvSpPr>
          <p:cNvPr id="40" name="Rectangle 3"/>
          <p:cNvSpPr/>
          <p:nvPr userDrawn="1"/>
        </p:nvSpPr>
        <p:spPr bwMode="auto">
          <a:xfrm flipV="1">
            <a:off x="7367464" y="7628916"/>
            <a:ext cx="4225976" cy="1229760"/>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01131"/>
              <a:gd name="connsiteY0-152" fmla="*/ 38487 h 3868690"/>
              <a:gd name="connsiteX1-153" fmla="*/ 3099212 w 3101131"/>
              <a:gd name="connsiteY1-154" fmla="*/ 0 h 3868690"/>
              <a:gd name="connsiteX2-155" fmla="*/ 3100380 w 3101131"/>
              <a:gd name="connsiteY2-156" fmla="*/ 3868690 h 3868690"/>
              <a:gd name="connsiteX3-157" fmla="*/ 0 w 3101131"/>
              <a:gd name="connsiteY3-158" fmla="*/ 3850998 h 3868690"/>
              <a:gd name="connsiteX4-159" fmla="*/ 25789 w 3101131"/>
              <a:gd name="connsiteY4-160" fmla="*/ 1582093 h 3868690"/>
              <a:gd name="connsiteX5-161" fmla="*/ 46310 w 3101131"/>
              <a:gd name="connsiteY5-162" fmla="*/ 38487 h 386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01131" h="3868690">
                <a:moveTo>
                  <a:pt x="46310" y="38487"/>
                </a:moveTo>
                <a:lnTo>
                  <a:pt x="3099212" y="0"/>
                </a:lnTo>
                <a:cubicBezTo>
                  <a:pt x="3105354" y="1269912"/>
                  <a:pt x="3094238" y="2598778"/>
                  <a:pt x="3100380" y="3868690"/>
                </a:cubicBezTo>
                <a:lnTo>
                  <a:pt x="0" y="3850998"/>
                </a:lnTo>
                <a:cubicBezTo>
                  <a:pt x="13706" y="3175477"/>
                  <a:pt x="12083" y="1875172"/>
                  <a:pt x="25789" y="1582093"/>
                </a:cubicBezTo>
                <a:cubicBezTo>
                  <a:pt x="48975" y="1595965"/>
                  <a:pt x="2291" y="564547"/>
                  <a:pt x="46310" y="38487"/>
                </a:cubicBezTo>
                <a:close/>
              </a:path>
            </a:pathLst>
          </a:custGeom>
          <a:solidFill>
            <a:srgbClr val="2FA2A7"/>
          </a:solidFill>
          <a:ln>
            <a:noFill/>
          </a:ln>
          <a:effectLst>
            <a:outerShdw blurRad="38100" dist="38100" dir="564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1" name="Rectangle 3"/>
          <p:cNvSpPr/>
          <p:nvPr userDrawn="1"/>
        </p:nvSpPr>
        <p:spPr bwMode="auto">
          <a:xfrm flipH="1" flipV="1">
            <a:off x="12768064" y="7650088"/>
            <a:ext cx="4248472" cy="1224136"/>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17639" h="3850998">
                <a:moveTo>
                  <a:pt x="46310" y="38487"/>
                </a:moveTo>
                <a:lnTo>
                  <a:pt x="3099212" y="0"/>
                </a:lnTo>
                <a:cubicBezTo>
                  <a:pt x="3105354" y="1269912"/>
                  <a:pt x="3111497" y="2539825"/>
                  <a:pt x="3117639" y="3809737"/>
                </a:cubicBezTo>
                <a:lnTo>
                  <a:pt x="0" y="3850998"/>
                </a:lnTo>
                <a:cubicBezTo>
                  <a:pt x="13706" y="3175477"/>
                  <a:pt x="12083" y="1875172"/>
                  <a:pt x="25789" y="1582093"/>
                </a:cubicBezTo>
                <a:cubicBezTo>
                  <a:pt x="48975" y="1595965"/>
                  <a:pt x="2291" y="564547"/>
                  <a:pt x="46310" y="38487"/>
                </a:cubicBezTo>
                <a:close/>
              </a:path>
            </a:pathLst>
          </a:custGeom>
          <a:solidFill>
            <a:srgbClr val="2FA2A7"/>
          </a:solidFill>
          <a:ln>
            <a:noFill/>
          </a:ln>
          <a:effectLst>
            <a:outerShdw blurRad="38100" dist="38100" dir="564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2" name="Rectangle 3"/>
          <p:cNvSpPr/>
          <p:nvPr userDrawn="1"/>
        </p:nvSpPr>
        <p:spPr bwMode="auto">
          <a:xfrm flipV="1">
            <a:off x="18024648" y="7628916"/>
            <a:ext cx="4225976" cy="1229760"/>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01131"/>
              <a:gd name="connsiteY0-152" fmla="*/ 38487 h 3868690"/>
              <a:gd name="connsiteX1-153" fmla="*/ 3099212 w 3101131"/>
              <a:gd name="connsiteY1-154" fmla="*/ 0 h 3868690"/>
              <a:gd name="connsiteX2-155" fmla="*/ 3100380 w 3101131"/>
              <a:gd name="connsiteY2-156" fmla="*/ 3868690 h 3868690"/>
              <a:gd name="connsiteX3-157" fmla="*/ 0 w 3101131"/>
              <a:gd name="connsiteY3-158" fmla="*/ 3850998 h 3868690"/>
              <a:gd name="connsiteX4-159" fmla="*/ 25789 w 3101131"/>
              <a:gd name="connsiteY4-160" fmla="*/ 1582093 h 3868690"/>
              <a:gd name="connsiteX5-161" fmla="*/ 46310 w 3101131"/>
              <a:gd name="connsiteY5-162" fmla="*/ 38487 h 386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01131" h="3868690">
                <a:moveTo>
                  <a:pt x="46310" y="38487"/>
                </a:moveTo>
                <a:lnTo>
                  <a:pt x="3099212" y="0"/>
                </a:lnTo>
                <a:cubicBezTo>
                  <a:pt x="3105354" y="1269912"/>
                  <a:pt x="3094238" y="2598778"/>
                  <a:pt x="3100380" y="3868690"/>
                </a:cubicBezTo>
                <a:lnTo>
                  <a:pt x="0" y="3850998"/>
                </a:lnTo>
                <a:cubicBezTo>
                  <a:pt x="13706" y="3175477"/>
                  <a:pt x="12083" y="1875172"/>
                  <a:pt x="25789" y="1582093"/>
                </a:cubicBezTo>
                <a:cubicBezTo>
                  <a:pt x="48975" y="1595965"/>
                  <a:pt x="2291" y="564547"/>
                  <a:pt x="46310" y="38487"/>
                </a:cubicBezTo>
                <a:close/>
              </a:path>
            </a:pathLst>
          </a:custGeom>
          <a:solidFill>
            <a:srgbClr val="2FA2A7"/>
          </a:solidFill>
          <a:ln>
            <a:noFill/>
          </a:ln>
          <a:effectLst>
            <a:outerShdw blurRad="38100" dist="38100" dir="564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 name="Rectangle 3"/>
          <p:cNvSpPr/>
          <p:nvPr userDrawn="1"/>
        </p:nvSpPr>
        <p:spPr bwMode="auto">
          <a:xfrm>
            <a:off x="2038872" y="7650088"/>
            <a:ext cx="4248472" cy="1224136"/>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17639" h="3850998">
                <a:moveTo>
                  <a:pt x="46310" y="38487"/>
                </a:moveTo>
                <a:lnTo>
                  <a:pt x="3099212" y="0"/>
                </a:lnTo>
                <a:cubicBezTo>
                  <a:pt x="3105354" y="1269912"/>
                  <a:pt x="3111497" y="2539825"/>
                  <a:pt x="3117639" y="3809737"/>
                </a:cubicBezTo>
                <a:lnTo>
                  <a:pt x="0" y="3850998"/>
                </a:lnTo>
                <a:cubicBezTo>
                  <a:pt x="13706" y="3175477"/>
                  <a:pt x="12083" y="1875172"/>
                  <a:pt x="25789" y="1582093"/>
                </a:cubicBezTo>
                <a:cubicBezTo>
                  <a:pt x="48975" y="1595965"/>
                  <a:pt x="2291" y="564547"/>
                  <a:pt x="46310" y="38487"/>
                </a:cubicBezTo>
                <a:close/>
              </a:path>
            </a:pathLst>
          </a:custGeom>
          <a:solidFill>
            <a:srgbClr val="2FA2A7"/>
          </a:solidFill>
          <a:ln>
            <a:noFill/>
          </a:ln>
          <a:effectLst>
            <a:outerShdw blurRad="38100" dist="38100" dir="564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Picture Placeholder 8"/>
          <p:cNvSpPr>
            <a:spLocks noGrp="1"/>
          </p:cNvSpPr>
          <p:nvPr>
            <p:ph type="pic" sz="quarter" idx="19"/>
          </p:nvPr>
        </p:nvSpPr>
        <p:spPr>
          <a:xfrm>
            <a:off x="1986454" y="2789046"/>
            <a:ext cx="4357820" cy="4356986"/>
          </a:xfrm>
          <a:prstGeom prst="ellipse">
            <a:avLst/>
          </a:prstGeom>
          <a:ln w="127000" cmpd="sng">
            <a:noFill/>
          </a:ln>
          <a:effectLst/>
        </p:spPr>
        <p:txBody>
          <a:bodyPr vert="horz"/>
          <a:lstStyle>
            <a:lvl1pPr>
              <a:defRPr sz="4000">
                <a:ln>
                  <a:noFill/>
                </a:ln>
                <a:solidFill>
                  <a:schemeClr val="tx1"/>
                </a:solidFill>
                <a:latin typeface="Arial" panose="020B0604020202020204"/>
                <a:cs typeface="Arial" panose="020B0604020202020204"/>
              </a:defRPr>
            </a:lvl1pPr>
          </a:lstStyle>
          <a:p>
            <a:endParaRPr lang="en-US" dirty="0"/>
          </a:p>
        </p:txBody>
      </p:sp>
      <p:sp>
        <p:nvSpPr>
          <p:cNvPr id="33" name="Picture Placeholder 8"/>
          <p:cNvSpPr>
            <a:spLocks noGrp="1"/>
          </p:cNvSpPr>
          <p:nvPr>
            <p:ph type="pic" sz="quarter" idx="23"/>
          </p:nvPr>
        </p:nvSpPr>
        <p:spPr>
          <a:xfrm>
            <a:off x="7295456" y="2789046"/>
            <a:ext cx="4357820" cy="4356986"/>
          </a:xfrm>
          <a:prstGeom prst="ellipse">
            <a:avLst/>
          </a:prstGeom>
          <a:ln w="127000" cmpd="sng">
            <a:noFill/>
          </a:ln>
          <a:effectLst/>
        </p:spPr>
        <p:txBody>
          <a:bodyPr vert="horz"/>
          <a:lstStyle>
            <a:lvl1pPr marL="0" indent="0">
              <a:buNone/>
              <a:defRPr sz="4000">
                <a:ln>
                  <a:noFill/>
                </a:ln>
                <a:solidFill>
                  <a:srgbClr val="3E3E3E"/>
                </a:solidFill>
                <a:latin typeface="Arial" panose="020B0604020202020204"/>
                <a:cs typeface="Arial" panose="020B0604020202020204"/>
              </a:defRPr>
            </a:lvl1pPr>
          </a:lstStyle>
          <a:p>
            <a:endParaRPr lang="en-US" dirty="0"/>
          </a:p>
        </p:txBody>
      </p:sp>
      <p:sp>
        <p:nvSpPr>
          <p:cNvPr id="35" name="Picture Placeholder 8"/>
          <p:cNvSpPr>
            <a:spLocks noGrp="1"/>
          </p:cNvSpPr>
          <p:nvPr>
            <p:ph type="pic" sz="quarter" idx="24"/>
          </p:nvPr>
        </p:nvSpPr>
        <p:spPr>
          <a:xfrm>
            <a:off x="12658716" y="2789046"/>
            <a:ext cx="4357820" cy="4356986"/>
          </a:xfrm>
          <a:prstGeom prst="ellipse">
            <a:avLst/>
          </a:prstGeom>
          <a:ln w="127000" cmpd="sng">
            <a:noFill/>
          </a:ln>
          <a:effectLst/>
        </p:spPr>
        <p:txBody>
          <a:bodyPr vert="horz"/>
          <a:lstStyle>
            <a:lvl1pPr marL="0" indent="0">
              <a:buNone/>
              <a:defRPr sz="4000">
                <a:ln>
                  <a:noFill/>
                </a:ln>
                <a:solidFill>
                  <a:srgbClr val="3E3E3E"/>
                </a:solidFill>
                <a:latin typeface="Arial" panose="020B0604020202020204"/>
                <a:cs typeface="Arial" panose="020B0604020202020204"/>
              </a:defRPr>
            </a:lvl1pPr>
          </a:lstStyle>
          <a:p>
            <a:endParaRPr lang="en-US" dirty="0"/>
          </a:p>
        </p:txBody>
      </p:sp>
      <p:sp>
        <p:nvSpPr>
          <p:cNvPr id="36" name="Picture Placeholder 8"/>
          <p:cNvSpPr>
            <a:spLocks noGrp="1"/>
          </p:cNvSpPr>
          <p:nvPr>
            <p:ph type="pic" sz="quarter" idx="25"/>
          </p:nvPr>
        </p:nvSpPr>
        <p:spPr>
          <a:xfrm>
            <a:off x="17987308" y="2789046"/>
            <a:ext cx="4357820" cy="4356986"/>
          </a:xfrm>
          <a:prstGeom prst="ellipse">
            <a:avLst/>
          </a:prstGeom>
          <a:ln w="127000" cmpd="sng">
            <a:noFill/>
          </a:ln>
          <a:effectLst/>
        </p:spPr>
        <p:txBody>
          <a:bodyPr vert="horz"/>
          <a:lstStyle>
            <a:lvl1pPr marL="0" indent="0">
              <a:buNone/>
              <a:defRPr sz="4000">
                <a:ln>
                  <a:noFill/>
                </a:ln>
                <a:solidFill>
                  <a:srgbClr val="3E3E3E"/>
                </a:solidFill>
                <a:latin typeface="Arial" panose="020B0604020202020204"/>
                <a:cs typeface="Arial" panose="020B0604020202020204"/>
              </a:defRPr>
            </a:lvl1pPr>
          </a:lstStyle>
          <a:p>
            <a:endParaRPr lang="en-US" dirty="0"/>
          </a:p>
        </p:txBody>
      </p:sp>
      <p:sp>
        <p:nvSpPr>
          <p:cNvPr id="15" name="Text Placeholder 12"/>
          <p:cNvSpPr>
            <a:spLocks noGrp="1"/>
          </p:cNvSpPr>
          <p:nvPr>
            <p:ph type="body" sz="quarter" idx="12"/>
          </p:nvPr>
        </p:nvSpPr>
        <p:spPr>
          <a:xfrm>
            <a:off x="2221148" y="8949357"/>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3" name="Text Placeholder 12"/>
          <p:cNvSpPr>
            <a:spLocks noGrp="1"/>
          </p:cNvSpPr>
          <p:nvPr>
            <p:ph type="body" sz="quarter" idx="14"/>
          </p:nvPr>
        </p:nvSpPr>
        <p:spPr>
          <a:xfrm>
            <a:off x="7530150" y="8949357"/>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5" name="Text Placeholder 12"/>
          <p:cNvSpPr>
            <a:spLocks noGrp="1"/>
          </p:cNvSpPr>
          <p:nvPr>
            <p:ph type="body" sz="quarter" idx="16"/>
          </p:nvPr>
        </p:nvSpPr>
        <p:spPr>
          <a:xfrm>
            <a:off x="12893410" y="8949357"/>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7" name="Text Placeholder 12"/>
          <p:cNvSpPr>
            <a:spLocks noGrp="1"/>
          </p:cNvSpPr>
          <p:nvPr>
            <p:ph type="body" sz="quarter" idx="18"/>
          </p:nvPr>
        </p:nvSpPr>
        <p:spPr>
          <a:xfrm>
            <a:off x="18222002" y="8949357"/>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3" name="Text Placeholder 12"/>
          <p:cNvSpPr>
            <a:spLocks noGrp="1"/>
          </p:cNvSpPr>
          <p:nvPr>
            <p:ph type="body" sz="quarter" idx="10" hasCustomPrompt="1"/>
          </p:nvPr>
        </p:nvSpPr>
        <p:spPr>
          <a:xfrm>
            <a:off x="2221148" y="8298160"/>
            <a:ext cx="3888432" cy="504056"/>
          </a:xfrm>
          <a:prstGeom prst="rect">
            <a:avLst/>
          </a:prstGeom>
        </p:spPr>
        <p:txBody>
          <a:bodyPr vert="horz" anchor="ctr"/>
          <a:lstStyle>
            <a:lvl1pPr marL="0" indent="0" algn="ctr">
              <a:buNone/>
              <a:defRPr sz="24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9" name="Text Placeholder 12"/>
          <p:cNvSpPr>
            <a:spLocks noGrp="1"/>
          </p:cNvSpPr>
          <p:nvPr>
            <p:ph type="body" sz="quarter" idx="26" hasCustomPrompt="1"/>
          </p:nvPr>
        </p:nvSpPr>
        <p:spPr>
          <a:xfrm>
            <a:off x="7530150" y="8298160"/>
            <a:ext cx="3888432" cy="504056"/>
          </a:xfrm>
          <a:prstGeom prst="rect">
            <a:avLst/>
          </a:prstGeom>
        </p:spPr>
        <p:txBody>
          <a:bodyPr vert="horz" anchor="ctr"/>
          <a:lstStyle>
            <a:lvl1pPr marL="0" indent="0" algn="ctr">
              <a:buNone/>
              <a:defRPr sz="24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7" name="Text Placeholder 12"/>
          <p:cNvSpPr>
            <a:spLocks noGrp="1"/>
          </p:cNvSpPr>
          <p:nvPr>
            <p:ph type="body" sz="quarter" idx="27" hasCustomPrompt="1"/>
          </p:nvPr>
        </p:nvSpPr>
        <p:spPr>
          <a:xfrm>
            <a:off x="12893410" y="8298160"/>
            <a:ext cx="3888432" cy="504056"/>
          </a:xfrm>
          <a:prstGeom prst="rect">
            <a:avLst/>
          </a:prstGeom>
        </p:spPr>
        <p:txBody>
          <a:bodyPr vert="horz" anchor="ctr"/>
          <a:lstStyle>
            <a:lvl1pPr marL="0" indent="0" algn="ctr">
              <a:buNone/>
              <a:defRPr sz="24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9" name="Text Placeholder 12"/>
          <p:cNvSpPr>
            <a:spLocks noGrp="1"/>
          </p:cNvSpPr>
          <p:nvPr>
            <p:ph type="body" sz="quarter" idx="28" hasCustomPrompt="1"/>
          </p:nvPr>
        </p:nvSpPr>
        <p:spPr>
          <a:xfrm>
            <a:off x="18222002" y="8298160"/>
            <a:ext cx="3888432" cy="504056"/>
          </a:xfrm>
          <a:prstGeom prst="rect">
            <a:avLst/>
          </a:prstGeom>
        </p:spPr>
        <p:txBody>
          <a:bodyPr vert="horz" anchor="ctr"/>
          <a:lstStyle>
            <a:lvl1pPr marL="0" indent="0" algn="ctr">
              <a:buNone/>
              <a:defRPr sz="24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6" name="Text Placeholder 12"/>
          <p:cNvSpPr>
            <a:spLocks noGrp="1"/>
          </p:cNvSpPr>
          <p:nvPr>
            <p:ph type="body" sz="quarter" idx="29" hasCustomPrompt="1"/>
          </p:nvPr>
        </p:nvSpPr>
        <p:spPr>
          <a:xfrm>
            <a:off x="2221148" y="7650088"/>
            <a:ext cx="3888432" cy="792088"/>
          </a:xfrm>
          <a:prstGeom prst="rect">
            <a:avLst/>
          </a:prstGeom>
        </p:spPr>
        <p:txBody>
          <a:bodyPr vert="horz" anchor="ctr"/>
          <a:lstStyle>
            <a:lvl1pPr marL="0" indent="0" algn="ctr">
              <a:buNone/>
              <a:defRPr sz="32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8" name="Text Placeholder 12"/>
          <p:cNvSpPr>
            <a:spLocks noGrp="1"/>
          </p:cNvSpPr>
          <p:nvPr>
            <p:ph type="body" sz="quarter" idx="30" hasCustomPrompt="1"/>
          </p:nvPr>
        </p:nvSpPr>
        <p:spPr>
          <a:xfrm>
            <a:off x="7530150" y="7650088"/>
            <a:ext cx="3888432" cy="792088"/>
          </a:xfrm>
          <a:prstGeom prst="rect">
            <a:avLst/>
          </a:prstGeom>
        </p:spPr>
        <p:txBody>
          <a:bodyPr vert="horz" anchor="ctr"/>
          <a:lstStyle>
            <a:lvl1pPr marL="0" indent="0" algn="ctr">
              <a:buNone/>
              <a:defRPr sz="32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0" name="Text Placeholder 12"/>
          <p:cNvSpPr>
            <a:spLocks noGrp="1"/>
          </p:cNvSpPr>
          <p:nvPr>
            <p:ph type="body" sz="quarter" idx="31" hasCustomPrompt="1"/>
          </p:nvPr>
        </p:nvSpPr>
        <p:spPr>
          <a:xfrm>
            <a:off x="12893410" y="7650088"/>
            <a:ext cx="3888432" cy="792088"/>
          </a:xfrm>
          <a:prstGeom prst="rect">
            <a:avLst/>
          </a:prstGeom>
        </p:spPr>
        <p:txBody>
          <a:bodyPr vert="horz" anchor="ctr"/>
          <a:lstStyle>
            <a:lvl1pPr marL="0" indent="0" algn="ctr">
              <a:buNone/>
              <a:defRPr sz="32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8" name="Text Placeholder 12"/>
          <p:cNvSpPr>
            <a:spLocks noGrp="1"/>
          </p:cNvSpPr>
          <p:nvPr>
            <p:ph type="body" sz="quarter" idx="32" hasCustomPrompt="1"/>
          </p:nvPr>
        </p:nvSpPr>
        <p:spPr>
          <a:xfrm>
            <a:off x="18222002" y="7650088"/>
            <a:ext cx="3888432" cy="792088"/>
          </a:xfrm>
          <a:prstGeom prst="rect">
            <a:avLst/>
          </a:prstGeom>
        </p:spPr>
        <p:txBody>
          <a:bodyPr vert="horz" anchor="ctr"/>
          <a:lstStyle>
            <a:lvl1pPr marL="0" indent="0" algn="ctr">
              <a:buNone/>
              <a:defRPr sz="32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2"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43"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round cut images">
    <p:spTree>
      <p:nvGrpSpPr>
        <p:cNvPr id="1" name=""/>
        <p:cNvGrpSpPr/>
        <p:nvPr/>
      </p:nvGrpSpPr>
      <p:grpSpPr>
        <a:xfrm>
          <a:off x="0" y="0"/>
          <a:ext cx="0" cy="0"/>
          <a:chOff x="0" y="0"/>
          <a:chExt cx="0" cy="0"/>
        </a:xfrm>
      </p:grpSpPr>
      <p:sp>
        <p:nvSpPr>
          <p:cNvPr id="43" name="Picture Placeholder 8"/>
          <p:cNvSpPr>
            <a:spLocks noGrp="1"/>
          </p:cNvSpPr>
          <p:nvPr>
            <p:ph type="pic" sz="quarter" idx="33"/>
          </p:nvPr>
        </p:nvSpPr>
        <p:spPr>
          <a:xfrm>
            <a:off x="17952640" y="2753544"/>
            <a:ext cx="4430280" cy="4432746"/>
          </a:xfrm>
          <a:custGeom>
            <a:avLst/>
            <a:gdLst>
              <a:gd name="connsiteX0" fmla="*/ 0 w 4357820"/>
              <a:gd name="connsiteY0" fmla="*/ 2178493 h 4356986"/>
              <a:gd name="connsiteX1" fmla="*/ 2178910 w 4357820"/>
              <a:gd name="connsiteY1" fmla="*/ 0 h 4356986"/>
              <a:gd name="connsiteX2" fmla="*/ 4357820 w 4357820"/>
              <a:gd name="connsiteY2" fmla="*/ 2178493 h 4356986"/>
              <a:gd name="connsiteX3" fmla="*/ 2178910 w 4357820"/>
              <a:gd name="connsiteY3" fmla="*/ 4356986 h 4356986"/>
              <a:gd name="connsiteX4" fmla="*/ 0 w 4357820"/>
              <a:gd name="connsiteY4" fmla="*/ 2178493 h 4356986"/>
              <a:gd name="connsiteX0-1" fmla="*/ 42475 w 4400295"/>
              <a:gd name="connsiteY0-2" fmla="*/ 2178493 h 4461225"/>
              <a:gd name="connsiteX1-3" fmla="*/ 2221385 w 4400295"/>
              <a:gd name="connsiteY1-4" fmla="*/ 0 h 4461225"/>
              <a:gd name="connsiteX2-5" fmla="*/ 4400295 w 4400295"/>
              <a:gd name="connsiteY2-6" fmla="*/ 2178493 h 4461225"/>
              <a:gd name="connsiteX3-7" fmla="*/ 2221385 w 4400295"/>
              <a:gd name="connsiteY3-8" fmla="*/ 4356986 h 4461225"/>
              <a:gd name="connsiteX4-9" fmla="*/ 887975 w 4400295"/>
              <a:gd name="connsiteY4-10" fmla="*/ 3915598 h 4461225"/>
              <a:gd name="connsiteX5" fmla="*/ 42475 w 4400295"/>
              <a:gd name="connsiteY5" fmla="*/ 2178493 h 4461225"/>
              <a:gd name="connsiteX0-11" fmla="*/ 430 w 4358250"/>
              <a:gd name="connsiteY0-12" fmla="*/ 2178493 h 4461225"/>
              <a:gd name="connsiteX1-13" fmla="*/ 2179340 w 4358250"/>
              <a:gd name="connsiteY1-14" fmla="*/ 0 h 4461225"/>
              <a:gd name="connsiteX2-15" fmla="*/ 4358250 w 4358250"/>
              <a:gd name="connsiteY2-16" fmla="*/ 2178493 h 4461225"/>
              <a:gd name="connsiteX3-17" fmla="*/ 2179340 w 4358250"/>
              <a:gd name="connsiteY3-18" fmla="*/ 4356986 h 4461225"/>
              <a:gd name="connsiteX4-19" fmla="*/ 845930 w 4358250"/>
              <a:gd name="connsiteY4-20" fmla="*/ 3915598 h 4461225"/>
              <a:gd name="connsiteX5-21" fmla="*/ 430 w 4358250"/>
              <a:gd name="connsiteY5-22" fmla="*/ 2178493 h 4461225"/>
              <a:gd name="connsiteX0-23" fmla="*/ 430 w 4358250"/>
              <a:gd name="connsiteY0-24" fmla="*/ 2178493 h 4443710"/>
              <a:gd name="connsiteX1-25" fmla="*/ 2179340 w 4358250"/>
              <a:gd name="connsiteY1-26" fmla="*/ 0 h 4443710"/>
              <a:gd name="connsiteX2-27" fmla="*/ 4358250 w 4358250"/>
              <a:gd name="connsiteY2-28" fmla="*/ 2178493 h 4443710"/>
              <a:gd name="connsiteX3-29" fmla="*/ 2179340 w 4358250"/>
              <a:gd name="connsiteY3-30" fmla="*/ 4356986 h 4443710"/>
              <a:gd name="connsiteX4-31" fmla="*/ 845930 w 4358250"/>
              <a:gd name="connsiteY4-32" fmla="*/ 3915598 h 4443710"/>
              <a:gd name="connsiteX5-33" fmla="*/ 430 w 4358250"/>
              <a:gd name="connsiteY5-34" fmla="*/ 2178493 h 4443710"/>
              <a:gd name="connsiteX0-35" fmla="*/ 430 w 4358250"/>
              <a:gd name="connsiteY0-36" fmla="*/ 2178493 h 4362020"/>
              <a:gd name="connsiteX1-37" fmla="*/ 2179340 w 4358250"/>
              <a:gd name="connsiteY1-38" fmla="*/ 0 h 4362020"/>
              <a:gd name="connsiteX2-39" fmla="*/ 4358250 w 4358250"/>
              <a:gd name="connsiteY2-40" fmla="*/ 2178493 h 4362020"/>
              <a:gd name="connsiteX3-41" fmla="*/ 2179340 w 4358250"/>
              <a:gd name="connsiteY3-42" fmla="*/ 4356986 h 4362020"/>
              <a:gd name="connsiteX4-43" fmla="*/ 845930 w 4358250"/>
              <a:gd name="connsiteY4-44" fmla="*/ 3915598 h 4362020"/>
              <a:gd name="connsiteX5-45" fmla="*/ 430 w 4358250"/>
              <a:gd name="connsiteY5-46" fmla="*/ 2178493 h 4362020"/>
              <a:gd name="connsiteX0-47" fmla="*/ 430 w 4358250"/>
              <a:gd name="connsiteY0-48" fmla="*/ 2178493 h 4361382"/>
              <a:gd name="connsiteX1-49" fmla="*/ 2179340 w 4358250"/>
              <a:gd name="connsiteY1-50" fmla="*/ 0 h 4361382"/>
              <a:gd name="connsiteX2-51" fmla="*/ 4358250 w 4358250"/>
              <a:gd name="connsiteY2-52" fmla="*/ 2178493 h 4361382"/>
              <a:gd name="connsiteX3-53" fmla="*/ 2179340 w 4358250"/>
              <a:gd name="connsiteY3-54" fmla="*/ 4356986 h 4361382"/>
              <a:gd name="connsiteX4-55" fmla="*/ 845930 w 4358250"/>
              <a:gd name="connsiteY4-56" fmla="*/ 3915598 h 4361382"/>
              <a:gd name="connsiteX5-57" fmla="*/ 430 w 4358250"/>
              <a:gd name="connsiteY5-58" fmla="*/ 2178493 h 4361382"/>
              <a:gd name="connsiteX0-59" fmla="*/ 430 w 4446871"/>
              <a:gd name="connsiteY0-60" fmla="*/ 2178493 h 4362484"/>
              <a:gd name="connsiteX1-61" fmla="*/ 2179340 w 4446871"/>
              <a:gd name="connsiteY1-62" fmla="*/ 0 h 4362484"/>
              <a:gd name="connsiteX2-63" fmla="*/ 4358250 w 4446871"/>
              <a:gd name="connsiteY2-64" fmla="*/ 2178493 h 4362484"/>
              <a:gd name="connsiteX3-65" fmla="*/ 3803957 w 4446871"/>
              <a:gd name="connsiteY3-66" fmla="*/ 3631614 h 4362484"/>
              <a:gd name="connsiteX4-67" fmla="*/ 2179340 w 4446871"/>
              <a:gd name="connsiteY4-68" fmla="*/ 4356986 h 4362484"/>
              <a:gd name="connsiteX5-69" fmla="*/ 845930 w 4446871"/>
              <a:gd name="connsiteY5-70" fmla="*/ 3915598 h 4362484"/>
              <a:gd name="connsiteX6" fmla="*/ 430 w 4446871"/>
              <a:gd name="connsiteY6" fmla="*/ 2178493 h 4362484"/>
              <a:gd name="connsiteX0-71" fmla="*/ 430 w 4446871"/>
              <a:gd name="connsiteY0-72" fmla="*/ 2178493 h 4362484"/>
              <a:gd name="connsiteX1-73" fmla="*/ 2179340 w 4446871"/>
              <a:gd name="connsiteY1-74" fmla="*/ 0 h 4362484"/>
              <a:gd name="connsiteX2-75" fmla="*/ 4358250 w 4446871"/>
              <a:gd name="connsiteY2-76" fmla="*/ 2178493 h 4362484"/>
              <a:gd name="connsiteX3-77" fmla="*/ 3803957 w 4446871"/>
              <a:gd name="connsiteY3-78" fmla="*/ 3631614 h 4362484"/>
              <a:gd name="connsiteX4-79" fmla="*/ 2179340 w 4446871"/>
              <a:gd name="connsiteY4-80" fmla="*/ 4356986 h 4362484"/>
              <a:gd name="connsiteX5-81" fmla="*/ 845930 w 4446871"/>
              <a:gd name="connsiteY5-82" fmla="*/ 3915598 h 4362484"/>
              <a:gd name="connsiteX6-83" fmla="*/ 430 w 4446871"/>
              <a:gd name="connsiteY6-84" fmla="*/ 2178493 h 4362484"/>
              <a:gd name="connsiteX0-85" fmla="*/ 430 w 4358250"/>
              <a:gd name="connsiteY0-86" fmla="*/ 2178493 h 4362484"/>
              <a:gd name="connsiteX1-87" fmla="*/ 2179340 w 4358250"/>
              <a:gd name="connsiteY1-88" fmla="*/ 0 h 4362484"/>
              <a:gd name="connsiteX2-89" fmla="*/ 4358250 w 4358250"/>
              <a:gd name="connsiteY2-90" fmla="*/ 2178493 h 4362484"/>
              <a:gd name="connsiteX3-91" fmla="*/ 3803957 w 4358250"/>
              <a:gd name="connsiteY3-92" fmla="*/ 3631614 h 4362484"/>
              <a:gd name="connsiteX4-93" fmla="*/ 2179340 w 4358250"/>
              <a:gd name="connsiteY4-94" fmla="*/ 4356986 h 4362484"/>
              <a:gd name="connsiteX5-95" fmla="*/ 845930 w 4358250"/>
              <a:gd name="connsiteY5-96" fmla="*/ 3915598 h 4362484"/>
              <a:gd name="connsiteX6-97" fmla="*/ 430 w 4358250"/>
              <a:gd name="connsiteY6-98" fmla="*/ 2178493 h 4362484"/>
              <a:gd name="connsiteX0-99" fmla="*/ 430 w 4358250"/>
              <a:gd name="connsiteY0-100" fmla="*/ 2178493 h 4362484"/>
              <a:gd name="connsiteX1-101" fmla="*/ 2179340 w 4358250"/>
              <a:gd name="connsiteY1-102" fmla="*/ 0 h 4362484"/>
              <a:gd name="connsiteX2-103" fmla="*/ 4358250 w 4358250"/>
              <a:gd name="connsiteY2-104" fmla="*/ 2178493 h 4362484"/>
              <a:gd name="connsiteX3-105" fmla="*/ 3803957 w 4358250"/>
              <a:gd name="connsiteY3-106" fmla="*/ 3631614 h 4362484"/>
              <a:gd name="connsiteX4-107" fmla="*/ 2179340 w 4358250"/>
              <a:gd name="connsiteY4-108" fmla="*/ 4356986 h 4362484"/>
              <a:gd name="connsiteX5-109" fmla="*/ 845930 w 4358250"/>
              <a:gd name="connsiteY5-110" fmla="*/ 3915598 h 4362484"/>
              <a:gd name="connsiteX6-111" fmla="*/ 430 w 4358250"/>
              <a:gd name="connsiteY6-112" fmla="*/ 2178493 h 4362484"/>
              <a:gd name="connsiteX0-113" fmla="*/ 430 w 4358250"/>
              <a:gd name="connsiteY0-114" fmla="*/ 2178493 h 4362484"/>
              <a:gd name="connsiteX1-115" fmla="*/ 2179340 w 4358250"/>
              <a:gd name="connsiteY1-116" fmla="*/ 0 h 4362484"/>
              <a:gd name="connsiteX2-117" fmla="*/ 4358250 w 4358250"/>
              <a:gd name="connsiteY2-118" fmla="*/ 2178493 h 4362484"/>
              <a:gd name="connsiteX3-119" fmla="*/ 3803957 w 4358250"/>
              <a:gd name="connsiteY3-120" fmla="*/ 3631614 h 4362484"/>
              <a:gd name="connsiteX4-121" fmla="*/ 2179340 w 4358250"/>
              <a:gd name="connsiteY4-122" fmla="*/ 4356986 h 4362484"/>
              <a:gd name="connsiteX5-123" fmla="*/ 845930 w 4358250"/>
              <a:gd name="connsiteY5-124" fmla="*/ 3915598 h 4362484"/>
              <a:gd name="connsiteX6-125" fmla="*/ 430 w 4358250"/>
              <a:gd name="connsiteY6-126" fmla="*/ 2178493 h 4362484"/>
              <a:gd name="connsiteX0-127" fmla="*/ 430 w 4358250"/>
              <a:gd name="connsiteY0-128" fmla="*/ 2178493 h 4357463"/>
              <a:gd name="connsiteX1-129" fmla="*/ 2179340 w 4358250"/>
              <a:gd name="connsiteY1-130" fmla="*/ 0 h 4357463"/>
              <a:gd name="connsiteX2-131" fmla="*/ 4358250 w 4358250"/>
              <a:gd name="connsiteY2-132" fmla="*/ 2178493 h 4357463"/>
              <a:gd name="connsiteX3-133" fmla="*/ 3803957 w 4358250"/>
              <a:gd name="connsiteY3-134" fmla="*/ 3631614 h 4357463"/>
              <a:gd name="connsiteX4-135" fmla="*/ 2179340 w 4358250"/>
              <a:gd name="connsiteY4-136" fmla="*/ 4356986 h 4357463"/>
              <a:gd name="connsiteX5-137" fmla="*/ 845930 w 4358250"/>
              <a:gd name="connsiteY5-138" fmla="*/ 3915598 h 4357463"/>
              <a:gd name="connsiteX6-139" fmla="*/ 430 w 4358250"/>
              <a:gd name="connsiteY6-140" fmla="*/ 2178493 h 4357463"/>
              <a:gd name="connsiteX0-141" fmla="*/ 717 w 4358537"/>
              <a:gd name="connsiteY0-142" fmla="*/ 2295351 h 4474321"/>
              <a:gd name="connsiteX1-143" fmla="*/ 980315 w 4358537"/>
              <a:gd name="connsiteY1-144" fmla="*/ 506330 h 4474321"/>
              <a:gd name="connsiteX2-145" fmla="*/ 2179627 w 4358537"/>
              <a:gd name="connsiteY2-146" fmla="*/ 116858 h 4474321"/>
              <a:gd name="connsiteX3-147" fmla="*/ 4358537 w 4358537"/>
              <a:gd name="connsiteY3-148" fmla="*/ 2295351 h 4474321"/>
              <a:gd name="connsiteX4-149" fmla="*/ 3804244 w 4358537"/>
              <a:gd name="connsiteY4-150" fmla="*/ 3748472 h 4474321"/>
              <a:gd name="connsiteX5-151" fmla="*/ 2179627 w 4358537"/>
              <a:gd name="connsiteY5-152" fmla="*/ 4473844 h 4474321"/>
              <a:gd name="connsiteX6-153" fmla="*/ 846217 w 4358537"/>
              <a:gd name="connsiteY6-154" fmla="*/ 4032456 h 4474321"/>
              <a:gd name="connsiteX7" fmla="*/ 717 w 4358537"/>
              <a:gd name="connsiteY7" fmla="*/ 2295351 h 4474321"/>
              <a:gd name="connsiteX0-155" fmla="*/ 717 w 4358537"/>
              <a:gd name="connsiteY0-156" fmla="*/ 2271433 h 4450403"/>
              <a:gd name="connsiteX1-157" fmla="*/ 980315 w 4358537"/>
              <a:gd name="connsiteY1-158" fmla="*/ 482412 h 4450403"/>
              <a:gd name="connsiteX2-159" fmla="*/ 2179627 w 4358537"/>
              <a:gd name="connsiteY2-160" fmla="*/ 92940 h 4450403"/>
              <a:gd name="connsiteX3-161" fmla="*/ 4358537 w 4358537"/>
              <a:gd name="connsiteY3-162" fmla="*/ 2271433 h 4450403"/>
              <a:gd name="connsiteX4-163" fmla="*/ 3804244 w 4358537"/>
              <a:gd name="connsiteY4-164" fmla="*/ 3724554 h 4450403"/>
              <a:gd name="connsiteX5-165" fmla="*/ 2179627 w 4358537"/>
              <a:gd name="connsiteY5-166" fmla="*/ 4449926 h 4450403"/>
              <a:gd name="connsiteX6-167" fmla="*/ 846217 w 4358537"/>
              <a:gd name="connsiteY6-168" fmla="*/ 4008538 h 4450403"/>
              <a:gd name="connsiteX7-169" fmla="*/ 717 w 4358537"/>
              <a:gd name="connsiteY7-170" fmla="*/ 2271433 h 4450403"/>
              <a:gd name="connsiteX0-171" fmla="*/ 717 w 4358537"/>
              <a:gd name="connsiteY0-172" fmla="*/ 2271433 h 4450403"/>
              <a:gd name="connsiteX1-173" fmla="*/ 980315 w 4358537"/>
              <a:gd name="connsiteY1-174" fmla="*/ 482412 h 4450403"/>
              <a:gd name="connsiteX2-175" fmla="*/ 2179627 w 4358537"/>
              <a:gd name="connsiteY2-176" fmla="*/ 92940 h 4450403"/>
              <a:gd name="connsiteX3-177" fmla="*/ 4358537 w 4358537"/>
              <a:gd name="connsiteY3-178" fmla="*/ 2271433 h 4450403"/>
              <a:gd name="connsiteX4-179" fmla="*/ 3804244 w 4358537"/>
              <a:gd name="connsiteY4-180" fmla="*/ 3724554 h 4450403"/>
              <a:gd name="connsiteX5-181" fmla="*/ 2179627 w 4358537"/>
              <a:gd name="connsiteY5-182" fmla="*/ 4449926 h 4450403"/>
              <a:gd name="connsiteX6-183" fmla="*/ 846217 w 4358537"/>
              <a:gd name="connsiteY6-184" fmla="*/ 4008538 h 4450403"/>
              <a:gd name="connsiteX7-185" fmla="*/ 717 w 4358537"/>
              <a:gd name="connsiteY7-186" fmla="*/ 2271433 h 4450403"/>
              <a:gd name="connsiteX0-187" fmla="*/ 717 w 4358537"/>
              <a:gd name="connsiteY0-188" fmla="*/ 2180017 h 4358987"/>
              <a:gd name="connsiteX1-189" fmla="*/ 980315 w 4358537"/>
              <a:gd name="connsiteY1-190" fmla="*/ 390996 h 4358987"/>
              <a:gd name="connsiteX2-191" fmla="*/ 2179627 w 4358537"/>
              <a:gd name="connsiteY2-192" fmla="*/ 1524 h 4358987"/>
              <a:gd name="connsiteX3-193" fmla="*/ 4358537 w 4358537"/>
              <a:gd name="connsiteY3-194" fmla="*/ 2180017 h 4358987"/>
              <a:gd name="connsiteX4-195" fmla="*/ 3804244 w 4358537"/>
              <a:gd name="connsiteY4-196" fmla="*/ 3633138 h 4358987"/>
              <a:gd name="connsiteX5-197" fmla="*/ 2179627 w 4358537"/>
              <a:gd name="connsiteY5-198" fmla="*/ 4358510 h 4358987"/>
              <a:gd name="connsiteX6-199" fmla="*/ 846217 w 4358537"/>
              <a:gd name="connsiteY6-200" fmla="*/ 3917122 h 4358987"/>
              <a:gd name="connsiteX7-201" fmla="*/ 717 w 4358537"/>
              <a:gd name="connsiteY7-202" fmla="*/ 2180017 h 4358987"/>
              <a:gd name="connsiteX0-203" fmla="*/ 717 w 4358537"/>
              <a:gd name="connsiteY0-204" fmla="*/ 1995182 h 4174152"/>
              <a:gd name="connsiteX1-205" fmla="*/ 980315 w 4358537"/>
              <a:gd name="connsiteY1-206" fmla="*/ 206161 h 4174152"/>
              <a:gd name="connsiteX2-207" fmla="*/ 2376829 w 4358537"/>
              <a:gd name="connsiteY2-208" fmla="*/ 6012 h 4174152"/>
              <a:gd name="connsiteX3-209" fmla="*/ 4358537 w 4358537"/>
              <a:gd name="connsiteY3-210" fmla="*/ 1995182 h 4174152"/>
              <a:gd name="connsiteX4-211" fmla="*/ 3804244 w 4358537"/>
              <a:gd name="connsiteY4-212" fmla="*/ 3448303 h 4174152"/>
              <a:gd name="connsiteX5-213" fmla="*/ 2179627 w 4358537"/>
              <a:gd name="connsiteY5-214" fmla="*/ 4173675 h 4174152"/>
              <a:gd name="connsiteX6-215" fmla="*/ 846217 w 4358537"/>
              <a:gd name="connsiteY6-216" fmla="*/ 3732287 h 4174152"/>
              <a:gd name="connsiteX7-217" fmla="*/ 717 w 4358537"/>
              <a:gd name="connsiteY7-218" fmla="*/ 1995182 h 4174152"/>
              <a:gd name="connsiteX0-219" fmla="*/ 717 w 4358537"/>
              <a:gd name="connsiteY0-220" fmla="*/ 1990215 h 4169185"/>
              <a:gd name="connsiteX1-221" fmla="*/ 980315 w 4358537"/>
              <a:gd name="connsiteY1-222" fmla="*/ 201194 h 4169185"/>
              <a:gd name="connsiteX2-223" fmla="*/ 2376829 w 4358537"/>
              <a:gd name="connsiteY2-224" fmla="*/ 1045 h 4169185"/>
              <a:gd name="connsiteX3-225" fmla="*/ 4358537 w 4358537"/>
              <a:gd name="connsiteY3-226" fmla="*/ 1990215 h 4169185"/>
              <a:gd name="connsiteX4-227" fmla="*/ 3804244 w 4358537"/>
              <a:gd name="connsiteY4-228" fmla="*/ 3443336 h 4169185"/>
              <a:gd name="connsiteX5-229" fmla="*/ 2179627 w 4358537"/>
              <a:gd name="connsiteY5-230" fmla="*/ 4168708 h 4169185"/>
              <a:gd name="connsiteX6-231" fmla="*/ 846217 w 4358537"/>
              <a:gd name="connsiteY6-232" fmla="*/ 3727320 h 4169185"/>
              <a:gd name="connsiteX7-233" fmla="*/ 717 w 4358537"/>
              <a:gd name="connsiteY7-234" fmla="*/ 1990215 h 4169185"/>
              <a:gd name="connsiteX0-235" fmla="*/ 717 w 4358537"/>
              <a:gd name="connsiteY0-236" fmla="*/ 2044765 h 4223735"/>
              <a:gd name="connsiteX1-237" fmla="*/ 980315 w 4358537"/>
              <a:gd name="connsiteY1-238" fmla="*/ 255744 h 4223735"/>
              <a:gd name="connsiteX2-239" fmla="*/ 2368941 w 4358537"/>
              <a:gd name="connsiteY2-240" fmla="*/ 376 h 4223735"/>
              <a:gd name="connsiteX3-241" fmla="*/ 4358537 w 4358537"/>
              <a:gd name="connsiteY3-242" fmla="*/ 2044765 h 4223735"/>
              <a:gd name="connsiteX4-243" fmla="*/ 3804244 w 4358537"/>
              <a:gd name="connsiteY4-244" fmla="*/ 3497886 h 4223735"/>
              <a:gd name="connsiteX5-245" fmla="*/ 2179627 w 4358537"/>
              <a:gd name="connsiteY5-246" fmla="*/ 4223258 h 4223735"/>
              <a:gd name="connsiteX6-247" fmla="*/ 846217 w 4358537"/>
              <a:gd name="connsiteY6-248" fmla="*/ 3781870 h 4223735"/>
              <a:gd name="connsiteX7-249" fmla="*/ 717 w 4358537"/>
              <a:gd name="connsiteY7-250" fmla="*/ 2044765 h 4223735"/>
              <a:gd name="connsiteX0-251" fmla="*/ 717 w 4358537"/>
              <a:gd name="connsiteY0-252" fmla="*/ 2044765 h 4223735"/>
              <a:gd name="connsiteX1-253" fmla="*/ 980315 w 4358537"/>
              <a:gd name="connsiteY1-254" fmla="*/ 255744 h 4223735"/>
              <a:gd name="connsiteX2-255" fmla="*/ 2368941 w 4358537"/>
              <a:gd name="connsiteY2-256" fmla="*/ 376 h 4223735"/>
              <a:gd name="connsiteX3-257" fmla="*/ 4358537 w 4358537"/>
              <a:gd name="connsiteY3-258" fmla="*/ 2044765 h 4223735"/>
              <a:gd name="connsiteX4-259" fmla="*/ 3804244 w 4358537"/>
              <a:gd name="connsiteY4-260" fmla="*/ 3497886 h 4223735"/>
              <a:gd name="connsiteX5-261" fmla="*/ 2179627 w 4358537"/>
              <a:gd name="connsiteY5-262" fmla="*/ 4223258 h 4223735"/>
              <a:gd name="connsiteX6-263" fmla="*/ 846217 w 4358537"/>
              <a:gd name="connsiteY6-264" fmla="*/ 3781870 h 4223735"/>
              <a:gd name="connsiteX7-265" fmla="*/ 717 w 4358537"/>
              <a:gd name="connsiteY7-266" fmla="*/ 2044765 h 4223735"/>
              <a:gd name="connsiteX0-267" fmla="*/ 36241 w 4394061"/>
              <a:gd name="connsiteY0-268" fmla="*/ 2044765 h 4223735"/>
              <a:gd name="connsiteX1-269" fmla="*/ 1015839 w 4394061"/>
              <a:gd name="connsiteY1-270" fmla="*/ 255744 h 4223735"/>
              <a:gd name="connsiteX2-271" fmla="*/ 2404465 w 4394061"/>
              <a:gd name="connsiteY2-272" fmla="*/ 376 h 4223735"/>
              <a:gd name="connsiteX3-273" fmla="*/ 4394061 w 4394061"/>
              <a:gd name="connsiteY3-274" fmla="*/ 2044765 h 4223735"/>
              <a:gd name="connsiteX4-275" fmla="*/ 3839768 w 4394061"/>
              <a:gd name="connsiteY4-276" fmla="*/ 3497886 h 4223735"/>
              <a:gd name="connsiteX5-277" fmla="*/ 2215151 w 4394061"/>
              <a:gd name="connsiteY5-278" fmla="*/ 4223258 h 4223735"/>
              <a:gd name="connsiteX6-279" fmla="*/ 881741 w 4394061"/>
              <a:gd name="connsiteY6-280" fmla="*/ 3781870 h 4223735"/>
              <a:gd name="connsiteX7-281" fmla="*/ 274361 w 4394061"/>
              <a:gd name="connsiteY7-282" fmla="*/ 3024581 h 4223735"/>
              <a:gd name="connsiteX8" fmla="*/ 36241 w 4394061"/>
              <a:gd name="connsiteY8" fmla="*/ 2044765 h 4223735"/>
              <a:gd name="connsiteX0-283" fmla="*/ 23687 w 4381507"/>
              <a:gd name="connsiteY0-284" fmla="*/ 2044765 h 4223735"/>
              <a:gd name="connsiteX1-285" fmla="*/ 1003285 w 4381507"/>
              <a:gd name="connsiteY1-286" fmla="*/ 255744 h 4223735"/>
              <a:gd name="connsiteX2-287" fmla="*/ 2391911 w 4381507"/>
              <a:gd name="connsiteY2-288" fmla="*/ 376 h 4223735"/>
              <a:gd name="connsiteX3-289" fmla="*/ 4381507 w 4381507"/>
              <a:gd name="connsiteY3-290" fmla="*/ 2044765 h 4223735"/>
              <a:gd name="connsiteX4-291" fmla="*/ 3827214 w 4381507"/>
              <a:gd name="connsiteY4-292" fmla="*/ 3497886 h 4223735"/>
              <a:gd name="connsiteX5-293" fmla="*/ 2202597 w 4381507"/>
              <a:gd name="connsiteY5-294" fmla="*/ 4223258 h 4223735"/>
              <a:gd name="connsiteX6-295" fmla="*/ 869187 w 4381507"/>
              <a:gd name="connsiteY6-296" fmla="*/ 3781870 h 4223735"/>
              <a:gd name="connsiteX7-297" fmla="*/ 261807 w 4381507"/>
              <a:gd name="connsiteY7-298" fmla="*/ 3024581 h 4223735"/>
              <a:gd name="connsiteX8-299" fmla="*/ 23687 w 4381507"/>
              <a:gd name="connsiteY8-300" fmla="*/ 2044765 h 4223735"/>
              <a:gd name="connsiteX0-301" fmla="*/ 21 w 4357841"/>
              <a:gd name="connsiteY0-302" fmla="*/ 2044765 h 4223735"/>
              <a:gd name="connsiteX1-303" fmla="*/ 979619 w 4357841"/>
              <a:gd name="connsiteY1-304" fmla="*/ 255744 h 4223735"/>
              <a:gd name="connsiteX2-305" fmla="*/ 2368245 w 4357841"/>
              <a:gd name="connsiteY2-306" fmla="*/ 376 h 4223735"/>
              <a:gd name="connsiteX3-307" fmla="*/ 4357841 w 4357841"/>
              <a:gd name="connsiteY3-308" fmla="*/ 2044765 h 4223735"/>
              <a:gd name="connsiteX4-309" fmla="*/ 3803548 w 4357841"/>
              <a:gd name="connsiteY4-310" fmla="*/ 3497886 h 4223735"/>
              <a:gd name="connsiteX5-311" fmla="*/ 2178931 w 4357841"/>
              <a:gd name="connsiteY5-312" fmla="*/ 4223258 h 4223735"/>
              <a:gd name="connsiteX6-313" fmla="*/ 845521 w 4357841"/>
              <a:gd name="connsiteY6-314" fmla="*/ 3781870 h 4223735"/>
              <a:gd name="connsiteX7-315" fmla="*/ 238141 w 4357841"/>
              <a:gd name="connsiteY7-316" fmla="*/ 3024581 h 4223735"/>
              <a:gd name="connsiteX8-317" fmla="*/ 21 w 4357841"/>
              <a:gd name="connsiteY8-318" fmla="*/ 2044765 h 4223735"/>
              <a:gd name="connsiteX0-319" fmla="*/ 21 w 4357841"/>
              <a:gd name="connsiteY0-320" fmla="*/ 2044765 h 4223735"/>
              <a:gd name="connsiteX1-321" fmla="*/ 979619 w 4357841"/>
              <a:gd name="connsiteY1-322" fmla="*/ 255744 h 4223735"/>
              <a:gd name="connsiteX2-323" fmla="*/ 2368245 w 4357841"/>
              <a:gd name="connsiteY2-324" fmla="*/ 376 h 4223735"/>
              <a:gd name="connsiteX3-325" fmla="*/ 4357841 w 4357841"/>
              <a:gd name="connsiteY3-326" fmla="*/ 2044765 h 4223735"/>
              <a:gd name="connsiteX4-327" fmla="*/ 3803548 w 4357841"/>
              <a:gd name="connsiteY4-328" fmla="*/ 3497886 h 4223735"/>
              <a:gd name="connsiteX5-329" fmla="*/ 2178931 w 4357841"/>
              <a:gd name="connsiteY5-330" fmla="*/ 4223258 h 4223735"/>
              <a:gd name="connsiteX6-331" fmla="*/ 845521 w 4357841"/>
              <a:gd name="connsiteY6-332" fmla="*/ 3781870 h 4223735"/>
              <a:gd name="connsiteX7-333" fmla="*/ 238141 w 4357841"/>
              <a:gd name="connsiteY7-334" fmla="*/ 3024581 h 4223735"/>
              <a:gd name="connsiteX8-335" fmla="*/ 21 w 4357841"/>
              <a:gd name="connsiteY8-336" fmla="*/ 2044765 h 4223735"/>
              <a:gd name="connsiteX0-337" fmla="*/ 21 w 4357841"/>
              <a:gd name="connsiteY0-338" fmla="*/ 2044765 h 4225812"/>
              <a:gd name="connsiteX1-339" fmla="*/ 979619 w 4357841"/>
              <a:gd name="connsiteY1-340" fmla="*/ 255744 h 4225812"/>
              <a:gd name="connsiteX2-341" fmla="*/ 2368245 w 4357841"/>
              <a:gd name="connsiteY2-342" fmla="*/ 376 h 4225812"/>
              <a:gd name="connsiteX3-343" fmla="*/ 4357841 w 4357841"/>
              <a:gd name="connsiteY3-344" fmla="*/ 2044765 h 4225812"/>
              <a:gd name="connsiteX4-345" fmla="*/ 3866522 w 4357841"/>
              <a:gd name="connsiteY4-346" fmla="*/ 3592352 h 4225812"/>
              <a:gd name="connsiteX5-347" fmla="*/ 2178931 w 4357841"/>
              <a:gd name="connsiteY5-348" fmla="*/ 4223258 h 4225812"/>
              <a:gd name="connsiteX6-349" fmla="*/ 845521 w 4357841"/>
              <a:gd name="connsiteY6-350" fmla="*/ 3781870 h 4225812"/>
              <a:gd name="connsiteX7-351" fmla="*/ 238141 w 4357841"/>
              <a:gd name="connsiteY7-352" fmla="*/ 3024581 h 4225812"/>
              <a:gd name="connsiteX8-353" fmla="*/ 21 w 4357841"/>
              <a:gd name="connsiteY8-354" fmla="*/ 2044765 h 4225812"/>
              <a:gd name="connsiteX0-355" fmla="*/ 21 w 4357841"/>
              <a:gd name="connsiteY0-356" fmla="*/ 2044765 h 4184246"/>
              <a:gd name="connsiteX1-357" fmla="*/ 979619 w 4357841"/>
              <a:gd name="connsiteY1-358" fmla="*/ 255744 h 4184246"/>
              <a:gd name="connsiteX2-359" fmla="*/ 2368245 w 4357841"/>
              <a:gd name="connsiteY2-360" fmla="*/ 376 h 4184246"/>
              <a:gd name="connsiteX3-361" fmla="*/ 4357841 w 4357841"/>
              <a:gd name="connsiteY3-362" fmla="*/ 2044765 h 4184246"/>
              <a:gd name="connsiteX4-363" fmla="*/ 3866522 w 4357841"/>
              <a:gd name="connsiteY4-364" fmla="*/ 3592352 h 4184246"/>
              <a:gd name="connsiteX5-365" fmla="*/ 2273391 w 4357841"/>
              <a:gd name="connsiteY5-366" fmla="*/ 4181273 h 4184246"/>
              <a:gd name="connsiteX6-367" fmla="*/ 845521 w 4357841"/>
              <a:gd name="connsiteY6-368" fmla="*/ 3781870 h 4184246"/>
              <a:gd name="connsiteX7-369" fmla="*/ 238141 w 4357841"/>
              <a:gd name="connsiteY7-370" fmla="*/ 3024581 h 4184246"/>
              <a:gd name="connsiteX8-371" fmla="*/ 21 w 4357841"/>
              <a:gd name="connsiteY8-372" fmla="*/ 2044765 h 4184246"/>
              <a:gd name="connsiteX0-373" fmla="*/ 21 w 4357841"/>
              <a:gd name="connsiteY0-374" fmla="*/ 2050041 h 4189522"/>
              <a:gd name="connsiteX1-375" fmla="*/ 979619 w 4357841"/>
              <a:gd name="connsiteY1-376" fmla="*/ 261020 h 4189522"/>
              <a:gd name="connsiteX2-377" fmla="*/ 2368245 w 4357841"/>
              <a:gd name="connsiteY2-378" fmla="*/ 5652 h 4189522"/>
              <a:gd name="connsiteX3-379" fmla="*/ 4357841 w 4357841"/>
              <a:gd name="connsiteY3-380" fmla="*/ 2050041 h 4189522"/>
              <a:gd name="connsiteX4-381" fmla="*/ 3866522 w 4357841"/>
              <a:gd name="connsiteY4-382" fmla="*/ 3597628 h 4189522"/>
              <a:gd name="connsiteX5-383" fmla="*/ 2273391 w 4357841"/>
              <a:gd name="connsiteY5-384" fmla="*/ 4186549 h 4189522"/>
              <a:gd name="connsiteX6-385" fmla="*/ 845521 w 4357841"/>
              <a:gd name="connsiteY6-386" fmla="*/ 3787146 h 4189522"/>
              <a:gd name="connsiteX7-387" fmla="*/ 238141 w 4357841"/>
              <a:gd name="connsiteY7-388" fmla="*/ 3029857 h 4189522"/>
              <a:gd name="connsiteX8-389" fmla="*/ 21 w 4357841"/>
              <a:gd name="connsiteY8-390" fmla="*/ 2050041 h 4189522"/>
              <a:gd name="connsiteX0-391" fmla="*/ 21 w 4357841"/>
              <a:gd name="connsiteY0-392" fmla="*/ 2139344 h 4278825"/>
              <a:gd name="connsiteX1-393" fmla="*/ 979619 w 4357841"/>
              <a:gd name="connsiteY1-394" fmla="*/ 350323 h 4278825"/>
              <a:gd name="connsiteX2-395" fmla="*/ 2378740 w 4357841"/>
              <a:gd name="connsiteY2-396" fmla="*/ 489 h 4278825"/>
              <a:gd name="connsiteX3-397" fmla="*/ 4357841 w 4357841"/>
              <a:gd name="connsiteY3-398" fmla="*/ 2139344 h 4278825"/>
              <a:gd name="connsiteX4-399" fmla="*/ 3866522 w 4357841"/>
              <a:gd name="connsiteY4-400" fmla="*/ 3686931 h 4278825"/>
              <a:gd name="connsiteX5-401" fmla="*/ 2273391 w 4357841"/>
              <a:gd name="connsiteY5-402" fmla="*/ 4275852 h 4278825"/>
              <a:gd name="connsiteX6-403" fmla="*/ 845521 w 4357841"/>
              <a:gd name="connsiteY6-404" fmla="*/ 3876449 h 4278825"/>
              <a:gd name="connsiteX7-405" fmla="*/ 238141 w 4357841"/>
              <a:gd name="connsiteY7-406" fmla="*/ 3119160 h 4278825"/>
              <a:gd name="connsiteX8-407" fmla="*/ 21 w 4357841"/>
              <a:gd name="connsiteY8-408" fmla="*/ 2139344 h 4278825"/>
              <a:gd name="connsiteX0-409" fmla="*/ 33580 w 4391400"/>
              <a:gd name="connsiteY0-410" fmla="*/ 2139344 h 4278825"/>
              <a:gd name="connsiteX1-411" fmla="*/ 1013178 w 4391400"/>
              <a:gd name="connsiteY1-412" fmla="*/ 350323 h 4278825"/>
              <a:gd name="connsiteX2-413" fmla="*/ 2412299 w 4391400"/>
              <a:gd name="connsiteY2-414" fmla="*/ 489 h 4278825"/>
              <a:gd name="connsiteX3-415" fmla="*/ 4391400 w 4391400"/>
              <a:gd name="connsiteY3-416" fmla="*/ 2139344 h 4278825"/>
              <a:gd name="connsiteX4-417" fmla="*/ 3900081 w 4391400"/>
              <a:gd name="connsiteY4-418" fmla="*/ 3686931 h 4278825"/>
              <a:gd name="connsiteX5-419" fmla="*/ 2306950 w 4391400"/>
              <a:gd name="connsiteY5-420" fmla="*/ 4275852 h 4278825"/>
              <a:gd name="connsiteX6-421" fmla="*/ 879080 w 4391400"/>
              <a:gd name="connsiteY6-422" fmla="*/ 3876449 h 4278825"/>
              <a:gd name="connsiteX7-423" fmla="*/ 187735 w 4391400"/>
              <a:gd name="connsiteY7-424" fmla="*/ 3119160 h 4278825"/>
              <a:gd name="connsiteX8-425" fmla="*/ 33580 w 4391400"/>
              <a:gd name="connsiteY8-426" fmla="*/ 2139344 h 4278825"/>
              <a:gd name="connsiteX0-427" fmla="*/ 10264 w 4368084"/>
              <a:gd name="connsiteY0-428" fmla="*/ 2139344 h 4278825"/>
              <a:gd name="connsiteX1-429" fmla="*/ 989862 w 4368084"/>
              <a:gd name="connsiteY1-430" fmla="*/ 350323 h 4278825"/>
              <a:gd name="connsiteX2-431" fmla="*/ 2388983 w 4368084"/>
              <a:gd name="connsiteY2-432" fmla="*/ 489 h 4278825"/>
              <a:gd name="connsiteX3-433" fmla="*/ 4368084 w 4368084"/>
              <a:gd name="connsiteY3-434" fmla="*/ 2139344 h 4278825"/>
              <a:gd name="connsiteX4-435" fmla="*/ 3876765 w 4368084"/>
              <a:gd name="connsiteY4-436" fmla="*/ 3686931 h 4278825"/>
              <a:gd name="connsiteX5-437" fmla="*/ 2283634 w 4368084"/>
              <a:gd name="connsiteY5-438" fmla="*/ 4275852 h 4278825"/>
              <a:gd name="connsiteX6-439" fmla="*/ 855764 w 4368084"/>
              <a:gd name="connsiteY6-440" fmla="*/ 3876449 h 4278825"/>
              <a:gd name="connsiteX7-441" fmla="*/ 164419 w 4368084"/>
              <a:gd name="connsiteY7-442" fmla="*/ 3119160 h 4278825"/>
              <a:gd name="connsiteX8-443" fmla="*/ 10264 w 4368084"/>
              <a:gd name="connsiteY8-444" fmla="*/ 2139344 h 4278825"/>
              <a:gd name="connsiteX0-445" fmla="*/ 10264 w 4368084"/>
              <a:gd name="connsiteY0-446" fmla="*/ 2139344 h 4278825"/>
              <a:gd name="connsiteX1-447" fmla="*/ 989862 w 4368084"/>
              <a:gd name="connsiteY1-448" fmla="*/ 350323 h 4278825"/>
              <a:gd name="connsiteX2-449" fmla="*/ 2388983 w 4368084"/>
              <a:gd name="connsiteY2-450" fmla="*/ 489 h 4278825"/>
              <a:gd name="connsiteX3-451" fmla="*/ 4368084 w 4368084"/>
              <a:gd name="connsiteY3-452" fmla="*/ 2139344 h 4278825"/>
              <a:gd name="connsiteX4-453" fmla="*/ 3876765 w 4368084"/>
              <a:gd name="connsiteY4-454" fmla="*/ 3686931 h 4278825"/>
              <a:gd name="connsiteX5-455" fmla="*/ 2283634 w 4368084"/>
              <a:gd name="connsiteY5-456" fmla="*/ 4275852 h 4278825"/>
              <a:gd name="connsiteX6-457" fmla="*/ 855764 w 4368084"/>
              <a:gd name="connsiteY6-458" fmla="*/ 3876449 h 4278825"/>
              <a:gd name="connsiteX7-459" fmla="*/ 164419 w 4368084"/>
              <a:gd name="connsiteY7-460" fmla="*/ 3119160 h 4278825"/>
              <a:gd name="connsiteX8-461" fmla="*/ 10264 w 4368084"/>
              <a:gd name="connsiteY8-462" fmla="*/ 2139344 h 4278825"/>
              <a:gd name="connsiteX0-463" fmla="*/ 10264 w 4494032"/>
              <a:gd name="connsiteY0-464" fmla="*/ 2255788 h 4395269"/>
              <a:gd name="connsiteX1-465" fmla="*/ 989862 w 4494032"/>
              <a:gd name="connsiteY1-466" fmla="*/ 466767 h 4395269"/>
              <a:gd name="connsiteX2-467" fmla="*/ 2388983 w 4494032"/>
              <a:gd name="connsiteY2-468" fmla="*/ 116933 h 4395269"/>
              <a:gd name="connsiteX3-469" fmla="*/ 4494032 w 4494032"/>
              <a:gd name="connsiteY3-470" fmla="*/ 2287277 h 4395269"/>
              <a:gd name="connsiteX4-471" fmla="*/ 3876765 w 4494032"/>
              <a:gd name="connsiteY4-472" fmla="*/ 3803375 h 4395269"/>
              <a:gd name="connsiteX5-473" fmla="*/ 2283634 w 4494032"/>
              <a:gd name="connsiteY5-474" fmla="*/ 4392296 h 4395269"/>
              <a:gd name="connsiteX6-475" fmla="*/ 855764 w 4494032"/>
              <a:gd name="connsiteY6-476" fmla="*/ 3992893 h 4395269"/>
              <a:gd name="connsiteX7-477" fmla="*/ 164419 w 4494032"/>
              <a:gd name="connsiteY7-478" fmla="*/ 3235604 h 4395269"/>
              <a:gd name="connsiteX8-479" fmla="*/ 10264 w 4494032"/>
              <a:gd name="connsiteY8-480" fmla="*/ 2255788 h 4395269"/>
              <a:gd name="connsiteX0-481" fmla="*/ 10264 w 4494032"/>
              <a:gd name="connsiteY0-482" fmla="*/ 2255788 h 4395269"/>
              <a:gd name="connsiteX1-483" fmla="*/ 989862 w 4494032"/>
              <a:gd name="connsiteY1-484" fmla="*/ 466767 h 4395269"/>
              <a:gd name="connsiteX2-485" fmla="*/ 2388983 w 4494032"/>
              <a:gd name="connsiteY2-486" fmla="*/ 116933 h 4395269"/>
              <a:gd name="connsiteX3-487" fmla="*/ 4494032 w 4494032"/>
              <a:gd name="connsiteY3-488" fmla="*/ 2287277 h 4395269"/>
              <a:gd name="connsiteX4-489" fmla="*/ 3876765 w 4494032"/>
              <a:gd name="connsiteY4-490" fmla="*/ 3803375 h 4395269"/>
              <a:gd name="connsiteX5-491" fmla="*/ 2283634 w 4494032"/>
              <a:gd name="connsiteY5-492" fmla="*/ 4392296 h 4395269"/>
              <a:gd name="connsiteX6-493" fmla="*/ 855764 w 4494032"/>
              <a:gd name="connsiteY6-494" fmla="*/ 3992893 h 4395269"/>
              <a:gd name="connsiteX7-495" fmla="*/ 164419 w 4494032"/>
              <a:gd name="connsiteY7-496" fmla="*/ 3235604 h 4395269"/>
              <a:gd name="connsiteX8-497" fmla="*/ 10264 w 4494032"/>
              <a:gd name="connsiteY8-498" fmla="*/ 2255788 h 4395269"/>
              <a:gd name="connsiteX0-499" fmla="*/ 10264 w 4494032"/>
              <a:gd name="connsiteY0-500" fmla="*/ 2142176 h 4281657"/>
              <a:gd name="connsiteX1-501" fmla="*/ 989862 w 4494032"/>
              <a:gd name="connsiteY1-502" fmla="*/ 353155 h 4281657"/>
              <a:gd name="connsiteX2-503" fmla="*/ 2388983 w 4494032"/>
              <a:gd name="connsiteY2-504" fmla="*/ 3321 h 4281657"/>
              <a:gd name="connsiteX3-505" fmla="*/ 4494032 w 4494032"/>
              <a:gd name="connsiteY3-506" fmla="*/ 2173665 h 4281657"/>
              <a:gd name="connsiteX4-507" fmla="*/ 3876765 w 4494032"/>
              <a:gd name="connsiteY4-508" fmla="*/ 3689763 h 4281657"/>
              <a:gd name="connsiteX5-509" fmla="*/ 2283634 w 4494032"/>
              <a:gd name="connsiteY5-510" fmla="*/ 4278684 h 4281657"/>
              <a:gd name="connsiteX6-511" fmla="*/ 855764 w 4494032"/>
              <a:gd name="connsiteY6-512" fmla="*/ 3879281 h 4281657"/>
              <a:gd name="connsiteX7-513" fmla="*/ 164419 w 4494032"/>
              <a:gd name="connsiteY7-514" fmla="*/ 3121992 h 4281657"/>
              <a:gd name="connsiteX8-515" fmla="*/ 10264 w 4494032"/>
              <a:gd name="connsiteY8-516" fmla="*/ 2142176 h 4281657"/>
              <a:gd name="connsiteX0-517" fmla="*/ 16906 w 4500674"/>
              <a:gd name="connsiteY0-518" fmla="*/ 2142176 h 4281657"/>
              <a:gd name="connsiteX1-519" fmla="*/ 996504 w 4500674"/>
              <a:gd name="connsiteY1-520" fmla="*/ 353155 h 4281657"/>
              <a:gd name="connsiteX2-521" fmla="*/ 2395625 w 4500674"/>
              <a:gd name="connsiteY2-522" fmla="*/ 3321 h 4281657"/>
              <a:gd name="connsiteX3-523" fmla="*/ 4500674 w 4500674"/>
              <a:gd name="connsiteY3-524" fmla="*/ 2173665 h 4281657"/>
              <a:gd name="connsiteX4-525" fmla="*/ 3883407 w 4500674"/>
              <a:gd name="connsiteY4-526" fmla="*/ 3689763 h 4281657"/>
              <a:gd name="connsiteX5-527" fmla="*/ 2290276 w 4500674"/>
              <a:gd name="connsiteY5-528" fmla="*/ 4278684 h 4281657"/>
              <a:gd name="connsiteX6-529" fmla="*/ 862406 w 4500674"/>
              <a:gd name="connsiteY6-530" fmla="*/ 3879281 h 4281657"/>
              <a:gd name="connsiteX7-531" fmla="*/ 171061 w 4500674"/>
              <a:gd name="connsiteY7-532" fmla="*/ 3121992 h 4281657"/>
              <a:gd name="connsiteX8-533" fmla="*/ 16906 w 4500674"/>
              <a:gd name="connsiteY8-534" fmla="*/ 2142176 h 4281657"/>
              <a:gd name="connsiteX0-535" fmla="*/ 16906 w 4503418"/>
              <a:gd name="connsiteY0-536" fmla="*/ 2151453 h 4290934"/>
              <a:gd name="connsiteX1-537" fmla="*/ 996504 w 4503418"/>
              <a:gd name="connsiteY1-538" fmla="*/ 362432 h 4290934"/>
              <a:gd name="connsiteX2-539" fmla="*/ 2395625 w 4503418"/>
              <a:gd name="connsiteY2-540" fmla="*/ 12598 h 4290934"/>
              <a:gd name="connsiteX3-541" fmla="*/ 3890389 w 4503418"/>
              <a:gd name="connsiteY3-542" fmla="*/ 661930 h 4290934"/>
              <a:gd name="connsiteX4-543" fmla="*/ 4500674 w 4503418"/>
              <a:gd name="connsiteY4-544" fmla="*/ 2182942 h 4290934"/>
              <a:gd name="connsiteX5-545" fmla="*/ 3883407 w 4503418"/>
              <a:gd name="connsiteY5-546" fmla="*/ 3699040 h 4290934"/>
              <a:gd name="connsiteX6-547" fmla="*/ 2290276 w 4503418"/>
              <a:gd name="connsiteY6-548" fmla="*/ 4287961 h 4290934"/>
              <a:gd name="connsiteX7-549" fmla="*/ 862406 w 4503418"/>
              <a:gd name="connsiteY7-550" fmla="*/ 3888558 h 4290934"/>
              <a:gd name="connsiteX8-551" fmla="*/ 171061 w 4503418"/>
              <a:gd name="connsiteY8-552" fmla="*/ 3131269 h 4290934"/>
              <a:gd name="connsiteX9" fmla="*/ 16906 w 4503418"/>
              <a:gd name="connsiteY9" fmla="*/ 2151453 h 4290934"/>
              <a:gd name="connsiteX0-553" fmla="*/ 16906 w 4503418"/>
              <a:gd name="connsiteY0-554" fmla="*/ 2151453 h 4290934"/>
              <a:gd name="connsiteX1-555" fmla="*/ 996504 w 4503418"/>
              <a:gd name="connsiteY1-556" fmla="*/ 362432 h 4290934"/>
              <a:gd name="connsiteX2-557" fmla="*/ 2395625 w 4503418"/>
              <a:gd name="connsiteY2-558" fmla="*/ 12598 h 4290934"/>
              <a:gd name="connsiteX3-559" fmla="*/ 3890389 w 4503418"/>
              <a:gd name="connsiteY3-560" fmla="*/ 661930 h 4290934"/>
              <a:gd name="connsiteX4-561" fmla="*/ 4500674 w 4503418"/>
              <a:gd name="connsiteY4-562" fmla="*/ 2182942 h 4290934"/>
              <a:gd name="connsiteX5-563" fmla="*/ 3883407 w 4503418"/>
              <a:gd name="connsiteY5-564" fmla="*/ 3699040 h 4290934"/>
              <a:gd name="connsiteX6-565" fmla="*/ 2290276 w 4503418"/>
              <a:gd name="connsiteY6-566" fmla="*/ 4287961 h 4290934"/>
              <a:gd name="connsiteX7-567" fmla="*/ 862406 w 4503418"/>
              <a:gd name="connsiteY7-568" fmla="*/ 3888558 h 4290934"/>
              <a:gd name="connsiteX8-569" fmla="*/ 171061 w 4503418"/>
              <a:gd name="connsiteY8-570" fmla="*/ 3131269 h 4290934"/>
              <a:gd name="connsiteX9-571" fmla="*/ 16906 w 4503418"/>
              <a:gd name="connsiteY9-572" fmla="*/ 2151453 h 4290934"/>
              <a:gd name="connsiteX0-573" fmla="*/ 16906 w 4501971"/>
              <a:gd name="connsiteY0-574" fmla="*/ 2151453 h 4290934"/>
              <a:gd name="connsiteX1-575" fmla="*/ 996504 w 4501971"/>
              <a:gd name="connsiteY1-576" fmla="*/ 362432 h 4290934"/>
              <a:gd name="connsiteX2-577" fmla="*/ 2395625 w 4501971"/>
              <a:gd name="connsiteY2-578" fmla="*/ 12598 h 4290934"/>
              <a:gd name="connsiteX3-579" fmla="*/ 3890389 w 4501971"/>
              <a:gd name="connsiteY3-580" fmla="*/ 661930 h 4290934"/>
              <a:gd name="connsiteX4-581" fmla="*/ 4500674 w 4501971"/>
              <a:gd name="connsiteY4-582" fmla="*/ 2182942 h 4290934"/>
              <a:gd name="connsiteX5-583" fmla="*/ 3883407 w 4501971"/>
              <a:gd name="connsiteY5-584" fmla="*/ 3699040 h 4290934"/>
              <a:gd name="connsiteX6-585" fmla="*/ 2290276 w 4501971"/>
              <a:gd name="connsiteY6-586" fmla="*/ 4287961 h 4290934"/>
              <a:gd name="connsiteX7-587" fmla="*/ 862406 w 4501971"/>
              <a:gd name="connsiteY7-588" fmla="*/ 3888558 h 4290934"/>
              <a:gd name="connsiteX8-589" fmla="*/ 171061 w 4501971"/>
              <a:gd name="connsiteY8-590" fmla="*/ 3131269 h 4290934"/>
              <a:gd name="connsiteX9-591" fmla="*/ 16906 w 4501971"/>
              <a:gd name="connsiteY9-592" fmla="*/ 2151453 h 4290934"/>
              <a:gd name="connsiteX0-593" fmla="*/ 16906 w 4500674"/>
              <a:gd name="connsiteY0-594" fmla="*/ 2151453 h 4290934"/>
              <a:gd name="connsiteX1-595" fmla="*/ 996504 w 4500674"/>
              <a:gd name="connsiteY1-596" fmla="*/ 362432 h 4290934"/>
              <a:gd name="connsiteX2-597" fmla="*/ 2395625 w 4500674"/>
              <a:gd name="connsiteY2-598" fmla="*/ 12598 h 4290934"/>
              <a:gd name="connsiteX3-599" fmla="*/ 3890389 w 4500674"/>
              <a:gd name="connsiteY3-600" fmla="*/ 661930 h 4290934"/>
              <a:gd name="connsiteX4-601" fmla="*/ 4500674 w 4500674"/>
              <a:gd name="connsiteY4-602" fmla="*/ 2182942 h 4290934"/>
              <a:gd name="connsiteX5-603" fmla="*/ 3883407 w 4500674"/>
              <a:gd name="connsiteY5-604" fmla="*/ 3699040 h 4290934"/>
              <a:gd name="connsiteX6-605" fmla="*/ 2290276 w 4500674"/>
              <a:gd name="connsiteY6-606" fmla="*/ 4287961 h 4290934"/>
              <a:gd name="connsiteX7-607" fmla="*/ 862406 w 4500674"/>
              <a:gd name="connsiteY7-608" fmla="*/ 3888558 h 4290934"/>
              <a:gd name="connsiteX8-609" fmla="*/ 171061 w 4500674"/>
              <a:gd name="connsiteY8-610" fmla="*/ 3131269 h 4290934"/>
              <a:gd name="connsiteX9-611" fmla="*/ 16906 w 4500674"/>
              <a:gd name="connsiteY9-612" fmla="*/ 2151453 h 4290934"/>
              <a:gd name="connsiteX0-613" fmla="*/ 16906 w 4500674"/>
              <a:gd name="connsiteY0-614" fmla="*/ 2151453 h 4290934"/>
              <a:gd name="connsiteX1-615" fmla="*/ 996504 w 4500674"/>
              <a:gd name="connsiteY1-616" fmla="*/ 362432 h 4290934"/>
              <a:gd name="connsiteX2-617" fmla="*/ 2395625 w 4500674"/>
              <a:gd name="connsiteY2-618" fmla="*/ 12598 h 4290934"/>
              <a:gd name="connsiteX3-619" fmla="*/ 3890389 w 4500674"/>
              <a:gd name="connsiteY3-620" fmla="*/ 661930 h 4290934"/>
              <a:gd name="connsiteX4-621" fmla="*/ 4500674 w 4500674"/>
              <a:gd name="connsiteY4-622" fmla="*/ 2182942 h 4290934"/>
              <a:gd name="connsiteX5-623" fmla="*/ 3883407 w 4500674"/>
              <a:gd name="connsiteY5-624" fmla="*/ 3699040 h 4290934"/>
              <a:gd name="connsiteX6-625" fmla="*/ 2290276 w 4500674"/>
              <a:gd name="connsiteY6-626" fmla="*/ 4287961 h 4290934"/>
              <a:gd name="connsiteX7-627" fmla="*/ 862406 w 4500674"/>
              <a:gd name="connsiteY7-628" fmla="*/ 3888558 h 4290934"/>
              <a:gd name="connsiteX8-629" fmla="*/ 171061 w 4500674"/>
              <a:gd name="connsiteY8-630" fmla="*/ 3131269 h 4290934"/>
              <a:gd name="connsiteX9-631" fmla="*/ 16906 w 4500674"/>
              <a:gd name="connsiteY9-632" fmla="*/ 2151453 h 4290934"/>
              <a:gd name="connsiteX0-633" fmla="*/ 28544 w 4512312"/>
              <a:gd name="connsiteY0-634" fmla="*/ 2151453 h 4290934"/>
              <a:gd name="connsiteX1-635" fmla="*/ 1008142 w 4512312"/>
              <a:gd name="connsiteY1-636" fmla="*/ 362432 h 4290934"/>
              <a:gd name="connsiteX2-637" fmla="*/ 2407263 w 4512312"/>
              <a:gd name="connsiteY2-638" fmla="*/ 12598 h 4290934"/>
              <a:gd name="connsiteX3-639" fmla="*/ 3902027 w 4512312"/>
              <a:gd name="connsiteY3-640" fmla="*/ 661930 h 4290934"/>
              <a:gd name="connsiteX4-641" fmla="*/ 4512312 w 4512312"/>
              <a:gd name="connsiteY4-642" fmla="*/ 2182942 h 4290934"/>
              <a:gd name="connsiteX5-643" fmla="*/ 3895045 w 4512312"/>
              <a:gd name="connsiteY5-644" fmla="*/ 3699040 h 4290934"/>
              <a:gd name="connsiteX6-645" fmla="*/ 2301914 w 4512312"/>
              <a:gd name="connsiteY6-646" fmla="*/ 4287961 h 4290934"/>
              <a:gd name="connsiteX7-647" fmla="*/ 874044 w 4512312"/>
              <a:gd name="connsiteY7-648" fmla="*/ 3888558 h 4290934"/>
              <a:gd name="connsiteX8-649" fmla="*/ 286823 w 4512312"/>
              <a:gd name="connsiteY8-650" fmla="*/ 3232066 h 4290934"/>
              <a:gd name="connsiteX9-651" fmla="*/ 28544 w 4512312"/>
              <a:gd name="connsiteY9-652" fmla="*/ 2151453 h 4290934"/>
              <a:gd name="connsiteX0-653" fmla="*/ 45358 w 4383353"/>
              <a:gd name="connsiteY0-654" fmla="*/ 2191772 h 4290934"/>
              <a:gd name="connsiteX1-655" fmla="*/ 879183 w 4383353"/>
              <a:gd name="connsiteY1-656" fmla="*/ 362432 h 4290934"/>
              <a:gd name="connsiteX2-657" fmla="*/ 2278304 w 4383353"/>
              <a:gd name="connsiteY2-658" fmla="*/ 12598 h 4290934"/>
              <a:gd name="connsiteX3-659" fmla="*/ 3773068 w 4383353"/>
              <a:gd name="connsiteY3-660" fmla="*/ 661930 h 4290934"/>
              <a:gd name="connsiteX4-661" fmla="*/ 4383353 w 4383353"/>
              <a:gd name="connsiteY4-662" fmla="*/ 2182942 h 4290934"/>
              <a:gd name="connsiteX5-663" fmla="*/ 3766086 w 4383353"/>
              <a:gd name="connsiteY5-664" fmla="*/ 3699040 h 4290934"/>
              <a:gd name="connsiteX6-665" fmla="*/ 2172955 w 4383353"/>
              <a:gd name="connsiteY6-666" fmla="*/ 4287961 h 4290934"/>
              <a:gd name="connsiteX7-667" fmla="*/ 745085 w 4383353"/>
              <a:gd name="connsiteY7-668" fmla="*/ 3888558 h 4290934"/>
              <a:gd name="connsiteX8-669" fmla="*/ 157864 w 4383353"/>
              <a:gd name="connsiteY8-670" fmla="*/ 3232066 h 4290934"/>
              <a:gd name="connsiteX9-671" fmla="*/ 45358 w 4383353"/>
              <a:gd name="connsiteY9-672" fmla="*/ 2191772 h 4290934"/>
              <a:gd name="connsiteX0-673" fmla="*/ 149 w 4338144"/>
              <a:gd name="connsiteY0-674" fmla="*/ 2191772 h 4290934"/>
              <a:gd name="connsiteX1-675" fmla="*/ 833974 w 4338144"/>
              <a:gd name="connsiteY1-676" fmla="*/ 362432 h 4290934"/>
              <a:gd name="connsiteX2-677" fmla="*/ 2233095 w 4338144"/>
              <a:gd name="connsiteY2-678" fmla="*/ 12598 h 4290934"/>
              <a:gd name="connsiteX3-679" fmla="*/ 3727859 w 4338144"/>
              <a:gd name="connsiteY3-680" fmla="*/ 661930 h 4290934"/>
              <a:gd name="connsiteX4-681" fmla="*/ 4338144 w 4338144"/>
              <a:gd name="connsiteY4-682" fmla="*/ 2182942 h 4290934"/>
              <a:gd name="connsiteX5-683" fmla="*/ 3720877 w 4338144"/>
              <a:gd name="connsiteY5-684" fmla="*/ 3699040 h 4290934"/>
              <a:gd name="connsiteX6-685" fmla="*/ 2127746 w 4338144"/>
              <a:gd name="connsiteY6-686" fmla="*/ 4287961 h 4290934"/>
              <a:gd name="connsiteX7-687" fmla="*/ 699876 w 4338144"/>
              <a:gd name="connsiteY7-688" fmla="*/ 3888558 h 4290934"/>
              <a:gd name="connsiteX8-689" fmla="*/ 112655 w 4338144"/>
              <a:gd name="connsiteY8-690" fmla="*/ 3232066 h 4290934"/>
              <a:gd name="connsiteX9-691" fmla="*/ 149 w 4338144"/>
              <a:gd name="connsiteY9-692" fmla="*/ 2191772 h 4290934"/>
              <a:gd name="connsiteX0-693" fmla="*/ 71 w 4463014"/>
              <a:gd name="connsiteY0-694" fmla="*/ 2151453 h 4290934"/>
              <a:gd name="connsiteX1-695" fmla="*/ 958844 w 4463014"/>
              <a:gd name="connsiteY1-696" fmla="*/ 362432 h 4290934"/>
              <a:gd name="connsiteX2-697" fmla="*/ 2357965 w 4463014"/>
              <a:gd name="connsiteY2-698" fmla="*/ 12598 h 4290934"/>
              <a:gd name="connsiteX3-699" fmla="*/ 3852729 w 4463014"/>
              <a:gd name="connsiteY3-700" fmla="*/ 661930 h 4290934"/>
              <a:gd name="connsiteX4-701" fmla="*/ 4463014 w 4463014"/>
              <a:gd name="connsiteY4-702" fmla="*/ 2182942 h 4290934"/>
              <a:gd name="connsiteX5-703" fmla="*/ 3845747 w 4463014"/>
              <a:gd name="connsiteY5-704" fmla="*/ 3699040 h 4290934"/>
              <a:gd name="connsiteX6-705" fmla="*/ 2252616 w 4463014"/>
              <a:gd name="connsiteY6-706" fmla="*/ 4287961 h 4290934"/>
              <a:gd name="connsiteX7-707" fmla="*/ 824746 w 4463014"/>
              <a:gd name="connsiteY7-708" fmla="*/ 3888558 h 4290934"/>
              <a:gd name="connsiteX8-709" fmla="*/ 237525 w 4463014"/>
              <a:gd name="connsiteY8-710" fmla="*/ 3232066 h 4290934"/>
              <a:gd name="connsiteX9-711" fmla="*/ 71 w 4463014"/>
              <a:gd name="connsiteY9-712" fmla="*/ 2151453 h 4290934"/>
              <a:gd name="connsiteX0-713" fmla="*/ 71 w 4463014"/>
              <a:gd name="connsiteY0-714" fmla="*/ 2151453 h 4290934"/>
              <a:gd name="connsiteX1-715" fmla="*/ 958844 w 4463014"/>
              <a:gd name="connsiteY1-716" fmla="*/ 362432 h 4290934"/>
              <a:gd name="connsiteX2-717" fmla="*/ 2357965 w 4463014"/>
              <a:gd name="connsiteY2-718" fmla="*/ 12598 h 4290934"/>
              <a:gd name="connsiteX3-719" fmla="*/ 3852729 w 4463014"/>
              <a:gd name="connsiteY3-720" fmla="*/ 661930 h 4290934"/>
              <a:gd name="connsiteX4-721" fmla="*/ 4463014 w 4463014"/>
              <a:gd name="connsiteY4-722" fmla="*/ 2182942 h 4290934"/>
              <a:gd name="connsiteX5-723" fmla="*/ 3845747 w 4463014"/>
              <a:gd name="connsiteY5-724" fmla="*/ 3699040 h 4290934"/>
              <a:gd name="connsiteX6-725" fmla="*/ 2252616 w 4463014"/>
              <a:gd name="connsiteY6-726" fmla="*/ 4287961 h 4290934"/>
              <a:gd name="connsiteX7-727" fmla="*/ 824746 w 4463014"/>
              <a:gd name="connsiteY7-728" fmla="*/ 3888558 h 4290934"/>
              <a:gd name="connsiteX8-729" fmla="*/ 237525 w 4463014"/>
              <a:gd name="connsiteY8-730" fmla="*/ 3232066 h 4290934"/>
              <a:gd name="connsiteX9-731" fmla="*/ 71 w 4463014"/>
              <a:gd name="connsiteY9-732" fmla="*/ 2151453 h 4290934"/>
              <a:gd name="connsiteX0-733" fmla="*/ 71 w 4463014"/>
              <a:gd name="connsiteY0-734" fmla="*/ 2151453 h 4290934"/>
              <a:gd name="connsiteX1-735" fmla="*/ 958844 w 4463014"/>
              <a:gd name="connsiteY1-736" fmla="*/ 362432 h 4290934"/>
              <a:gd name="connsiteX2-737" fmla="*/ 2357965 w 4463014"/>
              <a:gd name="connsiteY2-738" fmla="*/ 12598 h 4290934"/>
              <a:gd name="connsiteX3-739" fmla="*/ 3852729 w 4463014"/>
              <a:gd name="connsiteY3-740" fmla="*/ 661930 h 4290934"/>
              <a:gd name="connsiteX4-741" fmla="*/ 4463014 w 4463014"/>
              <a:gd name="connsiteY4-742" fmla="*/ 2182942 h 4290934"/>
              <a:gd name="connsiteX5-743" fmla="*/ 3845747 w 4463014"/>
              <a:gd name="connsiteY5-744" fmla="*/ 3699040 h 4290934"/>
              <a:gd name="connsiteX6-745" fmla="*/ 2252616 w 4463014"/>
              <a:gd name="connsiteY6-746" fmla="*/ 4287961 h 4290934"/>
              <a:gd name="connsiteX7-747" fmla="*/ 824746 w 4463014"/>
              <a:gd name="connsiteY7-748" fmla="*/ 3888558 h 4290934"/>
              <a:gd name="connsiteX8-749" fmla="*/ 237525 w 4463014"/>
              <a:gd name="connsiteY8-750" fmla="*/ 3232066 h 4290934"/>
              <a:gd name="connsiteX9-751" fmla="*/ 71 w 4463014"/>
              <a:gd name="connsiteY9-752" fmla="*/ 2151453 h 4290934"/>
              <a:gd name="connsiteX0-753" fmla="*/ 71 w 4421365"/>
              <a:gd name="connsiteY0-754" fmla="*/ 2151453 h 4290934"/>
              <a:gd name="connsiteX1-755" fmla="*/ 958844 w 4421365"/>
              <a:gd name="connsiteY1-756" fmla="*/ 362432 h 4290934"/>
              <a:gd name="connsiteX2-757" fmla="*/ 2357965 w 4421365"/>
              <a:gd name="connsiteY2-758" fmla="*/ 12598 h 4290934"/>
              <a:gd name="connsiteX3-759" fmla="*/ 3852729 w 4421365"/>
              <a:gd name="connsiteY3-760" fmla="*/ 661930 h 4290934"/>
              <a:gd name="connsiteX4-761" fmla="*/ 4421365 w 4421365"/>
              <a:gd name="connsiteY4-762" fmla="*/ 2485334 h 4290934"/>
              <a:gd name="connsiteX5-763" fmla="*/ 3845747 w 4421365"/>
              <a:gd name="connsiteY5-764" fmla="*/ 3699040 h 4290934"/>
              <a:gd name="connsiteX6-765" fmla="*/ 2252616 w 4421365"/>
              <a:gd name="connsiteY6-766" fmla="*/ 4287961 h 4290934"/>
              <a:gd name="connsiteX7-767" fmla="*/ 824746 w 4421365"/>
              <a:gd name="connsiteY7-768" fmla="*/ 3888558 h 4290934"/>
              <a:gd name="connsiteX8-769" fmla="*/ 237525 w 4421365"/>
              <a:gd name="connsiteY8-770" fmla="*/ 3232066 h 4290934"/>
              <a:gd name="connsiteX9-771" fmla="*/ 71 w 4421365"/>
              <a:gd name="connsiteY9-772" fmla="*/ 2151453 h 4290934"/>
              <a:gd name="connsiteX0-773" fmla="*/ 71 w 4427323"/>
              <a:gd name="connsiteY0-774" fmla="*/ 2151453 h 4290934"/>
              <a:gd name="connsiteX1-775" fmla="*/ 958844 w 4427323"/>
              <a:gd name="connsiteY1-776" fmla="*/ 362432 h 4290934"/>
              <a:gd name="connsiteX2-777" fmla="*/ 2357965 w 4427323"/>
              <a:gd name="connsiteY2-778" fmla="*/ 12598 h 4290934"/>
              <a:gd name="connsiteX3-779" fmla="*/ 3852729 w 4427323"/>
              <a:gd name="connsiteY3-780" fmla="*/ 661930 h 4290934"/>
              <a:gd name="connsiteX4-781" fmla="*/ 4421365 w 4427323"/>
              <a:gd name="connsiteY4-782" fmla="*/ 2485334 h 4290934"/>
              <a:gd name="connsiteX5-783" fmla="*/ 3845747 w 4427323"/>
              <a:gd name="connsiteY5-784" fmla="*/ 3699040 h 4290934"/>
              <a:gd name="connsiteX6-785" fmla="*/ 2252616 w 4427323"/>
              <a:gd name="connsiteY6-786" fmla="*/ 4287961 h 4290934"/>
              <a:gd name="connsiteX7-787" fmla="*/ 824746 w 4427323"/>
              <a:gd name="connsiteY7-788" fmla="*/ 3888558 h 4290934"/>
              <a:gd name="connsiteX8-789" fmla="*/ 237525 w 4427323"/>
              <a:gd name="connsiteY8-790" fmla="*/ 3232066 h 4290934"/>
              <a:gd name="connsiteX9-791" fmla="*/ 71 w 4427323"/>
              <a:gd name="connsiteY9-792" fmla="*/ 2151453 h 4290934"/>
              <a:gd name="connsiteX0-793" fmla="*/ 71 w 4427323"/>
              <a:gd name="connsiteY0-794" fmla="*/ 2151453 h 4290934"/>
              <a:gd name="connsiteX1-795" fmla="*/ 958844 w 4427323"/>
              <a:gd name="connsiteY1-796" fmla="*/ 362432 h 4290934"/>
              <a:gd name="connsiteX2-797" fmla="*/ 2357965 w 4427323"/>
              <a:gd name="connsiteY2-798" fmla="*/ 12598 h 4290934"/>
              <a:gd name="connsiteX3-799" fmla="*/ 3852729 w 4427323"/>
              <a:gd name="connsiteY3-800" fmla="*/ 661930 h 4290934"/>
              <a:gd name="connsiteX4-801" fmla="*/ 4421365 w 4427323"/>
              <a:gd name="connsiteY4-802" fmla="*/ 2485334 h 4290934"/>
              <a:gd name="connsiteX5-803" fmla="*/ 3845747 w 4427323"/>
              <a:gd name="connsiteY5-804" fmla="*/ 3699040 h 4290934"/>
              <a:gd name="connsiteX6-805" fmla="*/ 2252616 w 4427323"/>
              <a:gd name="connsiteY6-806" fmla="*/ 4287961 h 4290934"/>
              <a:gd name="connsiteX7-807" fmla="*/ 824746 w 4427323"/>
              <a:gd name="connsiteY7-808" fmla="*/ 3888558 h 4290934"/>
              <a:gd name="connsiteX8-809" fmla="*/ 237525 w 4427323"/>
              <a:gd name="connsiteY8-810" fmla="*/ 3232066 h 4290934"/>
              <a:gd name="connsiteX9-811" fmla="*/ 71 w 4427323"/>
              <a:gd name="connsiteY9-812" fmla="*/ 2151453 h 4290934"/>
              <a:gd name="connsiteX0-813" fmla="*/ 71 w 4427323"/>
              <a:gd name="connsiteY0-814" fmla="*/ 2151453 h 4292134"/>
              <a:gd name="connsiteX1-815" fmla="*/ 958844 w 4427323"/>
              <a:gd name="connsiteY1-816" fmla="*/ 362432 h 4292134"/>
              <a:gd name="connsiteX2-817" fmla="*/ 2357965 w 4427323"/>
              <a:gd name="connsiteY2-818" fmla="*/ 12598 h 4292134"/>
              <a:gd name="connsiteX3-819" fmla="*/ 3852729 w 4427323"/>
              <a:gd name="connsiteY3-820" fmla="*/ 661930 h 4292134"/>
              <a:gd name="connsiteX4-821" fmla="*/ 4421365 w 4427323"/>
              <a:gd name="connsiteY4-822" fmla="*/ 2485334 h 4292134"/>
              <a:gd name="connsiteX5-823" fmla="*/ 3908221 w 4427323"/>
              <a:gd name="connsiteY5-824" fmla="*/ 3658721 h 4292134"/>
              <a:gd name="connsiteX6-825" fmla="*/ 2252616 w 4427323"/>
              <a:gd name="connsiteY6-826" fmla="*/ 4287961 h 4292134"/>
              <a:gd name="connsiteX7-827" fmla="*/ 824746 w 4427323"/>
              <a:gd name="connsiteY7-828" fmla="*/ 3888558 h 4292134"/>
              <a:gd name="connsiteX8-829" fmla="*/ 237525 w 4427323"/>
              <a:gd name="connsiteY8-830" fmla="*/ 3232066 h 4292134"/>
              <a:gd name="connsiteX9-831" fmla="*/ 71 w 4427323"/>
              <a:gd name="connsiteY9-832" fmla="*/ 2151453 h 4292134"/>
              <a:gd name="connsiteX0-833" fmla="*/ 71 w 4427323"/>
              <a:gd name="connsiteY0-834" fmla="*/ 2151453 h 4292134"/>
              <a:gd name="connsiteX1-835" fmla="*/ 958844 w 4427323"/>
              <a:gd name="connsiteY1-836" fmla="*/ 362432 h 4292134"/>
              <a:gd name="connsiteX2-837" fmla="*/ 2357965 w 4427323"/>
              <a:gd name="connsiteY2-838" fmla="*/ 12598 h 4292134"/>
              <a:gd name="connsiteX3-839" fmla="*/ 3852729 w 4427323"/>
              <a:gd name="connsiteY3-840" fmla="*/ 661930 h 4292134"/>
              <a:gd name="connsiteX4-841" fmla="*/ 4421365 w 4427323"/>
              <a:gd name="connsiteY4-842" fmla="*/ 2485334 h 4292134"/>
              <a:gd name="connsiteX5-843" fmla="*/ 3908221 w 4427323"/>
              <a:gd name="connsiteY5-844" fmla="*/ 3658721 h 4292134"/>
              <a:gd name="connsiteX6-845" fmla="*/ 2252616 w 4427323"/>
              <a:gd name="connsiteY6-846" fmla="*/ 4287961 h 4292134"/>
              <a:gd name="connsiteX7-847" fmla="*/ 824746 w 4427323"/>
              <a:gd name="connsiteY7-848" fmla="*/ 3888558 h 4292134"/>
              <a:gd name="connsiteX8-849" fmla="*/ 237525 w 4427323"/>
              <a:gd name="connsiteY8-850" fmla="*/ 3232066 h 4292134"/>
              <a:gd name="connsiteX9-851" fmla="*/ 71 w 4427323"/>
              <a:gd name="connsiteY9-852" fmla="*/ 2151453 h 4292134"/>
              <a:gd name="connsiteX0-853" fmla="*/ 71 w 4427323"/>
              <a:gd name="connsiteY0-854" fmla="*/ 2151453 h 4289046"/>
              <a:gd name="connsiteX1-855" fmla="*/ 958844 w 4427323"/>
              <a:gd name="connsiteY1-856" fmla="*/ 362432 h 4289046"/>
              <a:gd name="connsiteX2-857" fmla="*/ 2357965 w 4427323"/>
              <a:gd name="connsiteY2-858" fmla="*/ 12598 h 4289046"/>
              <a:gd name="connsiteX3-859" fmla="*/ 3852729 w 4427323"/>
              <a:gd name="connsiteY3-860" fmla="*/ 661930 h 4289046"/>
              <a:gd name="connsiteX4-861" fmla="*/ 4421365 w 4427323"/>
              <a:gd name="connsiteY4-862" fmla="*/ 2485334 h 4289046"/>
              <a:gd name="connsiteX5-863" fmla="*/ 3929046 w 4427323"/>
              <a:gd name="connsiteY5-864" fmla="*/ 3779678 h 4289046"/>
              <a:gd name="connsiteX6-865" fmla="*/ 2252616 w 4427323"/>
              <a:gd name="connsiteY6-866" fmla="*/ 4287961 h 4289046"/>
              <a:gd name="connsiteX7-867" fmla="*/ 824746 w 4427323"/>
              <a:gd name="connsiteY7-868" fmla="*/ 3888558 h 4289046"/>
              <a:gd name="connsiteX8-869" fmla="*/ 237525 w 4427323"/>
              <a:gd name="connsiteY8-870" fmla="*/ 3232066 h 4289046"/>
              <a:gd name="connsiteX9-871" fmla="*/ 71 w 4427323"/>
              <a:gd name="connsiteY9-872" fmla="*/ 2151453 h 4289046"/>
              <a:gd name="connsiteX0-873" fmla="*/ 71 w 4427323"/>
              <a:gd name="connsiteY0-874" fmla="*/ 2151453 h 4289046"/>
              <a:gd name="connsiteX1-875" fmla="*/ 958844 w 4427323"/>
              <a:gd name="connsiteY1-876" fmla="*/ 362432 h 4289046"/>
              <a:gd name="connsiteX2-877" fmla="*/ 2357965 w 4427323"/>
              <a:gd name="connsiteY2-878" fmla="*/ 12598 h 4289046"/>
              <a:gd name="connsiteX3-879" fmla="*/ 3852729 w 4427323"/>
              <a:gd name="connsiteY3-880" fmla="*/ 661930 h 4289046"/>
              <a:gd name="connsiteX4-881" fmla="*/ 4421365 w 4427323"/>
              <a:gd name="connsiteY4-882" fmla="*/ 2485334 h 4289046"/>
              <a:gd name="connsiteX5-883" fmla="*/ 3929046 w 4427323"/>
              <a:gd name="connsiteY5-884" fmla="*/ 3779678 h 4289046"/>
              <a:gd name="connsiteX6-885" fmla="*/ 2252616 w 4427323"/>
              <a:gd name="connsiteY6-886" fmla="*/ 4287961 h 4289046"/>
              <a:gd name="connsiteX7-887" fmla="*/ 824746 w 4427323"/>
              <a:gd name="connsiteY7-888" fmla="*/ 3888558 h 4289046"/>
              <a:gd name="connsiteX8-889" fmla="*/ 237525 w 4427323"/>
              <a:gd name="connsiteY8-890" fmla="*/ 3232066 h 4289046"/>
              <a:gd name="connsiteX9-891" fmla="*/ 71 w 4427323"/>
              <a:gd name="connsiteY9-892" fmla="*/ 2151453 h 4289046"/>
              <a:gd name="connsiteX0-893" fmla="*/ 71 w 4427323"/>
              <a:gd name="connsiteY0-894" fmla="*/ 2151453 h 4292134"/>
              <a:gd name="connsiteX1-895" fmla="*/ 958844 w 4427323"/>
              <a:gd name="connsiteY1-896" fmla="*/ 362432 h 4292134"/>
              <a:gd name="connsiteX2-897" fmla="*/ 2357965 w 4427323"/>
              <a:gd name="connsiteY2-898" fmla="*/ 12598 h 4292134"/>
              <a:gd name="connsiteX3-899" fmla="*/ 3852729 w 4427323"/>
              <a:gd name="connsiteY3-900" fmla="*/ 661930 h 4292134"/>
              <a:gd name="connsiteX4-901" fmla="*/ 4421365 w 4427323"/>
              <a:gd name="connsiteY4-902" fmla="*/ 2485334 h 4292134"/>
              <a:gd name="connsiteX5-903" fmla="*/ 3949870 w 4427323"/>
              <a:gd name="connsiteY5-904" fmla="*/ 3658721 h 4292134"/>
              <a:gd name="connsiteX6-905" fmla="*/ 2252616 w 4427323"/>
              <a:gd name="connsiteY6-906" fmla="*/ 4287961 h 4292134"/>
              <a:gd name="connsiteX7-907" fmla="*/ 824746 w 4427323"/>
              <a:gd name="connsiteY7-908" fmla="*/ 3888558 h 4292134"/>
              <a:gd name="connsiteX8-909" fmla="*/ 237525 w 4427323"/>
              <a:gd name="connsiteY8-910" fmla="*/ 3232066 h 4292134"/>
              <a:gd name="connsiteX9-911" fmla="*/ 71 w 4427323"/>
              <a:gd name="connsiteY9-912" fmla="*/ 2151453 h 4292134"/>
              <a:gd name="connsiteX0-913" fmla="*/ 71 w 4427323"/>
              <a:gd name="connsiteY0-914" fmla="*/ 2151453 h 4288042"/>
              <a:gd name="connsiteX1-915" fmla="*/ 958844 w 4427323"/>
              <a:gd name="connsiteY1-916" fmla="*/ 362432 h 4288042"/>
              <a:gd name="connsiteX2-917" fmla="*/ 2357965 w 4427323"/>
              <a:gd name="connsiteY2-918" fmla="*/ 12598 h 4288042"/>
              <a:gd name="connsiteX3-919" fmla="*/ 3852729 w 4427323"/>
              <a:gd name="connsiteY3-920" fmla="*/ 661930 h 4288042"/>
              <a:gd name="connsiteX4-921" fmla="*/ 4421365 w 4427323"/>
              <a:gd name="connsiteY4-922" fmla="*/ 2485334 h 4288042"/>
              <a:gd name="connsiteX5-923" fmla="*/ 3824922 w 4427323"/>
              <a:gd name="connsiteY5-924" fmla="*/ 3860316 h 4288042"/>
              <a:gd name="connsiteX6-925" fmla="*/ 2252616 w 4427323"/>
              <a:gd name="connsiteY6-926" fmla="*/ 4287961 h 4288042"/>
              <a:gd name="connsiteX7-927" fmla="*/ 824746 w 4427323"/>
              <a:gd name="connsiteY7-928" fmla="*/ 3888558 h 4288042"/>
              <a:gd name="connsiteX8-929" fmla="*/ 237525 w 4427323"/>
              <a:gd name="connsiteY8-930" fmla="*/ 3232066 h 4288042"/>
              <a:gd name="connsiteX9-931" fmla="*/ 71 w 4427323"/>
              <a:gd name="connsiteY9-932" fmla="*/ 2151453 h 4288042"/>
              <a:gd name="connsiteX0-933" fmla="*/ 71 w 4427323"/>
              <a:gd name="connsiteY0-934" fmla="*/ 2151453 h 4288042"/>
              <a:gd name="connsiteX1-935" fmla="*/ 958844 w 4427323"/>
              <a:gd name="connsiteY1-936" fmla="*/ 362432 h 4288042"/>
              <a:gd name="connsiteX2-937" fmla="*/ 2357965 w 4427323"/>
              <a:gd name="connsiteY2-938" fmla="*/ 12598 h 4288042"/>
              <a:gd name="connsiteX3-939" fmla="*/ 3852729 w 4427323"/>
              <a:gd name="connsiteY3-940" fmla="*/ 661930 h 4288042"/>
              <a:gd name="connsiteX4-941" fmla="*/ 4421365 w 4427323"/>
              <a:gd name="connsiteY4-942" fmla="*/ 2485334 h 4288042"/>
              <a:gd name="connsiteX5-943" fmla="*/ 3720799 w 4427323"/>
              <a:gd name="connsiteY5-944" fmla="*/ 3860316 h 4288042"/>
              <a:gd name="connsiteX6-945" fmla="*/ 2252616 w 4427323"/>
              <a:gd name="connsiteY6-946" fmla="*/ 4287961 h 4288042"/>
              <a:gd name="connsiteX7-947" fmla="*/ 824746 w 4427323"/>
              <a:gd name="connsiteY7-948" fmla="*/ 3888558 h 4288042"/>
              <a:gd name="connsiteX8-949" fmla="*/ 237525 w 4427323"/>
              <a:gd name="connsiteY8-950" fmla="*/ 3232066 h 4288042"/>
              <a:gd name="connsiteX9-951" fmla="*/ 71 w 4427323"/>
              <a:gd name="connsiteY9-952" fmla="*/ 2151453 h 42880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 ang="0">
                <a:pos x="connsiteX7-169" y="connsiteY7-170"/>
              </a:cxn>
              <a:cxn ang="0">
                <a:pos x="connsiteX8-299" y="connsiteY8-300"/>
              </a:cxn>
              <a:cxn ang="0">
                <a:pos x="connsiteX9-571" y="connsiteY9-572"/>
              </a:cxn>
            </a:cxnLst>
            <a:rect l="l" t="t" r="r" b="b"/>
            <a:pathLst>
              <a:path w="4427323" h="4288042">
                <a:moveTo>
                  <a:pt x="71" y="2151453"/>
                </a:moveTo>
                <a:cubicBezTo>
                  <a:pt x="-4657" y="1511905"/>
                  <a:pt x="224953" y="1001609"/>
                  <a:pt x="958844" y="362432"/>
                </a:cubicBezTo>
                <a:cubicBezTo>
                  <a:pt x="1479627" y="57436"/>
                  <a:pt x="1875651" y="-37318"/>
                  <a:pt x="2357965" y="12598"/>
                </a:cubicBezTo>
                <a:cubicBezTo>
                  <a:pt x="2840279" y="62514"/>
                  <a:pt x="3470401" y="174250"/>
                  <a:pt x="3852729" y="661930"/>
                </a:cubicBezTo>
                <a:cubicBezTo>
                  <a:pt x="3825726" y="740255"/>
                  <a:pt x="4497082" y="1021324"/>
                  <a:pt x="4421365" y="2485334"/>
                </a:cubicBezTo>
                <a:cubicBezTo>
                  <a:pt x="4400065" y="3262836"/>
                  <a:pt x="4042801" y="3624521"/>
                  <a:pt x="3720799" y="3860316"/>
                </a:cubicBezTo>
                <a:cubicBezTo>
                  <a:pt x="3191050" y="4223398"/>
                  <a:pt x="2735291" y="4283254"/>
                  <a:pt x="2252616" y="4287961"/>
                </a:cubicBezTo>
                <a:cubicBezTo>
                  <a:pt x="1769941" y="4292668"/>
                  <a:pt x="1142952" y="4093597"/>
                  <a:pt x="824746" y="3888558"/>
                </a:cubicBezTo>
                <a:cubicBezTo>
                  <a:pt x="506540" y="3683520"/>
                  <a:pt x="378442" y="3521584"/>
                  <a:pt x="237525" y="3232066"/>
                </a:cubicBezTo>
                <a:cubicBezTo>
                  <a:pt x="152086" y="3021823"/>
                  <a:pt x="4799" y="2791001"/>
                  <a:pt x="71" y="2151453"/>
                </a:cubicBezTo>
                <a:close/>
              </a:path>
            </a:pathLst>
          </a:custGeom>
          <a:noFill/>
          <a:ln w="127000" cmpd="sng">
            <a:noFill/>
          </a:ln>
          <a:effectLst>
            <a:outerShdw blurRad="44450" dist="38100" dir="8160000" algn="tl" rotWithShape="0">
              <a:srgbClr val="000000">
                <a:alpha val="40000"/>
              </a:srgbClr>
            </a:outerShdw>
          </a:effectLst>
        </p:spPr>
        <p:txBody>
          <a:bodyPr vert="horz" anchor="ctr"/>
          <a:lstStyle>
            <a:lvl1pPr algn="ctr">
              <a:defRPr sz="3200">
                <a:ln>
                  <a:noFill/>
                </a:ln>
                <a:solidFill>
                  <a:schemeClr val="tx1"/>
                </a:solidFill>
                <a:latin typeface="Arial" panose="020B0604020202020204"/>
                <a:cs typeface="Arial" panose="020B0604020202020204"/>
              </a:defRPr>
            </a:lvl1pPr>
          </a:lstStyle>
          <a:p>
            <a:endParaRPr lang="en-US" dirty="0"/>
          </a:p>
        </p:txBody>
      </p:sp>
      <p:sp>
        <p:nvSpPr>
          <p:cNvPr id="44" name="Picture Placeholder 8"/>
          <p:cNvSpPr>
            <a:spLocks noGrp="1"/>
          </p:cNvSpPr>
          <p:nvPr>
            <p:ph type="pic" sz="quarter" idx="34"/>
          </p:nvPr>
        </p:nvSpPr>
        <p:spPr>
          <a:xfrm>
            <a:off x="12624048" y="2753544"/>
            <a:ext cx="4430280" cy="4432746"/>
          </a:xfrm>
          <a:custGeom>
            <a:avLst/>
            <a:gdLst>
              <a:gd name="connsiteX0" fmla="*/ 0 w 4357820"/>
              <a:gd name="connsiteY0" fmla="*/ 2178493 h 4356986"/>
              <a:gd name="connsiteX1" fmla="*/ 2178910 w 4357820"/>
              <a:gd name="connsiteY1" fmla="*/ 0 h 4356986"/>
              <a:gd name="connsiteX2" fmla="*/ 4357820 w 4357820"/>
              <a:gd name="connsiteY2" fmla="*/ 2178493 h 4356986"/>
              <a:gd name="connsiteX3" fmla="*/ 2178910 w 4357820"/>
              <a:gd name="connsiteY3" fmla="*/ 4356986 h 4356986"/>
              <a:gd name="connsiteX4" fmla="*/ 0 w 4357820"/>
              <a:gd name="connsiteY4" fmla="*/ 2178493 h 4356986"/>
              <a:gd name="connsiteX0-1" fmla="*/ 42475 w 4400295"/>
              <a:gd name="connsiteY0-2" fmla="*/ 2178493 h 4461225"/>
              <a:gd name="connsiteX1-3" fmla="*/ 2221385 w 4400295"/>
              <a:gd name="connsiteY1-4" fmla="*/ 0 h 4461225"/>
              <a:gd name="connsiteX2-5" fmla="*/ 4400295 w 4400295"/>
              <a:gd name="connsiteY2-6" fmla="*/ 2178493 h 4461225"/>
              <a:gd name="connsiteX3-7" fmla="*/ 2221385 w 4400295"/>
              <a:gd name="connsiteY3-8" fmla="*/ 4356986 h 4461225"/>
              <a:gd name="connsiteX4-9" fmla="*/ 887975 w 4400295"/>
              <a:gd name="connsiteY4-10" fmla="*/ 3915598 h 4461225"/>
              <a:gd name="connsiteX5" fmla="*/ 42475 w 4400295"/>
              <a:gd name="connsiteY5" fmla="*/ 2178493 h 4461225"/>
              <a:gd name="connsiteX0-11" fmla="*/ 430 w 4358250"/>
              <a:gd name="connsiteY0-12" fmla="*/ 2178493 h 4461225"/>
              <a:gd name="connsiteX1-13" fmla="*/ 2179340 w 4358250"/>
              <a:gd name="connsiteY1-14" fmla="*/ 0 h 4461225"/>
              <a:gd name="connsiteX2-15" fmla="*/ 4358250 w 4358250"/>
              <a:gd name="connsiteY2-16" fmla="*/ 2178493 h 4461225"/>
              <a:gd name="connsiteX3-17" fmla="*/ 2179340 w 4358250"/>
              <a:gd name="connsiteY3-18" fmla="*/ 4356986 h 4461225"/>
              <a:gd name="connsiteX4-19" fmla="*/ 845930 w 4358250"/>
              <a:gd name="connsiteY4-20" fmla="*/ 3915598 h 4461225"/>
              <a:gd name="connsiteX5-21" fmla="*/ 430 w 4358250"/>
              <a:gd name="connsiteY5-22" fmla="*/ 2178493 h 4461225"/>
              <a:gd name="connsiteX0-23" fmla="*/ 430 w 4358250"/>
              <a:gd name="connsiteY0-24" fmla="*/ 2178493 h 4443710"/>
              <a:gd name="connsiteX1-25" fmla="*/ 2179340 w 4358250"/>
              <a:gd name="connsiteY1-26" fmla="*/ 0 h 4443710"/>
              <a:gd name="connsiteX2-27" fmla="*/ 4358250 w 4358250"/>
              <a:gd name="connsiteY2-28" fmla="*/ 2178493 h 4443710"/>
              <a:gd name="connsiteX3-29" fmla="*/ 2179340 w 4358250"/>
              <a:gd name="connsiteY3-30" fmla="*/ 4356986 h 4443710"/>
              <a:gd name="connsiteX4-31" fmla="*/ 845930 w 4358250"/>
              <a:gd name="connsiteY4-32" fmla="*/ 3915598 h 4443710"/>
              <a:gd name="connsiteX5-33" fmla="*/ 430 w 4358250"/>
              <a:gd name="connsiteY5-34" fmla="*/ 2178493 h 4443710"/>
              <a:gd name="connsiteX0-35" fmla="*/ 430 w 4358250"/>
              <a:gd name="connsiteY0-36" fmla="*/ 2178493 h 4362020"/>
              <a:gd name="connsiteX1-37" fmla="*/ 2179340 w 4358250"/>
              <a:gd name="connsiteY1-38" fmla="*/ 0 h 4362020"/>
              <a:gd name="connsiteX2-39" fmla="*/ 4358250 w 4358250"/>
              <a:gd name="connsiteY2-40" fmla="*/ 2178493 h 4362020"/>
              <a:gd name="connsiteX3-41" fmla="*/ 2179340 w 4358250"/>
              <a:gd name="connsiteY3-42" fmla="*/ 4356986 h 4362020"/>
              <a:gd name="connsiteX4-43" fmla="*/ 845930 w 4358250"/>
              <a:gd name="connsiteY4-44" fmla="*/ 3915598 h 4362020"/>
              <a:gd name="connsiteX5-45" fmla="*/ 430 w 4358250"/>
              <a:gd name="connsiteY5-46" fmla="*/ 2178493 h 4362020"/>
              <a:gd name="connsiteX0-47" fmla="*/ 430 w 4358250"/>
              <a:gd name="connsiteY0-48" fmla="*/ 2178493 h 4361382"/>
              <a:gd name="connsiteX1-49" fmla="*/ 2179340 w 4358250"/>
              <a:gd name="connsiteY1-50" fmla="*/ 0 h 4361382"/>
              <a:gd name="connsiteX2-51" fmla="*/ 4358250 w 4358250"/>
              <a:gd name="connsiteY2-52" fmla="*/ 2178493 h 4361382"/>
              <a:gd name="connsiteX3-53" fmla="*/ 2179340 w 4358250"/>
              <a:gd name="connsiteY3-54" fmla="*/ 4356986 h 4361382"/>
              <a:gd name="connsiteX4-55" fmla="*/ 845930 w 4358250"/>
              <a:gd name="connsiteY4-56" fmla="*/ 3915598 h 4361382"/>
              <a:gd name="connsiteX5-57" fmla="*/ 430 w 4358250"/>
              <a:gd name="connsiteY5-58" fmla="*/ 2178493 h 4361382"/>
              <a:gd name="connsiteX0-59" fmla="*/ 430 w 4446871"/>
              <a:gd name="connsiteY0-60" fmla="*/ 2178493 h 4362484"/>
              <a:gd name="connsiteX1-61" fmla="*/ 2179340 w 4446871"/>
              <a:gd name="connsiteY1-62" fmla="*/ 0 h 4362484"/>
              <a:gd name="connsiteX2-63" fmla="*/ 4358250 w 4446871"/>
              <a:gd name="connsiteY2-64" fmla="*/ 2178493 h 4362484"/>
              <a:gd name="connsiteX3-65" fmla="*/ 3803957 w 4446871"/>
              <a:gd name="connsiteY3-66" fmla="*/ 3631614 h 4362484"/>
              <a:gd name="connsiteX4-67" fmla="*/ 2179340 w 4446871"/>
              <a:gd name="connsiteY4-68" fmla="*/ 4356986 h 4362484"/>
              <a:gd name="connsiteX5-69" fmla="*/ 845930 w 4446871"/>
              <a:gd name="connsiteY5-70" fmla="*/ 3915598 h 4362484"/>
              <a:gd name="connsiteX6" fmla="*/ 430 w 4446871"/>
              <a:gd name="connsiteY6" fmla="*/ 2178493 h 4362484"/>
              <a:gd name="connsiteX0-71" fmla="*/ 430 w 4446871"/>
              <a:gd name="connsiteY0-72" fmla="*/ 2178493 h 4362484"/>
              <a:gd name="connsiteX1-73" fmla="*/ 2179340 w 4446871"/>
              <a:gd name="connsiteY1-74" fmla="*/ 0 h 4362484"/>
              <a:gd name="connsiteX2-75" fmla="*/ 4358250 w 4446871"/>
              <a:gd name="connsiteY2-76" fmla="*/ 2178493 h 4362484"/>
              <a:gd name="connsiteX3-77" fmla="*/ 3803957 w 4446871"/>
              <a:gd name="connsiteY3-78" fmla="*/ 3631614 h 4362484"/>
              <a:gd name="connsiteX4-79" fmla="*/ 2179340 w 4446871"/>
              <a:gd name="connsiteY4-80" fmla="*/ 4356986 h 4362484"/>
              <a:gd name="connsiteX5-81" fmla="*/ 845930 w 4446871"/>
              <a:gd name="connsiteY5-82" fmla="*/ 3915598 h 4362484"/>
              <a:gd name="connsiteX6-83" fmla="*/ 430 w 4446871"/>
              <a:gd name="connsiteY6-84" fmla="*/ 2178493 h 4362484"/>
              <a:gd name="connsiteX0-85" fmla="*/ 430 w 4358250"/>
              <a:gd name="connsiteY0-86" fmla="*/ 2178493 h 4362484"/>
              <a:gd name="connsiteX1-87" fmla="*/ 2179340 w 4358250"/>
              <a:gd name="connsiteY1-88" fmla="*/ 0 h 4362484"/>
              <a:gd name="connsiteX2-89" fmla="*/ 4358250 w 4358250"/>
              <a:gd name="connsiteY2-90" fmla="*/ 2178493 h 4362484"/>
              <a:gd name="connsiteX3-91" fmla="*/ 3803957 w 4358250"/>
              <a:gd name="connsiteY3-92" fmla="*/ 3631614 h 4362484"/>
              <a:gd name="connsiteX4-93" fmla="*/ 2179340 w 4358250"/>
              <a:gd name="connsiteY4-94" fmla="*/ 4356986 h 4362484"/>
              <a:gd name="connsiteX5-95" fmla="*/ 845930 w 4358250"/>
              <a:gd name="connsiteY5-96" fmla="*/ 3915598 h 4362484"/>
              <a:gd name="connsiteX6-97" fmla="*/ 430 w 4358250"/>
              <a:gd name="connsiteY6-98" fmla="*/ 2178493 h 4362484"/>
              <a:gd name="connsiteX0-99" fmla="*/ 430 w 4358250"/>
              <a:gd name="connsiteY0-100" fmla="*/ 2178493 h 4362484"/>
              <a:gd name="connsiteX1-101" fmla="*/ 2179340 w 4358250"/>
              <a:gd name="connsiteY1-102" fmla="*/ 0 h 4362484"/>
              <a:gd name="connsiteX2-103" fmla="*/ 4358250 w 4358250"/>
              <a:gd name="connsiteY2-104" fmla="*/ 2178493 h 4362484"/>
              <a:gd name="connsiteX3-105" fmla="*/ 3803957 w 4358250"/>
              <a:gd name="connsiteY3-106" fmla="*/ 3631614 h 4362484"/>
              <a:gd name="connsiteX4-107" fmla="*/ 2179340 w 4358250"/>
              <a:gd name="connsiteY4-108" fmla="*/ 4356986 h 4362484"/>
              <a:gd name="connsiteX5-109" fmla="*/ 845930 w 4358250"/>
              <a:gd name="connsiteY5-110" fmla="*/ 3915598 h 4362484"/>
              <a:gd name="connsiteX6-111" fmla="*/ 430 w 4358250"/>
              <a:gd name="connsiteY6-112" fmla="*/ 2178493 h 4362484"/>
              <a:gd name="connsiteX0-113" fmla="*/ 430 w 4358250"/>
              <a:gd name="connsiteY0-114" fmla="*/ 2178493 h 4362484"/>
              <a:gd name="connsiteX1-115" fmla="*/ 2179340 w 4358250"/>
              <a:gd name="connsiteY1-116" fmla="*/ 0 h 4362484"/>
              <a:gd name="connsiteX2-117" fmla="*/ 4358250 w 4358250"/>
              <a:gd name="connsiteY2-118" fmla="*/ 2178493 h 4362484"/>
              <a:gd name="connsiteX3-119" fmla="*/ 3803957 w 4358250"/>
              <a:gd name="connsiteY3-120" fmla="*/ 3631614 h 4362484"/>
              <a:gd name="connsiteX4-121" fmla="*/ 2179340 w 4358250"/>
              <a:gd name="connsiteY4-122" fmla="*/ 4356986 h 4362484"/>
              <a:gd name="connsiteX5-123" fmla="*/ 845930 w 4358250"/>
              <a:gd name="connsiteY5-124" fmla="*/ 3915598 h 4362484"/>
              <a:gd name="connsiteX6-125" fmla="*/ 430 w 4358250"/>
              <a:gd name="connsiteY6-126" fmla="*/ 2178493 h 4362484"/>
              <a:gd name="connsiteX0-127" fmla="*/ 430 w 4358250"/>
              <a:gd name="connsiteY0-128" fmla="*/ 2178493 h 4357463"/>
              <a:gd name="connsiteX1-129" fmla="*/ 2179340 w 4358250"/>
              <a:gd name="connsiteY1-130" fmla="*/ 0 h 4357463"/>
              <a:gd name="connsiteX2-131" fmla="*/ 4358250 w 4358250"/>
              <a:gd name="connsiteY2-132" fmla="*/ 2178493 h 4357463"/>
              <a:gd name="connsiteX3-133" fmla="*/ 3803957 w 4358250"/>
              <a:gd name="connsiteY3-134" fmla="*/ 3631614 h 4357463"/>
              <a:gd name="connsiteX4-135" fmla="*/ 2179340 w 4358250"/>
              <a:gd name="connsiteY4-136" fmla="*/ 4356986 h 4357463"/>
              <a:gd name="connsiteX5-137" fmla="*/ 845930 w 4358250"/>
              <a:gd name="connsiteY5-138" fmla="*/ 3915598 h 4357463"/>
              <a:gd name="connsiteX6-139" fmla="*/ 430 w 4358250"/>
              <a:gd name="connsiteY6-140" fmla="*/ 2178493 h 4357463"/>
              <a:gd name="connsiteX0-141" fmla="*/ 717 w 4358537"/>
              <a:gd name="connsiteY0-142" fmla="*/ 2295351 h 4474321"/>
              <a:gd name="connsiteX1-143" fmla="*/ 980315 w 4358537"/>
              <a:gd name="connsiteY1-144" fmla="*/ 506330 h 4474321"/>
              <a:gd name="connsiteX2-145" fmla="*/ 2179627 w 4358537"/>
              <a:gd name="connsiteY2-146" fmla="*/ 116858 h 4474321"/>
              <a:gd name="connsiteX3-147" fmla="*/ 4358537 w 4358537"/>
              <a:gd name="connsiteY3-148" fmla="*/ 2295351 h 4474321"/>
              <a:gd name="connsiteX4-149" fmla="*/ 3804244 w 4358537"/>
              <a:gd name="connsiteY4-150" fmla="*/ 3748472 h 4474321"/>
              <a:gd name="connsiteX5-151" fmla="*/ 2179627 w 4358537"/>
              <a:gd name="connsiteY5-152" fmla="*/ 4473844 h 4474321"/>
              <a:gd name="connsiteX6-153" fmla="*/ 846217 w 4358537"/>
              <a:gd name="connsiteY6-154" fmla="*/ 4032456 h 4474321"/>
              <a:gd name="connsiteX7" fmla="*/ 717 w 4358537"/>
              <a:gd name="connsiteY7" fmla="*/ 2295351 h 4474321"/>
              <a:gd name="connsiteX0-155" fmla="*/ 717 w 4358537"/>
              <a:gd name="connsiteY0-156" fmla="*/ 2271433 h 4450403"/>
              <a:gd name="connsiteX1-157" fmla="*/ 980315 w 4358537"/>
              <a:gd name="connsiteY1-158" fmla="*/ 482412 h 4450403"/>
              <a:gd name="connsiteX2-159" fmla="*/ 2179627 w 4358537"/>
              <a:gd name="connsiteY2-160" fmla="*/ 92940 h 4450403"/>
              <a:gd name="connsiteX3-161" fmla="*/ 4358537 w 4358537"/>
              <a:gd name="connsiteY3-162" fmla="*/ 2271433 h 4450403"/>
              <a:gd name="connsiteX4-163" fmla="*/ 3804244 w 4358537"/>
              <a:gd name="connsiteY4-164" fmla="*/ 3724554 h 4450403"/>
              <a:gd name="connsiteX5-165" fmla="*/ 2179627 w 4358537"/>
              <a:gd name="connsiteY5-166" fmla="*/ 4449926 h 4450403"/>
              <a:gd name="connsiteX6-167" fmla="*/ 846217 w 4358537"/>
              <a:gd name="connsiteY6-168" fmla="*/ 4008538 h 4450403"/>
              <a:gd name="connsiteX7-169" fmla="*/ 717 w 4358537"/>
              <a:gd name="connsiteY7-170" fmla="*/ 2271433 h 4450403"/>
              <a:gd name="connsiteX0-171" fmla="*/ 717 w 4358537"/>
              <a:gd name="connsiteY0-172" fmla="*/ 2271433 h 4450403"/>
              <a:gd name="connsiteX1-173" fmla="*/ 980315 w 4358537"/>
              <a:gd name="connsiteY1-174" fmla="*/ 482412 h 4450403"/>
              <a:gd name="connsiteX2-175" fmla="*/ 2179627 w 4358537"/>
              <a:gd name="connsiteY2-176" fmla="*/ 92940 h 4450403"/>
              <a:gd name="connsiteX3-177" fmla="*/ 4358537 w 4358537"/>
              <a:gd name="connsiteY3-178" fmla="*/ 2271433 h 4450403"/>
              <a:gd name="connsiteX4-179" fmla="*/ 3804244 w 4358537"/>
              <a:gd name="connsiteY4-180" fmla="*/ 3724554 h 4450403"/>
              <a:gd name="connsiteX5-181" fmla="*/ 2179627 w 4358537"/>
              <a:gd name="connsiteY5-182" fmla="*/ 4449926 h 4450403"/>
              <a:gd name="connsiteX6-183" fmla="*/ 846217 w 4358537"/>
              <a:gd name="connsiteY6-184" fmla="*/ 4008538 h 4450403"/>
              <a:gd name="connsiteX7-185" fmla="*/ 717 w 4358537"/>
              <a:gd name="connsiteY7-186" fmla="*/ 2271433 h 4450403"/>
              <a:gd name="connsiteX0-187" fmla="*/ 717 w 4358537"/>
              <a:gd name="connsiteY0-188" fmla="*/ 2180017 h 4358987"/>
              <a:gd name="connsiteX1-189" fmla="*/ 980315 w 4358537"/>
              <a:gd name="connsiteY1-190" fmla="*/ 390996 h 4358987"/>
              <a:gd name="connsiteX2-191" fmla="*/ 2179627 w 4358537"/>
              <a:gd name="connsiteY2-192" fmla="*/ 1524 h 4358987"/>
              <a:gd name="connsiteX3-193" fmla="*/ 4358537 w 4358537"/>
              <a:gd name="connsiteY3-194" fmla="*/ 2180017 h 4358987"/>
              <a:gd name="connsiteX4-195" fmla="*/ 3804244 w 4358537"/>
              <a:gd name="connsiteY4-196" fmla="*/ 3633138 h 4358987"/>
              <a:gd name="connsiteX5-197" fmla="*/ 2179627 w 4358537"/>
              <a:gd name="connsiteY5-198" fmla="*/ 4358510 h 4358987"/>
              <a:gd name="connsiteX6-199" fmla="*/ 846217 w 4358537"/>
              <a:gd name="connsiteY6-200" fmla="*/ 3917122 h 4358987"/>
              <a:gd name="connsiteX7-201" fmla="*/ 717 w 4358537"/>
              <a:gd name="connsiteY7-202" fmla="*/ 2180017 h 4358987"/>
              <a:gd name="connsiteX0-203" fmla="*/ 717 w 4358537"/>
              <a:gd name="connsiteY0-204" fmla="*/ 1995182 h 4174152"/>
              <a:gd name="connsiteX1-205" fmla="*/ 980315 w 4358537"/>
              <a:gd name="connsiteY1-206" fmla="*/ 206161 h 4174152"/>
              <a:gd name="connsiteX2-207" fmla="*/ 2376829 w 4358537"/>
              <a:gd name="connsiteY2-208" fmla="*/ 6012 h 4174152"/>
              <a:gd name="connsiteX3-209" fmla="*/ 4358537 w 4358537"/>
              <a:gd name="connsiteY3-210" fmla="*/ 1995182 h 4174152"/>
              <a:gd name="connsiteX4-211" fmla="*/ 3804244 w 4358537"/>
              <a:gd name="connsiteY4-212" fmla="*/ 3448303 h 4174152"/>
              <a:gd name="connsiteX5-213" fmla="*/ 2179627 w 4358537"/>
              <a:gd name="connsiteY5-214" fmla="*/ 4173675 h 4174152"/>
              <a:gd name="connsiteX6-215" fmla="*/ 846217 w 4358537"/>
              <a:gd name="connsiteY6-216" fmla="*/ 3732287 h 4174152"/>
              <a:gd name="connsiteX7-217" fmla="*/ 717 w 4358537"/>
              <a:gd name="connsiteY7-218" fmla="*/ 1995182 h 4174152"/>
              <a:gd name="connsiteX0-219" fmla="*/ 717 w 4358537"/>
              <a:gd name="connsiteY0-220" fmla="*/ 1990215 h 4169185"/>
              <a:gd name="connsiteX1-221" fmla="*/ 980315 w 4358537"/>
              <a:gd name="connsiteY1-222" fmla="*/ 201194 h 4169185"/>
              <a:gd name="connsiteX2-223" fmla="*/ 2376829 w 4358537"/>
              <a:gd name="connsiteY2-224" fmla="*/ 1045 h 4169185"/>
              <a:gd name="connsiteX3-225" fmla="*/ 4358537 w 4358537"/>
              <a:gd name="connsiteY3-226" fmla="*/ 1990215 h 4169185"/>
              <a:gd name="connsiteX4-227" fmla="*/ 3804244 w 4358537"/>
              <a:gd name="connsiteY4-228" fmla="*/ 3443336 h 4169185"/>
              <a:gd name="connsiteX5-229" fmla="*/ 2179627 w 4358537"/>
              <a:gd name="connsiteY5-230" fmla="*/ 4168708 h 4169185"/>
              <a:gd name="connsiteX6-231" fmla="*/ 846217 w 4358537"/>
              <a:gd name="connsiteY6-232" fmla="*/ 3727320 h 4169185"/>
              <a:gd name="connsiteX7-233" fmla="*/ 717 w 4358537"/>
              <a:gd name="connsiteY7-234" fmla="*/ 1990215 h 4169185"/>
              <a:gd name="connsiteX0-235" fmla="*/ 717 w 4358537"/>
              <a:gd name="connsiteY0-236" fmla="*/ 2044765 h 4223735"/>
              <a:gd name="connsiteX1-237" fmla="*/ 980315 w 4358537"/>
              <a:gd name="connsiteY1-238" fmla="*/ 255744 h 4223735"/>
              <a:gd name="connsiteX2-239" fmla="*/ 2368941 w 4358537"/>
              <a:gd name="connsiteY2-240" fmla="*/ 376 h 4223735"/>
              <a:gd name="connsiteX3-241" fmla="*/ 4358537 w 4358537"/>
              <a:gd name="connsiteY3-242" fmla="*/ 2044765 h 4223735"/>
              <a:gd name="connsiteX4-243" fmla="*/ 3804244 w 4358537"/>
              <a:gd name="connsiteY4-244" fmla="*/ 3497886 h 4223735"/>
              <a:gd name="connsiteX5-245" fmla="*/ 2179627 w 4358537"/>
              <a:gd name="connsiteY5-246" fmla="*/ 4223258 h 4223735"/>
              <a:gd name="connsiteX6-247" fmla="*/ 846217 w 4358537"/>
              <a:gd name="connsiteY6-248" fmla="*/ 3781870 h 4223735"/>
              <a:gd name="connsiteX7-249" fmla="*/ 717 w 4358537"/>
              <a:gd name="connsiteY7-250" fmla="*/ 2044765 h 4223735"/>
              <a:gd name="connsiteX0-251" fmla="*/ 717 w 4358537"/>
              <a:gd name="connsiteY0-252" fmla="*/ 2044765 h 4223735"/>
              <a:gd name="connsiteX1-253" fmla="*/ 980315 w 4358537"/>
              <a:gd name="connsiteY1-254" fmla="*/ 255744 h 4223735"/>
              <a:gd name="connsiteX2-255" fmla="*/ 2368941 w 4358537"/>
              <a:gd name="connsiteY2-256" fmla="*/ 376 h 4223735"/>
              <a:gd name="connsiteX3-257" fmla="*/ 4358537 w 4358537"/>
              <a:gd name="connsiteY3-258" fmla="*/ 2044765 h 4223735"/>
              <a:gd name="connsiteX4-259" fmla="*/ 3804244 w 4358537"/>
              <a:gd name="connsiteY4-260" fmla="*/ 3497886 h 4223735"/>
              <a:gd name="connsiteX5-261" fmla="*/ 2179627 w 4358537"/>
              <a:gd name="connsiteY5-262" fmla="*/ 4223258 h 4223735"/>
              <a:gd name="connsiteX6-263" fmla="*/ 846217 w 4358537"/>
              <a:gd name="connsiteY6-264" fmla="*/ 3781870 h 4223735"/>
              <a:gd name="connsiteX7-265" fmla="*/ 717 w 4358537"/>
              <a:gd name="connsiteY7-266" fmla="*/ 2044765 h 4223735"/>
              <a:gd name="connsiteX0-267" fmla="*/ 36241 w 4394061"/>
              <a:gd name="connsiteY0-268" fmla="*/ 2044765 h 4223735"/>
              <a:gd name="connsiteX1-269" fmla="*/ 1015839 w 4394061"/>
              <a:gd name="connsiteY1-270" fmla="*/ 255744 h 4223735"/>
              <a:gd name="connsiteX2-271" fmla="*/ 2404465 w 4394061"/>
              <a:gd name="connsiteY2-272" fmla="*/ 376 h 4223735"/>
              <a:gd name="connsiteX3-273" fmla="*/ 4394061 w 4394061"/>
              <a:gd name="connsiteY3-274" fmla="*/ 2044765 h 4223735"/>
              <a:gd name="connsiteX4-275" fmla="*/ 3839768 w 4394061"/>
              <a:gd name="connsiteY4-276" fmla="*/ 3497886 h 4223735"/>
              <a:gd name="connsiteX5-277" fmla="*/ 2215151 w 4394061"/>
              <a:gd name="connsiteY5-278" fmla="*/ 4223258 h 4223735"/>
              <a:gd name="connsiteX6-279" fmla="*/ 881741 w 4394061"/>
              <a:gd name="connsiteY6-280" fmla="*/ 3781870 h 4223735"/>
              <a:gd name="connsiteX7-281" fmla="*/ 274361 w 4394061"/>
              <a:gd name="connsiteY7-282" fmla="*/ 3024581 h 4223735"/>
              <a:gd name="connsiteX8" fmla="*/ 36241 w 4394061"/>
              <a:gd name="connsiteY8" fmla="*/ 2044765 h 4223735"/>
              <a:gd name="connsiteX0-283" fmla="*/ 23687 w 4381507"/>
              <a:gd name="connsiteY0-284" fmla="*/ 2044765 h 4223735"/>
              <a:gd name="connsiteX1-285" fmla="*/ 1003285 w 4381507"/>
              <a:gd name="connsiteY1-286" fmla="*/ 255744 h 4223735"/>
              <a:gd name="connsiteX2-287" fmla="*/ 2391911 w 4381507"/>
              <a:gd name="connsiteY2-288" fmla="*/ 376 h 4223735"/>
              <a:gd name="connsiteX3-289" fmla="*/ 4381507 w 4381507"/>
              <a:gd name="connsiteY3-290" fmla="*/ 2044765 h 4223735"/>
              <a:gd name="connsiteX4-291" fmla="*/ 3827214 w 4381507"/>
              <a:gd name="connsiteY4-292" fmla="*/ 3497886 h 4223735"/>
              <a:gd name="connsiteX5-293" fmla="*/ 2202597 w 4381507"/>
              <a:gd name="connsiteY5-294" fmla="*/ 4223258 h 4223735"/>
              <a:gd name="connsiteX6-295" fmla="*/ 869187 w 4381507"/>
              <a:gd name="connsiteY6-296" fmla="*/ 3781870 h 4223735"/>
              <a:gd name="connsiteX7-297" fmla="*/ 261807 w 4381507"/>
              <a:gd name="connsiteY7-298" fmla="*/ 3024581 h 4223735"/>
              <a:gd name="connsiteX8-299" fmla="*/ 23687 w 4381507"/>
              <a:gd name="connsiteY8-300" fmla="*/ 2044765 h 4223735"/>
              <a:gd name="connsiteX0-301" fmla="*/ 21 w 4357841"/>
              <a:gd name="connsiteY0-302" fmla="*/ 2044765 h 4223735"/>
              <a:gd name="connsiteX1-303" fmla="*/ 979619 w 4357841"/>
              <a:gd name="connsiteY1-304" fmla="*/ 255744 h 4223735"/>
              <a:gd name="connsiteX2-305" fmla="*/ 2368245 w 4357841"/>
              <a:gd name="connsiteY2-306" fmla="*/ 376 h 4223735"/>
              <a:gd name="connsiteX3-307" fmla="*/ 4357841 w 4357841"/>
              <a:gd name="connsiteY3-308" fmla="*/ 2044765 h 4223735"/>
              <a:gd name="connsiteX4-309" fmla="*/ 3803548 w 4357841"/>
              <a:gd name="connsiteY4-310" fmla="*/ 3497886 h 4223735"/>
              <a:gd name="connsiteX5-311" fmla="*/ 2178931 w 4357841"/>
              <a:gd name="connsiteY5-312" fmla="*/ 4223258 h 4223735"/>
              <a:gd name="connsiteX6-313" fmla="*/ 845521 w 4357841"/>
              <a:gd name="connsiteY6-314" fmla="*/ 3781870 h 4223735"/>
              <a:gd name="connsiteX7-315" fmla="*/ 238141 w 4357841"/>
              <a:gd name="connsiteY7-316" fmla="*/ 3024581 h 4223735"/>
              <a:gd name="connsiteX8-317" fmla="*/ 21 w 4357841"/>
              <a:gd name="connsiteY8-318" fmla="*/ 2044765 h 4223735"/>
              <a:gd name="connsiteX0-319" fmla="*/ 21 w 4357841"/>
              <a:gd name="connsiteY0-320" fmla="*/ 2044765 h 4223735"/>
              <a:gd name="connsiteX1-321" fmla="*/ 979619 w 4357841"/>
              <a:gd name="connsiteY1-322" fmla="*/ 255744 h 4223735"/>
              <a:gd name="connsiteX2-323" fmla="*/ 2368245 w 4357841"/>
              <a:gd name="connsiteY2-324" fmla="*/ 376 h 4223735"/>
              <a:gd name="connsiteX3-325" fmla="*/ 4357841 w 4357841"/>
              <a:gd name="connsiteY3-326" fmla="*/ 2044765 h 4223735"/>
              <a:gd name="connsiteX4-327" fmla="*/ 3803548 w 4357841"/>
              <a:gd name="connsiteY4-328" fmla="*/ 3497886 h 4223735"/>
              <a:gd name="connsiteX5-329" fmla="*/ 2178931 w 4357841"/>
              <a:gd name="connsiteY5-330" fmla="*/ 4223258 h 4223735"/>
              <a:gd name="connsiteX6-331" fmla="*/ 845521 w 4357841"/>
              <a:gd name="connsiteY6-332" fmla="*/ 3781870 h 4223735"/>
              <a:gd name="connsiteX7-333" fmla="*/ 238141 w 4357841"/>
              <a:gd name="connsiteY7-334" fmla="*/ 3024581 h 4223735"/>
              <a:gd name="connsiteX8-335" fmla="*/ 21 w 4357841"/>
              <a:gd name="connsiteY8-336" fmla="*/ 2044765 h 4223735"/>
              <a:gd name="connsiteX0-337" fmla="*/ 21 w 4357841"/>
              <a:gd name="connsiteY0-338" fmla="*/ 2044765 h 4225812"/>
              <a:gd name="connsiteX1-339" fmla="*/ 979619 w 4357841"/>
              <a:gd name="connsiteY1-340" fmla="*/ 255744 h 4225812"/>
              <a:gd name="connsiteX2-341" fmla="*/ 2368245 w 4357841"/>
              <a:gd name="connsiteY2-342" fmla="*/ 376 h 4225812"/>
              <a:gd name="connsiteX3-343" fmla="*/ 4357841 w 4357841"/>
              <a:gd name="connsiteY3-344" fmla="*/ 2044765 h 4225812"/>
              <a:gd name="connsiteX4-345" fmla="*/ 3866522 w 4357841"/>
              <a:gd name="connsiteY4-346" fmla="*/ 3592352 h 4225812"/>
              <a:gd name="connsiteX5-347" fmla="*/ 2178931 w 4357841"/>
              <a:gd name="connsiteY5-348" fmla="*/ 4223258 h 4225812"/>
              <a:gd name="connsiteX6-349" fmla="*/ 845521 w 4357841"/>
              <a:gd name="connsiteY6-350" fmla="*/ 3781870 h 4225812"/>
              <a:gd name="connsiteX7-351" fmla="*/ 238141 w 4357841"/>
              <a:gd name="connsiteY7-352" fmla="*/ 3024581 h 4225812"/>
              <a:gd name="connsiteX8-353" fmla="*/ 21 w 4357841"/>
              <a:gd name="connsiteY8-354" fmla="*/ 2044765 h 4225812"/>
              <a:gd name="connsiteX0-355" fmla="*/ 21 w 4357841"/>
              <a:gd name="connsiteY0-356" fmla="*/ 2044765 h 4184246"/>
              <a:gd name="connsiteX1-357" fmla="*/ 979619 w 4357841"/>
              <a:gd name="connsiteY1-358" fmla="*/ 255744 h 4184246"/>
              <a:gd name="connsiteX2-359" fmla="*/ 2368245 w 4357841"/>
              <a:gd name="connsiteY2-360" fmla="*/ 376 h 4184246"/>
              <a:gd name="connsiteX3-361" fmla="*/ 4357841 w 4357841"/>
              <a:gd name="connsiteY3-362" fmla="*/ 2044765 h 4184246"/>
              <a:gd name="connsiteX4-363" fmla="*/ 3866522 w 4357841"/>
              <a:gd name="connsiteY4-364" fmla="*/ 3592352 h 4184246"/>
              <a:gd name="connsiteX5-365" fmla="*/ 2273391 w 4357841"/>
              <a:gd name="connsiteY5-366" fmla="*/ 4181273 h 4184246"/>
              <a:gd name="connsiteX6-367" fmla="*/ 845521 w 4357841"/>
              <a:gd name="connsiteY6-368" fmla="*/ 3781870 h 4184246"/>
              <a:gd name="connsiteX7-369" fmla="*/ 238141 w 4357841"/>
              <a:gd name="connsiteY7-370" fmla="*/ 3024581 h 4184246"/>
              <a:gd name="connsiteX8-371" fmla="*/ 21 w 4357841"/>
              <a:gd name="connsiteY8-372" fmla="*/ 2044765 h 4184246"/>
              <a:gd name="connsiteX0-373" fmla="*/ 21 w 4357841"/>
              <a:gd name="connsiteY0-374" fmla="*/ 2050041 h 4189522"/>
              <a:gd name="connsiteX1-375" fmla="*/ 979619 w 4357841"/>
              <a:gd name="connsiteY1-376" fmla="*/ 261020 h 4189522"/>
              <a:gd name="connsiteX2-377" fmla="*/ 2368245 w 4357841"/>
              <a:gd name="connsiteY2-378" fmla="*/ 5652 h 4189522"/>
              <a:gd name="connsiteX3-379" fmla="*/ 4357841 w 4357841"/>
              <a:gd name="connsiteY3-380" fmla="*/ 2050041 h 4189522"/>
              <a:gd name="connsiteX4-381" fmla="*/ 3866522 w 4357841"/>
              <a:gd name="connsiteY4-382" fmla="*/ 3597628 h 4189522"/>
              <a:gd name="connsiteX5-383" fmla="*/ 2273391 w 4357841"/>
              <a:gd name="connsiteY5-384" fmla="*/ 4186549 h 4189522"/>
              <a:gd name="connsiteX6-385" fmla="*/ 845521 w 4357841"/>
              <a:gd name="connsiteY6-386" fmla="*/ 3787146 h 4189522"/>
              <a:gd name="connsiteX7-387" fmla="*/ 238141 w 4357841"/>
              <a:gd name="connsiteY7-388" fmla="*/ 3029857 h 4189522"/>
              <a:gd name="connsiteX8-389" fmla="*/ 21 w 4357841"/>
              <a:gd name="connsiteY8-390" fmla="*/ 2050041 h 4189522"/>
              <a:gd name="connsiteX0-391" fmla="*/ 21 w 4357841"/>
              <a:gd name="connsiteY0-392" fmla="*/ 2139344 h 4278825"/>
              <a:gd name="connsiteX1-393" fmla="*/ 979619 w 4357841"/>
              <a:gd name="connsiteY1-394" fmla="*/ 350323 h 4278825"/>
              <a:gd name="connsiteX2-395" fmla="*/ 2378740 w 4357841"/>
              <a:gd name="connsiteY2-396" fmla="*/ 489 h 4278825"/>
              <a:gd name="connsiteX3-397" fmla="*/ 4357841 w 4357841"/>
              <a:gd name="connsiteY3-398" fmla="*/ 2139344 h 4278825"/>
              <a:gd name="connsiteX4-399" fmla="*/ 3866522 w 4357841"/>
              <a:gd name="connsiteY4-400" fmla="*/ 3686931 h 4278825"/>
              <a:gd name="connsiteX5-401" fmla="*/ 2273391 w 4357841"/>
              <a:gd name="connsiteY5-402" fmla="*/ 4275852 h 4278825"/>
              <a:gd name="connsiteX6-403" fmla="*/ 845521 w 4357841"/>
              <a:gd name="connsiteY6-404" fmla="*/ 3876449 h 4278825"/>
              <a:gd name="connsiteX7-405" fmla="*/ 238141 w 4357841"/>
              <a:gd name="connsiteY7-406" fmla="*/ 3119160 h 4278825"/>
              <a:gd name="connsiteX8-407" fmla="*/ 21 w 4357841"/>
              <a:gd name="connsiteY8-408" fmla="*/ 2139344 h 4278825"/>
              <a:gd name="connsiteX0-409" fmla="*/ 33580 w 4391400"/>
              <a:gd name="connsiteY0-410" fmla="*/ 2139344 h 4278825"/>
              <a:gd name="connsiteX1-411" fmla="*/ 1013178 w 4391400"/>
              <a:gd name="connsiteY1-412" fmla="*/ 350323 h 4278825"/>
              <a:gd name="connsiteX2-413" fmla="*/ 2412299 w 4391400"/>
              <a:gd name="connsiteY2-414" fmla="*/ 489 h 4278825"/>
              <a:gd name="connsiteX3-415" fmla="*/ 4391400 w 4391400"/>
              <a:gd name="connsiteY3-416" fmla="*/ 2139344 h 4278825"/>
              <a:gd name="connsiteX4-417" fmla="*/ 3900081 w 4391400"/>
              <a:gd name="connsiteY4-418" fmla="*/ 3686931 h 4278825"/>
              <a:gd name="connsiteX5-419" fmla="*/ 2306950 w 4391400"/>
              <a:gd name="connsiteY5-420" fmla="*/ 4275852 h 4278825"/>
              <a:gd name="connsiteX6-421" fmla="*/ 879080 w 4391400"/>
              <a:gd name="connsiteY6-422" fmla="*/ 3876449 h 4278825"/>
              <a:gd name="connsiteX7-423" fmla="*/ 187735 w 4391400"/>
              <a:gd name="connsiteY7-424" fmla="*/ 3119160 h 4278825"/>
              <a:gd name="connsiteX8-425" fmla="*/ 33580 w 4391400"/>
              <a:gd name="connsiteY8-426" fmla="*/ 2139344 h 4278825"/>
              <a:gd name="connsiteX0-427" fmla="*/ 10264 w 4368084"/>
              <a:gd name="connsiteY0-428" fmla="*/ 2139344 h 4278825"/>
              <a:gd name="connsiteX1-429" fmla="*/ 989862 w 4368084"/>
              <a:gd name="connsiteY1-430" fmla="*/ 350323 h 4278825"/>
              <a:gd name="connsiteX2-431" fmla="*/ 2388983 w 4368084"/>
              <a:gd name="connsiteY2-432" fmla="*/ 489 h 4278825"/>
              <a:gd name="connsiteX3-433" fmla="*/ 4368084 w 4368084"/>
              <a:gd name="connsiteY3-434" fmla="*/ 2139344 h 4278825"/>
              <a:gd name="connsiteX4-435" fmla="*/ 3876765 w 4368084"/>
              <a:gd name="connsiteY4-436" fmla="*/ 3686931 h 4278825"/>
              <a:gd name="connsiteX5-437" fmla="*/ 2283634 w 4368084"/>
              <a:gd name="connsiteY5-438" fmla="*/ 4275852 h 4278825"/>
              <a:gd name="connsiteX6-439" fmla="*/ 855764 w 4368084"/>
              <a:gd name="connsiteY6-440" fmla="*/ 3876449 h 4278825"/>
              <a:gd name="connsiteX7-441" fmla="*/ 164419 w 4368084"/>
              <a:gd name="connsiteY7-442" fmla="*/ 3119160 h 4278825"/>
              <a:gd name="connsiteX8-443" fmla="*/ 10264 w 4368084"/>
              <a:gd name="connsiteY8-444" fmla="*/ 2139344 h 4278825"/>
              <a:gd name="connsiteX0-445" fmla="*/ 10264 w 4368084"/>
              <a:gd name="connsiteY0-446" fmla="*/ 2139344 h 4278825"/>
              <a:gd name="connsiteX1-447" fmla="*/ 989862 w 4368084"/>
              <a:gd name="connsiteY1-448" fmla="*/ 350323 h 4278825"/>
              <a:gd name="connsiteX2-449" fmla="*/ 2388983 w 4368084"/>
              <a:gd name="connsiteY2-450" fmla="*/ 489 h 4278825"/>
              <a:gd name="connsiteX3-451" fmla="*/ 4368084 w 4368084"/>
              <a:gd name="connsiteY3-452" fmla="*/ 2139344 h 4278825"/>
              <a:gd name="connsiteX4-453" fmla="*/ 3876765 w 4368084"/>
              <a:gd name="connsiteY4-454" fmla="*/ 3686931 h 4278825"/>
              <a:gd name="connsiteX5-455" fmla="*/ 2283634 w 4368084"/>
              <a:gd name="connsiteY5-456" fmla="*/ 4275852 h 4278825"/>
              <a:gd name="connsiteX6-457" fmla="*/ 855764 w 4368084"/>
              <a:gd name="connsiteY6-458" fmla="*/ 3876449 h 4278825"/>
              <a:gd name="connsiteX7-459" fmla="*/ 164419 w 4368084"/>
              <a:gd name="connsiteY7-460" fmla="*/ 3119160 h 4278825"/>
              <a:gd name="connsiteX8-461" fmla="*/ 10264 w 4368084"/>
              <a:gd name="connsiteY8-462" fmla="*/ 2139344 h 4278825"/>
              <a:gd name="connsiteX0-463" fmla="*/ 10264 w 4494032"/>
              <a:gd name="connsiteY0-464" fmla="*/ 2255788 h 4395269"/>
              <a:gd name="connsiteX1-465" fmla="*/ 989862 w 4494032"/>
              <a:gd name="connsiteY1-466" fmla="*/ 466767 h 4395269"/>
              <a:gd name="connsiteX2-467" fmla="*/ 2388983 w 4494032"/>
              <a:gd name="connsiteY2-468" fmla="*/ 116933 h 4395269"/>
              <a:gd name="connsiteX3-469" fmla="*/ 4494032 w 4494032"/>
              <a:gd name="connsiteY3-470" fmla="*/ 2287277 h 4395269"/>
              <a:gd name="connsiteX4-471" fmla="*/ 3876765 w 4494032"/>
              <a:gd name="connsiteY4-472" fmla="*/ 3803375 h 4395269"/>
              <a:gd name="connsiteX5-473" fmla="*/ 2283634 w 4494032"/>
              <a:gd name="connsiteY5-474" fmla="*/ 4392296 h 4395269"/>
              <a:gd name="connsiteX6-475" fmla="*/ 855764 w 4494032"/>
              <a:gd name="connsiteY6-476" fmla="*/ 3992893 h 4395269"/>
              <a:gd name="connsiteX7-477" fmla="*/ 164419 w 4494032"/>
              <a:gd name="connsiteY7-478" fmla="*/ 3235604 h 4395269"/>
              <a:gd name="connsiteX8-479" fmla="*/ 10264 w 4494032"/>
              <a:gd name="connsiteY8-480" fmla="*/ 2255788 h 4395269"/>
              <a:gd name="connsiteX0-481" fmla="*/ 10264 w 4494032"/>
              <a:gd name="connsiteY0-482" fmla="*/ 2255788 h 4395269"/>
              <a:gd name="connsiteX1-483" fmla="*/ 989862 w 4494032"/>
              <a:gd name="connsiteY1-484" fmla="*/ 466767 h 4395269"/>
              <a:gd name="connsiteX2-485" fmla="*/ 2388983 w 4494032"/>
              <a:gd name="connsiteY2-486" fmla="*/ 116933 h 4395269"/>
              <a:gd name="connsiteX3-487" fmla="*/ 4494032 w 4494032"/>
              <a:gd name="connsiteY3-488" fmla="*/ 2287277 h 4395269"/>
              <a:gd name="connsiteX4-489" fmla="*/ 3876765 w 4494032"/>
              <a:gd name="connsiteY4-490" fmla="*/ 3803375 h 4395269"/>
              <a:gd name="connsiteX5-491" fmla="*/ 2283634 w 4494032"/>
              <a:gd name="connsiteY5-492" fmla="*/ 4392296 h 4395269"/>
              <a:gd name="connsiteX6-493" fmla="*/ 855764 w 4494032"/>
              <a:gd name="connsiteY6-494" fmla="*/ 3992893 h 4395269"/>
              <a:gd name="connsiteX7-495" fmla="*/ 164419 w 4494032"/>
              <a:gd name="connsiteY7-496" fmla="*/ 3235604 h 4395269"/>
              <a:gd name="connsiteX8-497" fmla="*/ 10264 w 4494032"/>
              <a:gd name="connsiteY8-498" fmla="*/ 2255788 h 4395269"/>
              <a:gd name="connsiteX0-499" fmla="*/ 10264 w 4494032"/>
              <a:gd name="connsiteY0-500" fmla="*/ 2142176 h 4281657"/>
              <a:gd name="connsiteX1-501" fmla="*/ 989862 w 4494032"/>
              <a:gd name="connsiteY1-502" fmla="*/ 353155 h 4281657"/>
              <a:gd name="connsiteX2-503" fmla="*/ 2388983 w 4494032"/>
              <a:gd name="connsiteY2-504" fmla="*/ 3321 h 4281657"/>
              <a:gd name="connsiteX3-505" fmla="*/ 4494032 w 4494032"/>
              <a:gd name="connsiteY3-506" fmla="*/ 2173665 h 4281657"/>
              <a:gd name="connsiteX4-507" fmla="*/ 3876765 w 4494032"/>
              <a:gd name="connsiteY4-508" fmla="*/ 3689763 h 4281657"/>
              <a:gd name="connsiteX5-509" fmla="*/ 2283634 w 4494032"/>
              <a:gd name="connsiteY5-510" fmla="*/ 4278684 h 4281657"/>
              <a:gd name="connsiteX6-511" fmla="*/ 855764 w 4494032"/>
              <a:gd name="connsiteY6-512" fmla="*/ 3879281 h 4281657"/>
              <a:gd name="connsiteX7-513" fmla="*/ 164419 w 4494032"/>
              <a:gd name="connsiteY7-514" fmla="*/ 3121992 h 4281657"/>
              <a:gd name="connsiteX8-515" fmla="*/ 10264 w 4494032"/>
              <a:gd name="connsiteY8-516" fmla="*/ 2142176 h 4281657"/>
              <a:gd name="connsiteX0-517" fmla="*/ 16906 w 4500674"/>
              <a:gd name="connsiteY0-518" fmla="*/ 2142176 h 4281657"/>
              <a:gd name="connsiteX1-519" fmla="*/ 996504 w 4500674"/>
              <a:gd name="connsiteY1-520" fmla="*/ 353155 h 4281657"/>
              <a:gd name="connsiteX2-521" fmla="*/ 2395625 w 4500674"/>
              <a:gd name="connsiteY2-522" fmla="*/ 3321 h 4281657"/>
              <a:gd name="connsiteX3-523" fmla="*/ 4500674 w 4500674"/>
              <a:gd name="connsiteY3-524" fmla="*/ 2173665 h 4281657"/>
              <a:gd name="connsiteX4-525" fmla="*/ 3883407 w 4500674"/>
              <a:gd name="connsiteY4-526" fmla="*/ 3689763 h 4281657"/>
              <a:gd name="connsiteX5-527" fmla="*/ 2290276 w 4500674"/>
              <a:gd name="connsiteY5-528" fmla="*/ 4278684 h 4281657"/>
              <a:gd name="connsiteX6-529" fmla="*/ 862406 w 4500674"/>
              <a:gd name="connsiteY6-530" fmla="*/ 3879281 h 4281657"/>
              <a:gd name="connsiteX7-531" fmla="*/ 171061 w 4500674"/>
              <a:gd name="connsiteY7-532" fmla="*/ 3121992 h 4281657"/>
              <a:gd name="connsiteX8-533" fmla="*/ 16906 w 4500674"/>
              <a:gd name="connsiteY8-534" fmla="*/ 2142176 h 4281657"/>
              <a:gd name="connsiteX0-535" fmla="*/ 16906 w 4503418"/>
              <a:gd name="connsiteY0-536" fmla="*/ 2151453 h 4290934"/>
              <a:gd name="connsiteX1-537" fmla="*/ 996504 w 4503418"/>
              <a:gd name="connsiteY1-538" fmla="*/ 362432 h 4290934"/>
              <a:gd name="connsiteX2-539" fmla="*/ 2395625 w 4503418"/>
              <a:gd name="connsiteY2-540" fmla="*/ 12598 h 4290934"/>
              <a:gd name="connsiteX3-541" fmla="*/ 3890389 w 4503418"/>
              <a:gd name="connsiteY3-542" fmla="*/ 661930 h 4290934"/>
              <a:gd name="connsiteX4-543" fmla="*/ 4500674 w 4503418"/>
              <a:gd name="connsiteY4-544" fmla="*/ 2182942 h 4290934"/>
              <a:gd name="connsiteX5-545" fmla="*/ 3883407 w 4503418"/>
              <a:gd name="connsiteY5-546" fmla="*/ 3699040 h 4290934"/>
              <a:gd name="connsiteX6-547" fmla="*/ 2290276 w 4503418"/>
              <a:gd name="connsiteY6-548" fmla="*/ 4287961 h 4290934"/>
              <a:gd name="connsiteX7-549" fmla="*/ 862406 w 4503418"/>
              <a:gd name="connsiteY7-550" fmla="*/ 3888558 h 4290934"/>
              <a:gd name="connsiteX8-551" fmla="*/ 171061 w 4503418"/>
              <a:gd name="connsiteY8-552" fmla="*/ 3131269 h 4290934"/>
              <a:gd name="connsiteX9" fmla="*/ 16906 w 4503418"/>
              <a:gd name="connsiteY9" fmla="*/ 2151453 h 4290934"/>
              <a:gd name="connsiteX0-553" fmla="*/ 16906 w 4503418"/>
              <a:gd name="connsiteY0-554" fmla="*/ 2151453 h 4290934"/>
              <a:gd name="connsiteX1-555" fmla="*/ 996504 w 4503418"/>
              <a:gd name="connsiteY1-556" fmla="*/ 362432 h 4290934"/>
              <a:gd name="connsiteX2-557" fmla="*/ 2395625 w 4503418"/>
              <a:gd name="connsiteY2-558" fmla="*/ 12598 h 4290934"/>
              <a:gd name="connsiteX3-559" fmla="*/ 3890389 w 4503418"/>
              <a:gd name="connsiteY3-560" fmla="*/ 661930 h 4290934"/>
              <a:gd name="connsiteX4-561" fmla="*/ 4500674 w 4503418"/>
              <a:gd name="connsiteY4-562" fmla="*/ 2182942 h 4290934"/>
              <a:gd name="connsiteX5-563" fmla="*/ 3883407 w 4503418"/>
              <a:gd name="connsiteY5-564" fmla="*/ 3699040 h 4290934"/>
              <a:gd name="connsiteX6-565" fmla="*/ 2290276 w 4503418"/>
              <a:gd name="connsiteY6-566" fmla="*/ 4287961 h 4290934"/>
              <a:gd name="connsiteX7-567" fmla="*/ 862406 w 4503418"/>
              <a:gd name="connsiteY7-568" fmla="*/ 3888558 h 4290934"/>
              <a:gd name="connsiteX8-569" fmla="*/ 171061 w 4503418"/>
              <a:gd name="connsiteY8-570" fmla="*/ 3131269 h 4290934"/>
              <a:gd name="connsiteX9-571" fmla="*/ 16906 w 4503418"/>
              <a:gd name="connsiteY9-572" fmla="*/ 2151453 h 4290934"/>
              <a:gd name="connsiteX0-573" fmla="*/ 16906 w 4501971"/>
              <a:gd name="connsiteY0-574" fmla="*/ 2151453 h 4290934"/>
              <a:gd name="connsiteX1-575" fmla="*/ 996504 w 4501971"/>
              <a:gd name="connsiteY1-576" fmla="*/ 362432 h 4290934"/>
              <a:gd name="connsiteX2-577" fmla="*/ 2395625 w 4501971"/>
              <a:gd name="connsiteY2-578" fmla="*/ 12598 h 4290934"/>
              <a:gd name="connsiteX3-579" fmla="*/ 3890389 w 4501971"/>
              <a:gd name="connsiteY3-580" fmla="*/ 661930 h 4290934"/>
              <a:gd name="connsiteX4-581" fmla="*/ 4500674 w 4501971"/>
              <a:gd name="connsiteY4-582" fmla="*/ 2182942 h 4290934"/>
              <a:gd name="connsiteX5-583" fmla="*/ 3883407 w 4501971"/>
              <a:gd name="connsiteY5-584" fmla="*/ 3699040 h 4290934"/>
              <a:gd name="connsiteX6-585" fmla="*/ 2290276 w 4501971"/>
              <a:gd name="connsiteY6-586" fmla="*/ 4287961 h 4290934"/>
              <a:gd name="connsiteX7-587" fmla="*/ 862406 w 4501971"/>
              <a:gd name="connsiteY7-588" fmla="*/ 3888558 h 4290934"/>
              <a:gd name="connsiteX8-589" fmla="*/ 171061 w 4501971"/>
              <a:gd name="connsiteY8-590" fmla="*/ 3131269 h 4290934"/>
              <a:gd name="connsiteX9-591" fmla="*/ 16906 w 4501971"/>
              <a:gd name="connsiteY9-592" fmla="*/ 2151453 h 4290934"/>
              <a:gd name="connsiteX0-593" fmla="*/ 16906 w 4500674"/>
              <a:gd name="connsiteY0-594" fmla="*/ 2151453 h 4290934"/>
              <a:gd name="connsiteX1-595" fmla="*/ 996504 w 4500674"/>
              <a:gd name="connsiteY1-596" fmla="*/ 362432 h 4290934"/>
              <a:gd name="connsiteX2-597" fmla="*/ 2395625 w 4500674"/>
              <a:gd name="connsiteY2-598" fmla="*/ 12598 h 4290934"/>
              <a:gd name="connsiteX3-599" fmla="*/ 3890389 w 4500674"/>
              <a:gd name="connsiteY3-600" fmla="*/ 661930 h 4290934"/>
              <a:gd name="connsiteX4-601" fmla="*/ 4500674 w 4500674"/>
              <a:gd name="connsiteY4-602" fmla="*/ 2182942 h 4290934"/>
              <a:gd name="connsiteX5-603" fmla="*/ 3883407 w 4500674"/>
              <a:gd name="connsiteY5-604" fmla="*/ 3699040 h 4290934"/>
              <a:gd name="connsiteX6-605" fmla="*/ 2290276 w 4500674"/>
              <a:gd name="connsiteY6-606" fmla="*/ 4287961 h 4290934"/>
              <a:gd name="connsiteX7-607" fmla="*/ 862406 w 4500674"/>
              <a:gd name="connsiteY7-608" fmla="*/ 3888558 h 4290934"/>
              <a:gd name="connsiteX8-609" fmla="*/ 171061 w 4500674"/>
              <a:gd name="connsiteY8-610" fmla="*/ 3131269 h 4290934"/>
              <a:gd name="connsiteX9-611" fmla="*/ 16906 w 4500674"/>
              <a:gd name="connsiteY9-612" fmla="*/ 2151453 h 4290934"/>
              <a:gd name="connsiteX0-613" fmla="*/ 16906 w 4500674"/>
              <a:gd name="connsiteY0-614" fmla="*/ 2151453 h 4290934"/>
              <a:gd name="connsiteX1-615" fmla="*/ 996504 w 4500674"/>
              <a:gd name="connsiteY1-616" fmla="*/ 362432 h 4290934"/>
              <a:gd name="connsiteX2-617" fmla="*/ 2395625 w 4500674"/>
              <a:gd name="connsiteY2-618" fmla="*/ 12598 h 4290934"/>
              <a:gd name="connsiteX3-619" fmla="*/ 3890389 w 4500674"/>
              <a:gd name="connsiteY3-620" fmla="*/ 661930 h 4290934"/>
              <a:gd name="connsiteX4-621" fmla="*/ 4500674 w 4500674"/>
              <a:gd name="connsiteY4-622" fmla="*/ 2182942 h 4290934"/>
              <a:gd name="connsiteX5-623" fmla="*/ 3883407 w 4500674"/>
              <a:gd name="connsiteY5-624" fmla="*/ 3699040 h 4290934"/>
              <a:gd name="connsiteX6-625" fmla="*/ 2290276 w 4500674"/>
              <a:gd name="connsiteY6-626" fmla="*/ 4287961 h 4290934"/>
              <a:gd name="connsiteX7-627" fmla="*/ 862406 w 4500674"/>
              <a:gd name="connsiteY7-628" fmla="*/ 3888558 h 4290934"/>
              <a:gd name="connsiteX8-629" fmla="*/ 171061 w 4500674"/>
              <a:gd name="connsiteY8-630" fmla="*/ 3131269 h 4290934"/>
              <a:gd name="connsiteX9-631" fmla="*/ 16906 w 4500674"/>
              <a:gd name="connsiteY9-632" fmla="*/ 2151453 h 4290934"/>
              <a:gd name="connsiteX0-633" fmla="*/ 28544 w 4512312"/>
              <a:gd name="connsiteY0-634" fmla="*/ 2151453 h 4290934"/>
              <a:gd name="connsiteX1-635" fmla="*/ 1008142 w 4512312"/>
              <a:gd name="connsiteY1-636" fmla="*/ 362432 h 4290934"/>
              <a:gd name="connsiteX2-637" fmla="*/ 2407263 w 4512312"/>
              <a:gd name="connsiteY2-638" fmla="*/ 12598 h 4290934"/>
              <a:gd name="connsiteX3-639" fmla="*/ 3902027 w 4512312"/>
              <a:gd name="connsiteY3-640" fmla="*/ 661930 h 4290934"/>
              <a:gd name="connsiteX4-641" fmla="*/ 4512312 w 4512312"/>
              <a:gd name="connsiteY4-642" fmla="*/ 2182942 h 4290934"/>
              <a:gd name="connsiteX5-643" fmla="*/ 3895045 w 4512312"/>
              <a:gd name="connsiteY5-644" fmla="*/ 3699040 h 4290934"/>
              <a:gd name="connsiteX6-645" fmla="*/ 2301914 w 4512312"/>
              <a:gd name="connsiteY6-646" fmla="*/ 4287961 h 4290934"/>
              <a:gd name="connsiteX7-647" fmla="*/ 874044 w 4512312"/>
              <a:gd name="connsiteY7-648" fmla="*/ 3888558 h 4290934"/>
              <a:gd name="connsiteX8-649" fmla="*/ 286823 w 4512312"/>
              <a:gd name="connsiteY8-650" fmla="*/ 3232066 h 4290934"/>
              <a:gd name="connsiteX9-651" fmla="*/ 28544 w 4512312"/>
              <a:gd name="connsiteY9-652" fmla="*/ 2151453 h 4290934"/>
              <a:gd name="connsiteX0-653" fmla="*/ 45358 w 4383353"/>
              <a:gd name="connsiteY0-654" fmla="*/ 2191772 h 4290934"/>
              <a:gd name="connsiteX1-655" fmla="*/ 879183 w 4383353"/>
              <a:gd name="connsiteY1-656" fmla="*/ 362432 h 4290934"/>
              <a:gd name="connsiteX2-657" fmla="*/ 2278304 w 4383353"/>
              <a:gd name="connsiteY2-658" fmla="*/ 12598 h 4290934"/>
              <a:gd name="connsiteX3-659" fmla="*/ 3773068 w 4383353"/>
              <a:gd name="connsiteY3-660" fmla="*/ 661930 h 4290934"/>
              <a:gd name="connsiteX4-661" fmla="*/ 4383353 w 4383353"/>
              <a:gd name="connsiteY4-662" fmla="*/ 2182942 h 4290934"/>
              <a:gd name="connsiteX5-663" fmla="*/ 3766086 w 4383353"/>
              <a:gd name="connsiteY5-664" fmla="*/ 3699040 h 4290934"/>
              <a:gd name="connsiteX6-665" fmla="*/ 2172955 w 4383353"/>
              <a:gd name="connsiteY6-666" fmla="*/ 4287961 h 4290934"/>
              <a:gd name="connsiteX7-667" fmla="*/ 745085 w 4383353"/>
              <a:gd name="connsiteY7-668" fmla="*/ 3888558 h 4290934"/>
              <a:gd name="connsiteX8-669" fmla="*/ 157864 w 4383353"/>
              <a:gd name="connsiteY8-670" fmla="*/ 3232066 h 4290934"/>
              <a:gd name="connsiteX9-671" fmla="*/ 45358 w 4383353"/>
              <a:gd name="connsiteY9-672" fmla="*/ 2191772 h 4290934"/>
              <a:gd name="connsiteX0-673" fmla="*/ 149 w 4338144"/>
              <a:gd name="connsiteY0-674" fmla="*/ 2191772 h 4290934"/>
              <a:gd name="connsiteX1-675" fmla="*/ 833974 w 4338144"/>
              <a:gd name="connsiteY1-676" fmla="*/ 362432 h 4290934"/>
              <a:gd name="connsiteX2-677" fmla="*/ 2233095 w 4338144"/>
              <a:gd name="connsiteY2-678" fmla="*/ 12598 h 4290934"/>
              <a:gd name="connsiteX3-679" fmla="*/ 3727859 w 4338144"/>
              <a:gd name="connsiteY3-680" fmla="*/ 661930 h 4290934"/>
              <a:gd name="connsiteX4-681" fmla="*/ 4338144 w 4338144"/>
              <a:gd name="connsiteY4-682" fmla="*/ 2182942 h 4290934"/>
              <a:gd name="connsiteX5-683" fmla="*/ 3720877 w 4338144"/>
              <a:gd name="connsiteY5-684" fmla="*/ 3699040 h 4290934"/>
              <a:gd name="connsiteX6-685" fmla="*/ 2127746 w 4338144"/>
              <a:gd name="connsiteY6-686" fmla="*/ 4287961 h 4290934"/>
              <a:gd name="connsiteX7-687" fmla="*/ 699876 w 4338144"/>
              <a:gd name="connsiteY7-688" fmla="*/ 3888558 h 4290934"/>
              <a:gd name="connsiteX8-689" fmla="*/ 112655 w 4338144"/>
              <a:gd name="connsiteY8-690" fmla="*/ 3232066 h 4290934"/>
              <a:gd name="connsiteX9-691" fmla="*/ 149 w 4338144"/>
              <a:gd name="connsiteY9-692" fmla="*/ 2191772 h 4290934"/>
              <a:gd name="connsiteX0-693" fmla="*/ 71 w 4463014"/>
              <a:gd name="connsiteY0-694" fmla="*/ 2151453 h 4290934"/>
              <a:gd name="connsiteX1-695" fmla="*/ 958844 w 4463014"/>
              <a:gd name="connsiteY1-696" fmla="*/ 362432 h 4290934"/>
              <a:gd name="connsiteX2-697" fmla="*/ 2357965 w 4463014"/>
              <a:gd name="connsiteY2-698" fmla="*/ 12598 h 4290934"/>
              <a:gd name="connsiteX3-699" fmla="*/ 3852729 w 4463014"/>
              <a:gd name="connsiteY3-700" fmla="*/ 661930 h 4290934"/>
              <a:gd name="connsiteX4-701" fmla="*/ 4463014 w 4463014"/>
              <a:gd name="connsiteY4-702" fmla="*/ 2182942 h 4290934"/>
              <a:gd name="connsiteX5-703" fmla="*/ 3845747 w 4463014"/>
              <a:gd name="connsiteY5-704" fmla="*/ 3699040 h 4290934"/>
              <a:gd name="connsiteX6-705" fmla="*/ 2252616 w 4463014"/>
              <a:gd name="connsiteY6-706" fmla="*/ 4287961 h 4290934"/>
              <a:gd name="connsiteX7-707" fmla="*/ 824746 w 4463014"/>
              <a:gd name="connsiteY7-708" fmla="*/ 3888558 h 4290934"/>
              <a:gd name="connsiteX8-709" fmla="*/ 237525 w 4463014"/>
              <a:gd name="connsiteY8-710" fmla="*/ 3232066 h 4290934"/>
              <a:gd name="connsiteX9-711" fmla="*/ 71 w 4463014"/>
              <a:gd name="connsiteY9-712" fmla="*/ 2151453 h 4290934"/>
              <a:gd name="connsiteX0-713" fmla="*/ 71 w 4463014"/>
              <a:gd name="connsiteY0-714" fmla="*/ 2151453 h 4290934"/>
              <a:gd name="connsiteX1-715" fmla="*/ 958844 w 4463014"/>
              <a:gd name="connsiteY1-716" fmla="*/ 362432 h 4290934"/>
              <a:gd name="connsiteX2-717" fmla="*/ 2357965 w 4463014"/>
              <a:gd name="connsiteY2-718" fmla="*/ 12598 h 4290934"/>
              <a:gd name="connsiteX3-719" fmla="*/ 3852729 w 4463014"/>
              <a:gd name="connsiteY3-720" fmla="*/ 661930 h 4290934"/>
              <a:gd name="connsiteX4-721" fmla="*/ 4463014 w 4463014"/>
              <a:gd name="connsiteY4-722" fmla="*/ 2182942 h 4290934"/>
              <a:gd name="connsiteX5-723" fmla="*/ 3845747 w 4463014"/>
              <a:gd name="connsiteY5-724" fmla="*/ 3699040 h 4290934"/>
              <a:gd name="connsiteX6-725" fmla="*/ 2252616 w 4463014"/>
              <a:gd name="connsiteY6-726" fmla="*/ 4287961 h 4290934"/>
              <a:gd name="connsiteX7-727" fmla="*/ 824746 w 4463014"/>
              <a:gd name="connsiteY7-728" fmla="*/ 3888558 h 4290934"/>
              <a:gd name="connsiteX8-729" fmla="*/ 237525 w 4463014"/>
              <a:gd name="connsiteY8-730" fmla="*/ 3232066 h 4290934"/>
              <a:gd name="connsiteX9-731" fmla="*/ 71 w 4463014"/>
              <a:gd name="connsiteY9-732" fmla="*/ 2151453 h 4290934"/>
              <a:gd name="connsiteX0-733" fmla="*/ 71 w 4463014"/>
              <a:gd name="connsiteY0-734" fmla="*/ 2151453 h 4290934"/>
              <a:gd name="connsiteX1-735" fmla="*/ 958844 w 4463014"/>
              <a:gd name="connsiteY1-736" fmla="*/ 362432 h 4290934"/>
              <a:gd name="connsiteX2-737" fmla="*/ 2357965 w 4463014"/>
              <a:gd name="connsiteY2-738" fmla="*/ 12598 h 4290934"/>
              <a:gd name="connsiteX3-739" fmla="*/ 3852729 w 4463014"/>
              <a:gd name="connsiteY3-740" fmla="*/ 661930 h 4290934"/>
              <a:gd name="connsiteX4-741" fmla="*/ 4463014 w 4463014"/>
              <a:gd name="connsiteY4-742" fmla="*/ 2182942 h 4290934"/>
              <a:gd name="connsiteX5-743" fmla="*/ 3845747 w 4463014"/>
              <a:gd name="connsiteY5-744" fmla="*/ 3699040 h 4290934"/>
              <a:gd name="connsiteX6-745" fmla="*/ 2252616 w 4463014"/>
              <a:gd name="connsiteY6-746" fmla="*/ 4287961 h 4290934"/>
              <a:gd name="connsiteX7-747" fmla="*/ 824746 w 4463014"/>
              <a:gd name="connsiteY7-748" fmla="*/ 3888558 h 4290934"/>
              <a:gd name="connsiteX8-749" fmla="*/ 237525 w 4463014"/>
              <a:gd name="connsiteY8-750" fmla="*/ 3232066 h 4290934"/>
              <a:gd name="connsiteX9-751" fmla="*/ 71 w 4463014"/>
              <a:gd name="connsiteY9-752" fmla="*/ 2151453 h 4290934"/>
              <a:gd name="connsiteX0-753" fmla="*/ 71 w 4421365"/>
              <a:gd name="connsiteY0-754" fmla="*/ 2151453 h 4290934"/>
              <a:gd name="connsiteX1-755" fmla="*/ 958844 w 4421365"/>
              <a:gd name="connsiteY1-756" fmla="*/ 362432 h 4290934"/>
              <a:gd name="connsiteX2-757" fmla="*/ 2357965 w 4421365"/>
              <a:gd name="connsiteY2-758" fmla="*/ 12598 h 4290934"/>
              <a:gd name="connsiteX3-759" fmla="*/ 3852729 w 4421365"/>
              <a:gd name="connsiteY3-760" fmla="*/ 661930 h 4290934"/>
              <a:gd name="connsiteX4-761" fmla="*/ 4421365 w 4421365"/>
              <a:gd name="connsiteY4-762" fmla="*/ 2485334 h 4290934"/>
              <a:gd name="connsiteX5-763" fmla="*/ 3845747 w 4421365"/>
              <a:gd name="connsiteY5-764" fmla="*/ 3699040 h 4290934"/>
              <a:gd name="connsiteX6-765" fmla="*/ 2252616 w 4421365"/>
              <a:gd name="connsiteY6-766" fmla="*/ 4287961 h 4290934"/>
              <a:gd name="connsiteX7-767" fmla="*/ 824746 w 4421365"/>
              <a:gd name="connsiteY7-768" fmla="*/ 3888558 h 4290934"/>
              <a:gd name="connsiteX8-769" fmla="*/ 237525 w 4421365"/>
              <a:gd name="connsiteY8-770" fmla="*/ 3232066 h 4290934"/>
              <a:gd name="connsiteX9-771" fmla="*/ 71 w 4421365"/>
              <a:gd name="connsiteY9-772" fmla="*/ 2151453 h 4290934"/>
              <a:gd name="connsiteX0-773" fmla="*/ 71 w 4427323"/>
              <a:gd name="connsiteY0-774" fmla="*/ 2151453 h 4290934"/>
              <a:gd name="connsiteX1-775" fmla="*/ 958844 w 4427323"/>
              <a:gd name="connsiteY1-776" fmla="*/ 362432 h 4290934"/>
              <a:gd name="connsiteX2-777" fmla="*/ 2357965 w 4427323"/>
              <a:gd name="connsiteY2-778" fmla="*/ 12598 h 4290934"/>
              <a:gd name="connsiteX3-779" fmla="*/ 3852729 w 4427323"/>
              <a:gd name="connsiteY3-780" fmla="*/ 661930 h 4290934"/>
              <a:gd name="connsiteX4-781" fmla="*/ 4421365 w 4427323"/>
              <a:gd name="connsiteY4-782" fmla="*/ 2485334 h 4290934"/>
              <a:gd name="connsiteX5-783" fmla="*/ 3845747 w 4427323"/>
              <a:gd name="connsiteY5-784" fmla="*/ 3699040 h 4290934"/>
              <a:gd name="connsiteX6-785" fmla="*/ 2252616 w 4427323"/>
              <a:gd name="connsiteY6-786" fmla="*/ 4287961 h 4290934"/>
              <a:gd name="connsiteX7-787" fmla="*/ 824746 w 4427323"/>
              <a:gd name="connsiteY7-788" fmla="*/ 3888558 h 4290934"/>
              <a:gd name="connsiteX8-789" fmla="*/ 237525 w 4427323"/>
              <a:gd name="connsiteY8-790" fmla="*/ 3232066 h 4290934"/>
              <a:gd name="connsiteX9-791" fmla="*/ 71 w 4427323"/>
              <a:gd name="connsiteY9-792" fmla="*/ 2151453 h 4290934"/>
              <a:gd name="connsiteX0-793" fmla="*/ 71 w 4427323"/>
              <a:gd name="connsiteY0-794" fmla="*/ 2151453 h 4290934"/>
              <a:gd name="connsiteX1-795" fmla="*/ 958844 w 4427323"/>
              <a:gd name="connsiteY1-796" fmla="*/ 362432 h 4290934"/>
              <a:gd name="connsiteX2-797" fmla="*/ 2357965 w 4427323"/>
              <a:gd name="connsiteY2-798" fmla="*/ 12598 h 4290934"/>
              <a:gd name="connsiteX3-799" fmla="*/ 3852729 w 4427323"/>
              <a:gd name="connsiteY3-800" fmla="*/ 661930 h 4290934"/>
              <a:gd name="connsiteX4-801" fmla="*/ 4421365 w 4427323"/>
              <a:gd name="connsiteY4-802" fmla="*/ 2485334 h 4290934"/>
              <a:gd name="connsiteX5-803" fmla="*/ 3845747 w 4427323"/>
              <a:gd name="connsiteY5-804" fmla="*/ 3699040 h 4290934"/>
              <a:gd name="connsiteX6-805" fmla="*/ 2252616 w 4427323"/>
              <a:gd name="connsiteY6-806" fmla="*/ 4287961 h 4290934"/>
              <a:gd name="connsiteX7-807" fmla="*/ 824746 w 4427323"/>
              <a:gd name="connsiteY7-808" fmla="*/ 3888558 h 4290934"/>
              <a:gd name="connsiteX8-809" fmla="*/ 237525 w 4427323"/>
              <a:gd name="connsiteY8-810" fmla="*/ 3232066 h 4290934"/>
              <a:gd name="connsiteX9-811" fmla="*/ 71 w 4427323"/>
              <a:gd name="connsiteY9-812" fmla="*/ 2151453 h 4290934"/>
              <a:gd name="connsiteX0-813" fmla="*/ 71 w 4427323"/>
              <a:gd name="connsiteY0-814" fmla="*/ 2151453 h 4292134"/>
              <a:gd name="connsiteX1-815" fmla="*/ 958844 w 4427323"/>
              <a:gd name="connsiteY1-816" fmla="*/ 362432 h 4292134"/>
              <a:gd name="connsiteX2-817" fmla="*/ 2357965 w 4427323"/>
              <a:gd name="connsiteY2-818" fmla="*/ 12598 h 4292134"/>
              <a:gd name="connsiteX3-819" fmla="*/ 3852729 w 4427323"/>
              <a:gd name="connsiteY3-820" fmla="*/ 661930 h 4292134"/>
              <a:gd name="connsiteX4-821" fmla="*/ 4421365 w 4427323"/>
              <a:gd name="connsiteY4-822" fmla="*/ 2485334 h 4292134"/>
              <a:gd name="connsiteX5-823" fmla="*/ 3908221 w 4427323"/>
              <a:gd name="connsiteY5-824" fmla="*/ 3658721 h 4292134"/>
              <a:gd name="connsiteX6-825" fmla="*/ 2252616 w 4427323"/>
              <a:gd name="connsiteY6-826" fmla="*/ 4287961 h 4292134"/>
              <a:gd name="connsiteX7-827" fmla="*/ 824746 w 4427323"/>
              <a:gd name="connsiteY7-828" fmla="*/ 3888558 h 4292134"/>
              <a:gd name="connsiteX8-829" fmla="*/ 237525 w 4427323"/>
              <a:gd name="connsiteY8-830" fmla="*/ 3232066 h 4292134"/>
              <a:gd name="connsiteX9-831" fmla="*/ 71 w 4427323"/>
              <a:gd name="connsiteY9-832" fmla="*/ 2151453 h 4292134"/>
              <a:gd name="connsiteX0-833" fmla="*/ 71 w 4427323"/>
              <a:gd name="connsiteY0-834" fmla="*/ 2151453 h 4292134"/>
              <a:gd name="connsiteX1-835" fmla="*/ 958844 w 4427323"/>
              <a:gd name="connsiteY1-836" fmla="*/ 362432 h 4292134"/>
              <a:gd name="connsiteX2-837" fmla="*/ 2357965 w 4427323"/>
              <a:gd name="connsiteY2-838" fmla="*/ 12598 h 4292134"/>
              <a:gd name="connsiteX3-839" fmla="*/ 3852729 w 4427323"/>
              <a:gd name="connsiteY3-840" fmla="*/ 661930 h 4292134"/>
              <a:gd name="connsiteX4-841" fmla="*/ 4421365 w 4427323"/>
              <a:gd name="connsiteY4-842" fmla="*/ 2485334 h 4292134"/>
              <a:gd name="connsiteX5-843" fmla="*/ 3908221 w 4427323"/>
              <a:gd name="connsiteY5-844" fmla="*/ 3658721 h 4292134"/>
              <a:gd name="connsiteX6-845" fmla="*/ 2252616 w 4427323"/>
              <a:gd name="connsiteY6-846" fmla="*/ 4287961 h 4292134"/>
              <a:gd name="connsiteX7-847" fmla="*/ 824746 w 4427323"/>
              <a:gd name="connsiteY7-848" fmla="*/ 3888558 h 4292134"/>
              <a:gd name="connsiteX8-849" fmla="*/ 237525 w 4427323"/>
              <a:gd name="connsiteY8-850" fmla="*/ 3232066 h 4292134"/>
              <a:gd name="connsiteX9-851" fmla="*/ 71 w 4427323"/>
              <a:gd name="connsiteY9-852" fmla="*/ 2151453 h 4292134"/>
              <a:gd name="connsiteX0-853" fmla="*/ 71 w 4427323"/>
              <a:gd name="connsiteY0-854" fmla="*/ 2151453 h 4289046"/>
              <a:gd name="connsiteX1-855" fmla="*/ 958844 w 4427323"/>
              <a:gd name="connsiteY1-856" fmla="*/ 362432 h 4289046"/>
              <a:gd name="connsiteX2-857" fmla="*/ 2357965 w 4427323"/>
              <a:gd name="connsiteY2-858" fmla="*/ 12598 h 4289046"/>
              <a:gd name="connsiteX3-859" fmla="*/ 3852729 w 4427323"/>
              <a:gd name="connsiteY3-860" fmla="*/ 661930 h 4289046"/>
              <a:gd name="connsiteX4-861" fmla="*/ 4421365 w 4427323"/>
              <a:gd name="connsiteY4-862" fmla="*/ 2485334 h 4289046"/>
              <a:gd name="connsiteX5-863" fmla="*/ 3929046 w 4427323"/>
              <a:gd name="connsiteY5-864" fmla="*/ 3779678 h 4289046"/>
              <a:gd name="connsiteX6-865" fmla="*/ 2252616 w 4427323"/>
              <a:gd name="connsiteY6-866" fmla="*/ 4287961 h 4289046"/>
              <a:gd name="connsiteX7-867" fmla="*/ 824746 w 4427323"/>
              <a:gd name="connsiteY7-868" fmla="*/ 3888558 h 4289046"/>
              <a:gd name="connsiteX8-869" fmla="*/ 237525 w 4427323"/>
              <a:gd name="connsiteY8-870" fmla="*/ 3232066 h 4289046"/>
              <a:gd name="connsiteX9-871" fmla="*/ 71 w 4427323"/>
              <a:gd name="connsiteY9-872" fmla="*/ 2151453 h 4289046"/>
              <a:gd name="connsiteX0-873" fmla="*/ 71 w 4427323"/>
              <a:gd name="connsiteY0-874" fmla="*/ 2151453 h 4289046"/>
              <a:gd name="connsiteX1-875" fmla="*/ 958844 w 4427323"/>
              <a:gd name="connsiteY1-876" fmla="*/ 362432 h 4289046"/>
              <a:gd name="connsiteX2-877" fmla="*/ 2357965 w 4427323"/>
              <a:gd name="connsiteY2-878" fmla="*/ 12598 h 4289046"/>
              <a:gd name="connsiteX3-879" fmla="*/ 3852729 w 4427323"/>
              <a:gd name="connsiteY3-880" fmla="*/ 661930 h 4289046"/>
              <a:gd name="connsiteX4-881" fmla="*/ 4421365 w 4427323"/>
              <a:gd name="connsiteY4-882" fmla="*/ 2485334 h 4289046"/>
              <a:gd name="connsiteX5-883" fmla="*/ 3929046 w 4427323"/>
              <a:gd name="connsiteY5-884" fmla="*/ 3779678 h 4289046"/>
              <a:gd name="connsiteX6-885" fmla="*/ 2252616 w 4427323"/>
              <a:gd name="connsiteY6-886" fmla="*/ 4287961 h 4289046"/>
              <a:gd name="connsiteX7-887" fmla="*/ 824746 w 4427323"/>
              <a:gd name="connsiteY7-888" fmla="*/ 3888558 h 4289046"/>
              <a:gd name="connsiteX8-889" fmla="*/ 237525 w 4427323"/>
              <a:gd name="connsiteY8-890" fmla="*/ 3232066 h 4289046"/>
              <a:gd name="connsiteX9-891" fmla="*/ 71 w 4427323"/>
              <a:gd name="connsiteY9-892" fmla="*/ 2151453 h 4289046"/>
              <a:gd name="connsiteX0-893" fmla="*/ 71 w 4427323"/>
              <a:gd name="connsiteY0-894" fmla="*/ 2151453 h 4292134"/>
              <a:gd name="connsiteX1-895" fmla="*/ 958844 w 4427323"/>
              <a:gd name="connsiteY1-896" fmla="*/ 362432 h 4292134"/>
              <a:gd name="connsiteX2-897" fmla="*/ 2357965 w 4427323"/>
              <a:gd name="connsiteY2-898" fmla="*/ 12598 h 4292134"/>
              <a:gd name="connsiteX3-899" fmla="*/ 3852729 w 4427323"/>
              <a:gd name="connsiteY3-900" fmla="*/ 661930 h 4292134"/>
              <a:gd name="connsiteX4-901" fmla="*/ 4421365 w 4427323"/>
              <a:gd name="connsiteY4-902" fmla="*/ 2485334 h 4292134"/>
              <a:gd name="connsiteX5-903" fmla="*/ 3949870 w 4427323"/>
              <a:gd name="connsiteY5-904" fmla="*/ 3658721 h 4292134"/>
              <a:gd name="connsiteX6-905" fmla="*/ 2252616 w 4427323"/>
              <a:gd name="connsiteY6-906" fmla="*/ 4287961 h 4292134"/>
              <a:gd name="connsiteX7-907" fmla="*/ 824746 w 4427323"/>
              <a:gd name="connsiteY7-908" fmla="*/ 3888558 h 4292134"/>
              <a:gd name="connsiteX8-909" fmla="*/ 237525 w 4427323"/>
              <a:gd name="connsiteY8-910" fmla="*/ 3232066 h 4292134"/>
              <a:gd name="connsiteX9-911" fmla="*/ 71 w 4427323"/>
              <a:gd name="connsiteY9-912" fmla="*/ 2151453 h 4292134"/>
              <a:gd name="connsiteX0-913" fmla="*/ 71 w 4427323"/>
              <a:gd name="connsiteY0-914" fmla="*/ 2151453 h 4288042"/>
              <a:gd name="connsiteX1-915" fmla="*/ 958844 w 4427323"/>
              <a:gd name="connsiteY1-916" fmla="*/ 362432 h 4288042"/>
              <a:gd name="connsiteX2-917" fmla="*/ 2357965 w 4427323"/>
              <a:gd name="connsiteY2-918" fmla="*/ 12598 h 4288042"/>
              <a:gd name="connsiteX3-919" fmla="*/ 3852729 w 4427323"/>
              <a:gd name="connsiteY3-920" fmla="*/ 661930 h 4288042"/>
              <a:gd name="connsiteX4-921" fmla="*/ 4421365 w 4427323"/>
              <a:gd name="connsiteY4-922" fmla="*/ 2485334 h 4288042"/>
              <a:gd name="connsiteX5-923" fmla="*/ 3824922 w 4427323"/>
              <a:gd name="connsiteY5-924" fmla="*/ 3860316 h 4288042"/>
              <a:gd name="connsiteX6-925" fmla="*/ 2252616 w 4427323"/>
              <a:gd name="connsiteY6-926" fmla="*/ 4287961 h 4288042"/>
              <a:gd name="connsiteX7-927" fmla="*/ 824746 w 4427323"/>
              <a:gd name="connsiteY7-928" fmla="*/ 3888558 h 4288042"/>
              <a:gd name="connsiteX8-929" fmla="*/ 237525 w 4427323"/>
              <a:gd name="connsiteY8-930" fmla="*/ 3232066 h 4288042"/>
              <a:gd name="connsiteX9-931" fmla="*/ 71 w 4427323"/>
              <a:gd name="connsiteY9-932" fmla="*/ 2151453 h 4288042"/>
              <a:gd name="connsiteX0-933" fmla="*/ 71 w 4427323"/>
              <a:gd name="connsiteY0-934" fmla="*/ 2151453 h 4288042"/>
              <a:gd name="connsiteX1-935" fmla="*/ 958844 w 4427323"/>
              <a:gd name="connsiteY1-936" fmla="*/ 362432 h 4288042"/>
              <a:gd name="connsiteX2-937" fmla="*/ 2357965 w 4427323"/>
              <a:gd name="connsiteY2-938" fmla="*/ 12598 h 4288042"/>
              <a:gd name="connsiteX3-939" fmla="*/ 3852729 w 4427323"/>
              <a:gd name="connsiteY3-940" fmla="*/ 661930 h 4288042"/>
              <a:gd name="connsiteX4-941" fmla="*/ 4421365 w 4427323"/>
              <a:gd name="connsiteY4-942" fmla="*/ 2485334 h 4288042"/>
              <a:gd name="connsiteX5-943" fmla="*/ 3720799 w 4427323"/>
              <a:gd name="connsiteY5-944" fmla="*/ 3860316 h 4288042"/>
              <a:gd name="connsiteX6-945" fmla="*/ 2252616 w 4427323"/>
              <a:gd name="connsiteY6-946" fmla="*/ 4287961 h 4288042"/>
              <a:gd name="connsiteX7-947" fmla="*/ 824746 w 4427323"/>
              <a:gd name="connsiteY7-948" fmla="*/ 3888558 h 4288042"/>
              <a:gd name="connsiteX8-949" fmla="*/ 237525 w 4427323"/>
              <a:gd name="connsiteY8-950" fmla="*/ 3232066 h 4288042"/>
              <a:gd name="connsiteX9-951" fmla="*/ 71 w 4427323"/>
              <a:gd name="connsiteY9-952" fmla="*/ 2151453 h 42880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 ang="0">
                <a:pos x="connsiteX7-169" y="connsiteY7-170"/>
              </a:cxn>
              <a:cxn ang="0">
                <a:pos x="connsiteX8-299" y="connsiteY8-300"/>
              </a:cxn>
              <a:cxn ang="0">
                <a:pos x="connsiteX9-571" y="connsiteY9-572"/>
              </a:cxn>
            </a:cxnLst>
            <a:rect l="l" t="t" r="r" b="b"/>
            <a:pathLst>
              <a:path w="4427323" h="4288042">
                <a:moveTo>
                  <a:pt x="71" y="2151453"/>
                </a:moveTo>
                <a:cubicBezTo>
                  <a:pt x="-4657" y="1511905"/>
                  <a:pt x="224953" y="1001609"/>
                  <a:pt x="958844" y="362432"/>
                </a:cubicBezTo>
                <a:cubicBezTo>
                  <a:pt x="1479627" y="57436"/>
                  <a:pt x="1875651" y="-37318"/>
                  <a:pt x="2357965" y="12598"/>
                </a:cubicBezTo>
                <a:cubicBezTo>
                  <a:pt x="2840279" y="62514"/>
                  <a:pt x="3470401" y="174250"/>
                  <a:pt x="3852729" y="661930"/>
                </a:cubicBezTo>
                <a:cubicBezTo>
                  <a:pt x="3825726" y="740255"/>
                  <a:pt x="4497082" y="1021324"/>
                  <a:pt x="4421365" y="2485334"/>
                </a:cubicBezTo>
                <a:cubicBezTo>
                  <a:pt x="4400065" y="3262836"/>
                  <a:pt x="4042801" y="3624521"/>
                  <a:pt x="3720799" y="3860316"/>
                </a:cubicBezTo>
                <a:cubicBezTo>
                  <a:pt x="3191050" y="4223398"/>
                  <a:pt x="2735291" y="4283254"/>
                  <a:pt x="2252616" y="4287961"/>
                </a:cubicBezTo>
                <a:cubicBezTo>
                  <a:pt x="1769941" y="4292668"/>
                  <a:pt x="1142952" y="4093597"/>
                  <a:pt x="824746" y="3888558"/>
                </a:cubicBezTo>
                <a:cubicBezTo>
                  <a:pt x="506540" y="3683520"/>
                  <a:pt x="378442" y="3521584"/>
                  <a:pt x="237525" y="3232066"/>
                </a:cubicBezTo>
                <a:cubicBezTo>
                  <a:pt x="152086" y="3021823"/>
                  <a:pt x="4799" y="2791001"/>
                  <a:pt x="71" y="2151453"/>
                </a:cubicBezTo>
                <a:close/>
              </a:path>
            </a:pathLst>
          </a:custGeom>
          <a:noFill/>
          <a:ln w="127000" cmpd="sng">
            <a:noFill/>
          </a:ln>
          <a:effectLst>
            <a:outerShdw blurRad="44450" dist="38100" dir="8160000" algn="tl" rotWithShape="0">
              <a:srgbClr val="000000">
                <a:alpha val="40000"/>
              </a:srgbClr>
            </a:outerShdw>
          </a:effectLst>
        </p:spPr>
        <p:txBody>
          <a:bodyPr vert="horz" anchor="ctr"/>
          <a:lstStyle>
            <a:lvl1pPr algn="ctr">
              <a:defRPr sz="3200">
                <a:ln>
                  <a:noFill/>
                </a:ln>
                <a:solidFill>
                  <a:schemeClr val="tx1"/>
                </a:solidFill>
                <a:latin typeface="Arial" panose="020B0604020202020204"/>
                <a:cs typeface="Arial" panose="020B0604020202020204"/>
              </a:defRPr>
            </a:lvl1pPr>
          </a:lstStyle>
          <a:p>
            <a:endParaRPr lang="en-US" dirty="0"/>
          </a:p>
        </p:txBody>
      </p:sp>
      <p:sp>
        <p:nvSpPr>
          <p:cNvPr id="45" name="Picture Placeholder 8"/>
          <p:cNvSpPr>
            <a:spLocks noGrp="1"/>
          </p:cNvSpPr>
          <p:nvPr>
            <p:ph type="pic" sz="quarter" idx="35"/>
          </p:nvPr>
        </p:nvSpPr>
        <p:spPr>
          <a:xfrm>
            <a:off x="7295456" y="2753544"/>
            <a:ext cx="4430280" cy="4432746"/>
          </a:xfrm>
          <a:custGeom>
            <a:avLst/>
            <a:gdLst>
              <a:gd name="connsiteX0" fmla="*/ 0 w 4357820"/>
              <a:gd name="connsiteY0" fmla="*/ 2178493 h 4356986"/>
              <a:gd name="connsiteX1" fmla="*/ 2178910 w 4357820"/>
              <a:gd name="connsiteY1" fmla="*/ 0 h 4356986"/>
              <a:gd name="connsiteX2" fmla="*/ 4357820 w 4357820"/>
              <a:gd name="connsiteY2" fmla="*/ 2178493 h 4356986"/>
              <a:gd name="connsiteX3" fmla="*/ 2178910 w 4357820"/>
              <a:gd name="connsiteY3" fmla="*/ 4356986 h 4356986"/>
              <a:gd name="connsiteX4" fmla="*/ 0 w 4357820"/>
              <a:gd name="connsiteY4" fmla="*/ 2178493 h 4356986"/>
              <a:gd name="connsiteX0-1" fmla="*/ 42475 w 4400295"/>
              <a:gd name="connsiteY0-2" fmla="*/ 2178493 h 4461225"/>
              <a:gd name="connsiteX1-3" fmla="*/ 2221385 w 4400295"/>
              <a:gd name="connsiteY1-4" fmla="*/ 0 h 4461225"/>
              <a:gd name="connsiteX2-5" fmla="*/ 4400295 w 4400295"/>
              <a:gd name="connsiteY2-6" fmla="*/ 2178493 h 4461225"/>
              <a:gd name="connsiteX3-7" fmla="*/ 2221385 w 4400295"/>
              <a:gd name="connsiteY3-8" fmla="*/ 4356986 h 4461225"/>
              <a:gd name="connsiteX4-9" fmla="*/ 887975 w 4400295"/>
              <a:gd name="connsiteY4-10" fmla="*/ 3915598 h 4461225"/>
              <a:gd name="connsiteX5" fmla="*/ 42475 w 4400295"/>
              <a:gd name="connsiteY5" fmla="*/ 2178493 h 4461225"/>
              <a:gd name="connsiteX0-11" fmla="*/ 430 w 4358250"/>
              <a:gd name="connsiteY0-12" fmla="*/ 2178493 h 4461225"/>
              <a:gd name="connsiteX1-13" fmla="*/ 2179340 w 4358250"/>
              <a:gd name="connsiteY1-14" fmla="*/ 0 h 4461225"/>
              <a:gd name="connsiteX2-15" fmla="*/ 4358250 w 4358250"/>
              <a:gd name="connsiteY2-16" fmla="*/ 2178493 h 4461225"/>
              <a:gd name="connsiteX3-17" fmla="*/ 2179340 w 4358250"/>
              <a:gd name="connsiteY3-18" fmla="*/ 4356986 h 4461225"/>
              <a:gd name="connsiteX4-19" fmla="*/ 845930 w 4358250"/>
              <a:gd name="connsiteY4-20" fmla="*/ 3915598 h 4461225"/>
              <a:gd name="connsiteX5-21" fmla="*/ 430 w 4358250"/>
              <a:gd name="connsiteY5-22" fmla="*/ 2178493 h 4461225"/>
              <a:gd name="connsiteX0-23" fmla="*/ 430 w 4358250"/>
              <a:gd name="connsiteY0-24" fmla="*/ 2178493 h 4443710"/>
              <a:gd name="connsiteX1-25" fmla="*/ 2179340 w 4358250"/>
              <a:gd name="connsiteY1-26" fmla="*/ 0 h 4443710"/>
              <a:gd name="connsiteX2-27" fmla="*/ 4358250 w 4358250"/>
              <a:gd name="connsiteY2-28" fmla="*/ 2178493 h 4443710"/>
              <a:gd name="connsiteX3-29" fmla="*/ 2179340 w 4358250"/>
              <a:gd name="connsiteY3-30" fmla="*/ 4356986 h 4443710"/>
              <a:gd name="connsiteX4-31" fmla="*/ 845930 w 4358250"/>
              <a:gd name="connsiteY4-32" fmla="*/ 3915598 h 4443710"/>
              <a:gd name="connsiteX5-33" fmla="*/ 430 w 4358250"/>
              <a:gd name="connsiteY5-34" fmla="*/ 2178493 h 4443710"/>
              <a:gd name="connsiteX0-35" fmla="*/ 430 w 4358250"/>
              <a:gd name="connsiteY0-36" fmla="*/ 2178493 h 4362020"/>
              <a:gd name="connsiteX1-37" fmla="*/ 2179340 w 4358250"/>
              <a:gd name="connsiteY1-38" fmla="*/ 0 h 4362020"/>
              <a:gd name="connsiteX2-39" fmla="*/ 4358250 w 4358250"/>
              <a:gd name="connsiteY2-40" fmla="*/ 2178493 h 4362020"/>
              <a:gd name="connsiteX3-41" fmla="*/ 2179340 w 4358250"/>
              <a:gd name="connsiteY3-42" fmla="*/ 4356986 h 4362020"/>
              <a:gd name="connsiteX4-43" fmla="*/ 845930 w 4358250"/>
              <a:gd name="connsiteY4-44" fmla="*/ 3915598 h 4362020"/>
              <a:gd name="connsiteX5-45" fmla="*/ 430 w 4358250"/>
              <a:gd name="connsiteY5-46" fmla="*/ 2178493 h 4362020"/>
              <a:gd name="connsiteX0-47" fmla="*/ 430 w 4358250"/>
              <a:gd name="connsiteY0-48" fmla="*/ 2178493 h 4361382"/>
              <a:gd name="connsiteX1-49" fmla="*/ 2179340 w 4358250"/>
              <a:gd name="connsiteY1-50" fmla="*/ 0 h 4361382"/>
              <a:gd name="connsiteX2-51" fmla="*/ 4358250 w 4358250"/>
              <a:gd name="connsiteY2-52" fmla="*/ 2178493 h 4361382"/>
              <a:gd name="connsiteX3-53" fmla="*/ 2179340 w 4358250"/>
              <a:gd name="connsiteY3-54" fmla="*/ 4356986 h 4361382"/>
              <a:gd name="connsiteX4-55" fmla="*/ 845930 w 4358250"/>
              <a:gd name="connsiteY4-56" fmla="*/ 3915598 h 4361382"/>
              <a:gd name="connsiteX5-57" fmla="*/ 430 w 4358250"/>
              <a:gd name="connsiteY5-58" fmla="*/ 2178493 h 4361382"/>
              <a:gd name="connsiteX0-59" fmla="*/ 430 w 4446871"/>
              <a:gd name="connsiteY0-60" fmla="*/ 2178493 h 4362484"/>
              <a:gd name="connsiteX1-61" fmla="*/ 2179340 w 4446871"/>
              <a:gd name="connsiteY1-62" fmla="*/ 0 h 4362484"/>
              <a:gd name="connsiteX2-63" fmla="*/ 4358250 w 4446871"/>
              <a:gd name="connsiteY2-64" fmla="*/ 2178493 h 4362484"/>
              <a:gd name="connsiteX3-65" fmla="*/ 3803957 w 4446871"/>
              <a:gd name="connsiteY3-66" fmla="*/ 3631614 h 4362484"/>
              <a:gd name="connsiteX4-67" fmla="*/ 2179340 w 4446871"/>
              <a:gd name="connsiteY4-68" fmla="*/ 4356986 h 4362484"/>
              <a:gd name="connsiteX5-69" fmla="*/ 845930 w 4446871"/>
              <a:gd name="connsiteY5-70" fmla="*/ 3915598 h 4362484"/>
              <a:gd name="connsiteX6" fmla="*/ 430 w 4446871"/>
              <a:gd name="connsiteY6" fmla="*/ 2178493 h 4362484"/>
              <a:gd name="connsiteX0-71" fmla="*/ 430 w 4446871"/>
              <a:gd name="connsiteY0-72" fmla="*/ 2178493 h 4362484"/>
              <a:gd name="connsiteX1-73" fmla="*/ 2179340 w 4446871"/>
              <a:gd name="connsiteY1-74" fmla="*/ 0 h 4362484"/>
              <a:gd name="connsiteX2-75" fmla="*/ 4358250 w 4446871"/>
              <a:gd name="connsiteY2-76" fmla="*/ 2178493 h 4362484"/>
              <a:gd name="connsiteX3-77" fmla="*/ 3803957 w 4446871"/>
              <a:gd name="connsiteY3-78" fmla="*/ 3631614 h 4362484"/>
              <a:gd name="connsiteX4-79" fmla="*/ 2179340 w 4446871"/>
              <a:gd name="connsiteY4-80" fmla="*/ 4356986 h 4362484"/>
              <a:gd name="connsiteX5-81" fmla="*/ 845930 w 4446871"/>
              <a:gd name="connsiteY5-82" fmla="*/ 3915598 h 4362484"/>
              <a:gd name="connsiteX6-83" fmla="*/ 430 w 4446871"/>
              <a:gd name="connsiteY6-84" fmla="*/ 2178493 h 4362484"/>
              <a:gd name="connsiteX0-85" fmla="*/ 430 w 4358250"/>
              <a:gd name="connsiteY0-86" fmla="*/ 2178493 h 4362484"/>
              <a:gd name="connsiteX1-87" fmla="*/ 2179340 w 4358250"/>
              <a:gd name="connsiteY1-88" fmla="*/ 0 h 4362484"/>
              <a:gd name="connsiteX2-89" fmla="*/ 4358250 w 4358250"/>
              <a:gd name="connsiteY2-90" fmla="*/ 2178493 h 4362484"/>
              <a:gd name="connsiteX3-91" fmla="*/ 3803957 w 4358250"/>
              <a:gd name="connsiteY3-92" fmla="*/ 3631614 h 4362484"/>
              <a:gd name="connsiteX4-93" fmla="*/ 2179340 w 4358250"/>
              <a:gd name="connsiteY4-94" fmla="*/ 4356986 h 4362484"/>
              <a:gd name="connsiteX5-95" fmla="*/ 845930 w 4358250"/>
              <a:gd name="connsiteY5-96" fmla="*/ 3915598 h 4362484"/>
              <a:gd name="connsiteX6-97" fmla="*/ 430 w 4358250"/>
              <a:gd name="connsiteY6-98" fmla="*/ 2178493 h 4362484"/>
              <a:gd name="connsiteX0-99" fmla="*/ 430 w 4358250"/>
              <a:gd name="connsiteY0-100" fmla="*/ 2178493 h 4362484"/>
              <a:gd name="connsiteX1-101" fmla="*/ 2179340 w 4358250"/>
              <a:gd name="connsiteY1-102" fmla="*/ 0 h 4362484"/>
              <a:gd name="connsiteX2-103" fmla="*/ 4358250 w 4358250"/>
              <a:gd name="connsiteY2-104" fmla="*/ 2178493 h 4362484"/>
              <a:gd name="connsiteX3-105" fmla="*/ 3803957 w 4358250"/>
              <a:gd name="connsiteY3-106" fmla="*/ 3631614 h 4362484"/>
              <a:gd name="connsiteX4-107" fmla="*/ 2179340 w 4358250"/>
              <a:gd name="connsiteY4-108" fmla="*/ 4356986 h 4362484"/>
              <a:gd name="connsiteX5-109" fmla="*/ 845930 w 4358250"/>
              <a:gd name="connsiteY5-110" fmla="*/ 3915598 h 4362484"/>
              <a:gd name="connsiteX6-111" fmla="*/ 430 w 4358250"/>
              <a:gd name="connsiteY6-112" fmla="*/ 2178493 h 4362484"/>
              <a:gd name="connsiteX0-113" fmla="*/ 430 w 4358250"/>
              <a:gd name="connsiteY0-114" fmla="*/ 2178493 h 4362484"/>
              <a:gd name="connsiteX1-115" fmla="*/ 2179340 w 4358250"/>
              <a:gd name="connsiteY1-116" fmla="*/ 0 h 4362484"/>
              <a:gd name="connsiteX2-117" fmla="*/ 4358250 w 4358250"/>
              <a:gd name="connsiteY2-118" fmla="*/ 2178493 h 4362484"/>
              <a:gd name="connsiteX3-119" fmla="*/ 3803957 w 4358250"/>
              <a:gd name="connsiteY3-120" fmla="*/ 3631614 h 4362484"/>
              <a:gd name="connsiteX4-121" fmla="*/ 2179340 w 4358250"/>
              <a:gd name="connsiteY4-122" fmla="*/ 4356986 h 4362484"/>
              <a:gd name="connsiteX5-123" fmla="*/ 845930 w 4358250"/>
              <a:gd name="connsiteY5-124" fmla="*/ 3915598 h 4362484"/>
              <a:gd name="connsiteX6-125" fmla="*/ 430 w 4358250"/>
              <a:gd name="connsiteY6-126" fmla="*/ 2178493 h 4362484"/>
              <a:gd name="connsiteX0-127" fmla="*/ 430 w 4358250"/>
              <a:gd name="connsiteY0-128" fmla="*/ 2178493 h 4357463"/>
              <a:gd name="connsiteX1-129" fmla="*/ 2179340 w 4358250"/>
              <a:gd name="connsiteY1-130" fmla="*/ 0 h 4357463"/>
              <a:gd name="connsiteX2-131" fmla="*/ 4358250 w 4358250"/>
              <a:gd name="connsiteY2-132" fmla="*/ 2178493 h 4357463"/>
              <a:gd name="connsiteX3-133" fmla="*/ 3803957 w 4358250"/>
              <a:gd name="connsiteY3-134" fmla="*/ 3631614 h 4357463"/>
              <a:gd name="connsiteX4-135" fmla="*/ 2179340 w 4358250"/>
              <a:gd name="connsiteY4-136" fmla="*/ 4356986 h 4357463"/>
              <a:gd name="connsiteX5-137" fmla="*/ 845930 w 4358250"/>
              <a:gd name="connsiteY5-138" fmla="*/ 3915598 h 4357463"/>
              <a:gd name="connsiteX6-139" fmla="*/ 430 w 4358250"/>
              <a:gd name="connsiteY6-140" fmla="*/ 2178493 h 4357463"/>
              <a:gd name="connsiteX0-141" fmla="*/ 717 w 4358537"/>
              <a:gd name="connsiteY0-142" fmla="*/ 2295351 h 4474321"/>
              <a:gd name="connsiteX1-143" fmla="*/ 980315 w 4358537"/>
              <a:gd name="connsiteY1-144" fmla="*/ 506330 h 4474321"/>
              <a:gd name="connsiteX2-145" fmla="*/ 2179627 w 4358537"/>
              <a:gd name="connsiteY2-146" fmla="*/ 116858 h 4474321"/>
              <a:gd name="connsiteX3-147" fmla="*/ 4358537 w 4358537"/>
              <a:gd name="connsiteY3-148" fmla="*/ 2295351 h 4474321"/>
              <a:gd name="connsiteX4-149" fmla="*/ 3804244 w 4358537"/>
              <a:gd name="connsiteY4-150" fmla="*/ 3748472 h 4474321"/>
              <a:gd name="connsiteX5-151" fmla="*/ 2179627 w 4358537"/>
              <a:gd name="connsiteY5-152" fmla="*/ 4473844 h 4474321"/>
              <a:gd name="connsiteX6-153" fmla="*/ 846217 w 4358537"/>
              <a:gd name="connsiteY6-154" fmla="*/ 4032456 h 4474321"/>
              <a:gd name="connsiteX7" fmla="*/ 717 w 4358537"/>
              <a:gd name="connsiteY7" fmla="*/ 2295351 h 4474321"/>
              <a:gd name="connsiteX0-155" fmla="*/ 717 w 4358537"/>
              <a:gd name="connsiteY0-156" fmla="*/ 2271433 h 4450403"/>
              <a:gd name="connsiteX1-157" fmla="*/ 980315 w 4358537"/>
              <a:gd name="connsiteY1-158" fmla="*/ 482412 h 4450403"/>
              <a:gd name="connsiteX2-159" fmla="*/ 2179627 w 4358537"/>
              <a:gd name="connsiteY2-160" fmla="*/ 92940 h 4450403"/>
              <a:gd name="connsiteX3-161" fmla="*/ 4358537 w 4358537"/>
              <a:gd name="connsiteY3-162" fmla="*/ 2271433 h 4450403"/>
              <a:gd name="connsiteX4-163" fmla="*/ 3804244 w 4358537"/>
              <a:gd name="connsiteY4-164" fmla="*/ 3724554 h 4450403"/>
              <a:gd name="connsiteX5-165" fmla="*/ 2179627 w 4358537"/>
              <a:gd name="connsiteY5-166" fmla="*/ 4449926 h 4450403"/>
              <a:gd name="connsiteX6-167" fmla="*/ 846217 w 4358537"/>
              <a:gd name="connsiteY6-168" fmla="*/ 4008538 h 4450403"/>
              <a:gd name="connsiteX7-169" fmla="*/ 717 w 4358537"/>
              <a:gd name="connsiteY7-170" fmla="*/ 2271433 h 4450403"/>
              <a:gd name="connsiteX0-171" fmla="*/ 717 w 4358537"/>
              <a:gd name="connsiteY0-172" fmla="*/ 2271433 h 4450403"/>
              <a:gd name="connsiteX1-173" fmla="*/ 980315 w 4358537"/>
              <a:gd name="connsiteY1-174" fmla="*/ 482412 h 4450403"/>
              <a:gd name="connsiteX2-175" fmla="*/ 2179627 w 4358537"/>
              <a:gd name="connsiteY2-176" fmla="*/ 92940 h 4450403"/>
              <a:gd name="connsiteX3-177" fmla="*/ 4358537 w 4358537"/>
              <a:gd name="connsiteY3-178" fmla="*/ 2271433 h 4450403"/>
              <a:gd name="connsiteX4-179" fmla="*/ 3804244 w 4358537"/>
              <a:gd name="connsiteY4-180" fmla="*/ 3724554 h 4450403"/>
              <a:gd name="connsiteX5-181" fmla="*/ 2179627 w 4358537"/>
              <a:gd name="connsiteY5-182" fmla="*/ 4449926 h 4450403"/>
              <a:gd name="connsiteX6-183" fmla="*/ 846217 w 4358537"/>
              <a:gd name="connsiteY6-184" fmla="*/ 4008538 h 4450403"/>
              <a:gd name="connsiteX7-185" fmla="*/ 717 w 4358537"/>
              <a:gd name="connsiteY7-186" fmla="*/ 2271433 h 4450403"/>
              <a:gd name="connsiteX0-187" fmla="*/ 717 w 4358537"/>
              <a:gd name="connsiteY0-188" fmla="*/ 2180017 h 4358987"/>
              <a:gd name="connsiteX1-189" fmla="*/ 980315 w 4358537"/>
              <a:gd name="connsiteY1-190" fmla="*/ 390996 h 4358987"/>
              <a:gd name="connsiteX2-191" fmla="*/ 2179627 w 4358537"/>
              <a:gd name="connsiteY2-192" fmla="*/ 1524 h 4358987"/>
              <a:gd name="connsiteX3-193" fmla="*/ 4358537 w 4358537"/>
              <a:gd name="connsiteY3-194" fmla="*/ 2180017 h 4358987"/>
              <a:gd name="connsiteX4-195" fmla="*/ 3804244 w 4358537"/>
              <a:gd name="connsiteY4-196" fmla="*/ 3633138 h 4358987"/>
              <a:gd name="connsiteX5-197" fmla="*/ 2179627 w 4358537"/>
              <a:gd name="connsiteY5-198" fmla="*/ 4358510 h 4358987"/>
              <a:gd name="connsiteX6-199" fmla="*/ 846217 w 4358537"/>
              <a:gd name="connsiteY6-200" fmla="*/ 3917122 h 4358987"/>
              <a:gd name="connsiteX7-201" fmla="*/ 717 w 4358537"/>
              <a:gd name="connsiteY7-202" fmla="*/ 2180017 h 4358987"/>
              <a:gd name="connsiteX0-203" fmla="*/ 717 w 4358537"/>
              <a:gd name="connsiteY0-204" fmla="*/ 1995182 h 4174152"/>
              <a:gd name="connsiteX1-205" fmla="*/ 980315 w 4358537"/>
              <a:gd name="connsiteY1-206" fmla="*/ 206161 h 4174152"/>
              <a:gd name="connsiteX2-207" fmla="*/ 2376829 w 4358537"/>
              <a:gd name="connsiteY2-208" fmla="*/ 6012 h 4174152"/>
              <a:gd name="connsiteX3-209" fmla="*/ 4358537 w 4358537"/>
              <a:gd name="connsiteY3-210" fmla="*/ 1995182 h 4174152"/>
              <a:gd name="connsiteX4-211" fmla="*/ 3804244 w 4358537"/>
              <a:gd name="connsiteY4-212" fmla="*/ 3448303 h 4174152"/>
              <a:gd name="connsiteX5-213" fmla="*/ 2179627 w 4358537"/>
              <a:gd name="connsiteY5-214" fmla="*/ 4173675 h 4174152"/>
              <a:gd name="connsiteX6-215" fmla="*/ 846217 w 4358537"/>
              <a:gd name="connsiteY6-216" fmla="*/ 3732287 h 4174152"/>
              <a:gd name="connsiteX7-217" fmla="*/ 717 w 4358537"/>
              <a:gd name="connsiteY7-218" fmla="*/ 1995182 h 4174152"/>
              <a:gd name="connsiteX0-219" fmla="*/ 717 w 4358537"/>
              <a:gd name="connsiteY0-220" fmla="*/ 1990215 h 4169185"/>
              <a:gd name="connsiteX1-221" fmla="*/ 980315 w 4358537"/>
              <a:gd name="connsiteY1-222" fmla="*/ 201194 h 4169185"/>
              <a:gd name="connsiteX2-223" fmla="*/ 2376829 w 4358537"/>
              <a:gd name="connsiteY2-224" fmla="*/ 1045 h 4169185"/>
              <a:gd name="connsiteX3-225" fmla="*/ 4358537 w 4358537"/>
              <a:gd name="connsiteY3-226" fmla="*/ 1990215 h 4169185"/>
              <a:gd name="connsiteX4-227" fmla="*/ 3804244 w 4358537"/>
              <a:gd name="connsiteY4-228" fmla="*/ 3443336 h 4169185"/>
              <a:gd name="connsiteX5-229" fmla="*/ 2179627 w 4358537"/>
              <a:gd name="connsiteY5-230" fmla="*/ 4168708 h 4169185"/>
              <a:gd name="connsiteX6-231" fmla="*/ 846217 w 4358537"/>
              <a:gd name="connsiteY6-232" fmla="*/ 3727320 h 4169185"/>
              <a:gd name="connsiteX7-233" fmla="*/ 717 w 4358537"/>
              <a:gd name="connsiteY7-234" fmla="*/ 1990215 h 4169185"/>
              <a:gd name="connsiteX0-235" fmla="*/ 717 w 4358537"/>
              <a:gd name="connsiteY0-236" fmla="*/ 2044765 h 4223735"/>
              <a:gd name="connsiteX1-237" fmla="*/ 980315 w 4358537"/>
              <a:gd name="connsiteY1-238" fmla="*/ 255744 h 4223735"/>
              <a:gd name="connsiteX2-239" fmla="*/ 2368941 w 4358537"/>
              <a:gd name="connsiteY2-240" fmla="*/ 376 h 4223735"/>
              <a:gd name="connsiteX3-241" fmla="*/ 4358537 w 4358537"/>
              <a:gd name="connsiteY3-242" fmla="*/ 2044765 h 4223735"/>
              <a:gd name="connsiteX4-243" fmla="*/ 3804244 w 4358537"/>
              <a:gd name="connsiteY4-244" fmla="*/ 3497886 h 4223735"/>
              <a:gd name="connsiteX5-245" fmla="*/ 2179627 w 4358537"/>
              <a:gd name="connsiteY5-246" fmla="*/ 4223258 h 4223735"/>
              <a:gd name="connsiteX6-247" fmla="*/ 846217 w 4358537"/>
              <a:gd name="connsiteY6-248" fmla="*/ 3781870 h 4223735"/>
              <a:gd name="connsiteX7-249" fmla="*/ 717 w 4358537"/>
              <a:gd name="connsiteY7-250" fmla="*/ 2044765 h 4223735"/>
              <a:gd name="connsiteX0-251" fmla="*/ 717 w 4358537"/>
              <a:gd name="connsiteY0-252" fmla="*/ 2044765 h 4223735"/>
              <a:gd name="connsiteX1-253" fmla="*/ 980315 w 4358537"/>
              <a:gd name="connsiteY1-254" fmla="*/ 255744 h 4223735"/>
              <a:gd name="connsiteX2-255" fmla="*/ 2368941 w 4358537"/>
              <a:gd name="connsiteY2-256" fmla="*/ 376 h 4223735"/>
              <a:gd name="connsiteX3-257" fmla="*/ 4358537 w 4358537"/>
              <a:gd name="connsiteY3-258" fmla="*/ 2044765 h 4223735"/>
              <a:gd name="connsiteX4-259" fmla="*/ 3804244 w 4358537"/>
              <a:gd name="connsiteY4-260" fmla="*/ 3497886 h 4223735"/>
              <a:gd name="connsiteX5-261" fmla="*/ 2179627 w 4358537"/>
              <a:gd name="connsiteY5-262" fmla="*/ 4223258 h 4223735"/>
              <a:gd name="connsiteX6-263" fmla="*/ 846217 w 4358537"/>
              <a:gd name="connsiteY6-264" fmla="*/ 3781870 h 4223735"/>
              <a:gd name="connsiteX7-265" fmla="*/ 717 w 4358537"/>
              <a:gd name="connsiteY7-266" fmla="*/ 2044765 h 4223735"/>
              <a:gd name="connsiteX0-267" fmla="*/ 36241 w 4394061"/>
              <a:gd name="connsiteY0-268" fmla="*/ 2044765 h 4223735"/>
              <a:gd name="connsiteX1-269" fmla="*/ 1015839 w 4394061"/>
              <a:gd name="connsiteY1-270" fmla="*/ 255744 h 4223735"/>
              <a:gd name="connsiteX2-271" fmla="*/ 2404465 w 4394061"/>
              <a:gd name="connsiteY2-272" fmla="*/ 376 h 4223735"/>
              <a:gd name="connsiteX3-273" fmla="*/ 4394061 w 4394061"/>
              <a:gd name="connsiteY3-274" fmla="*/ 2044765 h 4223735"/>
              <a:gd name="connsiteX4-275" fmla="*/ 3839768 w 4394061"/>
              <a:gd name="connsiteY4-276" fmla="*/ 3497886 h 4223735"/>
              <a:gd name="connsiteX5-277" fmla="*/ 2215151 w 4394061"/>
              <a:gd name="connsiteY5-278" fmla="*/ 4223258 h 4223735"/>
              <a:gd name="connsiteX6-279" fmla="*/ 881741 w 4394061"/>
              <a:gd name="connsiteY6-280" fmla="*/ 3781870 h 4223735"/>
              <a:gd name="connsiteX7-281" fmla="*/ 274361 w 4394061"/>
              <a:gd name="connsiteY7-282" fmla="*/ 3024581 h 4223735"/>
              <a:gd name="connsiteX8" fmla="*/ 36241 w 4394061"/>
              <a:gd name="connsiteY8" fmla="*/ 2044765 h 4223735"/>
              <a:gd name="connsiteX0-283" fmla="*/ 23687 w 4381507"/>
              <a:gd name="connsiteY0-284" fmla="*/ 2044765 h 4223735"/>
              <a:gd name="connsiteX1-285" fmla="*/ 1003285 w 4381507"/>
              <a:gd name="connsiteY1-286" fmla="*/ 255744 h 4223735"/>
              <a:gd name="connsiteX2-287" fmla="*/ 2391911 w 4381507"/>
              <a:gd name="connsiteY2-288" fmla="*/ 376 h 4223735"/>
              <a:gd name="connsiteX3-289" fmla="*/ 4381507 w 4381507"/>
              <a:gd name="connsiteY3-290" fmla="*/ 2044765 h 4223735"/>
              <a:gd name="connsiteX4-291" fmla="*/ 3827214 w 4381507"/>
              <a:gd name="connsiteY4-292" fmla="*/ 3497886 h 4223735"/>
              <a:gd name="connsiteX5-293" fmla="*/ 2202597 w 4381507"/>
              <a:gd name="connsiteY5-294" fmla="*/ 4223258 h 4223735"/>
              <a:gd name="connsiteX6-295" fmla="*/ 869187 w 4381507"/>
              <a:gd name="connsiteY6-296" fmla="*/ 3781870 h 4223735"/>
              <a:gd name="connsiteX7-297" fmla="*/ 261807 w 4381507"/>
              <a:gd name="connsiteY7-298" fmla="*/ 3024581 h 4223735"/>
              <a:gd name="connsiteX8-299" fmla="*/ 23687 w 4381507"/>
              <a:gd name="connsiteY8-300" fmla="*/ 2044765 h 4223735"/>
              <a:gd name="connsiteX0-301" fmla="*/ 21 w 4357841"/>
              <a:gd name="connsiteY0-302" fmla="*/ 2044765 h 4223735"/>
              <a:gd name="connsiteX1-303" fmla="*/ 979619 w 4357841"/>
              <a:gd name="connsiteY1-304" fmla="*/ 255744 h 4223735"/>
              <a:gd name="connsiteX2-305" fmla="*/ 2368245 w 4357841"/>
              <a:gd name="connsiteY2-306" fmla="*/ 376 h 4223735"/>
              <a:gd name="connsiteX3-307" fmla="*/ 4357841 w 4357841"/>
              <a:gd name="connsiteY3-308" fmla="*/ 2044765 h 4223735"/>
              <a:gd name="connsiteX4-309" fmla="*/ 3803548 w 4357841"/>
              <a:gd name="connsiteY4-310" fmla="*/ 3497886 h 4223735"/>
              <a:gd name="connsiteX5-311" fmla="*/ 2178931 w 4357841"/>
              <a:gd name="connsiteY5-312" fmla="*/ 4223258 h 4223735"/>
              <a:gd name="connsiteX6-313" fmla="*/ 845521 w 4357841"/>
              <a:gd name="connsiteY6-314" fmla="*/ 3781870 h 4223735"/>
              <a:gd name="connsiteX7-315" fmla="*/ 238141 w 4357841"/>
              <a:gd name="connsiteY7-316" fmla="*/ 3024581 h 4223735"/>
              <a:gd name="connsiteX8-317" fmla="*/ 21 w 4357841"/>
              <a:gd name="connsiteY8-318" fmla="*/ 2044765 h 4223735"/>
              <a:gd name="connsiteX0-319" fmla="*/ 21 w 4357841"/>
              <a:gd name="connsiteY0-320" fmla="*/ 2044765 h 4223735"/>
              <a:gd name="connsiteX1-321" fmla="*/ 979619 w 4357841"/>
              <a:gd name="connsiteY1-322" fmla="*/ 255744 h 4223735"/>
              <a:gd name="connsiteX2-323" fmla="*/ 2368245 w 4357841"/>
              <a:gd name="connsiteY2-324" fmla="*/ 376 h 4223735"/>
              <a:gd name="connsiteX3-325" fmla="*/ 4357841 w 4357841"/>
              <a:gd name="connsiteY3-326" fmla="*/ 2044765 h 4223735"/>
              <a:gd name="connsiteX4-327" fmla="*/ 3803548 w 4357841"/>
              <a:gd name="connsiteY4-328" fmla="*/ 3497886 h 4223735"/>
              <a:gd name="connsiteX5-329" fmla="*/ 2178931 w 4357841"/>
              <a:gd name="connsiteY5-330" fmla="*/ 4223258 h 4223735"/>
              <a:gd name="connsiteX6-331" fmla="*/ 845521 w 4357841"/>
              <a:gd name="connsiteY6-332" fmla="*/ 3781870 h 4223735"/>
              <a:gd name="connsiteX7-333" fmla="*/ 238141 w 4357841"/>
              <a:gd name="connsiteY7-334" fmla="*/ 3024581 h 4223735"/>
              <a:gd name="connsiteX8-335" fmla="*/ 21 w 4357841"/>
              <a:gd name="connsiteY8-336" fmla="*/ 2044765 h 4223735"/>
              <a:gd name="connsiteX0-337" fmla="*/ 21 w 4357841"/>
              <a:gd name="connsiteY0-338" fmla="*/ 2044765 h 4225812"/>
              <a:gd name="connsiteX1-339" fmla="*/ 979619 w 4357841"/>
              <a:gd name="connsiteY1-340" fmla="*/ 255744 h 4225812"/>
              <a:gd name="connsiteX2-341" fmla="*/ 2368245 w 4357841"/>
              <a:gd name="connsiteY2-342" fmla="*/ 376 h 4225812"/>
              <a:gd name="connsiteX3-343" fmla="*/ 4357841 w 4357841"/>
              <a:gd name="connsiteY3-344" fmla="*/ 2044765 h 4225812"/>
              <a:gd name="connsiteX4-345" fmla="*/ 3866522 w 4357841"/>
              <a:gd name="connsiteY4-346" fmla="*/ 3592352 h 4225812"/>
              <a:gd name="connsiteX5-347" fmla="*/ 2178931 w 4357841"/>
              <a:gd name="connsiteY5-348" fmla="*/ 4223258 h 4225812"/>
              <a:gd name="connsiteX6-349" fmla="*/ 845521 w 4357841"/>
              <a:gd name="connsiteY6-350" fmla="*/ 3781870 h 4225812"/>
              <a:gd name="connsiteX7-351" fmla="*/ 238141 w 4357841"/>
              <a:gd name="connsiteY7-352" fmla="*/ 3024581 h 4225812"/>
              <a:gd name="connsiteX8-353" fmla="*/ 21 w 4357841"/>
              <a:gd name="connsiteY8-354" fmla="*/ 2044765 h 4225812"/>
              <a:gd name="connsiteX0-355" fmla="*/ 21 w 4357841"/>
              <a:gd name="connsiteY0-356" fmla="*/ 2044765 h 4184246"/>
              <a:gd name="connsiteX1-357" fmla="*/ 979619 w 4357841"/>
              <a:gd name="connsiteY1-358" fmla="*/ 255744 h 4184246"/>
              <a:gd name="connsiteX2-359" fmla="*/ 2368245 w 4357841"/>
              <a:gd name="connsiteY2-360" fmla="*/ 376 h 4184246"/>
              <a:gd name="connsiteX3-361" fmla="*/ 4357841 w 4357841"/>
              <a:gd name="connsiteY3-362" fmla="*/ 2044765 h 4184246"/>
              <a:gd name="connsiteX4-363" fmla="*/ 3866522 w 4357841"/>
              <a:gd name="connsiteY4-364" fmla="*/ 3592352 h 4184246"/>
              <a:gd name="connsiteX5-365" fmla="*/ 2273391 w 4357841"/>
              <a:gd name="connsiteY5-366" fmla="*/ 4181273 h 4184246"/>
              <a:gd name="connsiteX6-367" fmla="*/ 845521 w 4357841"/>
              <a:gd name="connsiteY6-368" fmla="*/ 3781870 h 4184246"/>
              <a:gd name="connsiteX7-369" fmla="*/ 238141 w 4357841"/>
              <a:gd name="connsiteY7-370" fmla="*/ 3024581 h 4184246"/>
              <a:gd name="connsiteX8-371" fmla="*/ 21 w 4357841"/>
              <a:gd name="connsiteY8-372" fmla="*/ 2044765 h 4184246"/>
              <a:gd name="connsiteX0-373" fmla="*/ 21 w 4357841"/>
              <a:gd name="connsiteY0-374" fmla="*/ 2050041 h 4189522"/>
              <a:gd name="connsiteX1-375" fmla="*/ 979619 w 4357841"/>
              <a:gd name="connsiteY1-376" fmla="*/ 261020 h 4189522"/>
              <a:gd name="connsiteX2-377" fmla="*/ 2368245 w 4357841"/>
              <a:gd name="connsiteY2-378" fmla="*/ 5652 h 4189522"/>
              <a:gd name="connsiteX3-379" fmla="*/ 4357841 w 4357841"/>
              <a:gd name="connsiteY3-380" fmla="*/ 2050041 h 4189522"/>
              <a:gd name="connsiteX4-381" fmla="*/ 3866522 w 4357841"/>
              <a:gd name="connsiteY4-382" fmla="*/ 3597628 h 4189522"/>
              <a:gd name="connsiteX5-383" fmla="*/ 2273391 w 4357841"/>
              <a:gd name="connsiteY5-384" fmla="*/ 4186549 h 4189522"/>
              <a:gd name="connsiteX6-385" fmla="*/ 845521 w 4357841"/>
              <a:gd name="connsiteY6-386" fmla="*/ 3787146 h 4189522"/>
              <a:gd name="connsiteX7-387" fmla="*/ 238141 w 4357841"/>
              <a:gd name="connsiteY7-388" fmla="*/ 3029857 h 4189522"/>
              <a:gd name="connsiteX8-389" fmla="*/ 21 w 4357841"/>
              <a:gd name="connsiteY8-390" fmla="*/ 2050041 h 4189522"/>
              <a:gd name="connsiteX0-391" fmla="*/ 21 w 4357841"/>
              <a:gd name="connsiteY0-392" fmla="*/ 2139344 h 4278825"/>
              <a:gd name="connsiteX1-393" fmla="*/ 979619 w 4357841"/>
              <a:gd name="connsiteY1-394" fmla="*/ 350323 h 4278825"/>
              <a:gd name="connsiteX2-395" fmla="*/ 2378740 w 4357841"/>
              <a:gd name="connsiteY2-396" fmla="*/ 489 h 4278825"/>
              <a:gd name="connsiteX3-397" fmla="*/ 4357841 w 4357841"/>
              <a:gd name="connsiteY3-398" fmla="*/ 2139344 h 4278825"/>
              <a:gd name="connsiteX4-399" fmla="*/ 3866522 w 4357841"/>
              <a:gd name="connsiteY4-400" fmla="*/ 3686931 h 4278825"/>
              <a:gd name="connsiteX5-401" fmla="*/ 2273391 w 4357841"/>
              <a:gd name="connsiteY5-402" fmla="*/ 4275852 h 4278825"/>
              <a:gd name="connsiteX6-403" fmla="*/ 845521 w 4357841"/>
              <a:gd name="connsiteY6-404" fmla="*/ 3876449 h 4278825"/>
              <a:gd name="connsiteX7-405" fmla="*/ 238141 w 4357841"/>
              <a:gd name="connsiteY7-406" fmla="*/ 3119160 h 4278825"/>
              <a:gd name="connsiteX8-407" fmla="*/ 21 w 4357841"/>
              <a:gd name="connsiteY8-408" fmla="*/ 2139344 h 4278825"/>
              <a:gd name="connsiteX0-409" fmla="*/ 33580 w 4391400"/>
              <a:gd name="connsiteY0-410" fmla="*/ 2139344 h 4278825"/>
              <a:gd name="connsiteX1-411" fmla="*/ 1013178 w 4391400"/>
              <a:gd name="connsiteY1-412" fmla="*/ 350323 h 4278825"/>
              <a:gd name="connsiteX2-413" fmla="*/ 2412299 w 4391400"/>
              <a:gd name="connsiteY2-414" fmla="*/ 489 h 4278825"/>
              <a:gd name="connsiteX3-415" fmla="*/ 4391400 w 4391400"/>
              <a:gd name="connsiteY3-416" fmla="*/ 2139344 h 4278825"/>
              <a:gd name="connsiteX4-417" fmla="*/ 3900081 w 4391400"/>
              <a:gd name="connsiteY4-418" fmla="*/ 3686931 h 4278825"/>
              <a:gd name="connsiteX5-419" fmla="*/ 2306950 w 4391400"/>
              <a:gd name="connsiteY5-420" fmla="*/ 4275852 h 4278825"/>
              <a:gd name="connsiteX6-421" fmla="*/ 879080 w 4391400"/>
              <a:gd name="connsiteY6-422" fmla="*/ 3876449 h 4278825"/>
              <a:gd name="connsiteX7-423" fmla="*/ 187735 w 4391400"/>
              <a:gd name="connsiteY7-424" fmla="*/ 3119160 h 4278825"/>
              <a:gd name="connsiteX8-425" fmla="*/ 33580 w 4391400"/>
              <a:gd name="connsiteY8-426" fmla="*/ 2139344 h 4278825"/>
              <a:gd name="connsiteX0-427" fmla="*/ 10264 w 4368084"/>
              <a:gd name="connsiteY0-428" fmla="*/ 2139344 h 4278825"/>
              <a:gd name="connsiteX1-429" fmla="*/ 989862 w 4368084"/>
              <a:gd name="connsiteY1-430" fmla="*/ 350323 h 4278825"/>
              <a:gd name="connsiteX2-431" fmla="*/ 2388983 w 4368084"/>
              <a:gd name="connsiteY2-432" fmla="*/ 489 h 4278825"/>
              <a:gd name="connsiteX3-433" fmla="*/ 4368084 w 4368084"/>
              <a:gd name="connsiteY3-434" fmla="*/ 2139344 h 4278825"/>
              <a:gd name="connsiteX4-435" fmla="*/ 3876765 w 4368084"/>
              <a:gd name="connsiteY4-436" fmla="*/ 3686931 h 4278825"/>
              <a:gd name="connsiteX5-437" fmla="*/ 2283634 w 4368084"/>
              <a:gd name="connsiteY5-438" fmla="*/ 4275852 h 4278825"/>
              <a:gd name="connsiteX6-439" fmla="*/ 855764 w 4368084"/>
              <a:gd name="connsiteY6-440" fmla="*/ 3876449 h 4278825"/>
              <a:gd name="connsiteX7-441" fmla="*/ 164419 w 4368084"/>
              <a:gd name="connsiteY7-442" fmla="*/ 3119160 h 4278825"/>
              <a:gd name="connsiteX8-443" fmla="*/ 10264 w 4368084"/>
              <a:gd name="connsiteY8-444" fmla="*/ 2139344 h 4278825"/>
              <a:gd name="connsiteX0-445" fmla="*/ 10264 w 4368084"/>
              <a:gd name="connsiteY0-446" fmla="*/ 2139344 h 4278825"/>
              <a:gd name="connsiteX1-447" fmla="*/ 989862 w 4368084"/>
              <a:gd name="connsiteY1-448" fmla="*/ 350323 h 4278825"/>
              <a:gd name="connsiteX2-449" fmla="*/ 2388983 w 4368084"/>
              <a:gd name="connsiteY2-450" fmla="*/ 489 h 4278825"/>
              <a:gd name="connsiteX3-451" fmla="*/ 4368084 w 4368084"/>
              <a:gd name="connsiteY3-452" fmla="*/ 2139344 h 4278825"/>
              <a:gd name="connsiteX4-453" fmla="*/ 3876765 w 4368084"/>
              <a:gd name="connsiteY4-454" fmla="*/ 3686931 h 4278825"/>
              <a:gd name="connsiteX5-455" fmla="*/ 2283634 w 4368084"/>
              <a:gd name="connsiteY5-456" fmla="*/ 4275852 h 4278825"/>
              <a:gd name="connsiteX6-457" fmla="*/ 855764 w 4368084"/>
              <a:gd name="connsiteY6-458" fmla="*/ 3876449 h 4278825"/>
              <a:gd name="connsiteX7-459" fmla="*/ 164419 w 4368084"/>
              <a:gd name="connsiteY7-460" fmla="*/ 3119160 h 4278825"/>
              <a:gd name="connsiteX8-461" fmla="*/ 10264 w 4368084"/>
              <a:gd name="connsiteY8-462" fmla="*/ 2139344 h 4278825"/>
              <a:gd name="connsiteX0-463" fmla="*/ 10264 w 4494032"/>
              <a:gd name="connsiteY0-464" fmla="*/ 2255788 h 4395269"/>
              <a:gd name="connsiteX1-465" fmla="*/ 989862 w 4494032"/>
              <a:gd name="connsiteY1-466" fmla="*/ 466767 h 4395269"/>
              <a:gd name="connsiteX2-467" fmla="*/ 2388983 w 4494032"/>
              <a:gd name="connsiteY2-468" fmla="*/ 116933 h 4395269"/>
              <a:gd name="connsiteX3-469" fmla="*/ 4494032 w 4494032"/>
              <a:gd name="connsiteY3-470" fmla="*/ 2287277 h 4395269"/>
              <a:gd name="connsiteX4-471" fmla="*/ 3876765 w 4494032"/>
              <a:gd name="connsiteY4-472" fmla="*/ 3803375 h 4395269"/>
              <a:gd name="connsiteX5-473" fmla="*/ 2283634 w 4494032"/>
              <a:gd name="connsiteY5-474" fmla="*/ 4392296 h 4395269"/>
              <a:gd name="connsiteX6-475" fmla="*/ 855764 w 4494032"/>
              <a:gd name="connsiteY6-476" fmla="*/ 3992893 h 4395269"/>
              <a:gd name="connsiteX7-477" fmla="*/ 164419 w 4494032"/>
              <a:gd name="connsiteY7-478" fmla="*/ 3235604 h 4395269"/>
              <a:gd name="connsiteX8-479" fmla="*/ 10264 w 4494032"/>
              <a:gd name="connsiteY8-480" fmla="*/ 2255788 h 4395269"/>
              <a:gd name="connsiteX0-481" fmla="*/ 10264 w 4494032"/>
              <a:gd name="connsiteY0-482" fmla="*/ 2255788 h 4395269"/>
              <a:gd name="connsiteX1-483" fmla="*/ 989862 w 4494032"/>
              <a:gd name="connsiteY1-484" fmla="*/ 466767 h 4395269"/>
              <a:gd name="connsiteX2-485" fmla="*/ 2388983 w 4494032"/>
              <a:gd name="connsiteY2-486" fmla="*/ 116933 h 4395269"/>
              <a:gd name="connsiteX3-487" fmla="*/ 4494032 w 4494032"/>
              <a:gd name="connsiteY3-488" fmla="*/ 2287277 h 4395269"/>
              <a:gd name="connsiteX4-489" fmla="*/ 3876765 w 4494032"/>
              <a:gd name="connsiteY4-490" fmla="*/ 3803375 h 4395269"/>
              <a:gd name="connsiteX5-491" fmla="*/ 2283634 w 4494032"/>
              <a:gd name="connsiteY5-492" fmla="*/ 4392296 h 4395269"/>
              <a:gd name="connsiteX6-493" fmla="*/ 855764 w 4494032"/>
              <a:gd name="connsiteY6-494" fmla="*/ 3992893 h 4395269"/>
              <a:gd name="connsiteX7-495" fmla="*/ 164419 w 4494032"/>
              <a:gd name="connsiteY7-496" fmla="*/ 3235604 h 4395269"/>
              <a:gd name="connsiteX8-497" fmla="*/ 10264 w 4494032"/>
              <a:gd name="connsiteY8-498" fmla="*/ 2255788 h 4395269"/>
              <a:gd name="connsiteX0-499" fmla="*/ 10264 w 4494032"/>
              <a:gd name="connsiteY0-500" fmla="*/ 2142176 h 4281657"/>
              <a:gd name="connsiteX1-501" fmla="*/ 989862 w 4494032"/>
              <a:gd name="connsiteY1-502" fmla="*/ 353155 h 4281657"/>
              <a:gd name="connsiteX2-503" fmla="*/ 2388983 w 4494032"/>
              <a:gd name="connsiteY2-504" fmla="*/ 3321 h 4281657"/>
              <a:gd name="connsiteX3-505" fmla="*/ 4494032 w 4494032"/>
              <a:gd name="connsiteY3-506" fmla="*/ 2173665 h 4281657"/>
              <a:gd name="connsiteX4-507" fmla="*/ 3876765 w 4494032"/>
              <a:gd name="connsiteY4-508" fmla="*/ 3689763 h 4281657"/>
              <a:gd name="connsiteX5-509" fmla="*/ 2283634 w 4494032"/>
              <a:gd name="connsiteY5-510" fmla="*/ 4278684 h 4281657"/>
              <a:gd name="connsiteX6-511" fmla="*/ 855764 w 4494032"/>
              <a:gd name="connsiteY6-512" fmla="*/ 3879281 h 4281657"/>
              <a:gd name="connsiteX7-513" fmla="*/ 164419 w 4494032"/>
              <a:gd name="connsiteY7-514" fmla="*/ 3121992 h 4281657"/>
              <a:gd name="connsiteX8-515" fmla="*/ 10264 w 4494032"/>
              <a:gd name="connsiteY8-516" fmla="*/ 2142176 h 4281657"/>
              <a:gd name="connsiteX0-517" fmla="*/ 16906 w 4500674"/>
              <a:gd name="connsiteY0-518" fmla="*/ 2142176 h 4281657"/>
              <a:gd name="connsiteX1-519" fmla="*/ 996504 w 4500674"/>
              <a:gd name="connsiteY1-520" fmla="*/ 353155 h 4281657"/>
              <a:gd name="connsiteX2-521" fmla="*/ 2395625 w 4500674"/>
              <a:gd name="connsiteY2-522" fmla="*/ 3321 h 4281657"/>
              <a:gd name="connsiteX3-523" fmla="*/ 4500674 w 4500674"/>
              <a:gd name="connsiteY3-524" fmla="*/ 2173665 h 4281657"/>
              <a:gd name="connsiteX4-525" fmla="*/ 3883407 w 4500674"/>
              <a:gd name="connsiteY4-526" fmla="*/ 3689763 h 4281657"/>
              <a:gd name="connsiteX5-527" fmla="*/ 2290276 w 4500674"/>
              <a:gd name="connsiteY5-528" fmla="*/ 4278684 h 4281657"/>
              <a:gd name="connsiteX6-529" fmla="*/ 862406 w 4500674"/>
              <a:gd name="connsiteY6-530" fmla="*/ 3879281 h 4281657"/>
              <a:gd name="connsiteX7-531" fmla="*/ 171061 w 4500674"/>
              <a:gd name="connsiteY7-532" fmla="*/ 3121992 h 4281657"/>
              <a:gd name="connsiteX8-533" fmla="*/ 16906 w 4500674"/>
              <a:gd name="connsiteY8-534" fmla="*/ 2142176 h 4281657"/>
              <a:gd name="connsiteX0-535" fmla="*/ 16906 w 4503418"/>
              <a:gd name="connsiteY0-536" fmla="*/ 2151453 h 4290934"/>
              <a:gd name="connsiteX1-537" fmla="*/ 996504 w 4503418"/>
              <a:gd name="connsiteY1-538" fmla="*/ 362432 h 4290934"/>
              <a:gd name="connsiteX2-539" fmla="*/ 2395625 w 4503418"/>
              <a:gd name="connsiteY2-540" fmla="*/ 12598 h 4290934"/>
              <a:gd name="connsiteX3-541" fmla="*/ 3890389 w 4503418"/>
              <a:gd name="connsiteY3-542" fmla="*/ 661930 h 4290934"/>
              <a:gd name="connsiteX4-543" fmla="*/ 4500674 w 4503418"/>
              <a:gd name="connsiteY4-544" fmla="*/ 2182942 h 4290934"/>
              <a:gd name="connsiteX5-545" fmla="*/ 3883407 w 4503418"/>
              <a:gd name="connsiteY5-546" fmla="*/ 3699040 h 4290934"/>
              <a:gd name="connsiteX6-547" fmla="*/ 2290276 w 4503418"/>
              <a:gd name="connsiteY6-548" fmla="*/ 4287961 h 4290934"/>
              <a:gd name="connsiteX7-549" fmla="*/ 862406 w 4503418"/>
              <a:gd name="connsiteY7-550" fmla="*/ 3888558 h 4290934"/>
              <a:gd name="connsiteX8-551" fmla="*/ 171061 w 4503418"/>
              <a:gd name="connsiteY8-552" fmla="*/ 3131269 h 4290934"/>
              <a:gd name="connsiteX9" fmla="*/ 16906 w 4503418"/>
              <a:gd name="connsiteY9" fmla="*/ 2151453 h 4290934"/>
              <a:gd name="connsiteX0-553" fmla="*/ 16906 w 4503418"/>
              <a:gd name="connsiteY0-554" fmla="*/ 2151453 h 4290934"/>
              <a:gd name="connsiteX1-555" fmla="*/ 996504 w 4503418"/>
              <a:gd name="connsiteY1-556" fmla="*/ 362432 h 4290934"/>
              <a:gd name="connsiteX2-557" fmla="*/ 2395625 w 4503418"/>
              <a:gd name="connsiteY2-558" fmla="*/ 12598 h 4290934"/>
              <a:gd name="connsiteX3-559" fmla="*/ 3890389 w 4503418"/>
              <a:gd name="connsiteY3-560" fmla="*/ 661930 h 4290934"/>
              <a:gd name="connsiteX4-561" fmla="*/ 4500674 w 4503418"/>
              <a:gd name="connsiteY4-562" fmla="*/ 2182942 h 4290934"/>
              <a:gd name="connsiteX5-563" fmla="*/ 3883407 w 4503418"/>
              <a:gd name="connsiteY5-564" fmla="*/ 3699040 h 4290934"/>
              <a:gd name="connsiteX6-565" fmla="*/ 2290276 w 4503418"/>
              <a:gd name="connsiteY6-566" fmla="*/ 4287961 h 4290934"/>
              <a:gd name="connsiteX7-567" fmla="*/ 862406 w 4503418"/>
              <a:gd name="connsiteY7-568" fmla="*/ 3888558 h 4290934"/>
              <a:gd name="connsiteX8-569" fmla="*/ 171061 w 4503418"/>
              <a:gd name="connsiteY8-570" fmla="*/ 3131269 h 4290934"/>
              <a:gd name="connsiteX9-571" fmla="*/ 16906 w 4503418"/>
              <a:gd name="connsiteY9-572" fmla="*/ 2151453 h 4290934"/>
              <a:gd name="connsiteX0-573" fmla="*/ 16906 w 4501971"/>
              <a:gd name="connsiteY0-574" fmla="*/ 2151453 h 4290934"/>
              <a:gd name="connsiteX1-575" fmla="*/ 996504 w 4501971"/>
              <a:gd name="connsiteY1-576" fmla="*/ 362432 h 4290934"/>
              <a:gd name="connsiteX2-577" fmla="*/ 2395625 w 4501971"/>
              <a:gd name="connsiteY2-578" fmla="*/ 12598 h 4290934"/>
              <a:gd name="connsiteX3-579" fmla="*/ 3890389 w 4501971"/>
              <a:gd name="connsiteY3-580" fmla="*/ 661930 h 4290934"/>
              <a:gd name="connsiteX4-581" fmla="*/ 4500674 w 4501971"/>
              <a:gd name="connsiteY4-582" fmla="*/ 2182942 h 4290934"/>
              <a:gd name="connsiteX5-583" fmla="*/ 3883407 w 4501971"/>
              <a:gd name="connsiteY5-584" fmla="*/ 3699040 h 4290934"/>
              <a:gd name="connsiteX6-585" fmla="*/ 2290276 w 4501971"/>
              <a:gd name="connsiteY6-586" fmla="*/ 4287961 h 4290934"/>
              <a:gd name="connsiteX7-587" fmla="*/ 862406 w 4501971"/>
              <a:gd name="connsiteY7-588" fmla="*/ 3888558 h 4290934"/>
              <a:gd name="connsiteX8-589" fmla="*/ 171061 w 4501971"/>
              <a:gd name="connsiteY8-590" fmla="*/ 3131269 h 4290934"/>
              <a:gd name="connsiteX9-591" fmla="*/ 16906 w 4501971"/>
              <a:gd name="connsiteY9-592" fmla="*/ 2151453 h 4290934"/>
              <a:gd name="connsiteX0-593" fmla="*/ 16906 w 4500674"/>
              <a:gd name="connsiteY0-594" fmla="*/ 2151453 h 4290934"/>
              <a:gd name="connsiteX1-595" fmla="*/ 996504 w 4500674"/>
              <a:gd name="connsiteY1-596" fmla="*/ 362432 h 4290934"/>
              <a:gd name="connsiteX2-597" fmla="*/ 2395625 w 4500674"/>
              <a:gd name="connsiteY2-598" fmla="*/ 12598 h 4290934"/>
              <a:gd name="connsiteX3-599" fmla="*/ 3890389 w 4500674"/>
              <a:gd name="connsiteY3-600" fmla="*/ 661930 h 4290934"/>
              <a:gd name="connsiteX4-601" fmla="*/ 4500674 w 4500674"/>
              <a:gd name="connsiteY4-602" fmla="*/ 2182942 h 4290934"/>
              <a:gd name="connsiteX5-603" fmla="*/ 3883407 w 4500674"/>
              <a:gd name="connsiteY5-604" fmla="*/ 3699040 h 4290934"/>
              <a:gd name="connsiteX6-605" fmla="*/ 2290276 w 4500674"/>
              <a:gd name="connsiteY6-606" fmla="*/ 4287961 h 4290934"/>
              <a:gd name="connsiteX7-607" fmla="*/ 862406 w 4500674"/>
              <a:gd name="connsiteY7-608" fmla="*/ 3888558 h 4290934"/>
              <a:gd name="connsiteX8-609" fmla="*/ 171061 w 4500674"/>
              <a:gd name="connsiteY8-610" fmla="*/ 3131269 h 4290934"/>
              <a:gd name="connsiteX9-611" fmla="*/ 16906 w 4500674"/>
              <a:gd name="connsiteY9-612" fmla="*/ 2151453 h 4290934"/>
              <a:gd name="connsiteX0-613" fmla="*/ 16906 w 4500674"/>
              <a:gd name="connsiteY0-614" fmla="*/ 2151453 h 4290934"/>
              <a:gd name="connsiteX1-615" fmla="*/ 996504 w 4500674"/>
              <a:gd name="connsiteY1-616" fmla="*/ 362432 h 4290934"/>
              <a:gd name="connsiteX2-617" fmla="*/ 2395625 w 4500674"/>
              <a:gd name="connsiteY2-618" fmla="*/ 12598 h 4290934"/>
              <a:gd name="connsiteX3-619" fmla="*/ 3890389 w 4500674"/>
              <a:gd name="connsiteY3-620" fmla="*/ 661930 h 4290934"/>
              <a:gd name="connsiteX4-621" fmla="*/ 4500674 w 4500674"/>
              <a:gd name="connsiteY4-622" fmla="*/ 2182942 h 4290934"/>
              <a:gd name="connsiteX5-623" fmla="*/ 3883407 w 4500674"/>
              <a:gd name="connsiteY5-624" fmla="*/ 3699040 h 4290934"/>
              <a:gd name="connsiteX6-625" fmla="*/ 2290276 w 4500674"/>
              <a:gd name="connsiteY6-626" fmla="*/ 4287961 h 4290934"/>
              <a:gd name="connsiteX7-627" fmla="*/ 862406 w 4500674"/>
              <a:gd name="connsiteY7-628" fmla="*/ 3888558 h 4290934"/>
              <a:gd name="connsiteX8-629" fmla="*/ 171061 w 4500674"/>
              <a:gd name="connsiteY8-630" fmla="*/ 3131269 h 4290934"/>
              <a:gd name="connsiteX9-631" fmla="*/ 16906 w 4500674"/>
              <a:gd name="connsiteY9-632" fmla="*/ 2151453 h 4290934"/>
              <a:gd name="connsiteX0-633" fmla="*/ 28544 w 4512312"/>
              <a:gd name="connsiteY0-634" fmla="*/ 2151453 h 4290934"/>
              <a:gd name="connsiteX1-635" fmla="*/ 1008142 w 4512312"/>
              <a:gd name="connsiteY1-636" fmla="*/ 362432 h 4290934"/>
              <a:gd name="connsiteX2-637" fmla="*/ 2407263 w 4512312"/>
              <a:gd name="connsiteY2-638" fmla="*/ 12598 h 4290934"/>
              <a:gd name="connsiteX3-639" fmla="*/ 3902027 w 4512312"/>
              <a:gd name="connsiteY3-640" fmla="*/ 661930 h 4290934"/>
              <a:gd name="connsiteX4-641" fmla="*/ 4512312 w 4512312"/>
              <a:gd name="connsiteY4-642" fmla="*/ 2182942 h 4290934"/>
              <a:gd name="connsiteX5-643" fmla="*/ 3895045 w 4512312"/>
              <a:gd name="connsiteY5-644" fmla="*/ 3699040 h 4290934"/>
              <a:gd name="connsiteX6-645" fmla="*/ 2301914 w 4512312"/>
              <a:gd name="connsiteY6-646" fmla="*/ 4287961 h 4290934"/>
              <a:gd name="connsiteX7-647" fmla="*/ 874044 w 4512312"/>
              <a:gd name="connsiteY7-648" fmla="*/ 3888558 h 4290934"/>
              <a:gd name="connsiteX8-649" fmla="*/ 286823 w 4512312"/>
              <a:gd name="connsiteY8-650" fmla="*/ 3232066 h 4290934"/>
              <a:gd name="connsiteX9-651" fmla="*/ 28544 w 4512312"/>
              <a:gd name="connsiteY9-652" fmla="*/ 2151453 h 4290934"/>
              <a:gd name="connsiteX0-653" fmla="*/ 45358 w 4383353"/>
              <a:gd name="connsiteY0-654" fmla="*/ 2191772 h 4290934"/>
              <a:gd name="connsiteX1-655" fmla="*/ 879183 w 4383353"/>
              <a:gd name="connsiteY1-656" fmla="*/ 362432 h 4290934"/>
              <a:gd name="connsiteX2-657" fmla="*/ 2278304 w 4383353"/>
              <a:gd name="connsiteY2-658" fmla="*/ 12598 h 4290934"/>
              <a:gd name="connsiteX3-659" fmla="*/ 3773068 w 4383353"/>
              <a:gd name="connsiteY3-660" fmla="*/ 661930 h 4290934"/>
              <a:gd name="connsiteX4-661" fmla="*/ 4383353 w 4383353"/>
              <a:gd name="connsiteY4-662" fmla="*/ 2182942 h 4290934"/>
              <a:gd name="connsiteX5-663" fmla="*/ 3766086 w 4383353"/>
              <a:gd name="connsiteY5-664" fmla="*/ 3699040 h 4290934"/>
              <a:gd name="connsiteX6-665" fmla="*/ 2172955 w 4383353"/>
              <a:gd name="connsiteY6-666" fmla="*/ 4287961 h 4290934"/>
              <a:gd name="connsiteX7-667" fmla="*/ 745085 w 4383353"/>
              <a:gd name="connsiteY7-668" fmla="*/ 3888558 h 4290934"/>
              <a:gd name="connsiteX8-669" fmla="*/ 157864 w 4383353"/>
              <a:gd name="connsiteY8-670" fmla="*/ 3232066 h 4290934"/>
              <a:gd name="connsiteX9-671" fmla="*/ 45358 w 4383353"/>
              <a:gd name="connsiteY9-672" fmla="*/ 2191772 h 4290934"/>
              <a:gd name="connsiteX0-673" fmla="*/ 149 w 4338144"/>
              <a:gd name="connsiteY0-674" fmla="*/ 2191772 h 4290934"/>
              <a:gd name="connsiteX1-675" fmla="*/ 833974 w 4338144"/>
              <a:gd name="connsiteY1-676" fmla="*/ 362432 h 4290934"/>
              <a:gd name="connsiteX2-677" fmla="*/ 2233095 w 4338144"/>
              <a:gd name="connsiteY2-678" fmla="*/ 12598 h 4290934"/>
              <a:gd name="connsiteX3-679" fmla="*/ 3727859 w 4338144"/>
              <a:gd name="connsiteY3-680" fmla="*/ 661930 h 4290934"/>
              <a:gd name="connsiteX4-681" fmla="*/ 4338144 w 4338144"/>
              <a:gd name="connsiteY4-682" fmla="*/ 2182942 h 4290934"/>
              <a:gd name="connsiteX5-683" fmla="*/ 3720877 w 4338144"/>
              <a:gd name="connsiteY5-684" fmla="*/ 3699040 h 4290934"/>
              <a:gd name="connsiteX6-685" fmla="*/ 2127746 w 4338144"/>
              <a:gd name="connsiteY6-686" fmla="*/ 4287961 h 4290934"/>
              <a:gd name="connsiteX7-687" fmla="*/ 699876 w 4338144"/>
              <a:gd name="connsiteY7-688" fmla="*/ 3888558 h 4290934"/>
              <a:gd name="connsiteX8-689" fmla="*/ 112655 w 4338144"/>
              <a:gd name="connsiteY8-690" fmla="*/ 3232066 h 4290934"/>
              <a:gd name="connsiteX9-691" fmla="*/ 149 w 4338144"/>
              <a:gd name="connsiteY9-692" fmla="*/ 2191772 h 4290934"/>
              <a:gd name="connsiteX0-693" fmla="*/ 71 w 4463014"/>
              <a:gd name="connsiteY0-694" fmla="*/ 2151453 h 4290934"/>
              <a:gd name="connsiteX1-695" fmla="*/ 958844 w 4463014"/>
              <a:gd name="connsiteY1-696" fmla="*/ 362432 h 4290934"/>
              <a:gd name="connsiteX2-697" fmla="*/ 2357965 w 4463014"/>
              <a:gd name="connsiteY2-698" fmla="*/ 12598 h 4290934"/>
              <a:gd name="connsiteX3-699" fmla="*/ 3852729 w 4463014"/>
              <a:gd name="connsiteY3-700" fmla="*/ 661930 h 4290934"/>
              <a:gd name="connsiteX4-701" fmla="*/ 4463014 w 4463014"/>
              <a:gd name="connsiteY4-702" fmla="*/ 2182942 h 4290934"/>
              <a:gd name="connsiteX5-703" fmla="*/ 3845747 w 4463014"/>
              <a:gd name="connsiteY5-704" fmla="*/ 3699040 h 4290934"/>
              <a:gd name="connsiteX6-705" fmla="*/ 2252616 w 4463014"/>
              <a:gd name="connsiteY6-706" fmla="*/ 4287961 h 4290934"/>
              <a:gd name="connsiteX7-707" fmla="*/ 824746 w 4463014"/>
              <a:gd name="connsiteY7-708" fmla="*/ 3888558 h 4290934"/>
              <a:gd name="connsiteX8-709" fmla="*/ 237525 w 4463014"/>
              <a:gd name="connsiteY8-710" fmla="*/ 3232066 h 4290934"/>
              <a:gd name="connsiteX9-711" fmla="*/ 71 w 4463014"/>
              <a:gd name="connsiteY9-712" fmla="*/ 2151453 h 4290934"/>
              <a:gd name="connsiteX0-713" fmla="*/ 71 w 4463014"/>
              <a:gd name="connsiteY0-714" fmla="*/ 2151453 h 4290934"/>
              <a:gd name="connsiteX1-715" fmla="*/ 958844 w 4463014"/>
              <a:gd name="connsiteY1-716" fmla="*/ 362432 h 4290934"/>
              <a:gd name="connsiteX2-717" fmla="*/ 2357965 w 4463014"/>
              <a:gd name="connsiteY2-718" fmla="*/ 12598 h 4290934"/>
              <a:gd name="connsiteX3-719" fmla="*/ 3852729 w 4463014"/>
              <a:gd name="connsiteY3-720" fmla="*/ 661930 h 4290934"/>
              <a:gd name="connsiteX4-721" fmla="*/ 4463014 w 4463014"/>
              <a:gd name="connsiteY4-722" fmla="*/ 2182942 h 4290934"/>
              <a:gd name="connsiteX5-723" fmla="*/ 3845747 w 4463014"/>
              <a:gd name="connsiteY5-724" fmla="*/ 3699040 h 4290934"/>
              <a:gd name="connsiteX6-725" fmla="*/ 2252616 w 4463014"/>
              <a:gd name="connsiteY6-726" fmla="*/ 4287961 h 4290934"/>
              <a:gd name="connsiteX7-727" fmla="*/ 824746 w 4463014"/>
              <a:gd name="connsiteY7-728" fmla="*/ 3888558 h 4290934"/>
              <a:gd name="connsiteX8-729" fmla="*/ 237525 w 4463014"/>
              <a:gd name="connsiteY8-730" fmla="*/ 3232066 h 4290934"/>
              <a:gd name="connsiteX9-731" fmla="*/ 71 w 4463014"/>
              <a:gd name="connsiteY9-732" fmla="*/ 2151453 h 4290934"/>
              <a:gd name="connsiteX0-733" fmla="*/ 71 w 4463014"/>
              <a:gd name="connsiteY0-734" fmla="*/ 2151453 h 4290934"/>
              <a:gd name="connsiteX1-735" fmla="*/ 958844 w 4463014"/>
              <a:gd name="connsiteY1-736" fmla="*/ 362432 h 4290934"/>
              <a:gd name="connsiteX2-737" fmla="*/ 2357965 w 4463014"/>
              <a:gd name="connsiteY2-738" fmla="*/ 12598 h 4290934"/>
              <a:gd name="connsiteX3-739" fmla="*/ 3852729 w 4463014"/>
              <a:gd name="connsiteY3-740" fmla="*/ 661930 h 4290934"/>
              <a:gd name="connsiteX4-741" fmla="*/ 4463014 w 4463014"/>
              <a:gd name="connsiteY4-742" fmla="*/ 2182942 h 4290934"/>
              <a:gd name="connsiteX5-743" fmla="*/ 3845747 w 4463014"/>
              <a:gd name="connsiteY5-744" fmla="*/ 3699040 h 4290934"/>
              <a:gd name="connsiteX6-745" fmla="*/ 2252616 w 4463014"/>
              <a:gd name="connsiteY6-746" fmla="*/ 4287961 h 4290934"/>
              <a:gd name="connsiteX7-747" fmla="*/ 824746 w 4463014"/>
              <a:gd name="connsiteY7-748" fmla="*/ 3888558 h 4290934"/>
              <a:gd name="connsiteX8-749" fmla="*/ 237525 w 4463014"/>
              <a:gd name="connsiteY8-750" fmla="*/ 3232066 h 4290934"/>
              <a:gd name="connsiteX9-751" fmla="*/ 71 w 4463014"/>
              <a:gd name="connsiteY9-752" fmla="*/ 2151453 h 4290934"/>
              <a:gd name="connsiteX0-753" fmla="*/ 71 w 4421365"/>
              <a:gd name="connsiteY0-754" fmla="*/ 2151453 h 4290934"/>
              <a:gd name="connsiteX1-755" fmla="*/ 958844 w 4421365"/>
              <a:gd name="connsiteY1-756" fmla="*/ 362432 h 4290934"/>
              <a:gd name="connsiteX2-757" fmla="*/ 2357965 w 4421365"/>
              <a:gd name="connsiteY2-758" fmla="*/ 12598 h 4290934"/>
              <a:gd name="connsiteX3-759" fmla="*/ 3852729 w 4421365"/>
              <a:gd name="connsiteY3-760" fmla="*/ 661930 h 4290934"/>
              <a:gd name="connsiteX4-761" fmla="*/ 4421365 w 4421365"/>
              <a:gd name="connsiteY4-762" fmla="*/ 2485334 h 4290934"/>
              <a:gd name="connsiteX5-763" fmla="*/ 3845747 w 4421365"/>
              <a:gd name="connsiteY5-764" fmla="*/ 3699040 h 4290934"/>
              <a:gd name="connsiteX6-765" fmla="*/ 2252616 w 4421365"/>
              <a:gd name="connsiteY6-766" fmla="*/ 4287961 h 4290934"/>
              <a:gd name="connsiteX7-767" fmla="*/ 824746 w 4421365"/>
              <a:gd name="connsiteY7-768" fmla="*/ 3888558 h 4290934"/>
              <a:gd name="connsiteX8-769" fmla="*/ 237525 w 4421365"/>
              <a:gd name="connsiteY8-770" fmla="*/ 3232066 h 4290934"/>
              <a:gd name="connsiteX9-771" fmla="*/ 71 w 4421365"/>
              <a:gd name="connsiteY9-772" fmla="*/ 2151453 h 4290934"/>
              <a:gd name="connsiteX0-773" fmla="*/ 71 w 4427323"/>
              <a:gd name="connsiteY0-774" fmla="*/ 2151453 h 4290934"/>
              <a:gd name="connsiteX1-775" fmla="*/ 958844 w 4427323"/>
              <a:gd name="connsiteY1-776" fmla="*/ 362432 h 4290934"/>
              <a:gd name="connsiteX2-777" fmla="*/ 2357965 w 4427323"/>
              <a:gd name="connsiteY2-778" fmla="*/ 12598 h 4290934"/>
              <a:gd name="connsiteX3-779" fmla="*/ 3852729 w 4427323"/>
              <a:gd name="connsiteY3-780" fmla="*/ 661930 h 4290934"/>
              <a:gd name="connsiteX4-781" fmla="*/ 4421365 w 4427323"/>
              <a:gd name="connsiteY4-782" fmla="*/ 2485334 h 4290934"/>
              <a:gd name="connsiteX5-783" fmla="*/ 3845747 w 4427323"/>
              <a:gd name="connsiteY5-784" fmla="*/ 3699040 h 4290934"/>
              <a:gd name="connsiteX6-785" fmla="*/ 2252616 w 4427323"/>
              <a:gd name="connsiteY6-786" fmla="*/ 4287961 h 4290934"/>
              <a:gd name="connsiteX7-787" fmla="*/ 824746 w 4427323"/>
              <a:gd name="connsiteY7-788" fmla="*/ 3888558 h 4290934"/>
              <a:gd name="connsiteX8-789" fmla="*/ 237525 w 4427323"/>
              <a:gd name="connsiteY8-790" fmla="*/ 3232066 h 4290934"/>
              <a:gd name="connsiteX9-791" fmla="*/ 71 w 4427323"/>
              <a:gd name="connsiteY9-792" fmla="*/ 2151453 h 4290934"/>
              <a:gd name="connsiteX0-793" fmla="*/ 71 w 4427323"/>
              <a:gd name="connsiteY0-794" fmla="*/ 2151453 h 4290934"/>
              <a:gd name="connsiteX1-795" fmla="*/ 958844 w 4427323"/>
              <a:gd name="connsiteY1-796" fmla="*/ 362432 h 4290934"/>
              <a:gd name="connsiteX2-797" fmla="*/ 2357965 w 4427323"/>
              <a:gd name="connsiteY2-798" fmla="*/ 12598 h 4290934"/>
              <a:gd name="connsiteX3-799" fmla="*/ 3852729 w 4427323"/>
              <a:gd name="connsiteY3-800" fmla="*/ 661930 h 4290934"/>
              <a:gd name="connsiteX4-801" fmla="*/ 4421365 w 4427323"/>
              <a:gd name="connsiteY4-802" fmla="*/ 2485334 h 4290934"/>
              <a:gd name="connsiteX5-803" fmla="*/ 3845747 w 4427323"/>
              <a:gd name="connsiteY5-804" fmla="*/ 3699040 h 4290934"/>
              <a:gd name="connsiteX6-805" fmla="*/ 2252616 w 4427323"/>
              <a:gd name="connsiteY6-806" fmla="*/ 4287961 h 4290934"/>
              <a:gd name="connsiteX7-807" fmla="*/ 824746 w 4427323"/>
              <a:gd name="connsiteY7-808" fmla="*/ 3888558 h 4290934"/>
              <a:gd name="connsiteX8-809" fmla="*/ 237525 w 4427323"/>
              <a:gd name="connsiteY8-810" fmla="*/ 3232066 h 4290934"/>
              <a:gd name="connsiteX9-811" fmla="*/ 71 w 4427323"/>
              <a:gd name="connsiteY9-812" fmla="*/ 2151453 h 4290934"/>
              <a:gd name="connsiteX0-813" fmla="*/ 71 w 4427323"/>
              <a:gd name="connsiteY0-814" fmla="*/ 2151453 h 4292134"/>
              <a:gd name="connsiteX1-815" fmla="*/ 958844 w 4427323"/>
              <a:gd name="connsiteY1-816" fmla="*/ 362432 h 4292134"/>
              <a:gd name="connsiteX2-817" fmla="*/ 2357965 w 4427323"/>
              <a:gd name="connsiteY2-818" fmla="*/ 12598 h 4292134"/>
              <a:gd name="connsiteX3-819" fmla="*/ 3852729 w 4427323"/>
              <a:gd name="connsiteY3-820" fmla="*/ 661930 h 4292134"/>
              <a:gd name="connsiteX4-821" fmla="*/ 4421365 w 4427323"/>
              <a:gd name="connsiteY4-822" fmla="*/ 2485334 h 4292134"/>
              <a:gd name="connsiteX5-823" fmla="*/ 3908221 w 4427323"/>
              <a:gd name="connsiteY5-824" fmla="*/ 3658721 h 4292134"/>
              <a:gd name="connsiteX6-825" fmla="*/ 2252616 w 4427323"/>
              <a:gd name="connsiteY6-826" fmla="*/ 4287961 h 4292134"/>
              <a:gd name="connsiteX7-827" fmla="*/ 824746 w 4427323"/>
              <a:gd name="connsiteY7-828" fmla="*/ 3888558 h 4292134"/>
              <a:gd name="connsiteX8-829" fmla="*/ 237525 w 4427323"/>
              <a:gd name="connsiteY8-830" fmla="*/ 3232066 h 4292134"/>
              <a:gd name="connsiteX9-831" fmla="*/ 71 w 4427323"/>
              <a:gd name="connsiteY9-832" fmla="*/ 2151453 h 4292134"/>
              <a:gd name="connsiteX0-833" fmla="*/ 71 w 4427323"/>
              <a:gd name="connsiteY0-834" fmla="*/ 2151453 h 4292134"/>
              <a:gd name="connsiteX1-835" fmla="*/ 958844 w 4427323"/>
              <a:gd name="connsiteY1-836" fmla="*/ 362432 h 4292134"/>
              <a:gd name="connsiteX2-837" fmla="*/ 2357965 w 4427323"/>
              <a:gd name="connsiteY2-838" fmla="*/ 12598 h 4292134"/>
              <a:gd name="connsiteX3-839" fmla="*/ 3852729 w 4427323"/>
              <a:gd name="connsiteY3-840" fmla="*/ 661930 h 4292134"/>
              <a:gd name="connsiteX4-841" fmla="*/ 4421365 w 4427323"/>
              <a:gd name="connsiteY4-842" fmla="*/ 2485334 h 4292134"/>
              <a:gd name="connsiteX5-843" fmla="*/ 3908221 w 4427323"/>
              <a:gd name="connsiteY5-844" fmla="*/ 3658721 h 4292134"/>
              <a:gd name="connsiteX6-845" fmla="*/ 2252616 w 4427323"/>
              <a:gd name="connsiteY6-846" fmla="*/ 4287961 h 4292134"/>
              <a:gd name="connsiteX7-847" fmla="*/ 824746 w 4427323"/>
              <a:gd name="connsiteY7-848" fmla="*/ 3888558 h 4292134"/>
              <a:gd name="connsiteX8-849" fmla="*/ 237525 w 4427323"/>
              <a:gd name="connsiteY8-850" fmla="*/ 3232066 h 4292134"/>
              <a:gd name="connsiteX9-851" fmla="*/ 71 w 4427323"/>
              <a:gd name="connsiteY9-852" fmla="*/ 2151453 h 4292134"/>
              <a:gd name="connsiteX0-853" fmla="*/ 71 w 4427323"/>
              <a:gd name="connsiteY0-854" fmla="*/ 2151453 h 4289046"/>
              <a:gd name="connsiteX1-855" fmla="*/ 958844 w 4427323"/>
              <a:gd name="connsiteY1-856" fmla="*/ 362432 h 4289046"/>
              <a:gd name="connsiteX2-857" fmla="*/ 2357965 w 4427323"/>
              <a:gd name="connsiteY2-858" fmla="*/ 12598 h 4289046"/>
              <a:gd name="connsiteX3-859" fmla="*/ 3852729 w 4427323"/>
              <a:gd name="connsiteY3-860" fmla="*/ 661930 h 4289046"/>
              <a:gd name="connsiteX4-861" fmla="*/ 4421365 w 4427323"/>
              <a:gd name="connsiteY4-862" fmla="*/ 2485334 h 4289046"/>
              <a:gd name="connsiteX5-863" fmla="*/ 3929046 w 4427323"/>
              <a:gd name="connsiteY5-864" fmla="*/ 3779678 h 4289046"/>
              <a:gd name="connsiteX6-865" fmla="*/ 2252616 w 4427323"/>
              <a:gd name="connsiteY6-866" fmla="*/ 4287961 h 4289046"/>
              <a:gd name="connsiteX7-867" fmla="*/ 824746 w 4427323"/>
              <a:gd name="connsiteY7-868" fmla="*/ 3888558 h 4289046"/>
              <a:gd name="connsiteX8-869" fmla="*/ 237525 w 4427323"/>
              <a:gd name="connsiteY8-870" fmla="*/ 3232066 h 4289046"/>
              <a:gd name="connsiteX9-871" fmla="*/ 71 w 4427323"/>
              <a:gd name="connsiteY9-872" fmla="*/ 2151453 h 4289046"/>
              <a:gd name="connsiteX0-873" fmla="*/ 71 w 4427323"/>
              <a:gd name="connsiteY0-874" fmla="*/ 2151453 h 4289046"/>
              <a:gd name="connsiteX1-875" fmla="*/ 958844 w 4427323"/>
              <a:gd name="connsiteY1-876" fmla="*/ 362432 h 4289046"/>
              <a:gd name="connsiteX2-877" fmla="*/ 2357965 w 4427323"/>
              <a:gd name="connsiteY2-878" fmla="*/ 12598 h 4289046"/>
              <a:gd name="connsiteX3-879" fmla="*/ 3852729 w 4427323"/>
              <a:gd name="connsiteY3-880" fmla="*/ 661930 h 4289046"/>
              <a:gd name="connsiteX4-881" fmla="*/ 4421365 w 4427323"/>
              <a:gd name="connsiteY4-882" fmla="*/ 2485334 h 4289046"/>
              <a:gd name="connsiteX5-883" fmla="*/ 3929046 w 4427323"/>
              <a:gd name="connsiteY5-884" fmla="*/ 3779678 h 4289046"/>
              <a:gd name="connsiteX6-885" fmla="*/ 2252616 w 4427323"/>
              <a:gd name="connsiteY6-886" fmla="*/ 4287961 h 4289046"/>
              <a:gd name="connsiteX7-887" fmla="*/ 824746 w 4427323"/>
              <a:gd name="connsiteY7-888" fmla="*/ 3888558 h 4289046"/>
              <a:gd name="connsiteX8-889" fmla="*/ 237525 w 4427323"/>
              <a:gd name="connsiteY8-890" fmla="*/ 3232066 h 4289046"/>
              <a:gd name="connsiteX9-891" fmla="*/ 71 w 4427323"/>
              <a:gd name="connsiteY9-892" fmla="*/ 2151453 h 4289046"/>
              <a:gd name="connsiteX0-893" fmla="*/ 71 w 4427323"/>
              <a:gd name="connsiteY0-894" fmla="*/ 2151453 h 4292134"/>
              <a:gd name="connsiteX1-895" fmla="*/ 958844 w 4427323"/>
              <a:gd name="connsiteY1-896" fmla="*/ 362432 h 4292134"/>
              <a:gd name="connsiteX2-897" fmla="*/ 2357965 w 4427323"/>
              <a:gd name="connsiteY2-898" fmla="*/ 12598 h 4292134"/>
              <a:gd name="connsiteX3-899" fmla="*/ 3852729 w 4427323"/>
              <a:gd name="connsiteY3-900" fmla="*/ 661930 h 4292134"/>
              <a:gd name="connsiteX4-901" fmla="*/ 4421365 w 4427323"/>
              <a:gd name="connsiteY4-902" fmla="*/ 2485334 h 4292134"/>
              <a:gd name="connsiteX5-903" fmla="*/ 3949870 w 4427323"/>
              <a:gd name="connsiteY5-904" fmla="*/ 3658721 h 4292134"/>
              <a:gd name="connsiteX6-905" fmla="*/ 2252616 w 4427323"/>
              <a:gd name="connsiteY6-906" fmla="*/ 4287961 h 4292134"/>
              <a:gd name="connsiteX7-907" fmla="*/ 824746 w 4427323"/>
              <a:gd name="connsiteY7-908" fmla="*/ 3888558 h 4292134"/>
              <a:gd name="connsiteX8-909" fmla="*/ 237525 w 4427323"/>
              <a:gd name="connsiteY8-910" fmla="*/ 3232066 h 4292134"/>
              <a:gd name="connsiteX9-911" fmla="*/ 71 w 4427323"/>
              <a:gd name="connsiteY9-912" fmla="*/ 2151453 h 4292134"/>
              <a:gd name="connsiteX0-913" fmla="*/ 71 w 4427323"/>
              <a:gd name="connsiteY0-914" fmla="*/ 2151453 h 4288042"/>
              <a:gd name="connsiteX1-915" fmla="*/ 958844 w 4427323"/>
              <a:gd name="connsiteY1-916" fmla="*/ 362432 h 4288042"/>
              <a:gd name="connsiteX2-917" fmla="*/ 2357965 w 4427323"/>
              <a:gd name="connsiteY2-918" fmla="*/ 12598 h 4288042"/>
              <a:gd name="connsiteX3-919" fmla="*/ 3852729 w 4427323"/>
              <a:gd name="connsiteY3-920" fmla="*/ 661930 h 4288042"/>
              <a:gd name="connsiteX4-921" fmla="*/ 4421365 w 4427323"/>
              <a:gd name="connsiteY4-922" fmla="*/ 2485334 h 4288042"/>
              <a:gd name="connsiteX5-923" fmla="*/ 3824922 w 4427323"/>
              <a:gd name="connsiteY5-924" fmla="*/ 3860316 h 4288042"/>
              <a:gd name="connsiteX6-925" fmla="*/ 2252616 w 4427323"/>
              <a:gd name="connsiteY6-926" fmla="*/ 4287961 h 4288042"/>
              <a:gd name="connsiteX7-927" fmla="*/ 824746 w 4427323"/>
              <a:gd name="connsiteY7-928" fmla="*/ 3888558 h 4288042"/>
              <a:gd name="connsiteX8-929" fmla="*/ 237525 w 4427323"/>
              <a:gd name="connsiteY8-930" fmla="*/ 3232066 h 4288042"/>
              <a:gd name="connsiteX9-931" fmla="*/ 71 w 4427323"/>
              <a:gd name="connsiteY9-932" fmla="*/ 2151453 h 4288042"/>
              <a:gd name="connsiteX0-933" fmla="*/ 71 w 4427323"/>
              <a:gd name="connsiteY0-934" fmla="*/ 2151453 h 4288042"/>
              <a:gd name="connsiteX1-935" fmla="*/ 958844 w 4427323"/>
              <a:gd name="connsiteY1-936" fmla="*/ 362432 h 4288042"/>
              <a:gd name="connsiteX2-937" fmla="*/ 2357965 w 4427323"/>
              <a:gd name="connsiteY2-938" fmla="*/ 12598 h 4288042"/>
              <a:gd name="connsiteX3-939" fmla="*/ 3852729 w 4427323"/>
              <a:gd name="connsiteY3-940" fmla="*/ 661930 h 4288042"/>
              <a:gd name="connsiteX4-941" fmla="*/ 4421365 w 4427323"/>
              <a:gd name="connsiteY4-942" fmla="*/ 2485334 h 4288042"/>
              <a:gd name="connsiteX5-943" fmla="*/ 3720799 w 4427323"/>
              <a:gd name="connsiteY5-944" fmla="*/ 3860316 h 4288042"/>
              <a:gd name="connsiteX6-945" fmla="*/ 2252616 w 4427323"/>
              <a:gd name="connsiteY6-946" fmla="*/ 4287961 h 4288042"/>
              <a:gd name="connsiteX7-947" fmla="*/ 824746 w 4427323"/>
              <a:gd name="connsiteY7-948" fmla="*/ 3888558 h 4288042"/>
              <a:gd name="connsiteX8-949" fmla="*/ 237525 w 4427323"/>
              <a:gd name="connsiteY8-950" fmla="*/ 3232066 h 4288042"/>
              <a:gd name="connsiteX9-951" fmla="*/ 71 w 4427323"/>
              <a:gd name="connsiteY9-952" fmla="*/ 2151453 h 42880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 ang="0">
                <a:pos x="connsiteX7-169" y="connsiteY7-170"/>
              </a:cxn>
              <a:cxn ang="0">
                <a:pos x="connsiteX8-299" y="connsiteY8-300"/>
              </a:cxn>
              <a:cxn ang="0">
                <a:pos x="connsiteX9-571" y="connsiteY9-572"/>
              </a:cxn>
            </a:cxnLst>
            <a:rect l="l" t="t" r="r" b="b"/>
            <a:pathLst>
              <a:path w="4427323" h="4288042">
                <a:moveTo>
                  <a:pt x="71" y="2151453"/>
                </a:moveTo>
                <a:cubicBezTo>
                  <a:pt x="-4657" y="1511905"/>
                  <a:pt x="224953" y="1001609"/>
                  <a:pt x="958844" y="362432"/>
                </a:cubicBezTo>
                <a:cubicBezTo>
                  <a:pt x="1479627" y="57436"/>
                  <a:pt x="1875651" y="-37318"/>
                  <a:pt x="2357965" y="12598"/>
                </a:cubicBezTo>
                <a:cubicBezTo>
                  <a:pt x="2840279" y="62514"/>
                  <a:pt x="3470401" y="174250"/>
                  <a:pt x="3852729" y="661930"/>
                </a:cubicBezTo>
                <a:cubicBezTo>
                  <a:pt x="3825726" y="740255"/>
                  <a:pt x="4497082" y="1021324"/>
                  <a:pt x="4421365" y="2485334"/>
                </a:cubicBezTo>
                <a:cubicBezTo>
                  <a:pt x="4400065" y="3262836"/>
                  <a:pt x="4042801" y="3624521"/>
                  <a:pt x="3720799" y="3860316"/>
                </a:cubicBezTo>
                <a:cubicBezTo>
                  <a:pt x="3191050" y="4223398"/>
                  <a:pt x="2735291" y="4283254"/>
                  <a:pt x="2252616" y="4287961"/>
                </a:cubicBezTo>
                <a:cubicBezTo>
                  <a:pt x="1769941" y="4292668"/>
                  <a:pt x="1142952" y="4093597"/>
                  <a:pt x="824746" y="3888558"/>
                </a:cubicBezTo>
                <a:cubicBezTo>
                  <a:pt x="506540" y="3683520"/>
                  <a:pt x="378442" y="3521584"/>
                  <a:pt x="237525" y="3232066"/>
                </a:cubicBezTo>
                <a:cubicBezTo>
                  <a:pt x="152086" y="3021823"/>
                  <a:pt x="4799" y="2791001"/>
                  <a:pt x="71" y="2151453"/>
                </a:cubicBezTo>
                <a:close/>
              </a:path>
            </a:pathLst>
          </a:custGeom>
          <a:noFill/>
          <a:ln w="127000" cmpd="sng">
            <a:noFill/>
          </a:ln>
          <a:effectLst>
            <a:outerShdw blurRad="44450" dist="38100" dir="8160000" algn="tl" rotWithShape="0">
              <a:srgbClr val="000000">
                <a:alpha val="40000"/>
              </a:srgbClr>
            </a:outerShdw>
          </a:effectLst>
        </p:spPr>
        <p:txBody>
          <a:bodyPr vert="horz" anchor="ctr"/>
          <a:lstStyle>
            <a:lvl1pPr algn="ctr">
              <a:defRPr sz="3200">
                <a:ln>
                  <a:noFill/>
                </a:ln>
                <a:solidFill>
                  <a:schemeClr val="tx1"/>
                </a:solidFill>
                <a:latin typeface="Arial" panose="020B0604020202020204"/>
                <a:cs typeface="Arial" panose="020B0604020202020204"/>
              </a:defRPr>
            </a:lvl1pPr>
          </a:lstStyle>
          <a:p>
            <a:endParaRPr lang="en-US" dirty="0"/>
          </a:p>
        </p:txBody>
      </p:sp>
      <p:sp>
        <p:nvSpPr>
          <p:cNvPr id="31" name="Picture Placeholder 8"/>
          <p:cNvSpPr>
            <a:spLocks noGrp="1"/>
          </p:cNvSpPr>
          <p:nvPr>
            <p:ph type="pic" sz="quarter" idx="20"/>
          </p:nvPr>
        </p:nvSpPr>
        <p:spPr>
          <a:xfrm>
            <a:off x="1966864" y="2753544"/>
            <a:ext cx="4430280" cy="4432746"/>
          </a:xfrm>
          <a:custGeom>
            <a:avLst/>
            <a:gdLst>
              <a:gd name="connsiteX0" fmla="*/ 0 w 4357820"/>
              <a:gd name="connsiteY0" fmla="*/ 2178493 h 4356986"/>
              <a:gd name="connsiteX1" fmla="*/ 2178910 w 4357820"/>
              <a:gd name="connsiteY1" fmla="*/ 0 h 4356986"/>
              <a:gd name="connsiteX2" fmla="*/ 4357820 w 4357820"/>
              <a:gd name="connsiteY2" fmla="*/ 2178493 h 4356986"/>
              <a:gd name="connsiteX3" fmla="*/ 2178910 w 4357820"/>
              <a:gd name="connsiteY3" fmla="*/ 4356986 h 4356986"/>
              <a:gd name="connsiteX4" fmla="*/ 0 w 4357820"/>
              <a:gd name="connsiteY4" fmla="*/ 2178493 h 4356986"/>
              <a:gd name="connsiteX0-1" fmla="*/ 42475 w 4400295"/>
              <a:gd name="connsiteY0-2" fmla="*/ 2178493 h 4461225"/>
              <a:gd name="connsiteX1-3" fmla="*/ 2221385 w 4400295"/>
              <a:gd name="connsiteY1-4" fmla="*/ 0 h 4461225"/>
              <a:gd name="connsiteX2-5" fmla="*/ 4400295 w 4400295"/>
              <a:gd name="connsiteY2-6" fmla="*/ 2178493 h 4461225"/>
              <a:gd name="connsiteX3-7" fmla="*/ 2221385 w 4400295"/>
              <a:gd name="connsiteY3-8" fmla="*/ 4356986 h 4461225"/>
              <a:gd name="connsiteX4-9" fmla="*/ 887975 w 4400295"/>
              <a:gd name="connsiteY4-10" fmla="*/ 3915598 h 4461225"/>
              <a:gd name="connsiteX5" fmla="*/ 42475 w 4400295"/>
              <a:gd name="connsiteY5" fmla="*/ 2178493 h 4461225"/>
              <a:gd name="connsiteX0-11" fmla="*/ 430 w 4358250"/>
              <a:gd name="connsiteY0-12" fmla="*/ 2178493 h 4461225"/>
              <a:gd name="connsiteX1-13" fmla="*/ 2179340 w 4358250"/>
              <a:gd name="connsiteY1-14" fmla="*/ 0 h 4461225"/>
              <a:gd name="connsiteX2-15" fmla="*/ 4358250 w 4358250"/>
              <a:gd name="connsiteY2-16" fmla="*/ 2178493 h 4461225"/>
              <a:gd name="connsiteX3-17" fmla="*/ 2179340 w 4358250"/>
              <a:gd name="connsiteY3-18" fmla="*/ 4356986 h 4461225"/>
              <a:gd name="connsiteX4-19" fmla="*/ 845930 w 4358250"/>
              <a:gd name="connsiteY4-20" fmla="*/ 3915598 h 4461225"/>
              <a:gd name="connsiteX5-21" fmla="*/ 430 w 4358250"/>
              <a:gd name="connsiteY5-22" fmla="*/ 2178493 h 4461225"/>
              <a:gd name="connsiteX0-23" fmla="*/ 430 w 4358250"/>
              <a:gd name="connsiteY0-24" fmla="*/ 2178493 h 4443710"/>
              <a:gd name="connsiteX1-25" fmla="*/ 2179340 w 4358250"/>
              <a:gd name="connsiteY1-26" fmla="*/ 0 h 4443710"/>
              <a:gd name="connsiteX2-27" fmla="*/ 4358250 w 4358250"/>
              <a:gd name="connsiteY2-28" fmla="*/ 2178493 h 4443710"/>
              <a:gd name="connsiteX3-29" fmla="*/ 2179340 w 4358250"/>
              <a:gd name="connsiteY3-30" fmla="*/ 4356986 h 4443710"/>
              <a:gd name="connsiteX4-31" fmla="*/ 845930 w 4358250"/>
              <a:gd name="connsiteY4-32" fmla="*/ 3915598 h 4443710"/>
              <a:gd name="connsiteX5-33" fmla="*/ 430 w 4358250"/>
              <a:gd name="connsiteY5-34" fmla="*/ 2178493 h 4443710"/>
              <a:gd name="connsiteX0-35" fmla="*/ 430 w 4358250"/>
              <a:gd name="connsiteY0-36" fmla="*/ 2178493 h 4362020"/>
              <a:gd name="connsiteX1-37" fmla="*/ 2179340 w 4358250"/>
              <a:gd name="connsiteY1-38" fmla="*/ 0 h 4362020"/>
              <a:gd name="connsiteX2-39" fmla="*/ 4358250 w 4358250"/>
              <a:gd name="connsiteY2-40" fmla="*/ 2178493 h 4362020"/>
              <a:gd name="connsiteX3-41" fmla="*/ 2179340 w 4358250"/>
              <a:gd name="connsiteY3-42" fmla="*/ 4356986 h 4362020"/>
              <a:gd name="connsiteX4-43" fmla="*/ 845930 w 4358250"/>
              <a:gd name="connsiteY4-44" fmla="*/ 3915598 h 4362020"/>
              <a:gd name="connsiteX5-45" fmla="*/ 430 w 4358250"/>
              <a:gd name="connsiteY5-46" fmla="*/ 2178493 h 4362020"/>
              <a:gd name="connsiteX0-47" fmla="*/ 430 w 4358250"/>
              <a:gd name="connsiteY0-48" fmla="*/ 2178493 h 4361382"/>
              <a:gd name="connsiteX1-49" fmla="*/ 2179340 w 4358250"/>
              <a:gd name="connsiteY1-50" fmla="*/ 0 h 4361382"/>
              <a:gd name="connsiteX2-51" fmla="*/ 4358250 w 4358250"/>
              <a:gd name="connsiteY2-52" fmla="*/ 2178493 h 4361382"/>
              <a:gd name="connsiteX3-53" fmla="*/ 2179340 w 4358250"/>
              <a:gd name="connsiteY3-54" fmla="*/ 4356986 h 4361382"/>
              <a:gd name="connsiteX4-55" fmla="*/ 845930 w 4358250"/>
              <a:gd name="connsiteY4-56" fmla="*/ 3915598 h 4361382"/>
              <a:gd name="connsiteX5-57" fmla="*/ 430 w 4358250"/>
              <a:gd name="connsiteY5-58" fmla="*/ 2178493 h 4361382"/>
              <a:gd name="connsiteX0-59" fmla="*/ 430 w 4446871"/>
              <a:gd name="connsiteY0-60" fmla="*/ 2178493 h 4362484"/>
              <a:gd name="connsiteX1-61" fmla="*/ 2179340 w 4446871"/>
              <a:gd name="connsiteY1-62" fmla="*/ 0 h 4362484"/>
              <a:gd name="connsiteX2-63" fmla="*/ 4358250 w 4446871"/>
              <a:gd name="connsiteY2-64" fmla="*/ 2178493 h 4362484"/>
              <a:gd name="connsiteX3-65" fmla="*/ 3803957 w 4446871"/>
              <a:gd name="connsiteY3-66" fmla="*/ 3631614 h 4362484"/>
              <a:gd name="connsiteX4-67" fmla="*/ 2179340 w 4446871"/>
              <a:gd name="connsiteY4-68" fmla="*/ 4356986 h 4362484"/>
              <a:gd name="connsiteX5-69" fmla="*/ 845930 w 4446871"/>
              <a:gd name="connsiteY5-70" fmla="*/ 3915598 h 4362484"/>
              <a:gd name="connsiteX6" fmla="*/ 430 w 4446871"/>
              <a:gd name="connsiteY6" fmla="*/ 2178493 h 4362484"/>
              <a:gd name="connsiteX0-71" fmla="*/ 430 w 4446871"/>
              <a:gd name="connsiteY0-72" fmla="*/ 2178493 h 4362484"/>
              <a:gd name="connsiteX1-73" fmla="*/ 2179340 w 4446871"/>
              <a:gd name="connsiteY1-74" fmla="*/ 0 h 4362484"/>
              <a:gd name="connsiteX2-75" fmla="*/ 4358250 w 4446871"/>
              <a:gd name="connsiteY2-76" fmla="*/ 2178493 h 4362484"/>
              <a:gd name="connsiteX3-77" fmla="*/ 3803957 w 4446871"/>
              <a:gd name="connsiteY3-78" fmla="*/ 3631614 h 4362484"/>
              <a:gd name="connsiteX4-79" fmla="*/ 2179340 w 4446871"/>
              <a:gd name="connsiteY4-80" fmla="*/ 4356986 h 4362484"/>
              <a:gd name="connsiteX5-81" fmla="*/ 845930 w 4446871"/>
              <a:gd name="connsiteY5-82" fmla="*/ 3915598 h 4362484"/>
              <a:gd name="connsiteX6-83" fmla="*/ 430 w 4446871"/>
              <a:gd name="connsiteY6-84" fmla="*/ 2178493 h 4362484"/>
              <a:gd name="connsiteX0-85" fmla="*/ 430 w 4358250"/>
              <a:gd name="connsiteY0-86" fmla="*/ 2178493 h 4362484"/>
              <a:gd name="connsiteX1-87" fmla="*/ 2179340 w 4358250"/>
              <a:gd name="connsiteY1-88" fmla="*/ 0 h 4362484"/>
              <a:gd name="connsiteX2-89" fmla="*/ 4358250 w 4358250"/>
              <a:gd name="connsiteY2-90" fmla="*/ 2178493 h 4362484"/>
              <a:gd name="connsiteX3-91" fmla="*/ 3803957 w 4358250"/>
              <a:gd name="connsiteY3-92" fmla="*/ 3631614 h 4362484"/>
              <a:gd name="connsiteX4-93" fmla="*/ 2179340 w 4358250"/>
              <a:gd name="connsiteY4-94" fmla="*/ 4356986 h 4362484"/>
              <a:gd name="connsiteX5-95" fmla="*/ 845930 w 4358250"/>
              <a:gd name="connsiteY5-96" fmla="*/ 3915598 h 4362484"/>
              <a:gd name="connsiteX6-97" fmla="*/ 430 w 4358250"/>
              <a:gd name="connsiteY6-98" fmla="*/ 2178493 h 4362484"/>
              <a:gd name="connsiteX0-99" fmla="*/ 430 w 4358250"/>
              <a:gd name="connsiteY0-100" fmla="*/ 2178493 h 4362484"/>
              <a:gd name="connsiteX1-101" fmla="*/ 2179340 w 4358250"/>
              <a:gd name="connsiteY1-102" fmla="*/ 0 h 4362484"/>
              <a:gd name="connsiteX2-103" fmla="*/ 4358250 w 4358250"/>
              <a:gd name="connsiteY2-104" fmla="*/ 2178493 h 4362484"/>
              <a:gd name="connsiteX3-105" fmla="*/ 3803957 w 4358250"/>
              <a:gd name="connsiteY3-106" fmla="*/ 3631614 h 4362484"/>
              <a:gd name="connsiteX4-107" fmla="*/ 2179340 w 4358250"/>
              <a:gd name="connsiteY4-108" fmla="*/ 4356986 h 4362484"/>
              <a:gd name="connsiteX5-109" fmla="*/ 845930 w 4358250"/>
              <a:gd name="connsiteY5-110" fmla="*/ 3915598 h 4362484"/>
              <a:gd name="connsiteX6-111" fmla="*/ 430 w 4358250"/>
              <a:gd name="connsiteY6-112" fmla="*/ 2178493 h 4362484"/>
              <a:gd name="connsiteX0-113" fmla="*/ 430 w 4358250"/>
              <a:gd name="connsiteY0-114" fmla="*/ 2178493 h 4362484"/>
              <a:gd name="connsiteX1-115" fmla="*/ 2179340 w 4358250"/>
              <a:gd name="connsiteY1-116" fmla="*/ 0 h 4362484"/>
              <a:gd name="connsiteX2-117" fmla="*/ 4358250 w 4358250"/>
              <a:gd name="connsiteY2-118" fmla="*/ 2178493 h 4362484"/>
              <a:gd name="connsiteX3-119" fmla="*/ 3803957 w 4358250"/>
              <a:gd name="connsiteY3-120" fmla="*/ 3631614 h 4362484"/>
              <a:gd name="connsiteX4-121" fmla="*/ 2179340 w 4358250"/>
              <a:gd name="connsiteY4-122" fmla="*/ 4356986 h 4362484"/>
              <a:gd name="connsiteX5-123" fmla="*/ 845930 w 4358250"/>
              <a:gd name="connsiteY5-124" fmla="*/ 3915598 h 4362484"/>
              <a:gd name="connsiteX6-125" fmla="*/ 430 w 4358250"/>
              <a:gd name="connsiteY6-126" fmla="*/ 2178493 h 4362484"/>
              <a:gd name="connsiteX0-127" fmla="*/ 430 w 4358250"/>
              <a:gd name="connsiteY0-128" fmla="*/ 2178493 h 4357463"/>
              <a:gd name="connsiteX1-129" fmla="*/ 2179340 w 4358250"/>
              <a:gd name="connsiteY1-130" fmla="*/ 0 h 4357463"/>
              <a:gd name="connsiteX2-131" fmla="*/ 4358250 w 4358250"/>
              <a:gd name="connsiteY2-132" fmla="*/ 2178493 h 4357463"/>
              <a:gd name="connsiteX3-133" fmla="*/ 3803957 w 4358250"/>
              <a:gd name="connsiteY3-134" fmla="*/ 3631614 h 4357463"/>
              <a:gd name="connsiteX4-135" fmla="*/ 2179340 w 4358250"/>
              <a:gd name="connsiteY4-136" fmla="*/ 4356986 h 4357463"/>
              <a:gd name="connsiteX5-137" fmla="*/ 845930 w 4358250"/>
              <a:gd name="connsiteY5-138" fmla="*/ 3915598 h 4357463"/>
              <a:gd name="connsiteX6-139" fmla="*/ 430 w 4358250"/>
              <a:gd name="connsiteY6-140" fmla="*/ 2178493 h 4357463"/>
              <a:gd name="connsiteX0-141" fmla="*/ 717 w 4358537"/>
              <a:gd name="connsiteY0-142" fmla="*/ 2295351 h 4474321"/>
              <a:gd name="connsiteX1-143" fmla="*/ 980315 w 4358537"/>
              <a:gd name="connsiteY1-144" fmla="*/ 506330 h 4474321"/>
              <a:gd name="connsiteX2-145" fmla="*/ 2179627 w 4358537"/>
              <a:gd name="connsiteY2-146" fmla="*/ 116858 h 4474321"/>
              <a:gd name="connsiteX3-147" fmla="*/ 4358537 w 4358537"/>
              <a:gd name="connsiteY3-148" fmla="*/ 2295351 h 4474321"/>
              <a:gd name="connsiteX4-149" fmla="*/ 3804244 w 4358537"/>
              <a:gd name="connsiteY4-150" fmla="*/ 3748472 h 4474321"/>
              <a:gd name="connsiteX5-151" fmla="*/ 2179627 w 4358537"/>
              <a:gd name="connsiteY5-152" fmla="*/ 4473844 h 4474321"/>
              <a:gd name="connsiteX6-153" fmla="*/ 846217 w 4358537"/>
              <a:gd name="connsiteY6-154" fmla="*/ 4032456 h 4474321"/>
              <a:gd name="connsiteX7" fmla="*/ 717 w 4358537"/>
              <a:gd name="connsiteY7" fmla="*/ 2295351 h 4474321"/>
              <a:gd name="connsiteX0-155" fmla="*/ 717 w 4358537"/>
              <a:gd name="connsiteY0-156" fmla="*/ 2271433 h 4450403"/>
              <a:gd name="connsiteX1-157" fmla="*/ 980315 w 4358537"/>
              <a:gd name="connsiteY1-158" fmla="*/ 482412 h 4450403"/>
              <a:gd name="connsiteX2-159" fmla="*/ 2179627 w 4358537"/>
              <a:gd name="connsiteY2-160" fmla="*/ 92940 h 4450403"/>
              <a:gd name="connsiteX3-161" fmla="*/ 4358537 w 4358537"/>
              <a:gd name="connsiteY3-162" fmla="*/ 2271433 h 4450403"/>
              <a:gd name="connsiteX4-163" fmla="*/ 3804244 w 4358537"/>
              <a:gd name="connsiteY4-164" fmla="*/ 3724554 h 4450403"/>
              <a:gd name="connsiteX5-165" fmla="*/ 2179627 w 4358537"/>
              <a:gd name="connsiteY5-166" fmla="*/ 4449926 h 4450403"/>
              <a:gd name="connsiteX6-167" fmla="*/ 846217 w 4358537"/>
              <a:gd name="connsiteY6-168" fmla="*/ 4008538 h 4450403"/>
              <a:gd name="connsiteX7-169" fmla="*/ 717 w 4358537"/>
              <a:gd name="connsiteY7-170" fmla="*/ 2271433 h 4450403"/>
              <a:gd name="connsiteX0-171" fmla="*/ 717 w 4358537"/>
              <a:gd name="connsiteY0-172" fmla="*/ 2271433 h 4450403"/>
              <a:gd name="connsiteX1-173" fmla="*/ 980315 w 4358537"/>
              <a:gd name="connsiteY1-174" fmla="*/ 482412 h 4450403"/>
              <a:gd name="connsiteX2-175" fmla="*/ 2179627 w 4358537"/>
              <a:gd name="connsiteY2-176" fmla="*/ 92940 h 4450403"/>
              <a:gd name="connsiteX3-177" fmla="*/ 4358537 w 4358537"/>
              <a:gd name="connsiteY3-178" fmla="*/ 2271433 h 4450403"/>
              <a:gd name="connsiteX4-179" fmla="*/ 3804244 w 4358537"/>
              <a:gd name="connsiteY4-180" fmla="*/ 3724554 h 4450403"/>
              <a:gd name="connsiteX5-181" fmla="*/ 2179627 w 4358537"/>
              <a:gd name="connsiteY5-182" fmla="*/ 4449926 h 4450403"/>
              <a:gd name="connsiteX6-183" fmla="*/ 846217 w 4358537"/>
              <a:gd name="connsiteY6-184" fmla="*/ 4008538 h 4450403"/>
              <a:gd name="connsiteX7-185" fmla="*/ 717 w 4358537"/>
              <a:gd name="connsiteY7-186" fmla="*/ 2271433 h 4450403"/>
              <a:gd name="connsiteX0-187" fmla="*/ 717 w 4358537"/>
              <a:gd name="connsiteY0-188" fmla="*/ 2180017 h 4358987"/>
              <a:gd name="connsiteX1-189" fmla="*/ 980315 w 4358537"/>
              <a:gd name="connsiteY1-190" fmla="*/ 390996 h 4358987"/>
              <a:gd name="connsiteX2-191" fmla="*/ 2179627 w 4358537"/>
              <a:gd name="connsiteY2-192" fmla="*/ 1524 h 4358987"/>
              <a:gd name="connsiteX3-193" fmla="*/ 4358537 w 4358537"/>
              <a:gd name="connsiteY3-194" fmla="*/ 2180017 h 4358987"/>
              <a:gd name="connsiteX4-195" fmla="*/ 3804244 w 4358537"/>
              <a:gd name="connsiteY4-196" fmla="*/ 3633138 h 4358987"/>
              <a:gd name="connsiteX5-197" fmla="*/ 2179627 w 4358537"/>
              <a:gd name="connsiteY5-198" fmla="*/ 4358510 h 4358987"/>
              <a:gd name="connsiteX6-199" fmla="*/ 846217 w 4358537"/>
              <a:gd name="connsiteY6-200" fmla="*/ 3917122 h 4358987"/>
              <a:gd name="connsiteX7-201" fmla="*/ 717 w 4358537"/>
              <a:gd name="connsiteY7-202" fmla="*/ 2180017 h 4358987"/>
              <a:gd name="connsiteX0-203" fmla="*/ 717 w 4358537"/>
              <a:gd name="connsiteY0-204" fmla="*/ 1995182 h 4174152"/>
              <a:gd name="connsiteX1-205" fmla="*/ 980315 w 4358537"/>
              <a:gd name="connsiteY1-206" fmla="*/ 206161 h 4174152"/>
              <a:gd name="connsiteX2-207" fmla="*/ 2376829 w 4358537"/>
              <a:gd name="connsiteY2-208" fmla="*/ 6012 h 4174152"/>
              <a:gd name="connsiteX3-209" fmla="*/ 4358537 w 4358537"/>
              <a:gd name="connsiteY3-210" fmla="*/ 1995182 h 4174152"/>
              <a:gd name="connsiteX4-211" fmla="*/ 3804244 w 4358537"/>
              <a:gd name="connsiteY4-212" fmla="*/ 3448303 h 4174152"/>
              <a:gd name="connsiteX5-213" fmla="*/ 2179627 w 4358537"/>
              <a:gd name="connsiteY5-214" fmla="*/ 4173675 h 4174152"/>
              <a:gd name="connsiteX6-215" fmla="*/ 846217 w 4358537"/>
              <a:gd name="connsiteY6-216" fmla="*/ 3732287 h 4174152"/>
              <a:gd name="connsiteX7-217" fmla="*/ 717 w 4358537"/>
              <a:gd name="connsiteY7-218" fmla="*/ 1995182 h 4174152"/>
              <a:gd name="connsiteX0-219" fmla="*/ 717 w 4358537"/>
              <a:gd name="connsiteY0-220" fmla="*/ 1990215 h 4169185"/>
              <a:gd name="connsiteX1-221" fmla="*/ 980315 w 4358537"/>
              <a:gd name="connsiteY1-222" fmla="*/ 201194 h 4169185"/>
              <a:gd name="connsiteX2-223" fmla="*/ 2376829 w 4358537"/>
              <a:gd name="connsiteY2-224" fmla="*/ 1045 h 4169185"/>
              <a:gd name="connsiteX3-225" fmla="*/ 4358537 w 4358537"/>
              <a:gd name="connsiteY3-226" fmla="*/ 1990215 h 4169185"/>
              <a:gd name="connsiteX4-227" fmla="*/ 3804244 w 4358537"/>
              <a:gd name="connsiteY4-228" fmla="*/ 3443336 h 4169185"/>
              <a:gd name="connsiteX5-229" fmla="*/ 2179627 w 4358537"/>
              <a:gd name="connsiteY5-230" fmla="*/ 4168708 h 4169185"/>
              <a:gd name="connsiteX6-231" fmla="*/ 846217 w 4358537"/>
              <a:gd name="connsiteY6-232" fmla="*/ 3727320 h 4169185"/>
              <a:gd name="connsiteX7-233" fmla="*/ 717 w 4358537"/>
              <a:gd name="connsiteY7-234" fmla="*/ 1990215 h 4169185"/>
              <a:gd name="connsiteX0-235" fmla="*/ 717 w 4358537"/>
              <a:gd name="connsiteY0-236" fmla="*/ 2044765 h 4223735"/>
              <a:gd name="connsiteX1-237" fmla="*/ 980315 w 4358537"/>
              <a:gd name="connsiteY1-238" fmla="*/ 255744 h 4223735"/>
              <a:gd name="connsiteX2-239" fmla="*/ 2368941 w 4358537"/>
              <a:gd name="connsiteY2-240" fmla="*/ 376 h 4223735"/>
              <a:gd name="connsiteX3-241" fmla="*/ 4358537 w 4358537"/>
              <a:gd name="connsiteY3-242" fmla="*/ 2044765 h 4223735"/>
              <a:gd name="connsiteX4-243" fmla="*/ 3804244 w 4358537"/>
              <a:gd name="connsiteY4-244" fmla="*/ 3497886 h 4223735"/>
              <a:gd name="connsiteX5-245" fmla="*/ 2179627 w 4358537"/>
              <a:gd name="connsiteY5-246" fmla="*/ 4223258 h 4223735"/>
              <a:gd name="connsiteX6-247" fmla="*/ 846217 w 4358537"/>
              <a:gd name="connsiteY6-248" fmla="*/ 3781870 h 4223735"/>
              <a:gd name="connsiteX7-249" fmla="*/ 717 w 4358537"/>
              <a:gd name="connsiteY7-250" fmla="*/ 2044765 h 4223735"/>
              <a:gd name="connsiteX0-251" fmla="*/ 717 w 4358537"/>
              <a:gd name="connsiteY0-252" fmla="*/ 2044765 h 4223735"/>
              <a:gd name="connsiteX1-253" fmla="*/ 980315 w 4358537"/>
              <a:gd name="connsiteY1-254" fmla="*/ 255744 h 4223735"/>
              <a:gd name="connsiteX2-255" fmla="*/ 2368941 w 4358537"/>
              <a:gd name="connsiteY2-256" fmla="*/ 376 h 4223735"/>
              <a:gd name="connsiteX3-257" fmla="*/ 4358537 w 4358537"/>
              <a:gd name="connsiteY3-258" fmla="*/ 2044765 h 4223735"/>
              <a:gd name="connsiteX4-259" fmla="*/ 3804244 w 4358537"/>
              <a:gd name="connsiteY4-260" fmla="*/ 3497886 h 4223735"/>
              <a:gd name="connsiteX5-261" fmla="*/ 2179627 w 4358537"/>
              <a:gd name="connsiteY5-262" fmla="*/ 4223258 h 4223735"/>
              <a:gd name="connsiteX6-263" fmla="*/ 846217 w 4358537"/>
              <a:gd name="connsiteY6-264" fmla="*/ 3781870 h 4223735"/>
              <a:gd name="connsiteX7-265" fmla="*/ 717 w 4358537"/>
              <a:gd name="connsiteY7-266" fmla="*/ 2044765 h 4223735"/>
              <a:gd name="connsiteX0-267" fmla="*/ 36241 w 4394061"/>
              <a:gd name="connsiteY0-268" fmla="*/ 2044765 h 4223735"/>
              <a:gd name="connsiteX1-269" fmla="*/ 1015839 w 4394061"/>
              <a:gd name="connsiteY1-270" fmla="*/ 255744 h 4223735"/>
              <a:gd name="connsiteX2-271" fmla="*/ 2404465 w 4394061"/>
              <a:gd name="connsiteY2-272" fmla="*/ 376 h 4223735"/>
              <a:gd name="connsiteX3-273" fmla="*/ 4394061 w 4394061"/>
              <a:gd name="connsiteY3-274" fmla="*/ 2044765 h 4223735"/>
              <a:gd name="connsiteX4-275" fmla="*/ 3839768 w 4394061"/>
              <a:gd name="connsiteY4-276" fmla="*/ 3497886 h 4223735"/>
              <a:gd name="connsiteX5-277" fmla="*/ 2215151 w 4394061"/>
              <a:gd name="connsiteY5-278" fmla="*/ 4223258 h 4223735"/>
              <a:gd name="connsiteX6-279" fmla="*/ 881741 w 4394061"/>
              <a:gd name="connsiteY6-280" fmla="*/ 3781870 h 4223735"/>
              <a:gd name="connsiteX7-281" fmla="*/ 274361 w 4394061"/>
              <a:gd name="connsiteY7-282" fmla="*/ 3024581 h 4223735"/>
              <a:gd name="connsiteX8" fmla="*/ 36241 w 4394061"/>
              <a:gd name="connsiteY8" fmla="*/ 2044765 h 4223735"/>
              <a:gd name="connsiteX0-283" fmla="*/ 23687 w 4381507"/>
              <a:gd name="connsiteY0-284" fmla="*/ 2044765 h 4223735"/>
              <a:gd name="connsiteX1-285" fmla="*/ 1003285 w 4381507"/>
              <a:gd name="connsiteY1-286" fmla="*/ 255744 h 4223735"/>
              <a:gd name="connsiteX2-287" fmla="*/ 2391911 w 4381507"/>
              <a:gd name="connsiteY2-288" fmla="*/ 376 h 4223735"/>
              <a:gd name="connsiteX3-289" fmla="*/ 4381507 w 4381507"/>
              <a:gd name="connsiteY3-290" fmla="*/ 2044765 h 4223735"/>
              <a:gd name="connsiteX4-291" fmla="*/ 3827214 w 4381507"/>
              <a:gd name="connsiteY4-292" fmla="*/ 3497886 h 4223735"/>
              <a:gd name="connsiteX5-293" fmla="*/ 2202597 w 4381507"/>
              <a:gd name="connsiteY5-294" fmla="*/ 4223258 h 4223735"/>
              <a:gd name="connsiteX6-295" fmla="*/ 869187 w 4381507"/>
              <a:gd name="connsiteY6-296" fmla="*/ 3781870 h 4223735"/>
              <a:gd name="connsiteX7-297" fmla="*/ 261807 w 4381507"/>
              <a:gd name="connsiteY7-298" fmla="*/ 3024581 h 4223735"/>
              <a:gd name="connsiteX8-299" fmla="*/ 23687 w 4381507"/>
              <a:gd name="connsiteY8-300" fmla="*/ 2044765 h 4223735"/>
              <a:gd name="connsiteX0-301" fmla="*/ 21 w 4357841"/>
              <a:gd name="connsiteY0-302" fmla="*/ 2044765 h 4223735"/>
              <a:gd name="connsiteX1-303" fmla="*/ 979619 w 4357841"/>
              <a:gd name="connsiteY1-304" fmla="*/ 255744 h 4223735"/>
              <a:gd name="connsiteX2-305" fmla="*/ 2368245 w 4357841"/>
              <a:gd name="connsiteY2-306" fmla="*/ 376 h 4223735"/>
              <a:gd name="connsiteX3-307" fmla="*/ 4357841 w 4357841"/>
              <a:gd name="connsiteY3-308" fmla="*/ 2044765 h 4223735"/>
              <a:gd name="connsiteX4-309" fmla="*/ 3803548 w 4357841"/>
              <a:gd name="connsiteY4-310" fmla="*/ 3497886 h 4223735"/>
              <a:gd name="connsiteX5-311" fmla="*/ 2178931 w 4357841"/>
              <a:gd name="connsiteY5-312" fmla="*/ 4223258 h 4223735"/>
              <a:gd name="connsiteX6-313" fmla="*/ 845521 w 4357841"/>
              <a:gd name="connsiteY6-314" fmla="*/ 3781870 h 4223735"/>
              <a:gd name="connsiteX7-315" fmla="*/ 238141 w 4357841"/>
              <a:gd name="connsiteY7-316" fmla="*/ 3024581 h 4223735"/>
              <a:gd name="connsiteX8-317" fmla="*/ 21 w 4357841"/>
              <a:gd name="connsiteY8-318" fmla="*/ 2044765 h 4223735"/>
              <a:gd name="connsiteX0-319" fmla="*/ 21 w 4357841"/>
              <a:gd name="connsiteY0-320" fmla="*/ 2044765 h 4223735"/>
              <a:gd name="connsiteX1-321" fmla="*/ 979619 w 4357841"/>
              <a:gd name="connsiteY1-322" fmla="*/ 255744 h 4223735"/>
              <a:gd name="connsiteX2-323" fmla="*/ 2368245 w 4357841"/>
              <a:gd name="connsiteY2-324" fmla="*/ 376 h 4223735"/>
              <a:gd name="connsiteX3-325" fmla="*/ 4357841 w 4357841"/>
              <a:gd name="connsiteY3-326" fmla="*/ 2044765 h 4223735"/>
              <a:gd name="connsiteX4-327" fmla="*/ 3803548 w 4357841"/>
              <a:gd name="connsiteY4-328" fmla="*/ 3497886 h 4223735"/>
              <a:gd name="connsiteX5-329" fmla="*/ 2178931 w 4357841"/>
              <a:gd name="connsiteY5-330" fmla="*/ 4223258 h 4223735"/>
              <a:gd name="connsiteX6-331" fmla="*/ 845521 w 4357841"/>
              <a:gd name="connsiteY6-332" fmla="*/ 3781870 h 4223735"/>
              <a:gd name="connsiteX7-333" fmla="*/ 238141 w 4357841"/>
              <a:gd name="connsiteY7-334" fmla="*/ 3024581 h 4223735"/>
              <a:gd name="connsiteX8-335" fmla="*/ 21 w 4357841"/>
              <a:gd name="connsiteY8-336" fmla="*/ 2044765 h 4223735"/>
              <a:gd name="connsiteX0-337" fmla="*/ 21 w 4357841"/>
              <a:gd name="connsiteY0-338" fmla="*/ 2044765 h 4225812"/>
              <a:gd name="connsiteX1-339" fmla="*/ 979619 w 4357841"/>
              <a:gd name="connsiteY1-340" fmla="*/ 255744 h 4225812"/>
              <a:gd name="connsiteX2-341" fmla="*/ 2368245 w 4357841"/>
              <a:gd name="connsiteY2-342" fmla="*/ 376 h 4225812"/>
              <a:gd name="connsiteX3-343" fmla="*/ 4357841 w 4357841"/>
              <a:gd name="connsiteY3-344" fmla="*/ 2044765 h 4225812"/>
              <a:gd name="connsiteX4-345" fmla="*/ 3866522 w 4357841"/>
              <a:gd name="connsiteY4-346" fmla="*/ 3592352 h 4225812"/>
              <a:gd name="connsiteX5-347" fmla="*/ 2178931 w 4357841"/>
              <a:gd name="connsiteY5-348" fmla="*/ 4223258 h 4225812"/>
              <a:gd name="connsiteX6-349" fmla="*/ 845521 w 4357841"/>
              <a:gd name="connsiteY6-350" fmla="*/ 3781870 h 4225812"/>
              <a:gd name="connsiteX7-351" fmla="*/ 238141 w 4357841"/>
              <a:gd name="connsiteY7-352" fmla="*/ 3024581 h 4225812"/>
              <a:gd name="connsiteX8-353" fmla="*/ 21 w 4357841"/>
              <a:gd name="connsiteY8-354" fmla="*/ 2044765 h 4225812"/>
              <a:gd name="connsiteX0-355" fmla="*/ 21 w 4357841"/>
              <a:gd name="connsiteY0-356" fmla="*/ 2044765 h 4184246"/>
              <a:gd name="connsiteX1-357" fmla="*/ 979619 w 4357841"/>
              <a:gd name="connsiteY1-358" fmla="*/ 255744 h 4184246"/>
              <a:gd name="connsiteX2-359" fmla="*/ 2368245 w 4357841"/>
              <a:gd name="connsiteY2-360" fmla="*/ 376 h 4184246"/>
              <a:gd name="connsiteX3-361" fmla="*/ 4357841 w 4357841"/>
              <a:gd name="connsiteY3-362" fmla="*/ 2044765 h 4184246"/>
              <a:gd name="connsiteX4-363" fmla="*/ 3866522 w 4357841"/>
              <a:gd name="connsiteY4-364" fmla="*/ 3592352 h 4184246"/>
              <a:gd name="connsiteX5-365" fmla="*/ 2273391 w 4357841"/>
              <a:gd name="connsiteY5-366" fmla="*/ 4181273 h 4184246"/>
              <a:gd name="connsiteX6-367" fmla="*/ 845521 w 4357841"/>
              <a:gd name="connsiteY6-368" fmla="*/ 3781870 h 4184246"/>
              <a:gd name="connsiteX7-369" fmla="*/ 238141 w 4357841"/>
              <a:gd name="connsiteY7-370" fmla="*/ 3024581 h 4184246"/>
              <a:gd name="connsiteX8-371" fmla="*/ 21 w 4357841"/>
              <a:gd name="connsiteY8-372" fmla="*/ 2044765 h 4184246"/>
              <a:gd name="connsiteX0-373" fmla="*/ 21 w 4357841"/>
              <a:gd name="connsiteY0-374" fmla="*/ 2050041 h 4189522"/>
              <a:gd name="connsiteX1-375" fmla="*/ 979619 w 4357841"/>
              <a:gd name="connsiteY1-376" fmla="*/ 261020 h 4189522"/>
              <a:gd name="connsiteX2-377" fmla="*/ 2368245 w 4357841"/>
              <a:gd name="connsiteY2-378" fmla="*/ 5652 h 4189522"/>
              <a:gd name="connsiteX3-379" fmla="*/ 4357841 w 4357841"/>
              <a:gd name="connsiteY3-380" fmla="*/ 2050041 h 4189522"/>
              <a:gd name="connsiteX4-381" fmla="*/ 3866522 w 4357841"/>
              <a:gd name="connsiteY4-382" fmla="*/ 3597628 h 4189522"/>
              <a:gd name="connsiteX5-383" fmla="*/ 2273391 w 4357841"/>
              <a:gd name="connsiteY5-384" fmla="*/ 4186549 h 4189522"/>
              <a:gd name="connsiteX6-385" fmla="*/ 845521 w 4357841"/>
              <a:gd name="connsiteY6-386" fmla="*/ 3787146 h 4189522"/>
              <a:gd name="connsiteX7-387" fmla="*/ 238141 w 4357841"/>
              <a:gd name="connsiteY7-388" fmla="*/ 3029857 h 4189522"/>
              <a:gd name="connsiteX8-389" fmla="*/ 21 w 4357841"/>
              <a:gd name="connsiteY8-390" fmla="*/ 2050041 h 4189522"/>
              <a:gd name="connsiteX0-391" fmla="*/ 21 w 4357841"/>
              <a:gd name="connsiteY0-392" fmla="*/ 2139344 h 4278825"/>
              <a:gd name="connsiteX1-393" fmla="*/ 979619 w 4357841"/>
              <a:gd name="connsiteY1-394" fmla="*/ 350323 h 4278825"/>
              <a:gd name="connsiteX2-395" fmla="*/ 2378740 w 4357841"/>
              <a:gd name="connsiteY2-396" fmla="*/ 489 h 4278825"/>
              <a:gd name="connsiteX3-397" fmla="*/ 4357841 w 4357841"/>
              <a:gd name="connsiteY3-398" fmla="*/ 2139344 h 4278825"/>
              <a:gd name="connsiteX4-399" fmla="*/ 3866522 w 4357841"/>
              <a:gd name="connsiteY4-400" fmla="*/ 3686931 h 4278825"/>
              <a:gd name="connsiteX5-401" fmla="*/ 2273391 w 4357841"/>
              <a:gd name="connsiteY5-402" fmla="*/ 4275852 h 4278825"/>
              <a:gd name="connsiteX6-403" fmla="*/ 845521 w 4357841"/>
              <a:gd name="connsiteY6-404" fmla="*/ 3876449 h 4278825"/>
              <a:gd name="connsiteX7-405" fmla="*/ 238141 w 4357841"/>
              <a:gd name="connsiteY7-406" fmla="*/ 3119160 h 4278825"/>
              <a:gd name="connsiteX8-407" fmla="*/ 21 w 4357841"/>
              <a:gd name="connsiteY8-408" fmla="*/ 2139344 h 4278825"/>
              <a:gd name="connsiteX0-409" fmla="*/ 33580 w 4391400"/>
              <a:gd name="connsiteY0-410" fmla="*/ 2139344 h 4278825"/>
              <a:gd name="connsiteX1-411" fmla="*/ 1013178 w 4391400"/>
              <a:gd name="connsiteY1-412" fmla="*/ 350323 h 4278825"/>
              <a:gd name="connsiteX2-413" fmla="*/ 2412299 w 4391400"/>
              <a:gd name="connsiteY2-414" fmla="*/ 489 h 4278825"/>
              <a:gd name="connsiteX3-415" fmla="*/ 4391400 w 4391400"/>
              <a:gd name="connsiteY3-416" fmla="*/ 2139344 h 4278825"/>
              <a:gd name="connsiteX4-417" fmla="*/ 3900081 w 4391400"/>
              <a:gd name="connsiteY4-418" fmla="*/ 3686931 h 4278825"/>
              <a:gd name="connsiteX5-419" fmla="*/ 2306950 w 4391400"/>
              <a:gd name="connsiteY5-420" fmla="*/ 4275852 h 4278825"/>
              <a:gd name="connsiteX6-421" fmla="*/ 879080 w 4391400"/>
              <a:gd name="connsiteY6-422" fmla="*/ 3876449 h 4278825"/>
              <a:gd name="connsiteX7-423" fmla="*/ 187735 w 4391400"/>
              <a:gd name="connsiteY7-424" fmla="*/ 3119160 h 4278825"/>
              <a:gd name="connsiteX8-425" fmla="*/ 33580 w 4391400"/>
              <a:gd name="connsiteY8-426" fmla="*/ 2139344 h 4278825"/>
              <a:gd name="connsiteX0-427" fmla="*/ 10264 w 4368084"/>
              <a:gd name="connsiteY0-428" fmla="*/ 2139344 h 4278825"/>
              <a:gd name="connsiteX1-429" fmla="*/ 989862 w 4368084"/>
              <a:gd name="connsiteY1-430" fmla="*/ 350323 h 4278825"/>
              <a:gd name="connsiteX2-431" fmla="*/ 2388983 w 4368084"/>
              <a:gd name="connsiteY2-432" fmla="*/ 489 h 4278825"/>
              <a:gd name="connsiteX3-433" fmla="*/ 4368084 w 4368084"/>
              <a:gd name="connsiteY3-434" fmla="*/ 2139344 h 4278825"/>
              <a:gd name="connsiteX4-435" fmla="*/ 3876765 w 4368084"/>
              <a:gd name="connsiteY4-436" fmla="*/ 3686931 h 4278825"/>
              <a:gd name="connsiteX5-437" fmla="*/ 2283634 w 4368084"/>
              <a:gd name="connsiteY5-438" fmla="*/ 4275852 h 4278825"/>
              <a:gd name="connsiteX6-439" fmla="*/ 855764 w 4368084"/>
              <a:gd name="connsiteY6-440" fmla="*/ 3876449 h 4278825"/>
              <a:gd name="connsiteX7-441" fmla="*/ 164419 w 4368084"/>
              <a:gd name="connsiteY7-442" fmla="*/ 3119160 h 4278825"/>
              <a:gd name="connsiteX8-443" fmla="*/ 10264 w 4368084"/>
              <a:gd name="connsiteY8-444" fmla="*/ 2139344 h 4278825"/>
              <a:gd name="connsiteX0-445" fmla="*/ 10264 w 4368084"/>
              <a:gd name="connsiteY0-446" fmla="*/ 2139344 h 4278825"/>
              <a:gd name="connsiteX1-447" fmla="*/ 989862 w 4368084"/>
              <a:gd name="connsiteY1-448" fmla="*/ 350323 h 4278825"/>
              <a:gd name="connsiteX2-449" fmla="*/ 2388983 w 4368084"/>
              <a:gd name="connsiteY2-450" fmla="*/ 489 h 4278825"/>
              <a:gd name="connsiteX3-451" fmla="*/ 4368084 w 4368084"/>
              <a:gd name="connsiteY3-452" fmla="*/ 2139344 h 4278825"/>
              <a:gd name="connsiteX4-453" fmla="*/ 3876765 w 4368084"/>
              <a:gd name="connsiteY4-454" fmla="*/ 3686931 h 4278825"/>
              <a:gd name="connsiteX5-455" fmla="*/ 2283634 w 4368084"/>
              <a:gd name="connsiteY5-456" fmla="*/ 4275852 h 4278825"/>
              <a:gd name="connsiteX6-457" fmla="*/ 855764 w 4368084"/>
              <a:gd name="connsiteY6-458" fmla="*/ 3876449 h 4278825"/>
              <a:gd name="connsiteX7-459" fmla="*/ 164419 w 4368084"/>
              <a:gd name="connsiteY7-460" fmla="*/ 3119160 h 4278825"/>
              <a:gd name="connsiteX8-461" fmla="*/ 10264 w 4368084"/>
              <a:gd name="connsiteY8-462" fmla="*/ 2139344 h 4278825"/>
              <a:gd name="connsiteX0-463" fmla="*/ 10264 w 4494032"/>
              <a:gd name="connsiteY0-464" fmla="*/ 2255788 h 4395269"/>
              <a:gd name="connsiteX1-465" fmla="*/ 989862 w 4494032"/>
              <a:gd name="connsiteY1-466" fmla="*/ 466767 h 4395269"/>
              <a:gd name="connsiteX2-467" fmla="*/ 2388983 w 4494032"/>
              <a:gd name="connsiteY2-468" fmla="*/ 116933 h 4395269"/>
              <a:gd name="connsiteX3-469" fmla="*/ 4494032 w 4494032"/>
              <a:gd name="connsiteY3-470" fmla="*/ 2287277 h 4395269"/>
              <a:gd name="connsiteX4-471" fmla="*/ 3876765 w 4494032"/>
              <a:gd name="connsiteY4-472" fmla="*/ 3803375 h 4395269"/>
              <a:gd name="connsiteX5-473" fmla="*/ 2283634 w 4494032"/>
              <a:gd name="connsiteY5-474" fmla="*/ 4392296 h 4395269"/>
              <a:gd name="connsiteX6-475" fmla="*/ 855764 w 4494032"/>
              <a:gd name="connsiteY6-476" fmla="*/ 3992893 h 4395269"/>
              <a:gd name="connsiteX7-477" fmla="*/ 164419 w 4494032"/>
              <a:gd name="connsiteY7-478" fmla="*/ 3235604 h 4395269"/>
              <a:gd name="connsiteX8-479" fmla="*/ 10264 w 4494032"/>
              <a:gd name="connsiteY8-480" fmla="*/ 2255788 h 4395269"/>
              <a:gd name="connsiteX0-481" fmla="*/ 10264 w 4494032"/>
              <a:gd name="connsiteY0-482" fmla="*/ 2255788 h 4395269"/>
              <a:gd name="connsiteX1-483" fmla="*/ 989862 w 4494032"/>
              <a:gd name="connsiteY1-484" fmla="*/ 466767 h 4395269"/>
              <a:gd name="connsiteX2-485" fmla="*/ 2388983 w 4494032"/>
              <a:gd name="connsiteY2-486" fmla="*/ 116933 h 4395269"/>
              <a:gd name="connsiteX3-487" fmla="*/ 4494032 w 4494032"/>
              <a:gd name="connsiteY3-488" fmla="*/ 2287277 h 4395269"/>
              <a:gd name="connsiteX4-489" fmla="*/ 3876765 w 4494032"/>
              <a:gd name="connsiteY4-490" fmla="*/ 3803375 h 4395269"/>
              <a:gd name="connsiteX5-491" fmla="*/ 2283634 w 4494032"/>
              <a:gd name="connsiteY5-492" fmla="*/ 4392296 h 4395269"/>
              <a:gd name="connsiteX6-493" fmla="*/ 855764 w 4494032"/>
              <a:gd name="connsiteY6-494" fmla="*/ 3992893 h 4395269"/>
              <a:gd name="connsiteX7-495" fmla="*/ 164419 w 4494032"/>
              <a:gd name="connsiteY7-496" fmla="*/ 3235604 h 4395269"/>
              <a:gd name="connsiteX8-497" fmla="*/ 10264 w 4494032"/>
              <a:gd name="connsiteY8-498" fmla="*/ 2255788 h 4395269"/>
              <a:gd name="connsiteX0-499" fmla="*/ 10264 w 4494032"/>
              <a:gd name="connsiteY0-500" fmla="*/ 2142176 h 4281657"/>
              <a:gd name="connsiteX1-501" fmla="*/ 989862 w 4494032"/>
              <a:gd name="connsiteY1-502" fmla="*/ 353155 h 4281657"/>
              <a:gd name="connsiteX2-503" fmla="*/ 2388983 w 4494032"/>
              <a:gd name="connsiteY2-504" fmla="*/ 3321 h 4281657"/>
              <a:gd name="connsiteX3-505" fmla="*/ 4494032 w 4494032"/>
              <a:gd name="connsiteY3-506" fmla="*/ 2173665 h 4281657"/>
              <a:gd name="connsiteX4-507" fmla="*/ 3876765 w 4494032"/>
              <a:gd name="connsiteY4-508" fmla="*/ 3689763 h 4281657"/>
              <a:gd name="connsiteX5-509" fmla="*/ 2283634 w 4494032"/>
              <a:gd name="connsiteY5-510" fmla="*/ 4278684 h 4281657"/>
              <a:gd name="connsiteX6-511" fmla="*/ 855764 w 4494032"/>
              <a:gd name="connsiteY6-512" fmla="*/ 3879281 h 4281657"/>
              <a:gd name="connsiteX7-513" fmla="*/ 164419 w 4494032"/>
              <a:gd name="connsiteY7-514" fmla="*/ 3121992 h 4281657"/>
              <a:gd name="connsiteX8-515" fmla="*/ 10264 w 4494032"/>
              <a:gd name="connsiteY8-516" fmla="*/ 2142176 h 4281657"/>
              <a:gd name="connsiteX0-517" fmla="*/ 16906 w 4500674"/>
              <a:gd name="connsiteY0-518" fmla="*/ 2142176 h 4281657"/>
              <a:gd name="connsiteX1-519" fmla="*/ 996504 w 4500674"/>
              <a:gd name="connsiteY1-520" fmla="*/ 353155 h 4281657"/>
              <a:gd name="connsiteX2-521" fmla="*/ 2395625 w 4500674"/>
              <a:gd name="connsiteY2-522" fmla="*/ 3321 h 4281657"/>
              <a:gd name="connsiteX3-523" fmla="*/ 4500674 w 4500674"/>
              <a:gd name="connsiteY3-524" fmla="*/ 2173665 h 4281657"/>
              <a:gd name="connsiteX4-525" fmla="*/ 3883407 w 4500674"/>
              <a:gd name="connsiteY4-526" fmla="*/ 3689763 h 4281657"/>
              <a:gd name="connsiteX5-527" fmla="*/ 2290276 w 4500674"/>
              <a:gd name="connsiteY5-528" fmla="*/ 4278684 h 4281657"/>
              <a:gd name="connsiteX6-529" fmla="*/ 862406 w 4500674"/>
              <a:gd name="connsiteY6-530" fmla="*/ 3879281 h 4281657"/>
              <a:gd name="connsiteX7-531" fmla="*/ 171061 w 4500674"/>
              <a:gd name="connsiteY7-532" fmla="*/ 3121992 h 4281657"/>
              <a:gd name="connsiteX8-533" fmla="*/ 16906 w 4500674"/>
              <a:gd name="connsiteY8-534" fmla="*/ 2142176 h 4281657"/>
              <a:gd name="connsiteX0-535" fmla="*/ 16906 w 4503418"/>
              <a:gd name="connsiteY0-536" fmla="*/ 2151453 h 4290934"/>
              <a:gd name="connsiteX1-537" fmla="*/ 996504 w 4503418"/>
              <a:gd name="connsiteY1-538" fmla="*/ 362432 h 4290934"/>
              <a:gd name="connsiteX2-539" fmla="*/ 2395625 w 4503418"/>
              <a:gd name="connsiteY2-540" fmla="*/ 12598 h 4290934"/>
              <a:gd name="connsiteX3-541" fmla="*/ 3890389 w 4503418"/>
              <a:gd name="connsiteY3-542" fmla="*/ 661930 h 4290934"/>
              <a:gd name="connsiteX4-543" fmla="*/ 4500674 w 4503418"/>
              <a:gd name="connsiteY4-544" fmla="*/ 2182942 h 4290934"/>
              <a:gd name="connsiteX5-545" fmla="*/ 3883407 w 4503418"/>
              <a:gd name="connsiteY5-546" fmla="*/ 3699040 h 4290934"/>
              <a:gd name="connsiteX6-547" fmla="*/ 2290276 w 4503418"/>
              <a:gd name="connsiteY6-548" fmla="*/ 4287961 h 4290934"/>
              <a:gd name="connsiteX7-549" fmla="*/ 862406 w 4503418"/>
              <a:gd name="connsiteY7-550" fmla="*/ 3888558 h 4290934"/>
              <a:gd name="connsiteX8-551" fmla="*/ 171061 w 4503418"/>
              <a:gd name="connsiteY8-552" fmla="*/ 3131269 h 4290934"/>
              <a:gd name="connsiteX9" fmla="*/ 16906 w 4503418"/>
              <a:gd name="connsiteY9" fmla="*/ 2151453 h 4290934"/>
              <a:gd name="connsiteX0-553" fmla="*/ 16906 w 4503418"/>
              <a:gd name="connsiteY0-554" fmla="*/ 2151453 h 4290934"/>
              <a:gd name="connsiteX1-555" fmla="*/ 996504 w 4503418"/>
              <a:gd name="connsiteY1-556" fmla="*/ 362432 h 4290934"/>
              <a:gd name="connsiteX2-557" fmla="*/ 2395625 w 4503418"/>
              <a:gd name="connsiteY2-558" fmla="*/ 12598 h 4290934"/>
              <a:gd name="connsiteX3-559" fmla="*/ 3890389 w 4503418"/>
              <a:gd name="connsiteY3-560" fmla="*/ 661930 h 4290934"/>
              <a:gd name="connsiteX4-561" fmla="*/ 4500674 w 4503418"/>
              <a:gd name="connsiteY4-562" fmla="*/ 2182942 h 4290934"/>
              <a:gd name="connsiteX5-563" fmla="*/ 3883407 w 4503418"/>
              <a:gd name="connsiteY5-564" fmla="*/ 3699040 h 4290934"/>
              <a:gd name="connsiteX6-565" fmla="*/ 2290276 w 4503418"/>
              <a:gd name="connsiteY6-566" fmla="*/ 4287961 h 4290934"/>
              <a:gd name="connsiteX7-567" fmla="*/ 862406 w 4503418"/>
              <a:gd name="connsiteY7-568" fmla="*/ 3888558 h 4290934"/>
              <a:gd name="connsiteX8-569" fmla="*/ 171061 w 4503418"/>
              <a:gd name="connsiteY8-570" fmla="*/ 3131269 h 4290934"/>
              <a:gd name="connsiteX9-571" fmla="*/ 16906 w 4503418"/>
              <a:gd name="connsiteY9-572" fmla="*/ 2151453 h 4290934"/>
              <a:gd name="connsiteX0-573" fmla="*/ 16906 w 4501971"/>
              <a:gd name="connsiteY0-574" fmla="*/ 2151453 h 4290934"/>
              <a:gd name="connsiteX1-575" fmla="*/ 996504 w 4501971"/>
              <a:gd name="connsiteY1-576" fmla="*/ 362432 h 4290934"/>
              <a:gd name="connsiteX2-577" fmla="*/ 2395625 w 4501971"/>
              <a:gd name="connsiteY2-578" fmla="*/ 12598 h 4290934"/>
              <a:gd name="connsiteX3-579" fmla="*/ 3890389 w 4501971"/>
              <a:gd name="connsiteY3-580" fmla="*/ 661930 h 4290934"/>
              <a:gd name="connsiteX4-581" fmla="*/ 4500674 w 4501971"/>
              <a:gd name="connsiteY4-582" fmla="*/ 2182942 h 4290934"/>
              <a:gd name="connsiteX5-583" fmla="*/ 3883407 w 4501971"/>
              <a:gd name="connsiteY5-584" fmla="*/ 3699040 h 4290934"/>
              <a:gd name="connsiteX6-585" fmla="*/ 2290276 w 4501971"/>
              <a:gd name="connsiteY6-586" fmla="*/ 4287961 h 4290934"/>
              <a:gd name="connsiteX7-587" fmla="*/ 862406 w 4501971"/>
              <a:gd name="connsiteY7-588" fmla="*/ 3888558 h 4290934"/>
              <a:gd name="connsiteX8-589" fmla="*/ 171061 w 4501971"/>
              <a:gd name="connsiteY8-590" fmla="*/ 3131269 h 4290934"/>
              <a:gd name="connsiteX9-591" fmla="*/ 16906 w 4501971"/>
              <a:gd name="connsiteY9-592" fmla="*/ 2151453 h 4290934"/>
              <a:gd name="connsiteX0-593" fmla="*/ 16906 w 4500674"/>
              <a:gd name="connsiteY0-594" fmla="*/ 2151453 h 4290934"/>
              <a:gd name="connsiteX1-595" fmla="*/ 996504 w 4500674"/>
              <a:gd name="connsiteY1-596" fmla="*/ 362432 h 4290934"/>
              <a:gd name="connsiteX2-597" fmla="*/ 2395625 w 4500674"/>
              <a:gd name="connsiteY2-598" fmla="*/ 12598 h 4290934"/>
              <a:gd name="connsiteX3-599" fmla="*/ 3890389 w 4500674"/>
              <a:gd name="connsiteY3-600" fmla="*/ 661930 h 4290934"/>
              <a:gd name="connsiteX4-601" fmla="*/ 4500674 w 4500674"/>
              <a:gd name="connsiteY4-602" fmla="*/ 2182942 h 4290934"/>
              <a:gd name="connsiteX5-603" fmla="*/ 3883407 w 4500674"/>
              <a:gd name="connsiteY5-604" fmla="*/ 3699040 h 4290934"/>
              <a:gd name="connsiteX6-605" fmla="*/ 2290276 w 4500674"/>
              <a:gd name="connsiteY6-606" fmla="*/ 4287961 h 4290934"/>
              <a:gd name="connsiteX7-607" fmla="*/ 862406 w 4500674"/>
              <a:gd name="connsiteY7-608" fmla="*/ 3888558 h 4290934"/>
              <a:gd name="connsiteX8-609" fmla="*/ 171061 w 4500674"/>
              <a:gd name="connsiteY8-610" fmla="*/ 3131269 h 4290934"/>
              <a:gd name="connsiteX9-611" fmla="*/ 16906 w 4500674"/>
              <a:gd name="connsiteY9-612" fmla="*/ 2151453 h 4290934"/>
              <a:gd name="connsiteX0-613" fmla="*/ 16906 w 4500674"/>
              <a:gd name="connsiteY0-614" fmla="*/ 2151453 h 4290934"/>
              <a:gd name="connsiteX1-615" fmla="*/ 996504 w 4500674"/>
              <a:gd name="connsiteY1-616" fmla="*/ 362432 h 4290934"/>
              <a:gd name="connsiteX2-617" fmla="*/ 2395625 w 4500674"/>
              <a:gd name="connsiteY2-618" fmla="*/ 12598 h 4290934"/>
              <a:gd name="connsiteX3-619" fmla="*/ 3890389 w 4500674"/>
              <a:gd name="connsiteY3-620" fmla="*/ 661930 h 4290934"/>
              <a:gd name="connsiteX4-621" fmla="*/ 4500674 w 4500674"/>
              <a:gd name="connsiteY4-622" fmla="*/ 2182942 h 4290934"/>
              <a:gd name="connsiteX5-623" fmla="*/ 3883407 w 4500674"/>
              <a:gd name="connsiteY5-624" fmla="*/ 3699040 h 4290934"/>
              <a:gd name="connsiteX6-625" fmla="*/ 2290276 w 4500674"/>
              <a:gd name="connsiteY6-626" fmla="*/ 4287961 h 4290934"/>
              <a:gd name="connsiteX7-627" fmla="*/ 862406 w 4500674"/>
              <a:gd name="connsiteY7-628" fmla="*/ 3888558 h 4290934"/>
              <a:gd name="connsiteX8-629" fmla="*/ 171061 w 4500674"/>
              <a:gd name="connsiteY8-630" fmla="*/ 3131269 h 4290934"/>
              <a:gd name="connsiteX9-631" fmla="*/ 16906 w 4500674"/>
              <a:gd name="connsiteY9-632" fmla="*/ 2151453 h 4290934"/>
              <a:gd name="connsiteX0-633" fmla="*/ 28544 w 4512312"/>
              <a:gd name="connsiteY0-634" fmla="*/ 2151453 h 4290934"/>
              <a:gd name="connsiteX1-635" fmla="*/ 1008142 w 4512312"/>
              <a:gd name="connsiteY1-636" fmla="*/ 362432 h 4290934"/>
              <a:gd name="connsiteX2-637" fmla="*/ 2407263 w 4512312"/>
              <a:gd name="connsiteY2-638" fmla="*/ 12598 h 4290934"/>
              <a:gd name="connsiteX3-639" fmla="*/ 3902027 w 4512312"/>
              <a:gd name="connsiteY3-640" fmla="*/ 661930 h 4290934"/>
              <a:gd name="connsiteX4-641" fmla="*/ 4512312 w 4512312"/>
              <a:gd name="connsiteY4-642" fmla="*/ 2182942 h 4290934"/>
              <a:gd name="connsiteX5-643" fmla="*/ 3895045 w 4512312"/>
              <a:gd name="connsiteY5-644" fmla="*/ 3699040 h 4290934"/>
              <a:gd name="connsiteX6-645" fmla="*/ 2301914 w 4512312"/>
              <a:gd name="connsiteY6-646" fmla="*/ 4287961 h 4290934"/>
              <a:gd name="connsiteX7-647" fmla="*/ 874044 w 4512312"/>
              <a:gd name="connsiteY7-648" fmla="*/ 3888558 h 4290934"/>
              <a:gd name="connsiteX8-649" fmla="*/ 286823 w 4512312"/>
              <a:gd name="connsiteY8-650" fmla="*/ 3232066 h 4290934"/>
              <a:gd name="connsiteX9-651" fmla="*/ 28544 w 4512312"/>
              <a:gd name="connsiteY9-652" fmla="*/ 2151453 h 4290934"/>
              <a:gd name="connsiteX0-653" fmla="*/ 45358 w 4383353"/>
              <a:gd name="connsiteY0-654" fmla="*/ 2191772 h 4290934"/>
              <a:gd name="connsiteX1-655" fmla="*/ 879183 w 4383353"/>
              <a:gd name="connsiteY1-656" fmla="*/ 362432 h 4290934"/>
              <a:gd name="connsiteX2-657" fmla="*/ 2278304 w 4383353"/>
              <a:gd name="connsiteY2-658" fmla="*/ 12598 h 4290934"/>
              <a:gd name="connsiteX3-659" fmla="*/ 3773068 w 4383353"/>
              <a:gd name="connsiteY3-660" fmla="*/ 661930 h 4290934"/>
              <a:gd name="connsiteX4-661" fmla="*/ 4383353 w 4383353"/>
              <a:gd name="connsiteY4-662" fmla="*/ 2182942 h 4290934"/>
              <a:gd name="connsiteX5-663" fmla="*/ 3766086 w 4383353"/>
              <a:gd name="connsiteY5-664" fmla="*/ 3699040 h 4290934"/>
              <a:gd name="connsiteX6-665" fmla="*/ 2172955 w 4383353"/>
              <a:gd name="connsiteY6-666" fmla="*/ 4287961 h 4290934"/>
              <a:gd name="connsiteX7-667" fmla="*/ 745085 w 4383353"/>
              <a:gd name="connsiteY7-668" fmla="*/ 3888558 h 4290934"/>
              <a:gd name="connsiteX8-669" fmla="*/ 157864 w 4383353"/>
              <a:gd name="connsiteY8-670" fmla="*/ 3232066 h 4290934"/>
              <a:gd name="connsiteX9-671" fmla="*/ 45358 w 4383353"/>
              <a:gd name="connsiteY9-672" fmla="*/ 2191772 h 4290934"/>
              <a:gd name="connsiteX0-673" fmla="*/ 149 w 4338144"/>
              <a:gd name="connsiteY0-674" fmla="*/ 2191772 h 4290934"/>
              <a:gd name="connsiteX1-675" fmla="*/ 833974 w 4338144"/>
              <a:gd name="connsiteY1-676" fmla="*/ 362432 h 4290934"/>
              <a:gd name="connsiteX2-677" fmla="*/ 2233095 w 4338144"/>
              <a:gd name="connsiteY2-678" fmla="*/ 12598 h 4290934"/>
              <a:gd name="connsiteX3-679" fmla="*/ 3727859 w 4338144"/>
              <a:gd name="connsiteY3-680" fmla="*/ 661930 h 4290934"/>
              <a:gd name="connsiteX4-681" fmla="*/ 4338144 w 4338144"/>
              <a:gd name="connsiteY4-682" fmla="*/ 2182942 h 4290934"/>
              <a:gd name="connsiteX5-683" fmla="*/ 3720877 w 4338144"/>
              <a:gd name="connsiteY5-684" fmla="*/ 3699040 h 4290934"/>
              <a:gd name="connsiteX6-685" fmla="*/ 2127746 w 4338144"/>
              <a:gd name="connsiteY6-686" fmla="*/ 4287961 h 4290934"/>
              <a:gd name="connsiteX7-687" fmla="*/ 699876 w 4338144"/>
              <a:gd name="connsiteY7-688" fmla="*/ 3888558 h 4290934"/>
              <a:gd name="connsiteX8-689" fmla="*/ 112655 w 4338144"/>
              <a:gd name="connsiteY8-690" fmla="*/ 3232066 h 4290934"/>
              <a:gd name="connsiteX9-691" fmla="*/ 149 w 4338144"/>
              <a:gd name="connsiteY9-692" fmla="*/ 2191772 h 4290934"/>
              <a:gd name="connsiteX0-693" fmla="*/ 71 w 4463014"/>
              <a:gd name="connsiteY0-694" fmla="*/ 2151453 h 4290934"/>
              <a:gd name="connsiteX1-695" fmla="*/ 958844 w 4463014"/>
              <a:gd name="connsiteY1-696" fmla="*/ 362432 h 4290934"/>
              <a:gd name="connsiteX2-697" fmla="*/ 2357965 w 4463014"/>
              <a:gd name="connsiteY2-698" fmla="*/ 12598 h 4290934"/>
              <a:gd name="connsiteX3-699" fmla="*/ 3852729 w 4463014"/>
              <a:gd name="connsiteY3-700" fmla="*/ 661930 h 4290934"/>
              <a:gd name="connsiteX4-701" fmla="*/ 4463014 w 4463014"/>
              <a:gd name="connsiteY4-702" fmla="*/ 2182942 h 4290934"/>
              <a:gd name="connsiteX5-703" fmla="*/ 3845747 w 4463014"/>
              <a:gd name="connsiteY5-704" fmla="*/ 3699040 h 4290934"/>
              <a:gd name="connsiteX6-705" fmla="*/ 2252616 w 4463014"/>
              <a:gd name="connsiteY6-706" fmla="*/ 4287961 h 4290934"/>
              <a:gd name="connsiteX7-707" fmla="*/ 824746 w 4463014"/>
              <a:gd name="connsiteY7-708" fmla="*/ 3888558 h 4290934"/>
              <a:gd name="connsiteX8-709" fmla="*/ 237525 w 4463014"/>
              <a:gd name="connsiteY8-710" fmla="*/ 3232066 h 4290934"/>
              <a:gd name="connsiteX9-711" fmla="*/ 71 w 4463014"/>
              <a:gd name="connsiteY9-712" fmla="*/ 2151453 h 4290934"/>
              <a:gd name="connsiteX0-713" fmla="*/ 71 w 4463014"/>
              <a:gd name="connsiteY0-714" fmla="*/ 2151453 h 4290934"/>
              <a:gd name="connsiteX1-715" fmla="*/ 958844 w 4463014"/>
              <a:gd name="connsiteY1-716" fmla="*/ 362432 h 4290934"/>
              <a:gd name="connsiteX2-717" fmla="*/ 2357965 w 4463014"/>
              <a:gd name="connsiteY2-718" fmla="*/ 12598 h 4290934"/>
              <a:gd name="connsiteX3-719" fmla="*/ 3852729 w 4463014"/>
              <a:gd name="connsiteY3-720" fmla="*/ 661930 h 4290934"/>
              <a:gd name="connsiteX4-721" fmla="*/ 4463014 w 4463014"/>
              <a:gd name="connsiteY4-722" fmla="*/ 2182942 h 4290934"/>
              <a:gd name="connsiteX5-723" fmla="*/ 3845747 w 4463014"/>
              <a:gd name="connsiteY5-724" fmla="*/ 3699040 h 4290934"/>
              <a:gd name="connsiteX6-725" fmla="*/ 2252616 w 4463014"/>
              <a:gd name="connsiteY6-726" fmla="*/ 4287961 h 4290934"/>
              <a:gd name="connsiteX7-727" fmla="*/ 824746 w 4463014"/>
              <a:gd name="connsiteY7-728" fmla="*/ 3888558 h 4290934"/>
              <a:gd name="connsiteX8-729" fmla="*/ 237525 w 4463014"/>
              <a:gd name="connsiteY8-730" fmla="*/ 3232066 h 4290934"/>
              <a:gd name="connsiteX9-731" fmla="*/ 71 w 4463014"/>
              <a:gd name="connsiteY9-732" fmla="*/ 2151453 h 4290934"/>
              <a:gd name="connsiteX0-733" fmla="*/ 71 w 4463014"/>
              <a:gd name="connsiteY0-734" fmla="*/ 2151453 h 4290934"/>
              <a:gd name="connsiteX1-735" fmla="*/ 958844 w 4463014"/>
              <a:gd name="connsiteY1-736" fmla="*/ 362432 h 4290934"/>
              <a:gd name="connsiteX2-737" fmla="*/ 2357965 w 4463014"/>
              <a:gd name="connsiteY2-738" fmla="*/ 12598 h 4290934"/>
              <a:gd name="connsiteX3-739" fmla="*/ 3852729 w 4463014"/>
              <a:gd name="connsiteY3-740" fmla="*/ 661930 h 4290934"/>
              <a:gd name="connsiteX4-741" fmla="*/ 4463014 w 4463014"/>
              <a:gd name="connsiteY4-742" fmla="*/ 2182942 h 4290934"/>
              <a:gd name="connsiteX5-743" fmla="*/ 3845747 w 4463014"/>
              <a:gd name="connsiteY5-744" fmla="*/ 3699040 h 4290934"/>
              <a:gd name="connsiteX6-745" fmla="*/ 2252616 w 4463014"/>
              <a:gd name="connsiteY6-746" fmla="*/ 4287961 h 4290934"/>
              <a:gd name="connsiteX7-747" fmla="*/ 824746 w 4463014"/>
              <a:gd name="connsiteY7-748" fmla="*/ 3888558 h 4290934"/>
              <a:gd name="connsiteX8-749" fmla="*/ 237525 w 4463014"/>
              <a:gd name="connsiteY8-750" fmla="*/ 3232066 h 4290934"/>
              <a:gd name="connsiteX9-751" fmla="*/ 71 w 4463014"/>
              <a:gd name="connsiteY9-752" fmla="*/ 2151453 h 4290934"/>
              <a:gd name="connsiteX0-753" fmla="*/ 71 w 4421365"/>
              <a:gd name="connsiteY0-754" fmla="*/ 2151453 h 4290934"/>
              <a:gd name="connsiteX1-755" fmla="*/ 958844 w 4421365"/>
              <a:gd name="connsiteY1-756" fmla="*/ 362432 h 4290934"/>
              <a:gd name="connsiteX2-757" fmla="*/ 2357965 w 4421365"/>
              <a:gd name="connsiteY2-758" fmla="*/ 12598 h 4290934"/>
              <a:gd name="connsiteX3-759" fmla="*/ 3852729 w 4421365"/>
              <a:gd name="connsiteY3-760" fmla="*/ 661930 h 4290934"/>
              <a:gd name="connsiteX4-761" fmla="*/ 4421365 w 4421365"/>
              <a:gd name="connsiteY4-762" fmla="*/ 2485334 h 4290934"/>
              <a:gd name="connsiteX5-763" fmla="*/ 3845747 w 4421365"/>
              <a:gd name="connsiteY5-764" fmla="*/ 3699040 h 4290934"/>
              <a:gd name="connsiteX6-765" fmla="*/ 2252616 w 4421365"/>
              <a:gd name="connsiteY6-766" fmla="*/ 4287961 h 4290934"/>
              <a:gd name="connsiteX7-767" fmla="*/ 824746 w 4421365"/>
              <a:gd name="connsiteY7-768" fmla="*/ 3888558 h 4290934"/>
              <a:gd name="connsiteX8-769" fmla="*/ 237525 w 4421365"/>
              <a:gd name="connsiteY8-770" fmla="*/ 3232066 h 4290934"/>
              <a:gd name="connsiteX9-771" fmla="*/ 71 w 4421365"/>
              <a:gd name="connsiteY9-772" fmla="*/ 2151453 h 4290934"/>
              <a:gd name="connsiteX0-773" fmla="*/ 71 w 4427323"/>
              <a:gd name="connsiteY0-774" fmla="*/ 2151453 h 4290934"/>
              <a:gd name="connsiteX1-775" fmla="*/ 958844 w 4427323"/>
              <a:gd name="connsiteY1-776" fmla="*/ 362432 h 4290934"/>
              <a:gd name="connsiteX2-777" fmla="*/ 2357965 w 4427323"/>
              <a:gd name="connsiteY2-778" fmla="*/ 12598 h 4290934"/>
              <a:gd name="connsiteX3-779" fmla="*/ 3852729 w 4427323"/>
              <a:gd name="connsiteY3-780" fmla="*/ 661930 h 4290934"/>
              <a:gd name="connsiteX4-781" fmla="*/ 4421365 w 4427323"/>
              <a:gd name="connsiteY4-782" fmla="*/ 2485334 h 4290934"/>
              <a:gd name="connsiteX5-783" fmla="*/ 3845747 w 4427323"/>
              <a:gd name="connsiteY5-784" fmla="*/ 3699040 h 4290934"/>
              <a:gd name="connsiteX6-785" fmla="*/ 2252616 w 4427323"/>
              <a:gd name="connsiteY6-786" fmla="*/ 4287961 h 4290934"/>
              <a:gd name="connsiteX7-787" fmla="*/ 824746 w 4427323"/>
              <a:gd name="connsiteY7-788" fmla="*/ 3888558 h 4290934"/>
              <a:gd name="connsiteX8-789" fmla="*/ 237525 w 4427323"/>
              <a:gd name="connsiteY8-790" fmla="*/ 3232066 h 4290934"/>
              <a:gd name="connsiteX9-791" fmla="*/ 71 w 4427323"/>
              <a:gd name="connsiteY9-792" fmla="*/ 2151453 h 4290934"/>
              <a:gd name="connsiteX0-793" fmla="*/ 71 w 4427323"/>
              <a:gd name="connsiteY0-794" fmla="*/ 2151453 h 4290934"/>
              <a:gd name="connsiteX1-795" fmla="*/ 958844 w 4427323"/>
              <a:gd name="connsiteY1-796" fmla="*/ 362432 h 4290934"/>
              <a:gd name="connsiteX2-797" fmla="*/ 2357965 w 4427323"/>
              <a:gd name="connsiteY2-798" fmla="*/ 12598 h 4290934"/>
              <a:gd name="connsiteX3-799" fmla="*/ 3852729 w 4427323"/>
              <a:gd name="connsiteY3-800" fmla="*/ 661930 h 4290934"/>
              <a:gd name="connsiteX4-801" fmla="*/ 4421365 w 4427323"/>
              <a:gd name="connsiteY4-802" fmla="*/ 2485334 h 4290934"/>
              <a:gd name="connsiteX5-803" fmla="*/ 3845747 w 4427323"/>
              <a:gd name="connsiteY5-804" fmla="*/ 3699040 h 4290934"/>
              <a:gd name="connsiteX6-805" fmla="*/ 2252616 w 4427323"/>
              <a:gd name="connsiteY6-806" fmla="*/ 4287961 h 4290934"/>
              <a:gd name="connsiteX7-807" fmla="*/ 824746 w 4427323"/>
              <a:gd name="connsiteY7-808" fmla="*/ 3888558 h 4290934"/>
              <a:gd name="connsiteX8-809" fmla="*/ 237525 w 4427323"/>
              <a:gd name="connsiteY8-810" fmla="*/ 3232066 h 4290934"/>
              <a:gd name="connsiteX9-811" fmla="*/ 71 w 4427323"/>
              <a:gd name="connsiteY9-812" fmla="*/ 2151453 h 4290934"/>
              <a:gd name="connsiteX0-813" fmla="*/ 71 w 4427323"/>
              <a:gd name="connsiteY0-814" fmla="*/ 2151453 h 4292134"/>
              <a:gd name="connsiteX1-815" fmla="*/ 958844 w 4427323"/>
              <a:gd name="connsiteY1-816" fmla="*/ 362432 h 4292134"/>
              <a:gd name="connsiteX2-817" fmla="*/ 2357965 w 4427323"/>
              <a:gd name="connsiteY2-818" fmla="*/ 12598 h 4292134"/>
              <a:gd name="connsiteX3-819" fmla="*/ 3852729 w 4427323"/>
              <a:gd name="connsiteY3-820" fmla="*/ 661930 h 4292134"/>
              <a:gd name="connsiteX4-821" fmla="*/ 4421365 w 4427323"/>
              <a:gd name="connsiteY4-822" fmla="*/ 2485334 h 4292134"/>
              <a:gd name="connsiteX5-823" fmla="*/ 3908221 w 4427323"/>
              <a:gd name="connsiteY5-824" fmla="*/ 3658721 h 4292134"/>
              <a:gd name="connsiteX6-825" fmla="*/ 2252616 w 4427323"/>
              <a:gd name="connsiteY6-826" fmla="*/ 4287961 h 4292134"/>
              <a:gd name="connsiteX7-827" fmla="*/ 824746 w 4427323"/>
              <a:gd name="connsiteY7-828" fmla="*/ 3888558 h 4292134"/>
              <a:gd name="connsiteX8-829" fmla="*/ 237525 w 4427323"/>
              <a:gd name="connsiteY8-830" fmla="*/ 3232066 h 4292134"/>
              <a:gd name="connsiteX9-831" fmla="*/ 71 w 4427323"/>
              <a:gd name="connsiteY9-832" fmla="*/ 2151453 h 4292134"/>
              <a:gd name="connsiteX0-833" fmla="*/ 71 w 4427323"/>
              <a:gd name="connsiteY0-834" fmla="*/ 2151453 h 4292134"/>
              <a:gd name="connsiteX1-835" fmla="*/ 958844 w 4427323"/>
              <a:gd name="connsiteY1-836" fmla="*/ 362432 h 4292134"/>
              <a:gd name="connsiteX2-837" fmla="*/ 2357965 w 4427323"/>
              <a:gd name="connsiteY2-838" fmla="*/ 12598 h 4292134"/>
              <a:gd name="connsiteX3-839" fmla="*/ 3852729 w 4427323"/>
              <a:gd name="connsiteY3-840" fmla="*/ 661930 h 4292134"/>
              <a:gd name="connsiteX4-841" fmla="*/ 4421365 w 4427323"/>
              <a:gd name="connsiteY4-842" fmla="*/ 2485334 h 4292134"/>
              <a:gd name="connsiteX5-843" fmla="*/ 3908221 w 4427323"/>
              <a:gd name="connsiteY5-844" fmla="*/ 3658721 h 4292134"/>
              <a:gd name="connsiteX6-845" fmla="*/ 2252616 w 4427323"/>
              <a:gd name="connsiteY6-846" fmla="*/ 4287961 h 4292134"/>
              <a:gd name="connsiteX7-847" fmla="*/ 824746 w 4427323"/>
              <a:gd name="connsiteY7-848" fmla="*/ 3888558 h 4292134"/>
              <a:gd name="connsiteX8-849" fmla="*/ 237525 w 4427323"/>
              <a:gd name="connsiteY8-850" fmla="*/ 3232066 h 4292134"/>
              <a:gd name="connsiteX9-851" fmla="*/ 71 w 4427323"/>
              <a:gd name="connsiteY9-852" fmla="*/ 2151453 h 4292134"/>
              <a:gd name="connsiteX0-853" fmla="*/ 71 w 4427323"/>
              <a:gd name="connsiteY0-854" fmla="*/ 2151453 h 4289046"/>
              <a:gd name="connsiteX1-855" fmla="*/ 958844 w 4427323"/>
              <a:gd name="connsiteY1-856" fmla="*/ 362432 h 4289046"/>
              <a:gd name="connsiteX2-857" fmla="*/ 2357965 w 4427323"/>
              <a:gd name="connsiteY2-858" fmla="*/ 12598 h 4289046"/>
              <a:gd name="connsiteX3-859" fmla="*/ 3852729 w 4427323"/>
              <a:gd name="connsiteY3-860" fmla="*/ 661930 h 4289046"/>
              <a:gd name="connsiteX4-861" fmla="*/ 4421365 w 4427323"/>
              <a:gd name="connsiteY4-862" fmla="*/ 2485334 h 4289046"/>
              <a:gd name="connsiteX5-863" fmla="*/ 3929046 w 4427323"/>
              <a:gd name="connsiteY5-864" fmla="*/ 3779678 h 4289046"/>
              <a:gd name="connsiteX6-865" fmla="*/ 2252616 w 4427323"/>
              <a:gd name="connsiteY6-866" fmla="*/ 4287961 h 4289046"/>
              <a:gd name="connsiteX7-867" fmla="*/ 824746 w 4427323"/>
              <a:gd name="connsiteY7-868" fmla="*/ 3888558 h 4289046"/>
              <a:gd name="connsiteX8-869" fmla="*/ 237525 w 4427323"/>
              <a:gd name="connsiteY8-870" fmla="*/ 3232066 h 4289046"/>
              <a:gd name="connsiteX9-871" fmla="*/ 71 w 4427323"/>
              <a:gd name="connsiteY9-872" fmla="*/ 2151453 h 4289046"/>
              <a:gd name="connsiteX0-873" fmla="*/ 71 w 4427323"/>
              <a:gd name="connsiteY0-874" fmla="*/ 2151453 h 4289046"/>
              <a:gd name="connsiteX1-875" fmla="*/ 958844 w 4427323"/>
              <a:gd name="connsiteY1-876" fmla="*/ 362432 h 4289046"/>
              <a:gd name="connsiteX2-877" fmla="*/ 2357965 w 4427323"/>
              <a:gd name="connsiteY2-878" fmla="*/ 12598 h 4289046"/>
              <a:gd name="connsiteX3-879" fmla="*/ 3852729 w 4427323"/>
              <a:gd name="connsiteY3-880" fmla="*/ 661930 h 4289046"/>
              <a:gd name="connsiteX4-881" fmla="*/ 4421365 w 4427323"/>
              <a:gd name="connsiteY4-882" fmla="*/ 2485334 h 4289046"/>
              <a:gd name="connsiteX5-883" fmla="*/ 3929046 w 4427323"/>
              <a:gd name="connsiteY5-884" fmla="*/ 3779678 h 4289046"/>
              <a:gd name="connsiteX6-885" fmla="*/ 2252616 w 4427323"/>
              <a:gd name="connsiteY6-886" fmla="*/ 4287961 h 4289046"/>
              <a:gd name="connsiteX7-887" fmla="*/ 824746 w 4427323"/>
              <a:gd name="connsiteY7-888" fmla="*/ 3888558 h 4289046"/>
              <a:gd name="connsiteX8-889" fmla="*/ 237525 w 4427323"/>
              <a:gd name="connsiteY8-890" fmla="*/ 3232066 h 4289046"/>
              <a:gd name="connsiteX9-891" fmla="*/ 71 w 4427323"/>
              <a:gd name="connsiteY9-892" fmla="*/ 2151453 h 4289046"/>
              <a:gd name="connsiteX0-893" fmla="*/ 71 w 4427323"/>
              <a:gd name="connsiteY0-894" fmla="*/ 2151453 h 4292134"/>
              <a:gd name="connsiteX1-895" fmla="*/ 958844 w 4427323"/>
              <a:gd name="connsiteY1-896" fmla="*/ 362432 h 4292134"/>
              <a:gd name="connsiteX2-897" fmla="*/ 2357965 w 4427323"/>
              <a:gd name="connsiteY2-898" fmla="*/ 12598 h 4292134"/>
              <a:gd name="connsiteX3-899" fmla="*/ 3852729 w 4427323"/>
              <a:gd name="connsiteY3-900" fmla="*/ 661930 h 4292134"/>
              <a:gd name="connsiteX4-901" fmla="*/ 4421365 w 4427323"/>
              <a:gd name="connsiteY4-902" fmla="*/ 2485334 h 4292134"/>
              <a:gd name="connsiteX5-903" fmla="*/ 3949870 w 4427323"/>
              <a:gd name="connsiteY5-904" fmla="*/ 3658721 h 4292134"/>
              <a:gd name="connsiteX6-905" fmla="*/ 2252616 w 4427323"/>
              <a:gd name="connsiteY6-906" fmla="*/ 4287961 h 4292134"/>
              <a:gd name="connsiteX7-907" fmla="*/ 824746 w 4427323"/>
              <a:gd name="connsiteY7-908" fmla="*/ 3888558 h 4292134"/>
              <a:gd name="connsiteX8-909" fmla="*/ 237525 w 4427323"/>
              <a:gd name="connsiteY8-910" fmla="*/ 3232066 h 4292134"/>
              <a:gd name="connsiteX9-911" fmla="*/ 71 w 4427323"/>
              <a:gd name="connsiteY9-912" fmla="*/ 2151453 h 4292134"/>
              <a:gd name="connsiteX0-913" fmla="*/ 71 w 4427323"/>
              <a:gd name="connsiteY0-914" fmla="*/ 2151453 h 4288042"/>
              <a:gd name="connsiteX1-915" fmla="*/ 958844 w 4427323"/>
              <a:gd name="connsiteY1-916" fmla="*/ 362432 h 4288042"/>
              <a:gd name="connsiteX2-917" fmla="*/ 2357965 w 4427323"/>
              <a:gd name="connsiteY2-918" fmla="*/ 12598 h 4288042"/>
              <a:gd name="connsiteX3-919" fmla="*/ 3852729 w 4427323"/>
              <a:gd name="connsiteY3-920" fmla="*/ 661930 h 4288042"/>
              <a:gd name="connsiteX4-921" fmla="*/ 4421365 w 4427323"/>
              <a:gd name="connsiteY4-922" fmla="*/ 2485334 h 4288042"/>
              <a:gd name="connsiteX5-923" fmla="*/ 3824922 w 4427323"/>
              <a:gd name="connsiteY5-924" fmla="*/ 3860316 h 4288042"/>
              <a:gd name="connsiteX6-925" fmla="*/ 2252616 w 4427323"/>
              <a:gd name="connsiteY6-926" fmla="*/ 4287961 h 4288042"/>
              <a:gd name="connsiteX7-927" fmla="*/ 824746 w 4427323"/>
              <a:gd name="connsiteY7-928" fmla="*/ 3888558 h 4288042"/>
              <a:gd name="connsiteX8-929" fmla="*/ 237525 w 4427323"/>
              <a:gd name="connsiteY8-930" fmla="*/ 3232066 h 4288042"/>
              <a:gd name="connsiteX9-931" fmla="*/ 71 w 4427323"/>
              <a:gd name="connsiteY9-932" fmla="*/ 2151453 h 4288042"/>
              <a:gd name="connsiteX0-933" fmla="*/ 71 w 4427323"/>
              <a:gd name="connsiteY0-934" fmla="*/ 2151453 h 4288042"/>
              <a:gd name="connsiteX1-935" fmla="*/ 958844 w 4427323"/>
              <a:gd name="connsiteY1-936" fmla="*/ 362432 h 4288042"/>
              <a:gd name="connsiteX2-937" fmla="*/ 2357965 w 4427323"/>
              <a:gd name="connsiteY2-938" fmla="*/ 12598 h 4288042"/>
              <a:gd name="connsiteX3-939" fmla="*/ 3852729 w 4427323"/>
              <a:gd name="connsiteY3-940" fmla="*/ 661930 h 4288042"/>
              <a:gd name="connsiteX4-941" fmla="*/ 4421365 w 4427323"/>
              <a:gd name="connsiteY4-942" fmla="*/ 2485334 h 4288042"/>
              <a:gd name="connsiteX5-943" fmla="*/ 3720799 w 4427323"/>
              <a:gd name="connsiteY5-944" fmla="*/ 3860316 h 4288042"/>
              <a:gd name="connsiteX6-945" fmla="*/ 2252616 w 4427323"/>
              <a:gd name="connsiteY6-946" fmla="*/ 4287961 h 4288042"/>
              <a:gd name="connsiteX7-947" fmla="*/ 824746 w 4427323"/>
              <a:gd name="connsiteY7-948" fmla="*/ 3888558 h 4288042"/>
              <a:gd name="connsiteX8-949" fmla="*/ 237525 w 4427323"/>
              <a:gd name="connsiteY8-950" fmla="*/ 3232066 h 4288042"/>
              <a:gd name="connsiteX9-951" fmla="*/ 71 w 4427323"/>
              <a:gd name="connsiteY9-952" fmla="*/ 2151453 h 42880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 ang="0">
                <a:pos x="connsiteX7-169" y="connsiteY7-170"/>
              </a:cxn>
              <a:cxn ang="0">
                <a:pos x="connsiteX8-299" y="connsiteY8-300"/>
              </a:cxn>
              <a:cxn ang="0">
                <a:pos x="connsiteX9-571" y="connsiteY9-572"/>
              </a:cxn>
            </a:cxnLst>
            <a:rect l="l" t="t" r="r" b="b"/>
            <a:pathLst>
              <a:path w="4427323" h="4288042">
                <a:moveTo>
                  <a:pt x="71" y="2151453"/>
                </a:moveTo>
                <a:cubicBezTo>
                  <a:pt x="-4657" y="1511905"/>
                  <a:pt x="224953" y="1001609"/>
                  <a:pt x="958844" y="362432"/>
                </a:cubicBezTo>
                <a:cubicBezTo>
                  <a:pt x="1479627" y="57436"/>
                  <a:pt x="1875651" y="-37318"/>
                  <a:pt x="2357965" y="12598"/>
                </a:cubicBezTo>
                <a:cubicBezTo>
                  <a:pt x="2840279" y="62514"/>
                  <a:pt x="3470401" y="174250"/>
                  <a:pt x="3852729" y="661930"/>
                </a:cubicBezTo>
                <a:cubicBezTo>
                  <a:pt x="3825726" y="740255"/>
                  <a:pt x="4497082" y="1021324"/>
                  <a:pt x="4421365" y="2485334"/>
                </a:cubicBezTo>
                <a:cubicBezTo>
                  <a:pt x="4400065" y="3262836"/>
                  <a:pt x="4042801" y="3624521"/>
                  <a:pt x="3720799" y="3860316"/>
                </a:cubicBezTo>
                <a:cubicBezTo>
                  <a:pt x="3191050" y="4223398"/>
                  <a:pt x="2735291" y="4283254"/>
                  <a:pt x="2252616" y="4287961"/>
                </a:cubicBezTo>
                <a:cubicBezTo>
                  <a:pt x="1769941" y="4292668"/>
                  <a:pt x="1142952" y="4093597"/>
                  <a:pt x="824746" y="3888558"/>
                </a:cubicBezTo>
                <a:cubicBezTo>
                  <a:pt x="506540" y="3683520"/>
                  <a:pt x="378442" y="3521584"/>
                  <a:pt x="237525" y="3232066"/>
                </a:cubicBezTo>
                <a:cubicBezTo>
                  <a:pt x="152086" y="3021823"/>
                  <a:pt x="4799" y="2791001"/>
                  <a:pt x="71" y="2151453"/>
                </a:cubicBezTo>
                <a:close/>
              </a:path>
            </a:pathLst>
          </a:custGeom>
          <a:noFill/>
          <a:ln w="127000" cmpd="sng">
            <a:noFill/>
          </a:ln>
          <a:effectLst>
            <a:outerShdw blurRad="44450" dist="38100" dir="8160000" algn="tl" rotWithShape="0">
              <a:srgbClr val="000000">
                <a:alpha val="40000"/>
              </a:srgbClr>
            </a:outerShdw>
          </a:effectLst>
        </p:spPr>
        <p:txBody>
          <a:bodyPr vert="horz" anchor="ctr"/>
          <a:lstStyle>
            <a:lvl1pPr algn="ctr">
              <a:defRPr sz="3200">
                <a:ln>
                  <a:noFill/>
                </a:ln>
                <a:solidFill>
                  <a:schemeClr val="tx1"/>
                </a:solidFill>
                <a:latin typeface="Arial" panose="020B0604020202020204"/>
                <a:cs typeface="Arial" panose="020B0604020202020204"/>
              </a:defRPr>
            </a:lvl1pPr>
          </a:lstStyle>
          <a:p>
            <a:endParaRPr lang="en-US" dirty="0"/>
          </a:p>
        </p:txBody>
      </p:sp>
      <p:sp>
        <p:nvSpPr>
          <p:cNvPr id="40" name="Rectangle 3"/>
          <p:cNvSpPr/>
          <p:nvPr userDrawn="1"/>
        </p:nvSpPr>
        <p:spPr bwMode="auto">
          <a:xfrm flipV="1">
            <a:off x="7367464" y="7628916"/>
            <a:ext cx="4225976" cy="1229760"/>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01131"/>
              <a:gd name="connsiteY0-152" fmla="*/ 38487 h 3868690"/>
              <a:gd name="connsiteX1-153" fmla="*/ 3099212 w 3101131"/>
              <a:gd name="connsiteY1-154" fmla="*/ 0 h 3868690"/>
              <a:gd name="connsiteX2-155" fmla="*/ 3100380 w 3101131"/>
              <a:gd name="connsiteY2-156" fmla="*/ 3868690 h 3868690"/>
              <a:gd name="connsiteX3-157" fmla="*/ 0 w 3101131"/>
              <a:gd name="connsiteY3-158" fmla="*/ 3850998 h 3868690"/>
              <a:gd name="connsiteX4-159" fmla="*/ 25789 w 3101131"/>
              <a:gd name="connsiteY4-160" fmla="*/ 1582093 h 3868690"/>
              <a:gd name="connsiteX5-161" fmla="*/ 46310 w 3101131"/>
              <a:gd name="connsiteY5-162" fmla="*/ 38487 h 386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01131" h="3868690">
                <a:moveTo>
                  <a:pt x="46310" y="38487"/>
                </a:moveTo>
                <a:lnTo>
                  <a:pt x="3099212" y="0"/>
                </a:lnTo>
                <a:cubicBezTo>
                  <a:pt x="3105354" y="1269912"/>
                  <a:pt x="3094238" y="2598778"/>
                  <a:pt x="3100380" y="3868690"/>
                </a:cubicBezTo>
                <a:lnTo>
                  <a:pt x="0" y="3850998"/>
                </a:lnTo>
                <a:cubicBezTo>
                  <a:pt x="13706" y="3175477"/>
                  <a:pt x="12083" y="1875172"/>
                  <a:pt x="25789" y="1582093"/>
                </a:cubicBezTo>
                <a:cubicBezTo>
                  <a:pt x="48975" y="1595965"/>
                  <a:pt x="2291" y="564547"/>
                  <a:pt x="46310" y="38487"/>
                </a:cubicBezTo>
                <a:close/>
              </a:path>
            </a:pathLst>
          </a:custGeom>
          <a:solidFill>
            <a:srgbClr val="2FA2A7"/>
          </a:solidFill>
          <a:ln>
            <a:noFill/>
          </a:ln>
          <a:effectLst>
            <a:outerShdw blurRad="38100" dist="38100" dir="564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1" name="Rectangle 3"/>
          <p:cNvSpPr/>
          <p:nvPr userDrawn="1"/>
        </p:nvSpPr>
        <p:spPr bwMode="auto">
          <a:xfrm flipH="1" flipV="1">
            <a:off x="12768064" y="7650088"/>
            <a:ext cx="4248472" cy="1224136"/>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17639" h="3850998">
                <a:moveTo>
                  <a:pt x="46310" y="38487"/>
                </a:moveTo>
                <a:lnTo>
                  <a:pt x="3099212" y="0"/>
                </a:lnTo>
                <a:cubicBezTo>
                  <a:pt x="3105354" y="1269912"/>
                  <a:pt x="3111497" y="2539825"/>
                  <a:pt x="3117639" y="3809737"/>
                </a:cubicBezTo>
                <a:lnTo>
                  <a:pt x="0" y="3850998"/>
                </a:lnTo>
                <a:cubicBezTo>
                  <a:pt x="13706" y="3175477"/>
                  <a:pt x="12083" y="1875172"/>
                  <a:pt x="25789" y="1582093"/>
                </a:cubicBezTo>
                <a:cubicBezTo>
                  <a:pt x="48975" y="1595965"/>
                  <a:pt x="2291" y="564547"/>
                  <a:pt x="46310" y="38487"/>
                </a:cubicBezTo>
                <a:close/>
              </a:path>
            </a:pathLst>
          </a:custGeom>
          <a:solidFill>
            <a:srgbClr val="2FA2A7"/>
          </a:solidFill>
          <a:ln>
            <a:noFill/>
          </a:ln>
          <a:effectLst>
            <a:outerShdw blurRad="38100" dist="38100" dir="564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2" name="Rectangle 3"/>
          <p:cNvSpPr/>
          <p:nvPr userDrawn="1"/>
        </p:nvSpPr>
        <p:spPr bwMode="auto">
          <a:xfrm flipV="1">
            <a:off x="18024648" y="7628916"/>
            <a:ext cx="4225976" cy="1229760"/>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01131"/>
              <a:gd name="connsiteY0-152" fmla="*/ 38487 h 3868690"/>
              <a:gd name="connsiteX1-153" fmla="*/ 3099212 w 3101131"/>
              <a:gd name="connsiteY1-154" fmla="*/ 0 h 3868690"/>
              <a:gd name="connsiteX2-155" fmla="*/ 3100380 w 3101131"/>
              <a:gd name="connsiteY2-156" fmla="*/ 3868690 h 3868690"/>
              <a:gd name="connsiteX3-157" fmla="*/ 0 w 3101131"/>
              <a:gd name="connsiteY3-158" fmla="*/ 3850998 h 3868690"/>
              <a:gd name="connsiteX4-159" fmla="*/ 25789 w 3101131"/>
              <a:gd name="connsiteY4-160" fmla="*/ 1582093 h 3868690"/>
              <a:gd name="connsiteX5-161" fmla="*/ 46310 w 3101131"/>
              <a:gd name="connsiteY5-162" fmla="*/ 38487 h 386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01131" h="3868690">
                <a:moveTo>
                  <a:pt x="46310" y="38487"/>
                </a:moveTo>
                <a:lnTo>
                  <a:pt x="3099212" y="0"/>
                </a:lnTo>
                <a:cubicBezTo>
                  <a:pt x="3105354" y="1269912"/>
                  <a:pt x="3094238" y="2598778"/>
                  <a:pt x="3100380" y="3868690"/>
                </a:cubicBezTo>
                <a:lnTo>
                  <a:pt x="0" y="3850998"/>
                </a:lnTo>
                <a:cubicBezTo>
                  <a:pt x="13706" y="3175477"/>
                  <a:pt x="12083" y="1875172"/>
                  <a:pt x="25789" y="1582093"/>
                </a:cubicBezTo>
                <a:cubicBezTo>
                  <a:pt x="48975" y="1595965"/>
                  <a:pt x="2291" y="564547"/>
                  <a:pt x="46310" y="38487"/>
                </a:cubicBezTo>
                <a:close/>
              </a:path>
            </a:pathLst>
          </a:custGeom>
          <a:solidFill>
            <a:srgbClr val="2FA2A7"/>
          </a:solidFill>
          <a:ln>
            <a:noFill/>
          </a:ln>
          <a:effectLst>
            <a:outerShdw blurRad="38100" dist="38100" dir="564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 name="Rectangle 3"/>
          <p:cNvSpPr/>
          <p:nvPr userDrawn="1"/>
        </p:nvSpPr>
        <p:spPr bwMode="auto">
          <a:xfrm>
            <a:off x="2038872" y="7650088"/>
            <a:ext cx="4248472" cy="1224136"/>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17639" h="3850998">
                <a:moveTo>
                  <a:pt x="46310" y="38487"/>
                </a:moveTo>
                <a:lnTo>
                  <a:pt x="3099212" y="0"/>
                </a:lnTo>
                <a:cubicBezTo>
                  <a:pt x="3105354" y="1269912"/>
                  <a:pt x="3111497" y="2539825"/>
                  <a:pt x="3117639" y="3809737"/>
                </a:cubicBezTo>
                <a:lnTo>
                  <a:pt x="0" y="3850998"/>
                </a:lnTo>
                <a:cubicBezTo>
                  <a:pt x="13706" y="3175477"/>
                  <a:pt x="12083" y="1875172"/>
                  <a:pt x="25789" y="1582093"/>
                </a:cubicBezTo>
                <a:cubicBezTo>
                  <a:pt x="48975" y="1595965"/>
                  <a:pt x="2291" y="564547"/>
                  <a:pt x="46310" y="38487"/>
                </a:cubicBezTo>
                <a:close/>
              </a:path>
            </a:pathLst>
          </a:custGeom>
          <a:solidFill>
            <a:srgbClr val="2FA2A7"/>
          </a:solidFill>
          <a:ln>
            <a:noFill/>
          </a:ln>
          <a:effectLst>
            <a:outerShdw blurRad="38100" dist="38100" dir="564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5" name="Text Placeholder 12"/>
          <p:cNvSpPr>
            <a:spLocks noGrp="1"/>
          </p:cNvSpPr>
          <p:nvPr>
            <p:ph type="body" sz="quarter" idx="12"/>
          </p:nvPr>
        </p:nvSpPr>
        <p:spPr>
          <a:xfrm>
            <a:off x="2221148" y="8949357"/>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3" name="Text Placeholder 12"/>
          <p:cNvSpPr>
            <a:spLocks noGrp="1"/>
          </p:cNvSpPr>
          <p:nvPr>
            <p:ph type="body" sz="quarter" idx="14"/>
          </p:nvPr>
        </p:nvSpPr>
        <p:spPr>
          <a:xfrm>
            <a:off x="7530150" y="8949357"/>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5" name="Text Placeholder 12"/>
          <p:cNvSpPr>
            <a:spLocks noGrp="1"/>
          </p:cNvSpPr>
          <p:nvPr>
            <p:ph type="body" sz="quarter" idx="16"/>
          </p:nvPr>
        </p:nvSpPr>
        <p:spPr>
          <a:xfrm>
            <a:off x="12893410" y="8949357"/>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7" name="Text Placeholder 12"/>
          <p:cNvSpPr>
            <a:spLocks noGrp="1"/>
          </p:cNvSpPr>
          <p:nvPr>
            <p:ph type="body" sz="quarter" idx="18"/>
          </p:nvPr>
        </p:nvSpPr>
        <p:spPr>
          <a:xfrm>
            <a:off x="18222002" y="8949357"/>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3" name="Text Placeholder 12"/>
          <p:cNvSpPr>
            <a:spLocks noGrp="1"/>
          </p:cNvSpPr>
          <p:nvPr>
            <p:ph type="body" sz="quarter" idx="10" hasCustomPrompt="1"/>
          </p:nvPr>
        </p:nvSpPr>
        <p:spPr>
          <a:xfrm>
            <a:off x="2221148" y="8298160"/>
            <a:ext cx="3888432" cy="504056"/>
          </a:xfrm>
          <a:prstGeom prst="rect">
            <a:avLst/>
          </a:prstGeom>
        </p:spPr>
        <p:txBody>
          <a:bodyPr vert="horz" anchor="ctr"/>
          <a:lstStyle>
            <a:lvl1pPr marL="0" indent="0" algn="ctr">
              <a:buNone/>
              <a:defRPr sz="24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9" name="Text Placeholder 12"/>
          <p:cNvSpPr>
            <a:spLocks noGrp="1"/>
          </p:cNvSpPr>
          <p:nvPr>
            <p:ph type="body" sz="quarter" idx="26" hasCustomPrompt="1"/>
          </p:nvPr>
        </p:nvSpPr>
        <p:spPr>
          <a:xfrm>
            <a:off x="7530150" y="8298160"/>
            <a:ext cx="3888432" cy="504056"/>
          </a:xfrm>
          <a:prstGeom prst="rect">
            <a:avLst/>
          </a:prstGeom>
        </p:spPr>
        <p:txBody>
          <a:bodyPr vert="horz" anchor="ctr"/>
          <a:lstStyle>
            <a:lvl1pPr marL="0" indent="0" algn="ctr">
              <a:buNone/>
              <a:defRPr sz="24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7" name="Text Placeholder 12"/>
          <p:cNvSpPr>
            <a:spLocks noGrp="1"/>
          </p:cNvSpPr>
          <p:nvPr>
            <p:ph type="body" sz="quarter" idx="27" hasCustomPrompt="1"/>
          </p:nvPr>
        </p:nvSpPr>
        <p:spPr>
          <a:xfrm>
            <a:off x="12893410" y="8298160"/>
            <a:ext cx="3888432" cy="504056"/>
          </a:xfrm>
          <a:prstGeom prst="rect">
            <a:avLst/>
          </a:prstGeom>
        </p:spPr>
        <p:txBody>
          <a:bodyPr vert="horz" anchor="ctr"/>
          <a:lstStyle>
            <a:lvl1pPr marL="0" indent="0" algn="ctr">
              <a:buNone/>
              <a:defRPr sz="24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9" name="Text Placeholder 12"/>
          <p:cNvSpPr>
            <a:spLocks noGrp="1"/>
          </p:cNvSpPr>
          <p:nvPr>
            <p:ph type="body" sz="quarter" idx="28" hasCustomPrompt="1"/>
          </p:nvPr>
        </p:nvSpPr>
        <p:spPr>
          <a:xfrm>
            <a:off x="18222002" y="8298160"/>
            <a:ext cx="3888432" cy="504056"/>
          </a:xfrm>
          <a:prstGeom prst="rect">
            <a:avLst/>
          </a:prstGeom>
        </p:spPr>
        <p:txBody>
          <a:bodyPr vert="horz" anchor="ctr"/>
          <a:lstStyle>
            <a:lvl1pPr marL="0" indent="0" algn="ctr">
              <a:buNone/>
              <a:defRPr sz="24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6" name="Text Placeholder 12"/>
          <p:cNvSpPr>
            <a:spLocks noGrp="1"/>
          </p:cNvSpPr>
          <p:nvPr>
            <p:ph type="body" sz="quarter" idx="29" hasCustomPrompt="1"/>
          </p:nvPr>
        </p:nvSpPr>
        <p:spPr>
          <a:xfrm>
            <a:off x="2221148" y="7650088"/>
            <a:ext cx="3888432" cy="792088"/>
          </a:xfrm>
          <a:prstGeom prst="rect">
            <a:avLst/>
          </a:prstGeom>
        </p:spPr>
        <p:txBody>
          <a:bodyPr vert="horz" anchor="ctr"/>
          <a:lstStyle>
            <a:lvl1pPr marL="0" indent="0" algn="ctr">
              <a:buNone/>
              <a:defRPr sz="32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8" name="Text Placeholder 12"/>
          <p:cNvSpPr>
            <a:spLocks noGrp="1"/>
          </p:cNvSpPr>
          <p:nvPr>
            <p:ph type="body" sz="quarter" idx="30" hasCustomPrompt="1"/>
          </p:nvPr>
        </p:nvSpPr>
        <p:spPr>
          <a:xfrm>
            <a:off x="7530150" y="7650088"/>
            <a:ext cx="3888432" cy="792088"/>
          </a:xfrm>
          <a:prstGeom prst="rect">
            <a:avLst/>
          </a:prstGeom>
        </p:spPr>
        <p:txBody>
          <a:bodyPr vert="horz" anchor="ctr"/>
          <a:lstStyle>
            <a:lvl1pPr marL="0" indent="0" algn="ctr">
              <a:buNone/>
              <a:defRPr sz="32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0" name="Text Placeholder 12"/>
          <p:cNvSpPr>
            <a:spLocks noGrp="1"/>
          </p:cNvSpPr>
          <p:nvPr>
            <p:ph type="body" sz="quarter" idx="31" hasCustomPrompt="1"/>
          </p:nvPr>
        </p:nvSpPr>
        <p:spPr>
          <a:xfrm>
            <a:off x="12893410" y="7650088"/>
            <a:ext cx="3888432" cy="792088"/>
          </a:xfrm>
          <a:prstGeom prst="rect">
            <a:avLst/>
          </a:prstGeom>
        </p:spPr>
        <p:txBody>
          <a:bodyPr vert="horz" anchor="ctr"/>
          <a:lstStyle>
            <a:lvl1pPr marL="0" indent="0" algn="ctr">
              <a:buNone/>
              <a:defRPr sz="32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8" name="Text Placeholder 12"/>
          <p:cNvSpPr>
            <a:spLocks noGrp="1"/>
          </p:cNvSpPr>
          <p:nvPr>
            <p:ph type="body" sz="quarter" idx="32" hasCustomPrompt="1"/>
          </p:nvPr>
        </p:nvSpPr>
        <p:spPr>
          <a:xfrm>
            <a:off x="18222002" y="7650088"/>
            <a:ext cx="3888432" cy="792088"/>
          </a:xfrm>
          <a:prstGeom prst="rect">
            <a:avLst/>
          </a:prstGeom>
        </p:spPr>
        <p:txBody>
          <a:bodyPr vert="horz" anchor="ctr"/>
          <a:lstStyle>
            <a:lvl1pPr marL="0" indent="0" algn="ctr">
              <a:buNone/>
              <a:defRPr sz="32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2"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46"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perfect circle images and text">
    <p:spTree>
      <p:nvGrpSpPr>
        <p:cNvPr id="1" name=""/>
        <p:cNvGrpSpPr/>
        <p:nvPr/>
      </p:nvGrpSpPr>
      <p:grpSpPr>
        <a:xfrm>
          <a:off x="0" y="0"/>
          <a:ext cx="0" cy="0"/>
          <a:chOff x="0" y="0"/>
          <a:chExt cx="0" cy="0"/>
        </a:xfrm>
      </p:grpSpPr>
      <p:sp>
        <p:nvSpPr>
          <p:cNvPr id="34" name="Rectangle 3"/>
          <p:cNvSpPr/>
          <p:nvPr userDrawn="1"/>
        </p:nvSpPr>
        <p:spPr bwMode="auto">
          <a:xfrm flipV="1">
            <a:off x="5495256" y="7484900"/>
            <a:ext cx="4225976" cy="1389324"/>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01131"/>
              <a:gd name="connsiteY0-152" fmla="*/ 38487 h 3868690"/>
              <a:gd name="connsiteX1-153" fmla="*/ 3099212 w 3101131"/>
              <a:gd name="connsiteY1-154" fmla="*/ 0 h 3868690"/>
              <a:gd name="connsiteX2-155" fmla="*/ 3100380 w 3101131"/>
              <a:gd name="connsiteY2-156" fmla="*/ 3868690 h 3868690"/>
              <a:gd name="connsiteX3-157" fmla="*/ 0 w 3101131"/>
              <a:gd name="connsiteY3-158" fmla="*/ 3850998 h 3868690"/>
              <a:gd name="connsiteX4-159" fmla="*/ 25789 w 3101131"/>
              <a:gd name="connsiteY4-160" fmla="*/ 1582093 h 3868690"/>
              <a:gd name="connsiteX5-161" fmla="*/ 46310 w 3101131"/>
              <a:gd name="connsiteY5-162" fmla="*/ 38487 h 386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01131" h="3868690">
                <a:moveTo>
                  <a:pt x="46310" y="38487"/>
                </a:moveTo>
                <a:lnTo>
                  <a:pt x="3099212" y="0"/>
                </a:lnTo>
                <a:cubicBezTo>
                  <a:pt x="3105354" y="1269912"/>
                  <a:pt x="3094238" y="2598778"/>
                  <a:pt x="3100380" y="3868690"/>
                </a:cubicBezTo>
                <a:lnTo>
                  <a:pt x="0" y="3850998"/>
                </a:lnTo>
                <a:cubicBezTo>
                  <a:pt x="13706" y="3175477"/>
                  <a:pt x="12083" y="1875172"/>
                  <a:pt x="25789" y="1582093"/>
                </a:cubicBezTo>
                <a:cubicBezTo>
                  <a:pt x="48975" y="1595965"/>
                  <a:pt x="2291" y="564547"/>
                  <a:pt x="46310" y="38487"/>
                </a:cubicBezTo>
                <a:close/>
              </a:path>
            </a:pathLst>
          </a:custGeom>
          <a:solidFill>
            <a:srgbClr val="2FA2A7"/>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0" name="Rectangle 3"/>
          <p:cNvSpPr/>
          <p:nvPr userDrawn="1"/>
        </p:nvSpPr>
        <p:spPr bwMode="auto">
          <a:xfrm flipH="1" flipV="1">
            <a:off x="10103768" y="7484900"/>
            <a:ext cx="4225976" cy="1389324"/>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01131"/>
              <a:gd name="connsiteY0-152" fmla="*/ 38487 h 3868690"/>
              <a:gd name="connsiteX1-153" fmla="*/ 3099212 w 3101131"/>
              <a:gd name="connsiteY1-154" fmla="*/ 0 h 3868690"/>
              <a:gd name="connsiteX2-155" fmla="*/ 3100380 w 3101131"/>
              <a:gd name="connsiteY2-156" fmla="*/ 3868690 h 3868690"/>
              <a:gd name="connsiteX3-157" fmla="*/ 0 w 3101131"/>
              <a:gd name="connsiteY3-158" fmla="*/ 3850998 h 3868690"/>
              <a:gd name="connsiteX4-159" fmla="*/ 25789 w 3101131"/>
              <a:gd name="connsiteY4-160" fmla="*/ 1582093 h 3868690"/>
              <a:gd name="connsiteX5-161" fmla="*/ 46310 w 3101131"/>
              <a:gd name="connsiteY5-162" fmla="*/ 38487 h 386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01131" h="3868690">
                <a:moveTo>
                  <a:pt x="46310" y="38487"/>
                </a:moveTo>
                <a:lnTo>
                  <a:pt x="3099212" y="0"/>
                </a:lnTo>
                <a:cubicBezTo>
                  <a:pt x="3105354" y="1269912"/>
                  <a:pt x="3094238" y="2598778"/>
                  <a:pt x="3100380" y="3868690"/>
                </a:cubicBezTo>
                <a:lnTo>
                  <a:pt x="0" y="3850998"/>
                </a:lnTo>
                <a:cubicBezTo>
                  <a:pt x="13706" y="3175477"/>
                  <a:pt x="12083" y="1875172"/>
                  <a:pt x="25789" y="1582093"/>
                </a:cubicBezTo>
                <a:cubicBezTo>
                  <a:pt x="48975" y="1595965"/>
                  <a:pt x="2291" y="564547"/>
                  <a:pt x="46310" y="38487"/>
                </a:cubicBezTo>
                <a:close/>
              </a:path>
            </a:pathLst>
          </a:custGeom>
          <a:solidFill>
            <a:srgbClr val="2FA2A7"/>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6" name="Rectangle 3"/>
          <p:cNvSpPr/>
          <p:nvPr userDrawn="1"/>
        </p:nvSpPr>
        <p:spPr bwMode="auto">
          <a:xfrm flipH="1" flipV="1">
            <a:off x="19392800" y="7484900"/>
            <a:ext cx="4225976" cy="1389324"/>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01131"/>
              <a:gd name="connsiteY0-152" fmla="*/ 38487 h 3868690"/>
              <a:gd name="connsiteX1-153" fmla="*/ 3099212 w 3101131"/>
              <a:gd name="connsiteY1-154" fmla="*/ 0 h 3868690"/>
              <a:gd name="connsiteX2-155" fmla="*/ 3100380 w 3101131"/>
              <a:gd name="connsiteY2-156" fmla="*/ 3868690 h 3868690"/>
              <a:gd name="connsiteX3-157" fmla="*/ 0 w 3101131"/>
              <a:gd name="connsiteY3-158" fmla="*/ 3850998 h 3868690"/>
              <a:gd name="connsiteX4-159" fmla="*/ 25789 w 3101131"/>
              <a:gd name="connsiteY4-160" fmla="*/ 1582093 h 3868690"/>
              <a:gd name="connsiteX5-161" fmla="*/ 46310 w 3101131"/>
              <a:gd name="connsiteY5-162" fmla="*/ 38487 h 386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01131" h="3868690">
                <a:moveTo>
                  <a:pt x="46310" y="38487"/>
                </a:moveTo>
                <a:lnTo>
                  <a:pt x="3099212" y="0"/>
                </a:lnTo>
                <a:cubicBezTo>
                  <a:pt x="3105354" y="1269912"/>
                  <a:pt x="3094238" y="2598778"/>
                  <a:pt x="3100380" y="3868690"/>
                </a:cubicBezTo>
                <a:lnTo>
                  <a:pt x="0" y="3850998"/>
                </a:lnTo>
                <a:cubicBezTo>
                  <a:pt x="13706" y="3175477"/>
                  <a:pt x="12083" y="1875172"/>
                  <a:pt x="25789" y="1582093"/>
                </a:cubicBezTo>
                <a:cubicBezTo>
                  <a:pt x="48975" y="1595965"/>
                  <a:pt x="2291" y="564547"/>
                  <a:pt x="46310" y="38487"/>
                </a:cubicBezTo>
                <a:close/>
              </a:path>
            </a:pathLst>
          </a:custGeom>
          <a:solidFill>
            <a:srgbClr val="2FA2A7"/>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7" name="Rectangle 3"/>
          <p:cNvSpPr/>
          <p:nvPr userDrawn="1"/>
        </p:nvSpPr>
        <p:spPr bwMode="auto">
          <a:xfrm flipV="1">
            <a:off x="14712280" y="7484900"/>
            <a:ext cx="4225976" cy="1389324"/>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01131"/>
              <a:gd name="connsiteY0-152" fmla="*/ 38487 h 3868690"/>
              <a:gd name="connsiteX1-153" fmla="*/ 3099212 w 3101131"/>
              <a:gd name="connsiteY1-154" fmla="*/ 0 h 3868690"/>
              <a:gd name="connsiteX2-155" fmla="*/ 3100380 w 3101131"/>
              <a:gd name="connsiteY2-156" fmla="*/ 3868690 h 3868690"/>
              <a:gd name="connsiteX3-157" fmla="*/ 0 w 3101131"/>
              <a:gd name="connsiteY3-158" fmla="*/ 3850998 h 3868690"/>
              <a:gd name="connsiteX4-159" fmla="*/ 25789 w 3101131"/>
              <a:gd name="connsiteY4-160" fmla="*/ 1582093 h 3868690"/>
              <a:gd name="connsiteX5-161" fmla="*/ 46310 w 3101131"/>
              <a:gd name="connsiteY5-162" fmla="*/ 38487 h 386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01131" h="3868690">
                <a:moveTo>
                  <a:pt x="46310" y="38487"/>
                </a:moveTo>
                <a:lnTo>
                  <a:pt x="3099212" y="0"/>
                </a:lnTo>
                <a:cubicBezTo>
                  <a:pt x="3105354" y="1269912"/>
                  <a:pt x="3094238" y="2598778"/>
                  <a:pt x="3100380" y="3868690"/>
                </a:cubicBezTo>
                <a:lnTo>
                  <a:pt x="0" y="3850998"/>
                </a:lnTo>
                <a:cubicBezTo>
                  <a:pt x="13706" y="3175477"/>
                  <a:pt x="12083" y="1875172"/>
                  <a:pt x="25789" y="1582093"/>
                </a:cubicBezTo>
                <a:cubicBezTo>
                  <a:pt x="48975" y="1595965"/>
                  <a:pt x="2291" y="564547"/>
                  <a:pt x="46310" y="38487"/>
                </a:cubicBezTo>
                <a:close/>
              </a:path>
            </a:pathLst>
          </a:custGeom>
          <a:solidFill>
            <a:srgbClr val="2FA2A7"/>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2" name="Rectangle 3"/>
          <p:cNvSpPr/>
          <p:nvPr userDrawn="1"/>
        </p:nvSpPr>
        <p:spPr bwMode="auto">
          <a:xfrm flipV="1">
            <a:off x="742728" y="7484900"/>
            <a:ext cx="4225976" cy="1389324"/>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01131"/>
              <a:gd name="connsiteY0-152" fmla="*/ 38487 h 3868690"/>
              <a:gd name="connsiteX1-153" fmla="*/ 3099212 w 3101131"/>
              <a:gd name="connsiteY1-154" fmla="*/ 0 h 3868690"/>
              <a:gd name="connsiteX2-155" fmla="*/ 3100380 w 3101131"/>
              <a:gd name="connsiteY2-156" fmla="*/ 3868690 h 3868690"/>
              <a:gd name="connsiteX3-157" fmla="*/ 0 w 3101131"/>
              <a:gd name="connsiteY3-158" fmla="*/ 3850998 h 3868690"/>
              <a:gd name="connsiteX4-159" fmla="*/ 25789 w 3101131"/>
              <a:gd name="connsiteY4-160" fmla="*/ 1582093 h 3868690"/>
              <a:gd name="connsiteX5-161" fmla="*/ 46310 w 3101131"/>
              <a:gd name="connsiteY5-162" fmla="*/ 38487 h 386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01131" h="3868690">
                <a:moveTo>
                  <a:pt x="46310" y="38487"/>
                </a:moveTo>
                <a:lnTo>
                  <a:pt x="3099212" y="0"/>
                </a:lnTo>
                <a:cubicBezTo>
                  <a:pt x="3105354" y="1269912"/>
                  <a:pt x="3094238" y="2598778"/>
                  <a:pt x="3100380" y="3868690"/>
                </a:cubicBezTo>
                <a:lnTo>
                  <a:pt x="0" y="3850998"/>
                </a:lnTo>
                <a:cubicBezTo>
                  <a:pt x="13706" y="3175477"/>
                  <a:pt x="12083" y="1875172"/>
                  <a:pt x="25789" y="1582093"/>
                </a:cubicBezTo>
                <a:cubicBezTo>
                  <a:pt x="48975" y="1595965"/>
                  <a:pt x="2291" y="564547"/>
                  <a:pt x="46310" y="38487"/>
                </a:cubicBezTo>
                <a:close/>
              </a:path>
            </a:pathLst>
          </a:custGeom>
          <a:solidFill>
            <a:srgbClr val="2FA2A7"/>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Picture Placeholder 8"/>
          <p:cNvSpPr>
            <a:spLocks noGrp="1"/>
          </p:cNvSpPr>
          <p:nvPr>
            <p:ph type="pic" sz="quarter" idx="19"/>
          </p:nvPr>
        </p:nvSpPr>
        <p:spPr>
          <a:xfrm>
            <a:off x="958380" y="3041575"/>
            <a:ext cx="3889176" cy="3888433"/>
          </a:xfrm>
          <a:prstGeom prst="ellipse">
            <a:avLst/>
          </a:prstGeom>
          <a:ln w="127000" cmpd="sng">
            <a:noFill/>
          </a:ln>
          <a:effectLst/>
        </p:spPr>
        <p:txBody>
          <a:bodyPr vert="horz"/>
          <a:lstStyle>
            <a:lvl1pPr>
              <a:defRPr sz="4000">
                <a:ln>
                  <a:noFill/>
                </a:ln>
                <a:solidFill>
                  <a:srgbClr val="3E3E3E"/>
                </a:solidFill>
                <a:latin typeface="Arial" panose="020B0604020202020204"/>
                <a:cs typeface="Arial" panose="020B0604020202020204"/>
              </a:defRPr>
            </a:lvl1pPr>
          </a:lstStyle>
          <a:p>
            <a:endParaRPr lang="en-US" dirty="0"/>
          </a:p>
        </p:txBody>
      </p:sp>
      <p:sp>
        <p:nvSpPr>
          <p:cNvPr id="33" name="Picture Placeholder 8"/>
          <p:cNvSpPr>
            <a:spLocks noGrp="1"/>
          </p:cNvSpPr>
          <p:nvPr>
            <p:ph type="pic" sz="quarter" idx="23"/>
          </p:nvPr>
        </p:nvSpPr>
        <p:spPr>
          <a:xfrm>
            <a:off x="5494977" y="3041575"/>
            <a:ext cx="3889176" cy="3888433"/>
          </a:xfrm>
          <a:prstGeom prst="ellipse">
            <a:avLst/>
          </a:prstGeom>
          <a:ln w="127000" cmpd="sng">
            <a:noFill/>
          </a:ln>
          <a:effectLst/>
        </p:spPr>
        <p:txBody>
          <a:bodyPr vert="horz"/>
          <a:lstStyle>
            <a:lvl1pPr marL="0" indent="0">
              <a:buNone/>
              <a:defRPr sz="4000">
                <a:ln>
                  <a:noFill/>
                </a:ln>
                <a:solidFill>
                  <a:srgbClr val="3E3E3E"/>
                </a:solidFill>
                <a:latin typeface="Arial" panose="020B0604020202020204"/>
                <a:cs typeface="Arial" panose="020B0604020202020204"/>
              </a:defRPr>
            </a:lvl1pPr>
          </a:lstStyle>
          <a:p>
            <a:endParaRPr lang="en-US" dirty="0"/>
          </a:p>
        </p:txBody>
      </p:sp>
      <p:sp>
        <p:nvSpPr>
          <p:cNvPr id="35" name="Picture Placeholder 8"/>
          <p:cNvSpPr>
            <a:spLocks noGrp="1"/>
          </p:cNvSpPr>
          <p:nvPr>
            <p:ph type="pic" sz="quarter" idx="24"/>
          </p:nvPr>
        </p:nvSpPr>
        <p:spPr>
          <a:xfrm>
            <a:off x="14928211" y="3041575"/>
            <a:ext cx="3889176" cy="3888433"/>
          </a:xfrm>
          <a:prstGeom prst="ellipse">
            <a:avLst/>
          </a:prstGeom>
          <a:ln w="127000" cmpd="sng">
            <a:noFill/>
          </a:ln>
          <a:effectLst/>
        </p:spPr>
        <p:txBody>
          <a:bodyPr vert="horz"/>
          <a:lstStyle>
            <a:lvl1pPr marL="0" indent="0">
              <a:buNone/>
              <a:defRPr sz="4000">
                <a:ln>
                  <a:noFill/>
                </a:ln>
                <a:solidFill>
                  <a:srgbClr val="3E3E3E"/>
                </a:solidFill>
                <a:latin typeface="Arial" panose="020B0604020202020204"/>
                <a:cs typeface="Arial" panose="020B0604020202020204"/>
              </a:defRPr>
            </a:lvl1pPr>
          </a:lstStyle>
          <a:p>
            <a:endParaRPr lang="en-US" dirty="0"/>
          </a:p>
        </p:txBody>
      </p:sp>
      <p:sp>
        <p:nvSpPr>
          <p:cNvPr id="36" name="Picture Placeholder 8"/>
          <p:cNvSpPr>
            <a:spLocks noGrp="1"/>
          </p:cNvSpPr>
          <p:nvPr>
            <p:ph type="pic" sz="quarter" idx="25"/>
          </p:nvPr>
        </p:nvSpPr>
        <p:spPr>
          <a:xfrm>
            <a:off x="19536816" y="3041575"/>
            <a:ext cx="3889176" cy="3888433"/>
          </a:xfrm>
          <a:prstGeom prst="ellipse">
            <a:avLst/>
          </a:prstGeom>
          <a:ln w="127000" cmpd="sng">
            <a:noFill/>
          </a:ln>
          <a:effectLst/>
        </p:spPr>
        <p:txBody>
          <a:bodyPr vert="horz"/>
          <a:lstStyle>
            <a:lvl1pPr marL="0" indent="0">
              <a:buNone/>
              <a:defRPr sz="4000">
                <a:ln>
                  <a:noFill/>
                </a:ln>
                <a:solidFill>
                  <a:srgbClr val="3E3E3E"/>
                </a:solidFill>
                <a:latin typeface="Arial" panose="020B0604020202020204"/>
                <a:cs typeface="Arial" panose="020B0604020202020204"/>
              </a:defRPr>
            </a:lvl1pPr>
          </a:lstStyle>
          <a:p>
            <a:endParaRPr lang="en-US" dirty="0"/>
          </a:p>
        </p:txBody>
      </p:sp>
      <p:sp>
        <p:nvSpPr>
          <p:cNvPr id="15" name="Text Placeholder 12"/>
          <p:cNvSpPr>
            <a:spLocks noGrp="1"/>
          </p:cNvSpPr>
          <p:nvPr>
            <p:ph type="body" sz="quarter" idx="12"/>
          </p:nvPr>
        </p:nvSpPr>
        <p:spPr>
          <a:xfrm>
            <a:off x="958752" y="8949357"/>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3" name="Text Placeholder 12"/>
          <p:cNvSpPr>
            <a:spLocks noGrp="1"/>
          </p:cNvSpPr>
          <p:nvPr>
            <p:ph type="body" sz="quarter" idx="14"/>
          </p:nvPr>
        </p:nvSpPr>
        <p:spPr>
          <a:xfrm>
            <a:off x="5639272" y="8949357"/>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5" name="Text Placeholder 12"/>
          <p:cNvSpPr>
            <a:spLocks noGrp="1"/>
          </p:cNvSpPr>
          <p:nvPr>
            <p:ph type="body" sz="quarter" idx="16"/>
          </p:nvPr>
        </p:nvSpPr>
        <p:spPr>
          <a:xfrm>
            <a:off x="10247784" y="8949357"/>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7" name="Text Placeholder 12"/>
          <p:cNvSpPr>
            <a:spLocks noGrp="1"/>
          </p:cNvSpPr>
          <p:nvPr>
            <p:ph type="body" sz="quarter" idx="18"/>
          </p:nvPr>
        </p:nvSpPr>
        <p:spPr>
          <a:xfrm>
            <a:off x="19536816" y="8949357"/>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3" name="Text Placeholder 12"/>
          <p:cNvSpPr>
            <a:spLocks noGrp="1"/>
          </p:cNvSpPr>
          <p:nvPr>
            <p:ph type="body" sz="quarter" idx="10" hasCustomPrompt="1"/>
          </p:nvPr>
        </p:nvSpPr>
        <p:spPr>
          <a:xfrm>
            <a:off x="958752" y="8154144"/>
            <a:ext cx="3888432" cy="504056"/>
          </a:xfrm>
          <a:prstGeom prst="rect">
            <a:avLst/>
          </a:prstGeom>
        </p:spPr>
        <p:txBody>
          <a:bodyPr vert="horz" anchor="b"/>
          <a:lstStyle>
            <a:lvl1pPr marL="0" indent="0" algn="ctr">
              <a:buNone/>
              <a:defRPr sz="2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9" name="Text Placeholder 12"/>
          <p:cNvSpPr>
            <a:spLocks noGrp="1"/>
          </p:cNvSpPr>
          <p:nvPr>
            <p:ph type="body" sz="quarter" idx="26" hasCustomPrompt="1"/>
          </p:nvPr>
        </p:nvSpPr>
        <p:spPr>
          <a:xfrm>
            <a:off x="5639272" y="8154144"/>
            <a:ext cx="3888432" cy="504056"/>
          </a:xfrm>
          <a:prstGeom prst="rect">
            <a:avLst/>
          </a:prstGeom>
        </p:spPr>
        <p:txBody>
          <a:bodyPr vert="horz" anchor="b"/>
          <a:lstStyle>
            <a:lvl1pPr marL="0" indent="0" algn="ctr">
              <a:buNone/>
              <a:defRPr sz="2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7" name="Text Placeholder 12"/>
          <p:cNvSpPr>
            <a:spLocks noGrp="1"/>
          </p:cNvSpPr>
          <p:nvPr>
            <p:ph type="body" sz="quarter" idx="27" hasCustomPrompt="1"/>
          </p:nvPr>
        </p:nvSpPr>
        <p:spPr>
          <a:xfrm>
            <a:off x="10247784" y="8154144"/>
            <a:ext cx="3888432" cy="504056"/>
          </a:xfrm>
          <a:prstGeom prst="rect">
            <a:avLst/>
          </a:prstGeom>
        </p:spPr>
        <p:txBody>
          <a:bodyPr vert="horz" anchor="b"/>
          <a:lstStyle>
            <a:lvl1pPr marL="0" indent="0" algn="ctr">
              <a:buNone/>
              <a:defRPr sz="2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9" name="Text Placeholder 12"/>
          <p:cNvSpPr>
            <a:spLocks noGrp="1"/>
          </p:cNvSpPr>
          <p:nvPr>
            <p:ph type="body" sz="quarter" idx="28" hasCustomPrompt="1"/>
          </p:nvPr>
        </p:nvSpPr>
        <p:spPr>
          <a:xfrm>
            <a:off x="19536816" y="8154144"/>
            <a:ext cx="3888432" cy="504056"/>
          </a:xfrm>
          <a:prstGeom prst="rect">
            <a:avLst/>
          </a:prstGeom>
        </p:spPr>
        <p:txBody>
          <a:bodyPr vert="horz" anchor="b"/>
          <a:lstStyle>
            <a:lvl1pPr marL="0" indent="0" algn="ctr">
              <a:buNone/>
              <a:defRPr sz="2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1" name="Picture Placeholder 8"/>
          <p:cNvSpPr>
            <a:spLocks noGrp="1"/>
          </p:cNvSpPr>
          <p:nvPr>
            <p:ph type="pic" sz="quarter" idx="29"/>
          </p:nvPr>
        </p:nvSpPr>
        <p:spPr>
          <a:xfrm>
            <a:off x="10247598" y="3041575"/>
            <a:ext cx="3889176" cy="3888433"/>
          </a:xfrm>
          <a:prstGeom prst="ellipse">
            <a:avLst/>
          </a:prstGeom>
          <a:ln w="127000" cmpd="sng">
            <a:noFill/>
          </a:ln>
          <a:effectLst/>
        </p:spPr>
        <p:txBody>
          <a:bodyPr vert="horz"/>
          <a:lstStyle>
            <a:lvl1pPr marL="0" indent="0">
              <a:buNone/>
              <a:defRPr sz="4000">
                <a:ln>
                  <a:noFill/>
                </a:ln>
                <a:solidFill>
                  <a:srgbClr val="3E3E3E"/>
                </a:solidFill>
                <a:latin typeface="Arial" panose="020B0604020202020204"/>
                <a:cs typeface="Arial" panose="020B0604020202020204"/>
              </a:defRPr>
            </a:lvl1pPr>
          </a:lstStyle>
          <a:p>
            <a:endParaRPr lang="en-US" dirty="0"/>
          </a:p>
        </p:txBody>
      </p:sp>
      <p:sp>
        <p:nvSpPr>
          <p:cNvPr id="28" name="Text Placeholder 12"/>
          <p:cNvSpPr>
            <a:spLocks noGrp="1"/>
          </p:cNvSpPr>
          <p:nvPr>
            <p:ph type="body" sz="quarter" idx="30" hasCustomPrompt="1"/>
          </p:nvPr>
        </p:nvSpPr>
        <p:spPr>
          <a:xfrm>
            <a:off x="14928304" y="8154144"/>
            <a:ext cx="3888432" cy="504056"/>
          </a:xfrm>
          <a:prstGeom prst="rect">
            <a:avLst/>
          </a:prstGeom>
        </p:spPr>
        <p:txBody>
          <a:bodyPr vert="horz" anchor="b"/>
          <a:lstStyle>
            <a:lvl1pPr marL="0" indent="0" algn="ctr">
              <a:buNone/>
              <a:defRPr sz="2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8" name="Text Placeholder 12"/>
          <p:cNvSpPr>
            <a:spLocks noGrp="1"/>
          </p:cNvSpPr>
          <p:nvPr>
            <p:ph type="body" sz="quarter" idx="31"/>
          </p:nvPr>
        </p:nvSpPr>
        <p:spPr>
          <a:xfrm>
            <a:off x="14928304" y="8949357"/>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6" name="Text Placeholder 12"/>
          <p:cNvSpPr>
            <a:spLocks noGrp="1"/>
          </p:cNvSpPr>
          <p:nvPr>
            <p:ph type="body" sz="quarter" idx="32" hasCustomPrompt="1"/>
          </p:nvPr>
        </p:nvSpPr>
        <p:spPr>
          <a:xfrm>
            <a:off x="958752" y="7434064"/>
            <a:ext cx="3888432" cy="792088"/>
          </a:xfrm>
          <a:prstGeom prst="rect">
            <a:avLst/>
          </a:prstGeom>
        </p:spPr>
        <p:txBody>
          <a:bodyPr vert="horz" anchor="b"/>
          <a:lstStyle>
            <a:lvl1pPr marL="0" indent="0" algn="ctr">
              <a:buNone/>
              <a:defRPr sz="32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2" name="Text Placeholder 12"/>
          <p:cNvSpPr>
            <a:spLocks noGrp="1"/>
          </p:cNvSpPr>
          <p:nvPr>
            <p:ph type="body" sz="quarter" idx="33" hasCustomPrompt="1"/>
          </p:nvPr>
        </p:nvSpPr>
        <p:spPr>
          <a:xfrm>
            <a:off x="5639272" y="7434064"/>
            <a:ext cx="3888432" cy="792088"/>
          </a:xfrm>
          <a:prstGeom prst="rect">
            <a:avLst/>
          </a:prstGeom>
        </p:spPr>
        <p:txBody>
          <a:bodyPr vert="horz" anchor="b"/>
          <a:lstStyle>
            <a:lvl1pPr marL="0" indent="0" algn="ctr">
              <a:buNone/>
              <a:defRPr sz="32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3" name="Text Placeholder 12"/>
          <p:cNvSpPr>
            <a:spLocks noGrp="1"/>
          </p:cNvSpPr>
          <p:nvPr>
            <p:ph type="body" sz="quarter" idx="34" hasCustomPrompt="1"/>
          </p:nvPr>
        </p:nvSpPr>
        <p:spPr>
          <a:xfrm>
            <a:off x="10247784" y="7434064"/>
            <a:ext cx="3888432" cy="792088"/>
          </a:xfrm>
          <a:prstGeom prst="rect">
            <a:avLst/>
          </a:prstGeom>
        </p:spPr>
        <p:txBody>
          <a:bodyPr vert="horz" anchor="b"/>
          <a:lstStyle>
            <a:lvl1pPr marL="0" indent="0" algn="ctr">
              <a:buNone/>
              <a:defRPr sz="32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4" name="Text Placeholder 12"/>
          <p:cNvSpPr>
            <a:spLocks noGrp="1"/>
          </p:cNvSpPr>
          <p:nvPr>
            <p:ph type="body" sz="quarter" idx="35" hasCustomPrompt="1"/>
          </p:nvPr>
        </p:nvSpPr>
        <p:spPr>
          <a:xfrm>
            <a:off x="19536816" y="7434064"/>
            <a:ext cx="3888432" cy="792088"/>
          </a:xfrm>
          <a:prstGeom prst="rect">
            <a:avLst/>
          </a:prstGeom>
        </p:spPr>
        <p:txBody>
          <a:bodyPr vert="horz" anchor="b"/>
          <a:lstStyle>
            <a:lvl1pPr marL="0" indent="0" algn="ctr">
              <a:buNone/>
              <a:defRPr sz="32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5" name="Text Placeholder 12"/>
          <p:cNvSpPr>
            <a:spLocks noGrp="1"/>
          </p:cNvSpPr>
          <p:nvPr>
            <p:ph type="body" sz="quarter" idx="36" hasCustomPrompt="1"/>
          </p:nvPr>
        </p:nvSpPr>
        <p:spPr>
          <a:xfrm>
            <a:off x="14928304" y="7434064"/>
            <a:ext cx="3888432" cy="792088"/>
          </a:xfrm>
          <a:prstGeom prst="rect">
            <a:avLst/>
          </a:prstGeom>
        </p:spPr>
        <p:txBody>
          <a:bodyPr vert="horz" anchor="b"/>
          <a:lstStyle>
            <a:lvl1pPr marL="0" indent="0" algn="ctr">
              <a:buNone/>
              <a:defRPr sz="32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1"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48"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alfDot Cover Page">
    <p:spTree>
      <p:nvGrpSpPr>
        <p:cNvPr id="1" name=""/>
        <p:cNvGrpSpPr/>
        <p:nvPr/>
      </p:nvGrpSpPr>
      <p:grpSpPr>
        <a:xfrm>
          <a:off x="0" y="0"/>
          <a:ext cx="0" cy="0"/>
          <a:chOff x="0" y="0"/>
          <a:chExt cx="0" cy="0"/>
        </a:xfrm>
      </p:grpSpPr>
      <p:sp>
        <p:nvSpPr>
          <p:cNvPr id="12" name="Rectangle 3"/>
          <p:cNvSpPr/>
          <p:nvPr userDrawn="1"/>
        </p:nvSpPr>
        <p:spPr bwMode="auto">
          <a:xfrm rot="16200000">
            <a:off x="11127247" y="-1546237"/>
            <a:ext cx="2088232" cy="21602700"/>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46310 w 3117639"/>
              <a:gd name="connsiteY0-116" fmla="*/ 0 h 3812511"/>
              <a:gd name="connsiteX1-117" fmla="*/ 3099211 w 3117639"/>
              <a:gd name="connsiteY1-118" fmla="*/ 72761 h 3812511"/>
              <a:gd name="connsiteX2-119" fmla="*/ 3117639 w 3117639"/>
              <a:gd name="connsiteY2-120" fmla="*/ 3771250 h 3812511"/>
              <a:gd name="connsiteX3-121" fmla="*/ 0 w 3117639"/>
              <a:gd name="connsiteY3-122" fmla="*/ 3812511 h 3812511"/>
              <a:gd name="connsiteX4-123" fmla="*/ 25789 w 3117639"/>
              <a:gd name="connsiteY4-124" fmla="*/ 1543606 h 3812511"/>
              <a:gd name="connsiteX5-125" fmla="*/ 46310 w 3117639"/>
              <a:gd name="connsiteY5-126" fmla="*/ 0 h 3812511"/>
              <a:gd name="connsiteX0-127" fmla="*/ 46310 w 3117639"/>
              <a:gd name="connsiteY0-128" fmla="*/ 0 h 3812511"/>
              <a:gd name="connsiteX1-129" fmla="*/ 3099211 w 3117639"/>
              <a:gd name="connsiteY1-130" fmla="*/ 3230 h 3812511"/>
              <a:gd name="connsiteX2-131" fmla="*/ 3117639 w 3117639"/>
              <a:gd name="connsiteY2-132" fmla="*/ 3771250 h 3812511"/>
              <a:gd name="connsiteX3-133" fmla="*/ 0 w 3117639"/>
              <a:gd name="connsiteY3-134" fmla="*/ 3812511 h 3812511"/>
              <a:gd name="connsiteX4-135" fmla="*/ 25789 w 3117639"/>
              <a:gd name="connsiteY4-136" fmla="*/ 1543606 h 3812511"/>
              <a:gd name="connsiteX5-137" fmla="*/ 46310 w 3117639"/>
              <a:gd name="connsiteY5-138" fmla="*/ 0 h 3812511"/>
              <a:gd name="connsiteX0-139" fmla="*/ 46310 w 3117639"/>
              <a:gd name="connsiteY0-140" fmla="*/ 0 h 3812511"/>
              <a:gd name="connsiteX1-141" fmla="*/ 3099211 w 3117639"/>
              <a:gd name="connsiteY1-142" fmla="*/ 3230 h 3812511"/>
              <a:gd name="connsiteX2-143" fmla="*/ 3117639 w 3117639"/>
              <a:gd name="connsiteY2-144" fmla="*/ 3793041 h 3812511"/>
              <a:gd name="connsiteX3-145" fmla="*/ 0 w 3117639"/>
              <a:gd name="connsiteY3-146" fmla="*/ 3812511 h 3812511"/>
              <a:gd name="connsiteX4-147" fmla="*/ 25789 w 3117639"/>
              <a:gd name="connsiteY4-148" fmla="*/ 1543606 h 3812511"/>
              <a:gd name="connsiteX5-149" fmla="*/ 46310 w 3117639"/>
              <a:gd name="connsiteY5-150" fmla="*/ 0 h 3812511"/>
              <a:gd name="connsiteX0-151" fmla="*/ 46310 w 3117639"/>
              <a:gd name="connsiteY0-152" fmla="*/ 0 h 3812511"/>
              <a:gd name="connsiteX1-153" fmla="*/ 3099211 w 3117639"/>
              <a:gd name="connsiteY1-154" fmla="*/ 3230 h 3812511"/>
              <a:gd name="connsiteX2-155" fmla="*/ 3117639 w 3117639"/>
              <a:gd name="connsiteY2-156" fmla="*/ 3793041 h 3812511"/>
              <a:gd name="connsiteX3-157" fmla="*/ 0 w 3117639"/>
              <a:gd name="connsiteY3-158" fmla="*/ 3812511 h 3812511"/>
              <a:gd name="connsiteX4-159" fmla="*/ 25789 w 3117639"/>
              <a:gd name="connsiteY4-160" fmla="*/ 1543606 h 3812511"/>
              <a:gd name="connsiteX5-161" fmla="*/ 46310 w 3117639"/>
              <a:gd name="connsiteY5-162" fmla="*/ 0 h 3812511"/>
              <a:gd name="connsiteX0-163" fmla="*/ 46310 w 3117639"/>
              <a:gd name="connsiteY0-164" fmla="*/ 0 h 3812511"/>
              <a:gd name="connsiteX1-165" fmla="*/ 3099211 w 3117639"/>
              <a:gd name="connsiteY1-166" fmla="*/ 3230 h 3812511"/>
              <a:gd name="connsiteX2-167" fmla="*/ 3117639 w 3117639"/>
              <a:gd name="connsiteY2-168" fmla="*/ 3805493 h 3812511"/>
              <a:gd name="connsiteX3-169" fmla="*/ 0 w 3117639"/>
              <a:gd name="connsiteY3-170" fmla="*/ 3812511 h 3812511"/>
              <a:gd name="connsiteX4-171" fmla="*/ 25789 w 3117639"/>
              <a:gd name="connsiteY4-172" fmla="*/ 1543606 h 3812511"/>
              <a:gd name="connsiteX5-173" fmla="*/ 46310 w 3117639"/>
              <a:gd name="connsiteY5-174" fmla="*/ 0 h 38125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17639" h="3812511">
                <a:moveTo>
                  <a:pt x="46310" y="0"/>
                </a:moveTo>
                <a:lnTo>
                  <a:pt x="3099211" y="3230"/>
                </a:lnTo>
                <a:cubicBezTo>
                  <a:pt x="3105353" y="1273142"/>
                  <a:pt x="3111497" y="2535581"/>
                  <a:pt x="3117639" y="3805493"/>
                </a:cubicBezTo>
                <a:lnTo>
                  <a:pt x="0" y="3812511"/>
                </a:lnTo>
                <a:cubicBezTo>
                  <a:pt x="13706" y="3136990"/>
                  <a:pt x="12083" y="2219127"/>
                  <a:pt x="25789" y="1543606"/>
                </a:cubicBezTo>
                <a:cubicBezTo>
                  <a:pt x="31324" y="1498640"/>
                  <a:pt x="2291" y="526060"/>
                  <a:pt x="46310" y="0"/>
                </a:cubicBezTo>
                <a:close/>
              </a:path>
            </a:pathLst>
          </a:custGeom>
          <a:solidFill>
            <a:srgbClr val="2FA2A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 name="Title 1"/>
          <p:cNvSpPr>
            <a:spLocks noGrp="1"/>
          </p:cNvSpPr>
          <p:nvPr userDrawn="1">
            <p:ph type="title" hasCustomPrompt="1"/>
          </p:nvPr>
        </p:nvSpPr>
        <p:spPr>
          <a:xfrm>
            <a:off x="1730375" y="3416772"/>
            <a:ext cx="20881975" cy="5025404"/>
          </a:xfrm>
          <a:prstGeom prst="rect">
            <a:avLst/>
          </a:prstGeom>
          <a:effectLst/>
        </p:spPr>
        <p:txBody>
          <a:bodyPr anchor="ctr"/>
          <a:lstStyle>
            <a:lvl1pPr algn="ctr">
              <a:lnSpc>
                <a:spcPct val="70000"/>
              </a:lnSpc>
              <a:defRPr sz="22400" spc="0" baseline="0">
                <a:solidFill>
                  <a:schemeClr val="tx2"/>
                </a:solidFill>
                <a:effectLst/>
                <a:latin typeface="Uchiyama"/>
                <a:cs typeface="Uchiyama"/>
              </a:defRPr>
            </a:lvl1pPr>
          </a:lstStyle>
          <a:p>
            <a:r>
              <a:rPr lang="en-US" dirty="0"/>
              <a:t>click to </a:t>
            </a:r>
            <a:br>
              <a:rPr lang="en-US" dirty="0"/>
            </a:br>
            <a:r>
              <a:rPr lang="en-US" dirty="0"/>
              <a:t>edit master</a:t>
            </a:r>
          </a:p>
        </p:txBody>
      </p:sp>
      <p:sp>
        <p:nvSpPr>
          <p:cNvPr id="10" name="Content Placeholder 2"/>
          <p:cNvSpPr>
            <a:spLocks noGrp="1"/>
          </p:cNvSpPr>
          <p:nvPr userDrawn="1">
            <p:ph idx="1" hasCustomPrompt="1"/>
          </p:nvPr>
        </p:nvSpPr>
        <p:spPr>
          <a:xfrm>
            <a:off x="1730375" y="8355013"/>
            <a:ext cx="20881975" cy="1944216"/>
          </a:xfrm>
          <a:prstGeom prst="rect">
            <a:avLst/>
          </a:prstGeom>
          <a:effectLst/>
        </p:spPr>
        <p:txBody>
          <a:bodyPr vert="horz" anchor="ctr"/>
          <a:lstStyle>
            <a:lvl1pPr algn="ctr">
              <a:defRPr sz="7200" spc="0">
                <a:solidFill>
                  <a:schemeClr val="bg1"/>
                </a:solidFill>
                <a:effectLst/>
                <a:latin typeface="nevis Bold"/>
                <a:cs typeface="nevis Bold"/>
              </a:defRPr>
            </a:lvl1pPr>
            <a:lvl2pPr>
              <a:defRPr spc="0">
                <a:solidFill>
                  <a:srgbClr val="8D8E8D"/>
                </a:solidFill>
                <a:effectLst/>
                <a:latin typeface="Miso"/>
                <a:cs typeface="Miso"/>
              </a:defRPr>
            </a:lvl2pPr>
            <a:lvl3pPr>
              <a:defRPr spc="0">
                <a:solidFill>
                  <a:srgbClr val="8D8E8D"/>
                </a:solidFill>
                <a:effectLst/>
                <a:latin typeface="Miso"/>
                <a:cs typeface="Miso"/>
              </a:defRPr>
            </a:lvl3pPr>
            <a:lvl4pPr>
              <a:defRPr spc="0">
                <a:solidFill>
                  <a:srgbClr val="8D8E8D"/>
                </a:solidFill>
                <a:effectLst/>
                <a:latin typeface="Miso"/>
                <a:cs typeface="Miso"/>
              </a:defRPr>
            </a:lvl4pPr>
            <a:lvl5pPr>
              <a:defRPr spc="0">
                <a:solidFill>
                  <a:srgbClr val="8D8E8D"/>
                </a:solidFill>
                <a:effectLst/>
                <a:latin typeface="Miso"/>
                <a:cs typeface="Miso"/>
              </a:defRPr>
            </a:lvl5pPr>
          </a:lstStyle>
          <a:p>
            <a:pPr lvl="0"/>
            <a:r>
              <a:rPr lang="en-US" dirty="0"/>
              <a:t>CLICK TO EDIT MASTER TEXT STYLES</a:t>
            </a:r>
          </a:p>
        </p:txBody>
      </p:sp>
      <p:grpSp>
        <p:nvGrpSpPr>
          <p:cNvPr id="4" name="Group 3"/>
          <p:cNvGrpSpPr/>
          <p:nvPr userDrawn="1"/>
        </p:nvGrpSpPr>
        <p:grpSpPr>
          <a:xfrm>
            <a:off x="1337581" y="10295616"/>
            <a:ext cx="21483541" cy="2285876"/>
            <a:chOff x="1337581" y="10007583"/>
            <a:chExt cx="21483541" cy="2285876"/>
          </a:xfrm>
        </p:grpSpPr>
        <p:sp>
          <p:nvSpPr>
            <p:cNvPr id="5" name="Chord 8"/>
            <p:cNvSpPr/>
            <p:nvPr userDrawn="1"/>
          </p:nvSpPr>
          <p:spPr bwMode="auto">
            <a:xfrm rot="5962343" flipH="1" flipV="1">
              <a:off x="1941775" y="9403389"/>
              <a:ext cx="2285875" cy="3494263"/>
            </a:xfrm>
            <a:custGeom>
              <a:avLst/>
              <a:gdLst>
                <a:gd name="connsiteX0" fmla="*/ 3628372 w 5472608"/>
                <a:gd name="connsiteY0" fmla="*/ 5323112 h 5472608"/>
                <a:gd name="connsiteX1" fmla="*/ 724856 w 5472608"/>
                <a:gd name="connsiteY1" fmla="*/ 4591415 h 5472608"/>
                <a:gd name="connsiteX2" fmla="*/ 229962 w 5472608"/>
                <a:gd name="connsiteY2" fmla="*/ 1638303 h 5472608"/>
                <a:gd name="connsiteX3" fmla="*/ 2736305 w 5472608"/>
                <a:gd name="connsiteY3" fmla="*/ 0 h 5472608"/>
                <a:gd name="connsiteX4" fmla="*/ 3628372 w 5472608"/>
                <a:gd name="connsiteY4" fmla="*/ 5323112 h 5472608"/>
                <a:gd name="connsiteX0-1" fmla="*/ 3572081 w 3572081"/>
                <a:gd name="connsiteY0-2" fmla="*/ 5323112 h 5443885"/>
                <a:gd name="connsiteX1-3" fmla="*/ 668565 w 3572081"/>
                <a:gd name="connsiteY1-4" fmla="*/ 4591415 h 5443885"/>
                <a:gd name="connsiteX2-5" fmla="*/ 197191 w 3572081"/>
                <a:gd name="connsiteY2-6" fmla="*/ 1685336 h 5443885"/>
                <a:gd name="connsiteX3-7" fmla="*/ 2680014 w 3572081"/>
                <a:gd name="connsiteY3-8" fmla="*/ 0 h 5443885"/>
                <a:gd name="connsiteX4-9" fmla="*/ 3572081 w 3572081"/>
                <a:gd name="connsiteY4-10" fmla="*/ 5323112 h 5443885"/>
                <a:gd name="connsiteX0-11" fmla="*/ 3566678 w 3566678"/>
                <a:gd name="connsiteY0-12" fmla="*/ 5323112 h 5462695"/>
                <a:gd name="connsiteX1-13" fmla="*/ 686681 w 3566678"/>
                <a:gd name="connsiteY1-14" fmla="*/ 4708998 h 5462695"/>
                <a:gd name="connsiteX2-15" fmla="*/ 191788 w 3566678"/>
                <a:gd name="connsiteY2-16" fmla="*/ 1685336 h 5462695"/>
                <a:gd name="connsiteX3-17" fmla="*/ 2674611 w 3566678"/>
                <a:gd name="connsiteY3-18" fmla="*/ 0 h 5462695"/>
                <a:gd name="connsiteX4-19" fmla="*/ 3566678 w 3566678"/>
                <a:gd name="connsiteY4-20" fmla="*/ 5323112 h 5462695"/>
                <a:gd name="connsiteX0-21" fmla="*/ 3566678 w 3566678"/>
                <a:gd name="connsiteY0-22" fmla="*/ 5323290 h 5462873"/>
                <a:gd name="connsiteX1-23" fmla="*/ 686681 w 3566678"/>
                <a:gd name="connsiteY1-24" fmla="*/ 4709176 h 5462873"/>
                <a:gd name="connsiteX2-25" fmla="*/ 191788 w 3566678"/>
                <a:gd name="connsiteY2-26" fmla="*/ 1685514 h 5462873"/>
                <a:gd name="connsiteX3-27" fmla="*/ 2674611 w 3566678"/>
                <a:gd name="connsiteY3-28" fmla="*/ 178 h 5462873"/>
                <a:gd name="connsiteX4-29" fmla="*/ 2904780 w 3566678"/>
                <a:gd name="connsiteY4-30" fmla="*/ 1763770 h 5462873"/>
                <a:gd name="connsiteX5" fmla="*/ 3566678 w 3566678"/>
                <a:gd name="connsiteY5" fmla="*/ 5323290 h 5462873"/>
                <a:gd name="connsiteX0-31" fmla="*/ 3566678 w 3566678"/>
                <a:gd name="connsiteY0-32" fmla="*/ 5323290 h 5462873"/>
                <a:gd name="connsiteX1-33" fmla="*/ 686681 w 3566678"/>
                <a:gd name="connsiteY1-34" fmla="*/ 4709176 h 5462873"/>
                <a:gd name="connsiteX2-35" fmla="*/ 191788 w 3566678"/>
                <a:gd name="connsiteY2-36" fmla="*/ 1685514 h 5462873"/>
                <a:gd name="connsiteX3-37" fmla="*/ 2674611 w 3566678"/>
                <a:gd name="connsiteY3-38" fmla="*/ 178 h 5462873"/>
                <a:gd name="connsiteX4-39" fmla="*/ 2904780 w 3566678"/>
                <a:gd name="connsiteY4-40" fmla="*/ 1763770 h 5462873"/>
                <a:gd name="connsiteX5-41" fmla="*/ 3566678 w 3566678"/>
                <a:gd name="connsiteY5-42" fmla="*/ 5323290 h 5462873"/>
                <a:gd name="connsiteX0-43" fmla="*/ 3566678 w 3566678"/>
                <a:gd name="connsiteY0-44" fmla="*/ 5323290 h 5452141"/>
                <a:gd name="connsiteX1-45" fmla="*/ 686681 w 3566678"/>
                <a:gd name="connsiteY1-46" fmla="*/ 4709176 h 5452141"/>
                <a:gd name="connsiteX2-47" fmla="*/ 191788 w 3566678"/>
                <a:gd name="connsiteY2-48" fmla="*/ 1685514 h 5452141"/>
                <a:gd name="connsiteX3-49" fmla="*/ 2674611 w 3566678"/>
                <a:gd name="connsiteY3-50" fmla="*/ 178 h 5452141"/>
                <a:gd name="connsiteX4-51" fmla="*/ 2904780 w 3566678"/>
                <a:gd name="connsiteY4-52" fmla="*/ 1763770 h 5452141"/>
                <a:gd name="connsiteX5-53" fmla="*/ 3566678 w 3566678"/>
                <a:gd name="connsiteY5-54" fmla="*/ 5323290 h 54521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66678" h="5452141">
                  <a:moveTo>
                    <a:pt x="3566678" y="5323290"/>
                  </a:moveTo>
                  <a:cubicBezTo>
                    <a:pt x="2539409" y="5677547"/>
                    <a:pt x="1249163" y="5244922"/>
                    <a:pt x="686681" y="4709176"/>
                  </a:cubicBezTo>
                  <a:cubicBezTo>
                    <a:pt x="124199" y="4173430"/>
                    <a:pt x="-244249" y="2680829"/>
                    <a:pt x="191788" y="1685514"/>
                  </a:cubicBezTo>
                  <a:cubicBezTo>
                    <a:pt x="627825" y="690199"/>
                    <a:pt x="2210686" y="-12865"/>
                    <a:pt x="2674611" y="178"/>
                  </a:cubicBezTo>
                  <a:cubicBezTo>
                    <a:pt x="2774854" y="588042"/>
                    <a:pt x="2804537" y="1175906"/>
                    <a:pt x="2904780" y="1763770"/>
                  </a:cubicBezTo>
                  <a:cubicBezTo>
                    <a:pt x="2960776" y="1797968"/>
                    <a:pt x="3346045" y="4136783"/>
                    <a:pt x="3566678" y="5323290"/>
                  </a:cubicBezTo>
                  <a:close/>
                </a:path>
              </a:pathLst>
            </a:custGeom>
            <a:solidFill>
              <a:srgbClr val="2FA2A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Chord 8"/>
            <p:cNvSpPr/>
            <p:nvPr userDrawn="1"/>
          </p:nvSpPr>
          <p:spPr bwMode="auto">
            <a:xfrm rot="5962343" flipH="1" flipV="1">
              <a:off x="5539631" y="9403389"/>
              <a:ext cx="2285875" cy="3494263"/>
            </a:xfrm>
            <a:custGeom>
              <a:avLst/>
              <a:gdLst>
                <a:gd name="connsiteX0" fmla="*/ 3628372 w 5472608"/>
                <a:gd name="connsiteY0" fmla="*/ 5323112 h 5472608"/>
                <a:gd name="connsiteX1" fmla="*/ 724856 w 5472608"/>
                <a:gd name="connsiteY1" fmla="*/ 4591415 h 5472608"/>
                <a:gd name="connsiteX2" fmla="*/ 229962 w 5472608"/>
                <a:gd name="connsiteY2" fmla="*/ 1638303 h 5472608"/>
                <a:gd name="connsiteX3" fmla="*/ 2736305 w 5472608"/>
                <a:gd name="connsiteY3" fmla="*/ 0 h 5472608"/>
                <a:gd name="connsiteX4" fmla="*/ 3628372 w 5472608"/>
                <a:gd name="connsiteY4" fmla="*/ 5323112 h 5472608"/>
                <a:gd name="connsiteX0-1" fmla="*/ 3572081 w 3572081"/>
                <a:gd name="connsiteY0-2" fmla="*/ 5323112 h 5443885"/>
                <a:gd name="connsiteX1-3" fmla="*/ 668565 w 3572081"/>
                <a:gd name="connsiteY1-4" fmla="*/ 4591415 h 5443885"/>
                <a:gd name="connsiteX2-5" fmla="*/ 197191 w 3572081"/>
                <a:gd name="connsiteY2-6" fmla="*/ 1685336 h 5443885"/>
                <a:gd name="connsiteX3-7" fmla="*/ 2680014 w 3572081"/>
                <a:gd name="connsiteY3-8" fmla="*/ 0 h 5443885"/>
                <a:gd name="connsiteX4-9" fmla="*/ 3572081 w 3572081"/>
                <a:gd name="connsiteY4-10" fmla="*/ 5323112 h 5443885"/>
                <a:gd name="connsiteX0-11" fmla="*/ 3566678 w 3566678"/>
                <a:gd name="connsiteY0-12" fmla="*/ 5323112 h 5462695"/>
                <a:gd name="connsiteX1-13" fmla="*/ 686681 w 3566678"/>
                <a:gd name="connsiteY1-14" fmla="*/ 4708998 h 5462695"/>
                <a:gd name="connsiteX2-15" fmla="*/ 191788 w 3566678"/>
                <a:gd name="connsiteY2-16" fmla="*/ 1685336 h 5462695"/>
                <a:gd name="connsiteX3-17" fmla="*/ 2674611 w 3566678"/>
                <a:gd name="connsiteY3-18" fmla="*/ 0 h 5462695"/>
                <a:gd name="connsiteX4-19" fmla="*/ 3566678 w 3566678"/>
                <a:gd name="connsiteY4-20" fmla="*/ 5323112 h 5462695"/>
                <a:gd name="connsiteX0-21" fmla="*/ 3566678 w 3566678"/>
                <a:gd name="connsiteY0-22" fmla="*/ 5323290 h 5462873"/>
                <a:gd name="connsiteX1-23" fmla="*/ 686681 w 3566678"/>
                <a:gd name="connsiteY1-24" fmla="*/ 4709176 h 5462873"/>
                <a:gd name="connsiteX2-25" fmla="*/ 191788 w 3566678"/>
                <a:gd name="connsiteY2-26" fmla="*/ 1685514 h 5462873"/>
                <a:gd name="connsiteX3-27" fmla="*/ 2674611 w 3566678"/>
                <a:gd name="connsiteY3-28" fmla="*/ 178 h 5462873"/>
                <a:gd name="connsiteX4-29" fmla="*/ 2904780 w 3566678"/>
                <a:gd name="connsiteY4-30" fmla="*/ 1763770 h 5462873"/>
                <a:gd name="connsiteX5" fmla="*/ 3566678 w 3566678"/>
                <a:gd name="connsiteY5" fmla="*/ 5323290 h 5462873"/>
                <a:gd name="connsiteX0-31" fmla="*/ 3566678 w 3566678"/>
                <a:gd name="connsiteY0-32" fmla="*/ 5323290 h 5462873"/>
                <a:gd name="connsiteX1-33" fmla="*/ 686681 w 3566678"/>
                <a:gd name="connsiteY1-34" fmla="*/ 4709176 h 5462873"/>
                <a:gd name="connsiteX2-35" fmla="*/ 191788 w 3566678"/>
                <a:gd name="connsiteY2-36" fmla="*/ 1685514 h 5462873"/>
                <a:gd name="connsiteX3-37" fmla="*/ 2674611 w 3566678"/>
                <a:gd name="connsiteY3-38" fmla="*/ 178 h 5462873"/>
                <a:gd name="connsiteX4-39" fmla="*/ 2904780 w 3566678"/>
                <a:gd name="connsiteY4-40" fmla="*/ 1763770 h 5462873"/>
                <a:gd name="connsiteX5-41" fmla="*/ 3566678 w 3566678"/>
                <a:gd name="connsiteY5-42" fmla="*/ 5323290 h 5462873"/>
                <a:gd name="connsiteX0-43" fmla="*/ 3566678 w 3566678"/>
                <a:gd name="connsiteY0-44" fmla="*/ 5323290 h 5452141"/>
                <a:gd name="connsiteX1-45" fmla="*/ 686681 w 3566678"/>
                <a:gd name="connsiteY1-46" fmla="*/ 4709176 h 5452141"/>
                <a:gd name="connsiteX2-47" fmla="*/ 191788 w 3566678"/>
                <a:gd name="connsiteY2-48" fmla="*/ 1685514 h 5452141"/>
                <a:gd name="connsiteX3-49" fmla="*/ 2674611 w 3566678"/>
                <a:gd name="connsiteY3-50" fmla="*/ 178 h 5452141"/>
                <a:gd name="connsiteX4-51" fmla="*/ 2904780 w 3566678"/>
                <a:gd name="connsiteY4-52" fmla="*/ 1763770 h 5452141"/>
                <a:gd name="connsiteX5-53" fmla="*/ 3566678 w 3566678"/>
                <a:gd name="connsiteY5-54" fmla="*/ 5323290 h 54521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66678" h="5452141">
                  <a:moveTo>
                    <a:pt x="3566678" y="5323290"/>
                  </a:moveTo>
                  <a:cubicBezTo>
                    <a:pt x="2539409" y="5677547"/>
                    <a:pt x="1249163" y="5244922"/>
                    <a:pt x="686681" y="4709176"/>
                  </a:cubicBezTo>
                  <a:cubicBezTo>
                    <a:pt x="124199" y="4173430"/>
                    <a:pt x="-244249" y="2680829"/>
                    <a:pt x="191788" y="1685514"/>
                  </a:cubicBezTo>
                  <a:cubicBezTo>
                    <a:pt x="627825" y="690199"/>
                    <a:pt x="2210686" y="-12865"/>
                    <a:pt x="2674611" y="178"/>
                  </a:cubicBezTo>
                  <a:cubicBezTo>
                    <a:pt x="2774854" y="588042"/>
                    <a:pt x="2804537" y="1175906"/>
                    <a:pt x="2904780" y="1763770"/>
                  </a:cubicBezTo>
                  <a:cubicBezTo>
                    <a:pt x="2960776" y="1797968"/>
                    <a:pt x="3346045" y="4136783"/>
                    <a:pt x="3566678" y="5323290"/>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Chord 8"/>
            <p:cNvSpPr/>
            <p:nvPr userDrawn="1"/>
          </p:nvSpPr>
          <p:spPr bwMode="auto">
            <a:xfrm rot="5962343" flipH="1" flipV="1">
              <a:off x="9137487" y="9403389"/>
              <a:ext cx="2285875" cy="3494263"/>
            </a:xfrm>
            <a:custGeom>
              <a:avLst/>
              <a:gdLst>
                <a:gd name="connsiteX0" fmla="*/ 3628372 w 5472608"/>
                <a:gd name="connsiteY0" fmla="*/ 5323112 h 5472608"/>
                <a:gd name="connsiteX1" fmla="*/ 724856 w 5472608"/>
                <a:gd name="connsiteY1" fmla="*/ 4591415 h 5472608"/>
                <a:gd name="connsiteX2" fmla="*/ 229962 w 5472608"/>
                <a:gd name="connsiteY2" fmla="*/ 1638303 h 5472608"/>
                <a:gd name="connsiteX3" fmla="*/ 2736305 w 5472608"/>
                <a:gd name="connsiteY3" fmla="*/ 0 h 5472608"/>
                <a:gd name="connsiteX4" fmla="*/ 3628372 w 5472608"/>
                <a:gd name="connsiteY4" fmla="*/ 5323112 h 5472608"/>
                <a:gd name="connsiteX0-1" fmla="*/ 3572081 w 3572081"/>
                <a:gd name="connsiteY0-2" fmla="*/ 5323112 h 5443885"/>
                <a:gd name="connsiteX1-3" fmla="*/ 668565 w 3572081"/>
                <a:gd name="connsiteY1-4" fmla="*/ 4591415 h 5443885"/>
                <a:gd name="connsiteX2-5" fmla="*/ 197191 w 3572081"/>
                <a:gd name="connsiteY2-6" fmla="*/ 1685336 h 5443885"/>
                <a:gd name="connsiteX3-7" fmla="*/ 2680014 w 3572081"/>
                <a:gd name="connsiteY3-8" fmla="*/ 0 h 5443885"/>
                <a:gd name="connsiteX4-9" fmla="*/ 3572081 w 3572081"/>
                <a:gd name="connsiteY4-10" fmla="*/ 5323112 h 5443885"/>
                <a:gd name="connsiteX0-11" fmla="*/ 3566678 w 3566678"/>
                <a:gd name="connsiteY0-12" fmla="*/ 5323112 h 5462695"/>
                <a:gd name="connsiteX1-13" fmla="*/ 686681 w 3566678"/>
                <a:gd name="connsiteY1-14" fmla="*/ 4708998 h 5462695"/>
                <a:gd name="connsiteX2-15" fmla="*/ 191788 w 3566678"/>
                <a:gd name="connsiteY2-16" fmla="*/ 1685336 h 5462695"/>
                <a:gd name="connsiteX3-17" fmla="*/ 2674611 w 3566678"/>
                <a:gd name="connsiteY3-18" fmla="*/ 0 h 5462695"/>
                <a:gd name="connsiteX4-19" fmla="*/ 3566678 w 3566678"/>
                <a:gd name="connsiteY4-20" fmla="*/ 5323112 h 5462695"/>
                <a:gd name="connsiteX0-21" fmla="*/ 3566678 w 3566678"/>
                <a:gd name="connsiteY0-22" fmla="*/ 5323290 h 5462873"/>
                <a:gd name="connsiteX1-23" fmla="*/ 686681 w 3566678"/>
                <a:gd name="connsiteY1-24" fmla="*/ 4709176 h 5462873"/>
                <a:gd name="connsiteX2-25" fmla="*/ 191788 w 3566678"/>
                <a:gd name="connsiteY2-26" fmla="*/ 1685514 h 5462873"/>
                <a:gd name="connsiteX3-27" fmla="*/ 2674611 w 3566678"/>
                <a:gd name="connsiteY3-28" fmla="*/ 178 h 5462873"/>
                <a:gd name="connsiteX4-29" fmla="*/ 2904780 w 3566678"/>
                <a:gd name="connsiteY4-30" fmla="*/ 1763770 h 5462873"/>
                <a:gd name="connsiteX5" fmla="*/ 3566678 w 3566678"/>
                <a:gd name="connsiteY5" fmla="*/ 5323290 h 5462873"/>
                <a:gd name="connsiteX0-31" fmla="*/ 3566678 w 3566678"/>
                <a:gd name="connsiteY0-32" fmla="*/ 5323290 h 5462873"/>
                <a:gd name="connsiteX1-33" fmla="*/ 686681 w 3566678"/>
                <a:gd name="connsiteY1-34" fmla="*/ 4709176 h 5462873"/>
                <a:gd name="connsiteX2-35" fmla="*/ 191788 w 3566678"/>
                <a:gd name="connsiteY2-36" fmla="*/ 1685514 h 5462873"/>
                <a:gd name="connsiteX3-37" fmla="*/ 2674611 w 3566678"/>
                <a:gd name="connsiteY3-38" fmla="*/ 178 h 5462873"/>
                <a:gd name="connsiteX4-39" fmla="*/ 2904780 w 3566678"/>
                <a:gd name="connsiteY4-40" fmla="*/ 1763770 h 5462873"/>
                <a:gd name="connsiteX5-41" fmla="*/ 3566678 w 3566678"/>
                <a:gd name="connsiteY5-42" fmla="*/ 5323290 h 5462873"/>
                <a:gd name="connsiteX0-43" fmla="*/ 3566678 w 3566678"/>
                <a:gd name="connsiteY0-44" fmla="*/ 5323290 h 5452141"/>
                <a:gd name="connsiteX1-45" fmla="*/ 686681 w 3566678"/>
                <a:gd name="connsiteY1-46" fmla="*/ 4709176 h 5452141"/>
                <a:gd name="connsiteX2-47" fmla="*/ 191788 w 3566678"/>
                <a:gd name="connsiteY2-48" fmla="*/ 1685514 h 5452141"/>
                <a:gd name="connsiteX3-49" fmla="*/ 2674611 w 3566678"/>
                <a:gd name="connsiteY3-50" fmla="*/ 178 h 5452141"/>
                <a:gd name="connsiteX4-51" fmla="*/ 2904780 w 3566678"/>
                <a:gd name="connsiteY4-52" fmla="*/ 1763770 h 5452141"/>
                <a:gd name="connsiteX5-53" fmla="*/ 3566678 w 3566678"/>
                <a:gd name="connsiteY5-54" fmla="*/ 5323290 h 54521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66678" h="5452141">
                  <a:moveTo>
                    <a:pt x="3566678" y="5323290"/>
                  </a:moveTo>
                  <a:cubicBezTo>
                    <a:pt x="2539409" y="5677547"/>
                    <a:pt x="1249163" y="5244922"/>
                    <a:pt x="686681" y="4709176"/>
                  </a:cubicBezTo>
                  <a:cubicBezTo>
                    <a:pt x="124199" y="4173430"/>
                    <a:pt x="-244249" y="2680829"/>
                    <a:pt x="191788" y="1685514"/>
                  </a:cubicBezTo>
                  <a:cubicBezTo>
                    <a:pt x="627825" y="690199"/>
                    <a:pt x="2210686" y="-12865"/>
                    <a:pt x="2674611" y="178"/>
                  </a:cubicBezTo>
                  <a:cubicBezTo>
                    <a:pt x="2774854" y="588042"/>
                    <a:pt x="2804537" y="1175906"/>
                    <a:pt x="2904780" y="1763770"/>
                  </a:cubicBezTo>
                  <a:cubicBezTo>
                    <a:pt x="2960776" y="1797968"/>
                    <a:pt x="3346045" y="4136783"/>
                    <a:pt x="3566678" y="5323290"/>
                  </a:cubicBezTo>
                  <a:close/>
                </a:path>
              </a:pathLst>
            </a:custGeom>
            <a:solidFill>
              <a:srgbClr val="2FA2A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Chord 8"/>
            <p:cNvSpPr/>
            <p:nvPr userDrawn="1"/>
          </p:nvSpPr>
          <p:spPr bwMode="auto">
            <a:xfrm rot="5962343" flipH="1" flipV="1">
              <a:off x="12735343" y="9403389"/>
              <a:ext cx="2285875" cy="3494263"/>
            </a:xfrm>
            <a:custGeom>
              <a:avLst/>
              <a:gdLst>
                <a:gd name="connsiteX0" fmla="*/ 3628372 w 5472608"/>
                <a:gd name="connsiteY0" fmla="*/ 5323112 h 5472608"/>
                <a:gd name="connsiteX1" fmla="*/ 724856 w 5472608"/>
                <a:gd name="connsiteY1" fmla="*/ 4591415 h 5472608"/>
                <a:gd name="connsiteX2" fmla="*/ 229962 w 5472608"/>
                <a:gd name="connsiteY2" fmla="*/ 1638303 h 5472608"/>
                <a:gd name="connsiteX3" fmla="*/ 2736305 w 5472608"/>
                <a:gd name="connsiteY3" fmla="*/ 0 h 5472608"/>
                <a:gd name="connsiteX4" fmla="*/ 3628372 w 5472608"/>
                <a:gd name="connsiteY4" fmla="*/ 5323112 h 5472608"/>
                <a:gd name="connsiteX0-1" fmla="*/ 3572081 w 3572081"/>
                <a:gd name="connsiteY0-2" fmla="*/ 5323112 h 5443885"/>
                <a:gd name="connsiteX1-3" fmla="*/ 668565 w 3572081"/>
                <a:gd name="connsiteY1-4" fmla="*/ 4591415 h 5443885"/>
                <a:gd name="connsiteX2-5" fmla="*/ 197191 w 3572081"/>
                <a:gd name="connsiteY2-6" fmla="*/ 1685336 h 5443885"/>
                <a:gd name="connsiteX3-7" fmla="*/ 2680014 w 3572081"/>
                <a:gd name="connsiteY3-8" fmla="*/ 0 h 5443885"/>
                <a:gd name="connsiteX4-9" fmla="*/ 3572081 w 3572081"/>
                <a:gd name="connsiteY4-10" fmla="*/ 5323112 h 5443885"/>
                <a:gd name="connsiteX0-11" fmla="*/ 3566678 w 3566678"/>
                <a:gd name="connsiteY0-12" fmla="*/ 5323112 h 5462695"/>
                <a:gd name="connsiteX1-13" fmla="*/ 686681 w 3566678"/>
                <a:gd name="connsiteY1-14" fmla="*/ 4708998 h 5462695"/>
                <a:gd name="connsiteX2-15" fmla="*/ 191788 w 3566678"/>
                <a:gd name="connsiteY2-16" fmla="*/ 1685336 h 5462695"/>
                <a:gd name="connsiteX3-17" fmla="*/ 2674611 w 3566678"/>
                <a:gd name="connsiteY3-18" fmla="*/ 0 h 5462695"/>
                <a:gd name="connsiteX4-19" fmla="*/ 3566678 w 3566678"/>
                <a:gd name="connsiteY4-20" fmla="*/ 5323112 h 5462695"/>
                <a:gd name="connsiteX0-21" fmla="*/ 3566678 w 3566678"/>
                <a:gd name="connsiteY0-22" fmla="*/ 5323290 h 5462873"/>
                <a:gd name="connsiteX1-23" fmla="*/ 686681 w 3566678"/>
                <a:gd name="connsiteY1-24" fmla="*/ 4709176 h 5462873"/>
                <a:gd name="connsiteX2-25" fmla="*/ 191788 w 3566678"/>
                <a:gd name="connsiteY2-26" fmla="*/ 1685514 h 5462873"/>
                <a:gd name="connsiteX3-27" fmla="*/ 2674611 w 3566678"/>
                <a:gd name="connsiteY3-28" fmla="*/ 178 h 5462873"/>
                <a:gd name="connsiteX4-29" fmla="*/ 2904780 w 3566678"/>
                <a:gd name="connsiteY4-30" fmla="*/ 1763770 h 5462873"/>
                <a:gd name="connsiteX5" fmla="*/ 3566678 w 3566678"/>
                <a:gd name="connsiteY5" fmla="*/ 5323290 h 5462873"/>
                <a:gd name="connsiteX0-31" fmla="*/ 3566678 w 3566678"/>
                <a:gd name="connsiteY0-32" fmla="*/ 5323290 h 5462873"/>
                <a:gd name="connsiteX1-33" fmla="*/ 686681 w 3566678"/>
                <a:gd name="connsiteY1-34" fmla="*/ 4709176 h 5462873"/>
                <a:gd name="connsiteX2-35" fmla="*/ 191788 w 3566678"/>
                <a:gd name="connsiteY2-36" fmla="*/ 1685514 h 5462873"/>
                <a:gd name="connsiteX3-37" fmla="*/ 2674611 w 3566678"/>
                <a:gd name="connsiteY3-38" fmla="*/ 178 h 5462873"/>
                <a:gd name="connsiteX4-39" fmla="*/ 2904780 w 3566678"/>
                <a:gd name="connsiteY4-40" fmla="*/ 1763770 h 5462873"/>
                <a:gd name="connsiteX5-41" fmla="*/ 3566678 w 3566678"/>
                <a:gd name="connsiteY5-42" fmla="*/ 5323290 h 5462873"/>
                <a:gd name="connsiteX0-43" fmla="*/ 3566678 w 3566678"/>
                <a:gd name="connsiteY0-44" fmla="*/ 5323290 h 5452141"/>
                <a:gd name="connsiteX1-45" fmla="*/ 686681 w 3566678"/>
                <a:gd name="connsiteY1-46" fmla="*/ 4709176 h 5452141"/>
                <a:gd name="connsiteX2-47" fmla="*/ 191788 w 3566678"/>
                <a:gd name="connsiteY2-48" fmla="*/ 1685514 h 5452141"/>
                <a:gd name="connsiteX3-49" fmla="*/ 2674611 w 3566678"/>
                <a:gd name="connsiteY3-50" fmla="*/ 178 h 5452141"/>
                <a:gd name="connsiteX4-51" fmla="*/ 2904780 w 3566678"/>
                <a:gd name="connsiteY4-52" fmla="*/ 1763770 h 5452141"/>
                <a:gd name="connsiteX5-53" fmla="*/ 3566678 w 3566678"/>
                <a:gd name="connsiteY5-54" fmla="*/ 5323290 h 54521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66678" h="5452141">
                  <a:moveTo>
                    <a:pt x="3566678" y="5323290"/>
                  </a:moveTo>
                  <a:cubicBezTo>
                    <a:pt x="2539409" y="5677547"/>
                    <a:pt x="1249163" y="5244922"/>
                    <a:pt x="686681" y="4709176"/>
                  </a:cubicBezTo>
                  <a:cubicBezTo>
                    <a:pt x="124199" y="4173430"/>
                    <a:pt x="-244249" y="2680829"/>
                    <a:pt x="191788" y="1685514"/>
                  </a:cubicBezTo>
                  <a:cubicBezTo>
                    <a:pt x="627825" y="690199"/>
                    <a:pt x="2210686" y="-12865"/>
                    <a:pt x="2674611" y="178"/>
                  </a:cubicBezTo>
                  <a:cubicBezTo>
                    <a:pt x="2774854" y="588042"/>
                    <a:pt x="2804537" y="1175906"/>
                    <a:pt x="2904780" y="1763770"/>
                  </a:cubicBezTo>
                  <a:cubicBezTo>
                    <a:pt x="2960776" y="1797968"/>
                    <a:pt x="3346045" y="4136783"/>
                    <a:pt x="3566678" y="5323290"/>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Chord 8"/>
            <p:cNvSpPr/>
            <p:nvPr userDrawn="1"/>
          </p:nvSpPr>
          <p:spPr bwMode="auto">
            <a:xfrm rot="5962343" flipH="1" flipV="1">
              <a:off x="16333199" y="9403389"/>
              <a:ext cx="2285875" cy="3494263"/>
            </a:xfrm>
            <a:custGeom>
              <a:avLst/>
              <a:gdLst>
                <a:gd name="connsiteX0" fmla="*/ 3628372 w 5472608"/>
                <a:gd name="connsiteY0" fmla="*/ 5323112 h 5472608"/>
                <a:gd name="connsiteX1" fmla="*/ 724856 w 5472608"/>
                <a:gd name="connsiteY1" fmla="*/ 4591415 h 5472608"/>
                <a:gd name="connsiteX2" fmla="*/ 229962 w 5472608"/>
                <a:gd name="connsiteY2" fmla="*/ 1638303 h 5472608"/>
                <a:gd name="connsiteX3" fmla="*/ 2736305 w 5472608"/>
                <a:gd name="connsiteY3" fmla="*/ 0 h 5472608"/>
                <a:gd name="connsiteX4" fmla="*/ 3628372 w 5472608"/>
                <a:gd name="connsiteY4" fmla="*/ 5323112 h 5472608"/>
                <a:gd name="connsiteX0-1" fmla="*/ 3572081 w 3572081"/>
                <a:gd name="connsiteY0-2" fmla="*/ 5323112 h 5443885"/>
                <a:gd name="connsiteX1-3" fmla="*/ 668565 w 3572081"/>
                <a:gd name="connsiteY1-4" fmla="*/ 4591415 h 5443885"/>
                <a:gd name="connsiteX2-5" fmla="*/ 197191 w 3572081"/>
                <a:gd name="connsiteY2-6" fmla="*/ 1685336 h 5443885"/>
                <a:gd name="connsiteX3-7" fmla="*/ 2680014 w 3572081"/>
                <a:gd name="connsiteY3-8" fmla="*/ 0 h 5443885"/>
                <a:gd name="connsiteX4-9" fmla="*/ 3572081 w 3572081"/>
                <a:gd name="connsiteY4-10" fmla="*/ 5323112 h 5443885"/>
                <a:gd name="connsiteX0-11" fmla="*/ 3566678 w 3566678"/>
                <a:gd name="connsiteY0-12" fmla="*/ 5323112 h 5462695"/>
                <a:gd name="connsiteX1-13" fmla="*/ 686681 w 3566678"/>
                <a:gd name="connsiteY1-14" fmla="*/ 4708998 h 5462695"/>
                <a:gd name="connsiteX2-15" fmla="*/ 191788 w 3566678"/>
                <a:gd name="connsiteY2-16" fmla="*/ 1685336 h 5462695"/>
                <a:gd name="connsiteX3-17" fmla="*/ 2674611 w 3566678"/>
                <a:gd name="connsiteY3-18" fmla="*/ 0 h 5462695"/>
                <a:gd name="connsiteX4-19" fmla="*/ 3566678 w 3566678"/>
                <a:gd name="connsiteY4-20" fmla="*/ 5323112 h 5462695"/>
                <a:gd name="connsiteX0-21" fmla="*/ 3566678 w 3566678"/>
                <a:gd name="connsiteY0-22" fmla="*/ 5323290 h 5462873"/>
                <a:gd name="connsiteX1-23" fmla="*/ 686681 w 3566678"/>
                <a:gd name="connsiteY1-24" fmla="*/ 4709176 h 5462873"/>
                <a:gd name="connsiteX2-25" fmla="*/ 191788 w 3566678"/>
                <a:gd name="connsiteY2-26" fmla="*/ 1685514 h 5462873"/>
                <a:gd name="connsiteX3-27" fmla="*/ 2674611 w 3566678"/>
                <a:gd name="connsiteY3-28" fmla="*/ 178 h 5462873"/>
                <a:gd name="connsiteX4-29" fmla="*/ 2904780 w 3566678"/>
                <a:gd name="connsiteY4-30" fmla="*/ 1763770 h 5462873"/>
                <a:gd name="connsiteX5" fmla="*/ 3566678 w 3566678"/>
                <a:gd name="connsiteY5" fmla="*/ 5323290 h 5462873"/>
                <a:gd name="connsiteX0-31" fmla="*/ 3566678 w 3566678"/>
                <a:gd name="connsiteY0-32" fmla="*/ 5323290 h 5462873"/>
                <a:gd name="connsiteX1-33" fmla="*/ 686681 w 3566678"/>
                <a:gd name="connsiteY1-34" fmla="*/ 4709176 h 5462873"/>
                <a:gd name="connsiteX2-35" fmla="*/ 191788 w 3566678"/>
                <a:gd name="connsiteY2-36" fmla="*/ 1685514 h 5462873"/>
                <a:gd name="connsiteX3-37" fmla="*/ 2674611 w 3566678"/>
                <a:gd name="connsiteY3-38" fmla="*/ 178 h 5462873"/>
                <a:gd name="connsiteX4-39" fmla="*/ 2904780 w 3566678"/>
                <a:gd name="connsiteY4-40" fmla="*/ 1763770 h 5462873"/>
                <a:gd name="connsiteX5-41" fmla="*/ 3566678 w 3566678"/>
                <a:gd name="connsiteY5-42" fmla="*/ 5323290 h 5462873"/>
                <a:gd name="connsiteX0-43" fmla="*/ 3566678 w 3566678"/>
                <a:gd name="connsiteY0-44" fmla="*/ 5323290 h 5452141"/>
                <a:gd name="connsiteX1-45" fmla="*/ 686681 w 3566678"/>
                <a:gd name="connsiteY1-46" fmla="*/ 4709176 h 5452141"/>
                <a:gd name="connsiteX2-47" fmla="*/ 191788 w 3566678"/>
                <a:gd name="connsiteY2-48" fmla="*/ 1685514 h 5452141"/>
                <a:gd name="connsiteX3-49" fmla="*/ 2674611 w 3566678"/>
                <a:gd name="connsiteY3-50" fmla="*/ 178 h 5452141"/>
                <a:gd name="connsiteX4-51" fmla="*/ 2904780 w 3566678"/>
                <a:gd name="connsiteY4-52" fmla="*/ 1763770 h 5452141"/>
                <a:gd name="connsiteX5-53" fmla="*/ 3566678 w 3566678"/>
                <a:gd name="connsiteY5-54" fmla="*/ 5323290 h 54521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66678" h="5452141">
                  <a:moveTo>
                    <a:pt x="3566678" y="5323290"/>
                  </a:moveTo>
                  <a:cubicBezTo>
                    <a:pt x="2539409" y="5677547"/>
                    <a:pt x="1249163" y="5244922"/>
                    <a:pt x="686681" y="4709176"/>
                  </a:cubicBezTo>
                  <a:cubicBezTo>
                    <a:pt x="124199" y="4173430"/>
                    <a:pt x="-244249" y="2680829"/>
                    <a:pt x="191788" y="1685514"/>
                  </a:cubicBezTo>
                  <a:cubicBezTo>
                    <a:pt x="627825" y="690199"/>
                    <a:pt x="2210686" y="-12865"/>
                    <a:pt x="2674611" y="178"/>
                  </a:cubicBezTo>
                  <a:cubicBezTo>
                    <a:pt x="2774854" y="588042"/>
                    <a:pt x="2804537" y="1175906"/>
                    <a:pt x="2904780" y="1763770"/>
                  </a:cubicBezTo>
                  <a:cubicBezTo>
                    <a:pt x="2960776" y="1797968"/>
                    <a:pt x="3346045" y="4136783"/>
                    <a:pt x="3566678" y="5323290"/>
                  </a:cubicBezTo>
                  <a:close/>
                </a:path>
              </a:pathLst>
            </a:custGeom>
            <a:solidFill>
              <a:srgbClr val="2FA2A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Chord 8"/>
            <p:cNvSpPr/>
            <p:nvPr userDrawn="1"/>
          </p:nvSpPr>
          <p:spPr bwMode="auto">
            <a:xfrm rot="5962343" flipH="1" flipV="1">
              <a:off x="19931053" y="9403390"/>
              <a:ext cx="2285875" cy="3494263"/>
            </a:xfrm>
            <a:custGeom>
              <a:avLst/>
              <a:gdLst>
                <a:gd name="connsiteX0" fmla="*/ 3628372 w 5472608"/>
                <a:gd name="connsiteY0" fmla="*/ 5323112 h 5472608"/>
                <a:gd name="connsiteX1" fmla="*/ 724856 w 5472608"/>
                <a:gd name="connsiteY1" fmla="*/ 4591415 h 5472608"/>
                <a:gd name="connsiteX2" fmla="*/ 229962 w 5472608"/>
                <a:gd name="connsiteY2" fmla="*/ 1638303 h 5472608"/>
                <a:gd name="connsiteX3" fmla="*/ 2736305 w 5472608"/>
                <a:gd name="connsiteY3" fmla="*/ 0 h 5472608"/>
                <a:gd name="connsiteX4" fmla="*/ 3628372 w 5472608"/>
                <a:gd name="connsiteY4" fmla="*/ 5323112 h 5472608"/>
                <a:gd name="connsiteX0-1" fmla="*/ 3572081 w 3572081"/>
                <a:gd name="connsiteY0-2" fmla="*/ 5323112 h 5443885"/>
                <a:gd name="connsiteX1-3" fmla="*/ 668565 w 3572081"/>
                <a:gd name="connsiteY1-4" fmla="*/ 4591415 h 5443885"/>
                <a:gd name="connsiteX2-5" fmla="*/ 197191 w 3572081"/>
                <a:gd name="connsiteY2-6" fmla="*/ 1685336 h 5443885"/>
                <a:gd name="connsiteX3-7" fmla="*/ 2680014 w 3572081"/>
                <a:gd name="connsiteY3-8" fmla="*/ 0 h 5443885"/>
                <a:gd name="connsiteX4-9" fmla="*/ 3572081 w 3572081"/>
                <a:gd name="connsiteY4-10" fmla="*/ 5323112 h 5443885"/>
                <a:gd name="connsiteX0-11" fmla="*/ 3566678 w 3566678"/>
                <a:gd name="connsiteY0-12" fmla="*/ 5323112 h 5462695"/>
                <a:gd name="connsiteX1-13" fmla="*/ 686681 w 3566678"/>
                <a:gd name="connsiteY1-14" fmla="*/ 4708998 h 5462695"/>
                <a:gd name="connsiteX2-15" fmla="*/ 191788 w 3566678"/>
                <a:gd name="connsiteY2-16" fmla="*/ 1685336 h 5462695"/>
                <a:gd name="connsiteX3-17" fmla="*/ 2674611 w 3566678"/>
                <a:gd name="connsiteY3-18" fmla="*/ 0 h 5462695"/>
                <a:gd name="connsiteX4-19" fmla="*/ 3566678 w 3566678"/>
                <a:gd name="connsiteY4-20" fmla="*/ 5323112 h 5462695"/>
                <a:gd name="connsiteX0-21" fmla="*/ 3566678 w 3566678"/>
                <a:gd name="connsiteY0-22" fmla="*/ 5323290 h 5462873"/>
                <a:gd name="connsiteX1-23" fmla="*/ 686681 w 3566678"/>
                <a:gd name="connsiteY1-24" fmla="*/ 4709176 h 5462873"/>
                <a:gd name="connsiteX2-25" fmla="*/ 191788 w 3566678"/>
                <a:gd name="connsiteY2-26" fmla="*/ 1685514 h 5462873"/>
                <a:gd name="connsiteX3-27" fmla="*/ 2674611 w 3566678"/>
                <a:gd name="connsiteY3-28" fmla="*/ 178 h 5462873"/>
                <a:gd name="connsiteX4-29" fmla="*/ 2904780 w 3566678"/>
                <a:gd name="connsiteY4-30" fmla="*/ 1763770 h 5462873"/>
                <a:gd name="connsiteX5" fmla="*/ 3566678 w 3566678"/>
                <a:gd name="connsiteY5" fmla="*/ 5323290 h 5462873"/>
                <a:gd name="connsiteX0-31" fmla="*/ 3566678 w 3566678"/>
                <a:gd name="connsiteY0-32" fmla="*/ 5323290 h 5462873"/>
                <a:gd name="connsiteX1-33" fmla="*/ 686681 w 3566678"/>
                <a:gd name="connsiteY1-34" fmla="*/ 4709176 h 5462873"/>
                <a:gd name="connsiteX2-35" fmla="*/ 191788 w 3566678"/>
                <a:gd name="connsiteY2-36" fmla="*/ 1685514 h 5462873"/>
                <a:gd name="connsiteX3-37" fmla="*/ 2674611 w 3566678"/>
                <a:gd name="connsiteY3-38" fmla="*/ 178 h 5462873"/>
                <a:gd name="connsiteX4-39" fmla="*/ 2904780 w 3566678"/>
                <a:gd name="connsiteY4-40" fmla="*/ 1763770 h 5462873"/>
                <a:gd name="connsiteX5-41" fmla="*/ 3566678 w 3566678"/>
                <a:gd name="connsiteY5-42" fmla="*/ 5323290 h 5462873"/>
                <a:gd name="connsiteX0-43" fmla="*/ 3566678 w 3566678"/>
                <a:gd name="connsiteY0-44" fmla="*/ 5323290 h 5452141"/>
                <a:gd name="connsiteX1-45" fmla="*/ 686681 w 3566678"/>
                <a:gd name="connsiteY1-46" fmla="*/ 4709176 h 5452141"/>
                <a:gd name="connsiteX2-47" fmla="*/ 191788 w 3566678"/>
                <a:gd name="connsiteY2-48" fmla="*/ 1685514 h 5452141"/>
                <a:gd name="connsiteX3-49" fmla="*/ 2674611 w 3566678"/>
                <a:gd name="connsiteY3-50" fmla="*/ 178 h 5452141"/>
                <a:gd name="connsiteX4-51" fmla="*/ 2904780 w 3566678"/>
                <a:gd name="connsiteY4-52" fmla="*/ 1763770 h 5452141"/>
                <a:gd name="connsiteX5-53" fmla="*/ 3566678 w 3566678"/>
                <a:gd name="connsiteY5-54" fmla="*/ 5323290 h 54521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66678" h="5452141">
                  <a:moveTo>
                    <a:pt x="3566678" y="5323290"/>
                  </a:moveTo>
                  <a:cubicBezTo>
                    <a:pt x="2539409" y="5677547"/>
                    <a:pt x="1249163" y="5244922"/>
                    <a:pt x="686681" y="4709176"/>
                  </a:cubicBezTo>
                  <a:cubicBezTo>
                    <a:pt x="124199" y="4173430"/>
                    <a:pt x="-244249" y="2680829"/>
                    <a:pt x="191788" y="1685514"/>
                  </a:cubicBezTo>
                  <a:cubicBezTo>
                    <a:pt x="627825" y="690199"/>
                    <a:pt x="2210686" y="-12865"/>
                    <a:pt x="2674611" y="178"/>
                  </a:cubicBezTo>
                  <a:cubicBezTo>
                    <a:pt x="2774854" y="588042"/>
                    <a:pt x="2804537" y="1175906"/>
                    <a:pt x="2904780" y="1763770"/>
                  </a:cubicBezTo>
                  <a:cubicBezTo>
                    <a:pt x="2960776" y="1797968"/>
                    <a:pt x="3346045" y="4136783"/>
                    <a:pt x="3566678" y="5323290"/>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nvGrpSpPr>
          <p:cNvPr id="3" name="Group 2"/>
          <p:cNvGrpSpPr/>
          <p:nvPr userDrawn="1"/>
        </p:nvGrpSpPr>
        <p:grpSpPr>
          <a:xfrm rot="10800000">
            <a:off x="1509659" y="953345"/>
            <a:ext cx="21483541" cy="2285876"/>
            <a:chOff x="1337581" y="646542"/>
            <a:chExt cx="21483541" cy="2285876"/>
          </a:xfrm>
        </p:grpSpPr>
        <p:sp>
          <p:nvSpPr>
            <p:cNvPr id="13" name="Chord 8"/>
            <p:cNvSpPr/>
            <p:nvPr userDrawn="1"/>
          </p:nvSpPr>
          <p:spPr bwMode="auto">
            <a:xfrm rot="5962343" flipH="1" flipV="1">
              <a:off x="1941775" y="42348"/>
              <a:ext cx="2285875" cy="3494263"/>
            </a:xfrm>
            <a:custGeom>
              <a:avLst/>
              <a:gdLst>
                <a:gd name="connsiteX0" fmla="*/ 3628372 w 5472608"/>
                <a:gd name="connsiteY0" fmla="*/ 5323112 h 5472608"/>
                <a:gd name="connsiteX1" fmla="*/ 724856 w 5472608"/>
                <a:gd name="connsiteY1" fmla="*/ 4591415 h 5472608"/>
                <a:gd name="connsiteX2" fmla="*/ 229962 w 5472608"/>
                <a:gd name="connsiteY2" fmla="*/ 1638303 h 5472608"/>
                <a:gd name="connsiteX3" fmla="*/ 2736305 w 5472608"/>
                <a:gd name="connsiteY3" fmla="*/ 0 h 5472608"/>
                <a:gd name="connsiteX4" fmla="*/ 3628372 w 5472608"/>
                <a:gd name="connsiteY4" fmla="*/ 5323112 h 5472608"/>
                <a:gd name="connsiteX0-1" fmla="*/ 3572081 w 3572081"/>
                <a:gd name="connsiteY0-2" fmla="*/ 5323112 h 5443885"/>
                <a:gd name="connsiteX1-3" fmla="*/ 668565 w 3572081"/>
                <a:gd name="connsiteY1-4" fmla="*/ 4591415 h 5443885"/>
                <a:gd name="connsiteX2-5" fmla="*/ 197191 w 3572081"/>
                <a:gd name="connsiteY2-6" fmla="*/ 1685336 h 5443885"/>
                <a:gd name="connsiteX3-7" fmla="*/ 2680014 w 3572081"/>
                <a:gd name="connsiteY3-8" fmla="*/ 0 h 5443885"/>
                <a:gd name="connsiteX4-9" fmla="*/ 3572081 w 3572081"/>
                <a:gd name="connsiteY4-10" fmla="*/ 5323112 h 5443885"/>
                <a:gd name="connsiteX0-11" fmla="*/ 3566678 w 3566678"/>
                <a:gd name="connsiteY0-12" fmla="*/ 5323112 h 5462695"/>
                <a:gd name="connsiteX1-13" fmla="*/ 686681 w 3566678"/>
                <a:gd name="connsiteY1-14" fmla="*/ 4708998 h 5462695"/>
                <a:gd name="connsiteX2-15" fmla="*/ 191788 w 3566678"/>
                <a:gd name="connsiteY2-16" fmla="*/ 1685336 h 5462695"/>
                <a:gd name="connsiteX3-17" fmla="*/ 2674611 w 3566678"/>
                <a:gd name="connsiteY3-18" fmla="*/ 0 h 5462695"/>
                <a:gd name="connsiteX4-19" fmla="*/ 3566678 w 3566678"/>
                <a:gd name="connsiteY4-20" fmla="*/ 5323112 h 5462695"/>
                <a:gd name="connsiteX0-21" fmla="*/ 3566678 w 3566678"/>
                <a:gd name="connsiteY0-22" fmla="*/ 5323290 h 5462873"/>
                <a:gd name="connsiteX1-23" fmla="*/ 686681 w 3566678"/>
                <a:gd name="connsiteY1-24" fmla="*/ 4709176 h 5462873"/>
                <a:gd name="connsiteX2-25" fmla="*/ 191788 w 3566678"/>
                <a:gd name="connsiteY2-26" fmla="*/ 1685514 h 5462873"/>
                <a:gd name="connsiteX3-27" fmla="*/ 2674611 w 3566678"/>
                <a:gd name="connsiteY3-28" fmla="*/ 178 h 5462873"/>
                <a:gd name="connsiteX4-29" fmla="*/ 2904780 w 3566678"/>
                <a:gd name="connsiteY4-30" fmla="*/ 1763770 h 5462873"/>
                <a:gd name="connsiteX5" fmla="*/ 3566678 w 3566678"/>
                <a:gd name="connsiteY5" fmla="*/ 5323290 h 5462873"/>
                <a:gd name="connsiteX0-31" fmla="*/ 3566678 w 3566678"/>
                <a:gd name="connsiteY0-32" fmla="*/ 5323290 h 5462873"/>
                <a:gd name="connsiteX1-33" fmla="*/ 686681 w 3566678"/>
                <a:gd name="connsiteY1-34" fmla="*/ 4709176 h 5462873"/>
                <a:gd name="connsiteX2-35" fmla="*/ 191788 w 3566678"/>
                <a:gd name="connsiteY2-36" fmla="*/ 1685514 h 5462873"/>
                <a:gd name="connsiteX3-37" fmla="*/ 2674611 w 3566678"/>
                <a:gd name="connsiteY3-38" fmla="*/ 178 h 5462873"/>
                <a:gd name="connsiteX4-39" fmla="*/ 2904780 w 3566678"/>
                <a:gd name="connsiteY4-40" fmla="*/ 1763770 h 5462873"/>
                <a:gd name="connsiteX5-41" fmla="*/ 3566678 w 3566678"/>
                <a:gd name="connsiteY5-42" fmla="*/ 5323290 h 5462873"/>
                <a:gd name="connsiteX0-43" fmla="*/ 3566678 w 3566678"/>
                <a:gd name="connsiteY0-44" fmla="*/ 5323290 h 5452141"/>
                <a:gd name="connsiteX1-45" fmla="*/ 686681 w 3566678"/>
                <a:gd name="connsiteY1-46" fmla="*/ 4709176 h 5452141"/>
                <a:gd name="connsiteX2-47" fmla="*/ 191788 w 3566678"/>
                <a:gd name="connsiteY2-48" fmla="*/ 1685514 h 5452141"/>
                <a:gd name="connsiteX3-49" fmla="*/ 2674611 w 3566678"/>
                <a:gd name="connsiteY3-50" fmla="*/ 178 h 5452141"/>
                <a:gd name="connsiteX4-51" fmla="*/ 2904780 w 3566678"/>
                <a:gd name="connsiteY4-52" fmla="*/ 1763770 h 5452141"/>
                <a:gd name="connsiteX5-53" fmla="*/ 3566678 w 3566678"/>
                <a:gd name="connsiteY5-54" fmla="*/ 5323290 h 54521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66678" h="5452141">
                  <a:moveTo>
                    <a:pt x="3566678" y="5323290"/>
                  </a:moveTo>
                  <a:cubicBezTo>
                    <a:pt x="2539409" y="5677547"/>
                    <a:pt x="1249163" y="5244922"/>
                    <a:pt x="686681" y="4709176"/>
                  </a:cubicBezTo>
                  <a:cubicBezTo>
                    <a:pt x="124199" y="4173430"/>
                    <a:pt x="-244249" y="2680829"/>
                    <a:pt x="191788" y="1685514"/>
                  </a:cubicBezTo>
                  <a:cubicBezTo>
                    <a:pt x="627825" y="690199"/>
                    <a:pt x="2210686" y="-12865"/>
                    <a:pt x="2674611" y="178"/>
                  </a:cubicBezTo>
                  <a:cubicBezTo>
                    <a:pt x="2774854" y="588042"/>
                    <a:pt x="2804537" y="1175906"/>
                    <a:pt x="2904780" y="1763770"/>
                  </a:cubicBezTo>
                  <a:cubicBezTo>
                    <a:pt x="2960776" y="1797968"/>
                    <a:pt x="3346045" y="4136783"/>
                    <a:pt x="3566678" y="5323290"/>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Chord 8"/>
            <p:cNvSpPr/>
            <p:nvPr userDrawn="1"/>
          </p:nvSpPr>
          <p:spPr bwMode="auto">
            <a:xfrm rot="5962343" flipH="1" flipV="1">
              <a:off x="5539631" y="42348"/>
              <a:ext cx="2285875" cy="3494263"/>
            </a:xfrm>
            <a:custGeom>
              <a:avLst/>
              <a:gdLst>
                <a:gd name="connsiteX0" fmla="*/ 3628372 w 5472608"/>
                <a:gd name="connsiteY0" fmla="*/ 5323112 h 5472608"/>
                <a:gd name="connsiteX1" fmla="*/ 724856 w 5472608"/>
                <a:gd name="connsiteY1" fmla="*/ 4591415 h 5472608"/>
                <a:gd name="connsiteX2" fmla="*/ 229962 w 5472608"/>
                <a:gd name="connsiteY2" fmla="*/ 1638303 h 5472608"/>
                <a:gd name="connsiteX3" fmla="*/ 2736305 w 5472608"/>
                <a:gd name="connsiteY3" fmla="*/ 0 h 5472608"/>
                <a:gd name="connsiteX4" fmla="*/ 3628372 w 5472608"/>
                <a:gd name="connsiteY4" fmla="*/ 5323112 h 5472608"/>
                <a:gd name="connsiteX0-1" fmla="*/ 3572081 w 3572081"/>
                <a:gd name="connsiteY0-2" fmla="*/ 5323112 h 5443885"/>
                <a:gd name="connsiteX1-3" fmla="*/ 668565 w 3572081"/>
                <a:gd name="connsiteY1-4" fmla="*/ 4591415 h 5443885"/>
                <a:gd name="connsiteX2-5" fmla="*/ 197191 w 3572081"/>
                <a:gd name="connsiteY2-6" fmla="*/ 1685336 h 5443885"/>
                <a:gd name="connsiteX3-7" fmla="*/ 2680014 w 3572081"/>
                <a:gd name="connsiteY3-8" fmla="*/ 0 h 5443885"/>
                <a:gd name="connsiteX4-9" fmla="*/ 3572081 w 3572081"/>
                <a:gd name="connsiteY4-10" fmla="*/ 5323112 h 5443885"/>
                <a:gd name="connsiteX0-11" fmla="*/ 3566678 w 3566678"/>
                <a:gd name="connsiteY0-12" fmla="*/ 5323112 h 5462695"/>
                <a:gd name="connsiteX1-13" fmla="*/ 686681 w 3566678"/>
                <a:gd name="connsiteY1-14" fmla="*/ 4708998 h 5462695"/>
                <a:gd name="connsiteX2-15" fmla="*/ 191788 w 3566678"/>
                <a:gd name="connsiteY2-16" fmla="*/ 1685336 h 5462695"/>
                <a:gd name="connsiteX3-17" fmla="*/ 2674611 w 3566678"/>
                <a:gd name="connsiteY3-18" fmla="*/ 0 h 5462695"/>
                <a:gd name="connsiteX4-19" fmla="*/ 3566678 w 3566678"/>
                <a:gd name="connsiteY4-20" fmla="*/ 5323112 h 5462695"/>
                <a:gd name="connsiteX0-21" fmla="*/ 3566678 w 3566678"/>
                <a:gd name="connsiteY0-22" fmla="*/ 5323290 h 5462873"/>
                <a:gd name="connsiteX1-23" fmla="*/ 686681 w 3566678"/>
                <a:gd name="connsiteY1-24" fmla="*/ 4709176 h 5462873"/>
                <a:gd name="connsiteX2-25" fmla="*/ 191788 w 3566678"/>
                <a:gd name="connsiteY2-26" fmla="*/ 1685514 h 5462873"/>
                <a:gd name="connsiteX3-27" fmla="*/ 2674611 w 3566678"/>
                <a:gd name="connsiteY3-28" fmla="*/ 178 h 5462873"/>
                <a:gd name="connsiteX4-29" fmla="*/ 2904780 w 3566678"/>
                <a:gd name="connsiteY4-30" fmla="*/ 1763770 h 5462873"/>
                <a:gd name="connsiteX5" fmla="*/ 3566678 w 3566678"/>
                <a:gd name="connsiteY5" fmla="*/ 5323290 h 5462873"/>
                <a:gd name="connsiteX0-31" fmla="*/ 3566678 w 3566678"/>
                <a:gd name="connsiteY0-32" fmla="*/ 5323290 h 5462873"/>
                <a:gd name="connsiteX1-33" fmla="*/ 686681 w 3566678"/>
                <a:gd name="connsiteY1-34" fmla="*/ 4709176 h 5462873"/>
                <a:gd name="connsiteX2-35" fmla="*/ 191788 w 3566678"/>
                <a:gd name="connsiteY2-36" fmla="*/ 1685514 h 5462873"/>
                <a:gd name="connsiteX3-37" fmla="*/ 2674611 w 3566678"/>
                <a:gd name="connsiteY3-38" fmla="*/ 178 h 5462873"/>
                <a:gd name="connsiteX4-39" fmla="*/ 2904780 w 3566678"/>
                <a:gd name="connsiteY4-40" fmla="*/ 1763770 h 5462873"/>
                <a:gd name="connsiteX5-41" fmla="*/ 3566678 w 3566678"/>
                <a:gd name="connsiteY5-42" fmla="*/ 5323290 h 5462873"/>
                <a:gd name="connsiteX0-43" fmla="*/ 3566678 w 3566678"/>
                <a:gd name="connsiteY0-44" fmla="*/ 5323290 h 5452141"/>
                <a:gd name="connsiteX1-45" fmla="*/ 686681 w 3566678"/>
                <a:gd name="connsiteY1-46" fmla="*/ 4709176 h 5452141"/>
                <a:gd name="connsiteX2-47" fmla="*/ 191788 w 3566678"/>
                <a:gd name="connsiteY2-48" fmla="*/ 1685514 h 5452141"/>
                <a:gd name="connsiteX3-49" fmla="*/ 2674611 w 3566678"/>
                <a:gd name="connsiteY3-50" fmla="*/ 178 h 5452141"/>
                <a:gd name="connsiteX4-51" fmla="*/ 2904780 w 3566678"/>
                <a:gd name="connsiteY4-52" fmla="*/ 1763770 h 5452141"/>
                <a:gd name="connsiteX5-53" fmla="*/ 3566678 w 3566678"/>
                <a:gd name="connsiteY5-54" fmla="*/ 5323290 h 54521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66678" h="5452141">
                  <a:moveTo>
                    <a:pt x="3566678" y="5323290"/>
                  </a:moveTo>
                  <a:cubicBezTo>
                    <a:pt x="2539409" y="5677547"/>
                    <a:pt x="1249163" y="5244922"/>
                    <a:pt x="686681" y="4709176"/>
                  </a:cubicBezTo>
                  <a:cubicBezTo>
                    <a:pt x="124199" y="4173430"/>
                    <a:pt x="-244249" y="2680829"/>
                    <a:pt x="191788" y="1685514"/>
                  </a:cubicBezTo>
                  <a:cubicBezTo>
                    <a:pt x="627825" y="690199"/>
                    <a:pt x="2210686" y="-12865"/>
                    <a:pt x="2674611" y="178"/>
                  </a:cubicBezTo>
                  <a:cubicBezTo>
                    <a:pt x="2774854" y="588042"/>
                    <a:pt x="2804537" y="1175906"/>
                    <a:pt x="2904780" y="1763770"/>
                  </a:cubicBezTo>
                  <a:cubicBezTo>
                    <a:pt x="2960776" y="1797968"/>
                    <a:pt x="3346045" y="4136783"/>
                    <a:pt x="3566678" y="5323290"/>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5" name="Chord 8"/>
            <p:cNvSpPr/>
            <p:nvPr userDrawn="1"/>
          </p:nvSpPr>
          <p:spPr bwMode="auto">
            <a:xfrm rot="5962343" flipH="1" flipV="1">
              <a:off x="9137487" y="42348"/>
              <a:ext cx="2285875" cy="3494263"/>
            </a:xfrm>
            <a:custGeom>
              <a:avLst/>
              <a:gdLst>
                <a:gd name="connsiteX0" fmla="*/ 3628372 w 5472608"/>
                <a:gd name="connsiteY0" fmla="*/ 5323112 h 5472608"/>
                <a:gd name="connsiteX1" fmla="*/ 724856 w 5472608"/>
                <a:gd name="connsiteY1" fmla="*/ 4591415 h 5472608"/>
                <a:gd name="connsiteX2" fmla="*/ 229962 w 5472608"/>
                <a:gd name="connsiteY2" fmla="*/ 1638303 h 5472608"/>
                <a:gd name="connsiteX3" fmla="*/ 2736305 w 5472608"/>
                <a:gd name="connsiteY3" fmla="*/ 0 h 5472608"/>
                <a:gd name="connsiteX4" fmla="*/ 3628372 w 5472608"/>
                <a:gd name="connsiteY4" fmla="*/ 5323112 h 5472608"/>
                <a:gd name="connsiteX0-1" fmla="*/ 3572081 w 3572081"/>
                <a:gd name="connsiteY0-2" fmla="*/ 5323112 h 5443885"/>
                <a:gd name="connsiteX1-3" fmla="*/ 668565 w 3572081"/>
                <a:gd name="connsiteY1-4" fmla="*/ 4591415 h 5443885"/>
                <a:gd name="connsiteX2-5" fmla="*/ 197191 w 3572081"/>
                <a:gd name="connsiteY2-6" fmla="*/ 1685336 h 5443885"/>
                <a:gd name="connsiteX3-7" fmla="*/ 2680014 w 3572081"/>
                <a:gd name="connsiteY3-8" fmla="*/ 0 h 5443885"/>
                <a:gd name="connsiteX4-9" fmla="*/ 3572081 w 3572081"/>
                <a:gd name="connsiteY4-10" fmla="*/ 5323112 h 5443885"/>
                <a:gd name="connsiteX0-11" fmla="*/ 3566678 w 3566678"/>
                <a:gd name="connsiteY0-12" fmla="*/ 5323112 h 5462695"/>
                <a:gd name="connsiteX1-13" fmla="*/ 686681 w 3566678"/>
                <a:gd name="connsiteY1-14" fmla="*/ 4708998 h 5462695"/>
                <a:gd name="connsiteX2-15" fmla="*/ 191788 w 3566678"/>
                <a:gd name="connsiteY2-16" fmla="*/ 1685336 h 5462695"/>
                <a:gd name="connsiteX3-17" fmla="*/ 2674611 w 3566678"/>
                <a:gd name="connsiteY3-18" fmla="*/ 0 h 5462695"/>
                <a:gd name="connsiteX4-19" fmla="*/ 3566678 w 3566678"/>
                <a:gd name="connsiteY4-20" fmla="*/ 5323112 h 5462695"/>
                <a:gd name="connsiteX0-21" fmla="*/ 3566678 w 3566678"/>
                <a:gd name="connsiteY0-22" fmla="*/ 5323290 h 5462873"/>
                <a:gd name="connsiteX1-23" fmla="*/ 686681 w 3566678"/>
                <a:gd name="connsiteY1-24" fmla="*/ 4709176 h 5462873"/>
                <a:gd name="connsiteX2-25" fmla="*/ 191788 w 3566678"/>
                <a:gd name="connsiteY2-26" fmla="*/ 1685514 h 5462873"/>
                <a:gd name="connsiteX3-27" fmla="*/ 2674611 w 3566678"/>
                <a:gd name="connsiteY3-28" fmla="*/ 178 h 5462873"/>
                <a:gd name="connsiteX4-29" fmla="*/ 2904780 w 3566678"/>
                <a:gd name="connsiteY4-30" fmla="*/ 1763770 h 5462873"/>
                <a:gd name="connsiteX5" fmla="*/ 3566678 w 3566678"/>
                <a:gd name="connsiteY5" fmla="*/ 5323290 h 5462873"/>
                <a:gd name="connsiteX0-31" fmla="*/ 3566678 w 3566678"/>
                <a:gd name="connsiteY0-32" fmla="*/ 5323290 h 5462873"/>
                <a:gd name="connsiteX1-33" fmla="*/ 686681 w 3566678"/>
                <a:gd name="connsiteY1-34" fmla="*/ 4709176 h 5462873"/>
                <a:gd name="connsiteX2-35" fmla="*/ 191788 w 3566678"/>
                <a:gd name="connsiteY2-36" fmla="*/ 1685514 h 5462873"/>
                <a:gd name="connsiteX3-37" fmla="*/ 2674611 w 3566678"/>
                <a:gd name="connsiteY3-38" fmla="*/ 178 h 5462873"/>
                <a:gd name="connsiteX4-39" fmla="*/ 2904780 w 3566678"/>
                <a:gd name="connsiteY4-40" fmla="*/ 1763770 h 5462873"/>
                <a:gd name="connsiteX5-41" fmla="*/ 3566678 w 3566678"/>
                <a:gd name="connsiteY5-42" fmla="*/ 5323290 h 5462873"/>
                <a:gd name="connsiteX0-43" fmla="*/ 3566678 w 3566678"/>
                <a:gd name="connsiteY0-44" fmla="*/ 5323290 h 5452141"/>
                <a:gd name="connsiteX1-45" fmla="*/ 686681 w 3566678"/>
                <a:gd name="connsiteY1-46" fmla="*/ 4709176 h 5452141"/>
                <a:gd name="connsiteX2-47" fmla="*/ 191788 w 3566678"/>
                <a:gd name="connsiteY2-48" fmla="*/ 1685514 h 5452141"/>
                <a:gd name="connsiteX3-49" fmla="*/ 2674611 w 3566678"/>
                <a:gd name="connsiteY3-50" fmla="*/ 178 h 5452141"/>
                <a:gd name="connsiteX4-51" fmla="*/ 2904780 w 3566678"/>
                <a:gd name="connsiteY4-52" fmla="*/ 1763770 h 5452141"/>
                <a:gd name="connsiteX5-53" fmla="*/ 3566678 w 3566678"/>
                <a:gd name="connsiteY5-54" fmla="*/ 5323290 h 54521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66678" h="5452141">
                  <a:moveTo>
                    <a:pt x="3566678" y="5323290"/>
                  </a:moveTo>
                  <a:cubicBezTo>
                    <a:pt x="2539409" y="5677547"/>
                    <a:pt x="1249163" y="5244922"/>
                    <a:pt x="686681" y="4709176"/>
                  </a:cubicBezTo>
                  <a:cubicBezTo>
                    <a:pt x="124199" y="4173430"/>
                    <a:pt x="-244249" y="2680829"/>
                    <a:pt x="191788" y="1685514"/>
                  </a:cubicBezTo>
                  <a:cubicBezTo>
                    <a:pt x="627825" y="690199"/>
                    <a:pt x="2210686" y="-12865"/>
                    <a:pt x="2674611" y="178"/>
                  </a:cubicBezTo>
                  <a:cubicBezTo>
                    <a:pt x="2774854" y="588042"/>
                    <a:pt x="2804537" y="1175906"/>
                    <a:pt x="2904780" y="1763770"/>
                  </a:cubicBezTo>
                  <a:cubicBezTo>
                    <a:pt x="2960776" y="1797968"/>
                    <a:pt x="3346045" y="4136783"/>
                    <a:pt x="3566678" y="5323290"/>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Chord 8"/>
            <p:cNvSpPr/>
            <p:nvPr userDrawn="1"/>
          </p:nvSpPr>
          <p:spPr bwMode="auto">
            <a:xfrm rot="5962343" flipH="1" flipV="1">
              <a:off x="12735343" y="42348"/>
              <a:ext cx="2285875" cy="3494263"/>
            </a:xfrm>
            <a:custGeom>
              <a:avLst/>
              <a:gdLst>
                <a:gd name="connsiteX0" fmla="*/ 3628372 w 5472608"/>
                <a:gd name="connsiteY0" fmla="*/ 5323112 h 5472608"/>
                <a:gd name="connsiteX1" fmla="*/ 724856 w 5472608"/>
                <a:gd name="connsiteY1" fmla="*/ 4591415 h 5472608"/>
                <a:gd name="connsiteX2" fmla="*/ 229962 w 5472608"/>
                <a:gd name="connsiteY2" fmla="*/ 1638303 h 5472608"/>
                <a:gd name="connsiteX3" fmla="*/ 2736305 w 5472608"/>
                <a:gd name="connsiteY3" fmla="*/ 0 h 5472608"/>
                <a:gd name="connsiteX4" fmla="*/ 3628372 w 5472608"/>
                <a:gd name="connsiteY4" fmla="*/ 5323112 h 5472608"/>
                <a:gd name="connsiteX0-1" fmla="*/ 3572081 w 3572081"/>
                <a:gd name="connsiteY0-2" fmla="*/ 5323112 h 5443885"/>
                <a:gd name="connsiteX1-3" fmla="*/ 668565 w 3572081"/>
                <a:gd name="connsiteY1-4" fmla="*/ 4591415 h 5443885"/>
                <a:gd name="connsiteX2-5" fmla="*/ 197191 w 3572081"/>
                <a:gd name="connsiteY2-6" fmla="*/ 1685336 h 5443885"/>
                <a:gd name="connsiteX3-7" fmla="*/ 2680014 w 3572081"/>
                <a:gd name="connsiteY3-8" fmla="*/ 0 h 5443885"/>
                <a:gd name="connsiteX4-9" fmla="*/ 3572081 w 3572081"/>
                <a:gd name="connsiteY4-10" fmla="*/ 5323112 h 5443885"/>
                <a:gd name="connsiteX0-11" fmla="*/ 3566678 w 3566678"/>
                <a:gd name="connsiteY0-12" fmla="*/ 5323112 h 5462695"/>
                <a:gd name="connsiteX1-13" fmla="*/ 686681 w 3566678"/>
                <a:gd name="connsiteY1-14" fmla="*/ 4708998 h 5462695"/>
                <a:gd name="connsiteX2-15" fmla="*/ 191788 w 3566678"/>
                <a:gd name="connsiteY2-16" fmla="*/ 1685336 h 5462695"/>
                <a:gd name="connsiteX3-17" fmla="*/ 2674611 w 3566678"/>
                <a:gd name="connsiteY3-18" fmla="*/ 0 h 5462695"/>
                <a:gd name="connsiteX4-19" fmla="*/ 3566678 w 3566678"/>
                <a:gd name="connsiteY4-20" fmla="*/ 5323112 h 5462695"/>
                <a:gd name="connsiteX0-21" fmla="*/ 3566678 w 3566678"/>
                <a:gd name="connsiteY0-22" fmla="*/ 5323290 h 5462873"/>
                <a:gd name="connsiteX1-23" fmla="*/ 686681 w 3566678"/>
                <a:gd name="connsiteY1-24" fmla="*/ 4709176 h 5462873"/>
                <a:gd name="connsiteX2-25" fmla="*/ 191788 w 3566678"/>
                <a:gd name="connsiteY2-26" fmla="*/ 1685514 h 5462873"/>
                <a:gd name="connsiteX3-27" fmla="*/ 2674611 w 3566678"/>
                <a:gd name="connsiteY3-28" fmla="*/ 178 h 5462873"/>
                <a:gd name="connsiteX4-29" fmla="*/ 2904780 w 3566678"/>
                <a:gd name="connsiteY4-30" fmla="*/ 1763770 h 5462873"/>
                <a:gd name="connsiteX5" fmla="*/ 3566678 w 3566678"/>
                <a:gd name="connsiteY5" fmla="*/ 5323290 h 5462873"/>
                <a:gd name="connsiteX0-31" fmla="*/ 3566678 w 3566678"/>
                <a:gd name="connsiteY0-32" fmla="*/ 5323290 h 5462873"/>
                <a:gd name="connsiteX1-33" fmla="*/ 686681 w 3566678"/>
                <a:gd name="connsiteY1-34" fmla="*/ 4709176 h 5462873"/>
                <a:gd name="connsiteX2-35" fmla="*/ 191788 w 3566678"/>
                <a:gd name="connsiteY2-36" fmla="*/ 1685514 h 5462873"/>
                <a:gd name="connsiteX3-37" fmla="*/ 2674611 w 3566678"/>
                <a:gd name="connsiteY3-38" fmla="*/ 178 h 5462873"/>
                <a:gd name="connsiteX4-39" fmla="*/ 2904780 w 3566678"/>
                <a:gd name="connsiteY4-40" fmla="*/ 1763770 h 5462873"/>
                <a:gd name="connsiteX5-41" fmla="*/ 3566678 w 3566678"/>
                <a:gd name="connsiteY5-42" fmla="*/ 5323290 h 5462873"/>
                <a:gd name="connsiteX0-43" fmla="*/ 3566678 w 3566678"/>
                <a:gd name="connsiteY0-44" fmla="*/ 5323290 h 5452141"/>
                <a:gd name="connsiteX1-45" fmla="*/ 686681 w 3566678"/>
                <a:gd name="connsiteY1-46" fmla="*/ 4709176 h 5452141"/>
                <a:gd name="connsiteX2-47" fmla="*/ 191788 w 3566678"/>
                <a:gd name="connsiteY2-48" fmla="*/ 1685514 h 5452141"/>
                <a:gd name="connsiteX3-49" fmla="*/ 2674611 w 3566678"/>
                <a:gd name="connsiteY3-50" fmla="*/ 178 h 5452141"/>
                <a:gd name="connsiteX4-51" fmla="*/ 2904780 w 3566678"/>
                <a:gd name="connsiteY4-52" fmla="*/ 1763770 h 5452141"/>
                <a:gd name="connsiteX5-53" fmla="*/ 3566678 w 3566678"/>
                <a:gd name="connsiteY5-54" fmla="*/ 5323290 h 54521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66678" h="5452141">
                  <a:moveTo>
                    <a:pt x="3566678" y="5323290"/>
                  </a:moveTo>
                  <a:cubicBezTo>
                    <a:pt x="2539409" y="5677547"/>
                    <a:pt x="1249163" y="5244922"/>
                    <a:pt x="686681" y="4709176"/>
                  </a:cubicBezTo>
                  <a:cubicBezTo>
                    <a:pt x="124199" y="4173430"/>
                    <a:pt x="-244249" y="2680829"/>
                    <a:pt x="191788" y="1685514"/>
                  </a:cubicBezTo>
                  <a:cubicBezTo>
                    <a:pt x="627825" y="690199"/>
                    <a:pt x="2210686" y="-12865"/>
                    <a:pt x="2674611" y="178"/>
                  </a:cubicBezTo>
                  <a:cubicBezTo>
                    <a:pt x="2774854" y="588042"/>
                    <a:pt x="2804537" y="1175906"/>
                    <a:pt x="2904780" y="1763770"/>
                  </a:cubicBezTo>
                  <a:cubicBezTo>
                    <a:pt x="2960776" y="1797968"/>
                    <a:pt x="3346045" y="4136783"/>
                    <a:pt x="3566678" y="5323290"/>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Chord 8"/>
            <p:cNvSpPr/>
            <p:nvPr userDrawn="1"/>
          </p:nvSpPr>
          <p:spPr bwMode="auto">
            <a:xfrm rot="5962343" flipH="1" flipV="1">
              <a:off x="16333199" y="42348"/>
              <a:ext cx="2285875" cy="3494263"/>
            </a:xfrm>
            <a:custGeom>
              <a:avLst/>
              <a:gdLst>
                <a:gd name="connsiteX0" fmla="*/ 3628372 w 5472608"/>
                <a:gd name="connsiteY0" fmla="*/ 5323112 h 5472608"/>
                <a:gd name="connsiteX1" fmla="*/ 724856 w 5472608"/>
                <a:gd name="connsiteY1" fmla="*/ 4591415 h 5472608"/>
                <a:gd name="connsiteX2" fmla="*/ 229962 w 5472608"/>
                <a:gd name="connsiteY2" fmla="*/ 1638303 h 5472608"/>
                <a:gd name="connsiteX3" fmla="*/ 2736305 w 5472608"/>
                <a:gd name="connsiteY3" fmla="*/ 0 h 5472608"/>
                <a:gd name="connsiteX4" fmla="*/ 3628372 w 5472608"/>
                <a:gd name="connsiteY4" fmla="*/ 5323112 h 5472608"/>
                <a:gd name="connsiteX0-1" fmla="*/ 3572081 w 3572081"/>
                <a:gd name="connsiteY0-2" fmla="*/ 5323112 h 5443885"/>
                <a:gd name="connsiteX1-3" fmla="*/ 668565 w 3572081"/>
                <a:gd name="connsiteY1-4" fmla="*/ 4591415 h 5443885"/>
                <a:gd name="connsiteX2-5" fmla="*/ 197191 w 3572081"/>
                <a:gd name="connsiteY2-6" fmla="*/ 1685336 h 5443885"/>
                <a:gd name="connsiteX3-7" fmla="*/ 2680014 w 3572081"/>
                <a:gd name="connsiteY3-8" fmla="*/ 0 h 5443885"/>
                <a:gd name="connsiteX4-9" fmla="*/ 3572081 w 3572081"/>
                <a:gd name="connsiteY4-10" fmla="*/ 5323112 h 5443885"/>
                <a:gd name="connsiteX0-11" fmla="*/ 3566678 w 3566678"/>
                <a:gd name="connsiteY0-12" fmla="*/ 5323112 h 5462695"/>
                <a:gd name="connsiteX1-13" fmla="*/ 686681 w 3566678"/>
                <a:gd name="connsiteY1-14" fmla="*/ 4708998 h 5462695"/>
                <a:gd name="connsiteX2-15" fmla="*/ 191788 w 3566678"/>
                <a:gd name="connsiteY2-16" fmla="*/ 1685336 h 5462695"/>
                <a:gd name="connsiteX3-17" fmla="*/ 2674611 w 3566678"/>
                <a:gd name="connsiteY3-18" fmla="*/ 0 h 5462695"/>
                <a:gd name="connsiteX4-19" fmla="*/ 3566678 w 3566678"/>
                <a:gd name="connsiteY4-20" fmla="*/ 5323112 h 5462695"/>
                <a:gd name="connsiteX0-21" fmla="*/ 3566678 w 3566678"/>
                <a:gd name="connsiteY0-22" fmla="*/ 5323290 h 5462873"/>
                <a:gd name="connsiteX1-23" fmla="*/ 686681 w 3566678"/>
                <a:gd name="connsiteY1-24" fmla="*/ 4709176 h 5462873"/>
                <a:gd name="connsiteX2-25" fmla="*/ 191788 w 3566678"/>
                <a:gd name="connsiteY2-26" fmla="*/ 1685514 h 5462873"/>
                <a:gd name="connsiteX3-27" fmla="*/ 2674611 w 3566678"/>
                <a:gd name="connsiteY3-28" fmla="*/ 178 h 5462873"/>
                <a:gd name="connsiteX4-29" fmla="*/ 2904780 w 3566678"/>
                <a:gd name="connsiteY4-30" fmla="*/ 1763770 h 5462873"/>
                <a:gd name="connsiteX5" fmla="*/ 3566678 w 3566678"/>
                <a:gd name="connsiteY5" fmla="*/ 5323290 h 5462873"/>
                <a:gd name="connsiteX0-31" fmla="*/ 3566678 w 3566678"/>
                <a:gd name="connsiteY0-32" fmla="*/ 5323290 h 5462873"/>
                <a:gd name="connsiteX1-33" fmla="*/ 686681 w 3566678"/>
                <a:gd name="connsiteY1-34" fmla="*/ 4709176 h 5462873"/>
                <a:gd name="connsiteX2-35" fmla="*/ 191788 w 3566678"/>
                <a:gd name="connsiteY2-36" fmla="*/ 1685514 h 5462873"/>
                <a:gd name="connsiteX3-37" fmla="*/ 2674611 w 3566678"/>
                <a:gd name="connsiteY3-38" fmla="*/ 178 h 5462873"/>
                <a:gd name="connsiteX4-39" fmla="*/ 2904780 w 3566678"/>
                <a:gd name="connsiteY4-40" fmla="*/ 1763770 h 5462873"/>
                <a:gd name="connsiteX5-41" fmla="*/ 3566678 w 3566678"/>
                <a:gd name="connsiteY5-42" fmla="*/ 5323290 h 5462873"/>
                <a:gd name="connsiteX0-43" fmla="*/ 3566678 w 3566678"/>
                <a:gd name="connsiteY0-44" fmla="*/ 5323290 h 5452141"/>
                <a:gd name="connsiteX1-45" fmla="*/ 686681 w 3566678"/>
                <a:gd name="connsiteY1-46" fmla="*/ 4709176 h 5452141"/>
                <a:gd name="connsiteX2-47" fmla="*/ 191788 w 3566678"/>
                <a:gd name="connsiteY2-48" fmla="*/ 1685514 h 5452141"/>
                <a:gd name="connsiteX3-49" fmla="*/ 2674611 w 3566678"/>
                <a:gd name="connsiteY3-50" fmla="*/ 178 h 5452141"/>
                <a:gd name="connsiteX4-51" fmla="*/ 2904780 w 3566678"/>
                <a:gd name="connsiteY4-52" fmla="*/ 1763770 h 5452141"/>
                <a:gd name="connsiteX5-53" fmla="*/ 3566678 w 3566678"/>
                <a:gd name="connsiteY5-54" fmla="*/ 5323290 h 54521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66678" h="5452141">
                  <a:moveTo>
                    <a:pt x="3566678" y="5323290"/>
                  </a:moveTo>
                  <a:cubicBezTo>
                    <a:pt x="2539409" y="5677547"/>
                    <a:pt x="1249163" y="5244922"/>
                    <a:pt x="686681" y="4709176"/>
                  </a:cubicBezTo>
                  <a:cubicBezTo>
                    <a:pt x="124199" y="4173430"/>
                    <a:pt x="-244249" y="2680829"/>
                    <a:pt x="191788" y="1685514"/>
                  </a:cubicBezTo>
                  <a:cubicBezTo>
                    <a:pt x="627825" y="690199"/>
                    <a:pt x="2210686" y="-12865"/>
                    <a:pt x="2674611" y="178"/>
                  </a:cubicBezTo>
                  <a:cubicBezTo>
                    <a:pt x="2774854" y="588042"/>
                    <a:pt x="2804537" y="1175906"/>
                    <a:pt x="2904780" y="1763770"/>
                  </a:cubicBezTo>
                  <a:cubicBezTo>
                    <a:pt x="2960776" y="1797968"/>
                    <a:pt x="3346045" y="4136783"/>
                    <a:pt x="3566678" y="5323290"/>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9" name="Chord 8"/>
            <p:cNvSpPr/>
            <p:nvPr userDrawn="1"/>
          </p:nvSpPr>
          <p:spPr bwMode="auto">
            <a:xfrm rot="5962343" flipH="1" flipV="1">
              <a:off x="19931053" y="42349"/>
              <a:ext cx="2285875" cy="3494263"/>
            </a:xfrm>
            <a:custGeom>
              <a:avLst/>
              <a:gdLst>
                <a:gd name="connsiteX0" fmla="*/ 3628372 w 5472608"/>
                <a:gd name="connsiteY0" fmla="*/ 5323112 h 5472608"/>
                <a:gd name="connsiteX1" fmla="*/ 724856 w 5472608"/>
                <a:gd name="connsiteY1" fmla="*/ 4591415 h 5472608"/>
                <a:gd name="connsiteX2" fmla="*/ 229962 w 5472608"/>
                <a:gd name="connsiteY2" fmla="*/ 1638303 h 5472608"/>
                <a:gd name="connsiteX3" fmla="*/ 2736305 w 5472608"/>
                <a:gd name="connsiteY3" fmla="*/ 0 h 5472608"/>
                <a:gd name="connsiteX4" fmla="*/ 3628372 w 5472608"/>
                <a:gd name="connsiteY4" fmla="*/ 5323112 h 5472608"/>
                <a:gd name="connsiteX0-1" fmla="*/ 3572081 w 3572081"/>
                <a:gd name="connsiteY0-2" fmla="*/ 5323112 h 5443885"/>
                <a:gd name="connsiteX1-3" fmla="*/ 668565 w 3572081"/>
                <a:gd name="connsiteY1-4" fmla="*/ 4591415 h 5443885"/>
                <a:gd name="connsiteX2-5" fmla="*/ 197191 w 3572081"/>
                <a:gd name="connsiteY2-6" fmla="*/ 1685336 h 5443885"/>
                <a:gd name="connsiteX3-7" fmla="*/ 2680014 w 3572081"/>
                <a:gd name="connsiteY3-8" fmla="*/ 0 h 5443885"/>
                <a:gd name="connsiteX4-9" fmla="*/ 3572081 w 3572081"/>
                <a:gd name="connsiteY4-10" fmla="*/ 5323112 h 5443885"/>
                <a:gd name="connsiteX0-11" fmla="*/ 3566678 w 3566678"/>
                <a:gd name="connsiteY0-12" fmla="*/ 5323112 h 5462695"/>
                <a:gd name="connsiteX1-13" fmla="*/ 686681 w 3566678"/>
                <a:gd name="connsiteY1-14" fmla="*/ 4708998 h 5462695"/>
                <a:gd name="connsiteX2-15" fmla="*/ 191788 w 3566678"/>
                <a:gd name="connsiteY2-16" fmla="*/ 1685336 h 5462695"/>
                <a:gd name="connsiteX3-17" fmla="*/ 2674611 w 3566678"/>
                <a:gd name="connsiteY3-18" fmla="*/ 0 h 5462695"/>
                <a:gd name="connsiteX4-19" fmla="*/ 3566678 w 3566678"/>
                <a:gd name="connsiteY4-20" fmla="*/ 5323112 h 5462695"/>
                <a:gd name="connsiteX0-21" fmla="*/ 3566678 w 3566678"/>
                <a:gd name="connsiteY0-22" fmla="*/ 5323290 h 5462873"/>
                <a:gd name="connsiteX1-23" fmla="*/ 686681 w 3566678"/>
                <a:gd name="connsiteY1-24" fmla="*/ 4709176 h 5462873"/>
                <a:gd name="connsiteX2-25" fmla="*/ 191788 w 3566678"/>
                <a:gd name="connsiteY2-26" fmla="*/ 1685514 h 5462873"/>
                <a:gd name="connsiteX3-27" fmla="*/ 2674611 w 3566678"/>
                <a:gd name="connsiteY3-28" fmla="*/ 178 h 5462873"/>
                <a:gd name="connsiteX4-29" fmla="*/ 2904780 w 3566678"/>
                <a:gd name="connsiteY4-30" fmla="*/ 1763770 h 5462873"/>
                <a:gd name="connsiteX5" fmla="*/ 3566678 w 3566678"/>
                <a:gd name="connsiteY5" fmla="*/ 5323290 h 5462873"/>
                <a:gd name="connsiteX0-31" fmla="*/ 3566678 w 3566678"/>
                <a:gd name="connsiteY0-32" fmla="*/ 5323290 h 5462873"/>
                <a:gd name="connsiteX1-33" fmla="*/ 686681 w 3566678"/>
                <a:gd name="connsiteY1-34" fmla="*/ 4709176 h 5462873"/>
                <a:gd name="connsiteX2-35" fmla="*/ 191788 w 3566678"/>
                <a:gd name="connsiteY2-36" fmla="*/ 1685514 h 5462873"/>
                <a:gd name="connsiteX3-37" fmla="*/ 2674611 w 3566678"/>
                <a:gd name="connsiteY3-38" fmla="*/ 178 h 5462873"/>
                <a:gd name="connsiteX4-39" fmla="*/ 2904780 w 3566678"/>
                <a:gd name="connsiteY4-40" fmla="*/ 1763770 h 5462873"/>
                <a:gd name="connsiteX5-41" fmla="*/ 3566678 w 3566678"/>
                <a:gd name="connsiteY5-42" fmla="*/ 5323290 h 5462873"/>
                <a:gd name="connsiteX0-43" fmla="*/ 3566678 w 3566678"/>
                <a:gd name="connsiteY0-44" fmla="*/ 5323290 h 5452141"/>
                <a:gd name="connsiteX1-45" fmla="*/ 686681 w 3566678"/>
                <a:gd name="connsiteY1-46" fmla="*/ 4709176 h 5452141"/>
                <a:gd name="connsiteX2-47" fmla="*/ 191788 w 3566678"/>
                <a:gd name="connsiteY2-48" fmla="*/ 1685514 h 5452141"/>
                <a:gd name="connsiteX3-49" fmla="*/ 2674611 w 3566678"/>
                <a:gd name="connsiteY3-50" fmla="*/ 178 h 5452141"/>
                <a:gd name="connsiteX4-51" fmla="*/ 2904780 w 3566678"/>
                <a:gd name="connsiteY4-52" fmla="*/ 1763770 h 5452141"/>
                <a:gd name="connsiteX5-53" fmla="*/ 3566678 w 3566678"/>
                <a:gd name="connsiteY5-54" fmla="*/ 5323290 h 54521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66678" h="5452141">
                  <a:moveTo>
                    <a:pt x="3566678" y="5323290"/>
                  </a:moveTo>
                  <a:cubicBezTo>
                    <a:pt x="2539409" y="5677547"/>
                    <a:pt x="1249163" y="5244922"/>
                    <a:pt x="686681" y="4709176"/>
                  </a:cubicBezTo>
                  <a:cubicBezTo>
                    <a:pt x="124199" y="4173430"/>
                    <a:pt x="-244249" y="2680829"/>
                    <a:pt x="191788" y="1685514"/>
                  </a:cubicBezTo>
                  <a:cubicBezTo>
                    <a:pt x="627825" y="690199"/>
                    <a:pt x="2210686" y="-12865"/>
                    <a:pt x="2674611" y="178"/>
                  </a:cubicBezTo>
                  <a:cubicBezTo>
                    <a:pt x="2774854" y="588042"/>
                    <a:pt x="2804537" y="1175906"/>
                    <a:pt x="2904780" y="1763770"/>
                  </a:cubicBezTo>
                  <a:cubicBezTo>
                    <a:pt x="2960776" y="1797968"/>
                    <a:pt x="3346045" y="4136783"/>
                    <a:pt x="3566678" y="5323290"/>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Tree>
  </p:cSld>
  <p:clrMapOvr>
    <a:masterClrMapping/>
  </p:clrMapOvr>
  <p:transition spd="slow">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cut circle images and text">
    <p:spTree>
      <p:nvGrpSpPr>
        <p:cNvPr id="1" name=""/>
        <p:cNvGrpSpPr/>
        <p:nvPr/>
      </p:nvGrpSpPr>
      <p:grpSpPr>
        <a:xfrm>
          <a:off x="0" y="0"/>
          <a:ext cx="0" cy="0"/>
          <a:chOff x="0" y="0"/>
          <a:chExt cx="0" cy="0"/>
        </a:xfrm>
      </p:grpSpPr>
      <p:sp>
        <p:nvSpPr>
          <p:cNvPr id="30" name="Picture Placeholder 8"/>
          <p:cNvSpPr>
            <a:spLocks noGrp="1"/>
          </p:cNvSpPr>
          <p:nvPr>
            <p:ph type="pic" sz="quarter" idx="20"/>
          </p:nvPr>
        </p:nvSpPr>
        <p:spPr>
          <a:xfrm>
            <a:off x="958712" y="3041576"/>
            <a:ext cx="3854536" cy="3856682"/>
          </a:xfrm>
          <a:custGeom>
            <a:avLst/>
            <a:gdLst>
              <a:gd name="connsiteX0" fmla="*/ 0 w 4357820"/>
              <a:gd name="connsiteY0" fmla="*/ 2178493 h 4356986"/>
              <a:gd name="connsiteX1" fmla="*/ 2178910 w 4357820"/>
              <a:gd name="connsiteY1" fmla="*/ 0 h 4356986"/>
              <a:gd name="connsiteX2" fmla="*/ 4357820 w 4357820"/>
              <a:gd name="connsiteY2" fmla="*/ 2178493 h 4356986"/>
              <a:gd name="connsiteX3" fmla="*/ 2178910 w 4357820"/>
              <a:gd name="connsiteY3" fmla="*/ 4356986 h 4356986"/>
              <a:gd name="connsiteX4" fmla="*/ 0 w 4357820"/>
              <a:gd name="connsiteY4" fmla="*/ 2178493 h 4356986"/>
              <a:gd name="connsiteX0-1" fmla="*/ 42475 w 4400295"/>
              <a:gd name="connsiteY0-2" fmla="*/ 2178493 h 4461225"/>
              <a:gd name="connsiteX1-3" fmla="*/ 2221385 w 4400295"/>
              <a:gd name="connsiteY1-4" fmla="*/ 0 h 4461225"/>
              <a:gd name="connsiteX2-5" fmla="*/ 4400295 w 4400295"/>
              <a:gd name="connsiteY2-6" fmla="*/ 2178493 h 4461225"/>
              <a:gd name="connsiteX3-7" fmla="*/ 2221385 w 4400295"/>
              <a:gd name="connsiteY3-8" fmla="*/ 4356986 h 4461225"/>
              <a:gd name="connsiteX4-9" fmla="*/ 887975 w 4400295"/>
              <a:gd name="connsiteY4-10" fmla="*/ 3915598 h 4461225"/>
              <a:gd name="connsiteX5" fmla="*/ 42475 w 4400295"/>
              <a:gd name="connsiteY5" fmla="*/ 2178493 h 4461225"/>
              <a:gd name="connsiteX0-11" fmla="*/ 430 w 4358250"/>
              <a:gd name="connsiteY0-12" fmla="*/ 2178493 h 4461225"/>
              <a:gd name="connsiteX1-13" fmla="*/ 2179340 w 4358250"/>
              <a:gd name="connsiteY1-14" fmla="*/ 0 h 4461225"/>
              <a:gd name="connsiteX2-15" fmla="*/ 4358250 w 4358250"/>
              <a:gd name="connsiteY2-16" fmla="*/ 2178493 h 4461225"/>
              <a:gd name="connsiteX3-17" fmla="*/ 2179340 w 4358250"/>
              <a:gd name="connsiteY3-18" fmla="*/ 4356986 h 4461225"/>
              <a:gd name="connsiteX4-19" fmla="*/ 845930 w 4358250"/>
              <a:gd name="connsiteY4-20" fmla="*/ 3915598 h 4461225"/>
              <a:gd name="connsiteX5-21" fmla="*/ 430 w 4358250"/>
              <a:gd name="connsiteY5-22" fmla="*/ 2178493 h 4461225"/>
              <a:gd name="connsiteX0-23" fmla="*/ 430 w 4358250"/>
              <a:gd name="connsiteY0-24" fmla="*/ 2178493 h 4443710"/>
              <a:gd name="connsiteX1-25" fmla="*/ 2179340 w 4358250"/>
              <a:gd name="connsiteY1-26" fmla="*/ 0 h 4443710"/>
              <a:gd name="connsiteX2-27" fmla="*/ 4358250 w 4358250"/>
              <a:gd name="connsiteY2-28" fmla="*/ 2178493 h 4443710"/>
              <a:gd name="connsiteX3-29" fmla="*/ 2179340 w 4358250"/>
              <a:gd name="connsiteY3-30" fmla="*/ 4356986 h 4443710"/>
              <a:gd name="connsiteX4-31" fmla="*/ 845930 w 4358250"/>
              <a:gd name="connsiteY4-32" fmla="*/ 3915598 h 4443710"/>
              <a:gd name="connsiteX5-33" fmla="*/ 430 w 4358250"/>
              <a:gd name="connsiteY5-34" fmla="*/ 2178493 h 4443710"/>
              <a:gd name="connsiteX0-35" fmla="*/ 430 w 4358250"/>
              <a:gd name="connsiteY0-36" fmla="*/ 2178493 h 4362020"/>
              <a:gd name="connsiteX1-37" fmla="*/ 2179340 w 4358250"/>
              <a:gd name="connsiteY1-38" fmla="*/ 0 h 4362020"/>
              <a:gd name="connsiteX2-39" fmla="*/ 4358250 w 4358250"/>
              <a:gd name="connsiteY2-40" fmla="*/ 2178493 h 4362020"/>
              <a:gd name="connsiteX3-41" fmla="*/ 2179340 w 4358250"/>
              <a:gd name="connsiteY3-42" fmla="*/ 4356986 h 4362020"/>
              <a:gd name="connsiteX4-43" fmla="*/ 845930 w 4358250"/>
              <a:gd name="connsiteY4-44" fmla="*/ 3915598 h 4362020"/>
              <a:gd name="connsiteX5-45" fmla="*/ 430 w 4358250"/>
              <a:gd name="connsiteY5-46" fmla="*/ 2178493 h 4362020"/>
              <a:gd name="connsiteX0-47" fmla="*/ 430 w 4358250"/>
              <a:gd name="connsiteY0-48" fmla="*/ 2178493 h 4361382"/>
              <a:gd name="connsiteX1-49" fmla="*/ 2179340 w 4358250"/>
              <a:gd name="connsiteY1-50" fmla="*/ 0 h 4361382"/>
              <a:gd name="connsiteX2-51" fmla="*/ 4358250 w 4358250"/>
              <a:gd name="connsiteY2-52" fmla="*/ 2178493 h 4361382"/>
              <a:gd name="connsiteX3-53" fmla="*/ 2179340 w 4358250"/>
              <a:gd name="connsiteY3-54" fmla="*/ 4356986 h 4361382"/>
              <a:gd name="connsiteX4-55" fmla="*/ 845930 w 4358250"/>
              <a:gd name="connsiteY4-56" fmla="*/ 3915598 h 4361382"/>
              <a:gd name="connsiteX5-57" fmla="*/ 430 w 4358250"/>
              <a:gd name="connsiteY5-58" fmla="*/ 2178493 h 4361382"/>
              <a:gd name="connsiteX0-59" fmla="*/ 430 w 4446871"/>
              <a:gd name="connsiteY0-60" fmla="*/ 2178493 h 4362484"/>
              <a:gd name="connsiteX1-61" fmla="*/ 2179340 w 4446871"/>
              <a:gd name="connsiteY1-62" fmla="*/ 0 h 4362484"/>
              <a:gd name="connsiteX2-63" fmla="*/ 4358250 w 4446871"/>
              <a:gd name="connsiteY2-64" fmla="*/ 2178493 h 4362484"/>
              <a:gd name="connsiteX3-65" fmla="*/ 3803957 w 4446871"/>
              <a:gd name="connsiteY3-66" fmla="*/ 3631614 h 4362484"/>
              <a:gd name="connsiteX4-67" fmla="*/ 2179340 w 4446871"/>
              <a:gd name="connsiteY4-68" fmla="*/ 4356986 h 4362484"/>
              <a:gd name="connsiteX5-69" fmla="*/ 845930 w 4446871"/>
              <a:gd name="connsiteY5-70" fmla="*/ 3915598 h 4362484"/>
              <a:gd name="connsiteX6" fmla="*/ 430 w 4446871"/>
              <a:gd name="connsiteY6" fmla="*/ 2178493 h 4362484"/>
              <a:gd name="connsiteX0-71" fmla="*/ 430 w 4446871"/>
              <a:gd name="connsiteY0-72" fmla="*/ 2178493 h 4362484"/>
              <a:gd name="connsiteX1-73" fmla="*/ 2179340 w 4446871"/>
              <a:gd name="connsiteY1-74" fmla="*/ 0 h 4362484"/>
              <a:gd name="connsiteX2-75" fmla="*/ 4358250 w 4446871"/>
              <a:gd name="connsiteY2-76" fmla="*/ 2178493 h 4362484"/>
              <a:gd name="connsiteX3-77" fmla="*/ 3803957 w 4446871"/>
              <a:gd name="connsiteY3-78" fmla="*/ 3631614 h 4362484"/>
              <a:gd name="connsiteX4-79" fmla="*/ 2179340 w 4446871"/>
              <a:gd name="connsiteY4-80" fmla="*/ 4356986 h 4362484"/>
              <a:gd name="connsiteX5-81" fmla="*/ 845930 w 4446871"/>
              <a:gd name="connsiteY5-82" fmla="*/ 3915598 h 4362484"/>
              <a:gd name="connsiteX6-83" fmla="*/ 430 w 4446871"/>
              <a:gd name="connsiteY6-84" fmla="*/ 2178493 h 4362484"/>
              <a:gd name="connsiteX0-85" fmla="*/ 430 w 4358250"/>
              <a:gd name="connsiteY0-86" fmla="*/ 2178493 h 4362484"/>
              <a:gd name="connsiteX1-87" fmla="*/ 2179340 w 4358250"/>
              <a:gd name="connsiteY1-88" fmla="*/ 0 h 4362484"/>
              <a:gd name="connsiteX2-89" fmla="*/ 4358250 w 4358250"/>
              <a:gd name="connsiteY2-90" fmla="*/ 2178493 h 4362484"/>
              <a:gd name="connsiteX3-91" fmla="*/ 3803957 w 4358250"/>
              <a:gd name="connsiteY3-92" fmla="*/ 3631614 h 4362484"/>
              <a:gd name="connsiteX4-93" fmla="*/ 2179340 w 4358250"/>
              <a:gd name="connsiteY4-94" fmla="*/ 4356986 h 4362484"/>
              <a:gd name="connsiteX5-95" fmla="*/ 845930 w 4358250"/>
              <a:gd name="connsiteY5-96" fmla="*/ 3915598 h 4362484"/>
              <a:gd name="connsiteX6-97" fmla="*/ 430 w 4358250"/>
              <a:gd name="connsiteY6-98" fmla="*/ 2178493 h 4362484"/>
              <a:gd name="connsiteX0-99" fmla="*/ 430 w 4358250"/>
              <a:gd name="connsiteY0-100" fmla="*/ 2178493 h 4362484"/>
              <a:gd name="connsiteX1-101" fmla="*/ 2179340 w 4358250"/>
              <a:gd name="connsiteY1-102" fmla="*/ 0 h 4362484"/>
              <a:gd name="connsiteX2-103" fmla="*/ 4358250 w 4358250"/>
              <a:gd name="connsiteY2-104" fmla="*/ 2178493 h 4362484"/>
              <a:gd name="connsiteX3-105" fmla="*/ 3803957 w 4358250"/>
              <a:gd name="connsiteY3-106" fmla="*/ 3631614 h 4362484"/>
              <a:gd name="connsiteX4-107" fmla="*/ 2179340 w 4358250"/>
              <a:gd name="connsiteY4-108" fmla="*/ 4356986 h 4362484"/>
              <a:gd name="connsiteX5-109" fmla="*/ 845930 w 4358250"/>
              <a:gd name="connsiteY5-110" fmla="*/ 3915598 h 4362484"/>
              <a:gd name="connsiteX6-111" fmla="*/ 430 w 4358250"/>
              <a:gd name="connsiteY6-112" fmla="*/ 2178493 h 4362484"/>
              <a:gd name="connsiteX0-113" fmla="*/ 430 w 4358250"/>
              <a:gd name="connsiteY0-114" fmla="*/ 2178493 h 4362484"/>
              <a:gd name="connsiteX1-115" fmla="*/ 2179340 w 4358250"/>
              <a:gd name="connsiteY1-116" fmla="*/ 0 h 4362484"/>
              <a:gd name="connsiteX2-117" fmla="*/ 4358250 w 4358250"/>
              <a:gd name="connsiteY2-118" fmla="*/ 2178493 h 4362484"/>
              <a:gd name="connsiteX3-119" fmla="*/ 3803957 w 4358250"/>
              <a:gd name="connsiteY3-120" fmla="*/ 3631614 h 4362484"/>
              <a:gd name="connsiteX4-121" fmla="*/ 2179340 w 4358250"/>
              <a:gd name="connsiteY4-122" fmla="*/ 4356986 h 4362484"/>
              <a:gd name="connsiteX5-123" fmla="*/ 845930 w 4358250"/>
              <a:gd name="connsiteY5-124" fmla="*/ 3915598 h 4362484"/>
              <a:gd name="connsiteX6-125" fmla="*/ 430 w 4358250"/>
              <a:gd name="connsiteY6-126" fmla="*/ 2178493 h 4362484"/>
              <a:gd name="connsiteX0-127" fmla="*/ 430 w 4358250"/>
              <a:gd name="connsiteY0-128" fmla="*/ 2178493 h 4357463"/>
              <a:gd name="connsiteX1-129" fmla="*/ 2179340 w 4358250"/>
              <a:gd name="connsiteY1-130" fmla="*/ 0 h 4357463"/>
              <a:gd name="connsiteX2-131" fmla="*/ 4358250 w 4358250"/>
              <a:gd name="connsiteY2-132" fmla="*/ 2178493 h 4357463"/>
              <a:gd name="connsiteX3-133" fmla="*/ 3803957 w 4358250"/>
              <a:gd name="connsiteY3-134" fmla="*/ 3631614 h 4357463"/>
              <a:gd name="connsiteX4-135" fmla="*/ 2179340 w 4358250"/>
              <a:gd name="connsiteY4-136" fmla="*/ 4356986 h 4357463"/>
              <a:gd name="connsiteX5-137" fmla="*/ 845930 w 4358250"/>
              <a:gd name="connsiteY5-138" fmla="*/ 3915598 h 4357463"/>
              <a:gd name="connsiteX6-139" fmla="*/ 430 w 4358250"/>
              <a:gd name="connsiteY6-140" fmla="*/ 2178493 h 4357463"/>
              <a:gd name="connsiteX0-141" fmla="*/ 717 w 4358537"/>
              <a:gd name="connsiteY0-142" fmla="*/ 2295351 h 4474321"/>
              <a:gd name="connsiteX1-143" fmla="*/ 980315 w 4358537"/>
              <a:gd name="connsiteY1-144" fmla="*/ 506330 h 4474321"/>
              <a:gd name="connsiteX2-145" fmla="*/ 2179627 w 4358537"/>
              <a:gd name="connsiteY2-146" fmla="*/ 116858 h 4474321"/>
              <a:gd name="connsiteX3-147" fmla="*/ 4358537 w 4358537"/>
              <a:gd name="connsiteY3-148" fmla="*/ 2295351 h 4474321"/>
              <a:gd name="connsiteX4-149" fmla="*/ 3804244 w 4358537"/>
              <a:gd name="connsiteY4-150" fmla="*/ 3748472 h 4474321"/>
              <a:gd name="connsiteX5-151" fmla="*/ 2179627 w 4358537"/>
              <a:gd name="connsiteY5-152" fmla="*/ 4473844 h 4474321"/>
              <a:gd name="connsiteX6-153" fmla="*/ 846217 w 4358537"/>
              <a:gd name="connsiteY6-154" fmla="*/ 4032456 h 4474321"/>
              <a:gd name="connsiteX7" fmla="*/ 717 w 4358537"/>
              <a:gd name="connsiteY7" fmla="*/ 2295351 h 4474321"/>
              <a:gd name="connsiteX0-155" fmla="*/ 717 w 4358537"/>
              <a:gd name="connsiteY0-156" fmla="*/ 2271433 h 4450403"/>
              <a:gd name="connsiteX1-157" fmla="*/ 980315 w 4358537"/>
              <a:gd name="connsiteY1-158" fmla="*/ 482412 h 4450403"/>
              <a:gd name="connsiteX2-159" fmla="*/ 2179627 w 4358537"/>
              <a:gd name="connsiteY2-160" fmla="*/ 92940 h 4450403"/>
              <a:gd name="connsiteX3-161" fmla="*/ 4358537 w 4358537"/>
              <a:gd name="connsiteY3-162" fmla="*/ 2271433 h 4450403"/>
              <a:gd name="connsiteX4-163" fmla="*/ 3804244 w 4358537"/>
              <a:gd name="connsiteY4-164" fmla="*/ 3724554 h 4450403"/>
              <a:gd name="connsiteX5-165" fmla="*/ 2179627 w 4358537"/>
              <a:gd name="connsiteY5-166" fmla="*/ 4449926 h 4450403"/>
              <a:gd name="connsiteX6-167" fmla="*/ 846217 w 4358537"/>
              <a:gd name="connsiteY6-168" fmla="*/ 4008538 h 4450403"/>
              <a:gd name="connsiteX7-169" fmla="*/ 717 w 4358537"/>
              <a:gd name="connsiteY7-170" fmla="*/ 2271433 h 4450403"/>
              <a:gd name="connsiteX0-171" fmla="*/ 717 w 4358537"/>
              <a:gd name="connsiteY0-172" fmla="*/ 2271433 h 4450403"/>
              <a:gd name="connsiteX1-173" fmla="*/ 980315 w 4358537"/>
              <a:gd name="connsiteY1-174" fmla="*/ 482412 h 4450403"/>
              <a:gd name="connsiteX2-175" fmla="*/ 2179627 w 4358537"/>
              <a:gd name="connsiteY2-176" fmla="*/ 92940 h 4450403"/>
              <a:gd name="connsiteX3-177" fmla="*/ 4358537 w 4358537"/>
              <a:gd name="connsiteY3-178" fmla="*/ 2271433 h 4450403"/>
              <a:gd name="connsiteX4-179" fmla="*/ 3804244 w 4358537"/>
              <a:gd name="connsiteY4-180" fmla="*/ 3724554 h 4450403"/>
              <a:gd name="connsiteX5-181" fmla="*/ 2179627 w 4358537"/>
              <a:gd name="connsiteY5-182" fmla="*/ 4449926 h 4450403"/>
              <a:gd name="connsiteX6-183" fmla="*/ 846217 w 4358537"/>
              <a:gd name="connsiteY6-184" fmla="*/ 4008538 h 4450403"/>
              <a:gd name="connsiteX7-185" fmla="*/ 717 w 4358537"/>
              <a:gd name="connsiteY7-186" fmla="*/ 2271433 h 4450403"/>
              <a:gd name="connsiteX0-187" fmla="*/ 717 w 4358537"/>
              <a:gd name="connsiteY0-188" fmla="*/ 2180017 h 4358987"/>
              <a:gd name="connsiteX1-189" fmla="*/ 980315 w 4358537"/>
              <a:gd name="connsiteY1-190" fmla="*/ 390996 h 4358987"/>
              <a:gd name="connsiteX2-191" fmla="*/ 2179627 w 4358537"/>
              <a:gd name="connsiteY2-192" fmla="*/ 1524 h 4358987"/>
              <a:gd name="connsiteX3-193" fmla="*/ 4358537 w 4358537"/>
              <a:gd name="connsiteY3-194" fmla="*/ 2180017 h 4358987"/>
              <a:gd name="connsiteX4-195" fmla="*/ 3804244 w 4358537"/>
              <a:gd name="connsiteY4-196" fmla="*/ 3633138 h 4358987"/>
              <a:gd name="connsiteX5-197" fmla="*/ 2179627 w 4358537"/>
              <a:gd name="connsiteY5-198" fmla="*/ 4358510 h 4358987"/>
              <a:gd name="connsiteX6-199" fmla="*/ 846217 w 4358537"/>
              <a:gd name="connsiteY6-200" fmla="*/ 3917122 h 4358987"/>
              <a:gd name="connsiteX7-201" fmla="*/ 717 w 4358537"/>
              <a:gd name="connsiteY7-202" fmla="*/ 2180017 h 4358987"/>
              <a:gd name="connsiteX0-203" fmla="*/ 717 w 4358537"/>
              <a:gd name="connsiteY0-204" fmla="*/ 1995182 h 4174152"/>
              <a:gd name="connsiteX1-205" fmla="*/ 980315 w 4358537"/>
              <a:gd name="connsiteY1-206" fmla="*/ 206161 h 4174152"/>
              <a:gd name="connsiteX2-207" fmla="*/ 2376829 w 4358537"/>
              <a:gd name="connsiteY2-208" fmla="*/ 6012 h 4174152"/>
              <a:gd name="connsiteX3-209" fmla="*/ 4358537 w 4358537"/>
              <a:gd name="connsiteY3-210" fmla="*/ 1995182 h 4174152"/>
              <a:gd name="connsiteX4-211" fmla="*/ 3804244 w 4358537"/>
              <a:gd name="connsiteY4-212" fmla="*/ 3448303 h 4174152"/>
              <a:gd name="connsiteX5-213" fmla="*/ 2179627 w 4358537"/>
              <a:gd name="connsiteY5-214" fmla="*/ 4173675 h 4174152"/>
              <a:gd name="connsiteX6-215" fmla="*/ 846217 w 4358537"/>
              <a:gd name="connsiteY6-216" fmla="*/ 3732287 h 4174152"/>
              <a:gd name="connsiteX7-217" fmla="*/ 717 w 4358537"/>
              <a:gd name="connsiteY7-218" fmla="*/ 1995182 h 4174152"/>
              <a:gd name="connsiteX0-219" fmla="*/ 717 w 4358537"/>
              <a:gd name="connsiteY0-220" fmla="*/ 1990215 h 4169185"/>
              <a:gd name="connsiteX1-221" fmla="*/ 980315 w 4358537"/>
              <a:gd name="connsiteY1-222" fmla="*/ 201194 h 4169185"/>
              <a:gd name="connsiteX2-223" fmla="*/ 2376829 w 4358537"/>
              <a:gd name="connsiteY2-224" fmla="*/ 1045 h 4169185"/>
              <a:gd name="connsiteX3-225" fmla="*/ 4358537 w 4358537"/>
              <a:gd name="connsiteY3-226" fmla="*/ 1990215 h 4169185"/>
              <a:gd name="connsiteX4-227" fmla="*/ 3804244 w 4358537"/>
              <a:gd name="connsiteY4-228" fmla="*/ 3443336 h 4169185"/>
              <a:gd name="connsiteX5-229" fmla="*/ 2179627 w 4358537"/>
              <a:gd name="connsiteY5-230" fmla="*/ 4168708 h 4169185"/>
              <a:gd name="connsiteX6-231" fmla="*/ 846217 w 4358537"/>
              <a:gd name="connsiteY6-232" fmla="*/ 3727320 h 4169185"/>
              <a:gd name="connsiteX7-233" fmla="*/ 717 w 4358537"/>
              <a:gd name="connsiteY7-234" fmla="*/ 1990215 h 4169185"/>
              <a:gd name="connsiteX0-235" fmla="*/ 717 w 4358537"/>
              <a:gd name="connsiteY0-236" fmla="*/ 2044765 h 4223735"/>
              <a:gd name="connsiteX1-237" fmla="*/ 980315 w 4358537"/>
              <a:gd name="connsiteY1-238" fmla="*/ 255744 h 4223735"/>
              <a:gd name="connsiteX2-239" fmla="*/ 2368941 w 4358537"/>
              <a:gd name="connsiteY2-240" fmla="*/ 376 h 4223735"/>
              <a:gd name="connsiteX3-241" fmla="*/ 4358537 w 4358537"/>
              <a:gd name="connsiteY3-242" fmla="*/ 2044765 h 4223735"/>
              <a:gd name="connsiteX4-243" fmla="*/ 3804244 w 4358537"/>
              <a:gd name="connsiteY4-244" fmla="*/ 3497886 h 4223735"/>
              <a:gd name="connsiteX5-245" fmla="*/ 2179627 w 4358537"/>
              <a:gd name="connsiteY5-246" fmla="*/ 4223258 h 4223735"/>
              <a:gd name="connsiteX6-247" fmla="*/ 846217 w 4358537"/>
              <a:gd name="connsiteY6-248" fmla="*/ 3781870 h 4223735"/>
              <a:gd name="connsiteX7-249" fmla="*/ 717 w 4358537"/>
              <a:gd name="connsiteY7-250" fmla="*/ 2044765 h 4223735"/>
              <a:gd name="connsiteX0-251" fmla="*/ 717 w 4358537"/>
              <a:gd name="connsiteY0-252" fmla="*/ 2044765 h 4223735"/>
              <a:gd name="connsiteX1-253" fmla="*/ 980315 w 4358537"/>
              <a:gd name="connsiteY1-254" fmla="*/ 255744 h 4223735"/>
              <a:gd name="connsiteX2-255" fmla="*/ 2368941 w 4358537"/>
              <a:gd name="connsiteY2-256" fmla="*/ 376 h 4223735"/>
              <a:gd name="connsiteX3-257" fmla="*/ 4358537 w 4358537"/>
              <a:gd name="connsiteY3-258" fmla="*/ 2044765 h 4223735"/>
              <a:gd name="connsiteX4-259" fmla="*/ 3804244 w 4358537"/>
              <a:gd name="connsiteY4-260" fmla="*/ 3497886 h 4223735"/>
              <a:gd name="connsiteX5-261" fmla="*/ 2179627 w 4358537"/>
              <a:gd name="connsiteY5-262" fmla="*/ 4223258 h 4223735"/>
              <a:gd name="connsiteX6-263" fmla="*/ 846217 w 4358537"/>
              <a:gd name="connsiteY6-264" fmla="*/ 3781870 h 4223735"/>
              <a:gd name="connsiteX7-265" fmla="*/ 717 w 4358537"/>
              <a:gd name="connsiteY7-266" fmla="*/ 2044765 h 4223735"/>
              <a:gd name="connsiteX0-267" fmla="*/ 36241 w 4394061"/>
              <a:gd name="connsiteY0-268" fmla="*/ 2044765 h 4223735"/>
              <a:gd name="connsiteX1-269" fmla="*/ 1015839 w 4394061"/>
              <a:gd name="connsiteY1-270" fmla="*/ 255744 h 4223735"/>
              <a:gd name="connsiteX2-271" fmla="*/ 2404465 w 4394061"/>
              <a:gd name="connsiteY2-272" fmla="*/ 376 h 4223735"/>
              <a:gd name="connsiteX3-273" fmla="*/ 4394061 w 4394061"/>
              <a:gd name="connsiteY3-274" fmla="*/ 2044765 h 4223735"/>
              <a:gd name="connsiteX4-275" fmla="*/ 3839768 w 4394061"/>
              <a:gd name="connsiteY4-276" fmla="*/ 3497886 h 4223735"/>
              <a:gd name="connsiteX5-277" fmla="*/ 2215151 w 4394061"/>
              <a:gd name="connsiteY5-278" fmla="*/ 4223258 h 4223735"/>
              <a:gd name="connsiteX6-279" fmla="*/ 881741 w 4394061"/>
              <a:gd name="connsiteY6-280" fmla="*/ 3781870 h 4223735"/>
              <a:gd name="connsiteX7-281" fmla="*/ 274361 w 4394061"/>
              <a:gd name="connsiteY7-282" fmla="*/ 3024581 h 4223735"/>
              <a:gd name="connsiteX8" fmla="*/ 36241 w 4394061"/>
              <a:gd name="connsiteY8" fmla="*/ 2044765 h 4223735"/>
              <a:gd name="connsiteX0-283" fmla="*/ 23687 w 4381507"/>
              <a:gd name="connsiteY0-284" fmla="*/ 2044765 h 4223735"/>
              <a:gd name="connsiteX1-285" fmla="*/ 1003285 w 4381507"/>
              <a:gd name="connsiteY1-286" fmla="*/ 255744 h 4223735"/>
              <a:gd name="connsiteX2-287" fmla="*/ 2391911 w 4381507"/>
              <a:gd name="connsiteY2-288" fmla="*/ 376 h 4223735"/>
              <a:gd name="connsiteX3-289" fmla="*/ 4381507 w 4381507"/>
              <a:gd name="connsiteY3-290" fmla="*/ 2044765 h 4223735"/>
              <a:gd name="connsiteX4-291" fmla="*/ 3827214 w 4381507"/>
              <a:gd name="connsiteY4-292" fmla="*/ 3497886 h 4223735"/>
              <a:gd name="connsiteX5-293" fmla="*/ 2202597 w 4381507"/>
              <a:gd name="connsiteY5-294" fmla="*/ 4223258 h 4223735"/>
              <a:gd name="connsiteX6-295" fmla="*/ 869187 w 4381507"/>
              <a:gd name="connsiteY6-296" fmla="*/ 3781870 h 4223735"/>
              <a:gd name="connsiteX7-297" fmla="*/ 261807 w 4381507"/>
              <a:gd name="connsiteY7-298" fmla="*/ 3024581 h 4223735"/>
              <a:gd name="connsiteX8-299" fmla="*/ 23687 w 4381507"/>
              <a:gd name="connsiteY8-300" fmla="*/ 2044765 h 4223735"/>
              <a:gd name="connsiteX0-301" fmla="*/ 21 w 4357841"/>
              <a:gd name="connsiteY0-302" fmla="*/ 2044765 h 4223735"/>
              <a:gd name="connsiteX1-303" fmla="*/ 979619 w 4357841"/>
              <a:gd name="connsiteY1-304" fmla="*/ 255744 h 4223735"/>
              <a:gd name="connsiteX2-305" fmla="*/ 2368245 w 4357841"/>
              <a:gd name="connsiteY2-306" fmla="*/ 376 h 4223735"/>
              <a:gd name="connsiteX3-307" fmla="*/ 4357841 w 4357841"/>
              <a:gd name="connsiteY3-308" fmla="*/ 2044765 h 4223735"/>
              <a:gd name="connsiteX4-309" fmla="*/ 3803548 w 4357841"/>
              <a:gd name="connsiteY4-310" fmla="*/ 3497886 h 4223735"/>
              <a:gd name="connsiteX5-311" fmla="*/ 2178931 w 4357841"/>
              <a:gd name="connsiteY5-312" fmla="*/ 4223258 h 4223735"/>
              <a:gd name="connsiteX6-313" fmla="*/ 845521 w 4357841"/>
              <a:gd name="connsiteY6-314" fmla="*/ 3781870 h 4223735"/>
              <a:gd name="connsiteX7-315" fmla="*/ 238141 w 4357841"/>
              <a:gd name="connsiteY7-316" fmla="*/ 3024581 h 4223735"/>
              <a:gd name="connsiteX8-317" fmla="*/ 21 w 4357841"/>
              <a:gd name="connsiteY8-318" fmla="*/ 2044765 h 4223735"/>
              <a:gd name="connsiteX0-319" fmla="*/ 21 w 4357841"/>
              <a:gd name="connsiteY0-320" fmla="*/ 2044765 h 4223735"/>
              <a:gd name="connsiteX1-321" fmla="*/ 979619 w 4357841"/>
              <a:gd name="connsiteY1-322" fmla="*/ 255744 h 4223735"/>
              <a:gd name="connsiteX2-323" fmla="*/ 2368245 w 4357841"/>
              <a:gd name="connsiteY2-324" fmla="*/ 376 h 4223735"/>
              <a:gd name="connsiteX3-325" fmla="*/ 4357841 w 4357841"/>
              <a:gd name="connsiteY3-326" fmla="*/ 2044765 h 4223735"/>
              <a:gd name="connsiteX4-327" fmla="*/ 3803548 w 4357841"/>
              <a:gd name="connsiteY4-328" fmla="*/ 3497886 h 4223735"/>
              <a:gd name="connsiteX5-329" fmla="*/ 2178931 w 4357841"/>
              <a:gd name="connsiteY5-330" fmla="*/ 4223258 h 4223735"/>
              <a:gd name="connsiteX6-331" fmla="*/ 845521 w 4357841"/>
              <a:gd name="connsiteY6-332" fmla="*/ 3781870 h 4223735"/>
              <a:gd name="connsiteX7-333" fmla="*/ 238141 w 4357841"/>
              <a:gd name="connsiteY7-334" fmla="*/ 3024581 h 4223735"/>
              <a:gd name="connsiteX8-335" fmla="*/ 21 w 4357841"/>
              <a:gd name="connsiteY8-336" fmla="*/ 2044765 h 4223735"/>
              <a:gd name="connsiteX0-337" fmla="*/ 21 w 4357841"/>
              <a:gd name="connsiteY0-338" fmla="*/ 2044765 h 4225812"/>
              <a:gd name="connsiteX1-339" fmla="*/ 979619 w 4357841"/>
              <a:gd name="connsiteY1-340" fmla="*/ 255744 h 4225812"/>
              <a:gd name="connsiteX2-341" fmla="*/ 2368245 w 4357841"/>
              <a:gd name="connsiteY2-342" fmla="*/ 376 h 4225812"/>
              <a:gd name="connsiteX3-343" fmla="*/ 4357841 w 4357841"/>
              <a:gd name="connsiteY3-344" fmla="*/ 2044765 h 4225812"/>
              <a:gd name="connsiteX4-345" fmla="*/ 3866522 w 4357841"/>
              <a:gd name="connsiteY4-346" fmla="*/ 3592352 h 4225812"/>
              <a:gd name="connsiteX5-347" fmla="*/ 2178931 w 4357841"/>
              <a:gd name="connsiteY5-348" fmla="*/ 4223258 h 4225812"/>
              <a:gd name="connsiteX6-349" fmla="*/ 845521 w 4357841"/>
              <a:gd name="connsiteY6-350" fmla="*/ 3781870 h 4225812"/>
              <a:gd name="connsiteX7-351" fmla="*/ 238141 w 4357841"/>
              <a:gd name="connsiteY7-352" fmla="*/ 3024581 h 4225812"/>
              <a:gd name="connsiteX8-353" fmla="*/ 21 w 4357841"/>
              <a:gd name="connsiteY8-354" fmla="*/ 2044765 h 4225812"/>
              <a:gd name="connsiteX0-355" fmla="*/ 21 w 4357841"/>
              <a:gd name="connsiteY0-356" fmla="*/ 2044765 h 4184246"/>
              <a:gd name="connsiteX1-357" fmla="*/ 979619 w 4357841"/>
              <a:gd name="connsiteY1-358" fmla="*/ 255744 h 4184246"/>
              <a:gd name="connsiteX2-359" fmla="*/ 2368245 w 4357841"/>
              <a:gd name="connsiteY2-360" fmla="*/ 376 h 4184246"/>
              <a:gd name="connsiteX3-361" fmla="*/ 4357841 w 4357841"/>
              <a:gd name="connsiteY3-362" fmla="*/ 2044765 h 4184246"/>
              <a:gd name="connsiteX4-363" fmla="*/ 3866522 w 4357841"/>
              <a:gd name="connsiteY4-364" fmla="*/ 3592352 h 4184246"/>
              <a:gd name="connsiteX5-365" fmla="*/ 2273391 w 4357841"/>
              <a:gd name="connsiteY5-366" fmla="*/ 4181273 h 4184246"/>
              <a:gd name="connsiteX6-367" fmla="*/ 845521 w 4357841"/>
              <a:gd name="connsiteY6-368" fmla="*/ 3781870 h 4184246"/>
              <a:gd name="connsiteX7-369" fmla="*/ 238141 w 4357841"/>
              <a:gd name="connsiteY7-370" fmla="*/ 3024581 h 4184246"/>
              <a:gd name="connsiteX8-371" fmla="*/ 21 w 4357841"/>
              <a:gd name="connsiteY8-372" fmla="*/ 2044765 h 4184246"/>
              <a:gd name="connsiteX0-373" fmla="*/ 21 w 4357841"/>
              <a:gd name="connsiteY0-374" fmla="*/ 2050041 h 4189522"/>
              <a:gd name="connsiteX1-375" fmla="*/ 979619 w 4357841"/>
              <a:gd name="connsiteY1-376" fmla="*/ 261020 h 4189522"/>
              <a:gd name="connsiteX2-377" fmla="*/ 2368245 w 4357841"/>
              <a:gd name="connsiteY2-378" fmla="*/ 5652 h 4189522"/>
              <a:gd name="connsiteX3-379" fmla="*/ 4357841 w 4357841"/>
              <a:gd name="connsiteY3-380" fmla="*/ 2050041 h 4189522"/>
              <a:gd name="connsiteX4-381" fmla="*/ 3866522 w 4357841"/>
              <a:gd name="connsiteY4-382" fmla="*/ 3597628 h 4189522"/>
              <a:gd name="connsiteX5-383" fmla="*/ 2273391 w 4357841"/>
              <a:gd name="connsiteY5-384" fmla="*/ 4186549 h 4189522"/>
              <a:gd name="connsiteX6-385" fmla="*/ 845521 w 4357841"/>
              <a:gd name="connsiteY6-386" fmla="*/ 3787146 h 4189522"/>
              <a:gd name="connsiteX7-387" fmla="*/ 238141 w 4357841"/>
              <a:gd name="connsiteY7-388" fmla="*/ 3029857 h 4189522"/>
              <a:gd name="connsiteX8-389" fmla="*/ 21 w 4357841"/>
              <a:gd name="connsiteY8-390" fmla="*/ 2050041 h 4189522"/>
              <a:gd name="connsiteX0-391" fmla="*/ 21 w 4357841"/>
              <a:gd name="connsiteY0-392" fmla="*/ 2139344 h 4278825"/>
              <a:gd name="connsiteX1-393" fmla="*/ 979619 w 4357841"/>
              <a:gd name="connsiteY1-394" fmla="*/ 350323 h 4278825"/>
              <a:gd name="connsiteX2-395" fmla="*/ 2378740 w 4357841"/>
              <a:gd name="connsiteY2-396" fmla="*/ 489 h 4278825"/>
              <a:gd name="connsiteX3-397" fmla="*/ 4357841 w 4357841"/>
              <a:gd name="connsiteY3-398" fmla="*/ 2139344 h 4278825"/>
              <a:gd name="connsiteX4-399" fmla="*/ 3866522 w 4357841"/>
              <a:gd name="connsiteY4-400" fmla="*/ 3686931 h 4278825"/>
              <a:gd name="connsiteX5-401" fmla="*/ 2273391 w 4357841"/>
              <a:gd name="connsiteY5-402" fmla="*/ 4275852 h 4278825"/>
              <a:gd name="connsiteX6-403" fmla="*/ 845521 w 4357841"/>
              <a:gd name="connsiteY6-404" fmla="*/ 3876449 h 4278825"/>
              <a:gd name="connsiteX7-405" fmla="*/ 238141 w 4357841"/>
              <a:gd name="connsiteY7-406" fmla="*/ 3119160 h 4278825"/>
              <a:gd name="connsiteX8-407" fmla="*/ 21 w 4357841"/>
              <a:gd name="connsiteY8-408" fmla="*/ 2139344 h 4278825"/>
              <a:gd name="connsiteX0-409" fmla="*/ 33580 w 4391400"/>
              <a:gd name="connsiteY0-410" fmla="*/ 2139344 h 4278825"/>
              <a:gd name="connsiteX1-411" fmla="*/ 1013178 w 4391400"/>
              <a:gd name="connsiteY1-412" fmla="*/ 350323 h 4278825"/>
              <a:gd name="connsiteX2-413" fmla="*/ 2412299 w 4391400"/>
              <a:gd name="connsiteY2-414" fmla="*/ 489 h 4278825"/>
              <a:gd name="connsiteX3-415" fmla="*/ 4391400 w 4391400"/>
              <a:gd name="connsiteY3-416" fmla="*/ 2139344 h 4278825"/>
              <a:gd name="connsiteX4-417" fmla="*/ 3900081 w 4391400"/>
              <a:gd name="connsiteY4-418" fmla="*/ 3686931 h 4278825"/>
              <a:gd name="connsiteX5-419" fmla="*/ 2306950 w 4391400"/>
              <a:gd name="connsiteY5-420" fmla="*/ 4275852 h 4278825"/>
              <a:gd name="connsiteX6-421" fmla="*/ 879080 w 4391400"/>
              <a:gd name="connsiteY6-422" fmla="*/ 3876449 h 4278825"/>
              <a:gd name="connsiteX7-423" fmla="*/ 187735 w 4391400"/>
              <a:gd name="connsiteY7-424" fmla="*/ 3119160 h 4278825"/>
              <a:gd name="connsiteX8-425" fmla="*/ 33580 w 4391400"/>
              <a:gd name="connsiteY8-426" fmla="*/ 2139344 h 4278825"/>
              <a:gd name="connsiteX0-427" fmla="*/ 10264 w 4368084"/>
              <a:gd name="connsiteY0-428" fmla="*/ 2139344 h 4278825"/>
              <a:gd name="connsiteX1-429" fmla="*/ 989862 w 4368084"/>
              <a:gd name="connsiteY1-430" fmla="*/ 350323 h 4278825"/>
              <a:gd name="connsiteX2-431" fmla="*/ 2388983 w 4368084"/>
              <a:gd name="connsiteY2-432" fmla="*/ 489 h 4278825"/>
              <a:gd name="connsiteX3-433" fmla="*/ 4368084 w 4368084"/>
              <a:gd name="connsiteY3-434" fmla="*/ 2139344 h 4278825"/>
              <a:gd name="connsiteX4-435" fmla="*/ 3876765 w 4368084"/>
              <a:gd name="connsiteY4-436" fmla="*/ 3686931 h 4278825"/>
              <a:gd name="connsiteX5-437" fmla="*/ 2283634 w 4368084"/>
              <a:gd name="connsiteY5-438" fmla="*/ 4275852 h 4278825"/>
              <a:gd name="connsiteX6-439" fmla="*/ 855764 w 4368084"/>
              <a:gd name="connsiteY6-440" fmla="*/ 3876449 h 4278825"/>
              <a:gd name="connsiteX7-441" fmla="*/ 164419 w 4368084"/>
              <a:gd name="connsiteY7-442" fmla="*/ 3119160 h 4278825"/>
              <a:gd name="connsiteX8-443" fmla="*/ 10264 w 4368084"/>
              <a:gd name="connsiteY8-444" fmla="*/ 2139344 h 4278825"/>
              <a:gd name="connsiteX0-445" fmla="*/ 10264 w 4368084"/>
              <a:gd name="connsiteY0-446" fmla="*/ 2139344 h 4278825"/>
              <a:gd name="connsiteX1-447" fmla="*/ 989862 w 4368084"/>
              <a:gd name="connsiteY1-448" fmla="*/ 350323 h 4278825"/>
              <a:gd name="connsiteX2-449" fmla="*/ 2388983 w 4368084"/>
              <a:gd name="connsiteY2-450" fmla="*/ 489 h 4278825"/>
              <a:gd name="connsiteX3-451" fmla="*/ 4368084 w 4368084"/>
              <a:gd name="connsiteY3-452" fmla="*/ 2139344 h 4278825"/>
              <a:gd name="connsiteX4-453" fmla="*/ 3876765 w 4368084"/>
              <a:gd name="connsiteY4-454" fmla="*/ 3686931 h 4278825"/>
              <a:gd name="connsiteX5-455" fmla="*/ 2283634 w 4368084"/>
              <a:gd name="connsiteY5-456" fmla="*/ 4275852 h 4278825"/>
              <a:gd name="connsiteX6-457" fmla="*/ 855764 w 4368084"/>
              <a:gd name="connsiteY6-458" fmla="*/ 3876449 h 4278825"/>
              <a:gd name="connsiteX7-459" fmla="*/ 164419 w 4368084"/>
              <a:gd name="connsiteY7-460" fmla="*/ 3119160 h 4278825"/>
              <a:gd name="connsiteX8-461" fmla="*/ 10264 w 4368084"/>
              <a:gd name="connsiteY8-462" fmla="*/ 2139344 h 4278825"/>
              <a:gd name="connsiteX0-463" fmla="*/ 10264 w 4494032"/>
              <a:gd name="connsiteY0-464" fmla="*/ 2255788 h 4395269"/>
              <a:gd name="connsiteX1-465" fmla="*/ 989862 w 4494032"/>
              <a:gd name="connsiteY1-466" fmla="*/ 466767 h 4395269"/>
              <a:gd name="connsiteX2-467" fmla="*/ 2388983 w 4494032"/>
              <a:gd name="connsiteY2-468" fmla="*/ 116933 h 4395269"/>
              <a:gd name="connsiteX3-469" fmla="*/ 4494032 w 4494032"/>
              <a:gd name="connsiteY3-470" fmla="*/ 2287277 h 4395269"/>
              <a:gd name="connsiteX4-471" fmla="*/ 3876765 w 4494032"/>
              <a:gd name="connsiteY4-472" fmla="*/ 3803375 h 4395269"/>
              <a:gd name="connsiteX5-473" fmla="*/ 2283634 w 4494032"/>
              <a:gd name="connsiteY5-474" fmla="*/ 4392296 h 4395269"/>
              <a:gd name="connsiteX6-475" fmla="*/ 855764 w 4494032"/>
              <a:gd name="connsiteY6-476" fmla="*/ 3992893 h 4395269"/>
              <a:gd name="connsiteX7-477" fmla="*/ 164419 w 4494032"/>
              <a:gd name="connsiteY7-478" fmla="*/ 3235604 h 4395269"/>
              <a:gd name="connsiteX8-479" fmla="*/ 10264 w 4494032"/>
              <a:gd name="connsiteY8-480" fmla="*/ 2255788 h 4395269"/>
              <a:gd name="connsiteX0-481" fmla="*/ 10264 w 4494032"/>
              <a:gd name="connsiteY0-482" fmla="*/ 2255788 h 4395269"/>
              <a:gd name="connsiteX1-483" fmla="*/ 989862 w 4494032"/>
              <a:gd name="connsiteY1-484" fmla="*/ 466767 h 4395269"/>
              <a:gd name="connsiteX2-485" fmla="*/ 2388983 w 4494032"/>
              <a:gd name="connsiteY2-486" fmla="*/ 116933 h 4395269"/>
              <a:gd name="connsiteX3-487" fmla="*/ 4494032 w 4494032"/>
              <a:gd name="connsiteY3-488" fmla="*/ 2287277 h 4395269"/>
              <a:gd name="connsiteX4-489" fmla="*/ 3876765 w 4494032"/>
              <a:gd name="connsiteY4-490" fmla="*/ 3803375 h 4395269"/>
              <a:gd name="connsiteX5-491" fmla="*/ 2283634 w 4494032"/>
              <a:gd name="connsiteY5-492" fmla="*/ 4392296 h 4395269"/>
              <a:gd name="connsiteX6-493" fmla="*/ 855764 w 4494032"/>
              <a:gd name="connsiteY6-494" fmla="*/ 3992893 h 4395269"/>
              <a:gd name="connsiteX7-495" fmla="*/ 164419 w 4494032"/>
              <a:gd name="connsiteY7-496" fmla="*/ 3235604 h 4395269"/>
              <a:gd name="connsiteX8-497" fmla="*/ 10264 w 4494032"/>
              <a:gd name="connsiteY8-498" fmla="*/ 2255788 h 4395269"/>
              <a:gd name="connsiteX0-499" fmla="*/ 10264 w 4494032"/>
              <a:gd name="connsiteY0-500" fmla="*/ 2142176 h 4281657"/>
              <a:gd name="connsiteX1-501" fmla="*/ 989862 w 4494032"/>
              <a:gd name="connsiteY1-502" fmla="*/ 353155 h 4281657"/>
              <a:gd name="connsiteX2-503" fmla="*/ 2388983 w 4494032"/>
              <a:gd name="connsiteY2-504" fmla="*/ 3321 h 4281657"/>
              <a:gd name="connsiteX3-505" fmla="*/ 4494032 w 4494032"/>
              <a:gd name="connsiteY3-506" fmla="*/ 2173665 h 4281657"/>
              <a:gd name="connsiteX4-507" fmla="*/ 3876765 w 4494032"/>
              <a:gd name="connsiteY4-508" fmla="*/ 3689763 h 4281657"/>
              <a:gd name="connsiteX5-509" fmla="*/ 2283634 w 4494032"/>
              <a:gd name="connsiteY5-510" fmla="*/ 4278684 h 4281657"/>
              <a:gd name="connsiteX6-511" fmla="*/ 855764 w 4494032"/>
              <a:gd name="connsiteY6-512" fmla="*/ 3879281 h 4281657"/>
              <a:gd name="connsiteX7-513" fmla="*/ 164419 w 4494032"/>
              <a:gd name="connsiteY7-514" fmla="*/ 3121992 h 4281657"/>
              <a:gd name="connsiteX8-515" fmla="*/ 10264 w 4494032"/>
              <a:gd name="connsiteY8-516" fmla="*/ 2142176 h 4281657"/>
              <a:gd name="connsiteX0-517" fmla="*/ 16906 w 4500674"/>
              <a:gd name="connsiteY0-518" fmla="*/ 2142176 h 4281657"/>
              <a:gd name="connsiteX1-519" fmla="*/ 996504 w 4500674"/>
              <a:gd name="connsiteY1-520" fmla="*/ 353155 h 4281657"/>
              <a:gd name="connsiteX2-521" fmla="*/ 2395625 w 4500674"/>
              <a:gd name="connsiteY2-522" fmla="*/ 3321 h 4281657"/>
              <a:gd name="connsiteX3-523" fmla="*/ 4500674 w 4500674"/>
              <a:gd name="connsiteY3-524" fmla="*/ 2173665 h 4281657"/>
              <a:gd name="connsiteX4-525" fmla="*/ 3883407 w 4500674"/>
              <a:gd name="connsiteY4-526" fmla="*/ 3689763 h 4281657"/>
              <a:gd name="connsiteX5-527" fmla="*/ 2290276 w 4500674"/>
              <a:gd name="connsiteY5-528" fmla="*/ 4278684 h 4281657"/>
              <a:gd name="connsiteX6-529" fmla="*/ 862406 w 4500674"/>
              <a:gd name="connsiteY6-530" fmla="*/ 3879281 h 4281657"/>
              <a:gd name="connsiteX7-531" fmla="*/ 171061 w 4500674"/>
              <a:gd name="connsiteY7-532" fmla="*/ 3121992 h 4281657"/>
              <a:gd name="connsiteX8-533" fmla="*/ 16906 w 4500674"/>
              <a:gd name="connsiteY8-534" fmla="*/ 2142176 h 4281657"/>
              <a:gd name="connsiteX0-535" fmla="*/ 16906 w 4503418"/>
              <a:gd name="connsiteY0-536" fmla="*/ 2151453 h 4290934"/>
              <a:gd name="connsiteX1-537" fmla="*/ 996504 w 4503418"/>
              <a:gd name="connsiteY1-538" fmla="*/ 362432 h 4290934"/>
              <a:gd name="connsiteX2-539" fmla="*/ 2395625 w 4503418"/>
              <a:gd name="connsiteY2-540" fmla="*/ 12598 h 4290934"/>
              <a:gd name="connsiteX3-541" fmla="*/ 3890389 w 4503418"/>
              <a:gd name="connsiteY3-542" fmla="*/ 661930 h 4290934"/>
              <a:gd name="connsiteX4-543" fmla="*/ 4500674 w 4503418"/>
              <a:gd name="connsiteY4-544" fmla="*/ 2182942 h 4290934"/>
              <a:gd name="connsiteX5-545" fmla="*/ 3883407 w 4503418"/>
              <a:gd name="connsiteY5-546" fmla="*/ 3699040 h 4290934"/>
              <a:gd name="connsiteX6-547" fmla="*/ 2290276 w 4503418"/>
              <a:gd name="connsiteY6-548" fmla="*/ 4287961 h 4290934"/>
              <a:gd name="connsiteX7-549" fmla="*/ 862406 w 4503418"/>
              <a:gd name="connsiteY7-550" fmla="*/ 3888558 h 4290934"/>
              <a:gd name="connsiteX8-551" fmla="*/ 171061 w 4503418"/>
              <a:gd name="connsiteY8-552" fmla="*/ 3131269 h 4290934"/>
              <a:gd name="connsiteX9" fmla="*/ 16906 w 4503418"/>
              <a:gd name="connsiteY9" fmla="*/ 2151453 h 4290934"/>
              <a:gd name="connsiteX0-553" fmla="*/ 16906 w 4503418"/>
              <a:gd name="connsiteY0-554" fmla="*/ 2151453 h 4290934"/>
              <a:gd name="connsiteX1-555" fmla="*/ 996504 w 4503418"/>
              <a:gd name="connsiteY1-556" fmla="*/ 362432 h 4290934"/>
              <a:gd name="connsiteX2-557" fmla="*/ 2395625 w 4503418"/>
              <a:gd name="connsiteY2-558" fmla="*/ 12598 h 4290934"/>
              <a:gd name="connsiteX3-559" fmla="*/ 3890389 w 4503418"/>
              <a:gd name="connsiteY3-560" fmla="*/ 661930 h 4290934"/>
              <a:gd name="connsiteX4-561" fmla="*/ 4500674 w 4503418"/>
              <a:gd name="connsiteY4-562" fmla="*/ 2182942 h 4290934"/>
              <a:gd name="connsiteX5-563" fmla="*/ 3883407 w 4503418"/>
              <a:gd name="connsiteY5-564" fmla="*/ 3699040 h 4290934"/>
              <a:gd name="connsiteX6-565" fmla="*/ 2290276 w 4503418"/>
              <a:gd name="connsiteY6-566" fmla="*/ 4287961 h 4290934"/>
              <a:gd name="connsiteX7-567" fmla="*/ 862406 w 4503418"/>
              <a:gd name="connsiteY7-568" fmla="*/ 3888558 h 4290934"/>
              <a:gd name="connsiteX8-569" fmla="*/ 171061 w 4503418"/>
              <a:gd name="connsiteY8-570" fmla="*/ 3131269 h 4290934"/>
              <a:gd name="connsiteX9-571" fmla="*/ 16906 w 4503418"/>
              <a:gd name="connsiteY9-572" fmla="*/ 2151453 h 4290934"/>
              <a:gd name="connsiteX0-573" fmla="*/ 16906 w 4501971"/>
              <a:gd name="connsiteY0-574" fmla="*/ 2151453 h 4290934"/>
              <a:gd name="connsiteX1-575" fmla="*/ 996504 w 4501971"/>
              <a:gd name="connsiteY1-576" fmla="*/ 362432 h 4290934"/>
              <a:gd name="connsiteX2-577" fmla="*/ 2395625 w 4501971"/>
              <a:gd name="connsiteY2-578" fmla="*/ 12598 h 4290934"/>
              <a:gd name="connsiteX3-579" fmla="*/ 3890389 w 4501971"/>
              <a:gd name="connsiteY3-580" fmla="*/ 661930 h 4290934"/>
              <a:gd name="connsiteX4-581" fmla="*/ 4500674 w 4501971"/>
              <a:gd name="connsiteY4-582" fmla="*/ 2182942 h 4290934"/>
              <a:gd name="connsiteX5-583" fmla="*/ 3883407 w 4501971"/>
              <a:gd name="connsiteY5-584" fmla="*/ 3699040 h 4290934"/>
              <a:gd name="connsiteX6-585" fmla="*/ 2290276 w 4501971"/>
              <a:gd name="connsiteY6-586" fmla="*/ 4287961 h 4290934"/>
              <a:gd name="connsiteX7-587" fmla="*/ 862406 w 4501971"/>
              <a:gd name="connsiteY7-588" fmla="*/ 3888558 h 4290934"/>
              <a:gd name="connsiteX8-589" fmla="*/ 171061 w 4501971"/>
              <a:gd name="connsiteY8-590" fmla="*/ 3131269 h 4290934"/>
              <a:gd name="connsiteX9-591" fmla="*/ 16906 w 4501971"/>
              <a:gd name="connsiteY9-592" fmla="*/ 2151453 h 4290934"/>
              <a:gd name="connsiteX0-593" fmla="*/ 16906 w 4500674"/>
              <a:gd name="connsiteY0-594" fmla="*/ 2151453 h 4290934"/>
              <a:gd name="connsiteX1-595" fmla="*/ 996504 w 4500674"/>
              <a:gd name="connsiteY1-596" fmla="*/ 362432 h 4290934"/>
              <a:gd name="connsiteX2-597" fmla="*/ 2395625 w 4500674"/>
              <a:gd name="connsiteY2-598" fmla="*/ 12598 h 4290934"/>
              <a:gd name="connsiteX3-599" fmla="*/ 3890389 w 4500674"/>
              <a:gd name="connsiteY3-600" fmla="*/ 661930 h 4290934"/>
              <a:gd name="connsiteX4-601" fmla="*/ 4500674 w 4500674"/>
              <a:gd name="connsiteY4-602" fmla="*/ 2182942 h 4290934"/>
              <a:gd name="connsiteX5-603" fmla="*/ 3883407 w 4500674"/>
              <a:gd name="connsiteY5-604" fmla="*/ 3699040 h 4290934"/>
              <a:gd name="connsiteX6-605" fmla="*/ 2290276 w 4500674"/>
              <a:gd name="connsiteY6-606" fmla="*/ 4287961 h 4290934"/>
              <a:gd name="connsiteX7-607" fmla="*/ 862406 w 4500674"/>
              <a:gd name="connsiteY7-608" fmla="*/ 3888558 h 4290934"/>
              <a:gd name="connsiteX8-609" fmla="*/ 171061 w 4500674"/>
              <a:gd name="connsiteY8-610" fmla="*/ 3131269 h 4290934"/>
              <a:gd name="connsiteX9-611" fmla="*/ 16906 w 4500674"/>
              <a:gd name="connsiteY9-612" fmla="*/ 2151453 h 4290934"/>
              <a:gd name="connsiteX0-613" fmla="*/ 16906 w 4500674"/>
              <a:gd name="connsiteY0-614" fmla="*/ 2151453 h 4290934"/>
              <a:gd name="connsiteX1-615" fmla="*/ 996504 w 4500674"/>
              <a:gd name="connsiteY1-616" fmla="*/ 362432 h 4290934"/>
              <a:gd name="connsiteX2-617" fmla="*/ 2395625 w 4500674"/>
              <a:gd name="connsiteY2-618" fmla="*/ 12598 h 4290934"/>
              <a:gd name="connsiteX3-619" fmla="*/ 3890389 w 4500674"/>
              <a:gd name="connsiteY3-620" fmla="*/ 661930 h 4290934"/>
              <a:gd name="connsiteX4-621" fmla="*/ 4500674 w 4500674"/>
              <a:gd name="connsiteY4-622" fmla="*/ 2182942 h 4290934"/>
              <a:gd name="connsiteX5-623" fmla="*/ 3883407 w 4500674"/>
              <a:gd name="connsiteY5-624" fmla="*/ 3699040 h 4290934"/>
              <a:gd name="connsiteX6-625" fmla="*/ 2290276 w 4500674"/>
              <a:gd name="connsiteY6-626" fmla="*/ 4287961 h 4290934"/>
              <a:gd name="connsiteX7-627" fmla="*/ 862406 w 4500674"/>
              <a:gd name="connsiteY7-628" fmla="*/ 3888558 h 4290934"/>
              <a:gd name="connsiteX8-629" fmla="*/ 171061 w 4500674"/>
              <a:gd name="connsiteY8-630" fmla="*/ 3131269 h 4290934"/>
              <a:gd name="connsiteX9-631" fmla="*/ 16906 w 4500674"/>
              <a:gd name="connsiteY9-632" fmla="*/ 2151453 h 4290934"/>
              <a:gd name="connsiteX0-633" fmla="*/ 28544 w 4512312"/>
              <a:gd name="connsiteY0-634" fmla="*/ 2151453 h 4290934"/>
              <a:gd name="connsiteX1-635" fmla="*/ 1008142 w 4512312"/>
              <a:gd name="connsiteY1-636" fmla="*/ 362432 h 4290934"/>
              <a:gd name="connsiteX2-637" fmla="*/ 2407263 w 4512312"/>
              <a:gd name="connsiteY2-638" fmla="*/ 12598 h 4290934"/>
              <a:gd name="connsiteX3-639" fmla="*/ 3902027 w 4512312"/>
              <a:gd name="connsiteY3-640" fmla="*/ 661930 h 4290934"/>
              <a:gd name="connsiteX4-641" fmla="*/ 4512312 w 4512312"/>
              <a:gd name="connsiteY4-642" fmla="*/ 2182942 h 4290934"/>
              <a:gd name="connsiteX5-643" fmla="*/ 3895045 w 4512312"/>
              <a:gd name="connsiteY5-644" fmla="*/ 3699040 h 4290934"/>
              <a:gd name="connsiteX6-645" fmla="*/ 2301914 w 4512312"/>
              <a:gd name="connsiteY6-646" fmla="*/ 4287961 h 4290934"/>
              <a:gd name="connsiteX7-647" fmla="*/ 874044 w 4512312"/>
              <a:gd name="connsiteY7-648" fmla="*/ 3888558 h 4290934"/>
              <a:gd name="connsiteX8-649" fmla="*/ 286823 w 4512312"/>
              <a:gd name="connsiteY8-650" fmla="*/ 3232066 h 4290934"/>
              <a:gd name="connsiteX9-651" fmla="*/ 28544 w 4512312"/>
              <a:gd name="connsiteY9-652" fmla="*/ 2151453 h 4290934"/>
              <a:gd name="connsiteX0-653" fmla="*/ 45358 w 4383353"/>
              <a:gd name="connsiteY0-654" fmla="*/ 2191772 h 4290934"/>
              <a:gd name="connsiteX1-655" fmla="*/ 879183 w 4383353"/>
              <a:gd name="connsiteY1-656" fmla="*/ 362432 h 4290934"/>
              <a:gd name="connsiteX2-657" fmla="*/ 2278304 w 4383353"/>
              <a:gd name="connsiteY2-658" fmla="*/ 12598 h 4290934"/>
              <a:gd name="connsiteX3-659" fmla="*/ 3773068 w 4383353"/>
              <a:gd name="connsiteY3-660" fmla="*/ 661930 h 4290934"/>
              <a:gd name="connsiteX4-661" fmla="*/ 4383353 w 4383353"/>
              <a:gd name="connsiteY4-662" fmla="*/ 2182942 h 4290934"/>
              <a:gd name="connsiteX5-663" fmla="*/ 3766086 w 4383353"/>
              <a:gd name="connsiteY5-664" fmla="*/ 3699040 h 4290934"/>
              <a:gd name="connsiteX6-665" fmla="*/ 2172955 w 4383353"/>
              <a:gd name="connsiteY6-666" fmla="*/ 4287961 h 4290934"/>
              <a:gd name="connsiteX7-667" fmla="*/ 745085 w 4383353"/>
              <a:gd name="connsiteY7-668" fmla="*/ 3888558 h 4290934"/>
              <a:gd name="connsiteX8-669" fmla="*/ 157864 w 4383353"/>
              <a:gd name="connsiteY8-670" fmla="*/ 3232066 h 4290934"/>
              <a:gd name="connsiteX9-671" fmla="*/ 45358 w 4383353"/>
              <a:gd name="connsiteY9-672" fmla="*/ 2191772 h 4290934"/>
              <a:gd name="connsiteX0-673" fmla="*/ 149 w 4338144"/>
              <a:gd name="connsiteY0-674" fmla="*/ 2191772 h 4290934"/>
              <a:gd name="connsiteX1-675" fmla="*/ 833974 w 4338144"/>
              <a:gd name="connsiteY1-676" fmla="*/ 362432 h 4290934"/>
              <a:gd name="connsiteX2-677" fmla="*/ 2233095 w 4338144"/>
              <a:gd name="connsiteY2-678" fmla="*/ 12598 h 4290934"/>
              <a:gd name="connsiteX3-679" fmla="*/ 3727859 w 4338144"/>
              <a:gd name="connsiteY3-680" fmla="*/ 661930 h 4290934"/>
              <a:gd name="connsiteX4-681" fmla="*/ 4338144 w 4338144"/>
              <a:gd name="connsiteY4-682" fmla="*/ 2182942 h 4290934"/>
              <a:gd name="connsiteX5-683" fmla="*/ 3720877 w 4338144"/>
              <a:gd name="connsiteY5-684" fmla="*/ 3699040 h 4290934"/>
              <a:gd name="connsiteX6-685" fmla="*/ 2127746 w 4338144"/>
              <a:gd name="connsiteY6-686" fmla="*/ 4287961 h 4290934"/>
              <a:gd name="connsiteX7-687" fmla="*/ 699876 w 4338144"/>
              <a:gd name="connsiteY7-688" fmla="*/ 3888558 h 4290934"/>
              <a:gd name="connsiteX8-689" fmla="*/ 112655 w 4338144"/>
              <a:gd name="connsiteY8-690" fmla="*/ 3232066 h 4290934"/>
              <a:gd name="connsiteX9-691" fmla="*/ 149 w 4338144"/>
              <a:gd name="connsiteY9-692" fmla="*/ 2191772 h 4290934"/>
              <a:gd name="connsiteX0-693" fmla="*/ 71 w 4463014"/>
              <a:gd name="connsiteY0-694" fmla="*/ 2151453 h 4290934"/>
              <a:gd name="connsiteX1-695" fmla="*/ 958844 w 4463014"/>
              <a:gd name="connsiteY1-696" fmla="*/ 362432 h 4290934"/>
              <a:gd name="connsiteX2-697" fmla="*/ 2357965 w 4463014"/>
              <a:gd name="connsiteY2-698" fmla="*/ 12598 h 4290934"/>
              <a:gd name="connsiteX3-699" fmla="*/ 3852729 w 4463014"/>
              <a:gd name="connsiteY3-700" fmla="*/ 661930 h 4290934"/>
              <a:gd name="connsiteX4-701" fmla="*/ 4463014 w 4463014"/>
              <a:gd name="connsiteY4-702" fmla="*/ 2182942 h 4290934"/>
              <a:gd name="connsiteX5-703" fmla="*/ 3845747 w 4463014"/>
              <a:gd name="connsiteY5-704" fmla="*/ 3699040 h 4290934"/>
              <a:gd name="connsiteX6-705" fmla="*/ 2252616 w 4463014"/>
              <a:gd name="connsiteY6-706" fmla="*/ 4287961 h 4290934"/>
              <a:gd name="connsiteX7-707" fmla="*/ 824746 w 4463014"/>
              <a:gd name="connsiteY7-708" fmla="*/ 3888558 h 4290934"/>
              <a:gd name="connsiteX8-709" fmla="*/ 237525 w 4463014"/>
              <a:gd name="connsiteY8-710" fmla="*/ 3232066 h 4290934"/>
              <a:gd name="connsiteX9-711" fmla="*/ 71 w 4463014"/>
              <a:gd name="connsiteY9-712" fmla="*/ 2151453 h 4290934"/>
              <a:gd name="connsiteX0-713" fmla="*/ 71 w 4463014"/>
              <a:gd name="connsiteY0-714" fmla="*/ 2151453 h 4290934"/>
              <a:gd name="connsiteX1-715" fmla="*/ 958844 w 4463014"/>
              <a:gd name="connsiteY1-716" fmla="*/ 362432 h 4290934"/>
              <a:gd name="connsiteX2-717" fmla="*/ 2357965 w 4463014"/>
              <a:gd name="connsiteY2-718" fmla="*/ 12598 h 4290934"/>
              <a:gd name="connsiteX3-719" fmla="*/ 3852729 w 4463014"/>
              <a:gd name="connsiteY3-720" fmla="*/ 661930 h 4290934"/>
              <a:gd name="connsiteX4-721" fmla="*/ 4463014 w 4463014"/>
              <a:gd name="connsiteY4-722" fmla="*/ 2182942 h 4290934"/>
              <a:gd name="connsiteX5-723" fmla="*/ 3845747 w 4463014"/>
              <a:gd name="connsiteY5-724" fmla="*/ 3699040 h 4290934"/>
              <a:gd name="connsiteX6-725" fmla="*/ 2252616 w 4463014"/>
              <a:gd name="connsiteY6-726" fmla="*/ 4287961 h 4290934"/>
              <a:gd name="connsiteX7-727" fmla="*/ 824746 w 4463014"/>
              <a:gd name="connsiteY7-728" fmla="*/ 3888558 h 4290934"/>
              <a:gd name="connsiteX8-729" fmla="*/ 237525 w 4463014"/>
              <a:gd name="connsiteY8-730" fmla="*/ 3232066 h 4290934"/>
              <a:gd name="connsiteX9-731" fmla="*/ 71 w 4463014"/>
              <a:gd name="connsiteY9-732" fmla="*/ 2151453 h 4290934"/>
              <a:gd name="connsiteX0-733" fmla="*/ 71 w 4463014"/>
              <a:gd name="connsiteY0-734" fmla="*/ 2151453 h 4290934"/>
              <a:gd name="connsiteX1-735" fmla="*/ 958844 w 4463014"/>
              <a:gd name="connsiteY1-736" fmla="*/ 362432 h 4290934"/>
              <a:gd name="connsiteX2-737" fmla="*/ 2357965 w 4463014"/>
              <a:gd name="connsiteY2-738" fmla="*/ 12598 h 4290934"/>
              <a:gd name="connsiteX3-739" fmla="*/ 3852729 w 4463014"/>
              <a:gd name="connsiteY3-740" fmla="*/ 661930 h 4290934"/>
              <a:gd name="connsiteX4-741" fmla="*/ 4463014 w 4463014"/>
              <a:gd name="connsiteY4-742" fmla="*/ 2182942 h 4290934"/>
              <a:gd name="connsiteX5-743" fmla="*/ 3845747 w 4463014"/>
              <a:gd name="connsiteY5-744" fmla="*/ 3699040 h 4290934"/>
              <a:gd name="connsiteX6-745" fmla="*/ 2252616 w 4463014"/>
              <a:gd name="connsiteY6-746" fmla="*/ 4287961 h 4290934"/>
              <a:gd name="connsiteX7-747" fmla="*/ 824746 w 4463014"/>
              <a:gd name="connsiteY7-748" fmla="*/ 3888558 h 4290934"/>
              <a:gd name="connsiteX8-749" fmla="*/ 237525 w 4463014"/>
              <a:gd name="connsiteY8-750" fmla="*/ 3232066 h 4290934"/>
              <a:gd name="connsiteX9-751" fmla="*/ 71 w 4463014"/>
              <a:gd name="connsiteY9-752" fmla="*/ 2151453 h 4290934"/>
              <a:gd name="connsiteX0-753" fmla="*/ 71 w 4421365"/>
              <a:gd name="connsiteY0-754" fmla="*/ 2151453 h 4290934"/>
              <a:gd name="connsiteX1-755" fmla="*/ 958844 w 4421365"/>
              <a:gd name="connsiteY1-756" fmla="*/ 362432 h 4290934"/>
              <a:gd name="connsiteX2-757" fmla="*/ 2357965 w 4421365"/>
              <a:gd name="connsiteY2-758" fmla="*/ 12598 h 4290934"/>
              <a:gd name="connsiteX3-759" fmla="*/ 3852729 w 4421365"/>
              <a:gd name="connsiteY3-760" fmla="*/ 661930 h 4290934"/>
              <a:gd name="connsiteX4-761" fmla="*/ 4421365 w 4421365"/>
              <a:gd name="connsiteY4-762" fmla="*/ 2485334 h 4290934"/>
              <a:gd name="connsiteX5-763" fmla="*/ 3845747 w 4421365"/>
              <a:gd name="connsiteY5-764" fmla="*/ 3699040 h 4290934"/>
              <a:gd name="connsiteX6-765" fmla="*/ 2252616 w 4421365"/>
              <a:gd name="connsiteY6-766" fmla="*/ 4287961 h 4290934"/>
              <a:gd name="connsiteX7-767" fmla="*/ 824746 w 4421365"/>
              <a:gd name="connsiteY7-768" fmla="*/ 3888558 h 4290934"/>
              <a:gd name="connsiteX8-769" fmla="*/ 237525 w 4421365"/>
              <a:gd name="connsiteY8-770" fmla="*/ 3232066 h 4290934"/>
              <a:gd name="connsiteX9-771" fmla="*/ 71 w 4421365"/>
              <a:gd name="connsiteY9-772" fmla="*/ 2151453 h 4290934"/>
              <a:gd name="connsiteX0-773" fmla="*/ 71 w 4427323"/>
              <a:gd name="connsiteY0-774" fmla="*/ 2151453 h 4290934"/>
              <a:gd name="connsiteX1-775" fmla="*/ 958844 w 4427323"/>
              <a:gd name="connsiteY1-776" fmla="*/ 362432 h 4290934"/>
              <a:gd name="connsiteX2-777" fmla="*/ 2357965 w 4427323"/>
              <a:gd name="connsiteY2-778" fmla="*/ 12598 h 4290934"/>
              <a:gd name="connsiteX3-779" fmla="*/ 3852729 w 4427323"/>
              <a:gd name="connsiteY3-780" fmla="*/ 661930 h 4290934"/>
              <a:gd name="connsiteX4-781" fmla="*/ 4421365 w 4427323"/>
              <a:gd name="connsiteY4-782" fmla="*/ 2485334 h 4290934"/>
              <a:gd name="connsiteX5-783" fmla="*/ 3845747 w 4427323"/>
              <a:gd name="connsiteY5-784" fmla="*/ 3699040 h 4290934"/>
              <a:gd name="connsiteX6-785" fmla="*/ 2252616 w 4427323"/>
              <a:gd name="connsiteY6-786" fmla="*/ 4287961 h 4290934"/>
              <a:gd name="connsiteX7-787" fmla="*/ 824746 w 4427323"/>
              <a:gd name="connsiteY7-788" fmla="*/ 3888558 h 4290934"/>
              <a:gd name="connsiteX8-789" fmla="*/ 237525 w 4427323"/>
              <a:gd name="connsiteY8-790" fmla="*/ 3232066 h 4290934"/>
              <a:gd name="connsiteX9-791" fmla="*/ 71 w 4427323"/>
              <a:gd name="connsiteY9-792" fmla="*/ 2151453 h 4290934"/>
              <a:gd name="connsiteX0-793" fmla="*/ 71 w 4427323"/>
              <a:gd name="connsiteY0-794" fmla="*/ 2151453 h 4290934"/>
              <a:gd name="connsiteX1-795" fmla="*/ 958844 w 4427323"/>
              <a:gd name="connsiteY1-796" fmla="*/ 362432 h 4290934"/>
              <a:gd name="connsiteX2-797" fmla="*/ 2357965 w 4427323"/>
              <a:gd name="connsiteY2-798" fmla="*/ 12598 h 4290934"/>
              <a:gd name="connsiteX3-799" fmla="*/ 3852729 w 4427323"/>
              <a:gd name="connsiteY3-800" fmla="*/ 661930 h 4290934"/>
              <a:gd name="connsiteX4-801" fmla="*/ 4421365 w 4427323"/>
              <a:gd name="connsiteY4-802" fmla="*/ 2485334 h 4290934"/>
              <a:gd name="connsiteX5-803" fmla="*/ 3845747 w 4427323"/>
              <a:gd name="connsiteY5-804" fmla="*/ 3699040 h 4290934"/>
              <a:gd name="connsiteX6-805" fmla="*/ 2252616 w 4427323"/>
              <a:gd name="connsiteY6-806" fmla="*/ 4287961 h 4290934"/>
              <a:gd name="connsiteX7-807" fmla="*/ 824746 w 4427323"/>
              <a:gd name="connsiteY7-808" fmla="*/ 3888558 h 4290934"/>
              <a:gd name="connsiteX8-809" fmla="*/ 237525 w 4427323"/>
              <a:gd name="connsiteY8-810" fmla="*/ 3232066 h 4290934"/>
              <a:gd name="connsiteX9-811" fmla="*/ 71 w 4427323"/>
              <a:gd name="connsiteY9-812" fmla="*/ 2151453 h 4290934"/>
              <a:gd name="connsiteX0-813" fmla="*/ 71 w 4427323"/>
              <a:gd name="connsiteY0-814" fmla="*/ 2151453 h 4292134"/>
              <a:gd name="connsiteX1-815" fmla="*/ 958844 w 4427323"/>
              <a:gd name="connsiteY1-816" fmla="*/ 362432 h 4292134"/>
              <a:gd name="connsiteX2-817" fmla="*/ 2357965 w 4427323"/>
              <a:gd name="connsiteY2-818" fmla="*/ 12598 h 4292134"/>
              <a:gd name="connsiteX3-819" fmla="*/ 3852729 w 4427323"/>
              <a:gd name="connsiteY3-820" fmla="*/ 661930 h 4292134"/>
              <a:gd name="connsiteX4-821" fmla="*/ 4421365 w 4427323"/>
              <a:gd name="connsiteY4-822" fmla="*/ 2485334 h 4292134"/>
              <a:gd name="connsiteX5-823" fmla="*/ 3908221 w 4427323"/>
              <a:gd name="connsiteY5-824" fmla="*/ 3658721 h 4292134"/>
              <a:gd name="connsiteX6-825" fmla="*/ 2252616 w 4427323"/>
              <a:gd name="connsiteY6-826" fmla="*/ 4287961 h 4292134"/>
              <a:gd name="connsiteX7-827" fmla="*/ 824746 w 4427323"/>
              <a:gd name="connsiteY7-828" fmla="*/ 3888558 h 4292134"/>
              <a:gd name="connsiteX8-829" fmla="*/ 237525 w 4427323"/>
              <a:gd name="connsiteY8-830" fmla="*/ 3232066 h 4292134"/>
              <a:gd name="connsiteX9-831" fmla="*/ 71 w 4427323"/>
              <a:gd name="connsiteY9-832" fmla="*/ 2151453 h 4292134"/>
              <a:gd name="connsiteX0-833" fmla="*/ 71 w 4427323"/>
              <a:gd name="connsiteY0-834" fmla="*/ 2151453 h 4292134"/>
              <a:gd name="connsiteX1-835" fmla="*/ 958844 w 4427323"/>
              <a:gd name="connsiteY1-836" fmla="*/ 362432 h 4292134"/>
              <a:gd name="connsiteX2-837" fmla="*/ 2357965 w 4427323"/>
              <a:gd name="connsiteY2-838" fmla="*/ 12598 h 4292134"/>
              <a:gd name="connsiteX3-839" fmla="*/ 3852729 w 4427323"/>
              <a:gd name="connsiteY3-840" fmla="*/ 661930 h 4292134"/>
              <a:gd name="connsiteX4-841" fmla="*/ 4421365 w 4427323"/>
              <a:gd name="connsiteY4-842" fmla="*/ 2485334 h 4292134"/>
              <a:gd name="connsiteX5-843" fmla="*/ 3908221 w 4427323"/>
              <a:gd name="connsiteY5-844" fmla="*/ 3658721 h 4292134"/>
              <a:gd name="connsiteX6-845" fmla="*/ 2252616 w 4427323"/>
              <a:gd name="connsiteY6-846" fmla="*/ 4287961 h 4292134"/>
              <a:gd name="connsiteX7-847" fmla="*/ 824746 w 4427323"/>
              <a:gd name="connsiteY7-848" fmla="*/ 3888558 h 4292134"/>
              <a:gd name="connsiteX8-849" fmla="*/ 237525 w 4427323"/>
              <a:gd name="connsiteY8-850" fmla="*/ 3232066 h 4292134"/>
              <a:gd name="connsiteX9-851" fmla="*/ 71 w 4427323"/>
              <a:gd name="connsiteY9-852" fmla="*/ 2151453 h 4292134"/>
              <a:gd name="connsiteX0-853" fmla="*/ 71 w 4427323"/>
              <a:gd name="connsiteY0-854" fmla="*/ 2151453 h 4289046"/>
              <a:gd name="connsiteX1-855" fmla="*/ 958844 w 4427323"/>
              <a:gd name="connsiteY1-856" fmla="*/ 362432 h 4289046"/>
              <a:gd name="connsiteX2-857" fmla="*/ 2357965 w 4427323"/>
              <a:gd name="connsiteY2-858" fmla="*/ 12598 h 4289046"/>
              <a:gd name="connsiteX3-859" fmla="*/ 3852729 w 4427323"/>
              <a:gd name="connsiteY3-860" fmla="*/ 661930 h 4289046"/>
              <a:gd name="connsiteX4-861" fmla="*/ 4421365 w 4427323"/>
              <a:gd name="connsiteY4-862" fmla="*/ 2485334 h 4289046"/>
              <a:gd name="connsiteX5-863" fmla="*/ 3929046 w 4427323"/>
              <a:gd name="connsiteY5-864" fmla="*/ 3779678 h 4289046"/>
              <a:gd name="connsiteX6-865" fmla="*/ 2252616 w 4427323"/>
              <a:gd name="connsiteY6-866" fmla="*/ 4287961 h 4289046"/>
              <a:gd name="connsiteX7-867" fmla="*/ 824746 w 4427323"/>
              <a:gd name="connsiteY7-868" fmla="*/ 3888558 h 4289046"/>
              <a:gd name="connsiteX8-869" fmla="*/ 237525 w 4427323"/>
              <a:gd name="connsiteY8-870" fmla="*/ 3232066 h 4289046"/>
              <a:gd name="connsiteX9-871" fmla="*/ 71 w 4427323"/>
              <a:gd name="connsiteY9-872" fmla="*/ 2151453 h 4289046"/>
              <a:gd name="connsiteX0-873" fmla="*/ 71 w 4427323"/>
              <a:gd name="connsiteY0-874" fmla="*/ 2151453 h 4289046"/>
              <a:gd name="connsiteX1-875" fmla="*/ 958844 w 4427323"/>
              <a:gd name="connsiteY1-876" fmla="*/ 362432 h 4289046"/>
              <a:gd name="connsiteX2-877" fmla="*/ 2357965 w 4427323"/>
              <a:gd name="connsiteY2-878" fmla="*/ 12598 h 4289046"/>
              <a:gd name="connsiteX3-879" fmla="*/ 3852729 w 4427323"/>
              <a:gd name="connsiteY3-880" fmla="*/ 661930 h 4289046"/>
              <a:gd name="connsiteX4-881" fmla="*/ 4421365 w 4427323"/>
              <a:gd name="connsiteY4-882" fmla="*/ 2485334 h 4289046"/>
              <a:gd name="connsiteX5-883" fmla="*/ 3929046 w 4427323"/>
              <a:gd name="connsiteY5-884" fmla="*/ 3779678 h 4289046"/>
              <a:gd name="connsiteX6-885" fmla="*/ 2252616 w 4427323"/>
              <a:gd name="connsiteY6-886" fmla="*/ 4287961 h 4289046"/>
              <a:gd name="connsiteX7-887" fmla="*/ 824746 w 4427323"/>
              <a:gd name="connsiteY7-888" fmla="*/ 3888558 h 4289046"/>
              <a:gd name="connsiteX8-889" fmla="*/ 237525 w 4427323"/>
              <a:gd name="connsiteY8-890" fmla="*/ 3232066 h 4289046"/>
              <a:gd name="connsiteX9-891" fmla="*/ 71 w 4427323"/>
              <a:gd name="connsiteY9-892" fmla="*/ 2151453 h 4289046"/>
              <a:gd name="connsiteX0-893" fmla="*/ 71 w 4427323"/>
              <a:gd name="connsiteY0-894" fmla="*/ 2151453 h 4292134"/>
              <a:gd name="connsiteX1-895" fmla="*/ 958844 w 4427323"/>
              <a:gd name="connsiteY1-896" fmla="*/ 362432 h 4292134"/>
              <a:gd name="connsiteX2-897" fmla="*/ 2357965 w 4427323"/>
              <a:gd name="connsiteY2-898" fmla="*/ 12598 h 4292134"/>
              <a:gd name="connsiteX3-899" fmla="*/ 3852729 w 4427323"/>
              <a:gd name="connsiteY3-900" fmla="*/ 661930 h 4292134"/>
              <a:gd name="connsiteX4-901" fmla="*/ 4421365 w 4427323"/>
              <a:gd name="connsiteY4-902" fmla="*/ 2485334 h 4292134"/>
              <a:gd name="connsiteX5-903" fmla="*/ 3949870 w 4427323"/>
              <a:gd name="connsiteY5-904" fmla="*/ 3658721 h 4292134"/>
              <a:gd name="connsiteX6-905" fmla="*/ 2252616 w 4427323"/>
              <a:gd name="connsiteY6-906" fmla="*/ 4287961 h 4292134"/>
              <a:gd name="connsiteX7-907" fmla="*/ 824746 w 4427323"/>
              <a:gd name="connsiteY7-908" fmla="*/ 3888558 h 4292134"/>
              <a:gd name="connsiteX8-909" fmla="*/ 237525 w 4427323"/>
              <a:gd name="connsiteY8-910" fmla="*/ 3232066 h 4292134"/>
              <a:gd name="connsiteX9-911" fmla="*/ 71 w 4427323"/>
              <a:gd name="connsiteY9-912" fmla="*/ 2151453 h 4292134"/>
              <a:gd name="connsiteX0-913" fmla="*/ 71 w 4427323"/>
              <a:gd name="connsiteY0-914" fmla="*/ 2151453 h 4288042"/>
              <a:gd name="connsiteX1-915" fmla="*/ 958844 w 4427323"/>
              <a:gd name="connsiteY1-916" fmla="*/ 362432 h 4288042"/>
              <a:gd name="connsiteX2-917" fmla="*/ 2357965 w 4427323"/>
              <a:gd name="connsiteY2-918" fmla="*/ 12598 h 4288042"/>
              <a:gd name="connsiteX3-919" fmla="*/ 3852729 w 4427323"/>
              <a:gd name="connsiteY3-920" fmla="*/ 661930 h 4288042"/>
              <a:gd name="connsiteX4-921" fmla="*/ 4421365 w 4427323"/>
              <a:gd name="connsiteY4-922" fmla="*/ 2485334 h 4288042"/>
              <a:gd name="connsiteX5-923" fmla="*/ 3824922 w 4427323"/>
              <a:gd name="connsiteY5-924" fmla="*/ 3860316 h 4288042"/>
              <a:gd name="connsiteX6-925" fmla="*/ 2252616 w 4427323"/>
              <a:gd name="connsiteY6-926" fmla="*/ 4287961 h 4288042"/>
              <a:gd name="connsiteX7-927" fmla="*/ 824746 w 4427323"/>
              <a:gd name="connsiteY7-928" fmla="*/ 3888558 h 4288042"/>
              <a:gd name="connsiteX8-929" fmla="*/ 237525 w 4427323"/>
              <a:gd name="connsiteY8-930" fmla="*/ 3232066 h 4288042"/>
              <a:gd name="connsiteX9-931" fmla="*/ 71 w 4427323"/>
              <a:gd name="connsiteY9-932" fmla="*/ 2151453 h 4288042"/>
              <a:gd name="connsiteX0-933" fmla="*/ 71 w 4427323"/>
              <a:gd name="connsiteY0-934" fmla="*/ 2151453 h 4288042"/>
              <a:gd name="connsiteX1-935" fmla="*/ 958844 w 4427323"/>
              <a:gd name="connsiteY1-936" fmla="*/ 362432 h 4288042"/>
              <a:gd name="connsiteX2-937" fmla="*/ 2357965 w 4427323"/>
              <a:gd name="connsiteY2-938" fmla="*/ 12598 h 4288042"/>
              <a:gd name="connsiteX3-939" fmla="*/ 3852729 w 4427323"/>
              <a:gd name="connsiteY3-940" fmla="*/ 661930 h 4288042"/>
              <a:gd name="connsiteX4-941" fmla="*/ 4421365 w 4427323"/>
              <a:gd name="connsiteY4-942" fmla="*/ 2485334 h 4288042"/>
              <a:gd name="connsiteX5-943" fmla="*/ 3720799 w 4427323"/>
              <a:gd name="connsiteY5-944" fmla="*/ 3860316 h 4288042"/>
              <a:gd name="connsiteX6-945" fmla="*/ 2252616 w 4427323"/>
              <a:gd name="connsiteY6-946" fmla="*/ 4287961 h 4288042"/>
              <a:gd name="connsiteX7-947" fmla="*/ 824746 w 4427323"/>
              <a:gd name="connsiteY7-948" fmla="*/ 3888558 h 4288042"/>
              <a:gd name="connsiteX8-949" fmla="*/ 237525 w 4427323"/>
              <a:gd name="connsiteY8-950" fmla="*/ 3232066 h 4288042"/>
              <a:gd name="connsiteX9-951" fmla="*/ 71 w 4427323"/>
              <a:gd name="connsiteY9-952" fmla="*/ 2151453 h 42880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 ang="0">
                <a:pos x="connsiteX7-169" y="connsiteY7-170"/>
              </a:cxn>
              <a:cxn ang="0">
                <a:pos x="connsiteX8-299" y="connsiteY8-300"/>
              </a:cxn>
              <a:cxn ang="0">
                <a:pos x="connsiteX9-571" y="connsiteY9-572"/>
              </a:cxn>
            </a:cxnLst>
            <a:rect l="l" t="t" r="r" b="b"/>
            <a:pathLst>
              <a:path w="4427323" h="4288042">
                <a:moveTo>
                  <a:pt x="71" y="2151453"/>
                </a:moveTo>
                <a:cubicBezTo>
                  <a:pt x="-4657" y="1511905"/>
                  <a:pt x="224953" y="1001609"/>
                  <a:pt x="958844" y="362432"/>
                </a:cubicBezTo>
                <a:cubicBezTo>
                  <a:pt x="1479627" y="57436"/>
                  <a:pt x="1875651" y="-37318"/>
                  <a:pt x="2357965" y="12598"/>
                </a:cubicBezTo>
                <a:cubicBezTo>
                  <a:pt x="2840279" y="62514"/>
                  <a:pt x="3470401" y="174250"/>
                  <a:pt x="3852729" y="661930"/>
                </a:cubicBezTo>
                <a:cubicBezTo>
                  <a:pt x="3825726" y="740255"/>
                  <a:pt x="4497082" y="1021324"/>
                  <a:pt x="4421365" y="2485334"/>
                </a:cubicBezTo>
                <a:cubicBezTo>
                  <a:pt x="4400065" y="3262836"/>
                  <a:pt x="4042801" y="3624521"/>
                  <a:pt x="3720799" y="3860316"/>
                </a:cubicBezTo>
                <a:cubicBezTo>
                  <a:pt x="3191050" y="4223398"/>
                  <a:pt x="2735291" y="4283254"/>
                  <a:pt x="2252616" y="4287961"/>
                </a:cubicBezTo>
                <a:cubicBezTo>
                  <a:pt x="1769941" y="4292668"/>
                  <a:pt x="1142952" y="4093597"/>
                  <a:pt x="824746" y="3888558"/>
                </a:cubicBezTo>
                <a:cubicBezTo>
                  <a:pt x="506540" y="3683520"/>
                  <a:pt x="378442" y="3521584"/>
                  <a:pt x="237525" y="3232066"/>
                </a:cubicBezTo>
                <a:cubicBezTo>
                  <a:pt x="152086" y="3021823"/>
                  <a:pt x="4799" y="2791001"/>
                  <a:pt x="71" y="2151453"/>
                </a:cubicBezTo>
                <a:close/>
              </a:path>
            </a:pathLst>
          </a:custGeom>
          <a:noFill/>
          <a:ln w="127000" cmpd="sng">
            <a:noFill/>
          </a:ln>
          <a:effectLst>
            <a:outerShdw blurRad="44450" dist="38100" dir="8160000" algn="tl" rotWithShape="0">
              <a:srgbClr val="000000">
                <a:alpha val="40000"/>
              </a:srgbClr>
            </a:outerShdw>
          </a:effectLst>
        </p:spPr>
        <p:txBody>
          <a:bodyPr vert="horz" anchor="ctr"/>
          <a:lstStyle>
            <a:lvl1pPr algn="ctr">
              <a:defRPr sz="3200">
                <a:ln>
                  <a:noFill/>
                </a:ln>
                <a:solidFill>
                  <a:schemeClr val="tx1"/>
                </a:solidFill>
                <a:latin typeface="Arial" panose="020B0604020202020204"/>
                <a:cs typeface="Arial" panose="020B0604020202020204"/>
              </a:defRPr>
            </a:lvl1pPr>
          </a:lstStyle>
          <a:p>
            <a:endParaRPr lang="en-US" dirty="0"/>
          </a:p>
        </p:txBody>
      </p:sp>
      <p:sp>
        <p:nvSpPr>
          <p:cNvPr id="41" name="Picture Placeholder 8"/>
          <p:cNvSpPr>
            <a:spLocks noGrp="1"/>
          </p:cNvSpPr>
          <p:nvPr>
            <p:ph type="pic" sz="quarter" idx="37"/>
          </p:nvPr>
        </p:nvSpPr>
        <p:spPr>
          <a:xfrm>
            <a:off x="5495256" y="3073326"/>
            <a:ext cx="3854536" cy="3856682"/>
          </a:xfrm>
          <a:custGeom>
            <a:avLst/>
            <a:gdLst>
              <a:gd name="connsiteX0" fmla="*/ 0 w 4357820"/>
              <a:gd name="connsiteY0" fmla="*/ 2178493 h 4356986"/>
              <a:gd name="connsiteX1" fmla="*/ 2178910 w 4357820"/>
              <a:gd name="connsiteY1" fmla="*/ 0 h 4356986"/>
              <a:gd name="connsiteX2" fmla="*/ 4357820 w 4357820"/>
              <a:gd name="connsiteY2" fmla="*/ 2178493 h 4356986"/>
              <a:gd name="connsiteX3" fmla="*/ 2178910 w 4357820"/>
              <a:gd name="connsiteY3" fmla="*/ 4356986 h 4356986"/>
              <a:gd name="connsiteX4" fmla="*/ 0 w 4357820"/>
              <a:gd name="connsiteY4" fmla="*/ 2178493 h 4356986"/>
              <a:gd name="connsiteX0-1" fmla="*/ 42475 w 4400295"/>
              <a:gd name="connsiteY0-2" fmla="*/ 2178493 h 4461225"/>
              <a:gd name="connsiteX1-3" fmla="*/ 2221385 w 4400295"/>
              <a:gd name="connsiteY1-4" fmla="*/ 0 h 4461225"/>
              <a:gd name="connsiteX2-5" fmla="*/ 4400295 w 4400295"/>
              <a:gd name="connsiteY2-6" fmla="*/ 2178493 h 4461225"/>
              <a:gd name="connsiteX3-7" fmla="*/ 2221385 w 4400295"/>
              <a:gd name="connsiteY3-8" fmla="*/ 4356986 h 4461225"/>
              <a:gd name="connsiteX4-9" fmla="*/ 887975 w 4400295"/>
              <a:gd name="connsiteY4-10" fmla="*/ 3915598 h 4461225"/>
              <a:gd name="connsiteX5" fmla="*/ 42475 w 4400295"/>
              <a:gd name="connsiteY5" fmla="*/ 2178493 h 4461225"/>
              <a:gd name="connsiteX0-11" fmla="*/ 430 w 4358250"/>
              <a:gd name="connsiteY0-12" fmla="*/ 2178493 h 4461225"/>
              <a:gd name="connsiteX1-13" fmla="*/ 2179340 w 4358250"/>
              <a:gd name="connsiteY1-14" fmla="*/ 0 h 4461225"/>
              <a:gd name="connsiteX2-15" fmla="*/ 4358250 w 4358250"/>
              <a:gd name="connsiteY2-16" fmla="*/ 2178493 h 4461225"/>
              <a:gd name="connsiteX3-17" fmla="*/ 2179340 w 4358250"/>
              <a:gd name="connsiteY3-18" fmla="*/ 4356986 h 4461225"/>
              <a:gd name="connsiteX4-19" fmla="*/ 845930 w 4358250"/>
              <a:gd name="connsiteY4-20" fmla="*/ 3915598 h 4461225"/>
              <a:gd name="connsiteX5-21" fmla="*/ 430 w 4358250"/>
              <a:gd name="connsiteY5-22" fmla="*/ 2178493 h 4461225"/>
              <a:gd name="connsiteX0-23" fmla="*/ 430 w 4358250"/>
              <a:gd name="connsiteY0-24" fmla="*/ 2178493 h 4443710"/>
              <a:gd name="connsiteX1-25" fmla="*/ 2179340 w 4358250"/>
              <a:gd name="connsiteY1-26" fmla="*/ 0 h 4443710"/>
              <a:gd name="connsiteX2-27" fmla="*/ 4358250 w 4358250"/>
              <a:gd name="connsiteY2-28" fmla="*/ 2178493 h 4443710"/>
              <a:gd name="connsiteX3-29" fmla="*/ 2179340 w 4358250"/>
              <a:gd name="connsiteY3-30" fmla="*/ 4356986 h 4443710"/>
              <a:gd name="connsiteX4-31" fmla="*/ 845930 w 4358250"/>
              <a:gd name="connsiteY4-32" fmla="*/ 3915598 h 4443710"/>
              <a:gd name="connsiteX5-33" fmla="*/ 430 w 4358250"/>
              <a:gd name="connsiteY5-34" fmla="*/ 2178493 h 4443710"/>
              <a:gd name="connsiteX0-35" fmla="*/ 430 w 4358250"/>
              <a:gd name="connsiteY0-36" fmla="*/ 2178493 h 4362020"/>
              <a:gd name="connsiteX1-37" fmla="*/ 2179340 w 4358250"/>
              <a:gd name="connsiteY1-38" fmla="*/ 0 h 4362020"/>
              <a:gd name="connsiteX2-39" fmla="*/ 4358250 w 4358250"/>
              <a:gd name="connsiteY2-40" fmla="*/ 2178493 h 4362020"/>
              <a:gd name="connsiteX3-41" fmla="*/ 2179340 w 4358250"/>
              <a:gd name="connsiteY3-42" fmla="*/ 4356986 h 4362020"/>
              <a:gd name="connsiteX4-43" fmla="*/ 845930 w 4358250"/>
              <a:gd name="connsiteY4-44" fmla="*/ 3915598 h 4362020"/>
              <a:gd name="connsiteX5-45" fmla="*/ 430 w 4358250"/>
              <a:gd name="connsiteY5-46" fmla="*/ 2178493 h 4362020"/>
              <a:gd name="connsiteX0-47" fmla="*/ 430 w 4358250"/>
              <a:gd name="connsiteY0-48" fmla="*/ 2178493 h 4361382"/>
              <a:gd name="connsiteX1-49" fmla="*/ 2179340 w 4358250"/>
              <a:gd name="connsiteY1-50" fmla="*/ 0 h 4361382"/>
              <a:gd name="connsiteX2-51" fmla="*/ 4358250 w 4358250"/>
              <a:gd name="connsiteY2-52" fmla="*/ 2178493 h 4361382"/>
              <a:gd name="connsiteX3-53" fmla="*/ 2179340 w 4358250"/>
              <a:gd name="connsiteY3-54" fmla="*/ 4356986 h 4361382"/>
              <a:gd name="connsiteX4-55" fmla="*/ 845930 w 4358250"/>
              <a:gd name="connsiteY4-56" fmla="*/ 3915598 h 4361382"/>
              <a:gd name="connsiteX5-57" fmla="*/ 430 w 4358250"/>
              <a:gd name="connsiteY5-58" fmla="*/ 2178493 h 4361382"/>
              <a:gd name="connsiteX0-59" fmla="*/ 430 w 4446871"/>
              <a:gd name="connsiteY0-60" fmla="*/ 2178493 h 4362484"/>
              <a:gd name="connsiteX1-61" fmla="*/ 2179340 w 4446871"/>
              <a:gd name="connsiteY1-62" fmla="*/ 0 h 4362484"/>
              <a:gd name="connsiteX2-63" fmla="*/ 4358250 w 4446871"/>
              <a:gd name="connsiteY2-64" fmla="*/ 2178493 h 4362484"/>
              <a:gd name="connsiteX3-65" fmla="*/ 3803957 w 4446871"/>
              <a:gd name="connsiteY3-66" fmla="*/ 3631614 h 4362484"/>
              <a:gd name="connsiteX4-67" fmla="*/ 2179340 w 4446871"/>
              <a:gd name="connsiteY4-68" fmla="*/ 4356986 h 4362484"/>
              <a:gd name="connsiteX5-69" fmla="*/ 845930 w 4446871"/>
              <a:gd name="connsiteY5-70" fmla="*/ 3915598 h 4362484"/>
              <a:gd name="connsiteX6" fmla="*/ 430 w 4446871"/>
              <a:gd name="connsiteY6" fmla="*/ 2178493 h 4362484"/>
              <a:gd name="connsiteX0-71" fmla="*/ 430 w 4446871"/>
              <a:gd name="connsiteY0-72" fmla="*/ 2178493 h 4362484"/>
              <a:gd name="connsiteX1-73" fmla="*/ 2179340 w 4446871"/>
              <a:gd name="connsiteY1-74" fmla="*/ 0 h 4362484"/>
              <a:gd name="connsiteX2-75" fmla="*/ 4358250 w 4446871"/>
              <a:gd name="connsiteY2-76" fmla="*/ 2178493 h 4362484"/>
              <a:gd name="connsiteX3-77" fmla="*/ 3803957 w 4446871"/>
              <a:gd name="connsiteY3-78" fmla="*/ 3631614 h 4362484"/>
              <a:gd name="connsiteX4-79" fmla="*/ 2179340 w 4446871"/>
              <a:gd name="connsiteY4-80" fmla="*/ 4356986 h 4362484"/>
              <a:gd name="connsiteX5-81" fmla="*/ 845930 w 4446871"/>
              <a:gd name="connsiteY5-82" fmla="*/ 3915598 h 4362484"/>
              <a:gd name="connsiteX6-83" fmla="*/ 430 w 4446871"/>
              <a:gd name="connsiteY6-84" fmla="*/ 2178493 h 4362484"/>
              <a:gd name="connsiteX0-85" fmla="*/ 430 w 4358250"/>
              <a:gd name="connsiteY0-86" fmla="*/ 2178493 h 4362484"/>
              <a:gd name="connsiteX1-87" fmla="*/ 2179340 w 4358250"/>
              <a:gd name="connsiteY1-88" fmla="*/ 0 h 4362484"/>
              <a:gd name="connsiteX2-89" fmla="*/ 4358250 w 4358250"/>
              <a:gd name="connsiteY2-90" fmla="*/ 2178493 h 4362484"/>
              <a:gd name="connsiteX3-91" fmla="*/ 3803957 w 4358250"/>
              <a:gd name="connsiteY3-92" fmla="*/ 3631614 h 4362484"/>
              <a:gd name="connsiteX4-93" fmla="*/ 2179340 w 4358250"/>
              <a:gd name="connsiteY4-94" fmla="*/ 4356986 h 4362484"/>
              <a:gd name="connsiteX5-95" fmla="*/ 845930 w 4358250"/>
              <a:gd name="connsiteY5-96" fmla="*/ 3915598 h 4362484"/>
              <a:gd name="connsiteX6-97" fmla="*/ 430 w 4358250"/>
              <a:gd name="connsiteY6-98" fmla="*/ 2178493 h 4362484"/>
              <a:gd name="connsiteX0-99" fmla="*/ 430 w 4358250"/>
              <a:gd name="connsiteY0-100" fmla="*/ 2178493 h 4362484"/>
              <a:gd name="connsiteX1-101" fmla="*/ 2179340 w 4358250"/>
              <a:gd name="connsiteY1-102" fmla="*/ 0 h 4362484"/>
              <a:gd name="connsiteX2-103" fmla="*/ 4358250 w 4358250"/>
              <a:gd name="connsiteY2-104" fmla="*/ 2178493 h 4362484"/>
              <a:gd name="connsiteX3-105" fmla="*/ 3803957 w 4358250"/>
              <a:gd name="connsiteY3-106" fmla="*/ 3631614 h 4362484"/>
              <a:gd name="connsiteX4-107" fmla="*/ 2179340 w 4358250"/>
              <a:gd name="connsiteY4-108" fmla="*/ 4356986 h 4362484"/>
              <a:gd name="connsiteX5-109" fmla="*/ 845930 w 4358250"/>
              <a:gd name="connsiteY5-110" fmla="*/ 3915598 h 4362484"/>
              <a:gd name="connsiteX6-111" fmla="*/ 430 w 4358250"/>
              <a:gd name="connsiteY6-112" fmla="*/ 2178493 h 4362484"/>
              <a:gd name="connsiteX0-113" fmla="*/ 430 w 4358250"/>
              <a:gd name="connsiteY0-114" fmla="*/ 2178493 h 4362484"/>
              <a:gd name="connsiteX1-115" fmla="*/ 2179340 w 4358250"/>
              <a:gd name="connsiteY1-116" fmla="*/ 0 h 4362484"/>
              <a:gd name="connsiteX2-117" fmla="*/ 4358250 w 4358250"/>
              <a:gd name="connsiteY2-118" fmla="*/ 2178493 h 4362484"/>
              <a:gd name="connsiteX3-119" fmla="*/ 3803957 w 4358250"/>
              <a:gd name="connsiteY3-120" fmla="*/ 3631614 h 4362484"/>
              <a:gd name="connsiteX4-121" fmla="*/ 2179340 w 4358250"/>
              <a:gd name="connsiteY4-122" fmla="*/ 4356986 h 4362484"/>
              <a:gd name="connsiteX5-123" fmla="*/ 845930 w 4358250"/>
              <a:gd name="connsiteY5-124" fmla="*/ 3915598 h 4362484"/>
              <a:gd name="connsiteX6-125" fmla="*/ 430 w 4358250"/>
              <a:gd name="connsiteY6-126" fmla="*/ 2178493 h 4362484"/>
              <a:gd name="connsiteX0-127" fmla="*/ 430 w 4358250"/>
              <a:gd name="connsiteY0-128" fmla="*/ 2178493 h 4357463"/>
              <a:gd name="connsiteX1-129" fmla="*/ 2179340 w 4358250"/>
              <a:gd name="connsiteY1-130" fmla="*/ 0 h 4357463"/>
              <a:gd name="connsiteX2-131" fmla="*/ 4358250 w 4358250"/>
              <a:gd name="connsiteY2-132" fmla="*/ 2178493 h 4357463"/>
              <a:gd name="connsiteX3-133" fmla="*/ 3803957 w 4358250"/>
              <a:gd name="connsiteY3-134" fmla="*/ 3631614 h 4357463"/>
              <a:gd name="connsiteX4-135" fmla="*/ 2179340 w 4358250"/>
              <a:gd name="connsiteY4-136" fmla="*/ 4356986 h 4357463"/>
              <a:gd name="connsiteX5-137" fmla="*/ 845930 w 4358250"/>
              <a:gd name="connsiteY5-138" fmla="*/ 3915598 h 4357463"/>
              <a:gd name="connsiteX6-139" fmla="*/ 430 w 4358250"/>
              <a:gd name="connsiteY6-140" fmla="*/ 2178493 h 4357463"/>
              <a:gd name="connsiteX0-141" fmla="*/ 717 w 4358537"/>
              <a:gd name="connsiteY0-142" fmla="*/ 2295351 h 4474321"/>
              <a:gd name="connsiteX1-143" fmla="*/ 980315 w 4358537"/>
              <a:gd name="connsiteY1-144" fmla="*/ 506330 h 4474321"/>
              <a:gd name="connsiteX2-145" fmla="*/ 2179627 w 4358537"/>
              <a:gd name="connsiteY2-146" fmla="*/ 116858 h 4474321"/>
              <a:gd name="connsiteX3-147" fmla="*/ 4358537 w 4358537"/>
              <a:gd name="connsiteY3-148" fmla="*/ 2295351 h 4474321"/>
              <a:gd name="connsiteX4-149" fmla="*/ 3804244 w 4358537"/>
              <a:gd name="connsiteY4-150" fmla="*/ 3748472 h 4474321"/>
              <a:gd name="connsiteX5-151" fmla="*/ 2179627 w 4358537"/>
              <a:gd name="connsiteY5-152" fmla="*/ 4473844 h 4474321"/>
              <a:gd name="connsiteX6-153" fmla="*/ 846217 w 4358537"/>
              <a:gd name="connsiteY6-154" fmla="*/ 4032456 h 4474321"/>
              <a:gd name="connsiteX7" fmla="*/ 717 w 4358537"/>
              <a:gd name="connsiteY7" fmla="*/ 2295351 h 4474321"/>
              <a:gd name="connsiteX0-155" fmla="*/ 717 w 4358537"/>
              <a:gd name="connsiteY0-156" fmla="*/ 2271433 h 4450403"/>
              <a:gd name="connsiteX1-157" fmla="*/ 980315 w 4358537"/>
              <a:gd name="connsiteY1-158" fmla="*/ 482412 h 4450403"/>
              <a:gd name="connsiteX2-159" fmla="*/ 2179627 w 4358537"/>
              <a:gd name="connsiteY2-160" fmla="*/ 92940 h 4450403"/>
              <a:gd name="connsiteX3-161" fmla="*/ 4358537 w 4358537"/>
              <a:gd name="connsiteY3-162" fmla="*/ 2271433 h 4450403"/>
              <a:gd name="connsiteX4-163" fmla="*/ 3804244 w 4358537"/>
              <a:gd name="connsiteY4-164" fmla="*/ 3724554 h 4450403"/>
              <a:gd name="connsiteX5-165" fmla="*/ 2179627 w 4358537"/>
              <a:gd name="connsiteY5-166" fmla="*/ 4449926 h 4450403"/>
              <a:gd name="connsiteX6-167" fmla="*/ 846217 w 4358537"/>
              <a:gd name="connsiteY6-168" fmla="*/ 4008538 h 4450403"/>
              <a:gd name="connsiteX7-169" fmla="*/ 717 w 4358537"/>
              <a:gd name="connsiteY7-170" fmla="*/ 2271433 h 4450403"/>
              <a:gd name="connsiteX0-171" fmla="*/ 717 w 4358537"/>
              <a:gd name="connsiteY0-172" fmla="*/ 2271433 h 4450403"/>
              <a:gd name="connsiteX1-173" fmla="*/ 980315 w 4358537"/>
              <a:gd name="connsiteY1-174" fmla="*/ 482412 h 4450403"/>
              <a:gd name="connsiteX2-175" fmla="*/ 2179627 w 4358537"/>
              <a:gd name="connsiteY2-176" fmla="*/ 92940 h 4450403"/>
              <a:gd name="connsiteX3-177" fmla="*/ 4358537 w 4358537"/>
              <a:gd name="connsiteY3-178" fmla="*/ 2271433 h 4450403"/>
              <a:gd name="connsiteX4-179" fmla="*/ 3804244 w 4358537"/>
              <a:gd name="connsiteY4-180" fmla="*/ 3724554 h 4450403"/>
              <a:gd name="connsiteX5-181" fmla="*/ 2179627 w 4358537"/>
              <a:gd name="connsiteY5-182" fmla="*/ 4449926 h 4450403"/>
              <a:gd name="connsiteX6-183" fmla="*/ 846217 w 4358537"/>
              <a:gd name="connsiteY6-184" fmla="*/ 4008538 h 4450403"/>
              <a:gd name="connsiteX7-185" fmla="*/ 717 w 4358537"/>
              <a:gd name="connsiteY7-186" fmla="*/ 2271433 h 4450403"/>
              <a:gd name="connsiteX0-187" fmla="*/ 717 w 4358537"/>
              <a:gd name="connsiteY0-188" fmla="*/ 2180017 h 4358987"/>
              <a:gd name="connsiteX1-189" fmla="*/ 980315 w 4358537"/>
              <a:gd name="connsiteY1-190" fmla="*/ 390996 h 4358987"/>
              <a:gd name="connsiteX2-191" fmla="*/ 2179627 w 4358537"/>
              <a:gd name="connsiteY2-192" fmla="*/ 1524 h 4358987"/>
              <a:gd name="connsiteX3-193" fmla="*/ 4358537 w 4358537"/>
              <a:gd name="connsiteY3-194" fmla="*/ 2180017 h 4358987"/>
              <a:gd name="connsiteX4-195" fmla="*/ 3804244 w 4358537"/>
              <a:gd name="connsiteY4-196" fmla="*/ 3633138 h 4358987"/>
              <a:gd name="connsiteX5-197" fmla="*/ 2179627 w 4358537"/>
              <a:gd name="connsiteY5-198" fmla="*/ 4358510 h 4358987"/>
              <a:gd name="connsiteX6-199" fmla="*/ 846217 w 4358537"/>
              <a:gd name="connsiteY6-200" fmla="*/ 3917122 h 4358987"/>
              <a:gd name="connsiteX7-201" fmla="*/ 717 w 4358537"/>
              <a:gd name="connsiteY7-202" fmla="*/ 2180017 h 4358987"/>
              <a:gd name="connsiteX0-203" fmla="*/ 717 w 4358537"/>
              <a:gd name="connsiteY0-204" fmla="*/ 1995182 h 4174152"/>
              <a:gd name="connsiteX1-205" fmla="*/ 980315 w 4358537"/>
              <a:gd name="connsiteY1-206" fmla="*/ 206161 h 4174152"/>
              <a:gd name="connsiteX2-207" fmla="*/ 2376829 w 4358537"/>
              <a:gd name="connsiteY2-208" fmla="*/ 6012 h 4174152"/>
              <a:gd name="connsiteX3-209" fmla="*/ 4358537 w 4358537"/>
              <a:gd name="connsiteY3-210" fmla="*/ 1995182 h 4174152"/>
              <a:gd name="connsiteX4-211" fmla="*/ 3804244 w 4358537"/>
              <a:gd name="connsiteY4-212" fmla="*/ 3448303 h 4174152"/>
              <a:gd name="connsiteX5-213" fmla="*/ 2179627 w 4358537"/>
              <a:gd name="connsiteY5-214" fmla="*/ 4173675 h 4174152"/>
              <a:gd name="connsiteX6-215" fmla="*/ 846217 w 4358537"/>
              <a:gd name="connsiteY6-216" fmla="*/ 3732287 h 4174152"/>
              <a:gd name="connsiteX7-217" fmla="*/ 717 w 4358537"/>
              <a:gd name="connsiteY7-218" fmla="*/ 1995182 h 4174152"/>
              <a:gd name="connsiteX0-219" fmla="*/ 717 w 4358537"/>
              <a:gd name="connsiteY0-220" fmla="*/ 1990215 h 4169185"/>
              <a:gd name="connsiteX1-221" fmla="*/ 980315 w 4358537"/>
              <a:gd name="connsiteY1-222" fmla="*/ 201194 h 4169185"/>
              <a:gd name="connsiteX2-223" fmla="*/ 2376829 w 4358537"/>
              <a:gd name="connsiteY2-224" fmla="*/ 1045 h 4169185"/>
              <a:gd name="connsiteX3-225" fmla="*/ 4358537 w 4358537"/>
              <a:gd name="connsiteY3-226" fmla="*/ 1990215 h 4169185"/>
              <a:gd name="connsiteX4-227" fmla="*/ 3804244 w 4358537"/>
              <a:gd name="connsiteY4-228" fmla="*/ 3443336 h 4169185"/>
              <a:gd name="connsiteX5-229" fmla="*/ 2179627 w 4358537"/>
              <a:gd name="connsiteY5-230" fmla="*/ 4168708 h 4169185"/>
              <a:gd name="connsiteX6-231" fmla="*/ 846217 w 4358537"/>
              <a:gd name="connsiteY6-232" fmla="*/ 3727320 h 4169185"/>
              <a:gd name="connsiteX7-233" fmla="*/ 717 w 4358537"/>
              <a:gd name="connsiteY7-234" fmla="*/ 1990215 h 4169185"/>
              <a:gd name="connsiteX0-235" fmla="*/ 717 w 4358537"/>
              <a:gd name="connsiteY0-236" fmla="*/ 2044765 h 4223735"/>
              <a:gd name="connsiteX1-237" fmla="*/ 980315 w 4358537"/>
              <a:gd name="connsiteY1-238" fmla="*/ 255744 h 4223735"/>
              <a:gd name="connsiteX2-239" fmla="*/ 2368941 w 4358537"/>
              <a:gd name="connsiteY2-240" fmla="*/ 376 h 4223735"/>
              <a:gd name="connsiteX3-241" fmla="*/ 4358537 w 4358537"/>
              <a:gd name="connsiteY3-242" fmla="*/ 2044765 h 4223735"/>
              <a:gd name="connsiteX4-243" fmla="*/ 3804244 w 4358537"/>
              <a:gd name="connsiteY4-244" fmla="*/ 3497886 h 4223735"/>
              <a:gd name="connsiteX5-245" fmla="*/ 2179627 w 4358537"/>
              <a:gd name="connsiteY5-246" fmla="*/ 4223258 h 4223735"/>
              <a:gd name="connsiteX6-247" fmla="*/ 846217 w 4358537"/>
              <a:gd name="connsiteY6-248" fmla="*/ 3781870 h 4223735"/>
              <a:gd name="connsiteX7-249" fmla="*/ 717 w 4358537"/>
              <a:gd name="connsiteY7-250" fmla="*/ 2044765 h 4223735"/>
              <a:gd name="connsiteX0-251" fmla="*/ 717 w 4358537"/>
              <a:gd name="connsiteY0-252" fmla="*/ 2044765 h 4223735"/>
              <a:gd name="connsiteX1-253" fmla="*/ 980315 w 4358537"/>
              <a:gd name="connsiteY1-254" fmla="*/ 255744 h 4223735"/>
              <a:gd name="connsiteX2-255" fmla="*/ 2368941 w 4358537"/>
              <a:gd name="connsiteY2-256" fmla="*/ 376 h 4223735"/>
              <a:gd name="connsiteX3-257" fmla="*/ 4358537 w 4358537"/>
              <a:gd name="connsiteY3-258" fmla="*/ 2044765 h 4223735"/>
              <a:gd name="connsiteX4-259" fmla="*/ 3804244 w 4358537"/>
              <a:gd name="connsiteY4-260" fmla="*/ 3497886 h 4223735"/>
              <a:gd name="connsiteX5-261" fmla="*/ 2179627 w 4358537"/>
              <a:gd name="connsiteY5-262" fmla="*/ 4223258 h 4223735"/>
              <a:gd name="connsiteX6-263" fmla="*/ 846217 w 4358537"/>
              <a:gd name="connsiteY6-264" fmla="*/ 3781870 h 4223735"/>
              <a:gd name="connsiteX7-265" fmla="*/ 717 w 4358537"/>
              <a:gd name="connsiteY7-266" fmla="*/ 2044765 h 4223735"/>
              <a:gd name="connsiteX0-267" fmla="*/ 36241 w 4394061"/>
              <a:gd name="connsiteY0-268" fmla="*/ 2044765 h 4223735"/>
              <a:gd name="connsiteX1-269" fmla="*/ 1015839 w 4394061"/>
              <a:gd name="connsiteY1-270" fmla="*/ 255744 h 4223735"/>
              <a:gd name="connsiteX2-271" fmla="*/ 2404465 w 4394061"/>
              <a:gd name="connsiteY2-272" fmla="*/ 376 h 4223735"/>
              <a:gd name="connsiteX3-273" fmla="*/ 4394061 w 4394061"/>
              <a:gd name="connsiteY3-274" fmla="*/ 2044765 h 4223735"/>
              <a:gd name="connsiteX4-275" fmla="*/ 3839768 w 4394061"/>
              <a:gd name="connsiteY4-276" fmla="*/ 3497886 h 4223735"/>
              <a:gd name="connsiteX5-277" fmla="*/ 2215151 w 4394061"/>
              <a:gd name="connsiteY5-278" fmla="*/ 4223258 h 4223735"/>
              <a:gd name="connsiteX6-279" fmla="*/ 881741 w 4394061"/>
              <a:gd name="connsiteY6-280" fmla="*/ 3781870 h 4223735"/>
              <a:gd name="connsiteX7-281" fmla="*/ 274361 w 4394061"/>
              <a:gd name="connsiteY7-282" fmla="*/ 3024581 h 4223735"/>
              <a:gd name="connsiteX8" fmla="*/ 36241 w 4394061"/>
              <a:gd name="connsiteY8" fmla="*/ 2044765 h 4223735"/>
              <a:gd name="connsiteX0-283" fmla="*/ 23687 w 4381507"/>
              <a:gd name="connsiteY0-284" fmla="*/ 2044765 h 4223735"/>
              <a:gd name="connsiteX1-285" fmla="*/ 1003285 w 4381507"/>
              <a:gd name="connsiteY1-286" fmla="*/ 255744 h 4223735"/>
              <a:gd name="connsiteX2-287" fmla="*/ 2391911 w 4381507"/>
              <a:gd name="connsiteY2-288" fmla="*/ 376 h 4223735"/>
              <a:gd name="connsiteX3-289" fmla="*/ 4381507 w 4381507"/>
              <a:gd name="connsiteY3-290" fmla="*/ 2044765 h 4223735"/>
              <a:gd name="connsiteX4-291" fmla="*/ 3827214 w 4381507"/>
              <a:gd name="connsiteY4-292" fmla="*/ 3497886 h 4223735"/>
              <a:gd name="connsiteX5-293" fmla="*/ 2202597 w 4381507"/>
              <a:gd name="connsiteY5-294" fmla="*/ 4223258 h 4223735"/>
              <a:gd name="connsiteX6-295" fmla="*/ 869187 w 4381507"/>
              <a:gd name="connsiteY6-296" fmla="*/ 3781870 h 4223735"/>
              <a:gd name="connsiteX7-297" fmla="*/ 261807 w 4381507"/>
              <a:gd name="connsiteY7-298" fmla="*/ 3024581 h 4223735"/>
              <a:gd name="connsiteX8-299" fmla="*/ 23687 w 4381507"/>
              <a:gd name="connsiteY8-300" fmla="*/ 2044765 h 4223735"/>
              <a:gd name="connsiteX0-301" fmla="*/ 21 w 4357841"/>
              <a:gd name="connsiteY0-302" fmla="*/ 2044765 h 4223735"/>
              <a:gd name="connsiteX1-303" fmla="*/ 979619 w 4357841"/>
              <a:gd name="connsiteY1-304" fmla="*/ 255744 h 4223735"/>
              <a:gd name="connsiteX2-305" fmla="*/ 2368245 w 4357841"/>
              <a:gd name="connsiteY2-306" fmla="*/ 376 h 4223735"/>
              <a:gd name="connsiteX3-307" fmla="*/ 4357841 w 4357841"/>
              <a:gd name="connsiteY3-308" fmla="*/ 2044765 h 4223735"/>
              <a:gd name="connsiteX4-309" fmla="*/ 3803548 w 4357841"/>
              <a:gd name="connsiteY4-310" fmla="*/ 3497886 h 4223735"/>
              <a:gd name="connsiteX5-311" fmla="*/ 2178931 w 4357841"/>
              <a:gd name="connsiteY5-312" fmla="*/ 4223258 h 4223735"/>
              <a:gd name="connsiteX6-313" fmla="*/ 845521 w 4357841"/>
              <a:gd name="connsiteY6-314" fmla="*/ 3781870 h 4223735"/>
              <a:gd name="connsiteX7-315" fmla="*/ 238141 w 4357841"/>
              <a:gd name="connsiteY7-316" fmla="*/ 3024581 h 4223735"/>
              <a:gd name="connsiteX8-317" fmla="*/ 21 w 4357841"/>
              <a:gd name="connsiteY8-318" fmla="*/ 2044765 h 4223735"/>
              <a:gd name="connsiteX0-319" fmla="*/ 21 w 4357841"/>
              <a:gd name="connsiteY0-320" fmla="*/ 2044765 h 4223735"/>
              <a:gd name="connsiteX1-321" fmla="*/ 979619 w 4357841"/>
              <a:gd name="connsiteY1-322" fmla="*/ 255744 h 4223735"/>
              <a:gd name="connsiteX2-323" fmla="*/ 2368245 w 4357841"/>
              <a:gd name="connsiteY2-324" fmla="*/ 376 h 4223735"/>
              <a:gd name="connsiteX3-325" fmla="*/ 4357841 w 4357841"/>
              <a:gd name="connsiteY3-326" fmla="*/ 2044765 h 4223735"/>
              <a:gd name="connsiteX4-327" fmla="*/ 3803548 w 4357841"/>
              <a:gd name="connsiteY4-328" fmla="*/ 3497886 h 4223735"/>
              <a:gd name="connsiteX5-329" fmla="*/ 2178931 w 4357841"/>
              <a:gd name="connsiteY5-330" fmla="*/ 4223258 h 4223735"/>
              <a:gd name="connsiteX6-331" fmla="*/ 845521 w 4357841"/>
              <a:gd name="connsiteY6-332" fmla="*/ 3781870 h 4223735"/>
              <a:gd name="connsiteX7-333" fmla="*/ 238141 w 4357841"/>
              <a:gd name="connsiteY7-334" fmla="*/ 3024581 h 4223735"/>
              <a:gd name="connsiteX8-335" fmla="*/ 21 w 4357841"/>
              <a:gd name="connsiteY8-336" fmla="*/ 2044765 h 4223735"/>
              <a:gd name="connsiteX0-337" fmla="*/ 21 w 4357841"/>
              <a:gd name="connsiteY0-338" fmla="*/ 2044765 h 4225812"/>
              <a:gd name="connsiteX1-339" fmla="*/ 979619 w 4357841"/>
              <a:gd name="connsiteY1-340" fmla="*/ 255744 h 4225812"/>
              <a:gd name="connsiteX2-341" fmla="*/ 2368245 w 4357841"/>
              <a:gd name="connsiteY2-342" fmla="*/ 376 h 4225812"/>
              <a:gd name="connsiteX3-343" fmla="*/ 4357841 w 4357841"/>
              <a:gd name="connsiteY3-344" fmla="*/ 2044765 h 4225812"/>
              <a:gd name="connsiteX4-345" fmla="*/ 3866522 w 4357841"/>
              <a:gd name="connsiteY4-346" fmla="*/ 3592352 h 4225812"/>
              <a:gd name="connsiteX5-347" fmla="*/ 2178931 w 4357841"/>
              <a:gd name="connsiteY5-348" fmla="*/ 4223258 h 4225812"/>
              <a:gd name="connsiteX6-349" fmla="*/ 845521 w 4357841"/>
              <a:gd name="connsiteY6-350" fmla="*/ 3781870 h 4225812"/>
              <a:gd name="connsiteX7-351" fmla="*/ 238141 w 4357841"/>
              <a:gd name="connsiteY7-352" fmla="*/ 3024581 h 4225812"/>
              <a:gd name="connsiteX8-353" fmla="*/ 21 w 4357841"/>
              <a:gd name="connsiteY8-354" fmla="*/ 2044765 h 4225812"/>
              <a:gd name="connsiteX0-355" fmla="*/ 21 w 4357841"/>
              <a:gd name="connsiteY0-356" fmla="*/ 2044765 h 4184246"/>
              <a:gd name="connsiteX1-357" fmla="*/ 979619 w 4357841"/>
              <a:gd name="connsiteY1-358" fmla="*/ 255744 h 4184246"/>
              <a:gd name="connsiteX2-359" fmla="*/ 2368245 w 4357841"/>
              <a:gd name="connsiteY2-360" fmla="*/ 376 h 4184246"/>
              <a:gd name="connsiteX3-361" fmla="*/ 4357841 w 4357841"/>
              <a:gd name="connsiteY3-362" fmla="*/ 2044765 h 4184246"/>
              <a:gd name="connsiteX4-363" fmla="*/ 3866522 w 4357841"/>
              <a:gd name="connsiteY4-364" fmla="*/ 3592352 h 4184246"/>
              <a:gd name="connsiteX5-365" fmla="*/ 2273391 w 4357841"/>
              <a:gd name="connsiteY5-366" fmla="*/ 4181273 h 4184246"/>
              <a:gd name="connsiteX6-367" fmla="*/ 845521 w 4357841"/>
              <a:gd name="connsiteY6-368" fmla="*/ 3781870 h 4184246"/>
              <a:gd name="connsiteX7-369" fmla="*/ 238141 w 4357841"/>
              <a:gd name="connsiteY7-370" fmla="*/ 3024581 h 4184246"/>
              <a:gd name="connsiteX8-371" fmla="*/ 21 w 4357841"/>
              <a:gd name="connsiteY8-372" fmla="*/ 2044765 h 4184246"/>
              <a:gd name="connsiteX0-373" fmla="*/ 21 w 4357841"/>
              <a:gd name="connsiteY0-374" fmla="*/ 2050041 h 4189522"/>
              <a:gd name="connsiteX1-375" fmla="*/ 979619 w 4357841"/>
              <a:gd name="connsiteY1-376" fmla="*/ 261020 h 4189522"/>
              <a:gd name="connsiteX2-377" fmla="*/ 2368245 w 4357841"/>
              <a:gd name="connsiteY2-378" fmla="*/ 5652 h 4189522"/>
              <a:gd name="connsiteX3-379" fmla="*/ 4357841 w 4357841"/>
              <a:gd name="connsiteY3-380" fmla="*/ 2050041 h 4189522"/>
              <a:gd name="connsiteX4-381" fmla="*/ 3866522 w 4357841"/>
              <a:gd name="connsiteY4-382" fmla="*/ 3597628 h 4189522"/>
              <a:gd name="connsiteX5-383" fmla="*/ 2273391 w 4357841"/>
              <a:gd name="connsiteY5-384" fmla="*/ 4186549 h 4189522"/>
              <a:gd name="connsiteX6-385" fmla="*/ 845521 w 4357841"/>
              <a:gd name="connsiteY6-386" fmla="*/ 3787146 h 4189522"/>
              <a:gd name="connsiteX7-387" fmla="*/ 238141 w 4357841"/>
              <a:gd name="connsiteY7-388" fmla="*/ 3029857 h 4189522"/>
              <a:gd name="connsiteX8-389" fmla="*/ 21 w 4357841"/>
              <a:gd name="connsiteY8-390" fmla="*/ 2050041 h 4189522"/>
              <a:gd name="connsiteX0-391" fmla="*/ 21 w 4357841"/>
              <a:gd name="connsiteY0-392" fmla="*/ 2139344 h 4278825"/>
              <a:gd name="connsiteX1-393" fmla="*/ 979619 w 4357841"/>
              <a:gd name="connsiteY1-394" fmla="*/ 350323 h 4278825"/>
              <a:gd name="connsiteX2-395" fmla="*/ 2378740 w 4357841"/>
              <a:gd name="connsiteY2-396" fmla="*/ 489 h 4278825"/>
              <a:gd name="connsiteX3-397" fmla="*/ 4357841 w 4357841"/>
              <a:gd name="connsiteY3-398" fmla="*/ 2139344 h 4278825"/>
              <a:gd name="connsiteX4-399" fmla="*/ 3866522 w 4357841"/>
              <a:gd name="connsiteY4-400" fmla="*/ 3686931 h 4278825"/>
              <a:gd name="connsiteX5-401" fmla="*/ 2273391 w 4357841"/>
              <a:gd name="connsiteY5-402" fmla="*/ 4275852 h 4278825"/>
              <a:gd name="connsiteX6-403" fmla="*/ 845521 w 4357841"/>
              <a:gd name="connsiteY6-404" fmla="*/ 3876449 h 4278825"/>
              <a:gd name="connsiteX7-405" fmla="*/ 238141 w 4357841"/>
              <a:gd name="connsiteY7-406" fmla="*/ 3119160 h 4278825"/>
              <a:gd name="connsiteX8-407" fmla="*/ 21 w 4357841"/>
              <a:gd name="connsiteY8-408" fmla="*/ 2139344 h 4278825"/>
              <a:gd name="connsiteX0-409" fmla="*/ 33580 w 4391400"/>
              <a:gd name="connsiteY0-410" fmla="*/ 2139344 h 4278825"/>
              <a:gd name="connsiteX1-411" fmla="*/ 1013178 w 4391400"/>
              <a:gd name="connsiteY1-412" fmla="*/ 350323 h 4278825"/>
              <a:gd name="connsiteX2-413" fmla="*/ 2412299 w 4391400"/>
              <a:gd name="connsiteY2-414" fmla="*/ 489 h 4278825"/>
              <a:gd name="connsiteX3-415" fmla="*/ 4391400 w 4391400"/>
              <a:gd name="connsiteY3-416" fmla="*/ 2139344 h 4278825"/>
              <a:gd name="connsiteX4-417" fmla="*/ 3900081 w 4391400"/>
              <a:gd name="connsiteY4-418" fmla="*/ 3686931 h 4278825"/>
              <a:gd name="connsiteX5-419" fmla="*/ 2306950 w 4391400"/>
              <a:gd name="connsiteY5-420" fmla="*/ 4275852 h 4278825"/>
              <a:gd name="connsiteX6-421" fmla="*/ 879080 w 4391400"/>
              <a:gd name="connsiteY6-422" fmla="*/ 3876449 h 4278825"/>
              <a:gd name="connsiteX7-423" fmla="*/ 187735 w 4391400"/>
              <a:gd name="connsiteY7-424" fmla="*/ 3119160 h 4278825"/>
              <a:gd name="connsiteX8-425" fmla="*/ 33580 w 4391400"/>
              <a:gd name="connsiteY8-426" fmla="*/ 2139344 h 4278825"/>
              <a:gd name="connsiteX0-427" fmla="*/ 10264 w 4368084"/>
              <a:gd name="connsiteY0-428" fmla="*/ 2139344 h 4278825"/>
              <a:gd name="connsiteX1-429" fmla="*/ 989862 w 4368084"/>
              <a:gd name="connsiteY1-430" fmla="*/ 350323 h 4278825"/>
              <a:gd name="connsiteX2-431" fmla="*/ 2388983 w 4368084"/>
              <a:gd name="connsiteY2-432" fmla="*/ 489 h 4278825"/>
              <a:gd name="connsiteX3-433" fmla="*/ 4368084 w 4368084"/>
              <a:gd name="connsiteY3-434" fmla="*/ 2139344 h 4278825"/>
              <a:gd name="connsiteX4-435" fmla="*/ 3876765 w 4368084"/>
              <a:gd name="connsiteY4-436" fmla="*/ 3686931 h 4278825"/>
              <a:gd name="connsiteX5-437" fmla="*/ 2283634 w 4368084"/>
              <a:gd name="connsiteY5-438" fmla="*/ 4275852 h 4278825"/>
              <a:gd name="connsiteX6-439" fmla="*/ 855764 w 4368084"/>
              <a:gd name="connsiteY6-440" fmla="*/ 3876449 h 4278825"/>
              <a:gd name="connsiteX7-441" fmla="*/ 164419 w 4368084"/>
              <a:gd name="connsiteY7-442" fmla="*/ 3119160 h 4278825"/>
              <a:gd name="connsiteX8-443" fmla="*/ 10264 w 4368084"/>
              <a:gd name="connsiteY8-444" fmla="*/ 2139344 h 4278825"/>
              <a:gd name="connsiteX0-445" fmla="*/ 10264 w 4368084"/>
              <a:gd name="connsiteY0-446" fmla="*/ 2139344 h 4278825"/>
              <a:gd name="connsiteX1-447" fmla="*/ 989862 w 4368084"/>
              <a:gd name="connsiteY1-448" fmla="*/ 350323 h 4278825"/>
              <a:gd name="connsiteX2-449" fmla="*/ 2388983 w 4368084"/>
              <a:gd name="connsiteY2-450" fmla="*/ 489 h 4278825"/>
              <a:gd name="connsiteX3-451" fmla="*/ 4368084 w 4368084"/>
              <a:gd name="connsiteY3-452" fmla="*/ 2139344 h 4278825"/>
              <a:gd name="connsiteX4-453" fmla="*/ 3876765 w 4368084"/>
              <a:gd name="connsiteY4-454" fmla="*/ 3686931 h 4278825"/>
              <a:gd name="connsiteX5-455" fmla="*/ 2283634 w 4368084"/>
              <a:gd name="connsiteY5-456" fmla="*/ 4275852 h 4278825"/>
              <a:gd name="connsiteX6-457" fmla="*/ 855764 w 4368084"/>
              <a:gd name="connsiteY6-458" fmla="*/ 3876449 h 4278825"/>
              <a:gd name="connsiteX7-459" fmla="*/ 164419 w 4368084"/>
              <a:gd name="connsiteY7-460" fmla="*/ 3119160 h 4278825"/>
              <a:gd name="connsiteX8-461" fmla="*/ 10264 w 4368084"/>
              <a:gd name="connsiteY8-462" fmla="*/ 2139344 h 4278825"/>
              <a:gd name="connsiteX0-463" fmla="*/ 10264 w 4494032"/>
              <a:gd name="connsiteY0-464" fmla="*/ 2255788 h 4395269"/>
              <a:gd name="connsiteX1-465" fmla="*/ 989862 w 4494032"/>
              <a:gd name="connsiteY1-466" fmla="*/ 466767 h 4395269"/>
              <a:gd name="connsiteX2-467" fmla="*/ 2388983 w 4494032"/>
              <a:gd name="connsiteY2-468" fmla="*/ 116933 h 4395269"/>
              <a:gd name="connsiteX3-469" fmla="*/ 4494032 w 4494032"/>
              <a:gd name="connsiteY3-470" fmla="*/ 2287277 h 4395269"/>
              <a:gd name="connsiteX4-471" fmla="*/ 3876765 w 4494032"/>
              <a:gd name="connsiteY4-472" fmla="*/ 3803375 h 4395269"/>
              <a:gd name="connsiteX5-473" fmla="*/ 2283634 w 4494032"/>
              <a:gd name="connsiteY5-474" fmla="*/ 4392296 h 4395269"/>
              <a:gd name="connsiteX6-475" fmla="*/ 855764 w 4494032"/>
              <a:gd name="connsiteY6-476" fmla="*/ 3992893 h 4395269"/>
              <a:gd name="connsiteX7-477" fmla="*/ 164419 w 4494032"/>
              <a:gd name="connsiteY7-478" fmla="*/ 3235604 h 4395269"/>
              <a:gd name="connsiteX8-479" fmla="*/ 10264 w 4494032"/>
              <a:gd name="connsiteY8-480" fmla="*/ 2255788 h 4395269"/>
              <a:gd name="connsiteX0-481" fmla="*/ 10264 w 4494032"/>
              <a:gd name="connsiteY0-482" fmla="*/ 2255788 h 4395269"/>
              <a:gd name="connsiteX1-483" fmla="*/ 989862 w 4494032"/>
              <a:gd name="connsiteY1-484" fmla="*/ 466767 h 4395269"/>
              <a:gd name="connsiteX2-485" fmla="*/ 2388983 w 4494032"/>
              <a:gd name="connsiteY2-486" fmla="*/ 116933 h 4395269"/>
              <a:gd name="connsiteX3-487" fmla="*/ 4494032 w 4494032"/>
              <a:gd name="connsiteY3-488" fmla="*/ 2287277 h 4395269"/>
              <a:gd name="connsiteX4-489" fmla="*/ 3876765 w 4494032"/>
              <a:gd name="connsiteY4-490" fmla="*/ 3803375 h 4395269"/>
              <a:gd name="connsiteX5-491" fmla="*/ 2283634 w 4494032"/>
              <a:gd name="connsiteY5-492" fmla="*/ 4392296 h 4395269"/>
              <a:gd name="connsiteX6-493" fmla="*/ 855764 w 4494032"/>
              <a:gd name="connsiteY6-494" fmla="*/ 3992893 h 4395269"/>
              <a:gd name="connsiteX7-495" fmla="*/ 164419 w 4494032"/>
              <a:gd name="connsiteY7-496" fmla="*/ 3235604 h 4395269"/>
              <a:gd name="connsiteX8-497" fmla="*/ 10264 w 4494032"/>
              <a:gd name="connsiteY8-498" fmla="*/ 2255788 h 4395269"/>
              <a:gd name="connsiteX0-499" fmla="*/ 10264 w 4494032"/>
              <a:gd name="connsiteY0-500" fmla="*/ 2142176 h 4281657"/>
              <a:gd name="connsiteX1-501" fmla="*/ 989862 w 4494032"/>
              <a:gd name="connsiteY1-502" fmla="*/ 353155 h 4281657"/>
              <a:gd name="connsiteX2-503" fmla="*/ 2388983 w 4494032"/>
              <a:gd name="connsiteY2-504" fmla="*/ 3321 h 4281657"/>
              <a:gd name="connsiteX3-505" fmla="*/ 4494032 w 4494032"/>
              <a:gd name="connsiteY3-506" fmla="*/ 2173665 h 4281657"/>
              <a:gd name="connsiteX4-507" fmla="*/ 3876765 w 4494032"/>
              <a:gd name="connsiteY4-508" fmla="*/ 3689763 h 4281657"/>
              <a:gd name="connsiteX5-509" fmla="*/ 2283634 w 4494032"/>
              <a:gd name="connsiteY5-510" fmla="*/ 4278684 h 4281657"/>
              <a:gd name="connsiteX6-511" fmla="*/ 855764 w 4494032"/>
              <a:gd name="connsiteY6-512" fmla="*/ 3879281 h 4281657"/>
              <a:gd name="connsiteX7-513" fmla="*/ 164419 w 4494032"/>
              <a:gd name="connsiteY7-514" fmla="*/ 3121992 h 4281657"/>
              <a:gd name="connsiteX8-515" fmla="*/ 10264 w 4494032"/>
              <a:gd name="connsiteY8-516" fmla="*/ 2142176 h 4281657"/>
              <a:gd name="connsiteX0-517" fmla="*/ 16906 w 4500674"/>
              <a:gd name="connsiteY0-518" fmla="*/ 2142176 h 4281657"/>
              <a:gd name="connsiteX1-519" fmla="*/ 996504 w 4500674"/>
              <a:gd name="connsiteY1-520" fmla="*/ 353155 h 4281657"/>
              <a:gd name="connsiteX2-521" fmla="*/ 2395625 w 4500674"/>
              <a:gd name="connsiteY2-522" fmla="*/ 3321 h 4281657"/>
              <a:gd name="connsiteX3-523" fmla="*/ 4500674 w 4500674"/>
              <a:gd name="connsiteY3-524" fmla="*/ 2173665 h 4281657"/>
              <a:gd name="connsiteX4-525" fmla="*/ 3883407 w 4500674"/>
              <a:gd name="connsiteY4-526" fmla="*/ 3689763 h 4281657"/>
              <a:gd name="connsiteX5-527" fmla="*/ 2290276 w 4500674"/>
              <a:gd name="connsiteY5-528" fmla="*/ 4278684 h 4281657"/>
              <a:gd name="connsiteX6-529" fmla="*/ 862406 w 4500674"/>
              <a:gd name="connsiteY6-530" fmla="*/ 3879281 h 4281657"/>
              <a:gd name="connsiteX7-531" fmla="*/ 171061 w 4500674"/>
              <a:gd name="connsiteY7-532" fmla="*/ 3121992 h 4281657"/>
              <a:gd name="connsiteX8-533" fmla="*/ 16906 w 4500674"/>
              <a:gd name="connsiteY8-534" fmla="*/ 2142176 h 4281657"/>
              <a:gd name="connsiteX0-535" fmla="*/ 16906 w 4503418"/>
              <a:gd name="connsiteY0-536" fmla="*/ 2151453 h 4290934"/>
              <a:gd name="connsiteX1-537" fmla="*/ 996504 w 4503418"/>
              <a:gd name="connsiteY1-538" fmla="*/ 362432 h 4290934"/>
              <a:gd name="connsiteX2-539" fmla="*/ 2395625 w 4503418"/>
              <a:gd name="connsiteY2-540" fmla="*/ 12598 h 4290934"/>
              <a:gd name="connsiteX3-541" fmla="*/ 3890389 w 4503418"/>
              <a:gd name="connsiteY3-542" fmla="*/ 661930 h 4290934"/>
              <a:gd name="connsiteX4-543" fmla="*/ 4500674 w 4503418"/>
              <a:gd name="connsiteY4-544" fmla="*/ 2182942 h 4290934"/>
              <a:gd name="connsiteX5-545" fmla="*/ 3883407 w 4503418"/>
              <a:gd name="connsiteY5-546" fmla="*/ 3699040 h 4290934"/>
              <a:gd name="connsiteX6-547" fmla="*/ 2290276 w 4503418"/>
              <a:gd name="connsiteY6-548" fmla="*/ 4287961 h 4290934"/>
              <a:gd name="connsiteX7-549" fmla="*/ 862406 w 4503418"/>
              <a:gd name="connsiteY7-550" fmla="*/ 3888558 h 4290934"/>
              <a:gd name="connsiteX8-551" fmla="*/ 171061 w 4503418"/>
              <a:gd name="connsiteY8-552" fmla="*/ 3131269 h 4290934"/>
              <a:gd name="connsiteX9" fmla="*/ 16906 w 4503418"/>
              <a:gd name="connsiteY9" fmla="*/ 2151453 h 4290934"/>
              <a:gd name="connsiteX0-553" fmla="*/ 16906 w 4503418"/>
              <a:gd name="connsiteY0-554" fmla="*/ 2151453 h 4290934"/>
              <a:gd name="connsiteX1-555" fmla="*/ 996504 w 4503418"/>
              <a:gd name="connsiteY1-556" fmla="*/ 362432 h 4290934"/>
              <a:gd name="connsiteX2-557" fmla="*/ 2395625 w 4503418"/>
              <a:gd name="connsiteY2-558" fmla="*/ 12598 h 4290934"/>
              <a:gd name="connsiteX3-559" fmla="*/ 3890389 w 4503418"/>
              <a:gd name="connsiteY3-560" fmla="*/ 661930 h 4290934"/>
              <a:gd name="connsiteX4-561" fmla="*/ 4500674 w 4503418"/>
              <a:gd name="connsiteY4-562" fmla="*/ 2182942 h 4290934"/>
              <a:gd name="connsiteX5-563" fmla="*/ 3883407 w 4503418"/>
              <a:gd name="connsiteY5-564" fmla="*/ 3699040 h 4290934"/>
              <a:gd name="connsiteX6-565" fmla="*/ 2290276 w 4503418"/>
              <a:gd name="connsiteY6-566" fmla="*/ 4287961 h 4290934"/>
              <a:gd name="connsiteX7-567" fmla="*/ 862406 w 4503418"/>
              <a:gd name="connsiteY7-568" fmla="*/ 3888558 h 4290934"/>
              <a:gd name="connsiteX8-569" fmla="*/ 171061 w 4503418"/>
              <a:gd name="connsiteY8-570" fmla="*/ 3131269 h 4290934"/>
              <a:gd name="connsiteX9-571" fmla="*/ 16906 w 4503418"/>
              <a:gd name="connsiteY9-572" fmla="*/ 2151453 h 4290934"/>
              <a:gd name="connsiteX0-573" fmla="*/ 16906 w 4501971"/>
              <a:gd name="connsiteY0-574" fmla="*/ 2151453 h 4290934"/>
              <a:gd name="connsiteX1-575" fmla="*/ 996504 w 4501971"/>
              <a:gd name="connsiteY1-576" fmla="*/ 362432 h 4290934"/>
              <a:gd name="connsiteX2-577" fmla="*/ 2395625 w 4501971"/>
              <a:gd name="connsiteY2-578" fmla="*/ 12598 h 4290934"/>
              <a:gd name="connsiteX3-579" fmla="*/ 3890389 w 4501971"/>
              <a:gd name="connsiteY3-580" fmla="*/ 661930 h 4290934"/>
              <a:gd name="connsiteX4-581" fmla="*/ 4500674 w 4501971"/>
              <a:gd name="connsiteY4-582" fmla="*/ 2182942 h 4290934"/>
              <a:gd name="connsiteX5-583" fmla="*/ 3883407 w 4501971"/>
              <a:gd name="connsiteY5-584" fmla="*/ 3699040 h 4290934"/>
              <a:gd name="connsiteX6-585" fmla="*/ 2290276 w 4501971"/>
              <a:gd name="connsiteY6-586" fmla="*/ 4287961 h 4290934"/>
              <a:gd name="connsiteX7-587" fmla="*/ 862406 w 4501971"/>
              <a:gd name="connsiteY7-588" fmla="*/ 3888558 h 4290934"/>
              <a:gd name="connsiteX8-589" fmla="*/ 171061 w 4501971"/>
              <a:gd name="connsiteY8-590" fmla="*/ 3131269 h 4290934"/>
              <a:gd name="connsiteX9-591" fmla="*/ 16906 w 4501971"/>
              <a:gd name="connsiteY9-592" fmla="*/ 2151453 h 4290934"/>
              <a:gd name="connsiteX0-593" fmla="*/ 16906 w 4500674"/>
              <a:gd name="connsiteY0-594" fmla="*/ 2151453 h 4290934"/>
              <a:gd name="connsiteX1-595" fmla="*/ 996504 w 4500674"/>
              <a:gd name="connsiteY1-596" fmla="*/ 362432 h 4290934"/>
              <a:gd name="connsiteX2-597" fmla="*/ 2395625 w 4500674"/>
              <a:gd name="connsiteY2-598" fmla="*/ 12598 h 4290934"/>
              <a:gd name="connsiteX3-599" fmla="*/ 3890389 w 4500674"/>
              <a:gd name="connsiteY3-600" fmla="*/ 661930 h 4290934"/>
              <a:gd name="connsiteX4-601" fmla="*/ 4500674 w 4500674"/>
              <a:gd name="connsiteY4-602" fmla="*/ 2182942 h 4290934"/>
              <a:gd name="connsiteX5-603" fmla="*/ 3883407 w 4500674"/>
              <a:gd name="connsiteY5-604" fmla="*/ 3699040 h 4290934"/>
              <a:gd name="connsiteX6-605" fmla="*/ 2290276 w 4500674"/>
              <a:gd name="connsiteY6-606" fmla="*/ 4287961 h 4290934"/>
              <a:gd name="connsiteX7-607" fmla="*/ 862406 w 4500674"/>
              <a:gd name="connsiteY7-608" fmla="*/ 3888558 h 4290934"/>
              <a:gd name="connsiteX8-609" fmla="*/ 171061 w 4500674"/>
              <a:gd name="connsiteY8-610" fmla="*/ 3131269 h 4290934"/>
              <a:gd name="connsiteX9-611" fmla="*/ 16906 w 4500674"/>
              <a:gd name="connsiteY9-612" fmla="*/ 2151453 h 4290934"/>
              <a:gd name="connsiteX0-613" fmla="*/ 16906 w 4500674"/>
              <a:gd name="connsiteY0-614" fmla="*/ 2151453 h 4290934"/>
              <a:gd name="connsiteX1-615" fmla="*/ 996504 w 4500674"/>
              <a:gd name="connsiteY1-616" fmla="*/ 362432 h 4290934"/>
              <a:gd name="connsiteX2-617" fmla="*/ 2395625 w 4500674"/>
              <a:gd name="connsiteY2-618" fmla="*/ 12598 h 4290934"/>
              <a:gd name="connsiteX3-619" fmla="*/ 3890389 w 4500674"/>
              <a:gd name="connsiteY3-620" fmla="*/ 661930 h 4290934"/>
              <a:gd name="connsiteX4-621" fmla="*/ 4500674 w 4500674"/>
              <a:gd name="connsiteY4-622" fmla="*/ 2182942 h 4290934"/>
              <a:gd name="connsiteX5-623" fmla="*/ 3883407 w 4500674"/>
              <a:gd name="connsiteY5-624" fmla="*/ 3699040 h 4290934"/>
              <a:gd name="connsiteX6-625" fmla="*/ 2290276 w 4500674"/>
              <a:gd name="connsiteY6-626" fmla="*/ 4287961 h 4290934"/>
              <a:gd name="connsiteX7-627" fmla="*/ 862406 w 4500674"/>
              <a:gd name="connsiteY7-628" fmla="*/ 3888558 h 4290934"/>
              <a:gd name="connsiteX8-629" fmla="*/ 171061 w 4500674"/>
              <a:gd name="connsiteY8-630" fmla="*/ 3131269 h 4290934"/>
              <a:gd name="connsiteX9-631" fmla="*/ 16906 w 4500674"/>
              <a:gd name="connsiteY9-632" fmla="*/ 2151453 h 4290934"/>
              <a:gd name="connsiteX0-633" fmla="*/ 28544 w 4512312"/>
              <a:gd name="connsiteY0-634" fmla="*/ 2151453 h 4290934"/>
              <a:gd name="connsiteX1-635" fmla="*/ 1008142 w 4512312"/>
              <a:gd name="connsiteY1-636" fmla="*/ 362432 h 4290934"/>
              <a:gd name="connsiteX2-637" fmla="*/ 2407263 w 4512312"/>
              <a:gd name="connsiteY2-638" fmla="*/ 12598 h 4290934"/>
              <a:gd name="connsiteX3-639" fmla="*/ 3902027 w 4512312"/>
              <a:gd name="connsiteY3-640" fmla="*/ 661930 h 4290934"/>
              <a:gd name="connsiteX4-641" fmla="*/ 4512312 w 4512312"/>
              <a:gd name="connsiteY4-642" fmla="*/ 2182942 h 4290934"/>
              <a:gd name="connsiteX5-643" fmla="*/ 3895045 w 4512312"/>
              <a:gd name="connsiteY5-644" fmla="*/ 3699040 h 4290934"/>
              <a:gd name="connsiteX6-645" fmla="*/ 2301914 w 4512312"/>
              <a:gd name="connsiteY6-646" fmla="*/ 4287961 h 4290934"/>
              <a:gd name="connsiteX7-647" fmla="*/ 874044 w 4512312"/>
              <a:gd name="connsiteY7-648" fmla="*/ 3888558 h 4290934"/>
              <a:gd name="connsiteX8-649" fmla="*/ 286823 w 4512312"/>
              <a:gd name="connsiteY8-650" fmla="*/ 3232066 h 4290934"/>
              <a:gd name="connsiteX9-651" fmla="*/ 28544 w 4512312"/>
              <a:gd name="connsiteY9-652" fmla="*/ 2151453 h 4290934"/>
              <a:gd name="connsiteX0-653" fmla="*/ 45358 w 4383353"/>
              <a:gd name="connsiteY0-654" fmla="*/ 2191772 h 4290934"/>
              <a:gd name="connsiteX1-655" fmla="*/ 879183 w 4383353"/>
              <a:gd name="connsiteY1-656" fmla="*/ 362432 h 4290934"/>
              <a:gd name="connsiteX2-657" fmla="*/ 2278304 w 4383353"/>
              <a:gd name="connsiteY2-658" fmla="*/ 12598 h 4290934"/>
              <a:gd name="connsiteX3-659" fmla="*/ 3773068 w 4383353"/>
              <a:gd name="connsiteY3-660" fmla="*/ 661930 h 4290934"/>
              <a:gd name="connsiteX4-661" fmla="*/ 4383353 w 4383353"/>
              <a:gd name="connsiteY4-662" fmla="*/ 2182942 h 4290934"/>
              <a:gd name="connsiteX5-663" fmla="*/ 3766086 w 4383353"/>
              <a:gd name="connsiteY5-664" fmla="*/ 3699040 h 4290934"/>
              <a:gd name="connsiteX6-665" fmla="*/ 2172955 w 4383353"/>
              <a:gd name="connsiteY6-666" fmla="*/ 4287961 h 4290934"/>
              <a:gd name="connsiteX7-667" fmla="*/ 745085 w 4383353"/>
              <a:gd name="connsiteY7-668" fmla="*/ 3888558 h 4290934"/>
              <a:gd name="connsiteX8-669" fmla="*/ 157864 w 4383353"/>
              <a:gd name="connsiteY8-670" fmla="*/ 3232066 h 4290934"/>
              <a:gd name="connsiteX9-671" fmla="*/ 45358 w 4383353"/>
              <a:gd name="connsiteY9-672" fmla="*/ 2191772 h 4290934"/>
              <a:gd name="connsiteX0-673" fmla="*/ 149 w 4338144"/>
              <a:gd name="connsiteY0-674" fmla="*/ 2191772 h 4290934"/>
              <a:gd name="connsiteX1-675" fmla="*/ 833974 w 4338144"/>
              <a:gd name="connsiteY1-676" fmla="*/ 362432 h 4290934"/>
              <a:gd name="connsiteX2-677" fmla="*/ 2233095 w 4338144"/>
              <a:gd name="connsiteY2-678" fmla="*/ 12598 h 4290934"/>
              <a:gd name="connsiteX3-679" fmla="*/ 3727859 w 4338144"/>
              <a:gd name="connsiteY3-680" fmla="*/ 661930 h 4290934"/>
              <a:gd name="connsiteX4-681" fmla="*/ 4338144 w 4338144"/>
              <a:gd name="connsiteY4-682" fmla="*/ 2182942 h 4290934"/>
              <a:gd name="connsiteX5-683" fmla="*/ 3720877 w 4338144"/>
              <a:gd name="connsiteY5-684" fmla="*/ 3699040 h 4290934"/>
              <a:gd name="connsiteX6-685" fmla="*/ 2127746 w 4338144"/>
              <a:gd name="connsiteY6-686" fmla="*/ 4287961 h 4290934"/>
              <a:gd name="connsiteX7-687" fmla="*/ 699876 w 4338144"/>
              <a:gd name="connsiteY7-688" fmla="*/ 3888558 h 4290934"/>
              <a:gd name="connsiteX8-689" fmla="*/ 112655 w 4338144"/>
              <a:gd name="connsiteY8-690" fmla="*/ 3232066 h 4290934"/>
              <a:gd name="connsiteX9-691" fmla="*/ 149 w 4338144"/>
              <a:gd name="connsiteY9-692" fmla="*/ 2191772 h 4290934"/>
              <a:gd name="connsiteX0-693" fmla="*/ 71 w 4463014"/>
              <a:gd name="connsiteY0-694" fmla="*/ 2151453 h 4290934"/>
              <a:gd name="connsiteX1-695" fmla="*/ 958844 w 4463014"/>
              <a:gd name="connsiteY1-696" fmla="*/ 362432 h 4290934"/>
              <a:gd name="connsiteX2-697" fmla="*/ 2357965 w 4463014"/>
              <a:gd name="connsiteY2-698" fmla="*/ 12598 h 4290934"/>
              <a:gd name="connsiteX3-699" fmla="*/ 3852729 w 4463014"/>
              <a:gd name="connsiteY3-700" fmla="*/ 661930 h 4290934"/>
              <a:gd name="connsiteX4-701" fmla="*/ 4463014 w 4463014"/>
              <a:gd name="connsiteY4-702" fmla="*/ 2182942 h 4290934"/>
              <a:gd name="connsiteX5-703" fmla="*/ 3845747 w 4463014"/>
              <a:gd name="connsiteY5-704" fmla="*/ 3699040 h 4290934"/>
              <a:gd name="connsiteX6-705" fmla="*/ 2252616 w 4463014"/>
              <a:gd name="connsiteY6-706" fmla="*/ 4287961 h 4290934"/>
              <a:gd name="connsiteX7-707" fmla="*/ 824746 w 4463014"/>
              <a:gd name="connsiteY7-708" fmla="*/ 3888558 h 4290934"/>
              <a:gd name="connsiteX8-709" fmla="*/ 237525 w 4463014"/>
              <a:gd name="connsiteY8-710" fmla="*/ 3232066 h 4290934"/>
              <a:gd name="connsiteX9-711" fmla="*/ 71 w 4463014"/>
              <a:gd name="connsiteY9-712" fmla="*/ 2151453 h 4290934"/>
              <a:gd name="connsiteX0-713" fmla="*/ 71 w 4463014"/>
              <a:gd name="connsiteY0-714" fmla="*/ 2151453 h 4290934"/>
              <a:gd name="connsiteX1-715" fmla="*/ 958844 w 4463014"/>
              <a:gd name="connsiteY1-716" fmla="*/ 362432 h 4290934"/>
              <a:gd name="connsiteX2-717" fmla="*/ 2357965 w 4463014"/>
              <a:gd name="connsiteY2-718" fmla="*/ 12598 h 4290934"/>
              <a:gd name="connsiteX3-719" fmla="*/ 3852729 w 4463014"/>
              <a:gd name="connsiteY3-720" fmla="*/ 661930 h 4290934"/>
              <a:gd name="connsiteX4-721" fmla="*/ 4463014 w 4463014"/>
              <a:gd name="connsiteY4-722" fmla="*/ 2182942 h 4290934"/>
              <a:gd name="connsiteX5-723" fmla="*/ 3845747 w 4463014"/>
              <a:gd name="connsiteY5-724" fmla="*/ 3699040 h 4290934"/>
              <a:gd name="connsiteX6-725" fmla="*/ 2252616 w 4463014"/>
              <a:gd name="connsiteY6-726" fmla="*/ 4287961 h 4290934"/>
              <a:gd name="connsiteX7-727" fmla="*/ 824746 w 4463014"/>
              <a:gd name="connsiteY7-728" fmla="*/ 3888558 h 4290934"/>
              <a:gd name="connsiteX8-729" fmla="*/ 237525 w 4463014"/>
              <a:gd name="connsiteY8-730" fmla="*/ 3232066 h 4290934"/>
              <a:gd name="connsiteX9-731" fmla="*/ 71 w 4463014"/>
              <a:gd name="connsiteY9-732" fmla="*/ 2151453 h 4290934"/>
              <a:gd name="connsiteX0-733" fmla="*/ 71 w 4463014"/>
              <a:gd name="connsiteY0-734" fmla="*/ 2151453 h 4290934"/>
              <a:gd name="connsiteX1-735" fmla="*/ 958844 w 4463014"/>
              <a:gd name="connsiteY1-736" fmla="*/ 362432 h 4290934"/>
              <a:gd name="connsiteX2-737" fmla="*/ 2357965 w 4463014"/>
              <a:gd name="connsiteY2-738" fmla="*/ 12598 h 4290934"/>
              <a:gd name="connsiteX3-739" fmla="*/ 3852729 w 4463014"/>
              <a:gd name="connsiteY3-740" fmla="*/ 661930 h 4290934"/>
              <a:gd name="connsiteX4-741" fmla="*/ 4463014 w 4463014"/>
              <a:gd name="connsiteY4-742" fmla="*/ 2182942 h 4290934"/>
              <a:gd name="connsiteX5-743" fmla="*/ 3845747 w 4463014"/>
              <a:gd name="connsiteY5-744" fmla="*/ 3699040 h 4290934"/>
              <a:gd name="connsiteX6-745" fmla="*/ 2252616 w 4463014"/>
              <a:gd name="connsiteY6-746" fmla="*/ 4287961 h 4290934"/>
              <a:gd name="connsiteX7-747" fmla="*/ 824746 w 4463014"/>
              <a:gd name="connsiteY7-748" fmla="*/ 3888558 h 4290934"/>
              <a:gd name="connsiteX8-749" fmla="*/ 237525 w 4463014"/>
              <a:gd name="connsiteY8-750" fmla="*/ 3232066 h 4290934"/>
              <a:gd name="connsiteX9-751" fmla="*/ 71 w 4463014"/>
              <a:gd name="connsiteY9-752" fmla="*/ 2151453 h 4290934"/>
              <a:gd name="connsiteX0-753" fmla="*/ 71 w 4421365"/>
              <a:gd name="connsiteY0-754" fmla="*/ 2151453 h 4290934"/>
              <a:gd name="connsiteX1-755" fmla="*/ 958844 w 4421365"/>
              <a:gd name="connsiteY1-756" fmla="*/ 362432 h 4290934"/>
              <a:gd name="connsiteX2-757" fmla="*/ 2357965 w 4421365"/>
              <a:gd name="connsiteY2-758" fmla="*/ 12598 h 4290934"/>
              <a:gd name="connsiteX3-759" fmla="*/ 3852729 w 4421365"/>
              <a:gd name="connsiteY3-760" fmla="*/ 661930 h 4290934"/>
              <a:gd name="connsiteX4-761" fmla="*/ 4421365 w 4421365"/>
              <a:gd name="connsiteY4-762" fmla="*/ 2485334 h 4290934"/>
              <a:gd name="connsiteX5-763" fmla="*/ 3845747 w 4421365"/>
              <a:gd name="connsiteY5-764" fmla="*/ 3699040 h 4290934"/>
              <a:gd name="connsiteX6-765" fmla="*/ 2252616 w 4421365"/>
              <a:gd name="connsiteY6-766" fmla="*/ 4287961 h 4290934"/>
              <a:gd name="connsiteX7-767" fmla="*/ 824746 w 4421365"/>
              <a:gd name="connsiteY7-768" fmla="*/ 3888558 h 4290934"/>
              <a:gd name="connsiteX8-769" fmla="*/ 237525 w 4421365"/>
              <a:gd name="connsiteY8-770" fmla="*/ 3232066 h 4290934"/>
              <a:gd name="connsiteX9-771" fmla="*/ 71 w 4421365"/>
              <a:gd name="connsiteY9-772" fmla="*/ 2151453 h 4290934"/>
              <a:gd name="connsiteX0-773" fmla="*/ 71 w 4427323"/>
              <a:gd name="connsiteY0-774" fmla="*/ 2151453 h 4290934"/>
              <a:gd name="connsiteX1-775" fmla="*/ 958844 w 4427323"/>
              <a:gd name="connsiteY1-776" fmla="*/ 362432 h 4290934"/>
              <a:gd name="connsiteX2-777" fmla="*/ 2357965 w 4427323"/>
              <a:gd name="connsiteY2-778" fmla="*/ 12598 h 4290934"/>
              <a:gd name="connsiteX3-779" fmla="*/ 3852729 w 4427323"/>
              <a:gd name="connsiteY3-780" fmla="*/ 661930 h 4290934"/>
              <a:gd name="connsiteX4-781" fmla="*/ 4421365 w 4427323"/>
              <a:gd name="connsiteY4-782" fmla="*/ 2485334 h 4290934"/>
              <a:gd name="connsiteX5-783" fmla="*/ 3845747 w 4427323"/>
              <a:gd name="connsiteY5-784" fmla="*/ 3699040 h 4290934"/>
              <a:gd name="connsiteX6-785" fmla="*/ 2252616 w 4427323"/>
              <a:gd name="connsiteY6-786" fmla="*/ 4287961 h 4290934"/>
              <a:gd name="connsiteX7-787" fmla="*/ 824746 w 4427323"/>
              <a:gd name="connsiteY7-788" fmla="*/ 3888558 h 4290934"/>
              <a:gd name="connsiteX8-789" fmla="*/ 237525 w 4427323"/>
              <a:gd name="connsiteY8-790" fmla="*/ 3232066 h 4290934"/>
              <a:gd name="connsiteX9-791" fmla="*/ 71 w 4427323"/>
              <a:gd name="connsiteY9-792" fmla="*/ 2151453 h 4290934"/>
              <a:gd name="connsiteX0-793" fmla="*/ 71 w 4427323"/>
              <a:gd name="connsiteY0-794" fmla="*/ 2151453 h 4290934"/>
              <a:gd name="connsiteX1-795" fmla="*/ 958844 w 4427323"/>
              <a:gd name="connsiteY1-796" fmla="*/ 362432 h 4290934"/>
              <a:gd name="connsiteX2-797" fmla="*/ 2357965 w 4427323"/>
              <a:gd name="connsiteY2-798" fmla="*/ 12598 h 4290934"/>
              <a:gd name="connsiteX3-799" fmla="*/ 3852729 w 4427323"/>
              <a:gd name="connsiteY3-800" fmla="*/ 661930 h 4290934"/>
              <a:gd name="connsiteX4-801" fmla="*/ 4421365 w 4427323"/>
              <a:gd name="connsiteY4-802" fmla="*/ 2485334 h 4290934"/>
              <a:gd name="connsiteX5-803" fmla="*/ 3845747 w 4427323"/>
              <a:gd name="connsiteY5-804" fmla="*/ 3699040 h 4290934"/>
              <a:gd name="connsiteX6-805" fmla="*/ 2252616 w 4427323"/>
              <a:gd name="connsiteY6-806" fmla="*/ 4287961 h 4290934"/>
              <a:gd name="connsiteX7-807" fmla="*/ 824746 w 4427323"/>
              <a:gd name="connsiteY7-808" fmla="*/ 3888558 h 4290934"/>
              <a:gd name="connsiteX8-809" fmla="*/ 237525 w 4427323"/>
              <a:gd name="connsiteY8-810" fmla="*/ 3232066 h 4290934"/>
              <a:gd name="connsiteX9-811" fmla="*/ 71 w 4427323"/>
              <a:gd name="connsiteY9-812" fmla="*/ 2151453 h 4290934"/>
              <a:gd name="connsiteX0-813" fmla="*/ 71 w 4427323"/>
              <a:gd name="connsiteY0-814" fmla="*/ 2151453 h 4292134"/>
              <a:gd name="connsiteX1-815" fmla="*/ 958844 w 4427323"/>
              <a:gd name="connsiteY1-816" fmla="*/ 362432 h 4292134"/>
              <a:gd name="connsiteX2-817" fmla="*/ 2357965 w 4427323"/>
              <a:gd name="connsiteY2-818" fmla="*/ 12598 h 4292134"/>
              <a:gd name="connsiteX3-819" fmla="*/ 3852729 w 4427323"/>
              <a:gd name="connsiteY3-820" fmla="*/ 661930 h 4292134"/>
              <a:gd name="connsiteX4-821" fmla="*/ 4421365 w 4427323"/>
              <a:gd name="connsiteY4-822" fmla="*/ 2485334 h 4292134"/>
              <a:gd name="connsiteX5-823" fmla="*/ 3908221 w 4427323"/>
              <a:gd name="connsiteY5-824" fmla="*/ 3658721 h 4292134"/>
              <a:gd name="connsiteX6-825" fmla="*/ 2252616 w 4427323"/>
              <a:gd name="connsiteY6-826" fmla="*/ 4287961 h 4292134"/>
              <a:gd name="connsiteX7-827" fmla="*/ 824746 w 4427323"/>
              <a:gd name="connsiteY7-828" fmla="*/ 3888558 h 4292134"/>
              <a:gd name="connsiteX8-829" fmla="*/ 237525 w 4427323"/>
              <a:gd name="connsiteY8-830" fmla="*/ 3232066 h 4292134"/>
              <a:gd name="connsiteX9-831" fmla="*/ 71 w 4427323"/>
              <a:gd name="connsiteY9-832" fmla="*/ 2151453 h 4292134"/>
              <a:gd name="connsiteX0-833" fmla="*/ 71 w 4427323"/>
              <a:gd name="connsiteY0-834" fmla="*/ 2151453 h 4292134"/>
              <a:gd name="connsiteX1-835" fmla="*/ 958844 w 4427323"/>
              <a:gd name="connsiteY1-836" fmla="*/ 362432 h 4292134"/>
              <a:gd name="connsiteX2-837" fmla="*/ 2357965 w 4427323"/>
              <a:gd name="connsiteY2-838" fmla="*/ 12598 h 4292134"/>
              <a:gd name="connsiteX3-839" fmla="*/ 3852729 w 4427323"/>
              <a:gd name="connsiteY3-840" fmla="*/ 661930 h 4292134"/>
              <a:gd name="connsiteX4-841" fmla="*/ 4421365 w 4427323"/>
              <a:gd name="connsiteY4-842" fmla="*/ 2485334 h 4292134"/>
              <a:gd name="connsiteX5-843" fmla="*/ 3908221 w 4427323"/>
              <a:gd name="connsiteY5-844" fmla="*/ 3658721 h 4292134"/>
              <a:gd name="connsiteX6-845" fmla="*/ 2252616 w 4427323"/>
              <a:gd name="connsiteY6-846" fmla="*/ 4287961 h 4292134"/>
              <a:gd name="connsiteX7-847" fmla="*/ 824746 w 4427323"/>
              <a:gd name="connsiteY7-848" fmla="*/ 3888558 h 4292134"/>
              <a:gd name="connsiteX8-849" fmla="*/ 237525 w 4427323"/>
              <a:gd name="connsiteY8-850" fmla="*/ 3232066 h 4292134"/>
              <a:gd name="connsiteX9-851" fmla="*/ 71 w 4427323"/>
              <a:gd name="connsiteY9-852" fmla="*/ 2151453 h 4292134"/>
              <a:gd name="connsiteX0-853" fmla="*/ 71 w 4427323"/>
              <a:gd name="connsiteY0-854" fmla="*/ 2151453 h 4289046"/>
              <a:gd name="connsiteX1-855" fmla="*/ 958844 w 4427323"/>
              <a:gd name="connsiteY1-856" fmla="*/ 362432 h 4289046"/>
              <a:gd name="connsiteX2-857" fmla="*/ 2357965 w 4427323"/>
              <a:gd name="connsiteY2-858" fmla="*/ 12598 h 4289046"/>
              <a:gd name="connsiteX3-859" fmla="*/ 3852729 w 4427323"/>
              <a:gd name="connsiteY3-860" fmla="*/ 661930 h 4289046"/>
              <a:gd name="connsiteX4-861" fmla="*/ 4421365 w 4427323"/>
              <a:gd name="connsiteY4-862" fmla="*/ 2485334 h 4289046"/>
              <a:gd name="connsiteX5-863" fmla="*/ 3929046 w 4427323"/>
              <a:gd name="connsiteY5-864" fmla="*/ 3779678 h 4289046"/>
              <a:gd name="connsiteX6-865" fmla="*/ 2252616 w 4427323"/>
              <a:gd name="connsiteY6-866" fmla="*/ 4287961 h 4289046"/>
              <a:gd name="connsiteX7-867" fmla="*/ 824746 w 4427323"/>
              <a:gd name="connsiteY7-868" fmla="*/ 3888558 h 4289046"/>
              <a:gd name="connsiteX8-869" fmla="*/ 237525 w 4427323"/>
              <a:gd name="connsiteY8-870" fmla="*/ 3232066 h 4289046"/>
              <a:gd name="connsiteX9-871" fmla="*/ 71 w 4427323"/>
              <a:gd name="connsiteY9-872" fmla="*/ 2151453 h 4289046"/>
              <a:gd name="connsiteX0-873" fmla="*/ 71 w 4427323"/>
              <a:gd name="connsiteY0-874" fmla="*/ 2151453 h 4289046"/>
              <a:gd name="connsiteX1-875" fmla="*/ 958844 w 4427323"/>
              <a:gd name="connsiteY1-876" fmla="*/ 362432 h 4289046"/>
              <a:gd name="connsiteX2-877" fmla="*/ 2357965 w 4427323"/>
              <a:gd name="connsiteY2-878" fmla="*/ 12598 h 4289046"/>
              <a:gd name="connsiteX3-879" fmla="*/ 3852729 w 4427323"/>
              <a:gd name="connsiteY3-880" fmla="*/ 661930 h 4289046"/>
              <a:gd name="connsiteX4-881" fmla="*/ 4421365 w 4427323"/>
              <a:gd name="connsiteY4-882" fmla="*/ 2485334 h 4289046"/>
              <a:gd name="connsiteX5-883" fmla="*/ 3929046 w 4427323"/>
              <a:gd name="connsiteY5-884" fmla="*/ 3779678 h 4289046"/>
              <a:gd name="connsiteX6-885" fmla="*/ 2252616 w 4427323"/>
              <a:gd name="connsiteY6-886" fmla="*/ 4287961 h 4289046"/>
              <a:gd name="connsiteX7-887" fmla="*/ 824746 w 4427323"/>
              <a:gd name="connsiteY7-888" fmla="*/ 3888558 h 4289046"/>
              <a:gd name="connsiteX8-889" fmla="*/ 237525 w 4427323"/>
              <a:gd name="connsiteY8-890" fmla="*/ 3232066 h 4289046"/>
              <a:gd name="connsiteX9-891" fmla="*/ 71 w 4427323"/>
              <a:gd name="connsiteY9-892" fmla="*/ 2151453 h 4289046"/>
              <a:gd name="connsiteX0-893" fmla="*/ 71 w 4427323"/>
              <a:gd name="connsiteY0-894" fmla="*/ 2151453 h 4292134"/>
              <a:gd name="connsiteX1-895" fmla="*/ 958844 w 4427323"/>
              <a:gd name="connsiteY1-896" fmla="*/ 362432 h 4292134"/>
              <a:gd name="connsiteX2-897" fmla="*/ 2357965 w 4427323"/>
              <a:gd name="connsiteY2-898" fmla="*/ 12598 h 4292134"/>
              <a:gd name="connsiteX3-899" fmla="*/ 3852729 w 4427323"/>
              <a:gd name="connsiteY3-900" fmla="*/ 661930 h 4292134"/>
              <a:gd name="connsiteX4-901" fmla="*/ 4421365 w 4427323"/>
              <a:gd name="connsiteY4-902" fmla="*/ 2485334 h 4292134"/>
              <a:gd name="connsiteX5-903" fmla="*/ 3949870 w 4427323"/>
              <a:gd name="connsiteY5-904" fmla="*/ 3658721 h 4292134"/>
              <a:gd name="connsiteX6-905" fmla="*/ 2252616 w 4427323"/>
              <a:gd name="connsiteY6-906" fmla="*/ 4287961 h 4292134"/>
              <a:gd name="connsiteX7-907" fmla="*/ 824746 w 4427323"/>
              <a:gd name="connsiteY7-908" fmla="*/ 3888558 h 4292134"/>
              <a:gd name="connsiteX8-909" fmla="*/ 237525 w 4427323"/>
              <a:gd name="connsiteY8-910" fmla="*/ 3232066 h 4292134"/>
              <a:gd name="connsiteX9-911" fmla="*/ 71 w 4427323"/>
              <a:gd name="connsiteY9-912" fmla="*/ 2151453 h 4292134"/>
              <a:gd name="connsiteX0-913" fmla="*/ 71 w 4427323"/>
              <a:gd name="connsiteY0-914" fmla="*/ 2151453 h 4288042"/>
              <a:gd name="connsiteX1-915" fmla="*/ 958844 w 4427323"/>
              <a:gd name="connsiteY1-916" fmla="*/ 362432 h 4288042"/>
              <a:gd name="connsiteX2-917" fmla="*/ 2357965 w 4427323"/>
              <a:gd name="connsiteY2-918" fmla="*/ 12598 h 4288042"/>
              <a:gd name="connsiteX3-919" fmla="*/ 3852729 w 4427323"/>
              <a:gd name="connsiteY3-920" fmla="*/ 661930 h 4288042"/>
              <a:gd name="connsiteX4-921" fmla="*/ 4421365 w 4427323"/>
              <a:gd name="connsiteY4-922" fmla="*/ 2485334 h 4288042"/>
              <a:gd name="connsiteX5-923" fmla="*/ 3824922 w 4427323"/>
              <a:gd name="connsiteY5-924" fmla="*/ 3860316 h 4288042"/>
              <a:gd name="connsiteX6-925" fmla="*/ 2252616 w 4427323"/>
              <a:gd name="connsiteY6-926" fmla="*/ 4287961 h 4288042"/>
              <a:gd name="connsiteX7-927" fmla="*/ 824746 w 4427323"/>
              <a:gd name="connsiteY7-928" fmla="*/ 3888558 h 4288042"/>
              <a:gd name="connsiteX8-929" fmla="*/ 237525 w 4427323"/>
              <a:gd name="connsiteY8-930" fmla="*/ 3232066 h 4288042"/>
              <a:gd name="connsiteX9-931" fmla="*/ 71 w 4427323"/>
              <a:gd name="connsiteY9-932" fmla="*/ 2151453 h 4288042"/>
              <a:gd name="connsiteX0-933" fmla="*/ 71 w 4427323"/>
              <a:gd name="connsiteY0-934" fmla="*/ 2151453 h 4288042"/>
              <a:gd name="connsiteX1-935" fmla="*/ 958844 w 4427323"/>
              <a:gd name="connsiteY1-936" fmla="*/ 362432 h 4288042"/>
              <a:gd name="connsiteX2-937" fmla="*/ 2357965 w 4427323"/>
              <a:gd name="connsiteY2-938" fmla="*/ 12598 h 4288042"/>
              <a:gd name="connsiteX3-939" fmla="*/ 3852729 w 4427323"/>
              <a:gd name="connsiteY3-940" fmla="*/ 661930 h 4288042"/>
              <a:gd name="connsiteX4-941" fmla="*/ 4421365 w 4427323"/>
              <a:gd name="connsiteY4-942" fmla="*/ 2485334 h 4288042"/>
              <a:gd name="connsiteX5-943" fmla="*/ 3720799 w 4427323"/>
              <a:gd name="connsiteY5-944" fmla="*/ 3860316 h 4288042"/>
              <a:gd name="connsiteX6-945" fmla="*/ 2252616 w 4427323"/>
              <a:gd name="connsiteY6-946" fmla="*/ 4287961 h 4288042"/>
              <a:gd name="connsiteX7-947" fmla="*/ 824746 w 4427323"/>
              <a:gd name="connsiteY7-948" fmla="*/ 3888558 h 4288042"/>
              <a:gd name="connsiteX8-949" fmla="*/ 237525 w 4427323"/>
              <a:gd name="connsiteY8-950" fmla="*/ 3232066 h 4288042"/>
              <a:gd name="connsiteX9-951" fmla="*/ 71 w 4427323"/>
              <a:gd name="connsiteY9-952" fmla="*/ 2151453 h 42880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 ang="0">
                <a:pos x="connsiteX7-169" y="connsiteY7-170"/>
              </a:cxn>
              <a:cxn ang="0">
                <a:pos x="connsiteX8-299" y="connsiteY8-300"/>
              </a:cxn>
              <a:cxn ang="0">
                <a:pos x="connsiteX9-571" y="connsiteY9-572"/>
              </a:cxn>
            </a:cxnLst>
            <a:rect l="l" t="t" r="r" b="b"/>
            <a:pathLst>
              <a:path w="4427323" h="4288042">
                <a:moveTo>
                  <a:pt x="71" y="2151453"/>
                </a:moveTo>
                <a:cubicBezTo>
                  <a:pt x="-4657" y="1511905"/>
                  <a:pt x="224953" y="1001609"/>
                  <a:pt x="958844" y="362432"/>
                </a:cubicBezTo>
                <a:cubicBezTo>
                  <a:pt x="1479627" y="57436"/>
                  <a:pt x="1875651" y="-37318"/>
                  <a:pt x="2357965" y="12598"/>
                </a:cubicBezTo>
                <a:cubicBezTo>
                  <a:pt x="2840279" y="62514"/>
                  <a:pt x="3470401" y="174250"/>
                  <a:pt x="3852729" y="661930"/>
                </a:cubicBezTo>
                <a:cubicBezTo>
                  <a:pt x="3825726" y="740255"/>
                  <a:pt x="4497082" y="1021324"/>
                  <a:pt x="4421365" y="2485334"/>
                </a:cubicBezTo>
                <a:cubicBezTo>
                  <a:pt x="4400065" y="3262836"/>
                  <a:pt x="4042801" y="3624521"/>
                  <a:pt x="3720799" y="3860316"/>
                </a:cubicBezTo>
                <a:cubicBezTo>
                  <a:pt x="3191050" y="4223398"/>
                  <a:pt x="2735291" y="4283254"/>
                  <a:pt x="2252616" y="4287961"/>
                </a:cubicBezTo>
                <a:cubicBezTo>
                  <a:pt x="1769941" y="4292668"/>
                  <a:pt x="1142952" y="4093597"/>
                  <a:pt x="824746" y="3888558"/>
                </a:cubicBezTo>
                <a:cubicBezTo>
                  <a:pt x="506540" y="3683520"/>
                  <a:pt x="378442" y="3521584"/>
                  <a:pt x="237525" y="3232066"/>
                </a:cubicBezTo>
                <a:cubicBezTo>
                  <a:pt x="152086" y="3021823"/>
                  <a:pt x="4799" y="2791001"/>
                  <a:pt x="71" y="2151453"/>
                </a:cubicBezTo>
                <a:close/>
              </a:path>
            </a:pathLst>
          </a:custGeom>
          <a:noFill/>
          <a:ln w="127000" cmpd="sng">
            <a:noFill/>
          </a:ln>
          <a:effectLst>
            <a:outerShdw blurRad="44450" dist="38100" dir="8160000" algn="tl" rotWithShape="0">
              <a:srgbClr val="000000">
                <a:alpha val="40000"/>
              </a:srgbClr>
            </a:outerShdw>
          </a:effectLst>
        </p:spPr>
        <p:txBody>
          <a:bodyPr vert="horz" anchor="ctr"/>
          <a:lstStyle>
            <a:lvl1pPr algn="ctr">
              <a:defRPr sz="3200">
                <a:ln>
                  <a:noFill/>
                </a:ln>
                <a:solidFill>
                  <a:schemeClr val="tx1"/>
                </a:solidFill>
                <a:latin typeface="Arial" panose="020B0604020202020204"/>
                <a:cs typeface="Arial" panose="020B0604020202020204"/>
              </a:defRPr>
            </a:lvl1pPr>
          </a:lstStyle>
          <a:p>
            <a:endParaRPr lang="en-US" dirty="0"/>
          </a:p>
        </p:txBody>
      </p:sp>
      <p:sp>
        <p:nvSpPr>
          <p:cNvPr id="49" name="Picture Placeholder 8"/>
          <p:cNvSpPr>
            <a:spLocks noGrp="1"/>
          </p:cNvSpPr>
          <p:nvPr>
            <p:ph type="pic" sz="quarter" idx="38"/>
          </p:nvPr>
        </p:nvSpPr>
        <p:spPr>
          <a:xfrm>
            <a:off x="10264732" y="3073326"/>
            <a:ext cx="3854536" cy="3856682"/>
          </a:xfrm>
          <a:custGeom>
            <a:avLst/>
            <a:gdLst>
              <a:gd name="connsiteX0" fmla="*/ 0 w 4357820"/>
              <a:gd name="connsiteY0" fmla="*/ 2178493 h 4356986"/>
              <a:gd name="connsiteX1" fmla="*/ 2178910 w 4357820"/>
              <a:gd name="connsiteY1" fmla="*/ 0 h 4356986"/>
              <a:gd name="connsiteX2" fmla="*/ 4357820 w 4357820"/>
              <a:gd name="connsiteY2" fmla="*/ 2178493 h 4356986"/>
              <a:gd name="connsiteX3" fmla="*/ 2178910 w 4357820"/>
              <a:gd name="connsiteY3" fmla="*/ 4356986 h 4356986"/>
              <a:gd name="connsiteX4" fmla="*/ 0 w 4357820"/>
              <a:gd name="connsiteY4" fmla="*/ 2178493 h 4356986"/>
              <a:gd name="connsiteX0-1" fmla="*/ 42475 w 4400295"/>
              <a:gd name="connsiteY0-2" fmla="*/ 2178493 h 4461225"/>
              <a:gd name="connsiteX1-3" fmla="*/ 2221385 w 4400295"/>
              <a:gd name="connsiteY1-4" fmla="*/ 0 h 4461225"/>
              <a:gd name="connsiteX2-5" fmla="*/ 4400295 w 4400295"/>
              <a:gd name="connsiteY2-6" fmla="*/ 2178493 h 4461225"/>
              <a:gd name="connsiteX3-7" fmla="*/ 2221385 w 4400295"/>
              <a:gd name="connsiteY3-8" fmla="*/ 4356986 h 4461225"/>
              <a:gd name="connsiteX4-9" fmla="*/ 887975 w 4400295"/>
              <a:gd name="connsiteY4-10" fmla="*/ 3915598 h 4461225"/>
              <a:gd name="connsiteX5" fmla="*/ 42475 w 4400295"/>
              <a:gd name="connsiteY5" fmla="*/ 2178493 h 4461225"/>
              <a:gd name="connsiteX0-11" fmla="*/ 430 w 4358250"/>
              <a:gd name="connsiteY0-12" fmla="*/ 2178493 h 4461225"/>
              <a:gd name="connsiteX1-13" fmla="*/ 2179340 w 4358250"/>
              <a:gd name="connsiteY1-14" fmla="*/ 0 h 4461225"/>
              <a:gd name="connsiteX2-15" fmla="*/ 4358250 w 4358250"/>
              <a:gd name="connsiteY2-16" fmla="*/ 2178493 h 4461225"/>
              <a:gd name="connsiteX3-17" fmla="*/ 2179340 w 4358250"/>
              <a:gd name="connsiteY3-18" fmla="*/ 4356986 h 4461225"/>
              <a:gd name="connsiteX4-19" fmla="*/ 845930 w 4358250"/>
              <a:gd name="connsiteY4-20" fmla="*/ 3915598 h 4461225"/>
              <a:gd name="connsiteX5-21" fmla="*/ 430 w 4358250"/>
              <a:gd name="connsiteY5-22" fmla="*/ 2178493 h 4461225"/>
              <a:gd name="connsiteX0-23" fmla="*/ 430 w 4358250"/>
              <a:gd name="connsiteY0-24" fmla="*/ 2178493 h 4443710"/>
              <a:gd name="connsiteX1-25" fmla="*/ 2179340 w 4358250"/>
              <a:gd name="connsiteY1-26" fmla="*/ 0 h 4443710"/>
              <a:gd name="connsiteX2-27" fmla="*/ 4358250 w 4358250"/>
              <a:gd name="connsiteY2-28" fmla="*/ 2178493 h 4443710"/>
              <a:gd name="connsiteX3-29" fmla="*/ 2179340 w 4358250"/>
              <a:gd name="connsiteY3-30" fmla="*/ 4356986 h 4443710"/>
              <a:gd name="connsiteX4-31" fmla="*/ 845930 w 4358250"/>
              <a:gd name="connsiteY4-32" fmla="*/ 3915598 h 4443710"/>
              <a:gd name="connsiteX5-33" fmla="*/ 430 w 4358250"/>
              <a:gd name="connsiteY5-34" fmla="*/ 2178493 h 4443710"/>
              <a:gd name="connsiteX0-35" fmla="*/ 430 w 4358250"/>
              <a:gd name="connsiteY0-36" fmla="*/ 2178493 h 4362020"/>
              <a:gd name="connsiteX1-37" fmla="*/ 2179340 w 4358250"/>
              <a:gd name="connsiteY1-38" fmla="*/ 0 h 4362020"/>
              <a:gd name="connsiteX2-39" fmla="*/ 4358250 w 4358250"/>
              <a:gd name="connsiteY2-40" fmla="*/ 2178493 h 4362020"/>
              <a:gd name="connsiteX3-41" fmla="*/ 2179340 w 4358250"/>
              <a:gd name="connsiteY3-42" fmla="*/ 4356986 h 4362020"/>
              <a:gd name="connsiteX4-43" fmla="*/ 845930 w 4358250"/>
              <a:gd name="connsiteY4-44" fmla="*/ 3915598 h 4362020"/>
              <a:gd name="connsiteX5-45" fmla="*/ 430 w 4358250"/>
              <a:gd name="connsiteY5-46" fmla="*/ 2178493 h 4362020"/>
              <a:gd name="connsiteX0-47" fmla="*/ 430 w 4358250"/>
              <a:gd name="connsiteY0-48" fmla="*/ 2178493 h 4361382"/>
              <a:gd name="connsiteX1-49" fmla="*/ 2179340 w 4358250"/>
              <a:gd name="connsiteY1-50" fmla="*/ 0 h 4361382"/>
              <a:gd name="connsiteX2-51" fmla="*/ 4358250 w 4358250"/>
              <a:gd name="connsiteY2-52" fmla="*/ 2178493 h 4361382"/>
              <a:gd name="connsiteX3-53" fmla="*/ 2179340 w 4358250"/>
              <a:gd name="connsiteY3-54" fmla="*/ 4356986 h 4361382"/>
              <a:gd name="connsiteX4-55" fmla="*/ 845930 w 4358250"/>
              <a:gd name="connsiteY4-56" fmla="*/ 3915598 h 4361382"/>
              <a:gd name="connsiteX5-57" fmla="*/ 430 w 4358250"/>
              <a:gd name="connsiteY5-58" fmla="*/ 2178493 h 4361382"/>
              <a:gd name="connsiteX0-59" fmla="*/ 430 w 4446871"/>
              <a:gd name="connsiteY0-60" fmla="*/ 2178493 h 4362484"/>
              <a:gd name="connsiteX1-61" fmla="*/ 2179340 w 4446871"/>
              <a:gd name="connsiteY1-62" fmla="*/ 0 h 4362484"/>
              <a:gd name="connsiteX2-63" fmla="*/ 4358250 w 4446871"/>
              <a:gd name="connsiteY2-64" fmla="*/ 2178493 h 4362484"/>
              <a:gd name="connsiteX3-65" fmla="*/ 3803957 w 4446871"/>
              <a:gd name="connsiteY3-66" fmla="*/ 3631614 h 4362484"/>
              <a:gd name="connsiteX4-67" fmla="*/ 2179340 w 4446871"/>
              <a:gd name="connsiteY4-68" fmla="*/ 4356986 h 4362484"/>
              <a:gd name="connsiteX5-69" fmla="*/ 845930 w 4446871"/>
              <a:gd name="connsiteY5-70" fmla="*/ 3915598 h 4362484"/>
              <a:gd name="connsiteX6" fmla="*/ 430 w 4446871"/>
              <a:gd name="connsiteY6" fmla="*/ 2178493 h 4362484"/>
              <a:gd name="connsiteX0-71" fmla="*/ 430 w 4446871"/>
              <a:gd name="connsiteY0-72" fmla="*/ 2178493 h 4362484"/>
              <a:gd name="connsiteX1-73" fmla="*/ 2179340 w 4446871"/>
              <a:gd name="connsiteY1-74" fmla="*/ 0 h 4362484"/>
              <a:gd name="connsiteX2-75" fmla="*/ 4358250 w 4446871"/>
              <a:gd name="connsiteY2-76" fmla="*/ 2178493 h 4362484"/>
              <a:gd name="connsiteX3-77" fmla="*/ 3803957 w 4446871"/>
              <a:gd name="connsiteY3-78" fmla="*/ 3631614 h 4362484"/>
              <a:gd name="connsiteX4-79" fmla="*/ 2179340 w 4446871"/>
              <a:gd name="connsiteY4-80" fmla="*/ 4356986 h 4362484"/>
              <a:gd name="connsiteX5-81" fmla="*/ 845930 w 4446871"/>
              <a:gd name="connsiteY5-82" fmla="*/ 3915598 h 4362484"/>
              <a:gd name="connsiteX6-83" fmla="*/ 430 w 4446871"/>
              <a:gd name="connsiteY6-84" fmla="*/ 2178493 h 4362484"/>
              <a:gd name="connsiteX0-85" fmla="*/ 430 w 4358250"/>
              <a:gd name="connsiteY0-86" fmla="*/ 2178493 h 4362484"/>
              <a:gd name="connsiteX1-87" fmla="*/ 2179340 w 4358250"/>
              <a:gd name="connsiteY1-88" fmla="*/ 0 h 4362484"/>
              <a:gd name="connsiteX2-89" fmla="*/ 4358250 w 4358250"/>
              <a:gd name="connsiteY2-90" fmla="*/ 2178493 h 4362484"/>
              <a:gd name="connsiteX3-91" fmla="*/ 3803957 w 4358250"/>
              <a:gd name="connsiteY3-92" fmla="*/ 3631614 h 4362484"/>
              <a:gd name="connsiteX4-93" fmla="*/ 2179340 w 4358250"/>
              <a:gd name="connsiteY4-94" fmla="*/ 4356986 h 4362484"/>
              <a:gd name="connsiteX5-95" fmla="*/ 845930 w 4358250"/>
              <a:gd name="connsiteY5-96" fmla="*/ 3915598 h 4362484"/>
              <a:gd name="connsiteX6-97" fmla="*/ 430 w 4358250"/>
              <a:gd name="connsiteY6-98" fmla="*/ 2178493 h 4362484"/>
              <a:gd name="connsiteX0-99" fmla="*/ 430 w 4358250"/>
              <a:gd name="connsiteY0-100" fmla="*/ 2178493 h 4362484"/>
              <a:gd name="connsiteX1-101" fmla="*/ 2179340 w 4358250"/>
              <a:gd name="connsiteY1-102" fmla="*/ 0 h 4362484"/>
              <a:gd name="connsiteX2-103" fmla="*/ 4358250 w 4358250"/>
              <a:gd name="connsiteY2-104" fmla="*/ 2178493 h 4362484"/>
              <a:gd name="connsiteX3-105" fmla="*/ 3803957 w 4358250"/>
              <a:gd name="connsiteY3-106" fmla="*/ 3631614 h 4362484"/>
              <a:gd name="connsiteX4-107" fmla="*/ 2179340 w 4358250"/>
              <a:gd name="connsiteY4-108" fmla="*/ 4356986 h 4362484"/>
              <a:gd name="connsiteX5-109" fmla="*/ 845930 w 4358250"/>
              <a:gd name="connsiteY5-110" fmla="*/ 3915598 h 4362484"/>
              <a:gd name="connsiteX6-111" fmla="*/ 430 w 4358250"/>
              <a:gd name="connsiteY6-112" fmla="*/ 2178493 h 4362484"/>
              <a:gd name="connsiteX0-113" fmla="*/ 430 w 4358250"/>
              <a:gd name="connsiteY0-114" fmla="*/ 2178493 h 4362484"/>
              <a:gd name="connsiteX1-115" fmla="*/ 2179340 w 4358250"/>
              <a:gd name="connsiteY1-116" fmla="*/ 0 h 4362484"/>
              <a:gd name="connsiteX2-117" fmla="*/ 4358250 w 4358250"/>
              <a:gd name="connsiteY2-118" fmla="*/ 2178493 h 4362484"/>
              <a:gd name="connsiteX3-119" fmla="*/ 3803957 w 4358250"/>
              <a:gd name="connsiteY3-120" fmla="*/ 3631614 h 4362484"/>
              <a:gd name="connsiteX4-121" fmla="*/ 2179340 w 4358250"/>
              <a:gd name="connsiteY4-122" fmla="*/ 4356986 h 4362484"/>
              <a:gd name="connsiteX5-123" fmla="*/ 845930 w 4358250"/>
              <a:gd name="connsiteY5-124" fmla="*/ 3915598 h 4362484"/>
              <a:gd name="connsiteX6-125" fmla="*/ 430 w 4358250"/>
              <a:gd name="connsiteY6-126" fmla="*/ 2178493 h 4362484"/>
              <a:gd name="connsiteX0-127" fmla="*/ 430 w 4358250"/>
              <a:gd name="connsiteY0-128" fmla="*/ 2178493 h 4357463"/>
              <a:gd name="connsiteX1-129" fmla="*/ 2179340 w 4358250"/>
              <a:gd name="connsiteY1-130" fmla="*/ 0 h 4357463"/>
              <a:gd name="connsiteX2-131" fmla="*/ 4358250 w 4358250"/>
              <a:gd name="connsiteY2-132" fmla="*/ 2178493 h 4357463"/>
              <a:gd name="connsiteX3-133" fmla="*/ 3803957 w 4358250"/>
              <a:gd name="connsiteY3-134" fmla="*/ 3631614 h 4357463"/>
              <a:gd name="connsiteX4-135" fmla="*/ 2179340 w 4358250"/>
              <a:gd name="connsiteY4-136" fmla="*/ 4356986 h 4357463"/>
              <a:gd name="connsiteX5-137" fmla="*/ 845930 w 4358250"/>
              <a:gd name="connsiteY5-138" fmla="*/ 3915598 h 4357463"/>
              <a:gd name="connsiteX6-139" fmla="*/ 430 w 4358250"/>
              <a:gd name="connsiteY6-140" fmla="*/ 2178493 h 4357463"/>
              <a:gd name="connsiteX0-141" fmla="*/ 717 w 4358537"/>
              <a:gd name="connsiteY0-142" fmla="*/ 2295351 h 4474321"/>
              <a:gd name="connsiteX1-143" fmla="*/ 980315 w 4358537"/>
              <a:gd name="connsiteY1-144" fmla="*/ 506330 h 4474321"/>
              <a:gd name="connsiteX2-145" fmla="*/ 2179627 w 4358537"/>
              <a:gd name="connsiteY2-146" fmla="*/ 116858 h 4474321"/>
              <a:gd name="connsiteX3-147" fmla="*/ 4358537 w 4358537"/>
              <a:gd name="connsiteY3-148" fmla="*/ 2295351 h 4474321"/>
              <a:gd name="connsiteX4-149" fmla="*/ 3804244 w 4358537"/>
              <a:gd name="connsiteY4-150" fmla="*/ 3748472 h 4474321"/>
              <a:gd name="connsiteX5-151" fmla="*/ 2179627 w 4358537"/>
              <a:gd name="connsiteY5-152" fmla="*/ 4473844 h 4474321"/>
              <a:gd name="connsiteX6-153" fmla="*/ 846217 w 4358537"/>
              <a:gd name="connsiteY6-154" fmla="*/ 4032456 h 4474321"/>
              <a:gd name="connsiteX7" fmla="*/ 717 w 4358537"/>
              <a:gd name="connsiteY7" fmla="*/ 2295351 h 4474321"/>
              <a:gd name="connsiteX0-155" fmla="*/ 717 w 4358537"/>
              <a:gd name="connsiteY0-156" fmla="*/ 2271433 h 4450403"/>
              <a:gd name="connsiteX1-157" fmla="*/ 980315 w 4358537"/>
              <a:gd name="connsiteY1-158" fmla="*/ 482412 h 4450403"/>
              <a:gd name="connsiteX2-159" fmla="*/ 2179627 w 4358537"/>
              <a:gd name="connsiteY2-160" fmla="*/ 92940 h 4450403"/>
              <a:gd name="connsiteX3-161" fmla="*/ 4358537 w 4358537"/>
              <a:gd name="connsiteY3-162" fmla="*/ 2271433 h 4450403"/>
              <a:gd name="connsiteX4-163" fmla="*/ 3804244 w 4358537"/>
              <a:gd name="connsiteY4-164" fmla="*/ 3724554 h 4450403"/>
              <a:gd name="connsiteX5-165" fmla="*/ 2179627 w 4358537"/>
              <a:gd name="connsiteY5-166" fmla="*/ 4449926 h 4450403"/>
              <a:gd name="connsiteX6-167" fmla="*/ 846217 w 4358537"/>
              <a:gd name="connsiteY6-168" fmla="*/ 4008538 h 4450403"/>
              <a:gd name="connsiteX7-169" fmla="*/ 717 w 4358537"/>
              <a:gd name="connsiteY7-170" fmla="*/ 2271433 h 4450403"/>
              <a:gd name="connsiteX0-171" fmla="*/ 717 w 4358537"/>
              <a:gd name="connsiteY0-172" fmla="*/ 2271433 h 4450403"/>
              <a:gd name="connsiteX1-173" fmla="*/ 980315 w 4358537"/>
              <a:gd name="connsiteY1-174" fmla="*/ 482412 h 4450403"/>
              <a:gd name="connsiteX2-175" fmla="*/ 2179627 w 4358537"/>
              <a:gd name="connsiteY2-176" fmla="*/ 92940 h 4450403"/>
              <a:gd name="connsiteX3-177" fmla="*/ 4358537 w 4358537"/>
              <a:gd name="connsiteY3-178" fmla="*/ 2271433 h 4450403"/>
              <a:gd name="connsiteX4-179" fmla="*/ 3804244 w 4358537"/>
              <a:gd name="connsiteY4-180" fmla="*/ 3724554 h 4450403"/>
              <a:gd name="connsiteX5-181" fmla="*/ 2179627 w 4358537"/>
              <a:gd name="connsiteY5-182" fmla="*/ 4449926 h 4450403"/>
              <a:gd name="connsiteX6-183" fmla="*/ 846217 w 4358537"/>
              <a:gd name="connsiteY6-184" fmla="*/ 4008538 h 4450403"/>
              <a:gd name="connsiteX7-185" fmla="*/ 717 w 4358537"/>
              <a:gd name="connsiteY7-186" fmla="*/ 2271433 h 4450403"/>
              <a:gd name="connsiteX0-187" fmla="*/ 717 w 4358537"/>
              <a:gd name="connsiteY0-188" fmla="*/ 2180017 h 4358987"/>
              <a:gd name="connsiteX1-189" fmla="*/ 980315 w 4358537"/>
              <a:gd name="connsiteY1-190" fmla="*/ 390996 h 4358987"/>
              <a:gd name="connsiteX2-191" fmla="*/ 2179627 w 4358537"/>
              <a:gd name="connsiteY2-192" fmla="*/ 1524 h 4358987"/>
              <a:gd name="connsiteX3-193" fmla="*/ 4358537 w 4358537"/>
              <a:gd name="connsiteY3-194" fmla="*/ 2180017 h 4358987"/>
              <a:gd name="connsiteX4-195" fmla="*/ 3804244 w 4358537"/>
              <a:gd name="connsiteY4-196" fmla="*/ 3633138 h 4358987"/>
              <a:gd name="connsiteX5-197" fmla="*/ 2179627 w 4358537"/>
              <a:gd name="connsiteY5-198" fmla="*/ 4358510 h 4358987"/>
              <a:gd name="connsiteX6-199" fmla="*/ 846217 w 4358537"/>
              <a:gd name="connsiteY6-200" fmla="*/ 3917122 h 4358987"/>
              <a:gd name="connsiteX7-201" fmla="*/ 717 w 4358537"/>
              <a:gd name="connsiteY7-202" fmla="*/ 2180017 h 4358987"/>
              <a:gd name="connsiteX0-203" fmla="*/ 717 w 4358537"/>
              <a:gd name="connsiteY0-204" fmla="*/ 1995182 h 4174152"/>
              <a:gd name="connsiteX1-205" fmla="*/ 980315 w 4358537"/>
              <a:gd name="connsiteY1-206" fmla="*/ 206161 h 4174152"/>
              <a:gd name="connsiteX2-207" fmla="*/ 2376829 w 4358537"/>
              <a:gd name="connsiteY2-208" fmla="*/ 6012 h 4174152"/>
              <a:gd name="connsiteX3-209" fmla="*/ 4358537 w 4358537"/>
              <a:gd name="connsiteY3-210" fmla="*/ 1995182 h 4174152"/>
              <a:gd name="connsiteX4-211" fmla="*/ 3804244 w 4358537"/>
              <a:gd name="connsiteY4-212" fmla="*/ 3448303 h 4174152"/>
              <a:gd name="connsiteX5-213" fmla="*/ 2179627 w 4358537"/>
              <a:gd name="connsiteY5-214" fmla="*/ 4173675 h 4174152"/>
              <a:gd name="connsiteX6-215" fmla="*/ 846217 w 4358537"/>
              <a:gd name="connsiteY6-216" fmla="*/ 3732287 h 4174152"/>
              <a:gd name="connsiteX7-217" fmla="*/ 717 w 4358537"/>
              <a:gd name="connsiteY7-218" fmla="*/ 1995182 h 4174152"/>
              <a:gd name="connsiteX0-219" fmla="*/ 717 w 4358537"/>
              <a:gd name="connsiteY0-220" fmla="*/ 1990215 h 4169185"/>
              <a:gd name="connsiteX1-221" fmla="*/ 980315 w 4358537"/>
              <a:gd name="connsiteY1-222" fmla="*/ 201194 h 4169185"/>
              <a:gd name="connsiteX2-223" fmla="*/ 2376829 w 4358537"/>
              <a:gd name="connsiteY2-224" fmla="*/ 1045 h 4169185"/>
              <a:gd name="connsiteX3-225" fmla="*/ 4358537 w 4358537"/>
              <a:gd name="connsiteY3-226" fmla="*/ 1990215 h 4169185"/>
              <a:gd name="connsiteX4-227" fmla="*/ 3804244 w 4358537"/>
              <a:gd name="connsiteY4-228" fmla="*/ 3443336 h 4169185"/>
              <a:gd name="connsiteX5-229" fmla="*/ 2179627 w 4358537"/>
              <a:gd name="connsiteY5-230" fmla="*/ 4168708 h 4169185"/>
              <a:gd name="connsiteX6-231" fmla="*/ 846217 w 4358537"/>
              <a:gd name="connsiteY6-232" fmla="*/ 3727320 h 4169185"/>
              <a:gd name="connsiteX7-233" fmla="*/ 717 w 4358537"/>
              <a:gd name="connsiteY7-234" fmla="*/ 1990215 h 4169185"/>
              <a:gd name="connsiteX0-235" fmla="*/ 717 w 4358537"/>
              <a:gd name="connsiteY0-236" fmla="*/ 2044765 h 4223735"/>
              <a:gd name="connsiteX1-237" fmla="*/ 980315 w 4358537"/>
              <a:gd name="connsiteY1-238" fmla="*/ 255744 h 4223735"/>
              <a:gd name="connsiteX2-239" fmla="*/ 2368941 w 4358537"/>
              <a:gd name="connsiteY2-240" fmla="*/ 376 h 4223735"/>
              <a:gd name="connsiteX3-241" fmla="*/ 4358537 w 4358537"/>
              <a:gd name="connsiteY3-242" fmla="*/ 2044765 h 4223735"/>
              <a:gd name="connsiteX4-243" fmla="*/ 3804244 w 4358537"/>
              <a:gd name="connsiteY4-244" fmla="*/ 3497886 h 4223735"/>
              <a:gd name="connsiteX5-245" fmla="*/ 2179627 w 4358537"/>
              <a:gd name="connsiteY5-246" fmla="*/ 4223258 h 4223735"/>
              <a:gd name="connsiteX6-247" fmla="*/ 846217 w 4358537"/>
              <a:gd name="connsiteY6-248" fmla="*/ 3781870 h 4223735"/>
              <a:gd name="connsiteX7-249" fmla="*/ 717 w 4358537"/>
              <a:gd name="connsiteY7-250" fmla="*/ 2044765 h 4223735"/>
              <a:gd name="connsiteX0-251" fmla="*/ 717 w 4358537"/>
              <a:gd name="connsiteY0-252" fmla="*/ 2044765 h 4223735"/>
              <a:gd name="connsiteX1-253" fmla="*/ 980315 w 4358537"/>
              <a:gd name="connsiteY1-254" fmla="*/ 255744 h 4223735"/>
              <a:gd name="connsiteX2-255" fmla="*/ 2368941 w 4358537"/>
              <a:gd name="connsiteY2-256" fmla="*/ 376 h 4223735"/>
              <a:gd name="connsiteX3-257" fmla="*/ 4358537 w 4358537"/>
              <a:gd name="connsiteY3-258" fmla="*/ 2044765 h 4223735"/>
              <a:gd name="connsiteX4-259" fmla="*/ 3804244 w 4358537"/>
              <a:gd name="connsiteY4-260" fmla="*/ 3497886 h 4223735"/>
              <a:gd name="connsiteX5-261" fmla="*/ 2179627 w 4358537"/>
              <a:gd name="connsiteY5-262" fmla="*/ 4223258 h 4223735"/>
              <a:gd name="connsiteX6-263" fmla="*/ 846217 w 4358537"/>
              <a:gd name="connsiteY6-264" fmla="*/ 3781870 h 4223735"/>
              <a:gd name="connsiteX7-265" fmla="*/ 717 w 4358537"/>
              <a:gd name="connsiteY7-266" fmla="*/ 2044765 h 4223735"/>
              <a:gd name="connsiteX0-267" fmla="*/ 36241 w 4394061"/>
              <a:gd name="connsiteY0-268" fmla="*/ 2044765 h 4223735"/>
              <a:gd name="connsiteX1-269" fmla="*/ 1015839 w 4394061"/>
              <a:gd name="connsiteY1-270" fmla="*/ 255744 h 4223735"/>
              <a:gd name="connsiteX2-271" fmla="*/ 2404465 w 4394061"/>
              <a:gd name="connsiteY2-272" fmla="*/ 376 h 4223735"/>
              <a:gd name="connsiteX3-273" fmla="*/ 4394061 w 4394061"/>
              <a:gd name="connsiteY3-274" fmla="*/ 2044765 h 4223735"/>
              <a:gd name="connsiteX4-275" fmla="*/ 3839768 w 4394061"/>
              <a:gd name="connsiteY4-276" fmla="*/ 3497886 h 4223735"/>
              <a:gd name="connsiteX5-277" fmla="*/ 2215151 w 4394061"/>
              <a:gd name="connsiteY5-278" fmla="*/ 4223258 h 4223735"/>
              <a:gd name="connsiteX6-279" fmla="*/ 881741 w 4394061"/>
              <a:gd name="connsiteY6-280" fmla="*/ 3781870 h 4223735"/>
              <a:gd name="connsiteX7-281" fmla="*/ 274361 w 4394061"/>
              <a:gd name="connsiteY7-282" fmla="*/ 3024581 h 4223735"/>
              <a:gd name="connsiteX8" fmla="*/ 36241 w 4394061"/>
              <a:gd name="connsiteY8" fmla="*/ 2044765 h 4223735"/>
              <a:gd name="connsiteX0-283" fmla="*/ 23687 w 4381507"/>
              <a:gd name="connsiteY0-284" fmla="*/ 2044765 h 4223735"/>
              <a:gd name="connsiteX1-285" fmla="*/ 1003285 w 4381507"/>
              <a:gd name="connsiteY1-286" fmla="*/ 255744 h 4223735"/>
              <a:gd name="connsiteX2-287" fmla="*/ 2391911 w 4381507"/>
              <a:gd name="connsiteY2-288" fmla="*/ 376 h 4223735"/>
              <a:gd name="connsiteX3-289" fmla="*/ 4381507 w 4381507"/>
              <a:gd name="connsiteY3-290" fmla="*/ 2044765 h 4223735"/>
              <a:gd name="connsiteX4-291" fmla="*/ 3827214 w 4381507"/>
              <a:gd name="connsiteY4-292" fmla="*/ 3497886 h 4223735"/>
              <a:gd name="connsiteX5-293" fmla="*/ 2202597 w 4381507"/>
              <a:gd name="connsiteY5-294" fmla="*/ 4223258 h 4223735"/>
              <a:gd name="connsiteX6-295" fmla="*/ 869187 w 4381507"/>
              <a:gd name="connsiteY6-296" fmla="*/ 3781870 h 4223735"/>
              <a:gd name="connsiteX7-297" fmla="*/ 261807 w 4381507"/>
              <a:gd name="connsiteY7-298" fmla="*/ 3024581 h 4223735"/>
              <a:gd name="connsiteX8-299" fmla="*/ 23687 w 4381507"/>
              <a:gd name="connsiteY8-300" fmla="*/ 2044765 h 4223735"/>
              <a:gd name="connsiteX0-301" fmla="*/ 21 w 4357841"/>
              <a:gd name="connsiteY0-302" fmla="*/ 2044765 h 4223735"/>
              <a:gd name="connsiteX1-303" fmla="*/ 979619 w 4357841"/>
              <a:gd name="connsiteY1-304" fmla="*/ 255744 h 4223735"/>
              <a:gd name="connsiteX2-305" fmla="*/ 2368245 w 4357841"/>
              <a:gd name="connsiteY2-306" fmla="*/ 376 h 4223735"/>
              <a:gd name="connsiteX3-307" fmla="*/ 4357841 w 4357841"/>
              <a:gd name="connsiteY3-308" fmla="*/ 2044765 h 4223735"/>
              <a:gd name="connsiteX4-309" fmla="*/ 3803548 w 4357841"/>
              <a:gd name="connsiteY4-310" fmla="*/ 3497886 h 4223735"/>
              <a:gd name="connsiteX5-311" fmla="*/ 2178931 w 4357841"/>
              <a:gd name="connsiteY5-312" fmla="*/ 4223258 h 4223735"/>
              <a:gd name="connsiteX6-313" fmla="*/ 845521 w 4357841"/>
              <a:gd name="connsiteY6-314" fmla="*/ 3781870 h 4223735"/>
              <a:gd name="connsiteX7-315" fmla="*/ 238141 w 4357841"/>
              <a:gd name="connsiteY7-316" fmla="*/ 3024581 h 4223735"/>
              <a:gd name="connsiteX8-317" fmla="*/ 21 w 4357841"/>
              <a:gd name="connsiteY8-318" fmla="*/ 2044765 h 4223735"/>
              <a:gd name="connsiteX0-319" fmla="*/ 21 w 4357841"/>
              <a:gd name="connsiteY0-320" fmla="*/ 2044765 h 4223735"/>
              <a:gd name="connsiteX1-321" fmla="*/ 979619 w 4357841"/>
              <a:gd name="connsiteY1-322" fmla="*/ 255744 h 4223735"/>
              <a:gd name="connsiteX2-323" fmla="*/ 2368245 w 4357841"/>
              <a:gd name="connsiteY2-324" fmla="*/ 376 h 4223735"/>
              <a:gd name="connsiteX3-325" fmla="*/ 4357841 w 4357841"/>
              <a:gd name="connsiteY3-326" fmla="*/ 2044765 h 4223735"/>
              <a:gd name="connsiteX4-327" fmla="*/ 3803548 w 4357841"/>
              <a:gd name="connsiteY4-328" fmla="*/ 3497886 h 4223735"/>
              <a:gd name="connsiteX5-329" fmla="*/ 2178931 w 4357841"/>
              <a:gd name="connsiteY5-330" fmla="*/ 4223258 h 4223735"/>
              <a:gd name="connsiteX6-331" fmla="*/ 845521 w 4357841"/>
              <a:gd name="connsiteY6-332" fmla="*/ 3781870 h 4223735"/>
              <a:gd name="connsiteX7-333" fmla="*/ 238141 w 4357841"/>
              <a:gd name="connsiteY7-334" fmla="*/ 3024581 h 4223735"/>
              <a:gd name="connsiteX8-335" fmla="*/ 21 w 4357841"/>
              <a:gd name="connsiteY8-336" fmla="*/ 2044765 h 4223735"/>
              <a:gd name="connsiteX0-337" fmla="*/ 21 w 4357841"/>
              <a:gd name="connsiteY0-338" fmla="*/ 2044765 h 4225812"/>
              <a:gd name="connsiteX1-339" fmla="*/ 979619 w 4357841"/>
              <a:gd name="connsiteY1-340" fmla="*/ 255744 h 4225812"/>
              <a:gd name="connsiteX2-341" fmla="*/ 2368245 w 4357841"/>
              <a:gd name="connsiteY2-342" fmla="*/ 376 h 4225812"/>
              <a:gd name="connsiteX3-343" fmla="*/ 4357841 w 4357841"/>
              <a:gd name="connsiteY3-344" fmla="*/ 2044765 h 4225812"/>
              <a:gd name="connsiteX4-345" fmla="*/ 3866522 w 4357841"/>
              <a:gd name="connsiteY4-346" fmla="*/ 3592352 h 4225812"/>
              <a:gd name="connsiteX5-347" fmla="*/ 2178931 w 4357841"/>
              <a:gd name="connsiteY5-348" fmla="*/ 4223258 h 4225812"/>
              <a:gd name="connsiteX6-349" fmla="*/ 845521 w 4357841"/>
              <a:gd name="connsiteY6-350" fmla="*/ 3781870 h 4225812"/>
              <a:gd name="connsiteX7-351" fmla="*/ 238141 w 4357841"/>
              <a:gd name="connsiteY7-352" fmla="*/ 3024581 h 4225812"/>
              <a:gd name="connsiteX8-353" fmla="*/ 21 w 4357841"/>
              <a:gd name="connsiteY8-354" fmla="*/ 2044765 h 4225812"/>
              <a:gd name="connsiteX0-355" fmla="*/ 21 w 4357841"/>
              <a:gd name="connsiteY0-356" fmla="*/ 2044765 h 4184246"/>
              <a:gd name="connsiteX1-357" fmla="*/ 979619 w 4357841"/>
              <a:gd name="connsiteY1-358" fmla="*/ 255744 h 4184246"/>
              <a:gd name="connsiteX2-359" fmla="*/ 2368245 w 4357841"/>
              <a:gd name="connsiteY2-360" fmla="*/ 376 h 4184246"/>
              <a:gd name="connsiteX3-361" fmla="*/ 4357841 w 4357841"/>
              <a:gd name="connsiteY3-362" fmla="*/ 2044765 h 4184246"/>
              <a:gd name="connsiteX4-363" fmla="*/ 3866522 w 4357841"/>
              <a:gd name="connsiteY4-364" fmla="*/ 3592352 h 4184246"/>
              <a:gd name="connsiteX5-365" fmla="*/ 2273391 w 4357841"/>
              <a:gd name="connsiteY5-366" fmla="*/ 4181273 h 4184246"/>
              <a:gd name="connsiteX6-367" fmla="*/ 845521 w 4357841"/>
              <a:gd name="connsiteY6-368" fmla="*/ 3781870 h 4184246"/>
              <a:gd name="connsiteX7-369" fmla="*/ 238141 w 4357841"/>
              <a:gd name="connsiteY7-370" fmla="*/ 3024581 h 4184246"/>
              <a:gd name="connsiteX8-371" fmla="*/ 21 w 4357841"/>
              <a:gd name="connsiteY8-372" fmla="*/ 2044765 h 4184246"/>
              <a:gd name="connsiteX0-373" fmla="*/ 21 w 4357841"/>
              <a:gd name="connsiteY0-374" fmla="*/ 2050041 h 4189522"/>
              <a:gd name="connsiteX1-375" fmla="*/ 979619 w 4357841"/>
              <a:gd name="connsiteY1-376" fmla="*/ 261020 h 4189522"/>
              <a:gd name="connsiteX2-377" fmla="*/ 2368245 w 4357841"/>
              <a:gd name="connsiteY2-378" fmla="*/ 5652 h 4189522"/>
              <a:gd name="connsiteX3-379" fmla="*/ 4357841 w 4357841"/>
              <a:gd name="connsiteY3-380" fmla="*/ 2050041 h 4189522"/>
              <a:gd name="connsiteX4-381" fmla="*/ 3866522 w 4357841"/>
              <a:gd name="connsiteY4-382" fmla="*/ 3597628 h 4189522"/>
              <a:gd name="connsiteX5-383" fmla="*/ 2273391 w 4357841"/>
              <a:gd name="connsiteY5-384" fmla="*/ 4186549 h 4189522"/>
              <a:gd name="connsiteX6-385" fmla="*/ 845521 w 4357841"/>
              <a:gd name="connsiteY6-386" fmla="*/ 3787146 h 4189522"/>
              <a:gd name="connsiteX7-387" fmla="*/ 238141 w 4357841"/>
              <a:gd name="connsiteY7-388" fmla="*/ 3029857 h 4189522"/>
              <a:gd name="connsiteX8-389" fmla="*/ 21 w 4357841"/>
              <a:gd name="connsiteY8-390" fmla="*/ 2050041 h 4189522"/>
              <a:gd name="connsiteX0-391" fmla="*/ 21 w 4357841"/>
              <a:gd name="connsiteY0-392" fmla="*/ 2139344 h 4278825"/>
              <a:gd name="connsiteX1-393" fmla="*/ 979619 w 4357841"/>
              <a:gd name="connsiteY1-394" fmla="*/ 350323 h 4278825"/>
              <a:gd name="connsiteX2-395" fmla="*/ 2378740 w 4357841"/>
              <a:gd name="connsiteY2-396" fmla="*/ 489 h 4278825"/>
              <a:gd name="connsiteX3-397" fmla="*/ 4357841 w 4357841"/>
              <a:gd name="connsiteY3-398" fmla="*/ 2139344 h 4278825"/>
              <a:gd name="connsiteX4-399" fmla="*/ 3866522 w 4357841"/>
              <a:gd name="connsiteY4-400" fmla="*/ 3686931 h 4278825"/>
              <a:gd name="connsiteX5-401" fmla="*/ 2273391 w 4357841"/>
              <a:gd name="connsiteY5-402" fmla="*/ 4275852 h 4278825"/>
              <a:gd name="connsiteX6-403" fmla="*/ 845521 w 4357841"/>
              <a:gd name="connsiteY6-404" fmla="*/ 3876449 h 4278825"/>
              <a:gd name="connsiteX7-405" fmla="*/ 238141 w 4357841"/>
              <a:gd name="connsiteY7-406" fmla="*/ 3119160 h 4278825"/>
              <a:gd name="connsiteX8-407" fmla="*/ 21 w 4357841"/>
              <a:gd name="connsiteY8-408" fmla="*/ 2139344 h 4278825"/>
              <a:gd name="connsiteX0-409" fmla="*/ 33580 w 4391400"/>
              <a:gd name="connsiteY0-410" fmla="*/ 2139344 h 4278825"/>
              <a:gd name="connsiteX1-411" fmla="*/ 1013178 w 4391400"/>
              <a:gd name="connsiteY1-412" fmla="*/ 350323 h 4278825"/>
              <a:gd name="connsiteX2-413" fmla="*/ 2412299 w 4391400"/>
              <a:gd name="connsiteY2-414" fmla="*/ 489 h 4278825"/>
              <a:gd name="connsiteX3-415" fmla="*/ 4391400 w 4391400"/>
              <a:gd name="connsiteY3-416" fmla="*/ 2139344 h 4278825"/>
              <a:gd name="connsiteX4-417" fmla="*/ 3900081 w 4391400"/>
              <a:gd name="connsiteY4-418" fmla="*/ 3686931 h 4278825"/>
              <a:gd name="connsiteX5-419" fmla="*/ 2306950 w 4391400"/>
              <a:gd name="connsiteY5-420" fmla="*/ 4275852 h 4278825"/>
              <a:gd name="connsiteX6-421" fmla="*/ 879080 w 4391400"/>
              <a:gd name="connsiteY6-422" fmla="*/ 3876449 h 4278825"/>
              <a:gd name="connsiteX7-423" fmla="*/ 187735 w 4391400"/>
              <a:gd name="connsiteY7-424" fmla="*/ 3119160 h 4278825"/>
              <a:gd name="connsiteX8-425" fmla="*/ 33580 w 4391400"/>
              <a:gd name="connsiteY8-426" fmla="*/ 2139344 h 4278825"/>
              <a:gd name="connsiteX0-427" fmla="*/ 10264 w 4368084"/>
              <a:gd name="connsiteY0-428" fmla="*/ 2139344 h 4278825"/>
              <a:gd name="connsiteX1-429" fmla="*/ 989862 w 4368084"/>
              <a:gd name="connsiteY1-430" fmla="*/ 350323 h 4278825"/>
              <a:gd name="connsiteX2-431" fmla="*/ 2388983 w 4368084"/>
              <a:gd name="connsiteY2-432" fmla="*/ 489 h 4278825"/>
              <a:gd name="connsiteX3-433" fmla="*/ 4368084 w 4368084"/>
              <a:gd name="connsiteY3-434" fmla="*/ 2139344 h 4278825"/>
              <a:gd name="connsiteX4-435" fmla="*/ 3876765 w 4368084"/>
              <a:gd name="connsiteY4-436" fmla="*/ 3686931 h 4278825"/>
              <a:gd name="connsiteX5-437" fmla="*/ 2283634 w 4368084"/>
              <a:gd name="connsiteY5-438" fmla="*/ 4275852 h 4278825"/>
              <a:gd name="connsiteX6-439" fmla="*/ 855764 w 4368084"/>
              <a:gd name="connsiteY6-440" fmla="*/ 3876449 h 4278825"/>
              <a:gd name="connsiteX7-441" fmla="*/ 164419 w 4368084"/>
              <a:gd name="connsiteY7-442" fmla="*/ 3119160 h 4278825"/>
              <a:gd name="connsiteX8-443" fmla="*/ 10264 w 4368084"/>
              <a:gd name="connsiteY8-444" fmla="*/ 2139344 h 4278825"/>
              <a:gd name="connsiteX0-445" fmla="*/ 10264 w 4368084"/>
              <a:gd name="connsiteY0-446" fmla="*/ 2139344 h 4278825"/>
              <a:gd name="connsiteX1-447" fmla="*/ 989862 w 4368084"/>
              <a:gd name="connsiteY1-448" fmla="*/ 350323 h 4278825"/>
              <a:gd name="connsiteX2-449" fmla="*/ 2388983 w 4368084"/>
              <a:gd name="connsiteY2-450" fmla="*/ 489 h 4278825"/>
              <a:gd name="connsiteX3-451" fmla="*/ 4368084 w 4368084"/>
              <a:gd name="connsiteY3-452" fmla="*/ 2139344 h 4278825"/>
              <a:gd name="connsiteX4-453" fmla="*/ 3876765 w 4368084"/>
              <a:gd name="connsiteY4-454" fmla="*/ 3686931 h 4278825"/>
              <a:gd name="connsiteX5-455" fmla="*/ 2283634 w 4368084"/>
              <a:gd name="connsiteY5-456" fmla="*/ 4275852 h 4278825"/>
              <a:gd name="connsiteX6-457" fmla="*/ 855764 w 4368084"/>
              <a:gd name="connsiteY6-458" fmla="*/ 3876449 h 4278825"/>
              <a:gd name="connsiteX7-459" fmla="*/ 164419 w 4368084"/>
              <a:gd name="connsiteY7-460" fmla="*/ 3119160 h 4278825"/>
              <a:gd name="connsiteX8-461" fmla="*/ 10264 w 4368084"/>
              <a:gd name="connsiteY8-462" fmla="*/ 2139344 h 4278825"/>
              <a:gd name="connsiteX0-463" fmla="*/ 10264 w 4494032"/>
              <a:gd name="connsiteY0-464" fmla="*/ 2255788 h 4395269"/>
              <a:gd name="connsiteX1-465" fmla="*/ 989862 w 4494032"/>
              <a:gd name="connsiteY1-466" fmla="*/ 466767 h 4395269"/>
              <a:gd name="connsiteX2-467" fmla="*/ 2388983 w 4494032"/>
              <a:gd name="connsiteY2-468" fmla="*/ 116933 h 4395269"/>
              <a:gd name="connsiteX3-469" fmla="*/ 4494032 w 4494032"/>
              <a:gd name="connsiteY3-470" fmla="*/ 2287277 h 4395269"/>
              <a:gd name="connsiteX4-471" fmla="*/ 3876765 w 4494032"/>
              <a:gd name="connsiteY4-472" fmla="*/ 3803375 h 4395269"/>
              <a:gd name="connsiteX5-473" fmla="*/ 2283634 w 4494032"/>
              <a:gd name="connsiteY5-474" fmla="*/ 4392296 h 4395269"/>
              <a:gd name="connsiteX6-475" fmla="*/ 855764 w 4494032"/>
              <a:gd name="connsiteY6-476" fmla="*/ 3992893 h 4395269"/>
              <a:gd name="connsiteX7-477" fmla="*/ 164419 w 4494032"/>
              <a:gd name="connsiteY7-478" fmla="*/ 3235604 h 4395269"/>
              <a:gd name="connsiteX8-479" fmla="*/ 10264 w 4494032"/>
              <a:gd name="connsiteY8-480" fmla="*/ 2255788 h 4395269"/>
              <a:gd name="connsiteX0-481" fmla="*/ 10264 w 4494032"/>
              <a:gd name="connsiteY0-482" fmla="*/ 2255788 h 4395269"/>
              <a:gd name="connsiteX1-483" fmla="*/ 989862 w 4494032"/>
              <a:gd name="connsiteY1-484" fmla="*/ 466767 h 4395269"/>
              <a:gd name="connsiteX2-485" fmla="*/ 2388983 w 4494032"/>
              <a:gd name="connsiteY2-486" fmla="*/ 116933 h 4395269"/>
              <a:gd name="connsiteX3-487" fmla="*/ 4494032 w 4494032"/>
              <a:gd name="connsiteY3-488" fmla="*/ 2287277 h 4395269"/>
              <a:gd name="connsiteX4-489" fmla="*/ 3876765 w 4494032"/>
              <a:gd name="connsiteY4-490" fmla="*/ 3803375 h 4395269"/>
              <a:gd name="connsiteX5-491" fmla="*/ 2283634 w 4494032"/>
              <a:gd name="connsiteY5-492" fmla="*/ 4392296 h 4395269"/>
              <a:gd name="connsiteX6-493" fmla="*/ 855764 w 4494032"/>
              <a:gd name="connsiteY6-494" fmla="*/ 3992893 h 4395269"/>
              <a:gd name="connsiteX7-495" fmla="*/ 164419 w 4494032"/>
              <a:gd name="connsiteY7-496" fmla="*/ 3235604 h 4395269"/>
              <a:gd name="connsiteX8-497" fmla="*/ 10264 w 4494032"/>
              <a:gd name="connsiteY8-498" fmla="*/ 2255788 h 4395269"/>
              <a:gd name="connsiteX0-499" fmla="*/ 10264 w 4494032"/>
              <a:gd name="connsiteY0-500" fmla="*/ 2142176 h 4281657"/>
              <a:gd name="connsiteX1-501" fmla="*/ 989862 w 4494032"/>
              <a:gd name="connsiteY1-502" fmla="*/ 353155 h 4281657"/>
              <a:gd name="connsiteX2-503" fmla="*/ 2388983 w 4494032"/>
              <a:gd name="connsiteY2-504" fmla="*/ 3321 h 4281657"/>
              <a:gd name="connsiteX3-505" fmla="*/ 4494032 w 4494032"/>
              <a:gd name="connsiteY3-506" fmla="*/ 2173665 h 4281657"/>
              <a:gd name="connsiteX4-507" fmla="*/ 3876765 w 4494032"/>
              <a:gd name="connsiteY4-508" fmla="*/ 3689763 h 4281657"/>
              <a:gd name="connsiteX5-509" fmla="*/ 2283634 w 4494032"/>
              <a:gd name="connsiteY5-510" fmla="*/ 4278684 h 4281657"/>
              <a:gd name="connsiteX6-511" fmla="*/ 855764 w 4494032"/>
              <a:gd name="connsiteY6-512" fmla="*/ 3879281 h 4281657"/>
              <a:gd name="connsiteX7-513" fmla="*/ 164419 w 4494032"/>
              <a:gd name="connsiteY7-514" fmla="*/ 3121992 h 4281657"/>
              <a:gd name="connsiteX8-515" fmla="*/ 10264 w 4494032"/>
              <a:gd name="connsiteY8-516" fmla="*/ 2142176 h 4281657"/>
              <a:gd name="connsiteX0-517" fmla="*/ 16906 w 4500674"/>
              <a:gd name="connsiteY0-518" fmla="*/ 2142176 h 4281657"/>
              <a:gd name="connsiteX1-519" fmla="*/ 996504 w 4500674"/>
              <a:gd name="connsiteY1-520" fmla="*/ 353155 h 4281657"/>
              <a:gd name="connsiteX2-521" fmla="*/ 2395625 w 4500674"/>
              <a:gd name="connsiteY2-522" fmla="*/ 3321 h 4281657"/>
              <a:gd name="connsiteX3-523" fmla="*/ 4500674 w 4500674"/>
              <a:gd name="connsiteY3-524" fmla="*/ 2173665 h 4281657"/>
              <a:gd name="connsiteX4-525" fmla="*/ 3883407 w 4500674"/>
              <a:gd name="connsiteY4-526" fmla="*/ 3689763 h 4281657"/>
              <a:gd name="connsiteX5-527" fmla="*/ 2290276 w 4500674"/>
              <a:gd name="connsiteY5-528" fmla="*/ 4278684 h 4281657"/>
              <a:gd name="connsiteX6-529" fmla="*/ 862406 w 4500674"/>
              <a:gd name="connsiteY6-530" fmla="*/ 3879281 h 4281657"/>
              <a:gd name="connsiteX7-531" fmla="*/ 171061 w 4500674"/>
              <a:gd name="connsiteY7-532" fmla="*/ 3121992 h 4281657"/>
              <a:gd name="connsiteX8-533" fmla="*/ 16906 w 4500674"/>
              <a:gd name="connsiteY8-534" fmla="*/ 2142176 h 4281657"/>
              <a:gd name="connsiteX0-535" fmla="*/ 16906 w 4503418"/>
              <a:gd name="connsiteY0-536" fmla="*/ 2151453 h 4290934"/>
              <a:gd name="connsiteX1-537" fmla="*/ 996504 w 4503418"/>
              <a:gd name="connsiteY1-538" fmla="*/ 362432 h 4290934"/>
              <a:gd name="connsiteX2-539" fmla="*/ 2395625 w 4503418"/>
              <a:gd name="connsiteY2-540" fmla="*/ 12598 h 4290934"/>
              <a:gd name="connsiteX3-541" fmla="*/ 3890389 w 4503418"/>
              <a:gd name="connsiteY3-542" fmla="*/ 661930 h 4290934"/>
              <a:gd name="connsiteX4-543" fmla="*/ 4500674 w 4503418"/>
              <a:gd name="connsiteY4-544" fmla="*/ 2182942 h 4290934"/>
              <a:gd name="connsiteX5-545" fmla="*/ 3883407 w 4503418"/>
              <a:gd name="connsiteY5-546" fmla="*/ 3699040 h 4290934"/>
              <a:gd name="connsiteX6-547" fmla="*/ 2290276 w 4503418"/>
              <a:gd name="connsiteY6-548" fmla="*/ 4287961 h 4290934"/>
              <a:gd name="connsiteX7-549" fmla="*/ 862406 w 4503418"/>
              <a:gd name="connsiteY7-550" fmla="*/ 3888558 h 4290934"/>
              <a:gd name="connsiteX8-551" fmla="*/ 171061 w 4503418"/>
              <a:gd name="connsiteY8-552" fmla="*/ 3131269 h 4290934"/>
              <a:gd name="connsiteX9" fmla="*/ 16906 w 4503418"/>
              <a:gd name="connsiteY9" fmla="*/ 2151453 h 4290934"/>
              <a:gd name="connsiteX0-553" fmla="*/ 16906 w 4503418"/>
              <a:gd name="connsiteY0-554" fmla="*/ 2151453 h 4290934"/>
              <a:gd name="connsiteX1-555" fmla="*/ 996504 w 4503418"/>
              <a:gd name="connsiteY1-556" fmla="*/ 362432 h 4290934"/>
              <a:gd name="connsiteX2-557" fmla="*/ 2395625 w 4503418"/>
              <a:gd name="connsiteY2-558" fmla="*/ 12598 h 4290934"/>
              <a:gd name="connsiteX3-559" fmla="*/ 3890389 w 4503418"/>
              <a:gd name="connsiteY3-560" fmla="*/ 661930 h 4290934"/>
              <a:gd name="connsiteX4-561" fmla="*/ 4500674 w 4503418"/>
              <a:gd name="connsiteY4-562" fmla="*/ 2182942 h 4290934"/>
              <a:gd name="connsiteX5-563" fmla="*/ 3883407 w 4503418"/>
              <a:gd name="connsiteY5-564" fmla="*/ 3699040 h 4290934"/>
              <a:gd name="connsiteX6-565" fmla="*/ 2290276 w 4503418"/>
              <a:gd name="connsiteY6-566" fmla="*/ 4287961 h 4290934"/>
              <a:gd name="connsiteX7-567" fmla="*/ 862406 w 4503418"/>
              <a:gd name="connsiteY7-568" fmla="*/ 3888558 h 4290934"/>
              <a:gd name="connsiteX8-569" fmla="*/ 171061 w 4503418"/>
              <a:gd name="connsiteY8-570" fmla="*/ 3131269 h 4290934"/>
              <a:gd name="connsiteX9-571" fmla="*/ 16906 w 4503418"/>
              <a:gd name="connsiteY9-572" fmla="*/ 2151453 h 4290934"/>
              <a:gd name="connsiteX0-573" fmla="*/ 16906 w 4501971"/>
              <a:gd name="connsiteY0-574" fmla="*/ 2151453 h 4290934"/>
              <a:gd name="connsiteX1-575" fmla="*/ 996504 w 4501971"/>
              <a:gd name="connsiteY1-576" fmla="*/ 362432 h 4290934"/>
              <a:gd name="connsiteX2-577" fmla="*/ 2395625 w 4501971"/>
              <a:gd name="connsiteY2-578" fmla="*/ 12598 h 4290934"/>
              <a:gd name="connsiteX3-579" fmla="*/ 3890389 w 4501971"/>
              <a:gd name="connsiteY3-580" fmla="*/ 661930 h 4290934"/>
              <a:gd name="connsiteX4-581" fmla="*/ 4500674 w 4501971"/>
              <a:gd name="connsiteY4-582" fmla="*/ 2182942 h 4290934"/>
              <a:gd name="connsiteX5-583" fmla="*/ 3883407 w 4501971"/>
              <a:gd name="connsiteY5-584" fmla="*/ 3699040 h 4290934"/>
              <a:gd name="connsiteX6-585" fmla="*/ 2290276 w 4501971"/>
              <a:gd name="connsiteY6-586" fmla="*/ 4287961 h 4290934"/>
              <a:gd name="connsiteX7-587" fmla="*/ 862406 w 4501971"/>
              <a:gd name="connsiteY7-588" fmla="*/ 3888558 h 4290934"/>
              <a:gd name="connsiteX8-589" fmla="*/ 171061 w 4501971"/>
              <a:gd name="connsiteY8-590" fmla="*/ 3131269 h 4290934"/>
              <a:gd name="connsiteX9-591" fmla="*/ 16906 w 4501971"/>
              <a:gd name="connsiteY9-592" fmla="*/ 2151453 h 4290934"/>
              <a:gd name="connsiteX0-593" fmla="*/ 16906 w 4500674"/>
              <a:gd name="connsiteY0-594" fmla="*/ 2151453 h 4290934"/>
              <a:gd name="connsiteX1-595" fmla="*/ 996504 w 4500674"/>
              <a:gd name="connsiteY1-596" fmla="*/ 362432 h 4290934"/>
              <a:gd name="connsiteX2-597" fmla="*/ 2395625 w 4500674"/>
              <a:gd name="connsiteY2-598" fmla="*/ 12598 h 4290934"/>
              <a:gd name="connsiteX3-599" fmla="*/ 3890389 w 4500674"/>
              <a:gd name="connsiteY3-600" fmla="*/ 661930 h 4290934"/>
              <a:gd name="connsiteX4-601" fmla="*/ 4500674 w 4500674"/>
              <a:gd name="connsiteY4-602" fmla="*/ 2182942 h 4290934"/>
              <a:gd name="connsiteX5-603" fmla="*/ 3883407 w 4500674"/>
              <a:gd name="connsiteY5-604" fmla="*/ 3699040 h 4290934"/>
              <a:gd name="connsiteX6-605" fmla="*/ 2290276 w 4500674"/>
              <a:gd name="connsiteY6-606" fmla="*/ 4287961 h 4290934"/>
              <a:gd name="connsiteX7-607" fmla="*/ 862406 w 4500674"/>
              <a:gd name="connsiteY7-608" fmla="*/ 3888558 h 4290934"/>
              <a:gd name="connsiteX8-609" fmla="*/ 171061 w 4500674"/>
              <a:gd name="connsiteY8-610" fmla="*/ 3131269 h 4290934"/>
              <a:gd name="connsiteX9-611" fmla="*/ 16906 w 4500674"/>
              <a:gd name="connsiteY9-612" fmla="*/ 2151453 h 4290934"/>
              <a:gd name="connsiteX0-613" fmla="*/ 16906 w 4500674"/>
              <a:gd name="connsiteY0-614" fmla="*/ 2151453 h 4290934"/>
              <a:gd name="connsiteX1-615" fmla="*/ 996504 w 4500674"/>
              <a:gd name="connsiteY1-616" fmla="*/ 362432 h 4290934"/>
              <a:gd name="connsiteX2-617" fmla="*/ 2395625 w 4500674"/>
              <a:gd name="connsiteY2-618" fmla="*/ 12598 h 4290934"/>
              <a:gd name="connsiteX3-619" fmla="*/ 3890389 w 4500674"/>
              <a:gd name="connsiteY3-620" fmla="*/ 661930 h 4290934"/>
              <a:gd name="connsiteX4-621" fmla="*/ 4500674 w 4500674"/>
              <a:gd name="connsiteY4-622" fmla="*/ 2182942 h 4290934"/>
              <a:gd name="connsiteX5-623" fmla="*/ 3883407 w 4500674"/>
              <a:gd name="connsiteY5-624" fmla="*/ 3699040 h 4290934"/>
              <a:gd name="connsiteX6-625" fmla="*/ 2290276 w 4500674"/>
              <a:gd name="connsiteY6-626" fmla="*/ 4287961 h 4290934"/>
              <a:gd name="connsiteX7-627" fmla="*/ 862406 w 4500674"/>
              <a:gd name="connsiteY7-628" fmla="*/ 3888558 h 4290934"/>
              <a:gd name="connsiteX8-629" fmla="*/ 171061 w 4500674"/>
              <a:gd name="connsiteY8-630" fmla="*/ 3131269 h 4290934"/>
              <a:gd name="connsiteX9-631" fmla="*/ 16906 w 4500674"/>
              <a:gd name="connsiteY9-632" fmla="*/ 2151453 h 4290934"/>
              <a:gd name="connsiteX0-633" fmla="*/ 28544 w 4512312"/>
              <a:gd name="connsiteY0-634" fmla="*/ 2151453 h 4290934"/>
              <a:gd name="connsiteX1-635" fmla="*/ 1008142 w 4512312"/>
              <a:gd name="connsiteY1-636" fmla="*/ 362432 h 4290934"/>
              <a:gd name="connsiteX2-637" fmla="*/ 2407263 w 4512312"/>
              <a:gd name="connsiteY2-638" fmla="*/ 12598 h 4290934"/>
              <a:gd name="connsiteX3-639" fmla="*/ 3902027 w 4512312"/>
              <a:gd name="connsiteY3-640" fmla="*/ 661930 h 4290934"/>
              <a:gd name="connsiteX4-641" fmla="*/ 4512312 w 4512312"/>
              <a:gd name="connsiteY4-642" fmla="*/ 2182942 h 4290934"/>
              <a:gd name="connsiteX5-643" fmla="*/ 3895045 w 4512312"/>
              <a:gd name="connsiteY5-644" fmla="*/ 3699040 h 4290934"/>
              <a:gd name="connsiteX6-645" fmla="*/ 2301914 w 4512312"/>
              <a:gd name="connsiteY6-646" fmla="*/ 4287961 h 4290934"/>
              <a:gd name="connsiteX7-647" fmla="*/ 874044 w 4512312"/>
              <a:gd name="connsiteY7-648" fmla="*/ 3888558 h 4290934"/>
              <a:gd name="connsiteX8-649" fmla="*/ 286823 w 4512312"/>
              <a:gd name="connsiteY8-650" fmla="*/ 3232066 h 4290934"/>
              <a:gd name="connsiteX9-651" fmla="*/ 28544 w 4512312"/>
              <a:gd name="connsiteY9-652" fmla="*/ 2151453 h 4290934"/>
              <a:gd name="connsiteX0-653" fmla="*/ 45358 w 4383353"/>
              <a:gd name="connsiteY0-654" fmla="*/ 2191772 h 4290934"/>
              <a:gd name="connsiteX1-655" fmla="*/ 879183 w 4383353"/>
              <a:gd name="connsiteY1-656" fmla="*/ 362432 h 4290934"/>
              <a:gd name="connsiteX2-657" fmla="*/ 2278304 w 4383353"/>
              <a:gd name="connsiteY2-658" fmla="*/ 12598 h 4290934"/>
              <a:gd name="connsiteX3-659" fmla="*/ 3773068 w 4383353"/>
              <a:gd name="connsiteY3-660" fmla="*/ 661930 h 4290934"/>
              <a:gd name="connsiteX4-661" fmla="*/ 4383353 w 4383353"/>
              <a:gd name="connsiteY4-662" fmla="*/ 2182942 h 4290934"/>
              <a:gd name="connsiteX5-663" fmla="*/ 3766086 w 4383353"/>
              <a:gd name="connsiteY5-664" fmla="*/ 3699040 h 4290934"/>
              <a:gd name="connsiteX6-665" fmla="*/ 2172955 w 4383353"/>
              <a:gd name="connsiteY6-666" fmla="*/ 4287961 h 4290934"/>
              <a:gd name="connsiteX7-667" fmla="*/ 745085 w 4383353"/>
              <a:gd name="connsiteY7-668" fmla="*/ 3888558 h 4290934"/>
              <a:gd name="connsiteX8-669" fmla="*/ 157864 w 4383353"/>
              <a:gd name="connsiteY8-670" fmla="*/ 3232066 h 4290934"/>
              <a:gd name="connsiteX9-671" fmla="*/ 45358 w 4383353"/>
              <a:gd name="connsiteY9-672" fmla="*/ 2191772 h 4290934"/>
              <a:gd name="connsiteX0-673" fmla="*/ 149 w 4338144"/>
              <a:gd name="connsiteY0-674" fmla="*/ 2191772 h 4290934"/>
              <a:gd name="connsiteX1-675" fmla="*/ 833974 w 4338144"/>
              <a:gd name="connsiteY1-676" fmla="*/ 362432 h 4290934"/>
              <a:gd name="connsiteX2-677" fmla="*/ 2233095 w 4338144"/>
              <a:gd name="connsiteY2-678" fmla="*/ 12598 h 4290934"/>
              <a:gd name="connsiteX3-679" fmla="*/ 3727859 w 4338144"/>
              <a:gd name="connsiteY3-680" fmla="*/ 661930 h 4290934"/>
              <a:gd name="connsiteX4-681" fmla="*/ 4338144 w 4338144"/>
              <a:gd name="connsiteY4-682" fmla="*/ 2182942 h 4290934"/>
              <a:gd name="connsiteX5-683" fmla="*/ 3720877 w 4338144"/>
              <a:gd name="connsiteY5-684" fmla="*/ 3699040 h 4290934"/>
              <a:gd name="connsiteX6-685" fmla="*/ 2127746 w 4338144"/>
              <a:gd name="connsiteY6-686" fmla="*/ 4287961 h 4290934"/>
              <a:gd name="connsiteX7-687" fmla="*/ 699876 w 4338144"/>
              <a:gd name="connsiteY7-688" fmla="*/ 3888558 h 4290934"/>
              <a:gd name="connsiteX8-689" fmla="*/ 112655 w 4338144"/>
              <a:gd name="connsiteY8-690" fmla="*/ 3232066 h 4290934"/>
              <a:gd name="connsiteX9-691" fmla="*/ 149 w 4338144"/>
              <a:gd name="connsiteY9-692" fmla="*/ 2191772 h 4290934"/>
              <a:gd name="connsiteX0-693" fmla="*/ 71 w 4463014"/>
              <a:gd name="connsiteY0-694" fmla="*/ 2151453 h 4290934"/>
              <a:gd name="connsiteX1-695" fmla="*/ 958844 w 4463014"/>
              <a:gd name="connsiteY1-696" fmla="*/ 362432 h 4290934"/>
              <a:gd name="connsiteX2-697" fmla="*/ 2357965 w 4463014"/>
              <a:gd name="connsiteY2-698" fmla="*/ 12598 h 4290934"/>
              <a:gd name="connsiteX3-699" fmla="*/ 3852729 w 4463014"/>
              <a:gd name="connsiteY3-700" fmla="*/ 661930 h 4290934"/>
              <a:gd name="connsiteX4-701" fmla="*/ 4463014 w 4463014"/>
              <a:gd name="connsiteY4-702" fmla="*/ 2182942 h 4290934"/>
              <a:gd name="connsiteX5-703" fmla="*/ 3845747 w 4463014"/>
              <a:gd name="connsiteY5-704" fmla="*/ 3699040 h 4290934"/>
              <a:gd name="connsiteX6-705" fmla="*/ 2252616 w 4463014"/>
              <a:gd name="connsiteY6-706" fmla="*/ 4287961 h 4290934"/>
              <a:gd name="connsiteX7-707" fmla="*/ 824746 w 4463014"/>
              <a:gd name="connsiteY7-708" fmla="*/ 3888558 h 4290934"/>
              <a:gd name="connsiteX8-709" fmla="*/ 237525 w 4463014"/>
              <a:gd name="connsiteY8-710" fmla="*/ 3232066 h 4290934"/>
              <a:gd name="connsiteX9-711" fmla="*/ 71 w 4463014"/>
              <a:gd name="connsiteY9-712" fmla="*/ 2151453 h 4290934"/>
              <a:gd name="connsiteX0-713" fmla="*/ 71 w 4463014"/>
              <a:gd name="connsiteY0-714" fmla="*/ 2151453 h 4290934"/>
              <a:gd name="connsiteX1-715" fmla="*/ 958844 w 4463014"/>
              <a:gd name="connsiteY1-716" fmla="*/ 362432 h 4290934"/>
              <a:gd name="connsiteX2-717" fmla="*/ 2357965 w 4463014"/>
              <a:gd name="connsiteY2-718" fmla="*/ 12598 h 4290934"/>
              <a:gd name="connsiteX3-719" fmla="*/ 3852729 w 4463014"/>
              <a:gd name="connsiteY3-720" fmla="*/ 661930 h 4290934"/>
              <a:gd name="connsiteX4-721" fmla="*/ 4463014 w 4463014"/>
              <a:gd name="connsiteY4-722" fmla="*/ 2182942 h 4290934"/>
              <a:gd name="connsiteX5-723" fmla="*/ 3845747 w 4463014"/>
              <a:gd name="connsiteY5-724" fmla="*/ 3699040 h 4290934"/>
              <a:gd name="connsiteX6-725" fmla="*/ 2252616 w 4463014"/>
              <a:gd name="connsiteY6-726" fmla="*/ 4287961 h 4290934"/>
              <a:gd name="connsiteX7-727" fmla="*/ 824746 w 4463014"/>
              <a:gd name="connsiteY7-728" fmla="*/ 3888558 h 4290934"/>
              <a:gd name="connsiteX8-729" fmla="*/ 237525 w 4463014"/>
              <a:gd name="connsiteY8-730" fmla="*/ 3232066 h 4290934"/>
              <a:gd name="connsiteX9-731" fmla="*/ 71 w 4463014"/>
              <a:gd name="connsiteY9-732" fmla="*/ 2151453 h 4290934"/>
              <a:gd name="connsiteX0-733" fmla="*/ 71 w 4463014"/>
              <a:gd name="connsiteY0-734" fmla="*/ 2151453 h 4290934"/>
              <a:gd name="connsiteX1-735" fmla="*/ 958844 w 4463014"/>
              <a:gd name="connsiteY1-736" fmla="*/ 362432 h 4290934"/>
              <a:gd name="connsiteX2-737" fmla="*/ 2357965 w 4463014"/>
              <a:gd name="connsiteY2-738" fmla="*/ 12598 h 4290934"/>
              <a:gd name="connsiteX3-739" fmla="*/ 3852729 w 4463014"/>
              <a:gd name="connsiteY3-740" fmla="*/ 661930 h 4290934"/>
              <a:gd name="connsiteX4-741" fmla="*/ 4463014 w 4463014"/>
              <a:gd name="connsiteY4-742" fmla="*/ 2182942 h 4290934"/>
              <a:gd name="connsiteX5-743" fmla="*/ 3845747 w 4463014"/>
              <a:gd name="connsiteY5-744" fmla="*/ 3699040 h 4290934"/>
              <a:gd name="connsiteX6-745" fmla="*/ 2252616 w 4463014"/>
              <a:gd name="connsiteY6-746" fmla="*/ 4287961 h 4290934"/>
              <a:gd name="connsiteX7-747" fmla="*/ 824746 w 4463014"/>
              <a:gd name="connsiteY7-748" fmla="*/ 3888558 h 4290934"/>
              <a:gd name="connsiteX8-749" fmla="*/ 237525 w 4463014"/>
              <a:gd name="connsiteY8-750" fmla="*/ 3232066 h 4290934"/>
              <a:gd name="connsiteX9-751" fmla="*/ 71 w 4463014"/>
              <a:gd name="connsiteY9-752" fmla="*/ 2151453 h 4290934"/>
              <a:gd name="connsiteX0-753" fmla="*/ 71 w 4421365"/>
              <a:gd name="connsiteY0-754" fmla="*/ 2151453 h 4290934"/>
              <a:gd name="connsiteX1-755" fmla="*/ 958844 w 4421365"/>
              <a:gd name="connsiteY1-756" fmla="*/ 362432 h 4290934"/>
              <a:gd name="connsiteX2-757" fmla="*/ 2357965 w 4421365"/>
              <a:gd name="connsiteY2-758" fmla="*/ 12598 h 4290934"/>
              <a:gd name="connsiteX3-759" fmla="*/ 3852729 w 4421365"/>
              <a:gd name="connsiteY3-760" fmla="*/ 661930 h 4290934"/>
              <a:gd name="connsiteX4-761" fmla="*/ 4421365 w 4421365"/>
              <a:gd name="connsiteY4-762" fmla="*/ 2485334 h 4290934"/>
              <a:gd name="connsiteX5-763" fmla="*/ 3845747 w 4421365"/>
              <a:gd name="connsiteY5-764" fmla="*/ 3699040 h 4290934"/>
              <a:gd name="connsiteX6-765" fmla="*/ 2252616 w 4421365"/>
              <a:gd name="connsiteY6-766" fmla="*/ 4287961 h 4290934"/>
              <a:gd name="connsiteX7-767" fmla="*/ 824746 w 4421365"/>
              <a:gd name="connsiteY7-768" fmla="*/ 3888558 h 4290934"/>
              <a:gd name="connsiteX8-769" fmla="*/ 237525 w 4421365"/>
              <a:gd name="connsiteY8-770" fmla="*/ 3232066 h 4290934"/>
              <a:gd name="connsiteX9-771" fmla="*/ 71 w 4421365"/>
              <a:gd name="connsiteY9-772" fmla="*/ 2151453 h 4290934"/>
              <a:gd name="connsiteX0-773" fmla="*/ 71 w 4427323"/>
              <a:gd name="connsiteY0-774" fmla="*/ 2151453 h 4290934"/>
              <a:gd name="connsiteX1-775" fmla="*/ 958844 w 4427323"/>
              <a:gd name="connsiteY1-776" fmla="*/ 362432 h 4290934"/>
              <a:gd name="connsiteX2-777" fmla="*/ 2357965 w 4427323"/>
              <a:gd name="connsiteY2-778" fmla="*/ 12598 h 4290934"/>
              <a:gd name="connsiteX3-779" fmla="*/ 3852729 w 4427323"/>
              <a:gd name="connsiteY3-780" fmla="*/ 661930 h 4290934"/>
              <a:gd name="connsiteX4-781" fmla="*/ 4421365 w 4427323"/>
              <a:gd name="connsiteY4-782" fmla="*/ 2485334 h 4290934"/>
              <a:gd name="connsiteX5-783" fmla="*/ 3845747 w 4427323"/>
              <a:gd name="connsiteY5-784" fmla="*/ 3699040 h 4290934"/>
              <a:gd name="connsiteX6-785" fmla="*/ 2252616 w 4427323"/>
              <a:gd name="connsiteY6-786" fmla="*/ 4287961 h 4290934"/>
              <a:gd name="connsiteX7-787" fmla="*/ 824746 w 4427323"/>
              <a:gd name="connsiteY7-788" fmla="*/ 3888558 h 4290934"/>
              <a:gd name="connsiteX8-789" fmla="*/ 237525 w 4427323"/>
              <a:gd name="connsiteY8-790" fmla="*/ 3232066 h 4290934"/>
              <a:gd name="connsiteX9-791" fmla="*/ 71 w 4427323"/>
              <a:gd name="connsiteY9-792" fmla="*/ 2151453 h 4290934"/>
              <a:gd name="connsiteX0-793" fmla="*/ 71 w 4427323"/>
              <a:gd name="connsiteY0-794" fmla="*/ 2151453 h 4290934"/>
              <a:gd name="connsiteX1-795" fmla="*/ 958844 w 4427323"/>
              <a:gd name="connsiteY1-796" fmla="*/ 362432 h 4290934"/>
              <a:gd name="connsiteX2-797" fmla="*/ 2357965 w 4427323"/>
              <a:gd name="connsiteY2-798" fmla="*/ 12598 h 4290934"/>
              <a:gd name="connsiteX3-799" fmla="*/ 3852729 w 4427323"/>
              <a:gd name="connsiteY3-800" fmla="*/ 661930 h 4290934"/>
              <a:gd name="connsiteX4-801" fmla="*/ 4421365 w 4427323"/>
              <a:gd name="connsiteY4-802" fmla="*/ 2485334 h 4290934"/>
              <a:gd name="connsiteX5-803" fmla="*/ 3845747 w 4427323"/>
              <a:gd name="connsiteY5-804" fmla="*/ 3699040 h 4290934"/>
              <a:gd name="connsiteX6-805" fmla="*/ 2252616 w 4427323"/>
              <a:gd name="connsiteY6-806" fmla="*/ 4287961 h 4290934"/>
              <a:gd name="connsiteX7-807" fmla="*/ 824746 w 4427323"/>
              <a:gd name="connsiteY7-808" fmla="*/ 3888558 h 4290934"/>
              <a:gd name="connsiteX8-809" fmla="*/ 237525 w 4427323"/>
              <a:gd name="connsiteY8-810" fmla="*/ 3232066 h 4290934"/>
              <a:gd name="connsiteX9-811" fmla="*/ 71 w 4427323"/>
              <a:gd name="connsiteY9-812" fmla="*/ 2151453 h 4290934"/>
              <a:gd name="connsiteX0-813" fmla="*/ 71 w 4427323"/>
              <a:gd name="connsiteY0-814" fmla="*/ 2151453 h 4292134"/>
              <a:gd name="connsiteX1-815" fmla="*/ 958844 w 4427323"/>
              <a:gd name="connsiteY1-816" fmla="*/ 362432 h 4292134"/>
              <a:gd name="connsiteX2-817" fmla="*/ 2357965 w 4427323"/>
              <a:gd name="connsiteY2-818" fmla="*/ 12598 h 4292134"/>
              <a:gd name="connsiteX3-819" fmla="*/ 3852729 w 4427323"/>
              <a:gd name="connsiteY3-820" fmla="*/ 661930 h 4292134"/>
              <a:gd name="connsiteX4-821" fmla="*/ 4421365 w 4427323"/>
              <a:gd name="connsiteY4-822" fmla="*/ 2485334 h 4292134"/>
              <a:gd name="connsiteX5-823" fmla="*/ 3908221 w 4427323"/>
              <a:gd name="connsiteY5-824" fmla="*/ 3658721 h 4292134"/>
              <a:gd name="connsiteX6-825" fmla="*/ 2252616 w 4427323"/>
              <a:gd name="connsiteY6-826" fmla="*/ 4287961 h 4292134"/>
              <a:gd name="connsiteX7-827" fmla="*/ 824746 w 4427323"/>
              <a:gd name="connsiteY7-828" fmla="*/ 3888558 h 4292134"/>
              <a:gd name="connsiteX8-829" fmla="*/ 237525 w 4427323"/>
              <a:gd name="connsiteY8-830" fmla="*/ 3232066 h 4292134"/>
              <a:gd name="connsiteX9-831" fmla="*/ 71 w 4427323"/>
              <a:gd name="connsiteY9-832" fmla="*/ 2151453 h 4292134"/>
              <a:gd name="connsiteX0-833" fmla="*/ 71 w 4427323"/>
              <a:gd name="connsiteY0-834" fmla="*/ 2151453 h 4292134"/>
              <a:gd name="connsiteX1-835" fmla="*/ 958844 w 4427323"/>
              <a:gd name="connsiteY1-836" fmla="*/ 362432 h 4292134"/>
              <a:gd name="connsiteX2-837" fmla="*/ 2357965 w 4427323"/>
              <a:gd name="connsiteY2-838" fmla="*/ 12598 h 4292134"/>
              <a:gd name="connsiteX3-839" fmla="*/ 3852729 w 4427323"/>
              <a:gd name="connsiteY3-840" fmla="*/ 661930 h 4292134"/>
              <a:gd name="connsiteX4-841" fmla="*/ 4421365 w 4427323"/>
              <a:gd name="connsiteY4-842" fmla="*/ 2485334 h 4292134"/>
              <a:gd name="connsiteX5-843" fmla="*/ 3908221 w 4427323"/>
              <a:gd name="connsiteY5-844" fmla="*/ 3658721 h 4292134"/>
              <a:gd name="connsiteX6-845" fmla="*/ 2252616 w 4427323"/>
              <a:gd name="connsiteY6-846" fmla="*/ 4287961 h 4292134"/>
              <a:gd name="connsiteX7-847" fmla="*/ 824746 w 4427323"/>
              <a:gd name="connsiteY7-848" fmla="*/ 3888558 h 4292134"/>
              <a:gd name="connsiteX8-849" fmla="*/ 237525 w 4427323"/>
              <a:gd name="connsiteY8-850" fmla="*/ 3232066 h 4292134"/>
              <a:gd name="connsiteX9-851" fmla="*/ 71 w 4427323"/>
              <a:gd name="connsiteY9-852" fmla="*/ 2151453 h 4292134"/>
              <a:gd name="connsiteX0-853" fmla="*/ 71 w 4427323"/>
              <a:gd name="connsiteY0-854" fmla="*/ 2151453 h 4289046"/>
              <a:gd name="connsiteX1-855" fmla="*/ 958844 w 4427323"/>
              <a:gd name="connsiteY1-856" fmla="*/ 362432 h 4289046"/>
              <a:gd name="connsiteX2-857" fmla="*/ 2357965 w 4427323"/>
              <a:gd name="connsiteY2-858" fmla="*/ 12598 h 4289046"/>
              <a:gd name="connsiteX3-859" fmla="*/ 3852729 w 4427323"/>
              <a:gd name="connsiteY3-860" fmla="*/ 661930 h 4289046"/>
              <a:gd name="connsiteX4-861" fmla="*/ 4421365 w 4427323"/>
              <a:gd name="connsiteY4-862" fmla="*/ 2485334 h 4289046"/>
              <a:gd name="connsiteX5-863" fmla="*/ 3929046 w 4427323"/>
              <a:gd name="connsiteY5-864" fmla="*/ 3779678 h 4289046"/>
              <a:gd name="connsiteX6-865" fmla="*/ 2252616 w 4427323"/>
              <a:gd name="connsiteY6-866" fmla="*/ 4287961 h 4289046"/>
              <a:gd name="connsiteX7-867" fmla="*/ 824746 w 4427323"/>
              <a:gd name="connsiteY7-868" fmla="*/ 3888558 h 4289046"/>
              <a:gd name="connsiteX8-869" fmla="*/ 237525 w 4427323"/>
              <a:gd name="connsiteY8-870" fmla="*/ 3232066 h 4289046"/>
              <a:gd name="connsiteX9-871" fmla="*/ 71 w 4427323"/>
              <a:gd name="connsiteY9-872" fmla="*/ 2151453 h 4289046"/>
              <a:gd name="connsiteX0-873" fmla="*/ 71 w 4427323"/>
              <a:gd name="connsiteY0-874" fmla="*/ 2151453 h 4289046"/>
              <a:gd name="connsiteX1-875" fmla="*/ 958844 w 4427323"/>
              <a:gd name="connsiteY1-876" fmla="*/ 362432 h 4289046"/>
              <a:gd name="connsiteX2-877" fmla="*/ 2357965 w 4427323"/>
              <a:gd name="connsiteY2-878" fmla="*/ 12598 h 4289046"/>
              <a:gd name="connsiteX3-879" fmla="*/ 3852729 w 4427323"/>
              <a:gd name="connsiteY3-880" fmla="*/ 661930 h 4289046"/>
              <a:gd name="connsiteX4-881" fmla="*/ 4421365 w 4427323"/>
              <a:gd name="connsiteY4-882" fmla="*/ 2485334 h 4289046"/>
              <a:gd name="connsiteX5-883" fmla="*/ 3929046 w 4427323"/>
              <a:gd name="connsiteY5-884" fmla="*/ 3779678 h 4289046"/>
              <a:gd name="connsiteX6-885" fmla="*/ 2252616 w 4427323"/>
              <a:gd name="connsiteY6-886" fmla="*/ 4287961 h 4289046"/>
              <a:gd name="connsiteX7-887" fmla="*/ 824746 w 4427323"/>
              <a:gd name="connsiteY7-888" fmla="*/ 3888558 h 4289046"/>
              <a:gd name="connsiteX8-889" fmla="*/ 237525 w 4427323"/>
              <a:gd name="connsiteY8-890" fmla="*/ 3232066 h 4289046"/>
              <a:gd name="connsiteX9-891" fmla="*/ 71 w 4427323"/>
              <a:gd name="connsiteY9-892" fmla="*/ 2151453 h 4289046"/>
              <a:gd name="connsiteX0-893" fmla="*/ 71 w 4427323"/>
              <a:gd name="connsiteY0-894" fmla="*/ 2151453 h 4292134"/>
              <a:gd name="connsiteX1-895" fmla="*/ 958844 w 4427323"/>
              <a:gd name="connsiteY1-896" fmla="*/ 362432 h 4292134"/>
              <a:gd name="connsiteX2-897" fmla="*/ 2357965 w 4427323"/>
              <a:gd name="connsiteY2-898" fmla="*/ 12598 h 4292134"/>
              <a:gd name="connsiteX3-899" fmla="*/ 3852729 w 4427323"/>
              <a:gd name="connsiteY3-900" fmla="*/ 661930 h 4292134"/>
              <a:gd name="connsiteX4-901" fmla="*/ 4421365 w 4427323"/>
              <a:gd name="connsiteY4-902" fmla="*/ 2485334 h 4292134"/>
              <a:gd name="connsiteX5-903" fmla="*/ 3949870 w 4427323"/>
              <a:gd name="connsiteY5-904" fmla="*/ 3658721 h 4292134"/>
              <a:gd name="connsiteX6-905" fmla="*/ 2252616 w 4427323"/>
              <a:gd name="connsiteY6-906" fmla="*/ 4287961 h 4292134"/>
              <a:gd name="connsiteX7-907" fmla="*/ 824746 w 4427323"/>
              <a:gd name="connsiteY7-908" fmla="*/ 3888558 h 4292134"/>
              <a:gd name="connsiteX8-909" fmla="*/ 237525 w 4427323"/>
              <a:gd name="connsiteY8-910" fmla="*/ 3232066 h 4292134"/>
              <a:gd name="connsiteX9-911" fmla="*/ 71 w 4427323"/>
              <a:gd name="connsiteY9-912" fmla="*/ 2151453 h 4292134"/>
              <a:gd name="connsiteX0-913" fmla="*/ 71 w 4427323"/>
              <a:gd name="connsiteY0-914" fmla="*/ 2151453 h 4288042"/>
              <a:gd name="connsiteX1-915" fmla="*/ 958844 w 4427323"/>
              <a:gd name="connsiteY1-916" fmla="*/ 362432 h 4288042"/>
              <a:gd name="connsiteX2-917" fmla="*/ 2357965 w 4427323"/>
              <a:gd name="connsiteY2-918" fmla="*/ 12598 h 4288042"/>
              <a:gd name="connsiteX3-919" fmla="*/ 3852729 w 4427323"/>
              <a:gd name="connsiteY3-920" fmla="*/ 661930 h 4288042"/>
              <a:gd name="connsiteX4-921" fmla="*/ 4421365 w 4427323"/>
              <a:gd name="connsiteY4-922" fmla="*/ 2485334 h 4288042"/>
              <a:gd name="connsiteX5-923" fmla="*/ 3824922 w 4427323"/>
              <a:gd name="connsiteY5-924" fmla="*/ 3860316 h 4288042"/>
              <a:gd name="connsiteX6-925" fmla="*/ 2252616 w 4427323"/>
              <a:gd name="connsiteY6-926" fmla="*/ 4287961 h 4288042"/>
              <a:gd name="connsiteX7-927" fmla="*/ 824746 w 4427323"/>
              <a:gd name="connsiteY7-928" fmla="*/ 3888558 h 4288042"/>
              <a:gd name="connsiteX8-929" fmla="*/ 237525 w 4427323"/>
              <a:gd name="connsiteY8-930" fmla="*/ 3232066 h 4288042"/>
              <a:gd name="connsiteX9-931" fmla="*/ 71 w 4427323"/>
              <a:gd name="connsiteY9-932" fmla="*/ 2151453 h 4288042"/>
              <a:gd name="connsiteX0-933" fmla="*/ 71 w 4427323"/>
              <a:gd name="connsiteY0-934" fmla="*/ 2151453 h 4288042"/>
              <a:gd name="connsiteX1-935" fmla="*/ 958844 w 4427323"/>
              <a:gd name="connsiteY1-936" fmla="*/ 362432 h 4288042"/>
              <a:gd name="connsiteX2-937" fmla="*/ 2357965 w 4427323"/>
              <a:gd name="connsiteY2-938" fmla="*/ 12598 h 4288042"/>
              <a:gd name="connsiteX3-939" fmla="*/ 3852729 w 4427323"/>
              <a:gd name="connsiteY3-940" fmla="*/ 661930 h 4288042"/>
              <a:gd name="connsiteX4-941" fmla="*/ 4421365 w 4427323"/>
              <a:gd name="connsiteY4-942" fmla="*/ 2485334 h 4288042"/>
              <a:gd name="connsiteX5-943" fmla="*/ 3720799 w 4427323"/>
              <a:gd name="connsiteY5-944" fmla="*/ 3860316 h 4288042"/>
              <a:gd name="connsiteX6-945" fmla="*/ 2252616 w 4427323"/>
              <a:gd name="connsiteY6-946" fmla="*/ 4287961 h 4288042"/>
              <a:gd name="connsiteX7-947" fmla="*/ 824746 w 4427323"/>
              <a:gd name="connsiteY7-948" fmla="*/ 3888558 h 4288042"/>
              <a:gd name="connsiteX8-949" fmla="*/ 237525 w 4427323"/>
              <a:gd name="connsiteY8-950" fmla="*/ 3232066 h 4288042"/>
              <a:gd name="connsiteX9-951" fmla="*/ 71 w 4427323"/>
              <a:gd name="connsiteY9-952" fmla="*/ 2151453 h 42880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 ang="0">
                <a:pos x="connsiteX7-169" y="connsiteY7-170"/>
              </a:cxn>
              <a:cxn ang="0">
                <a:pos x="connsiteX8-299" y="connsiteY8-300"/>
              </a:cxn>
              <a:cxn ang="0">
                <a:pos x="connsiteX9-571" y="connsiteY9-572"/>
              </a:cxn>
            </a:cxnLst>
            <a:rect l="l" t="t" r="r" b="b"/>
            <a:pathLst>
              <a:path w="4427323" h="4288042">
                <a:moveTo>
                  <a:pt x="71" y="2151453"/>
                </a:moveTo>
                <a:cubicBezTo>
                  <a:pt x="-4657" y="1511905"/>
                  <a:pt x="224953" y="1001609"/>
                  <a:pt x="958844" y="362432"/>
                </a:cubicBezTo>
                <a:cubicBezTo>
                  <a:pt x="1479627" y="57436"/>
                  <a:pt x="1875651" y="-37318"/>
                  <a:pt x="2357965" y="12598"/>
                </a:cubicBezTo>
                <a:cubicBezTo>
                  <a:pt x="2840279" y="62514"/>
                  <a:pt x="3470401" y="174250"/>
                  <a:pt x="3852729" y="661930"/>
                </a:cubicBezTo>
                <a:cubicBezTo>
                  <a:pt x="3825726" y="740255"/>
                  <a:pt x="4497082" y="1021324"/>
                  <a:pt x="4421365" y="2485334"/>
                </a:cubicBezTo>
                <a:cubicBezTo>
                  <a:pt x="4400065" y="3262836"/>
                  <a:pt x="4042801" y="3624521"/>
                  <a:pt x="3720799" y="3860316"/>
                </a:cubicBezTo>
                <a:cubicBezTo>
                  <a:pt x="3191050" y="4223398"/>
                  <a:pt x="2735291" y="4283254"/>
                  <a:pt x="2252616" y="4287961"/>
                </a:cubicBezTo>
                <a:cubicBezTo>
                  <a:pt x="1769941" y="4292668"/>
                  <a:pt x="1142952" y="4093597"/>
                  <a:pt x="824746" y="3888558"/>
                </a:cubicBezTo>
                <a:cubicBezTo>
                  <a:pt x="506540" y="3683520"/>
                  <a:pt x="378442" y="3521584"/>
                  <a:pt x="237525" y="3232066"/>
                </a:cubicBezTo>
                <a:cubicBezTo>
                  <a:pt x="152086" y="3021823"/>
                  <a:pt x="4799" y="2791001"/>
                  <a:pt x="71" y="2151453"/>
                </a:cubicBezTo>
                <a:close/>
              </a:path>
            </a:pathLst>
          </a:custGeom>
          <a:noFill/>
          <a:ln w="127000" cmpd="sng">
            <a:noFill/>
          </a:ln>
          <a:effectLst>
            <a:outerShdw blurRad="44450" dist="38100" dir="8160000" algn="tl" rotWithShape="0">
              <a:srgbClr val="000000">
                <a:alpha val="40000"/>
              </a:srgbClr>
            </a:outerShdw>
          </a:effectLst>
        </p:spPr>
        <p:txBody>
          <a:bodyPr vert="horz" anchor="ctr"/>
          <a:lstStyle>
            <a:lvl1pPr algn="ctr">
              <a:defRPr sz="3200">
                <a:ln>
                  <a:noFill/>
                </a:ln>
                <a:solidFill>
                  <a:schemeClr val="tx1"/>
                </a:solidFill>
                <a:latin typeface="Arial" panose="020B0604020202020204"/>
                <a:cs typeface="Arial" panose="020B0604020202020204"/>
              </a:defRPr>
            </a:lvl1pPr>
          </a:lstStyle>
          <a:p>
            <a:endParaRPr lang="en-US" dirty="0"/>
          </a:p>
        </p:txBody>
      </p:sp>
      <p:sp>
        <p:nvSpPr>
          <p:cNvPr id="50" name="Picture Placeholder 8"/>
          <p:cNvSpPr>
            <a:spLocks noGrp="1"/>
          </p:cNvSpPr>
          <p:nvPr>
            <p:ph type="pic" sz="quarter" idx="39"/>
          </p:nvPr>
        </p:nvSpPr>
        <p:spPr>
          <a:xfrm>
            <a:off x="14928304" y="3073326"/>
            <a:ext cx="3854536" cy="3856682"/>
          </a:xfrm>
          <a:custGeom>
            <a:avLst/>
            <a:gdLst>
              <a:gd name="connsiteX0" fmla="*/ 0 w 4357820"/>
              <a:gd name="connsiteY0" fmla="*/ 2178493 h 4356986"/>
              <a:gd name="connsiteX1" fmla="*/ 2178910 w 4357820"/>
              <a:gd name="connsiteY1" fmla="*/ 0 h 4356986"/>
              <a:gd name="connsiteX2" fmla="*/ 4357820 w 4357820"/>
              <a:gd name="connsiteY2" fmla="*/ 2178493 h 4356986"/>
              <a:gd name="connsiteX3" fmla="*/ 2178910 w 4357820"/>
              <a:gd name="connsiteY3" fmla="*/ 4356986 h 4356986"/>
              <a:gd name="connsiteX4" fmla="*/ 0 w 4357820"/>
              <a:gd name="connsiteY4" fmla="*/ 2178493 h 4356986"/>
              <a:gd name="connsiteX0-1" fmla="*/ 42475 w 4400295"/>
              <a:gd name="connsiteY0-2" fmla="*/ 2178493 h 4461225"/>
              <a:gd name="connsiteX1-3" fmla="*/ 2221385 w 4400295"/>
              <a:gd name="connsiteY1-4" fmla="*/ 0 h 4461225"/>
              <a:gd name="connsiteX2-5" fmla="*/ 4400295 w 4400295"/>
              <a:gd name="connsiteY2-6" fmla="*/ 2178493 h 4461225"/>
              <a:gd name="connsiteX3-7" fmla="*/ 2221385 w 4400295"/>
              <a:gd name="connsiteY3-8" fmla="*/ 4356986 h 4461225"/>
              <a:gd name="connsiteX4-9" fmla="*/ 887975 w 4400295"/>
              <a:gd name="connsiteY4-10" fmla="*/ 3915598 h 4461225"/>
              <a:gd name="connsiteX5" fmla="*/ 42475 w 4400295"/>
              <a:gd name="connsiteY5" fmla="*/ 2178493 h 4461225"/>
              <a:gd name="connsiteX0-11" fmla="*/ 430 w 4358250"/>
              <a:gd name="connsiteY0-12" fmla="*/ 2178493 h 4461225"/>
              <a:gd name="connsiteX1-13" fmla="*/ 2179340 w 4358250"/>
              <a:gd name="connsiteY1-14" fmla="*/ 0 h 4461225"/>
              <a:gd name="connsiteX2-15" fmla="*/ 4358250 w 4358250"/>
              <a:gd name="connsiteY2-16" fmla="*/ 2178493 h 4461225"/>
              <a:gd name="connsiteX3-17" fmla="*/ 2179340 w 4358250"/>
              <a:gd name="connsiteY3-18" fmla="*/ 4356986 h 4461225"/>
              <a:gd name="connsiteX4-19" fmla="*/ 845930 w 4358250"/>
              <a:gd name="connsiteY4-20" fmla="*/ 3915598 h 4461225"/>
              <a:gd name="connsiteX5-21" fmla="*/ 430 w 4358250"/>
              <a:gd name="connsiteY5-22" fmla="*/ 2178493 h 4461225"/>
              <a:gd name="connsiteX0-23" fmla="*/ 430 w 4358250"/>
              <a:gd name="connsiteY0-24" fmla="*/ 2178493 h 4443710"/>
              <a:gd name="connsiteX1-25" fmla="*/ 2179340 w 4358250"/>
              <a:gd name="connsiteY1-26" fmla="*/ 0 h 4443710"/>
              <a:gd name="connsiteX2-27" fmla="*/ 4358250 w 4358250"/>
              <a:gd name="connsiteY2-28" fmla="*/ 2178493 h 4443710"/>
              <a:gd name="connsiteX3-29" fmla="*/ 2179340 w 4358250"/>
              <a:gd name="connsiteY3-30" fmla="*/ 4356986 h 4443710"/>
              <a:gd name="connsiteX4-31" fmla="*/ 845930 w 4358250"/>
              <a:gd name="connsiteY4-32" fmla="*/ 3915598 h 4443710"/>
              <a:gd name="connsiteX5-33" fmla="*/ 430 w 4358250"/>
              <a:gd name="connsiteY5-34" fmla="*/ 2178493 h 4443710"/>
              <a:gd name="connsiteX0-35" fmla="*/ 430 w 4358250"/>
              <a:gd name="connsiteY0-36" fmla="*/ 2178493 h 4362020"/>
              <a:gd name="connsiteX1-37" fmla="*/ 2179340 w 4358250"/>
              <a:gd name="connsiteY1-38" fmla="*/ 0 h 4362020"/>
              <a:gd name="connsiteX2-39" fmla="*/ 4358250 w 4358250"/>
              <a:gd name="connsiteY2-40" fmla="*/ 2178493 h 4362020"/>
              <a:gd name="connsiteX3-41" fmla="*/ 2179340 w 4358250"/>
              <a:gd name="connsiteY3-42" fmla="*/ 4356986 h 4362020"/>
              <a:gd name="connsiteX4-43" fmla="*/ 845930 w 4358250"/>
              <a:gd name="connsiteY4-44" fmla="*/ 3915598 h 4362020"/>
              <a:gd name="connsiteX5-45" fmla="*/ 430 w 4358250"/>
              <a:gd name="connsiteY5-46" fmla="*/ 2178493 h 4362020"/>
              <a:gd name="connsiteX0-47" fmla="*/ 430 w 4358250"/>
              <a:gd name="connsiteY0-48" fmla="*/ 2178493 h 4361382"/>
              <a:gd name="connsiteX1-49" fmla="*/ 2179340 w 4358250"/>
              <a:gd name="connsiteY1-50" fmla="*/ 0 h 4361382"/>
              <a:gd name="connsiteX2-51" fmla="*/ 4358250 w 4358250"/>
              <a:gd name="connsiteY2-52" fmla="*/ 2178493 h 4361382"/>
              <a:gd name="connsiteX3-53" fmla="*/ 2179340 w 4358250"/>
              <a:gd name="connsiteY3-54" fmla="*/ 4356986 h 4361382"/>
              <a:gd name="connsiteX4-55" fmla="*/ 845930 w 4358250"/>
              <a:gd name="connsiteY4-56" fmla="*/ 3915598 h 4361382"/>
              <a:gd name="connsiteX5-57" fmla="*/ 430 w 4358250"/>
              <a:gd name="connsiteY5-58" fmla="*/ 2178493 h 4361382"/>
              <a:gd name="connsiteX0-59" fmla="*/ 430 w 4446871"/>
              <a:gd name="connsiteY0-60" fmla="*/ 2178493 h 4362484"/>
              <a:gd name="connsiteX1-61" fmla="*/ 2179340 w 4446871"/>
              <a:gd name="connsiteY1-62" fmla="*/ 0 h 4362484"/>
              <a:gd name="connsiteX2-63" fmla="*/ 4358250 w 4446871"/>
              <a:gd name="connsiteY2-64" fmla="*/ 2178493 h 4362484"/>
              <a:gd name="connsiteX3-65" fmla="*/ 3803957 w 4446871"/>
              <a:gd name="connsiteY3-66" fmla="*/ 3631614 h 4362484"/>
              <a:gd name="connsiteX4-67" fmla="*/ 2179340 w 4446871"/>
              <a:gd name="connsiteY4-68" fmla="*/ 4356986 h 4362484"/>
              <a:gd name="connsiteX5-69" fmla="*/ 845930 w 4446871"/>
              <a:gd name="connsiteY5-70" fmla="*/ 3915598 h 4362484"/>
              <a:gd name="connsiteX6" fmla="*/ 430 w 4446871"/>
              <a:gd name="connsiteY6" fmla="*/ 2178493 h 4362484"/>
              <a:gd name="connsiteX0-71" fmla="*/ 430 w 4446871"/>
              <a:gd name="connsiteY0-72" fmla="*/ 2178493 h 4362484"/>
              <a:gd name="connsiteX1-73" fmla="*/ 2179340 w 4446871"/>
              <a:gd name="connsiteY1-74" fmla="*/ 0 h 4362484"/>
              <a:gd name="connsiteX2-75" fmla="*/ 4358250 w 4446871"/>
              <a:gd name="connsiteY2-76" fmla="*/ 2178493 h 4362484"/>
              <a:gd name="connsiteX3-77" fmla="*/ 3803957 w 4446871"/>
              <a:gd name="connsiteY3-78" fmla="*/ 3631614 h 4362484"/>
              <a:gd name="connsiteX4-79" fmla="*/ 2179340 w 4446871"/>
              <a:gd name="connsiteY4-80" fmla="*/ 4356986 h 4362484"/>
              <a:gd name="connsiteX5-81" fmla="*/ 845930 w 4446871"/>
              <a:gd name="connsiteY5-82" fmla="*/ 3915598 h 4362484"/>
              <a:gd name="connsiteX6-83" fmla="*/ 430 w 4446871"/>
              <a:gd name="connsiteY6-84" fmla="*/ 2178493 h 4362484"/>
              <a:gd name="connsiteX0-85" fmla="*/ 430 w 4358250"/>
              <a:gd name="connsiteY0-86" fmla="*/ 2178493 h 4362484"/>
              <a:gd name="connsiteX1-87" fmla="*/ 2179340 w 4358250"/>
              <a:gd name="connsiteY1-88" fmla="*/ 0 h 4362484"/>
              <a:gd name="connsiteX2-89" fmla="*/ 4358250 w 4358250"/>
              <a:gd name="connsiteY2-90" fmla="*/ 2178493 h 4362484"/>
              <a:gd name="connsiteX3-91" fmla="*/ 3803957 w 4358250"/>
              <a:gd name="connsiteY3-92" fmla="*/ 3631614 h 4362484"/>
              <a:gd name="connsiteX4-93" fmla="*/ 2179340 w 4358250"/>
              <a:gd name="connsiteY4-94" fmla="*/ 4356986 h 4362484"/>
              <a:gd name="connsiteX5-95" fmla="*/ 845930 w 4358250"/>
              <a:gd name="connsiteY5-96" fmla="*/ 3915598 h 4362484"/>
              <a:gd name="connsiteX6-97" fmla="*/ 430 w 4358250"/>
              <a:gd name="connsiteY6-98" fmla="*/ 2178493 h 4362484"/>
              <a:gd name="connsiteX0-99" fmla="*/ 430 w 4358250"/>
              <a:gd name="connsiteY0-100" fmla="*/ 2178493 h 4362484"/>
              <a:gd name="connsiteX1-101" fmla="*/ 2179340 w 4358250"/>
              <a:gd name="connsiteY1-102" fmla="*/ 0 h 4362484"/>
              <a:gd name="connsiteX2-103" fmla="*/ 4358250 w 4358250"/>
              <a:gd name="connsiteY2-104" fmla="*/ 2178493 h 4362484"/>
              <a:gd name="connsiteX3-105" fmla="*/ 3803957 w 4358250"/>
              <a:gd name="connsiteY3-106" fmla="*/ 3631614 h 4362484"/>
              <a:gd name="connsiteX4-107" fmla="*/ 2179340 w 4358250"/>
              <a:gd name="connsiteY4-108" fmla="*/ 4356986 h 4362484"/>
              <a:gd name="connsiteX5-109" fmla="*/ 845930 w 4358250"/>
              <a:gd name="connsiteY5-110" fmla="*/ 3915598 h 4362484"/>
              <a:gd name="connsiteX6-111" fmla="*/ 430 w 4358250"/>
              <a:gd name="connsiteY6-112" fmla="*/ 2178493 h 4362484"/>
              <a:gd name="connsiteX0-113" fmla="*/ 430 w 4358250"/>
              <a:gd name="connsiteY0-114" fmla="*/ 2178493 h 4362484"/>
              <a:gd name="connsiteX1-115" fmla="*/ 2179340 w 4358250"/>
              <a:gd name="connsiteY1-116" fmla="*/ 0 h 4362484"/>
              <a:gd name="connsiteX2-117" fmla="*/ 4358250 w 4358250"/>
              <a:gd name="connsiteY2-118" fmla="*/ 2178493 h 4362484"/>
              <a:gd name="connsiteX3-119" fmla="*/ 3803957 w 4358250"/>
              <a:gd name="connsiteY3-120" fmla="*/ 3631614 h 4362484"/>
              <a:gd name="connsiteX4-121" fmla="*/ 2179340 w 4358250"/>
              <a:gd name="connsiteY4-122" fmla="*/ 4356986 h 4362484"/>
              <a:gd name="connsiteX5-123" fmla="*/ 845930 w 4358250"/>
              <a:gd name="connsiteY5-124" fmla="*/ 3915598 h 4362484"/>
              <a:gd name="connsiteX6-125" fmla="*/ 430 w 4358250"/>
              <a:gd name="connsiteY6-126" fmla="*/ 2178493 h 4362484"/>
              <a:gd name="connsiteX0-127" fmla="*/ 430 w 4358250"/>
              <a:gd name="connsiteY0-128" fmla="*/ 2178493 h 4357463"/>
              <a:gd name="connsiteX1-129" fmla="*/ 2179340 w 4358250"/>
              <a:gd name="connsiteY1-130" fmla="*/ 0 h 4357463"/>
              <a:gd name="connsiteX2-131" fmla="*/ 4358250 w 4358250"/>
              <a:gd name="connsiteY2-132" fmla="*/ 2178493 h 4357463"/>
              <a:gd name="connsiteX3-133" fmla="*/ 3803957 w 4358250"/>
              <a:gd name="connsiteY3-134" fmla="*/ 3631614 h 4357463"/>
              <a:gd name="connsiteX4-135" fmla="*/ 2179340 w 4358250"/>
              <a:gd name="connsiteY4-136" fmla="*/ 4356986 h 4357463"/>
              <a:gd name="connsiteX5-137" fmla="*/ 845930 w 4358250"/>
              <a:gd name="connsiteY5-138" fmla="*/ 3915598 h 4357463"/>
              <a:gd name="connsiteX6-139" fmla="*/ 430 w 4358250"/>
              <a:gd name="connsiteY6-140" fmla="*/ 2178493 h 4357463"/>
              <a:gd name="connsiteX0-141" fmla="*/ 717 w 4358537"/>
              <a:gd name="connsiteY0-142" fmla="*/ 2295351 h 4474321"/>
              <a:gd name="connsiteX1-143" fmla="*/ 980315 w 4358537"/>
              <a:gd name="connsiteY1-144" fmla="*/ 506330 h 4474321"/>
              <a:gd name="connsiteX2-145" fmla="*/ 2179627 w 4358537"/>
              <a:gd name="connsiteY2-146" fmla="*/ 116858 h 4474321"/>
              <a:gd name="connsiteX3-147" fmla="*/ 4358537 w 4358537"/>
              <a:gd name="connsiteY3-148" fmla="*/ 2295351 h 4474321"/>
              <a:gd name="connsiteX4-149" fmla="*/ 3804244 w 4358537"/>
              <a:gd name="connsiteY4-150" fmla="*/ 3748472 h 4474321"/>
              <a:gd name="connsiteX5-151" fmla="*/ 2179627 w 4358537"/>
              <a:gd name="connsiteY5-152" fmla="*/ 4473844 h 4474321"/>
              <a:gd name="connsiteX6-153" fmla="*/ 846217 w 4358537"/>
              <a:gd name="connsiteY6-154" fmla="*/ 4032456 h 4474321"/>
              <a:gd name="connsiteX7" fmla="*/ 717 w 4358537"/>
              <a:gd name="connsiteY7" fmla="*/ 2295351 h 4474321"/>
              <a:gd name="connsiteX0-155" fmla="*/ 717 w 4358537"/>
              <a:gd name="connsiteY0-156" fmla="*/ 2271433 h 4450403"/>
              <a:gd name="connsiteX1-157" fmla="*/ 980315 w 4358537"/>
              <a:gd name="connsiteY1-158" fmla="*/ 482412 h 4450403"/>
              <a:gd name="connsiteX2-159" fmla="*/ 2179627 w 4358537"/>
              <a:gd name="connsiteY2-160" fmla="*/ 92940 h 4450403"/>
              <a:gd name="connsiteX3-161" fmla="*/ 4358537 w 4358537"/>
              <a:gd name="connsiteY3-162" fmla="*/ 2271433 h 4450403"/>
              <a:gd name="connsiteX4-163" fmla="*/ 3804244 w 4358537"/>
              <a:gd name="connsiteY4-164" fmla="*/ 3724554 h 4450403"/>
              <a:gd name="connsiteX5-165" fmla="*/ 2179627 w 4358537"/>
              <a:gd name="connsiteY5-166" fmla="*/ 4449926 h 4450403"/>
              <a:gd name="connsiteX6-167" fmla="*/ 846217 w 4358537"/>
              <a:gd name="connsiteY6-168" fmla="*/ 4008538 h 4450403"/>
              <a:gd name="connsiteX7-169" fmla="*/ 717 w 4358537"/>
              <a:gd name="connsiteY7-170" fmla="*/ 2271433 h 4450403"/>
              <a:gd name="connsiteX0-171" fmla="*/ 717 w 4358537"/>
              <a:gd name="connsiteY0-172" fmla="*/ 2271433 h 4450403"/>
              <a:gd name="connsiteX1-173" fmla="*/ 980315 w 4358537"/>
              <a:gd name="connsiteY1-174" fmla="*/ 482412 h 4450403"/>
              <a:gd name="connsiteX2-175" fmla="*/ 2179627 w 4358537"/>
              <a:gd name="connsiteY2-176" fmla="*/ 92940 h 4450403"/>
              <a:gd name="connsiteX3-177" fmla="*/ 4358537 w 4358537"/>
              <a:gd name="connsiteY3-178" fmla="*/ 2271433 h 4450403"/>
              <a:gd name="connsiteX4-179" fmla="*/ 3804244 w 4358537"/>
              <a:gd name="connsiteY4-180" fmla="*/ 3724554 h 4450403"/>
              <a:gd name="connsiteX5-181" fmla="*/ 2179627 w 4358537"/>
              <a:gd name="connsiteY5-182" fmla="*/ 4449926 h 4450403"/>
              <a:gd name="connsiteX6-183" fmla="*/ 846217 w 4358537"/>
              <a:gd name="connsiteY6-184" fmla="*/ 4008538 h 4450403"/>
              <a:gd name="connsiteX7-185" fmla="*/ 717 w 4358537"/>
              <a:gd name="connsiteY7-186" fmla="*/ 2271433 h 4450403"/>
              <a:gd name="connsiteX0-187" fmla="*/ 717 w 4358537"/>
              <a:gd name="connsiteY0-188" fmla="*/ 2180017 h 4358987"/>
              <a:gd name="connsiteX1-189" fmla="*/ 980315 w 4358537"/>
              <a:gd name="connsiteY1-190" fmla="*/ 390996 h 4358987"/>
              <a:gd name="connsiteX2-191" fmla="*/ 2179627 w 4358537"/>
              <a:gd name="connsiteY2-192" fmla="*/ 1524 h 4358987"/>
              <a:gd name="connsiteX3-193" fmla="*/ 4358537 w 4358537"/>
              <a:gd name="connsiteY3-194" fmla="*/ 2180017 h 4358987"/>
              <a:gd name="connsiteX4-195" fmla="*/ 3804244 w 4358537"/>
              <a:gd name="connsiteY4-196" fmla="*/ 3633138 h 4358987"/>
              <a:gd name="connsiteX5-197" fmla="*/ 2179627 w 4358537"/>
              <a:gd name="connsiteY5-198" fmla="*/ 4358510 h 4358987"/>
              <a:gd name="connsiteX6-199" fmla="*/ 846217 w 4358537"/>
              <a:gd name="connsiteY6-200" fmla="*/ 3917122 h 4358987"/>
              <a:gd name="connsiteX7-201" fmla="*/ 717 w 4358537"/>
              <a:gd name="connsiteY7-202" fmla="*/ 2180017 h 4358987"/>
              <a:gd name="connsiteX0-203" fmla="*/ 717 w 4358537"/>
              <a:gd name="connsiteY0-204" fmla="*/ 1995182 h 4174152"/>
              <a:gd name="connsiteX1-205" fmla="*/ 980315 w 4358537"/>
              <a:gd name="connsiteY1-206" fmla="*/ 206161 h 4174152"/>
              <a:gd name="connsiteX2-207" fmla="*/ 2376829 w 4358537"/>
              <a:gd name="connsiteY2-208" fmla="*/ 6012 h 4174152"/>
              <a:gd name="connsiteX3-209" fmla="*/ 4358537 w 4358537"/>
              <a:gd name="connsiteY3-210" fmla="*/ 1995182 h 4174152"/>
              <a:gd name="connsiteX4-211" fmla="*/ 3804244 w 4358537"/>
              <a:gd name="connsiteY4-212" fmla="*/ 3448303 h 4174152"/>
              <a:gd name="connsiteX5-213" fmla="*/ 2179627 w 4358537"/>
              <a:gd name="connsiteY5-214" fmla="*/ 4173675 h 4174152"/>
              <a:gd name="connsiteX6-215" fmla="*/ 846217 w 4358537"/>
              <a:gd name="connsiteY6-216" fmla="*/ 3732287 h 4174152"/>
              <a:gd name="connsiteX7-217" fmla="*/ 717 w 4358537"/>
              <a:gd name="connsiteY7-218" fmla="*/ 1995182 h 4174152"/>
              <a:gd name="connsiteX0-219" fmla="*/ 717 w 4358537"/>
              <a:gd name="connsiteY0-220" fmla="*/ 1990215 h 4169185"/>
              <a:gd name="connsiteX1-221" fmla="*/ 980315 w 4358537"/>
              <a:gd name="connsiteY1-222" fmla="*/ 201194 h 4169185"/>
              <a:gd name="connsiteX2-223" fmla="*/ 2376829 w 4358537"/>
              <a:gd name="connsiteY2-224" fmla="*/ 1045 h 4169185"/>
              <a:gd name="connsiteX3-225" fmla="*/ 4358537 w 4358537"/>
              <a:gd name="connsiteY3-226" fmla="*/ 1990215 h 4169185"/>
              <a:gd name="connsiteX4-227" fmla="*/ 3804244 w 4358537"/>
              <a:gd name="connsiteY4-228" fmla="*/ 3443336 h 4169185"/>
              <a:gd name="connsiteX5-229" fmla="*/ 2179627 w 4358537"/>
              <a:gd name="connsiteY5-230" fmla="*/ 4168708 h 4169185"/>
              <a:gd name="connsiteX6-231" fmla="*/ 846217 w 4358537"/>
              <a:gd name="connsiteY6-232" fmla="*/ 3727320 h 4169185"/>
              <a:gd name="connsiteX7-233" fmla="*/ 717 w 4358537"/>
              <a:gd name="connsiteY7-234" fmla="*/ 1990215 h 4169185"/>
              <a:gd name="connsiteX0-235" fmla="*/ 717 w 4358537"/>
              <a:gd name="connsiteY0-236" fmla="*/ 2044765 h 4223735"/>
              <a:gd name="connsiteX1-237" fmla="*/ 980315 w 4358537"/>
              <a:gd name="connsiteY1-238" fmla="*/ 255744 h 4223735"/>
              <a:gd name="connsiteX2-239" fmla="*/ 2368941 w 4358537"/>
              <a:gd name="connsiteY2-240" fmla="*/ 376 h 4223735"/>
              <a:gd name="connsiteX3-241" fmla="*/ 4358537 w 4358537"/>
              <a:gd name="connsiteY3-242" fmla="*/ 2044765 h 4223735"/>
              <a:gd name="connsiteX4-243" fmla="*/ 3804244 w 4358537"/>
              <a:gd name="connsiteY4-244" fmla="*/ 3497886 h 4223735"/>
              <a:gd name="connsiteX5-245" fmla="*/ 2179627 w 4358537"/>
              <a:gd name="connsiteY5-246" fmla="*/ 4223258 h 4223735"/>
              <a:gd name="connsiteX6-247" fmla="*/ 846217 w 4358537"/>
              <a:gd name="connsiteY6-248" fmla="*/ 3781870 h 4223735"/>
              <a:gd name="connsiteX7-249" fmla="*/ 717 w 4358537"/>
              <a:gd name="connsiteY7-250" fmla="*/ 2044765 h 4223735"/>
              <a:gd name="connsiteX0-251" fmla="*/ 717 w 4358537"/>
              <a:gd name="connsiteY0-252" fmla="*/ 2044765 h 4223735"/>
              <a:gd name="connsiteX1-253" fmla="*/ 980315 w 4358537"/>
              <a:gd name="connsiteY1-254" fmla="*/ 255744 h 4223735"/>
              <a:gd name="connsiteX2-255" fmla="*/ 2368941 w 4358537"/>
              <a:gd name="connsiteY2-256" fmla="*/ 376 h 4223735"/>
              <a:gd name="connsiteX3-257" fmla="*/ 4358537 w 4358537"/>
              <a:gd name="connsiteY3-258" fmla="*/ 2044765 h 4223735"/>
              <a:gd name="connsiteX4-259" fmla="*/ 3804244 w 4358537"/>
              <a:gd name="connsiteY4-260" fmla="*/ 3497886 h 4223735"/>
              <a:gd name="connsiteX5-261" fmla="*/ 2179627 w 4358537"/>
              <a:gd name="connsiteY5-262" fmla="*/ 4223258 h 4223735"/>
              <a:gd name="connsiteX6-263" fmla="*/ 846217 w 4358537"/>
              <a:gd name="connsiteY6-264" fmla="*/ 3781870 h 4223735"/>
              <a:gd name="connsiteX7-265" fmla="*/ 717 w 4358537"/>
              <a:gd name="connsiteY7-266" fmla="*/ 2044765 h 4223735"/>
              <a:gd name="connsiteX0-267" fmla="*/ 36241 w 4394061"/>
              <a:gd name="connsiteY0-268" fmla="*/ 2044765 h 4223735"/>
              <a:gd name="connsiteX1-269" fmla="*/ 1015839 w 4394061"/>
              <a:gd name="connsiteY1-270" fmla="*/ 255744 h 4223735"/>
              <a:gd name="connsiteX2-271" fmla="*/ 2404465 w 4394061"/>
              <a:gd name="connsiteY2-272" fmla="*/ 376 h 4223735"/>
              <a:gd name="connsiteX3-273" fmla="*/ 4394061 w 4394061"/>
              <a:gd name="connsiteY3-274" fmla="*/ 2044765 h 4223735"/>
              <a:gd name="connsiteX4-275" fmla="*/ 3839768 w 4394061"/>
              <a:gd name="connsiteY4-276" fmla="*/ 3497886 h 4223735"/>
              <a:gd name="connsiteX5-277" fmla="*/ 2215151 w 4394061"/>
              <a:gd name="connsiteY5-278" fmla="*/ 4223258 h 4223735"/>
              <a:gd name="connsiteX6-279" fmla="*/ 881741 w 4394061"/>
              <a:gd name="connsiteY6-280" fmla="*/ 3781870 h 4223735"/>
              <a:gd name="connsiteX7-281" fmla="*/ 274361 w 4394061"/>
              <a:gd name="connsiteY7-282" fmla="*/ 3024581 h 4223735"/>
              <a:gd name="connsiteX8" fmla="*/ 36241 w 4394061"/>
              <a:gd name="connsiteY8" fmla="*/ 2044765 h 4223735"/>
              <a:gd name="connsiteX0-283" fmla="*/ 23687 w 4381507"/>
              <a:gd name="connsiteY0-284" fmla="*/ 2044765 h 4223735"/>
              <a:gd name="connsiteX1-285" fmla="*/ 1003285 w 4381507"/>
              <a:gd name="connsiteY1-286" fmla="*/ 255744 h 4223735"/>
              <a:gd name="connsiteX2-287" fmla="*/ 2391911 w 4381507"/>
              <a:gd name="connsiteY2-288" fmla="*/ 376 h 4223735"/>
              <a:gd name="connsiteX3-289" fmla="*/ 4381507 w 4381507"/>
              <a:gd name="connsiteY3-290" fmla="*/ 2044765 h 4223735"/>
              <a:gd name="connsiteX4-291" fmla="*/ 3827214 w 4381507"/>
              <a:gd name="connsiteY4-292" fmla="*/ 3497886 h 4223735"/>
              <a:gd name="connsiteX5-293" fmla="*/ 2202597 w 4381507"/>
              <a:gd name="connsiteY5-294" fmla="*/ 4223258 h 4223735"/>
              <a:gd name="connsiteX6-295" fmla="*/ 869187 w 4381507"/>
              <a:gd name="connsiteY6-296" fmla="*/ 3781870 h 4223735"/>
              <a:gd name="connsiteX7-297" fmla="*/ 261807 w 4381507"/>
              <a:gd name="connsiteY7-298" fmla="*/ 3024581 h 4223735"/>
              <a:gd name="connsiteX8-299" fmla="*/ 23687 w 4381507"/>
              <a:gd name="connsiteY8-300" fmla="*/ 2044765 h 4223735"/>
              <a:gd name="connsiteX0-301" fmla="*/ 21 w 4357841"/>
              <a:gd name="connsiteY0-302" fmla="*/ 2044765 h 4223735"/>
              <a:gd name="connsiteX1-303" fmla="*/ 979619 w 4357841"/>
              <a:gd name="connsiteY1-304" fmla="*/ 255744 h 4223735"/>
              <a:gd name="connsiteX2-305" fmla="*/ 2368245 w 4357841"/>
              <a:gd name="connsiteY2-306" fmla="*/ 376 h 4223735"/>
              <a:gd name="connsiteX3-307" fmla="*/ 4357841 w 4357841"/>
              <a:gd name="connsiteY3-308" fmla="*/ 2044765 h 4223735"/>
              <a:gd name="connsiteX4-309" fmla="*/ 3803548 w 4357841"/>
              <a:gd name="connsiteY4-310" fmla="*/ 3497886 h 4223735"/>
              <a:gd name="connsiteX5-311" fmla="*/ 2178931 w 4357841"/>
              <a:gd name="connsiteY5-312" fmla="*/ 4223258 h 4223735"/>
              <a:gd name="connsiteX6-313" fmla="*/ 845521 w 4357841"/>
              <a:gd name="connsiteY6-314" fmla="*/ 3781870 h 4223735"/>
              <a:gd name="connsiteX7-315" fmla="*/ 238141 w 4357841"/>
              <a:gd name="connsiteY7-316" fmla="*/ 3024581 h 4223735"/>
              <a:gd name="connsiteX8-317" fmla="*/ 21 w 4357841"/>
              <a:gd name="connsiteY8-318" fmla="*/ 2044765 h 4223735"/>
              <a:gd name="connsiteX0-319" fmla="*/ 21 w 4357841"/>
              <a:gd name="connsiteY0-320" fmla="*/ 2044765 h 4223735"/>
              <a:gd name="connsiteX1-321" fmla="*/ 979619 w 4357841"/>
              <a:gd name="connsiteY1-322" fmla="*/ 255744 h 4223735"/>
              <a:gd name="connsiteX2-323" fmla="*/ 2368245 w 4357841"/>
              <a:gd name="connsiteY2-324" fmla="*/ 376 h 4223735"/>
              <a:gd name="connsiteX3-325" fmla="*/ 4357841 w 4357841"/>
              <a:gd name="connsiteY3-326" fmla="*/ 2044765 h 4223735"/>
              <a:gd name="connsiteX4-327" fmla="*/ 3803548 w 4357841"/>
              <a:gd name="connsiteY4-328" fmla="*/ 3497886 h 4223735"/>
              <a:gd name="connsiteX5-329" fmla="*/ 2178931 w 4357841"/>
              <a:gd name="connsiteY5-330" fmla="*/ 4223258 h 4223735"/>
              <a:gd name="connsiteX6-331" fmla="*/ 845521 w 4357841"/>
              <a:gd name="connsiteY6-332" fmla="*/ 3781870 h 4223735"/>
              <a:gd name="connsiteX7-333" fmla="*/ 238141 w 4357841"/>
              <a:gd name="connsiteY7-334" fmla="*/ 3024581 h 4223735"/>
              <a:gd name="connsiteX8-335" fmla="*/ 21 w 4357841"/>
              <a:gd name="connsiteY8-336" fmla="*/ 2044765 h 4223735"/>
              <a:gd name="connsiteX0-337" fmla="*/ 21 w 4357841"/>
              <a:gd name="connsiteY0-338" fmla="*/ 2044765 h 4225812"/>
              <a:gd name="connsiteX1-339" fmla="*/ 979619 w 4357841"/>
              <a:gd name="connsiteY1-340" fmla="*/ 255744 h 4225812"/>
              <a:gd name="connsiteX2-341" fmla="*/ 2368245 w 4357841"/>
              <a:gd name="connsiteY2-342" fmla="*/ 376 h 4225812"/>
              <a:gd name="connsiteX3-343" fmla="*/ 4357841 w 4357841"/>
              <a:gd name="connsiteY3-344" fmla="*/ 2044765 h 4225812"/>
              <a:gd name="connsiteX4-345" fmla="*/ 3866522 w 4357841"/>
              <a:gd name="connsiteY4-346" fmla="*/ 3592352 h 4225812"/>
              <a:gd name="connsiteX5-347" fmla="*/ 2178931 w 4357841"/>
              <a:gd name="connsiteY5-348" fmla="*/ 4223258 h 4225812"/>
              <a:gd name="connsiteX6-349" fmla="*/ 845521 w 4357841"/>
              <a:gd name="connsiteY6-350" fmla="*/ 3781870 h 4225812"/>
              <a:gd name="connsiteX7-351" fmla="*/ 238141 w 4357841"/>
              <a:gd name="connsiteY7-352" fmla="*/ 3024581 h 4225812"/>
              <a:gd name="connsiteX8-353" fmla="*/ 21 w 4357841"/>
              <a:gd name="connsiteY8-354" fmla="*/ 2044765 h 4225812"/>
              <a:gd name="connsiteX0-355" fmla="*/ 21 w 4357841"/>
              <a:gd name="connsiteY0-356" fmla="*/ 2044765 h 4184246"/>
              <a:gd name="connsiteX1-357" fmla="*/ 979619 w 4357841"/>
              <a:gd name="connsiteY1-358" fmla="*/ 255744 h 4184246"/>
              <a:gd name="connsiteX2-359" fmla="*/ 2368245 w 4357841"/>
              <a:gd name="connsiteY2-360" fmla="*/ 376 h 4184246"/>
              <a:gd name="connsiteX3-361" fmla="*/ 4357841 w 4357841"/>
              <a:gd name="connsiteY3-362" fmla="*/ 2044765 h 4184246"/>
              <a:gd name="connsiteX4-363" fmla="*/ 3866522 w 4357841"/>
              <a:gd name="connsiteY4-364" fmla="*/ 3592352 h 4184246"/>
              <a:gd name="connsiteX5-365" fmla="*/ 2273391 w 4357841"/>
              <a:gd name="connsiteY5-366" fmla="*/ 4181273 h 4184246"/>
              <a:gd name="connsiteX6-367" fmla="*/ 845521 w 4357841"/>
              <a:gd name="connsiteY6-368" fmla="*/ 3781870 h 4184246"/>
              <a:gd name="connsiteX7-369" fmla="*/ 238141 w 4357841"/>
              <a:gd name="connsiteY7-370" fmla="*/ 3024581 h 4184246"/>
              <a:gd name="connsiteX8-371" fmla="*/ 21 w 4357841"/>
              <a:gd name="connsiteY8-372" fmla="*/ 2044765 h 4184246"/>
              <a:gd name="connsiteX0-373" fmla="*/ 21 w 4357841"/>
              <a:gd name="connsiteY0-374" fmla="*/ 2050041 h 4189522"/>
              <a:gd name="connsiteX1-375" fmla="*/ 979619 w 4357841"/>
              <a:gd name="connsiteY1-376" fmla="*/ 261020 h 4189522"/>
              <a:gd name="connsiteX2-377" fmla="*/ 2368245 w 4357841"/>
              <a:gd name="connsiteY2-378" fmla="*/ 5652 h 4189522"/>
              <a:gd name="connsiteX3-379" fmla="*/ 4357841 w 4357841"/>
              <a:gd name="connsiteY3-380" fmla="*/ 2050041 h 4189522"/>
              <a:gd name="connsiteX4-381" fmla="*/ 3866522 w 4357841"/>
              <a:gd name="connsiteY4-382" fmla="*/ 3597628 h 4189522"/>
              <a:gd name="connsiteX5-383" fmla="*/ 2273391 w 4357841"/>
              <a:gd name="connsiteY5-384" fmla="*/ 4186549 h 4189522"/>
              <a:gd name="connsiteX6-385" fmla="*/ 845521 w 4357841"/>
              <a:gd name="connsiteY6-386" fmla="*/ 3787146 h 4189522"/>
              <a:gd name="connsiteX7-387" fmla="*/ 238141 w 4357841"/>
              <a:gd name="connsiteY7-388" fmla="*/ 3029857 h 4189522"/>
              <a:gd name="connsiteX8-389" fmla="*/ 21 w 4357841"/>
              <a:gd name="connsiteY8-390" fmla="*/ 2050041 h 4189522"/>
              <a:gd name="connsiteX0-391" fmla="*/ 21 w 4357841"/>
              <a:gd name="connsiteY0-392" fmla="*/ 2139344 h 4278825"/>
              <a:gd name="connsiteX1-393" fmla="*/ 979619 w 4357841"/>
              <a:gd name="connsiteY1-394" fmla="*/ 350323 h 4278825"/>
              <a:gd name="connsiteX2-395" fmla="*/ 2378740 w 4357841"/>
              <a:gd name="connsiteY2-396" fmla="*/ 489 h 4278825"/>
              <a:gd name="connsiteX3-397" fmla="*/ 4357841 w 4357841"/>
              <a:gd name="connsiteY3-398" fmla="*/ 2139344 h 4278825"/>
              <a:gd name="connsiteX4-399" fmla="*/ 3866522 w 4357841"/>
              <a:gd name="connsiteY4-400" fmla="*/ 3686931 h 4278825"/>
              <a:gd name="connsiteX5-401" fmla="*/ 2273391 w 4357841"/>
              <a:gd name="connsiteY5-402" fmla="*/ 4275852 h 4278825"/>
              <a:gd name="connsiteX6-403" fmla="*/ 845521 w 4357841"/>
              <a:gd name="connsiteY6-404" fmla="*/ 3876449 h 4278825"/>
              <a:gd name="connsiteX7-405" fmla="*/ 238141 w 4357841"/>
              <a:gd name="connsiteY7-406" fmla="*/ 3119160 h 4278825"/>
              <a:gd name="connsiteX8-407" fmla="*/ 21 w 4357841"/>
              <a:gd name="connsiteY8-408" fmla="*/ 2139344 h 4278825"/>
              <a:gd name="connsiteX0-409" fmla="*/ 33580 w 4391400"/>
              <a:gd name="connsiteY0-410" fmla="*/ 2139344 h 4278825"/>
              <a:gd name="connsiteX1-411" fmla="*/ 1013178 w 4391400"/>
              <a:gd name="connsiteY1-412" fmla="*/ 350323 h 4278825"/>
              <a:gd name="connsiteX2-413" fmla="*/ 2412299 w 4391400"/>
              <a:gd name="connsiteY2-414" fmla="*/ 489 h 4278825"/>
              <a:gd name="connsiteX3-415" fmla="*/ 4391400 w 4391400"/>
              <a:gd name="connsiteY3-416" fmla="*/ 2139344 h 4278825"/>
              <a:gd name="connsiteX4-417" fmla="*/ 3900081 w 4391400"/>
              <a:gd name="connsiteY4-418" fmla="*/ 3686931 h 4278825"/>
              <a:gd name="connsiteX5-419" fmla="*/ 2306950 w 4391400"/>
              <a:gd name="connsiteY5-420" fmla="*/ 4275852 h 4278825"/>
              <a:gd name="connsiteX6-421" fmla="*/ 879080 w 4391400"/>
              <a:gd name="connsiteY6-422" fmla="*/ 3876449 h 4278825"/>
              <a:gd name="connsiteX7-423" fmla="*/ 187735 w 4391400"/>
              <a:gd name="connsiteY7-424" fmla="*/ 3119160 h 4278825"/>
              <a:gd name="connsiteX8-425" fmla="*/ 33580 w 4391400"/>
              <a:gd name="connsiteY8-426" fmla="*/ 2139344 h 4278825"/>
              <a:gd name="connsiteX0-427" fmla="*/ 10264 w 4368084"/>
              <a:gd name="connsiteY0-428" fmla="*/ 2139344 h 4278825"/>
              <a:gd name="connsiteX1-429" fmla="*/ 989862 w 4368084"/>
              <a:gd name="connsiteY1-430" fmla="*/ 350323 h 4278825"/>
              <a:gd name="connsiteX2-431" fmla="*/ 2388983 w 4368084"/>
              <a:gd name="connsiteY2-432" fmla="*/ 489 h 4278825"/>
              <a:gd name="connsiteX3-433" fmla="*/ 4368084 w 4368084"/>
              <a:gd name="connsiteY3-434" fmla="*/ 2139344 h 4278825"/>
              <a:gd name="connsiteX4-435" fmla="*/ 3876765 w 4368084"/>
              <a:gd name="connsiteY4-436" fmla="*/ 3686931 h 4278825"/>
              <a:gd name="connsiteX5-437" fmla="*/ 2283634 w 4368084"/>
              <a:gd name="connsiteY5-438" fmla="*/ 4275852 h 4278825"/>
              <a:gd name="connsiteX6-439" fmla="*/ 855764 w 4368084"/>
              <a:gd name="connsiteY6-440" fmla="*/ 3876449 h 4278825"/>
              <a:gd name="connsiteX7-441" fmla="*/ 164419 w 4368084"/>
              <a:gd name="connsiteY7-442" fmla="*/ 3119160 h 4278825"/>
              <a:gd name="connsiteX8-443" fmla="*/ 10264 w 4368084"/>
              <a:gd name="connsiteY8-444" fmla="*/ 2139344 h 4278825"/>
              <a:gd name="connsiteX0-445" fmla="*/ 10264 w 4368084"/>
              <a:gd name="connsiteY0-446" fmla="*/ 2139344 h 4278825"/>
              <a:gd name="connsiteX1-447" fmla="*/ 989862 w 4368084"/>
              <a:gd name="connsiteY1-448" fmla="*/ 350323 h 4278825"/>
              <a:gd name="connsiteX2-449" fmla="*/ 2388983 w 4368084"/>
              <a:gd name="connsiteY2-450" fmla="*/ 489 h 4278825"/>
              <a:gd name="connsiteX3-451" fmla="*/ 4368084 w 4368084"/>
              <a:gd name="connsiteY3-452" fmla="*/ 2139344 h 4278825"/>
              <a:gd name="connsiteX4-453" fmla="*/ 3876765 w 4368084"/>
              <a:gd name="connsiteY4-454" fmla="*/ 3686931 h 4278825"/>
              <a:gd name="connsiteX5-455" fmla="*/ 2283634 w 4368084"/>
              <a:gd name="connsiteY5-456" fmla="*/ 4275852 h 4278825"/>
              <a:gd name="connsiteX6-457" fmla="*/ 855764 w 4368084"/>
              <a:gd name="connsiteY6-458" fmla="*/ 3876449 h 4278825"/>
              <a:gd name="connsiteX7-459" fmla="*/ 164419 w 4368084"/>
              <a:gd name="connsiteY7-460" fmla="*/ 3119160 h 4278825"/>
              <a:gd name="connsiteX8-461" fmla="*/ 10264 w 4368084"/>
              <a:gd name="connsiteY8-462" fmla="*/ 2139344 h 4278825"/>
              <a:gd name="connsiteX0-463" fmla="*/ 10264 w 4494032"/>
              <a:gd name="connsiteY0-464" fmla="*/ 2255788 h 4395269"/>
              <a:gd name="connsiteX1-465" fmla="*/ 989862 w 4494032"/>
              <a:gd name="connsiteY1-466" fmla="*/ 466767 h 4395269"/>
              <a:gd name="connsiteX2-467" fmla="*/ 2388983 w 4494032"/>
              <a:gd name="connsiteY2-468" fmla="*/ 116933 h 4395269"/>
              <a:gd name="connsiteX3-469" fmla="*/ 4494032 w 4494032"/>
              <a:gd name="connsiteY3-470" fmla="*/ 2287277 h 4395269"/>
              <a:gd name="connsiteX4-471" fmla="*/ 3876765 w 4494032"/>
              <a:gd name="connsiteY4-472" fmla="*/ 3803375 h 4395269"/>
              <a:gd name="connsiteX5-473" fmla="*/ 2283634 w 4494032"/>
              <a:gd name="connsiteY5-474" fmla="*/ 4392296 h 4395269"/>
              <a:gd name="connsiteX6-475" fmla="*/ 855764 w 4494032"/>
              <a:gd name="connsiteY6-476" fmla="*/ 3992893 h 4395269"/>
              <a:gd name="connsiteX7-477" fmla="*/ 164419 w 4494032"/>
              <a:gd name="connsiteY7-478" fmla="*/ 3235604 h 4395269"/>
              <a:gd name="connsiteX8-479" fmla="*/ 10264 w 4494032"/>
              <a:gd name="connsiteY8-480" fmla="*/ 2255788 h 4395269"/>
              <a:gd name="connsiteX0-481" fmla="*/ 10264 w 4494032"/>
              <a:gd name="connsiteY0-482" fmla="*/ 2255788 h 4395269"/>
              <a:gd name="connsiteX1-483" fmla="*/ 989862 w 4494032"/>
              <a:gd name="connsiteY1-484" fmla="*/ 466767 h 4395269"/>
              <a:gd name="connsiteX2-485" fmla="*/ 2388983 w 4494032"/>
              <a:gd name="connsiteY2-486" fmla="*/ 116933 h 4395269"/>
              <a:gd name="connsiteX3-487" fmla="*/ 4494032 w 4494032"/>
              <a:gd name="connsiteY3-488" fmla="*/ 2287277 h 4395269"/>
              <a:gd name="connsiteX4-489" fmla="*/ 3876765 w 4494032"/>
              <a:gd name="connsiteY4-490" fmla="*/ 3803375 h 4395269"/>
              <a:gd name="connsiteX5-491" fmla="*/ 2283634 w 4494032"/>
              <a:gd name="connsiteY5-492" fmla="*/ 4392296 h 4395269"/>
              <a:gd name="connsiteX6-493" fmla="*/ 855764 w 4494032"/>
              <a:gd name="connsiteY6-494" fmla="*/ 3992893 h 4395269"/>
              <a:gd name="connsiteX7-495" fmla="*/ 164419 w 4494032"/>
              <a:gd name="connsiteY7-496" fmla="*/ 3235604 h 4395269"/>
              <a:gd name="connsiteX8-497" fmla="*/ 10264 w 4494032"/>
              <a:gd name="connsiteY8-498" fmla="*/ 2255788 h 4395269"/>
              <a:gd name="connsiteX0-499" fmla="*/ 10264 w 4494032"/>
              <a:gd name="connsiteY0-500" fmla="*/ 2142176 h 4281657"/>
              <a:gd name="connsiteX1-501" fmla="*/ 989862 w 4494032"/>
              <a:gd name="connsiteY1-502" fmla="*/ 353155 h 4281657"/>
              <a:gd name="connsiteX2-503" fmla="*/ 2388983 w 4494032"/>
              <a:gd name="connsiteY2-504" fmla="*/ 3321 h 4281657"/>
              <a:gd name="connsiteX3-505" fmla="*/ 4494032 w 4494032"/>
              <a:gd name="connsiteY3-506" fmla="*/ 2173665 h 4281657"/>
              <a:gd name="connsiteX4-507" fmla="*/ 3876765 w 4494032"/>
              <a:gd name="connsiteY4-508" fmla="*/ 3689763 h 4281657"/>
              <a:gd name="connsiteX5-509" fmla="*/ 2283634 w 4494032"/>
              <a:gd name="connsiteY5-510" fmla="*/ 4278684 h 4281657"/>
              <a:gd name="connsiteX6-511" fmla="*/ 855764 w 4494032"/>
              <a:gd name="connsiteY6-512" fmla="*/ 3879281 h 4281657"/>
              <a:gd name="connsiteX7-513" fmla="*/ 164419 w 4494032"/>
              <a:gd name="connsiteY7-514" fmla="*/ 3121992 h 4281657"/>
              <a:gd name="connsiteX8-515" fmla="*/ 10264 w 4494032"/>
              <a:gd name="connsiteY8-516" fmla="*/ 2142176 h 4281657"/>
              <a:gd name="connsiteX0-517" fmla="*/ 16906 w 4500674"/>
              <a:gd name="connsiteY0-518" fmla="*/ 2142176 h 4281657"/>
              <a:gd name="connsiteX1-519" fmla="*/ 996504 w 4500674"/>
              <a:gd name="connsiteY1-520" fmla="*/ 353155 h 4281657"/>
              <a:gd name="connsiteX2-521" fmla="*/ 2395625 w 4500674"/>
              <a:gd name="connsiteY2-522" fmla="*/ 3321 h 4281657"/>
              <a:gd name="connsiteX3-523" fmla="*/ 4500674 w 4500674"/>
              <a:gd name="connsiteY3-524" fmla="*/ 2173665 h 4281657"/>
              <a:gd name="connsiteX4-525" fmla="*/ 3883407 w 4500674"/>
              <a:gd name="connsiteY4-526" fmla="*/ 3689763 h 4281657"/>
              <a:gd name="connsiteX5-527" fmla="*/ 2290276 w 4500674"/>
              <a:gd name="connsiteY5-528" fmla="*/ 4278684 h 4281657"/>
              <a:gd name="connsiteX6-529" fmla="*/ 862406 w 4500674"/>
              <a:gd name="connsiteY6-530" fmla="*/ 3879281 h 4281657"/>
              <a:gd name="connsiteX7-531" fmla="*/ 171061 w 4500674"/>
              <a:gd name="connsiteY7-532" fmla="*/ 3121992 h 4281657"/>
              <a:gd name="connsiteX8-533" fmla="*/ 16906 w 4500674"/>
              <a:gd name="connsiteY8-534" fmla="*/ 2142176 h 4281657"/>
              <a:gd name="connsiteX0-535" fmla="*/ 16906 w 4503418"/>
              <a:gd name="connsiteY0-536" fmla="*/ 2151453 h 4290934"/>
              <a:gd name="connsiteX1-537" fmla="*/ 996504 w 4503418"/>
              <a:gd name="connsiteY1-538" fmla="*/ 362432 h 4290934"/>
              <a:gd name="connsiteX2-539" fmla="*/ 2395625 w 4503418"/>
              <a:gd name="connsiteY2-540" fmla="*/ 12598 h 4290934"/>
              <a:gd name="connsiteX3-541" fmla="*/ 3890389 w 4503418"/>
              <a:gd name="connsiteY3-542" fmla="*/ 661930 h 4290934"/>
              <a:gd name="connsiteX4-543" fmla="*/ 4500674 w 4503418"/>
              <a:gd name="connsiteY4-544" fmla="*/ 2182942 h 4290934"/>
              <a:gd name="connsiteX5-545" fmla="*/ 3883407 w 4503418"/>
              <a:gd name="connsiteY5-546" fmla="*/ 3699040 h 4290934"/>
              <a:gd name="connsiteX6-547" fmla="*/ 2290276 w 4503418"/>
              <a:gd name="connsiteY6-548" fmla="*/ 4287961 h 4290934"/>
              <a:gd name="connsiteX7-549" fmla="*/ 862406 w 4503418"/>
              <a:gd name="connsiteY7-550" fmla="*/ 3888558 h 4290934"/>
              <a:gd name="connsiteX8-551" fmla="*/ 171061 w 4503418"/>
              <a:gd name="connsiteY8-552" fmla="*/ 3131269 h 4290934"/>
              <a:gd name="connsiteX9" fmla="*/ 16906 w 4503418"/>
              <a:gd name="connsiteY9" fmla="*/ 2151453 h 4290934"/>
              <a:gd name="connsiteX0-553" fmla="*/ 16906 w 4503418"/>
              <a:gd name="connsiteY0-554" fmla="*/ 2151453 h 4290934"/>
              <a:gd name="connsiteX1-555" fmla="*/ 996504 w 4503418"/>
              <a:gd name="connsiteY1-556" fmla="*/ 362432 h 4290934"/>
              <a:gd name="connsiteX2-557" fmla="*/ 2395625 w 4503418"/>
              <a:gd name="connsiteY2-558" fmla="*/ 12598 h 4290934"/>
              <a:gd name="connsiteX3-559" fmla="*/ 3890389 w 4503418"/>
              <a:gd name="connsiteY3-560" fmla="*/ 661930 h 4290934"/>
              <a:gd name="connsiteX4-561" fmla="*/ 4500674 w 4503418"/>
              <a:gd name="connsiteY4-562" fmla="*/ 2182942 h 4290934"/>
              <a:gd name="connsiteX5-563" fmla="*/ 3883407 w 4503418"/>
              <a:gd name="connsiteY5-564" fmla="*/ 3699040 h 4290934"/>
              <a:gd name="connsiteX6-565" fmla="*/ 2290276 w 4503418"/>
              <a:gd name="connsiteY6-566" fmla="*/ 4287961 h 4290934"/>
              <a:gd name="connsiteX7-567" fmla="*/ 862406 w 4503418"/>
              <a:gd name="connsiteY7-568" fmla="*/ 3888558 h 4290934"/>
              <a:gd name="connsiteX8-569" fmla="*/ 171061 w 4503418"/>
              <a:gd name="connsiteY8-570" fmla="*/ 3131269 h 4290934"/>
              <a:gd name="connsiteX9-571" fmla="*/ 16906 w 4503418"/>
              <a:gd name="connsiteY9-572" fmla="*/ 2151453 h 4290934"/>
              <a:gd name="connsiteX0-573" fmla="*/ 16906 w 4501971"/>
              <a:gd name="connsiteY0-574" fmla="*/ 2151453 h 4290934"/>
              <a:gd name="connsiteX1-575" fmla="*/ 996504 w 4501971"/>
              <a:gd name="connsiteY1-576" fmla="*/ 362432 h 4290934"/>
              <a:gd name="connsiteX2-577" fmla="*/ 2395625 w 4501971"/>
              <a:gd name="connsiteY2-578" fmla="*/ 12598 h 4290934"/>
              <a:gd name="connsiteX3-579" fmla="*/ 3890389 w 4501971"/>
              <a:gd name="connsiteY3-580" fmla="*/ 661930 h 4290934"/>
              <a:gd name="connsiteX4-581" fmla="*/ 4500674 w 4501971"/>
              <a:gd name="connsiteY4-582" fmla="*/ 2182942 h 4290934"/>
              <a:gd name="connsiteX5-583" fmla="*/ 3883407 w 4501971"/>
              <a:gd name="connsiteY5-584" fmla="*/ 3699040 h 4290934"/>
              <a:gd name="connsiteX6-585" fmla="*/ 2290276 w 4501971"/>
              <a:gd name="connsiteY6-586" fmla="*/ 4287961 h 4290934"/>
              <a:gd name="connsiteX7-587" fmla="*/ 862406 w 4501971"/>
              <a:gd name="connsiteY7-588" fmla="*/ 3888558 h 4290934"/>
              <a:gd name="connsiteX8-589" fmla="*/ 171061 w 4501971"/>
              <a:gd name="connsiteY8-590" fmla="*/ 3131269 h 4290934"/>
              <a:gd name="connsiteX9-591" fmla="*/ 16906 w 4501971"/>
              <a:gd name="connsiteY9-592" fmla="*/ 2151453 h 4290934"/>
              <a:gd name="connsiteX0-593" fmla="*/ 16906 w 4500674"/>
              <a:gd name="connsiteY0-594" fmla="*/ 2151453 h 4290934"/>
              <a:gd name="connsiteX1-595" fmla="*/ 996504 w 4500674"/>
              <a:gd name="connsiteY1-596" fmla="*/ 362432 h 4290934"/>
              <a:gd name="connsiteX2-597" fmla="*/ 2395625 w 4500674"/>
              <a:gd name="connsiteY2-598" fmla="*/ 12598 h 4290934"/>
              <a:gd name="connsiteX3-599" fmla="*/ 3890389 w 4500674"/>
              <a:gd name="connsiteY3-600" fmla="*/ 661930 h 4290934"/>
              <a:gd name="connsiteX4-601" fmla="*/ 4500674 w 4500674"/>
              <a:gd name="connsiteY4-602" fmla="*/ 2182942 h 4290934"/>
              <a:gd name="connsiteX5-603" fmla="*/ 3883407 w 4500674"/>
              <a:gd name="connsiteY5-604" fmla="*/ 3699040 h 4290934"/>
              <a:gd name="connsiteX6-605" fmla="*/ 2290276 w 4500674"/>
              <a:gd name="connsiteY6-606" fmla="*/ 4287961 h 4290934"/>
              <a:gd name="connsiteX7-607" fmla="*/ 862406 w 4500674"/>
              <a:gd name="connsiteY7-608" fmla="*/ 3888558 h 4290934"/>
              <a:gd name="connsiteX8-609" fmla="*/ 171061 w 4500674"/>
              <a:gd name="connsiteY8-610" fmla="*/ 3131269 h 4290934"/>
              <a:gd name="connsiteX9-611" fmla="*/ 16906 w 4500674"/>
              <a:gd name="connsiteY9-612" fmla="*/ 2151453 h 4290934"/>
              <a:gd name="connsiteX0-613" fmla="*/ 16906 w 4500674"/>
              <a:gd name="connsiteY0-614" fmla="*/ 2151453 h 4290934"/>
              <a:gd name="connsiteX1-615" fmla="*/ 996504 w 4500674"/>
              <a:gd name="connsiteY1-616" fmla="*/ 362432 h 4290934"/>
              <a:gd name="connsiteX2-617" fmla="*/ 2395625 w 4500674"/>
              <a:gd name="connsiteY2-618" fmla="*/ 12598 h 4290934"/>
              <a:gd name="connsiteX3-619" fmla="*/ 3890389 w 4500674"/>
              <a:gd name="connsiteY3-620" fmla="*/ 661930 h 4290934"/>
              <a:gd name="connsiteX4-621" fmla="*/ 4500674 w 4500674"/>
              <a:gd name="connsiteY4-622" fmla="*/ 2182942 h 4290934"/>
              <a:gd name="connsiteX5-623" fmla="*/ 3883407 w 4500674"/>
              <a:gd name="connsiteY5-624" fmla="*/ 3699040 h 4290934"/>
              <a:gd name="connsiteX6-625" fmla="*/ 2290276 w 4500674"/>
              <a:gd name="connsiteY6-626" fmla="*/ 4287961 h 4290934"/>
              <a:gd name="connsiteX7-627" fmla="*/ 862406 w 4500674"/>
              <a:gd name="connsiteY7-628" fmla="*/ 3888558 h 4290934"/>
              <a:gd name="connsiteX8-629" fmla="*/ 171061 w 4500674"/>
              <a:gd name="connsiteY8-630" fmla="*/ 3131269 h 4290934"/>
              <a:gd name="connsiteX9-631" fmla="*/ 16906 w 4500674"/>
              <a:gd name="connsiteY9-632" fmla="*/ 2151453 h 4290934"/>
              <a:gd name="connsiteX0-633" fmla="*/ 28544 w 4512312"/>
              <a:gd name="connsiteY0-634" fmla="*/ 2151453 h 4290934"/>
              <a:gd name="connsiteX1-635" fmla="*/ 1008142 w 4512312"/>
              <a:gd name="connsiteY1-636" fmla="*/ 362432 h 4290934"/>
              <a:gd name="connsiteX2-637" fmla="*/ 2407263 w 4512312"/>
              <a:gd name="connsiteY2-638" fmla="*/ 12598 h 4290934"/>
              <a:gd name="connsiteX3-639" fmla="*/ 3902027 w 4512312"/>
              <a:gd name="connsiteY3-640" fmla="*/ 661930 h 4290934"/>
              <a:gd name="connsiteX4-641" fmla="*/ 4512312 w 4512312"/>
              <a:gd name="connsiteY4-642" fmla="*/ 2182942 h 4290934"/>
              <a:gd name="connsiteX5-643" fmla="*/ 3895045 w 4512312"/>
              <a:gd name="connsiteY5-644" fmla="*/ 3699040 h 4290934"/>
              <a:gd name="connsiteX6-645" fmla="*/ 2301914 w 4512312"/>
              <a:gd name="connsiteY6-646" fmla="*/ 4287961 h 4290934"/>
              <a:gd name="connsiteX7-647" fmla="*/ 874044 w 4512312"/>
              <a:gd name="connsiteY7-648" fmla="*/ 3888558 h 4290934"/>
              <a:gd name="connsiteX8-649" fmla="*/ 286823 w 4512312"/>
              <a:gd name="connsiteY8-650" fmla="*/ 3232066 h 4290934"/>
              <a:gd name="connsiteX9-651" fmla="*/ 28544 w 4512312"/>
              <a:gd name="connsiteY9-652" fmla="*/ 2151453 h 4290934"/>
              <a:gd name="connsiteX0-653" fmla="*/ 45358 w 4383353"/>
              <a:gd name="connsiteY0-654" fmla="*/ 2191772 h 4290934"/>
              <a:gd name="connsiteX1-655" fmla="*/ 879183 w 4383353"/>
              <a:gd name="connsiteY1-656" fmla="*/ 362432 h 4290934"/>
              <a:gd name="connsiteX2-657" fmla="*/ 2278304 w 4383353"/>
              <a:gd name="connsiteY2-658" fmla="*/ 12598 h 4290934"/>
              <a:gd name="connsiteX3-659" fmla="*/ 3773068 w 4383353"/>
              <a:gd name="connsiteY3-660" fmla="*/ 661930 h 4290934"/>
              <a:gd name="connsiteX4-661" fmla="*/ 4383353 w 4383353"/>
              <a:gd name="connsiteY4-662" fmla="*/ 2182942 h 4290934"/>
              <a:gd name="connsiteX5-663" fmla="*/ 3766086 w 4383353"/>
              <a:gd name="connsiteY5-664" fmla="*/ 3699040 h 4290934"/>
              <a:gd name="connsiteX6-665" fmla="*/ 2172955 w 4383353"/>
              <a:gd name="connsiteY6-666" fmla="*/ 4287961 h 4290934"/>
              <a:gd name="connsiteX7-667" fmla="*/ 745085 w 4383353"/>
              <a:gd name="connsiteY7-668" fmla="*/ 3888558 h 4290934"/>
              <a:gd name="connsiteX8-669" fmla="*/ 157864 w 4383353"/>
              <a:gd name="connsiteY8-670" fmla="*/ 3232066 h 4290934"/>
              <a:gd name="connsiteX9-671" fmla="*/ 45358 w 4383353"/>
              <a:gd name="connsiteY9-672" fmla="*/ 2191772 h 4290934"/>
              <a:gd name="connsiteX0-673" fmla="*/ 149 w 4338144"/>
              <a:gd name="connsiteY0-674" fmla="*/ 2191772 h 4290934"/>
              <a:gd name="connsiteX1-675" fmla="*/ 833974 w 4338144"/>
              <a:gd name="connsiteY1-676" fmla="*/ 362432 h 4290934"/>
              <a:gd name="connsiteX2-677" fmla="*/ 2233095 w 4338144"/>
              <a:gd name="connsiteY2-678" fmla="*/ 12598 h 4290934"/>
              <a:gd name="connsiteX3-679" fmla="*/ 3727859 w 4338144"/>
              <a:gd name="connsiteY3-680" fmla="*/ 661930 h 4290934"/>
              <a:gd name="connsiteX4-681" fmla="*/ 4338144 w 4338144"/>
              <a:gd name="connsiteY4-682" fmla="*/ 2182942 h 4290934"/>
              <a:gd name="connsiteX5-683" fmla="*/ 3720877 w 4338144"/>
              <a:gd name="connsiteY5-684" fmla="*/ 3699040 h 4290934"/>
              <a:gd name="connsiteX6-685" fmla="*/ 2127746 w 4338144"/>
              <a:gd name="connsiteY6-686" fmla="*/ 4287961 h 4290934"/>
              <a:gd name="connsiteX7-687" fmla="*/ 699876 w 4338144"/>
              <a:gd name="connsiteY7-688" fmla="*/ 3888558 h 4290934"/>
              <a:gd name="connsiteX8-689" fmla="*/ 112655 w 4338144"/>
              <a:gd name="connsiteY8-690" fmla="*/ 3232066 h 4290934"/>
              <a:gd name="connsiteX9-691" fmla="*/ 149 w 4338144"/>
              <a:gd name="connsiteY9-692" fmla="*/ 2191772 h 4290934"/>
              <a:gd name="connsiteX0-693" fmla="*/ 71 w 4463014"/>
              <a:gd name="connsiteY0-694" fmla="*/ 2151453 h 4290934"/>
              <a:gd name="connsiteX1-695" fmla="*/ 958844 w 4463014"/>
              <a:gd name="connsiteY1-696" fmla="*/ 362432 h 4290934"/>
              <a:gd name="connsiteX2-697" fmla="*/ 2357965 w 4463014"/>
              <a:gd name="connsiteY2-698" fmla="*/ 12598 h 4290934"/>
              <a:gd name="connsiteX3-699" fmla="*/ 3852729 w 4463014"/>
              <a:gd name="connsiteY3-700" fmla="*/ 661930 h 4290934"/>
              <a:gd name="connsiteX4-701" fmla="*/ 4463014 w 4463014"/>
              <a:gd name="connsiteY4-702" fmla="*/ 2182942 h 4290934"/>
              <a:gd name="connsiteX5-703" fmla="*/ 3845747 w 4463014"/>
              <a:gd name="connsiteY5-704" fmla="*/ 3699040 h 4290934"/>
              <a:gd name="connsiteX6-705" fmla="*/ 2252616 w 4463014"/>
              <a:gd name="connsiteY6-706" fmla="*/ 4287961 h 4290934"/>
              <a:gd name="connsiteX7-707" fmla="*/ 824746 w 4463014"/>
              <a:gd name="connsiteY7-708" fmla="*/ 3888558 h 4290934"/>
              <a:gd name="connsiteX8-709" fmla="*/ 237525 w 4463014"/>
              <a:gd name="connsiteY8-710" fmla="*/ 3232066 h 4290934"/>
              <a:gd name="connsiteX9-711" fmla="*/ 71 w 4463014"/>
              <a:gd name="connsiteY9-712" fmla="*/ 2151453 h 4290934"/>
              <a:gd name="connsiteX0-713" fmla="*/ 71 w 4463014"/>
              <a:gd name="connsiteY0-714" fmla="*/ 2151453 h 4290934"/>
              <a:gd name="connsiteX1-715" fmla="*/ 958844 w 4463014"/>
              <a:gd name="connsiteY1-716" fmla="*/ 362432 h 4290934"/>
              <a:gd name="connsiteX2-717" fmla="*/ 2357965 w 4463014"/>
              <a:gd name="connsiteY2-718" fmla="*/ 12598 h 4290934"/>
              <a:gd name="connsiteX3-719" fmla="*/ 3852729 w 4463014"/>
              <a:gd name="connsiteY3-720" fmla="*/ 661930 h 4290934"/>
              <a:gd name="connsiteX4-721" fmla="*/ 4463014 w 4463014"/>
              <a:gd name="connsiteY4-722" fmla="*/ 2182942 h 4290934"/>
              <a:gd name="connsiteX5-723" fmla="*/ 3845747 w 4463014"/>
              <a:gd name="connsiteY5-724" fmla="*/ 3699040 h 4290934"/>
              <a:gd name="connsiteX6-725" fmla="*/ 2252616 w 4463014"/>
              <a:gd name="connsiteY6-726" fmla="*/ 4287961 h 4290934"/>
              <a:gd name="connsiteX7-727" fmla="*/ 824746 w 4463014"/>
              <a:gd name="connsiteY7-728" fmla="*/ 3888558 h 4290934"/>
              <a:gd name="connsiteX8-729" fmla="*/ 237525 w 4463014"/>
              <a:gd name="connsiteY8-730" fmla="*/ 3232066 h 4290934"/>
              <a:gd name="connsiteX9-731" fmla="*/ 71 w 4463014"/>
              <a:gd name="connsiteY9-732" fmla="*/ 2151453 h 4290934"/>
              <a:gd name="connsiteX0-733" fmla="*/ 71 w 4463014"/>
              <a:gd name="connsiteY0-734" fmla="*/ 2151453 h 4290934"/>
              <a:gd name="connsiteX1-735" fmla="*/ 958844 w 4463014"/>
              <a:gd name="connsiteY1-736" fmla="*/ 362432 h 4290934"/>
              <a:gd name="connsiteX2-737" fmla="*/ 2357965 w 4463014"/>
              <a:gd name="connsiteY2-738" fmla="*/ 12598 h 4290934"/>
              <a:gd name="connsiteX3-739" fmla="*/ 3852729 w 4463014"/>
              <a:gd name="connsiteY3-740" fmla="*/ 661930 h 4290934"/>
              <a:gd name="connsiteX4-741" fmla="*/ 4463014 w 4463014"/>
              <a:gd name="connsiteY4-742" fmla="*/ 2182942 h 4290934"/>
              <a:gd name="connsiteX5-743" fmla="*/ 3845747 w 4463014"/>
              <a:gd name="connsiteY5-744" fmla="*/ 3699040 h 4290934"/>
              <a:gd name="connsiteX6-745" fmla="*/ 2252616 w 4463014"/>
              <a:gd name="connsiteY6-746" fmla="*/ 4287961 h 4290934"/>
              <a:gd name="connsiteX7-747" fmla="*/ 824746 w 4463014"/>
              <a:gd name="connsiteY7-748" fmla="*/ 3888558 h 4290934"/>
              <a:gd name="connsiteX8-749" fmla="*/ 237525 w 4463014"/>
              <a:gd name="connsiteY8-750" fmla="*/ 3232066 h 4290934"/>
              <a:gd name="connsiteX9-751" fmla="*/ 71 w 4463014"/>
              <a:gd name="connsiteY9-752" fmla="*/ 2151453 h 4290934"/>
              <a:gd name="connsiteX0-753" fmla="*/ 71 w 4421365"/>
              <a:gd name="connsiteY0-754" fmla="*/ 2151453 h 4290934"/>
              <a:gd name="connsiteX1-755" fmla="*/ 958844 w 4421365"/>
              <a:gd name="connsiteY1-756" fmla="*/ 362432 h 4290934"/>
              <a:gd name="connsiteX2-757" fmla="*/ 2357965 w 4421365"/>
              <a:gd name="connsiteY2-758" fmla="*/ 12598 h 4290934"/>
              <a:gd name="connsiteX3-759" fmla="*/ 3852729 w 4421365"/>
              <a:gd name="connsiteY3-760" fmla="*/ 661930 h 4290934"/>
              <a:gd name="connsiteX4-761" fmla="*/ 4421365 w 4421365"/>
              <a:gd name="connsiteY4-762" fmla="*/ 2485334 h 4290934"/>
              <a:gd name="connsiteX5-763" fmla="*/ 3845747 w 4421365"/>
              <a:gd name="connsiteY5-764" fmla="*/ 3699040 h 4290934"/>
              <a:gd name="connsiteX6-765" fmla="*/ 2252616 w 4421365"/>
              <a:gd name="connsiteY6-766" fmla="*/ 4287961 h 4290934"/>
              <a:gd name="connsiteX7-767" fmla="*/ 824746 w 4421365"/>
              <a:gd name="connsiteY7-768" fmla="*/ 3888558 h 4290934"/>
              <a:gd name="connsiteX8-769" fmla="*/ 237525 w 4421365"/>
              <a:gd name="connsiteY8-770" fmla="*/ 3232066 h 4290934"/>
              <a:gd name="connsiteX9-771" fmla="*/ 71 w 4421365"/>
              <a:gd name="connsiteY9-772" fmla="*/ 2151453 h 4290934"/>
              <a:gd name="connsiteX0-773" fmla="*/ 71 w 4427323"/>
              <a:gd name="connsiteY0-774" fmla="*/ 2151453 h 4290934"/>
              <a:gd name="connsiteX1-775" fmla="*/ 958844 w 4427323"/>
              <a:gd name="connsiteY1-776" fmla="*/ 362432 h 4290934"/>
              <a:gd name="connsiteX2-777" fmla="*/ 2357965 w 4427323"/>
              <a:gd name="connsiteY2-778" fmla="*/ 12598 h 4290934"/>
              <a:gd name="connsiteX3-779" fmla="*/ 3852729 w 4427323"/>
              <a:gd name="connsiteY3-780" fmla="*/ 661930 h 4290934"/>
              <a:gd name="connsiteX4-781" fmla="*/ 4421365 w 4427323"/>
              <a:gd name="connsiteY4-782" fmla="*/ 2485334 h 4290934"/>
              <a:gd name="connsiteX5-783" fmla="*/ 3845747 w 4427323"/>
              <a:gd name="connsiteY5-784" fmla="*/ 3699040 h 4290934"/>
              <a:gd name="connsiteX6-785" fmla="*/ 2252616 w 4427323"/>
              <a:gd name="connsiteY6-786" fmla="*/ 4287961 h 4290934"/>
              <a:gd name="connsiteX7-787" fmla="*/ 824746 w 4427323"/>
              <a:gd name="connsiteY7-788" fmla="*/ 3888558 h 4290934"/>
              <a:gd name="connsiteX8-789" fmla="*/ 237525 w 4427323"/>
              <a:gd name="connsiteY8-790" fmla="*/ 3232066 h 4290934"/>
              <a:gd name="connsiteX9-791" fmla="*/ 71 w 4427323"/>
              <a:gd name="connsiteY9-792" fmla="*/ 2151453 h 4290934"/>
              <a:gd name="connsiteX0-793" fmla="*/ 71 w 4427323"/>
              <a:gd name="connsiteY0-794" fmla="*/ 2151453 h 4290934"/>
              <a:gd name="connsiteX1-795" fmla="*/ 958844 w 4427323"/>
              <a:gd name="connsiteY1-796" fmla="*/ 362432 h 4290934"/>
              <a:gd name="connsiteX2-797" fmla="*/ 2357965 w 4427323"/>
              <a:gd name="connsiteY2-798" fmla="*/ 12598 h 4290934"/>
              <a:gd name="connsiteX3-799" fmla="*/ 3852729 w 4427323"/>
              <a:gd name="connsiteY3-800" fmla="*/ 661930 h 4290934"/>
              <a:gd name="connsiteX4-801" fmla="*/ 4421365 w 4427323"/>
              <a:gd name="connsiteY4-802" fmla="*/ 2485334 h 4290934"/>
              <a:gd name="connsiteX5-803" fmla="*/ 3845747 w 4427323"/>
              <a:gd name="connsiteY5-804" fmla="*/ 3699040 h 4290934"/>
              <a:gd name="connsiteX6-805" fmla="*/ 2252616 w 4427323"/>
              <a:gd name="connsiteY6-806" fmla="*/ 4287961 h 4290934"/>
              <a:gd name="connsiteX7-807" fmla="*/ 824746 w 4427323"/>
              <a:gd name="connsiteY7-808" fmla="*/ 3888558 h 4290934"/>
              <a:gd name="connsiteX8-809" fmla="*/ 237525 w 4427323"/>
              <a:gd name="connsiteY8-810" fmla="*/ 3232066 h 4290934"/>
              <a:gd name="connsiteX9-811" fmla="*/ 71 w 4427323"/>
              <a:gd name="connsiteY9-812" fmla="*/ 2151453 h 4290934"/>
              <a:gd name="connsiteX0-813" fmla="*/ 71 w 4427323"/>
              <a:gd name="connsiteY0-814" fmla="*/ 2151453 h 4292134"/>
              <a:gd name="connsiteX1-815" fmla="*/ 958844 w 4427323"/>
              <a:gd name="connsiteY1-816" fmla="*/ 362432 h 4292134"/>
              <a:gd name="connsiteX2-817" fmla="*/ 2357965 w 4427323"/>
              <a:gd name="connsiteY2-818" fmla="*/ 12598 h 4292134"/>
              <a:gd name="connsiteX3-819" fmla="*/ 3852729 w 4427323"/>
              <a:gd name="connsiteY3-820" fmla="*/ 661930 h 4292134"/>
              <a:gd name="connsiteX4-821" fmla="*/ 4421365 w 4427323"/>
              <a:gd name="connsiteY4-822" fmla="*/ 2485334 h 4292134"/>
              <a:gd name="connsiteX5-823" fmla="*/ 3908221 w 4427323"/>
              <a:gd name="connsiteY5-824" fmla="*/ 3658721 h 4292134"/>
              <a:gd name="connsiteX6-825" fmla="*/ 2252616 w 4427323"/>
              <a:gd name="connsiteY6-826" fmla="*/ 4287961 h 4292134"/>
              <a:gd name="connsiteX7-827" fmla="*/ 824746 w 4427323"/>
              <a:gd name="connsiteY7-828" fmla="*/ 3888558 h 4292134"/>
              <a:gd name="connsiteX8-829" fmla="*/ 237525 w 4427323"/>
              <a:gd name="connsiteY8-830" fmla="*/ 3232066 h 4292134"/>
              <a:gd name="connsiteX9-831" fmla="*/ 71 w 4427323"/>
              <a:gd name="connsiteY9-832" fmla="*/ 2151453 h 4292134"/>
              <a:gd name="connsiteX0-833" fmla="*/ 71 w 4427323"/>
              <a:gd name="connsiteY0-834" fmla="*/ 2151453 h 4292134"/>
              <a:gd name="connsiteX1-835" fmla="*/ 958844 w 4427323"/>
              <a:gd name="connsiteY1-836" fmla="*/ 362432 h 4292134"/>
              <a:gd name="connsiteX2-837" fmla="*/ 2357965 w 4427323"/>
              <a:gd name="connsiteY2-838" fmla="*/ 12598 h 4292134"/>
              <a:gd name="connsiteX3-839" fmla="*/ 3852729 w 4427323"/>
              <a:gd name="connsiteY3-840" fmla="*/ 661930 h 4292134"/>
              <a:gd name="connsiteX4-841" fmla="*/ 4421365 w 4427323"/>
              <a:gd name="connsiteY4-842" fmla="*/ 2485334 h 4292134"/>
              <a:gd name="connsiteX5-843" fmla="*/ 3908221 w 4427323"/>
              <a:gd name="connsiteY5-844" fmla="*/ 3658721 h 4292134"/>
              <a:gd name="connsiteX6-845" fmla="*/ 2252616 w 4427323"/>
              <a:gd name="connsiteY6-846" fmla="*/ 4287961 h 4292134"/>
              <a:gd name="connsiteX7-847" fmla="*/ 824746 w 4427323"/>
              <a:gd name="connsiteY7-848" fmla="*/ 3888558 h 4292134"/>
              <a:gd name="connsiteX8-849" fmla="*/ 237525 w 4427323"/>
              <a:gd name="connsiteY8-850" fmla="*/ 3232066 h 4292134"/>
              <a:gd name="connsiteX9-851" fmla="*/ 71 w 4427323"/>
              <a:gd name="connsiteY9-852" fmla="*/ 2151453 h 4292134"/>
              <a:gd name="connsiteX0-853" fmla="*/ 71 w 4427323"/>
              <a:gd name="connsiteY0-854" fmla="*/ 2151453 h 4289046"/>
              <a:gd name="connsiteX1-855" fmla="*/ 958844 w 4427323"/>
              <a:gd name="connsiteY1-856" fmla="*/ 362432 h 4289046"/>
              <a:gd name="connsiteX2-857" fmla="*/ 2357965 w 4427323"/>
              <a:gd name="connsiteY2-858" fmla="*/ 12598 h 4289046"/>
              <a:gd name="connsiteX3-859" fmla="*/ 3852729 w 4427323"/>
              <a:gd name="connsiteY3-860" fmla="*/ 661930 h 4289046"/>
              <a:gd name="connsiteX4-861" fmla="*/ 4421365 w 4427323"/>
              <a:gd name="connsiteY4-862" fmla="*/ 2485334 h 4289046"/>
              <a:gd name="connsiteX5-863" fmla="*/ 3929046 w 4427323"/>
              <a:gd name="connsiteY5-864" fmla="*/ 3779678 h 4289046"/>
              <a:gd name="connsiteX6-865" fmla="*/ 2252616 w 4427323"/>
              <a:gd name="connsiteY6-866" fmla="*/ 4287961 h 4289046"/>
              <a:gd name="connsiteX7-867" fmla="*/ 824746 w 4427323"/>
              <a:gd name="connsiteY7-868" fmla="*/ 3888558 h 4289046"/>
              <a:gd name="connsiteX8-869" fmla="*/ 237525 w 4427323"/>
              <a:gd name="connsiteY8-870" fmla="*/ 3232066 h 4289046"/>
              <a:gd name="connsiteX9-871" fmla="*/ 71 w 4427323"/>
              <a:gd name="connsiteY9-872" fmla="*/ 2151453 h 4289046"/>
              <a:gd name="connsiteX0-873" fmla="*/ 71 w 4427323"/>
              <a:gd name="connsiteY0-874" fmla="*/ 2151453 h 4289046"/>
              <a:gd name="connsiteX1-875" fmla="*/ 958844 w 4427323"/>
              <a:gd name="connsiteY1-876" fmla="*/ 362432 h 4289046"/>
              <a:gd name="connsiteX2-877" fmla="*/ 2357965 w 4427323"/>
              <a:gd name="connsiteY2-878" fmla="*/ 12598 h 4289046"/>
              <a:gd name="connsiteX3-879" fmla="*/ 3852729 w 4427323"/>
              <a:gd name="connsiteY3-880" fmla="*/ 661930 h 4289046"/>
              <a:gd name="connsiteX4-881" fmla="*/ 4421365 w 4427323"/>
              <a:gd name="connsiteY4-882" fmla="*/ 2485334 h 4289046"/>
              <a:gd name="connsiteX5-883" fmla="*/ 3929046 w 4427323"/>
              <a:gd name="connsiteY5-884" fmla="*/ 3779678 h 4289046"/>
              <a:gd name="connsiteX6-885" fmla="*/ 2252616 w 4427323"/>
              <a:gd name="connsiteY6-886" fmla="*/ 4287961 h 4289046"/>
              <a:gd name="connsiteX7-887" fmla="*/ 824746 w 4427323"/>
              <a:gd name="connsiteY7-888" fmla="*/ 3888558 h 4289046"/>
              <a:gd name="connsiteX8-889" fmla="*/ 237525 w 4427323"/>
              <a:gd name="connsiteY8-890" fmla="*/ 3232066 h 4289046"/>
              <a:gd name="connsiteX9-891" fmla="*/ 71 w 4427323"/>
              <a:gd name="connsiteY9-892" fmla="*/ 2151453 h 4289046"/>
              <a:gd name="connsiteX0-893" fmla="*/ 71 w 4427323"/>
              <a:gd name="connsiteY0-894" fmla="*/ 2151453 h 4292134"/>
              <a:gd name="connsiteX1-895" fmla="*/ 958844 w 4427323"/>
              <a:gd name="connsiteY1-896" fmla="*/ 362432 h 4292134"/>
              <a:gd name="connsiteX2-897" fmla="*/ 2357965 w 4427323"/>
              <a:gd name="connsiteY2-898" fmla="*/ 12598 h 4292134"/>
              <a:gd name="connsiteX3-899" fmla="*/ 3852729 w 4427323"/>
              <a:gd name="connsiteY3-900" fmla="*/ 661930 h 4292134"/>
              <a:gd name="connsiteX4-901" fmla="*/ 4421365 w 4427323"/>
              <a:gd name="connsiteY4-902" fmla="*/ 2485334 h 4292134"/>
              <a:gd name="connsiteX5-903" fmla="*/ 3949870 w 4427323"/>
              <a:gd name="connsiteY5-904" fmla="*/ 3658721 h 4292134"/>
              <a:gd name="connsiteX6-905" fmla="*/ 2252616 w 4427323"/>
              <a:gd name="connsiteY6-906" fmla="*/ 4287961 h 4292134"/>
              <a:gd name="connsiteX7-907" fmla="*/ 824746 w 4427323"/>
              <a:gd name="connsiteY7-908" fmla="*/ 3888558 h 4292134"/>
              <a:gd name="connsiteX8-909" fmla="*/ 237525 w 4427323"/>
              <a:gd name="connsiteY8-910" fmla="*/ 3232066 h 4292134"/>
              <a:gd name="connsiteX9-911" fmla="*/ 71 w 4427323"/>
              <a:gd name="connsiteY9-912" fmla="*/ 2151453 h 4292134"/>
              <a:gd name="connsiteX0-913" fmla="*/ 71 w 4427323"/>
              <a:gd name="connsiteY0-914" fmla="*/ 2151453 h 4288042"/>
              <a:gd name="connsiteX1-915" fmla="*/ 958844 w 4427323"/>
              <a:gd name="connsiteY1-916" fmla="*/ 362432 h 4288042"/>
              <a:gd name="connsiteX2-917" fmla="*/ 2357965 w 4427323"/>
              <a:gd name="connsiteY2-918" fmla="*/ 12598 h 4288042"/>
              <a:gd name="connsiteX3-919" fmla="*/ 3852729 w 4427323"/>
              <a:gd name="connsiteY3-920" fmla="*/ 661930 h 4288042"/>
              <a:gd name="connsiteX4-921" fmla="*/ 4421365 w 4427323"/>
              <a:gd name="connsiteY4-922" fmla="*/ 2485334 h 4288042"/>
              <a:gd name="connsiteX5-923" fmla="*/ 3824922 w 4427323"/>
              <a:gd name="connsiteY5-924" fmla="*/ 3860316 h 4288042"/>
              <a:gd name="connsiteX6-925" fmla="*/ 2252616 w 4427323"/>
              <a:gd name="connsiteY6-926" fmla="*/ 4287961 h 4288042"/>
              <a:gd name="connsiteX7-927" fmla="*/ 824746 w 4427323"/>
              <a:gd name="connsiteY7-928" fmla="*/ 3888558 h 4288042"/>
              <a:gd name="connsiteX8-929" fmla="*/ 237525 w 4427323"/>
              <a:gd name="connsiteY8-930" fmla="*/ 3232066 h 4288042"/>
              <a:gd name="connsiteX9-931" fmla="*/ 71 w 4427323"/>
              <a:gd name="connsiteY9-932" fmla="*/ 2151453 h 4288042"/>
              <a:gd name="connsiteX0-933" fmla="*/ 71 w 4427323"/>
              <a:gd name="connsiteY0-934" fmla="*/ 2151453 h 4288042"/>
              <a:gd name="connsiteX1-935" fmla="*/ 958844 w 4427323"/>
              <a:gd name="connsiteY1-936" fmla="*/ 362432 h 4288042"/>
              <a:gd name="connsiteX2-937" fmla="*/ 2357965 w 4427323"/>
              <a:gd name="connsiteY2-938" fmla="*/ 12598 h 4288042"/>
              <a:gd name="connsiteX3-939" fmla="*/ 3852729 w 4427323"/>
              <a:gd name="connsiteY3-940" fmla="*/ 661930 h 4288042"/>
              <a:gd name="connsiteX4-941" fmla="*/ 4421365 w 4427323"/>
              <a:gd name="connsiteY4-942" fmla="*/ 2485334 h 4288042"/>
              <a:gd name="connsiteX5-943" fmla="*/ 3720799 w 4427323"/>
              <a:gd name="connsiteY5-944" fmla="*/ 3860316 h 4288042"/>
              <a:gd name="connsiteX6-945" fmla="*/ 2252616 w 4427323"/>
              <a:gd name="connsiteY6-946" fmla="*/ 4287961 h 4288042"/>
              <a:gd name="connsiteX7-947" fmla="*/ 824746 w 4427323"/>
              <a:gd name="connsiteY7-948" fmla="*/ 3888558 h 4288042"/>
              <a:gd name="connsiteX8-949" fmla="*/ 237525 w 4427323"/>
              <a:gd name="connsiteY8-950" fmla="*/ 3232066 h 4288042"/>
              <a:gd name="connsiteX9-951" fmla="*/ 71 w 4427323"/>
              <a:gd name="connsiteY9-952" fmla="*/ 2151453 h 42880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 ang="0">
                <a:pos x="connsiteX7-169" y="connsiteY7-170"/>
              </a:cxn>
              <a:cxn ang="0">
                <a:pos x="connsiteX8-299" y="connsiteY8-300"/>
              </a:cxn>
              <a:cxn ang="0">
                <a:pos x="connsiteX9-571" y="connsiteY9-572"/>
              </a:cxn>
            </a:cxnLst>
            <a:rect l="l" t="t" r="r" b="b"/>
            <a:pathLst>
              <a:path w="4427323" h="4288042">
                <a:moveTo>
                  <a:pt x="71" y="2151453"/>
                </a:moveTo>
                <a:cubicBezTo>
                  <a:pt x="-4657" y="1511905"/>
                  <a:pt x="224953" y="1001609"/>
                  <a:pt x="958844" y="362432"/>
                </a:cubicBezTo>
                <a:cubicBezTo>
                  <a:pt x="1479627" y="57436"/>
                  <a:pt x="1875651" y="-37318"/>
                  <a:pt x="2357965" y="12598"/>
                </a:cubicBezTo>
                <a:cubicBezTo>
                  <a:pt x="2840279" y="62514"/>
                  <a:pt x="3470401" y="174250"/>
                  <a:pt x="3852729" y="661930"/>
                </a:cubicBezTo>
                <a:cubicBezTo>
                  <a:pt x="3825726" y="740255"/>
                  <a:pt x="4497082" y="1021324"/>
                  <a:pt x="4421365" y="2485334"/>
                </a:cubicBezTo>
                <a:cubicBezTo>
                  <a:pt x="4400065" y="3262836"/>
                  <a:pt x="4042801" y="3624521"/>
                  <a:pt x="3720799" y="3860316"/>
                </a:cubicBezTo>
                <a:cubicBezTo>
                  <a:pt x="3191050" y="4223398"/>
                  <a:pt x="2735291" y="4283254"/>
                  <a:pt x="2252616" y="4287961"/>
                </a:cubicBezTo>
                <a:cubicBezTo>
                  <a:pt x="1769941" y="4292668"/>
                  <a:pt x="1142952" y="4093597"/>
                  <a:pt x="824746" y="3888558"/>
                </a:cubicBezTo>
                <a:cubicBezTo>
                  <a:pt x="506540" y="3683520"/>
                  <a:pt x="378442" y="3521584"/>
                  <a:pt x="237525" y="3232066"/>
                </a:cubicBezTo>
                <a:cubicBezTo>
                  <a:pt x="152086" y="3021823"/>
                  <a:pt x="4799" y="2791001"/>
                  <a:pt x="71" y="2151453"/>
                </a:cubicBezTo>
                <a:close/>
              </a:path>
            </a:pathLst>
          </a:custGeom>
          <a:noFill/>
          <a:ln w="127000" cmpd="sng">
            <a:noFill/>
          </a:ln>
          <a:effectLst>
            <a:outerShdw blurRad="44450" dist="38100" dir="8160000" algn="tl" rotWithShape="0">
              <a:srgbClr val="000000">
                <a:alpha val="40000"/>
              </a:srgbClr>
            </a:outerShdw>
          </a:effectLst>
        </p:spPr>
        <p:txBody>
          <a:bodyPr vert="horz" anchor="ctr"/>
          <a:lstStyle>
            <a:lvl1pPr algn="ctr">
              <a:defRPr sz="3200">
                <a:ln>
                  <a:noFill/>
                </a:ln>
                <a:solidFill>
                  <a:schemeClr val="tx1"/>
                </a:solidFill>
                <a:latin typeface="Arial" panose="020B0604020202020204"/>
                <a:cs typeface="Arial" panose="020B0604020202020204"/>
              </a:defRPr>
            </a:lvl1pPr>
          </a:lstStyle>
          <a:p>
            <a:endParaRPr lang="en-US" dirty="0"/>
          </a:p>
        </p:txBody>
      </p:sp>
      <p:sp>
        <p:nvSpPr>
          <p:cNvPr id="51" name="Picture Placeholder 8"/>
          <p:cNvSpPr>
            <a:spLocks noGrp="1"/>
          </p:cNvSpPr>
          <p:nvPr>
            <p:ph type="pic" sz="quarter" idx="40"/>
          </p:nvPr>
        </p:nvSpPr>
        <p:spPr>
          <a:xfrm>
            <a:off x="19536816" y="3073326"/>
            <a:ext cx="3854536" cy="3856682"/>
          </a:xfrm>
          <a:custGeom>
            <a:avLst/>
            <a:gdLst>
              <a:gd name="connsiteX0" fmla="*/ 0 w 4357820"/>
              <a:gd name="connsiteY0" fmla="*/ 2178493 h 4356986"/>
              <a:gd name="connsiteX1" fmla="*/ 2178910 w 4357820"/>
              <a:gd name="connsiteY1" fmla="*/ 0 h 4356986"/>
              <a:gd name="connsiteX2" fmla="*/ 4357820 w 4357820"/>
              <a:gd name="connsiteY2" fmla="*/ 2178493 h 4356986"/>
              <a:gd name="connsiteX3" fmla="*/ 2178910 w 4357820"/>
              <a:gd name="connsiteY3" fmla="*/ 4356986 h 4356986"/>
              <a:gd name="connsiteX4" fmla="*/ 0 w 4357820"/>
              <a:gd name="connsiteY4" fmla="*/ 2178493 h 4356986"/>
              <a:gd name="connsiteX0-1" fmla="*/ 42475 w 4400295"/>
              <a:gd name="connsiteY0-2" fmla="*/ 2178493 h 4461225"/>
              <a:gd name="connsiteX1-3" fmla="*/ 2221385 w 4400295"/>
              <a:gd name="connsiteY1-4" fmla="*/ 0 h 4461225"/>
              <a:gd name="connsiteX2-5" fmla="*/ 4400295 w 4400295"/>
              <a:gd name="connsiteY2-6" fmla="*/ 2178493 h 4461225"/>
              <a:gd name="connsiteX3-7" fmla="*/ 2221385 w 4400295"/>
              <a:gd name="connsiteY3-8" fmla="*/ 4356986 h 4461225"/>
              <a:gd name="connsiteX4-9" fmla="*/ 887975 w 4400295"/>
              <a:gd name="connsiteY4-10" fmla="*/ 3915598 h 4461225"/>
              <a:gd name="connsiteX5" fmla="*/ 42475 w 4400295"/>
              <a:gd name="connsiteY5" fmla="*/ 2178493 h 4461225"/>
              <a:gd name="connsiteX0-11" fmla="*/ 430 w 4358250"/>
              <a:gd name="connsiteY0-12" fmla="*/ 2178493 h 4461225"/>
              <a:gd name="connsiteX1-13" fmla="*/ 2179340 w 4358250"/>
              <a:gd name="connsiteY1-14" fmla="*/ 0 h 4461225"/>
              <a:gd name="connsiteX2-15" fmla="*/ 4358250 w 4358250"/>
              <a:gd name="connsiteY2-16" fmla="*/ 2178493 h 4461225"/>
              <a:gd name="connsiteX3-17" fmla="*/ 2179340 w 4358250"/>
              <a:gd name="connsiteY3-18" fmla="*/ 4356986 h 4461225"/>
              <a:gd name="connsiteX4-19" fmla="*/ 845930 w 4358250"/>
              <a:gd name="connsiteY4-20" fmla="*/ 3915598 h 4461225"/>
              <a:gd name="connsiteX5-21" fmla="*/ 430 w 4358250"/>
              <a:gd name="connsiteY5-22" fmla="*/ 2178493 h 4461225"/>
              <a:gd name="connsiteX0-23" fmla="*/ 430 w 4358250"/>
              <a:gd name="connsiteY0-24" fmla="*/ 2178493 h 4443710"/>
              <a:gd name="connsiteX1-25" fmla="*/ 2179340 w 4358250"/>
              <a:gd name="connsiteY1-26" fmla="*/ 0 h 4443710"/>
              <a:gd name="connsiteX2-27" fmla="*/ 4358250 w 4358250"/>
              <a:gd name="connsiteY2-28" fmla="*/ 2178493 h 4443710"/>
              <a:gd name="connsiteX3-29" fmla="*/ 2179340 w 4358250"/>
              <a:gd name="connsiteY3-30" fmla="*/ 4356986 h 4443710"/>
              <a:gd name="connsiteX4-31" fmla="*/ 845930 w 4358250"/>
              <a:gd name="connsiteY4-32" fmla="*/ 3915598 h 4443710"/>
              <a:gd name="connsiteX5-33" fmla="*/ 430 w 4358250"/>
              <a:gd name="connsiteY5-34" fmla="*/ 2178493 h 4443710"/>
              <a:gd name="connsiteX0-35" fmla="*/ 430 w 4358250"/>
              <a:gd name="connsiteY0-36" fmla="*/ 2178493 h 4362020"/>
              <a:gd name="connsiteX1-37" fmla="*/ 2179340 w 4358250"/>
              <a:gd name="connsiteY1-38" fmla="*/ 0 h 4362020"/>
              <a:gd name="connsiteX2-39" fmla="*/ 4358250 w 4358250"/>
              <a:gd name="connsiteY2-40" fmla="*/ 2178493 h 4362020"/>
              <a:gd name="connsiteX3-41" fmla="*/ 2179340 w 4358250"/>
              <a:gd name="connsiteY3-42" fmla="*/ 4356986 h 4362020"/>
              <a:gd name="connsiteX4-43" fmla="*/ 845930 w 4358250"/>
              <a:gd name="connsiteY4-44" fmla="*/ 3915598 h 4362020"/>
              <a:gd name="connsiteX5-45" fmla="*/ 430 w 4358250"/>
              <a:gd name="connsiteY5-46" fmla="*/ 2178493 h 4362020"/>
              <a:gd name="connsiteX0-47" fmla="*/ 430 w 4358250"/>
              <a:gd name="connsiteY0-48" fmla="*/ 2178493 h 4361382"/>
              <a:gd name="connsiteX1-49" fmla="*/ 2179340 w 4358250"/>
              <a:gd name="connsiteY1-50" fmla="*/ 0 h 4361382"/>
              <a:gd name="connsiteX2-51" fmla="*/ 4358250 w 4358250"/>
              <a:gd name="connsiteY2-52" fmla="*/ 2178493 h 4361382"/>
              <a:gd name="connsiteX3-53" fmla="*/ 2179340 w 4358250"/>
              <a:gd name="connsiteY3-54" fmla="*/ 4356986 h 4361382"/>
              <a:gd name="connsiteX4-55" fmla="*/ 845930 w 4358250"/>
              <a:gd name="connsiteY4-56" fmla="*/ 3915598 h 4361382"/>
              <a:gd name="connsiteX5-57" fmla="*/ 430 w 4358250"/>
              <a:gd name="connsiteY5-58" fmla="*/ 2178493 h 4361382"/>
              <a:gd name="connsiteX0-59" fmla="*/ 430 w 4446871"/>
              <a:gd name="connsiteY0-60" fmla="*/ 2178493 h 4362484"/>
              <a:gd name="connsiteX1-61" fmla="*/ 2179340 w 4446871"/>
              <a:gd name="connsiteY1-62" fmla="*/ 0 h 4362484"/>
              <a:gd name="connsiteX2-63" fmla="*/ 4358250 w 4446871"/>
              <a:gd name="connsiteY2-64" fmla="*/ 2178493 h 4362484"/>
              <a:gd name="connsiteX3-65" fmla="*/ 3803957 w 4446871"/>
              <a:gd name="connsiteY3-66" fmla="*/ 3631614 h 4362484"/>
              <a:gd name="connsiteX4-67" fmla="*/ 2179340 w 4446871"/>
              <a:gd name="connsiteY4-68" fmla="*/ 4356986 h 4362484"/>
              <a:gd name="connsiteX5-69" fmla="*/ 845930 w 4446871"/>
              <a:gd name="connsiteY5-70" fmla="*/ 3915598 h 4362484"/>
              <a:gd name="connsiteX6" fmla="*/ 430 w 4446871"/>
              <a:gd name="connsiteY6" fmla="*/ 2178493 h 4362484"/>
              <a:gd name="connsiteX0-71" fmla="*/ 430 w 4446871"/>
              <a:gd name="connsiteY0-72" fmla="*/ 2178493 h 4362484"/>
              <a:gd name="connsiteX1-73" fmla="*/ 2179340 w 4446871"/>
              <a:gd name="connsiteY1-74" fmla="*/ 0 h 4362484"/>
              <a:gd name="connsiteX2-75" fmla="*/ 4358250 w 4446871"/>
              <a:gd name="connsiteY2-76" fmla="*/ 2178493 h 4362484"/>
              <a:gd name="connsiteX3-77" fmla="*/ 3803957 w 4446871"/>
              <a:gd name="connsiteY3-78" fmla="*/ 3631614 h 4362484"/>
              <a:gd name="connsiteX4-79" fmla="*/ 2179340 w 4446871"/>
              <a:gd name="connsiteY4-80" fmla="*/ 4356986 h 4362484"/>
              <a:gd name="connsiteX5-81" fmla="*/ 845930 w 4446871"/>
              <a:gd name="connsiteY5-82" fmla="*/ 3915598 h 4362484"/>
              <a:gd name="connsiteX6-83" fmla="*/ 430 w 4446871"/>
              <a:gd name="connsiteY6-84" fmla="*/ 2178493 h 4362484"/>
              <a:gd name="connsiteX0-85" fmla="*/ 430 w 4358250"/>
              <a:gd name="connsiteY0-86" fmla="*/ 2178493 h 4362484"/>
              <a:gd name="connsiteX1-87" fmla="*/ 2179340 w 4358250"/>
              <a:gd name="connsiteY1-88" fmla="*/ 0 h 4362484"/>
              <a:gd name="connsiteX2-89" fmla="*/ 4358250 w 4358250"/>
              <a:gd name="connsiteY2-90" fmla="*/ 2178493 h 4362484"/>
              <a:gd name="connsiteX3-91" fmla="*/ 3803957 w 4358250"/>
              <a:gd name="connsiteY3-92" fmla="*/ 3631614 h 4362484"/>
              <a:gd name="connsiteX4-93" fmla="*/ 2179340 w 4358250"/>
              <a:gd name="connsiteY4-94" fmla="*/ 4356986 h 4362484"/>
              <a:gd name="connsiteX5-95" fmla="*/ 845930 w 4358250"/>
              <a:gd name="connsiteY5-96" fmla="*/ 3915598 h 4362484"/>
              <a:gd name="connsiteX6-97" fmla="*/ 430 w 4358250"/>
              <a:gd name="connsiteY6-98" fmla="*/ 2178493 h 4362484"/>
              <a:gd name="connsiteX0-99" fmla="*/ 430 w 4358250"/>
              <a:gd name="connsiteY0-100" fmla="*/ 2178493 h 4362484"/>
              <a:gd name="connsiteX1-101" fmla="*/ 2179340 w 4358250"/>
              <a:gd name="connsiteY1-102" fmla="*/ 0 h 4362484"/>
              <a:gd name="connsiteX2-103" fmla="*/ 4358250 w 4358250"/>
              <a:gd name="connsiteY2-104" fmla="*/ 2178493 h 4362484"/>
              <a:gd name="connsiteX3-105" fmla="*/ 3803957 w 4358250"/>
              <a:gd name="connsiteY3-106" fmla="*/ 3631614 h 4362484"/>
              <a:gd name="connsiteX4-107" fmla="*/ 2179340 w 4358250"/>
              <a:gd name="connsiteY4-108" fmla="*/ 4356986 h 4362484"/>
              <a:gd name="connsiteX5-109" fmla="*/ 845930 w 4358250"/>
              <a:gd name="connsiteY5-110" fmla="*/ 3915598 h 4362484"/>
              <a:gd name="connsiteX6-111" fmla="*/ 430 w 4358250"/>
              <a:gd name="connsiteY6-112" fmla="*/ 2178493 h 4362484"/>
              <a:gd name="connsiteX0-113" fmla="*/ 430 w 4358250"/>
              <a:gd name="connsiteY0-114" fmla="*/ 2178493 h 4362484"/>
              <a:gd name="connsiteX1-115" fmla="*/ 2179340 w 4358250"/>
              <a:gd name="connsiteY1-116" fmla="*/ 0 h 4362484"/>
              <a:gd name="connsiteX2-117" fmla="*/ 4358250 w 4358250"/>
              <a:gd name="connsiteY2-118" fmla="*/ 2178493 h 4362484"/>
              <a:gd name="connsiteX3-119" fmla="*/ 3803957 w 4358250"/>
              <a:gd name="connsiteY3-120" fmla="*/ 3631614 h 4362484"/>
              <a:gd name="connsiteX4-121" fmla="*/ 2179340 w 4358250"/>
              <a:gd name="connsiteY4-122" fmla="*/ 4356986 h 4362484"/>
              <a:gd name="connsiteX5-123" fmla="*/ 845930 w 4358250"/>
              <a:gd name="connsiteY5-124" fmla="*/ 3915598 h 4362484"/>
              <a:gd name="connsiteX6-125" fmla="*/ 430 w 4358250"/>
              <a:gd name="connsiteY6-126" fmla="*/ 2178493 h 4362484"/>
              <a:gd name="connsiteX0-127" fmla="*/ 430 w 4358250"/>
              <a:gd name="connsiteY0-128" fmla="*/ 2178493 h 4357463"/>
              <a:gd name="connsiteX1-129" fmla="*/ 2179340 w 4358250"/>
              <a:gd name="connsiteY1-130" fmla="*/ 0 h 4357463"/>
              <a:gd name="connsiteX2-131" fmla="*/ 4358250 w 4358250"/>
              <a:gd name="connsiteY2-132" fmla="*/ 2178493 h 4357463"/>
              <a:gd name="connsiteX3-133" fmla="*/ 3803957 w 4358250"/>
              <a:gd name="connsiteY3-134" fmla="*/ 3631614 h 4357463"/>
              <a:gd name="connsiteX4-135" fmla="*/ 2179340 w 4358250"/>
              <a:gd name="connsiteY4-136" fmla="*/ 4356986 h 4357463"/>
              <a:gd name="connsiteX5-137" fmla="*/ 845930 w 4358250"/>
              <a:gd name="connsiteY5-138" fmla="*/ 3915598 h 4357463"/>
              <a:gd name="connsiteX6-139" fmla="*/ 430 w 4358250"/>
              <a:gd name="connsiteY6-140" fmla="*/ 2178493 h 4357463"/>
              <a:gd name="connsiteX0-141" fmla="*/ 717 w 4358537"/>
              <a:gd name="connsiteY0-142" fmla="*/ 2295351 h 4474321"/>
              <a:gd name="connsiteX1-143" fmla="*/ 980315 w 4358537"/>
              <a:gd name="connsiteY1-144" fmla="*/ 506330 h 4474321"/>
              <a:gd name="connsiteX2-145" fmla="*/ 2179627 w 4358537"/>
              <a:gd name="connsiteY2-146" fmla="*/ 116858 h 4474321"/>
              <a:gd name="connsiteX3-147" fmla="*/ 4358537 w 4358537"/>
              <a:gd name="connsiteY3-148" fmla="*/ 2295351 h 4474321"/>
              <a:gd name="connsiteX4-149" fmla="*/ 3804244 w 4358537"/>
              <a:gd name="connsiteY4-150" fmla="*/ 3748472 h 4474321"/>
              <a:gd name="connsiteX5-151" fmla="*/ 2179627 w 4358537"/>
              <a:gd name="connsiteY5-152" fmla="*/ 4473844 h 4474321"/>
              <a:gd name="connsiteX6-153" fmla="*/ 846217 w 4358537"/>
              <a:gd name="connsiteY6-154" fmla="*/ 4032456 h 4474321"/>
              <a:gd name="connsiteX7" fmla="*/ 717 w 4358537"/>
              <a:gd name="connsiteY7" fmla="*/ 2295351 h 4474321"/>
              <a:gd name="connsiteX0-155" fmla="*/ 717 w 4358537"/>
              <a:gd name="connsiteY0-156" fmla="*/ 2271433 h 4450403"/>
              <a:gd name="connsiteX1-157" fmla="*/ 980315 w 4358537"/>
              <a:gd name="connsiteY1-158" fmla="*/ 482412 h 4450403"/>
              <a:gd name="connsiteX2-159" fmla="*/ 2179627 w 4358537"/>
              <a:gd name="connsiteY2-160" fmla="*/ 92940 h 4450403"/>
              <a:gd name="connsiteX3-161" fmla="*/ 4358537 w 4358537"/>
              <a:gd name="connsiteY3-162" fmla="*/ 2271433 h 4450403"/>
              <a:gd name="connsiteX4-163" fmla="*/ 3804244 w 4358537"/>
              <a:gd name="connsiteY4-164" fmla="*/ 3724554 h 4450403"/>
              <a:gd name="connsiteX5-165" fmla="*/ 2179627 w 4358537"/>
              <a:gd name="connsiteY5-166" fmla="*/ 4449926 h 4450403"/>
              <a:gd name="connsiteX6-167" fmla="*/ 846217 w 4358537"/>
              <a:gd name="connsiteY6-168" fmla="*/ 4008538 h 4450403"/>
              <a:gd name="connsiteX7-169" fmla="*/ 717 w 4358537"/>
              <a:gd name="connsiteY7-170" fmla="*/ 2271433 h 4450403"/>
              <a:gd name="connsiteX0-171" fmla="*/ 717 w 4358537"/>
              <a:gd name="connsiteY0-172" fmla="*/ 2271433 h 4450403"/>
              <a:gd name="connsiteX1-173" fmla="*/ 980315 w 4358537"/>
              <a:gd name="connsiteY1-174" fmla="*/ 482412 h 4450403"/>
              <a:gd name="connsiteX2-175" fmla="*/ 2179627 w 4358537"/>
              <a:gd name="connsiteY2-176" fmla="*/ 92940 h 4450403"/>
              <a:gd name="connsiteX3-177" fmla="*/ 4358537 w 4358537"/>
              <a:gd name="connsiteY3-178" fmla="*/ 2271433 h 4450403"/>
              <a:gd name="connsiteX4-179" fmla="*/ 3804244 w 4358537"/>
              <a:gd name="connsiteY4-180" fmla="*/ 3724554 h 4450403"/>
              <a:gd name="connsiteX5-181" fmla="*/ 2179627 w 4358537"/>
              <a:gd name="connsiteY5-182" fmla="*/ 4449926 h 4450403"/>
              <a:gd name="connsiteX6-183" fmla="*/ 846217 w 4358537"/>
              <a:gd name="connsiteY6-184" fmla="*/ 4008538 h 4450403"/>
              <a:gd name="connsiteX7-185" fmla="*/ 717 w 4358537"/>
              <a:gd name="connsiteY7-186" fmla="*/ 2271433 h 4450403"/>
              <a:gd name="connsiteX0-187" fmla="*/ 717 w 4358537"/>
              <a:gd name="connsiteY0-188" fmla="*/ 2180017 h 4358987"/>
              <a:gd name="connsiteX1-189" fmla="*/ 980315 w 4358537"/>
              <a:gd name="connsiteY1-190" fmla="*/ 390996 h 4358987"/>
              <a:gd name="connsiteX2-191" fmla="*/ 2179627 w 4358537"/>
              <a:gd name="connsiteY2-192" fmla="*/ 1524 h 4358987"/>
              <a:gd name="connsiteX3-193" fmla="*/ 4358537 w 4358537"/>
              <a:gd name="connsiteY3-194" fmla="*/ 2180017 h 4358987"/>
              <a:gd name="connsiteX4-195" fmla="*/ 3804244 w 4358537"/>
              <a:gd name="connsiteY4-196" fmla="*/ 3633138 h 4358987"/>
              <a:gd name="connsiteX5-197" fmla="*/ 2179627 w 4358537"/>
              <a:gd name="connsiteY5-198" fmla="*/ 4358510 h 4358987"/>
              <a:gd name="connsiteX6-199" fmla="*/ 846217 w 4358537"/>
              <a:gd name="connsiteY6-200" fmla="*/ 3917122 h 4358987"/>
              <a:gd name="connsiteX7-201" fmla="*/ 717 w 4358537"/>
              <a:gd name="connsiteY7-202" fmla="*/ 2180017 h 4358987"/>
              <a:gd name="connsiteX0-203" fmla="*/ 717 w 4358537"/>
              <a:gd name="connsiteY0-204" fmla="*/ 1995182 h 4174152"/>
              <a:gd name="connsiteX1-205" fmla="*/ 980315 w 4358537"/>
              <a:gd name="connsiteY1-206" fmla="*/ 206161 h 4174152"/>
              <a:gd name="connsiteX2-207" fmla="*/ 2376829 w 4358537"/>
              <a:gd name="connsiteY2-208" fmla="*/ 6012 h 4174152"/>
              <a:gd name="connsiteX3-209" fmla="*/ 4358537 w 4358537"/>
              <a:gd name="connsiteY3-210" fmla="*/ 1995182 h 4174152"/>
              <a:gd name="connsiteX4-211" fmla="*/ 3804244 w 4358537"/>
              <a:gd name="connsiteY4-212" fmla="*/ 3448303 h 4174152"/>
              <a:gd name="connsiteX5-213" fmla="*/ 2179627 w 4358537"/>
              <a:gd name="connsiteY5-214" fmla="*/ 4173675 h 4174152"/>
              <a:gd name="connsiteX6-215" fmla="*/ 846217 w 4358537"/>
              <a:gd name="connsiteY6-216" fmla="*/ 3732287 h 4174152"/>
              <a:gd name="connsiteX7-217" fmla="*/ 717 w 4358537"/>
              <a:gd name="connsiteY7-218" fmla="*/ 1995182 h 4174152"/>
              <a:gd name="connsiteX0-219" fmla="*/ 717 w 4358537"/>
              <a:gd name="connsiteY0-220" fmla="*/ 1990215 h 4169185"/>
              <a:gd name="connsiteX1-221" fmla="*/ 980315 w 4358537"/>
              <a:gd name="connsiteY1-222" fmla="*/ 201194 h 4169185"/>
              <a:gd name="connsiteX2-223" fmla="*/ 2376829 w 4358537"/>
              <a:gd name="connsiteY2-224" fmla="*/ 1045 h 4169185"/>
              <a:gd name="connsiteX3-225" fmla="*/ 4358537 w 4358537"/>
              <a:gd name="connsiteY3-226" fmla="*/ 1990215 h 4169185"/>
              <a:gd name="connsiteX4-227" fmla="*/ 3804244 w 4358537"/>
              <a:gd name="connsiteY4-228" fmla="*/ 3443336 h 4169185"/>
              <a:gd name="connsiteX5-229" fmla="*/ 2179627 w 4358537"/>
              <a:gd name="connsiteY5-230" fmla="*/ 4168708 h 4169185"/>
              <a:gd name="connsiteX6-231" fmla="*/ 846217 w 4358537"/>
              <a:gd name="connsiteY6-232" fmla="*/ 3727320 h 4169185"/>
              <a:gd name="connsiteX7-233" fmla="*/ 717 w 4358537"/>
              <a:gd name="connsiteY7-234" fmla="*/ 1990215 h 4169185"/>
              <a:gd name="connsiteX0-235" fmla="*/ 717 w 4358537"/>
              <a:gd name="connsiteY0-236" fmla="*/ 2044765 h 4223735"/>
              <a:gd name="connsiteX1-237" fmla="*/ 980315 w 4358537"/>
              <a:gd name="connsiteY1-238" fmla="*/ 255744 h 4223735"/>
              <a:gd name="connsiteX2-239" fmla="*/ 2368941 w 4358537"/>
              <a:gd name="connsiteY2-240" fmla="*/ 376 h 4223735"/>
              <a:gd name="connsiteX3-241" fmla="*/ 4358537 w 4358537"/>
              <a:gd name="connsiteY3-242" fmla="*/ 2044765 h 4223735"/>
              <a:gd name="connsiteX4-243" fmla="*/ 3804244 w 4358537"/>
              <a:gd name="connsiteY4-244" fmla="*/ 3497886 h 4223735"/>
              <a:gd name="connsiteX5-245" fmla="*/ 2179627 w 4358537"/>
              <a:gd name="connsiteY5-246" fmla="*/ 4223258 h 4223735"/>
              <a:gd name="connsiteX6-247" fmla="*/ 846217 w 4358537"/>
              <a:gd name="connsiteY6-248" fmla="*/ 3781870 h 4223735"/>
              <a:gd name="connsiteX7-249" fmla="*/ 717 w 4358537"/>
              <a:gd name="connsiteY7-250" fmla="*/ 2044765 h 4223735"/>
              <a:gd name="connsiteX0-251" fmla="*/ 717 w 4358537"/>
              <a:gd name="connsiteY0-252" fmla="*/ 2044765 h 4223735"/>
              <a:gd name="connsiteX1-253" fmla="*/ 980315 w 4358537"/>
              <a:gd name="connsiteY1-254" fmla="*/ 255744 h 4223735"/>
              <a:gd name="connsiteX2-255" fmla="*/ 2368941 w 4358537"/>
              <a:gd name="connsiteY2-256" fmla="*/ 376 h 4223735"/>
              <a:gd name="connsiteX3-257" fmla="*/ 4358537 w 4358537"/>
              <a:gd name="connsiteY3-258" fmla="*/ 2044765 h 4223735"/>
              <a:gd name="connsiteX4-259" fmla="*/ 3804244 w 4358537"/>
              <a:gd name="connsiteY4-260" fmla="*/ 3497886 h 4223735"/>
              <a:gd name="connsiteX5-261" fmla="*/ 2179627 w 4358537"/>
              <a:gd name="connsiteY5-262" fmla="*/ 4223258 h 4223735"/>
              <a:gd name="connsiteX6-263" fmla="*/ 846217 w 4358537"/>
              <a:gd name="connsiteY6-264" fmla="*/ 3781870 h 4223735"/>
              <a:gd name="connsiteX7-265" fmla="*/ 717 w 4358537"/>
              <a:gd name="connsiteY7-266" fmla="*/ 2044765 h 4223735"/>
              <a:gd name="connsiteX0-267" fmla="*/ 36241 w 4394061"/>
              <a:gd name="connsiteY0-268" fmla="*/ 2044765 h 4223735"/>
              <a:gd name="connsiteX1-269" fmla="*/ 1015839 w 4394061"/>
              <a:gd name="connsiteY1-270" fmla="*/ 255744 h 4223735"/>
              <a:gd name="connsiteX2-271" fmla="*/ 2404465 w 4394061"/>
              <a:gd name="connsiteY2-272" fmla="*/ 376 h 4223735"/>
              <a:gd name="connsiteX3-273" fmla="*/ 4394061 w 4394061"/>
              <a:gd name="connsiteY3-274" fmla="*/ 2044765 h 4223735"/>
              <a:gd name="connsiteX4-275" fmla="*/ 3839768 w 4394061"/>
              <a:gd name="connsiteY4-276" fmla="*/ 3497886 h 4223735"/>
              <a:gd name="connsiteX5-277" fmla="*/ 2215151 w 4394061"/>
              <a:gd name="connsiteY5-278" fmla="*/ 4223258 h 4223735"/>
              <a:gd name="connsiteX6-279" fmla="*/ 881741 w 4394061"/>
              <a:gd name="connsiteY6-280" fmla="*/ 3781870 h 4223735"/>
              <a:gd name="connsiteX7-281" fmla="*/ 274361 w 4394061"/>
              <a:gd name="connsiteY7-282" fmla="*/ 3024581 h 4223735"/>
              <a:gd name="connsiteX8" fmla="*/ 36241 w 4394061"/>
              <a:gd name="connsiteY8" fmla="*/ 2044765 h 4223735"/>
              <a:gd name="connsiteX0-283" fmla="*/ 23687 w 4381507"/>
              <a:gd name="connsiteY0-284" fmla="*/ 2044765 h 4223735"/>
              <a:gd name="connsiteX1-285" fmla="*/ 1003285 w 4381507"/>
              <a:gd name="connsiteY1-286" fmla="*/ 255744 h 4223735"/>
              <a:gd name="connsiteX2-287" fmla="*/ 2391911 w 4381507"/>
              <a:gd name="connsiteY2-288" fmla="*/ 376 h 4223735"/>
              <a:gd name="connsiteX3-289" fmla="*/ 4381507 w 4381507"/>
              <a:gd name="connsiteY3-290" fmla="*/ 2044765 h 4223735"/>
              <a:gd name="connsiteX4-291" fmla="*/ 3827214 w 4381507"/>
              <a:gd name="connsiteY4-292" fmla="*/ 3497886 h 4223735"/>
              <a:gd name="connsiteX5-293" fmla="*/ 2202597 w 4381507"/>
              <a:gd name="connsiteY5-294" fmla="*/ 4223258 h 4223735"/>
              <a:gd name="connsiteX6-295" fmla="*/ 869187 w 4381507"/>
              <a:gd name="connsiteY6-296" fmla="*/ 3781870 h 4223735"/>
              <a:gd name="connsiteX7-297" fmla="*/ 261807 w 4381507"/>
              <a:gd name="connsiteY7-298" fmla="*/ 3024581 h 4223735"/>
              <a:gd name="connsiteX8-299" fmla="*/ 23687 w 4381507"/>
              <a:gd name="connsiteY8-300" fmla="*/ 2044765 h 4223735"/>
              <a:gd name="connsiteX0-301" fmla="*/ 21 w 4357841"/>
              <a:gd name="connsiteY0-302" fmla="*/ 2044765 h 4223735"/>
              <a:gd name="connsiteX1-303" fmla="*/ 979619 w 4357841"/>
              <a:gd name="connsiteY1-304" fmla="*/ 255744 h 4223735"/>
              <a:gd name="connsiteX2-305" fmla="*/ 2368245 w 4357841"/>
              <a:gd name="connsiteY2-306" fmla="*/ 376 h 4223735"/>
              <a:gd name="connsiteX3-307" fmla="*/ 4357841 w 4357841"/>
              <a:gd name="connsiteY3-308" fmla="*/ 2044765 h 4223735"/>
              <a:gd name="connsiteX4-309" fmla="*/ 3803548 w 4357841"/>
              <a:gd name="connsiteY4-310" fmla="*/ 3497886 h 4223735"/>
              <a:gd name="connsiteX5-311" fmla="*/ 2178931 w 4357841"/>
              <a:gd name="connsiteY5-312" fmla="*/ 4223258 h 4223735"/>
              <a:gd name="connsiteX6-313" fmla="*/ 845521 w 4357841"/>
              <a:gd name="connsiteY6-314" fmla="*/ 3781870 h 4223735"/>
              <a:gd name="connsiteX7-315" fmla="*/ 238141 w 4357841"/>
              <a:gd name="connsiteY7-316" fmla="*/ 3024581 h 4223735"/>
              <a:gd name="connsiteX8-317" fmla="*/ 21 w 4357841"/>
              <a:gd name="connsiteY8-318" fmla="*/ 2044765 h 4223735"/>
              <a:gd name="connsiteX0-319" fmla="*/ 21 w 4357841"/>
              <a:gd name="connsiteY0-320" fmla="*/ 2044765 h 4223735"/>
              <a:gd name="connsiteX1-321" fmla="*/ 979619 w 4357841"/>
              <a:gd name="connsiteY1-322" fmla="*/ 255744 h 4223735"/>
              <a:gd name="connsiteX2-323" fmla="*/ 2368245 w 4357841"/>
              <a:gd name="connsiteY2-324" fmla="*/ 376 h 4223735"/>
              <a:gd name="connsiteX3-325" fmla="*/ 4357841 w 4357841"/>
              <a:gd name="connsiteY3-326" fmla="*/ 2044765 h 4223735"/>
              <a:gd name="connsiteX4-327" fmla="*/ 3803548 w 4357841"/>
              <a:gd name="connsiteY4-328" fmla="*/ 3497886 h 4223735"/>
              <a:gd name="connsiteX5-329" fmla="*/ 2178931 w 4357841"/>
              <a:gd name="connsiteY5-330" fmla="*/ 4223258 h 4223735"/>
              <a:gd name="connsiteX6-331" fmla="*/ 845521 w 4357841"/>
              <a:gd name="connsiteY6-332" fmla="*/ 3781870 h 4223735"/>
              <a:gd name="connsiteX7-333" fmla="*/ 238141 w 4357841"/>
              <a:gd name="connsiteY7-334" fmla="*/ 3024581 h 4223735"/>
              <a:gd name="connsiteX8-335" fmla="*/ 21 w 4357841"/>
              <a:gd name="connsiteY8-336" fmla="*/ 2044765 h 4223735"/>
              <a:gd name="connsiteX0-337" fmla="*/ 21 w 4357841"/>
              <a:gd name="connsiteY0-338" fmla="*/ 2044765 h 4225812"/>
              <a:gd name="connsiteX1-339" fmla="*/ 979619 w 4357841"/>
              <a:gd name="connsiteY1-340" fmla="*/ 255744 h 4225812"/>
              <a:gd name="connsiteX2-341" fmla="*/ 2368245 w 4357841"/>
              <a:gd name="connsiteY2-342" fmla="*/ 376 h 4225812"/>
              <a:gd name="connsiteX3-343" fmla="*/ 4357841 w 4357841"/>
              <a:gd name="connsiteY3-344" fmla="*/ 2044765 h 4225812"/>
              <a:gd name="connsiteX4-345" fmla="*/ 3866522 w 4357841"/>
              <a:gd name="connsiteY4-346" fmla="*/ 3592352 h 4225812"/>
              <a:gd name="connsiteX5-347" fmla="*/ 2178931 w 4357841"/>
              <a:gd name="connsiteY5-348" fmla="*/ 4223258 h 4225812"/>
              <a:gd name="connsiteX6-349" fmla="*/ 845521 w 4357841"/>
              <a:gd name="connsiteY6-350" fmla="*/ 3781870 h 4225812"/>
              <a:gd name="connsiteX7-351" fmla="*/ 238141 w 4357841"/>
              <a:gd name="connsiteY7-352" fmla="*/ 3024581 h 4225812"/>
              <a:gd name="connsiteX8-353" fmla="*/ 21 w 4357841"/>
              <a:gd name="connsiteY8-354" fmla="*/ 2044765 h 4225812"/>
              <a:gd name="connsiteX0-355" fmla="*/ 21 w 4357841"/>
              <a:gd name="connsiteY0-356" fmla="*/ 2044765 h 4184246"/>
              <a:gd name="connsiteX1-357" fmla="*/ 979619 w 4357841"/>
              <a:gd name="connsiteY1-358" fmla="*/ 255744 h 4184246"/>
              <a:gd name="connsiteX2-359" fmla="*/ 2368245 w 4357841"/>
              <a:gd name="connsiteY2-360" fmla="*/ 376 h 4184246"/>
              <a:gd name="connsiteX3-361" fmla="*/ 4357841 w 4357841"/>
              <a:gd name="connsiteY3-362" fmla="*/ 2044765 h 4184246"/>
              <a:gd name="connsiteX4-363" fmla="*/ 3866522 w 4357841"/>
              <a:gd name="connsiteY4-364" fmla="*/ 3592352 h 4184246"/>
              <a:gd name="connsiteX5-365" fmla="*/ 2273391 w 4357841"/>
              <a:gd name="connsiteY5-366" fmla="*/ 4181273 h 4184246"/>
              <a:gd name="connsiteX6-367" fmla="*/ 845521 w 4357841"/>
              <a:gd name="connsiteY6-368" fmla="*/ 3781870 h 4184246"/>
              <a:gd name="connsiteX7-369" fmla="*/ 238141 w 4357841"/>
              <a:gd name="connsiteY7-370" fmla="*/ 3024581 h 4184246"/>
              <a:gd name="connsiteX8-371" fmla="*/ 21 w 4357841"/>
              <a:gd name="connsiteY8-372" fmla="*/ 2044765 h 4184246"/>
              <a:gd name="connsiteX0-373" fmla="*/ 21 w 4357841"/>
              <a:gd name="connsiteY0-374" fmla="*/ 2050041 h 4189522"/>
              <a:gd name="connsiteX1-375" fmla="*/ 979619 w 4357841"/>
              <a:gd name="connsiteY1-376" fmla="*/ 261020 h 4189522"/>
              <a:gd name="connsiteX2-377" fmla="*/ 2368245 w 4357841"/>
              <a:gd name="connsiteY2-378" fmla="*/ 5652 h 4189522"/>
              <a:gd name="connsiteX3-379" fmla="*/ 4357841 w 4357841"/>
              <a:gd name="connsiteY3-380" fmla="*/ 2050041 h 4189522"/>
              <a:gd name="connsiteX4-381" fmla="*/ 3866522 w 4357841"/>
              <a:gd name="connsiteY4-382" fmla="*/ 3597628 h 4189522"/>
              <a:gd name="connsiteX5-383" fmla="*/ 2273391 w 4357841"/>
              <a:gd name="connsiteY5-384" fmla="*/ 4186549 h 4189522"/>
              <a:gd name="connsiteX6-385" fmla="*/ 845521 w 4357841"/>
              <a:gd name="connsiteY6-386" fmla="*/ 3787146 h 4189522"/>
              <a:gd name="connsiteX7-387" fmla="*/ 238141 w 4357841"/>
              <a:gd name="connsiteY7-388" fmla="*/ 3029857 h 4189522"/>
              <a:gd name="connsiteX8-389" fmla="*/ 21 w 4357841"/>
              <a:gd name="connsiteY8-390" fmla="*/ 2050041 h 4189522"/>
              <a:gd name="connsiteX0-391" fmla="*/ 21 w 4357841"/>
              <a:gd name="connsiteY0-392" fmla="*/ 2139344 h 4278825"/>
              <a:gd name="connsiteX1-393" fmla="*/ 979619 w 4357841"/>
              <a:gd name="connsiteY1-394" fmla="*/ 350323 h 4278825"/>
              <a:gd name="connsiteX2-395" fmla="*/ 2378740 w 4357841"/>
              <a:gd name="connsiteY2-396" fmla="*/ 489 h 4278825"/>
              <a:gd name="connsiteX3-397" fmla="*/ 4357841 w 4357841"/>
              <a:gd name="connsiteY3-398" fmla="*/ 2139344 h 4278825"/>
              <a:gd name="connsiteX4-399" fmla="*/ 3866522 w 4357841"/>
              <a:gd name="connsiteY4-400" fmla="*/ 3686931 h 4278825"/>
              <a:gd name="connsiteX5-401" fmla="*/ 2273391 w 4357841"/>
              <a:gd name="connsiteY5-402" fmla="*/ 4275852 h 4278825"/>
              <a:gd name="connsiteX6-403" fmla="*/ 845521 w 4357841"/>
              <a:gd name="connsiteY6-404" fmla="*/ 3876449 h 4278825"/>
              <a:gd name="connsiteX7-405" fmla="*/ 238141 w 4357841"/>
              <a:gd name="connsiteY7-406" fmla="*/ 3119160 h 4278825"/>
              <a:gd name="connsiteX8-407" fmla="*/ 21 w 4357841"/>
              <a:gd name="connsiteY8-408" fmla="*/ 2139344 h 4278825"/>
              <a:gd name="connsiteX0-409" fmla="*/ 33580 w 4391400"/>
              <a:gd name="connsiteY0-410" fmla="*/ 2139344 h 4278825"/>
              <a:gd name="connsiteX1-411" fmla="*/ 1013178 w 4391400"/>
              <a:gd name="connsiteY1-412" fmla="*/ 350323 h 4278825"/>
              <a:gd name="connsiteX2-413" fmla="*/ 2412299 w 4391400"/>
              <a:gd name="connsiteY2-414" fmla="*/ 489 h 4278825"/>
              <a:gd name="connsiteX3-415" fmla="*/ 4391400 w 4391400"/>
              <a:gd name="connsiteY3-416" fmla="*/ 2139344 h 4278825"/>
              <a:gd name="connsiteX4-417" fmla="*/ 3900081 w 4391400"/>
              <a:gd name="connsiteY4-418" fmla="*/ 3686931 h 4278825"/>
              <a:gd name="connsiteX5-419" fmla="*/ 2306950 w 4391400"/>
              <a:gd name="connsiteY5-420" fmla="*/ 4275852 h 4278825"/>
              <a:gd name="connsiteX6-421" fmla="*/ 879080 w 4391400"/>
              <a:gd name="connsiteY6-422" fmla="*/ 3876449 h 4278825"/>
              <a:gd name="connsiteX7-423" fmla="*/ 187735 w 4391400"/>
              <a:gd name="connsiteY7-424" fmla="*/ 3119160 h 4278825"/>
              <a:gd name="connsiteX8-425" fmla="*/ 33580 w 4391400"/>
              <a:gd name="connsiteY8-426" fmla="*/ 2139344 h 4278825"/>
              <a:gd name="connsiteX0-427" fmla="*/ 10264 w 4368084"/>
              <a:gd name="connsiteY0-428" fmla="*/ 2139344 h 4278825"/>
              <a:gd name="connsiteX1-429" fmla="*/ 989862 w 4368084"/>
              <a:gd name="connsiteY1-430" fmla="*/ 350323 h 4278825"/>
              <a:gd name="connsiteX2-431" fmla="*/ 2388983 w 4368084"/>
              <a:gd name="connsiteY2-432" fmla="*/ 489 h 4278825"/>
              <a:gd name="connsiteX3-433" fmla="*/ 4368084 w 4368084"/>
              <a:gd name="connsiteY3-434" fmla="*/ 2139344 h 4278825"/>
              <a:gd name="connsiteX4-435" fmla="*/ 3876765 w 4368084"/>
              <a:gd name="connsiteY4-436" fmla="*/ 3686931 h 4278825"/>
              <a:gd name="connsiteX5-437" fmla="*/ 2283634 w 4368084"/>
              <a:gd name="connsiteY5-438" fmla="*/ 4275852 h 4278825"/>
              <a:gd name="connsiteX6-439" fmla="*/ 855764 w 4368084"/>
              <a:gd name="connsiteY6-440" fmla="*/ 3876449 h 4278825"/>
              <a:gd name="connsiteX7-441" fmla="*/ 164419 w 4368084"/>
              <a:gd name="connsiteY7-442" fmla="*/ 3119160 h 4278825"/>
              <a:gd name="connsiteX8-443" fmla="*/ 10264 w 4368084"/>
              <a:gd name="connsiteY8-444" fmla="*/ 2139344 h 4278825"/>
              <a:gd name="connsiteX0-445" fmla="*/ 10264 w 4368084"/>
              <a:gd name="connsiteY0-446" fmla="*/ 2139344 h 4278825"/>
              <a:gd name="connsiteX1-447" fmla="*/ 989862 w 4368084"/>
              <a:gd name="connsiteY1-448" fmla="*/ 350323 h 4278825"/>
              <a:gd name="connsiteX2-449" fmla="*/ 2388983 w 4368084"/>
              <a:gd name="connsiteY2-450" fmla="*/ 489 h 4278825"/>
              <a:gd name="connsiteX3-451" fmla="*/ 4368084 w 4368084"/>
              <a:gd name="connsiteY3-452" fmla="*/ 2139344 h 4278825"/>
              <a:gd name="connsiteX4-453" fmla="*/ 3876765 w 4368084"/>
              <a:gd name="connsiteY4-454" fmla="*/ 3686931 h 4278825"/>
              <a:gd name="connsiteX5-455" fmla="*/ 2283634 w 4368084"/>
              <a:gd name="connsiteY5-456" fmla="*/ 4275852 h 4278825"/>
              <a:gd name="connsiteX6-457" fmla="*/ 855764 w 4368084"/>
              <a:gd name="connsiteY6-458" fmla="*/ 3876449 h 4278825"/>
              <a:gd name="connsiteX7-459" fmla="*/ 164419 w 4368084"/>
              <a:gd name="connsiteY7-460" fmla="*/ 3119160 h 4278825"/>
              <a:gd name="connsiteX8-461" fmla="*/ 10264 w 4368084"/>
              <a:gd name="connsiteY8-462" fmla="*/ 2139344 h 4278825"/>
              <a:gd name="connsiteX0-463" fmla="*/ 10264 w 4494032"/>
              <a:gd name="connsiteY0-464" fmla="*/ 2255788 h 4395269"/>
              <a:gd name="connsiteX1-465" fmla="*/ 989862 w 4494032"/>
              <a:gd name="connsiteY1-466" fmla="*/ 466767 h 4395269"/>
              <a:gd name="connsiteX2-467" fmla="*/ 2388983 w 4494032"/>
              <a:gd name="connsiteY2-468" fmla="*/ 116933 h 4395269"/>
              <a:gd name="connsiteX3-469" fmla="*/ 4494032 w 4494032"/>
              <a:gd name="connsiteY3-470" fmla="*/ 2287277 h 4395269"/>
              <a:gd name="connsiteX4-471" fmla="*/ 3876765 w 4494032"/>
              <a:gd name="connsiteY4-472" fmla="*/ 3803375 h 4395269"/>
              <a:gd name="connsiteX5-473" fmla="*/ 2283634 w 4494032"/>
              <a:gd name="connsiteY5-474" fmla="*/ 4392296 h 4395269"/>
              <a:gd name="connsiteX6-475" fmla="*/ 855764 w 4494032"/>
              <a:gd name="connsiteY6-476" fmla="*/ 3992893 h 4395269"/>
              <a:gd name="connsiteX7-477" fmla="*/ 164419 w 4494032"/>
              <a:gd name="connsiteY7-478" fmla="*/ 3235604 h 4395269"/>
              <a:gd name="connsiteX8-479" fmla="*/ 10264 w 4494032"/>
              <a:gd name="connsiteY8-480" fmla="*/ 2255788 h 4395269"/>
              <a:gd name="connsiteX0-481" fmla="*/ 10264 w 4494032"/>
              <a:gd name="connsiteY0-482" fmla="*/ 2255788 h 4395269"/>
              <a:gd name="connsiteX1-483" fmla="*/ 989862 w 4494032"/>
              <a:gd name="connsiteY1-484" fmla="*/ 466767 h 4395269"/>
              <a:gd name="connsiteX2-485" fmla="*/ 2388983 w 4494032"/>
              <a:gd name="connsiteY2-486" fmla="*/ 116933 h 4395269"/>
              <a:gd name="connsiteX3-487" fmla="*/ 4494032 w 4494032"/>
              <a:gd name="connsiteY3-488" fmla="*/ 2287277 h 4395269"/>
              <a:gd name="connsiteX4-489" fmla="*/ 3876765 w 4494032"/>
              <a:gd name="connsiteY4-490" fmla="*/ 3803375 h 4395269"/>
              <a:gd name="connsiteX5-491" fmla="*/ 2283634 w 4494032"/>
              <a:gd name="connsiteY5-492" fmla="*/ 4392296 h 4395269"/>
              <a:gd name="connsiteX6-493" fmla="*/ 855764 w 4494032"/>
              <a:gd name="connsiteY6-494" fmla="*/ 3992893 h 4395269"/>
              <a:gd name="connsiteX7-495" fmla="*/ 164419 w 4494032"/>
              <a:gd name="connsiteY7-496" fmla="*/ 3235604 h 4395269"/>
              <a:gd name="connsiteX8-497" fmla="*/ 10264 w 4494032"/>
              <a:gd name="connsiteY8-498" fmla="*/ 2255788 h 4395269"/>
              <a:gd name="connsiteX0-499" fmla="*/ 10264 w 4494032"/>
              <a:gd name="connsiteY0-500" fmla="*/ 2142176 h 4281657"/>
              <a:gd name="connsiteX1-501" fmla="*/ 989862 w 4494032"/>
              <a:gd name="connsiteY1-502" fmla="*/ 353155 h 4281657"/>
              <a:gd name="connsiteX2-503" fmla="*/ 2388983 w 4494032"/>
              <a:gd name="connsiteY2-504" fmla="*/ 3321 h 4281657"/>
              <a:gd name="connsiteX3-505" fmla="*/ 4494032 w 4494032"/>
              <a:gd name="connsiteY3-506" fmla="*/ 2173665 h 4281657"/>
              <a:gd name="connsiteX4-507" fmla="*/ 3876765 w 4494032"/>
              <a:gd name="connsiteY4-508" fmla="*/ 3689763 h 4281657"/>
              <a:gd name="connsiteX5-509" fmla="*/ 2283634 w 4494032"/>
              <a:gd name="connsiteY5-510" fmla="*/ 4278684 h 4281657"/>
              <a:gd name="connsiteX6-511" fmla="*/ 855764 w 4494032"/>
              <a:gd name="connsiteY6-512" fmla="*/ 3879281 h 4281657"/>
              <a:gd name="connsiteX7-513" fmla="*/ 164419 w 4494032"/>
              <a:gd name="connsiteY7-514" fmla="*/ 3121992 h 4281657"/>
              <a:gd name="connsiteX8-515" fmla="*/ 10264 w 4494032"/>
              <a:gd name="connsiteY8-516" fmla="*/ 2142176 h 4281657"/>
              <a:gd name="connsiteX0-517" fmla="*/ 16906 w 4500674"/>
              <a:gd name="connsiteY0-518" fmla="*/ 2142176 h 4281657"/>
              <a:gd name="connsiteX1-519" fmla="*/ 996504 w 4500674"/>
              <a:gd name="connsiteY1-520" fmla="*/ 353155 h 4281657"/>
              <a:gd name="connsiteX2-521" fmla="*/ 2395625 w 4500674"/>
              <a:gd name="connsiteY2-522" fmla="*/ 3321 h 4281657"/>
              <a:gd name="connsiteX3-523" fmla="*/ 4500674 w 4500674"/>
              <a:gd name="connsiteY3-524" fmla="*/ 2173665 h 4281657"/>
              <a:gd name="connsiteX4-525" fmla="*/ 3883407 w 4500674"/>
              <a:gd name="connsiteY4-526" fmla="*/ 3689763 h 4281657"/>
              <a:gd name="connsiteX5-527" fmla="*/ 2290276 w 4500674"/>
              <a:gd name="connsiteY5-528" fmla="*/ 4278684 h 4281657"/>
              <a:gd name="connsiteX6-529" fmla="*/ 862406 w 4500674"/>
              <a:gd name="connsiteY6-530" fmla="*/ 3879281 h 4281657"/>
              <a:gd name="connsiteX7-531" fmla="*/ 171061 w 4500674"/>
              <a:gd name="connsiteY7-532" fmla="*/ 3121992 h 4281657"/>
              <a:gd name="connsiteX8-533" fmla="*/ 16906 w 4500674"/>
              <a:gd name="connsiteY8-534" fmla="*/ 2142176 h 4281657"/>
              <a:gd name="connsiteX0-535" fmla="*/ 16906 w 4503418"/>
              <a:gd name="connsiteY0-536" fmla="*/ 2151453 h 4290934"/>
              <a:gd name="connsiteX1-537" fmla="*/ 996504 w 4503418"/>
              <a:gd name="connsiteY1-538" fmla="*/ 362432 h 4290934"/>
              <a:gd name="connsiteX2-539" fmla="*/ 2395625 w 4503418"/>
              <a:gd name="connsiteY2-540" fmla="*/ 12598 h 4290934"/>
              <a:gd name="connsiteX3-541" fmla="*/ 3890389 w 4503418"/>
              <a:gd name="connsiteY3-542" fmla="*/ 661930 h 4290934"/>
              <a:gd name="connsiteX4-543" fmla="*/ 4500674 w 4503418"/>
              <a:gd name="connsiteY4-544" fmla="*/ 2182942 h 4290934"/>
              <a:gd name="connsiteX5-545" fmla="*/ 3883407 w 4503418"/>
              <a:gd name="connsiteY5-546" fmla="*/ 3699040 h 4290934"/>
              <a:gd name="connsiteX6-547" fmla="*/ 2290276 w 4503418"/>
              <a:gd name="connsiteY6-548" fmla="*/ 4287961 h 4290934"/>
              <a:gd name="connsiteX7-549" fmla="*/ 862406 w 4503418"/>
              <a:gd name="connsiteY7-550" fmla="*/ 3888558 h 4290934"/>
              <a:gd name="connsiteX8-551" fmla="*/ 171061 w 4503418"/>
              <a:gd name="connsiteY8-552" fmla="*/ 3131269 h 4290934"/>
              <a:gd name="connsiteX9" fmla="*/ 16906 w 4503418"/>
              <a:gd name="connsiteY9" fmla="*/ 2151453 h 4290934"/>
              <a:gd name="connsiteX0-553" fmla="*/ 16906 w 4503418"/>
              <a:gd name="connsiteY0-554" fmla="*/ 2151453 h 4290934"/>
              <a:gd name="connsiteX1-555" fmla="*/ 996504 w 4503418"/>
              <a:gd name="connsiteY1-556" fmla="*/ 362432 h 4290934"/>
              <a:gd name="connsiteX2-557" fmla="*/ 2395625 w 4503418"/>
              <a:gd name="connsiteY2-558" fmla="*/ 12598 h 4290934"/>
              <a:gd name="connsiteX3-559" fmla="*/ 3890389 w 4503418"/>
              <a:gd name="connsiteY3-560" fmla="*/ 661930 h 4290934"/>
              <a:gd name="connsiteX4-561" fmla="*/ 4500674 w 4503418"/>
              <a:gd name="connsiteY4-562" fmla="*/ 2182942 h 4290934"/>
              <a:gd name="connsiteX5-563" fmla="*/ 3883407 w 4503418"/>
              <a:gd name="connsiteY5-564" fmla="*/ 3699040 h 4290934"/>
              <a:gd name="connsiteX6-565" fmla="*/ 2290276 w 4503418"/>
              <a:gd name="connsiteY6-566" fmla="*/ 4287961 h 4290934"/>
              <a:gd name="connsiteX7-567" fmla="*/ 862406 w 4503418"/>
              <a:gd name="connsiteY7-568" fmla="*/ 3888558 h 4290934"/>
              <a:gd name="connsiteX8-569" fmla="*/ 171061 w 4503418"/>
              <a:gd name="connsiteY8-570" fmla="*/ 3131269 h 4290934"/>
              <a:gd name="connsiteX9-571" fmla="*/ 16906 w 4503418"/>
              <a:gd name="connsiteY9-572" fmla="*/ 2151453 h 4290934"/>
              <a:gd name="connsiteX0-573" fmla="*/ 16906 w 4501971"/>
              <a:gd name="connsiteY0-574" fmla="*/ 2151453 h 4290934"/>
              <a:gd name="connsiteX1-575" fmla="*/ 996504 w 4501971"/>
              <a:gd name="connsiteY1-576" fmla="*/ 362432 h 4290934"/>
              <a:gd name="connsiteX2-577" fmla="*/ 2395625 w 4501971"/>
              <a:gd name="connsiteY2-578" fmla="*/ 12598 h 4290934"/>
              <a:gd name="connsiteX3-579" fmla="*/ 3890389 w 4501971"/>
              <a:gd name="connsiteY3-580" fmla="*/ 661930 h 4290934"/>
              <a:gd name="connsiteX4-581" fmla="*/ 4500674 w 4501971"/>
              <a:gd name="connsiteY4-582" fmla="*/ 2182942 h 4290934"/>
              <a:gd name="connsiteX5-583" fmla="*/ 3883407 w 4501971"/>
              <a:gd name="connsiteY5-584" fmla="*/ 3699040 h 4290934"/>
              <a:gd name="connsiteX6-585" fmla="*/ 2290276 w 4501971"/>
              <a:gd name="connsiteY6-586" fmla="*/ 4287961 h 4290934"/>
              <a:gd name="connsiteX7-587" fmla="*/ 862406 w 4501971"/>
              <a:gd name="connsiteY7-588" fmla="*/ 3888558 h 4290934"/>
              <a:gd name="connsiteX8-589" fmla="*/ 171061 w 4501971"/>
              <a:gd name="connsiteY8-590" fmla="*/ 3131269 h 4290934"/>
              <a:gd name="connsiteX9-591" fmla="*/ 16906 w 4501971"/>
              <a:gd name="connsiteY9-592" fmla="*/ 2151453 h 4290934"/>
              <a:gd name="connsiteX0-593" fmla="*/ 16906 w 4500674"/>
              <a:gd name="connsiteY0-594" fmla="*/ 2151453 h 4290934"/>
              <a:gd name="connsiteX1-595" fmla="*/ 996504 w 4500674"/>
              <a:gd name="connsiteY1-596" fmla="*/ 362432 h 4290934"/>
              <a:gd name="connsiteX2-597" fmla="*/ 2395625 w 4500674"/>
              <a:gd name="connsiteY2-598" fmla="*/ 12598 h 4290934"/>
              <a:gd name="connsiteX3-599" fmla="*/ 3890389 w 4500674"/>
              <a:gd name="connsiteY3-600" fmla="*/ 661930 h 4290934"/>
              <a:gd name="connsiteX4-601" fmla="*/ 4500674 w 4500674"/>
              <a:gd name="connsiteY4-602" fmla="*/ 2182942 h 4290934"/>
              <a:gd name="connsiteX5-603" fmla="*/ 3883407 w 4500674"/>
              <a:gd name="connsiteY5-604" fmla="*/ 3699040 h 4290934"/>
              <a:gd name="connsiteX6-605" fmla="*/ 2290276 w 4500674"/>
              <a:gd name="connsiteY6-606" fmla="*/ 4287961 h 4290934"/>
              <a:gd name="connsiteX7-607" fmla="*/ 862406 w 4500674"/>
              <a:gd name="connsiteY7-608" fmla="*/ 3888558 h 4290934"/>
              <a:gd name="connsiteX8-609" fmla="*/ 171061 w 4500674"/>
              <a:gd name="connsiteY8-610" fmla="*/ 3131269 h 4290934"/>
              <a:gd name="connsiteX9-611" fmla="*/ 16906 w 4500674"/>
              <a:gd name="connsiteY9-612" fmla="*/ 2151453 h 4290934"/>
              <a:gd name="connsiteX0-613" fmla="*/ 16906 w 4500674"/>
              <a:gd name="connsiteY0-614" fmla="*/ 2151453 h 4290934"/>
              <a:gd name="connsiteX1-615" fmla="*/ 996504 w 4500674"/>
              <a:gd name="connsiteY1-616" fmla="*/ 362432 h 4290934"/>
              <a:gd name="connsiteX2-617" fmla="*/ 2395625 w 4500674"/>
              <a:gd name="connsiteY2-618" fmla="*/ 12598 h 4290934"/>
              <a:gd name="connsiteX3-619" fmla="*/ 3890389 w 4500674"/>
              <a:gd name="connsiteY3-620" fmla="*/ 661930 h 4290934"/>
              <a:gd name="connsiteX4-621" fmla="*/ 4500674 w 4500674"/>
              <a:gd name="connsiteY4-622" fmla="*/ 2182942 h 4290934"/>
              <a:gd name="connsiteX5-623" fmla="*/ 3883407 w 4500674"/>
              <a:gd name="connsiteY5-624" fmla="*/ 3699040 h 4290934"/>
              <a:gd name="connsiteX6-625" fmla="*/ 2290276 w 4500674"/>
              <a:gd name="connsiteY6-626" fmla="*/ 4287961 h 4290934"/>
              <a:gd name="connsiteX7-627" fmla="*/ 862406 w 4500674"/>
              <a:gd name="connsiteY7-628" fmla="*/ 3888558 h 4290934"/>
              <a:gd name="connsiteX8-629" fmla="*/ 171061 w 4500674"/>
              <a:gd name="connsiteY8-630" fmla="*/ 3131269 h 4290934"/>
              <a:gd name="connsiteX9-631" fmla="*/ 16906 w 4500674"/>
              <a:gd name="connsiteY9-632" fmla="*/ 2151453 h 4290934"/>
              <a:gd name="connsiteX0-633" fmla="*/ 28544 w 4512312"/>
              <a:gd name="connsiteY0-634" fmla="*/ 2151453 h 4290934"/>
              <a:gd name="connsiteX1-635" fmla="*/ 1008142 w 4512312"/>
              <a:gd name="connsiteY1-636" fmla="*/ 362432 h 4290934"/>
              <a:gd name="connsiteX2-637" fmla="*/ 2407263 w 4512312"/>
              <a:gd name="connsiteY2-638" fmla="*/ 12598 h 4290934"/>
              <a:gd name="connsiteX3-639" fmla="*/ 3902027 w 4512312"/>
              <a:gd name="connsiteY3-640" fmla="*/ 661930 h 4290934"/>
              <a:gd name="connsiteX4-641" fmla="*/ 4512312 w 4512312"/>
              <a:gd name="connsiteY4-642" fmla="*/ 2182942 h 4290934"/>
              <a:gd name="connsiteX5-643" fmla="*/ 3895045 w 4512312"/>
              <a:gd name="connsiteY5-644" fmla="*/ 3699040 h 4290934"/>
              <a:gd name="connsiteX6-645" fmla="*/ 2301914 w 4512312"/>
              <a:gd name="connsiteY6-646" fmla="*/ 4287961 h 4290934"/>
              <a:gd name="connsiteX7-647" fmla="*/ 874044 w 4512312"/>
              <a:gd name="connsiteY7-648" fmla="*/ 3888558 h 4290934"/>
              <a:gd name="connsiteX8-649" fmla="*/ 286823 w 4512312"/>
              <a:gd name="connsiteY8-650" fmla="*/ 3232066 h 4290934"/>
              <a:gd name="connsiteX9-651" fmla="*/ 28544 w 4512312"/>
              <a:gd name="connsiteY9-652" fmla="*/ 2151453 h 4290934"/>
              <a:gd name="connsiteX0-653" fmla="*/ 45358 w 4383353"/>
              <a:gd name="connsiteY0-654" fmla="*/ 2191772 h 4290934"/>
              <a:gd name="connsiteX1-655" fmla="*/ 879183 w 4383353"/>
              <a:gd name="connsiteY1-656" fmla="*/ 362432 h 4290934"/>
              <a:gd name="connsiteX2-657" fmla="*/ 2278304 w 4383353"/>
              <a:gd name="connsiteY2-658" fmla="*/ 12598 h 4290934"/>
              <a:gd name="connsiteX3-659" fmla="*/ 3773068 w 4383353"/>
              <a:gd name="connsiteY3-660" fmla="*/ 661930 h 4290934"/>
              <a:gd name="connsiteX4-661" fmla="*/ 4383353 w 4383353"/>
              <a:gd name="connsiteY4-662" fmla="*/ 2182942 h 4290934"/>
              <a:gd name="connsiteX5-663" fmla="*/ 3766086 w 4383353"/>
              <a:gd name="connsiteY5-664" fmla="*/ 3699040 h 4290934"/>
              <a:gd name="connsiteX6-665" fmla="*/ 2172955 w 4383353"/>
              <a:gd name="connsiteY6-666" fmla="*/ 4287961 h 4290934"/>
              <a:gd name="connsiteX7-667" fmla="*/ 745085 w 4383353"/>
              <a:gd name="connsiteY7-668" fmla="*/ 3888558 h 4290934"/>
              <a:gd name="connsiteX8-669" fmla="*/ 157864 w 4383353"/>
              <a:gd name="connsiteY8-670" fmla="*/ 3232066 h 4290934"/>
              <a:gd name="connsiteX9-671" fmla="*/ 45358 w 4383353"/>
              <a:gd name="connsiteY9-672" fmla="*/ 2191772 h 4290934"/>
              <a:gd name="connsiteX0-673" fmla="*/ 149 w 4338144"/>
              <a:gd name="connsiteY0-674" fmla="*/ 2191772 h 4290934"/>
              <a:gd name="connsiteX1-675" fmla="*/ 833974 w 4338144"/>
              <a:gd name="connsiteY1-676" fmla="*/ 362432 h 4290934"/>
              <a:gd name="connsiteX2-677" fmla="*/ 2233095 w 4338144"/>
              <a:gd name="connsiteY2-678" fmla="*/ 12598 h 4290934"/>
              <a:gd name="connsiteX3-679" fmla="*/ 3727859 w 4338144"/>
              <a:gd name="connsiteY3-680" fmla="*/ 661930 h 4290934"/>
              <a:gd name="connsiteX4-681" fmla="*/ 4338144 w 4338144"/>
              <a:gd name="connsiteY4-682" fmla="*/ 2182942 h 4290934"/>
              <a:gd name="connsiteX5-683" fmla="*/ 3720877 w 4338144"/>
              <a:gd name="connsiteY5-684" fmla="*/ 3699040 h 4290934"/>
              <a:gd name="connsiteX6-685" fmla="*/ 2127746 w 4338144"/>
              <a:gd name="connsiteY6-686" fmla="*/ 4287961 h 4290934"/>
              <a:gd name="connsiteX7-687" fmla="*/ 699876 w 4338144"/>
              <a:gd name="connsiteY7-688" fmla="*/ 3888558 h 4290934"/>
              <a:gd name="connsiteX8-689" fmla="*/ 112655 w 4338144"/>
              <a:gd name="connsiteY8-690" fmla="*/ 3232066 h 4290934"/>
              <a:gd name="connsiteX9-691" fmla="*/ 149 w 4338144"/>
              <a:gd name="connsiteY9-692" fmla="*/ 2191772 h 4290934"/>
              <a:gd name="connsiteX0-693" fmla="*/ 71 w 4463014"/>
              <a:gd name="connsiteY0-694" fmla="*/ 2151453 h 4290934"/>
              <a:gd name="connsiteX1-695" fmla="*/ 958844 w 4463014"/>
              <a:gd name="connsiteY1-696" fmla="*/ 362432 h 4290934"/>
              <a:gd name="connsiteX2-697" fmla="*/ 2357965 w 4463014"/>
              <a:gd name="connsiteY2-698" fmla="*/ 12598 h 4290934"/>
              <a:gd name="connsiteX3-699" fmla="*/ 3852729 w 4463014"/>
              <a:gd name="connsiteY3-700" fmla="*/ 661930 h 4290934"/>
              <a:gd name="connsiteX4-701" fmla="*/ 4463014 w 4463014"/>
              <a:gd name="connsiteY4-702" fmla="*/ 2182942 h 4290934"/>
              <a:gd name="connsiteX5-703" fmla="*/ 3845747 w 4463014"/>
              <a:gd name="connsiteY5-704" fmla="*/ 3699040 h 4290934"/>
              <a:gd name="connsiteX6-705" fmla="*/ 2252616 w 4463014"/>
              <a:gd name="connsiteY6-706" fmla="*/ 4287961 h 4290934"/>
              <a:gd name="connsiteX7-707" fmla="*/ 824746 w 4463014"/>
              <a:gd name="connsiteY7-708" fmla="*/ 3888558 h 4290934"/>
              <a:gd name="connsiteX8-709" fmla="*/ 237525 w 4463014"/>
              <a:gd name="connsiteY8-710" fmla="*/ 3232066 h 4290934"/>
              <a:gd name="connsiteX9-711" fmla="*/ 71 w 4463014"/>
              <a:gd name="connsiteY9-712" fmla="*/ 2151453 h 4290934"/>
              <a:gd name="connsiteX0-713" fmla="*/ 71 w 4463014"/>
              <a:gd name="connsiteY0-714" fmla="*/ 2151453 h 4290934"/>
              <a:gd name="connsiteX1-715" fmla="*/ 958844 w 4463014"/>
              <a:gd name="connsiteY1-716" fmla="*/ 362432 h 4290934"/>
              <a:gd name="connsiteX2-717" fmla="*/ 2357965 w 4463014"/>
              <a:gd name="connsiteY2-718" fmla="*/ 12598 h 4290934"/>
              <a:gd name="connsiteX3-719" fmla="*/ 3852729 w 4463014"/>
              <a:gd name="connsiteY3-720" fmla="*/ 661930 h 4290934"/>
              <a:gd name="connsiteX4-721" fmla="*/ 4463014 w 4463014"/>
              <a:gd name="connsiteY4-722" fmla="*/ 2182942 h 4290934"/>
              <a:gd name="connsiteX5-723" fmla="*/ 3845747 w 4463014"/>
              <a:gd name="connsiteY5-724" fmla="*/ 3699040 h 4290934"/>
              <a:gd name="connsiteX6-725" fmla="*/ 2252616 w 4463014"/>
              <a:gd name="connsiteY6-726" fmla="*/ 4287961 h 4290934"/>
              <a:gd name="connsiteX7-727" fmla="*/ 824746 w 4463014"/>
              <a:gd name="connsiteY7-728" fmla="*/ 3888558 h 4290934"/>
              <a:gd name="connsiteX8-729" fmla="*/ 237525 w 4463014"/>
              <a:gd name="connsiteY8-730" fmla="*/ 3232066 h 4290934"/>
              <a:gd name="connsiteX9-731" fmla="*/ 71 w 4463014"/>
              <a:gd name="connsiteY9-732" fmla="*/ 2151453 h 4290934"/>
              <a:gd name="connsiteX0-733" fmla="*/ 71 w 4463014"/>
              <a:gd name="connsiteY0-734" fmla="*/ 2151453 h 4290934"/>
              <a:gd name="connsiteX1-735" fmla="*/ 958844 w 4463014"/>
              <a:gd name="connsiteY1-736" fmla="*/ 362432 h 4290934"/>
              <a:gd name="connsiteX2-737" fmla="*/ 2357965 w 4463014"/>
              <a:gd name="connsiteY2-738" fmla="*/ 12598 h 4290934"/>
              <a:gd name="connsiteX3-739" fmla="*/ 3852729 w 4463014"/>
              <a:gd name="connsiteY3-740" fmla="*/ 661930 h 4290934"/>
              <a:gd name="connsiteX4-741" fmla="*/ 4463014 w 4463014"/>
              <a:gd name="connsiteY4-742" fmla="*/ 2182942 h 4290934"/>
              <a:gd name="connsiteX5-743" fmla="*/ 3845747 w 4463014"/>
              <a:gd name="connsiteY5-744" fmla="*/ 3699040 h 4290934"/>
              <a:gd name="connsiteX6-745" fmla="*/ 2252616 w 4463014"/>
              <a:gd name="connsiteY6-746" fmla="*/ 4287961 h 4290934"/>
              <a:gd name="connsiteX7-747" fmla="*/ 824746 w 4463014"/>
              <a:gd name="connsiteY7-748" fmla="*/ 3888558 h 4290934"/>
              <a:gd name="connsiteX8-749" fmla="*/ 237525 w 4463014"/>
              <a:gd name="connsiteY8-750" fmla="*/ 3232066 h 4290934"/>
              <a:gd name="connsiteX9-751" fmla="*/ 71 w 4463014"/>
              <a:gd name="connsiteY9-752" fmla="*/ 2151453 h 4290934"/>
              <a:gd name="connsiteX0-753" fmla="*/ 71 w 4421365"/>
              <a:gd name="connsiteY0-754" fmla="*/ 2151453 h 4290934"/>
              <a:gd name="connsiteX1-755" fmla="*/ 958844 w 4421365"/>
              <a:gd name="connsiteY1-756" fmla="*/ 362432 h 4290934"/>
              <a:gd name="connsiteX2-757" fmla="*/ 2357965 w 4421365"/>
              <a:gd name="connsiteY2-758" fmla="*/ 12598 h 4290934"/>
              <a:gd name="connsiteX3-759" fmla="*/ 3852729 w 4421365"/>
              <a:gd name="connsiteY3-760" fmla="*/ 661930 h 4290934"/>
              <a:gd name="connsiteX4-761" fmla="*/ 4421365 w 4421365"/>
              <a:gd name="connsiteY4-762" fmla="*/ 2485334 h 4290934"/>
              <a:gd name="connsiteX5-763" fmla="*/ 3845747 w 4421365"/>
              <a:gd name="connsiteY5-764" fmla="*/ 3699040 h 4290934"/>
              <a:gd name="connsiteX6-765" fmla="*/ 2252616 w 4421365"/>
              <a:gd name="connsiteY6-766" fmla="*/ 4287961 h 4290934"/>
              <a:gd name="connsiteX7-767" fmla="*/ 824746 w 4421365"/>
              <a:gd name="connsiteY7-768" fmla="*/ 3888558 h 4290934"/>
              <a:gd name="connsiteX8-769" fmla="*/ 237525 w 4421365"/>
              <a:gd name="connsiteY8-770" fmla="*/ 3232066 h 4290934"/>
              <a:gd name="connsiteX9-771" fmla="*/ 71 w 4421365"/>
              <a:gd name="connsiteY9-772" fmla="*/ 2151453 h 4290934"/>
              <a:gd name="connsiteX0-773" fmla="*/ 71 w 4427323"/>
              <a:gd name="connsiteY0-774" fmla="*/ 2151453 h 4290934"/>
              <a:gd name="connsiteX1-775" fmla="*/ 958844 w 4427323"/>
              <a:gd name="connsiteY1-776" fmla="*/ 362432 h 4290934"/>
              <a:gd name="connsiteX2-777" fmla="*/ 2357965 w 4427323"/>
              <a:gd name="connsiteY2-778" fmla="*/ 12598 h 4290934"/>
              <a:gd name="connsiteX3-779" fmla="*/ 3852729 w 4427323"/>
              <a:gd name="connsiteY3-780" fmla="*/ 661930 h 4290934"/>
              <a:gd name="connsiteX4-781" fmla="*/ 4421365 w 4427323"/>
              <a:gd name="connsiteY4-782" fmla="*/ 2485334 h 4290934"/>
              <a:gd name="connsiteX5-783" fmla="*/ 3845747 w 4427323"/>
              <a:gd name="connsiteY5-784" fmla="*/ 3699040 h 4290934"/>
              <a:gd name="connsiteX6-785" fmla="*/ 2252616 w 4427323"/>
              <a:gd name="connsiteY6-786" fmla="*/ 4287961 h 4290934"/>
              <a:gd name="connsiteX7-787" fmla="*/ 824746 w 4427323"/>
              <a:gd name="connsiteY7-788" fmla="*/ 3888558 h 4290934"/>
              <a:gd name="connsiteX8-789" fmla="*/ 237525 w 4427323"/>
              <a:gd name="connsiteY8-790" fmla="*/ 3232066 h 4290934"/>
              <a:gd name="connsiteX9-791" fmla="*/ 71 w 4427323"/>
              <a:gd name="connsiteY9-792" fmla="*/ 2151453 h 4290934"/>
              <a:gd name="connsiteX0-793" fmla="*/ 71 w 4427323"/>
              <a:gd name="connsiteY0-794" fmla="*/ 2151453 h 4290934"/>
              <a:gd name="connsiteX1-795" fmla="*/ 958844 w 4427323"/>
              <a:gd name="connsiteY1-796" fmla="*/ 362432 h 4290934"/>
              <a:gd name="connsiteX2-797" fmla="*/ 2357965 w 4427323"/>
              <a:gd name="connsiteY2-798" fmla="*/ 12598 h 4290934"/>
              <a:gd name="connsiteX3-799" fmla="*/ 3852729 w 4427323"/>
              <a:gd name="connsiteY3-800" fmla="*/ 661930 h 4290934"/>
              <a:gd name="connsiteX4-801" fmla="*/ 4421365 w 4427323"/>
              <a:gd name="connsiteY4-802" fmla="*/ 2485334 h 4290934"/>
              <a:gd name="connsiteX5-803" fmla="*/ 3845747 w 4427323"/>
              <a:gd name="connsiteY5-804" fmla="*/ 3699040 h 4290934"/>
              <a:gd name="connsiteX6-805" fmla="*/ 2252616 w 4427323"/>
              <a:gd name="connsiteY6-806" fmla="*/ 4287961 h 4290934"/>
              <a:gd name="connsiteX7-807" fmla="*/ 824746 w 4427323"/>
              <a:gd name="connsiteY7-808" fmla="*/ 3888558 h 4290934"/>
              <a:gd name="connsiteX8-809" fmla="*/ 237525 w 4427323"/>
              <a:gd name="connsiteY8-810" fmla="*/ 3232066 h 4290934"/>
              <a:gd name="connsiteX9-811" fmla="*/ 71 w 4427323"/>
              <a:gd name="connsiteY9-812" fmla="*/ 2151453 h 4290934"/>
              <a:gd name="connsiteX0-813" fmla="*/ 71 w 4427323"/>
              <a:gd name="connsiteY0-814" fmla="*/ 2151453 h 4292134"/>
              <a:gd name="connsiteX1-815" fmla="*/ 958844 w 4427323"/>
              <a:gd name="connsiteY1-816" fmla="*/ 362432 h 4292134"/>
              <a:gd name="connsiteX2-817" fmla="*/ 2357965 w 4427323"/>
              <a:gd name="connsiteY2-818" fmla="*/ 12598 h 4292134"/>
              <a:gd name="connsiteX3-819" fmla="*/ 3852729 w 4427323"/>
              <a:gd name="connsiteY3-820" fmla="*/ 661930 h 4292134"/>
              <a:gd name="connsiteX4-821" fmla="*/ 4421365 w 4427323"/>
              <a:gd name="connsiteY4-822" fmla="*/ 2485334 h 4292134"/>
              <a:gd name="connsiteX5-823" fmla="*/ 3908221 w 4427323"/>
              <a:gd name="connsiteY5-824" fmla="*/ 3658721 h 4292134"/>
              <a:gd name="connsiteX6-825" fmla="*/ 2252616 w 4427323"/>
              <a:gd name="connsiteY6-826" fmla="*/ 4287961 h 4292134"/>
              <a:gd name="connsiteX7-827" fmla="*/ 824746 w 4427323"/>
              <a:gd name="connsiteY7-828" fmla="*/ 3888558 h 4292134"/>
              <a:gd name="connsiteX8-829" fmla="*/ 237525 w 4427323"/>
              <a:gd name="connsiteY8-830" fmla="*/ 3232066 h 4292134"/>
              <a:gd name="connsiteX9-831" fmla="*/ 71 w 4427323"/>
              <a:gd name="connsiteY9-832" fmla="*/ 2151453 h 4292134"/>
              <a:gd name="connsiteX0-833" fmla="*/ 71 w 4427323"/>
              <a:gd name="connsiteY0-834" fmla="*/ 2151453 h 4292134"/>
              <a:gd name="connsiteX1-835" fmla="*/ 958844 w 4427323"/>
              <a:gd name="connsiteY1-836" fmla="*/ 362432 h 4292134"/>
              <a:gd name="connsiteX2-837" fmla="*/ 2357965 w 4427323"/>
              <a:gd name="connsiteY2-838" fmla="*/ 12598 h 4292134"/>
              <a:gd name="connsiteX3-839" fmla="*/ 3852729 w 4427323"/>
              <a:gd name="connsiteY3-840" fmla="*/ 661930 h 4292134"/>
              <a:gd name="connsiteX4-841" fmla="*/ 4421365 w 4427323"/>
              <a:gd name="connsiteY4-842" fmla="*/ 2485334 h 4292134"/>
              <a:gd name="connsiteX5-843" fmla="*/ 3908221 w 4427323"/>
              <a:gd name="connsiteY5-844" fmla="*/ 3658721 h 4292134"/>
              <a:gd name="connsiteX6-845" fmla="*/ 2252616 w 4427323"/>
              <a:gd name="connsiteY6-846" fmla="*/ 4287961 h 4292134"/>
              <a:gd name="connsiteX7-847" fmla="*/ 824746 w 4427323"/>
              <a:gd name="connsiteY7-848" fmla="*/ 3888558 h 4292134"/>
              <a:gd name="connsiteX8-849" fmla="*/ 237525 w 4427323"/>
              <a:gd name="connsiteY8-850" fmla="*/ 3232066 h 4292134"/>
              <a:gd name="connsiteX9-851" fmla="*/ 71 w 4427323"/>
              <a:gd name="connsiteY9-852" fmla="*/ 2151453 h 4292134"/>
              <a:gd name="connsiteX0-853" fmla="*/ 71 w 4427323"/>
              <a:gd name="connsiteY0-854" fmla="*/ 2151453 h 4289046"/>
              <a:gd name="connsiteX1-855" fmla="*/ 958844 w 4427323"/>
              <a:gd name="connsiteY1-856" fmla="*/ 362432 h 4289046"/>
              <a:gd name="connsiteX2-857" fmla="*/ 2357965 w 4427323"/>
              <a:gd name="connsiteY2-858" fmla="*/ 12598 h 4289046"/>
              <a:gd name="connsiteX3-859" fmla="*/ 3852729 w 4427323"/>
              <a:gd name="connsiteY3-860" fmla="*/ 661930 h 4289046"/>
              <a:gd name="connsiteX4-861" fmla="*/ 4421365 w 4427323"/>
              <a:gd name="connsiteY4-862" fmla="*/ 2485334 h 4289046"/>
              <a:gd name="connsiteX5-863" fmla="*/ 3929046 w 4427323"/>
              <a:gd name="connsiteY5-864" fmla="*/ 3779678 h 4289046"/>
              <a:gd name="connsiteX6-865" fmla="*/ 2252616 w 4427323"/>
              <a:gd name="connsiteY6-866" fmla="*/ 4287961 h 4289046"/>
              <a:gd name="connsiteX7-867" fmla="*/ 824746 w 4427323"/>
              <a:gd name="connsiteY7-868" fmla="*/ 3888558 h 4289046"/>
              <a:gd name="connsiteX8-869" fmla="*/ 237525 w 4427323"/>
              <a:gd name="connsiteY8-870" fmla="*/ 3232066 h 4289046"/>
              <a:gd name="connsiteX9-871" fmla="*/ 71 w 4427323"/>
              <a:gd name="connsiteY9-872" fmla="*/ 2151453 h 4289046"/>
              <a:gd name="connsiteX0-873" fmla="*/ 71 w 4427323"/>
              <a:gd name="connsiteY0-874" fmla="*/ 2151453 h 4289046"/>
              <a:gd name="connsiteX1-875" fmla="*/ 958844 w 4427323"/>
              <a:gd name="connsiteY1-876" fmla="*/ 362432 h 4289046"/>
              <a:gd name="connsiteX2-877" fmla="*/ 2357965 w 4427323"/>
              <a:gd name="connsiteY2-878" fmla="*/ 12598 h 4289046"/>
              <a:gd name="connsiteX3-879" fmla="*/ 3852729 w 4427323"/>
              <a:gd name="connsiteY3-880" fmla="*/ 661930 h 4289046"/>
              <a:gd name="connsiteX4-881" fmla="*/ 4421365 w 4427323"/>
              <a:gd name="connsiteY4-882" fmla="*/ 2485334 h 4289046"/>
              <a:gd name="connsiteX5-883" fmla="*/ 3929046 w 4427323"/>
              <a:gd name="connsiteY5-884" fmla="*/ 3779678 h 4289046"/>
              <a:gd name="connsiteX6-885" fmla="*/ 2252616 w 4427323"/>
              <a:gd name="connsiteY6-886" fmla="*/ 4287961 h 4289046"/>
              <a:gd name="connsiteX7-887" fmla="*/ 824746 w 4427323"/>
              <a:gd name="connsiteY7-888" fmla="*/ 3888558 h 4289046"/>
              <a:gd name="connsiteX8-889" fmla="*/ 237525 w 4427323"/>
              <a:gd name="connsiteY8-890" fmla="*/ 3232066 h 4289046"/>
              <a:gd name="connsiteX9-891" fmla="*/ 71 w 4427323"/>
              <a:gd name="connsiteY9-892" fmla="*/ 2151453 h 4289046"/>
              <a:gd name="connsiteX0-893" fmla="*/ 71 w 4427323"/>
              <a:gd name="connsiteY0-894" fmla="*/ 2151453 h 4292134"/>
              <a:gd name="connsiteX1-895" fmla="*/ 958844 w 4427323"/>
              <a:gd name="connsiteY1-896" fmla="*/ 362432 h 4292134"/>
              <a:gd name="connsiteX2-897" fmla="*/ 2357965 w 4427323"/>
              <a:gd name="connsiteY2-898" fmla="*/ 12598 h 4292134"/>
              <a:gd name="connsiteX3-899" fmla="*/ 3852729 w 4427323"/>
              <a:gd name="connsiteY3-900" fmla="*/ 661930 h 4292134"/>
              <a:gd name="connsiteX4-901" fmla="*/ 4421365 w 4427323"/>
              <a:gd name="connsiteY4-902" fmla="*/ 2485334 h 4292134"/>
              <a:gd name="connsiteX5-903" fmla="*/ 3949870 w 4427323"/>
              <a:gd name="connsiteY5-904" fmla="*/ 3658721 h 4292134"/>
              <a:gd name="connsiteX6-905" fmla="*/ 2252616 w 4427323"/>
              <a:gd name="connsiteY6-906" fmla="*/ 4287961 h 4292134"/>
              <a:gd name="connsiteX7-907" fmla="*/ 824746 w 4427323"/>
              <a:gd name="connsiteY7-908" fmla="*/ 3888558 h 4292134"/>
              <a:gd name="connsiteX8-909" fmla="*/ 237525 w 4427323"/>
              <a:gd name="connsiteY8-910" fmla="*/ 3232066 h 4292134"/>
              <a:gd name="connsiteX9-911" fmla="*/ 71 w 4427323"/>
              <a:gd name="connsiteY9-912" fmla="*/ 2151453 h 4292134"/>
              <a:gd name="connsiteX0-913" fmla="*/ 71 w 4427323"/>
              <a:gd name="connsiteY0-914" fmla="*/ 2151453 h 4288042"/>
              <a:gd name="connsiteX1-915" fmla="*/ 958844 w 4427323"/>
              <a:gd name="connsiteY1-916" fmla="*/ 362432 h 4288042"/>
              <a:gd name="connsiteX2-917" fmla="*/ 2357965 w 4427323"/>
              <a:gd name="connsiteY2-918" fmla="*/ 12598 h 4288042"/>
              <a:gd name="connsiteX3-919" fmla="*/ 3852729 w 4427323"/>
              <a:gd name="connsiteY3-920" fmla="*/ 661930 h 4288042"/>
              <a:gd name="connsiteX4-921" fmla="*/ 4421365 w 4427323"/>
              <a:gd name="connsiteY4-922" fmla="*/ 2485334 h 4288042"/>
              <a:gd name="connsiteX5-923" fmla="*/ 3824922 w 4427323"/>
              <a:gd name="connsiteY5-924" fmla="*/ 3860316 h 4288042"/>
              <a:gd name="connsiteX6-925" fmla="*/ 2252616 w 4427323"/>
              <a:gd name="connsiteY6-926" fmla="*/ 4287961 h 4288042"/>
              <a:gd name="connsiteX7-927" fmla="*/ 824746 w 4427323"/>
              <a:gd name="connsiteY7-928" fmla="*/ 3888558 h 4288042"/>
              <a:gd name="connsiteX8-929" fmla="*/ 237525 w 4427323"/>
              <a:gd name="connsiteY8-930" fmla="*/ 3232066 h 4288042"/>
              <a:gd name="connsiteX9-931" fmla="*/ 71 w 4427323"/>
              <a:gd name="connsiteY9-932" fmla="*/ 2151453 h 4288042"/>
              <a:gd name="connsiteX0-933" fmla="*/ 71 w 4427323"/>
              <a:gd name="connsiteY0-934" fmla="*/ 2151453 h 4288042"/>
              <a:gd name="connsiteX1-935" fmla="*/ 958844 w 4427323"/>
              <a:gd name="connsiteY1-936" fmla="*/ 362432 h 4288042"/>
              <a:gd name="connsiteX2-937" fmla="*/ 2357965 w 4427323"/>
              <a:gd name="connsiteY2-938" fmla="*/ 12598 h 4288042"/>
              <a:gd name="connsiteX3-939" fmla="*/ 3852729 w 4427323"/>
              <a:gd name="connsiteY3-940" fmla="*/ 661930 h 4288042"/>
              <a:gd name="connsiteX4-941" fmla="*/ 4421365 w 4427323"/>
              <a:gd name="connsiteY4-942" fmla="*/ 2485334 h 4288042"/>
              <a:gd name="connsiteX5-943" fmla="*/ 3720799 w 4427323"/>
              <a:gd name="connsiteY5-944" fmla="*/ 3860316 h 4288042"/>
              <a:gd name="connsiteX6-945" fmla="*/ 2252616 w 4427323"/>
              <a:gd name="connsiteY6-946" fmla="*/ 4287961 h 4288042"/>
              <a:gd name="connsiteX7-947" fmla="*/ 824746 w 4427323"/>
              <a:gd name="connsiteY7-948" fmla="*/ 3888558 h 4288042"/>
              <a:gd name="connsiteX8-949" fmla="*/ 237525 w 4427323"/>
              <a:gd name="connsiteY8-950" fmla="*/ 3232066 h 4288042"/>
              <a:gd name="connsiteX9-951" fmla="*/ 71 w 4427323"/>
              <a:gd name="connsiteY9-952" fmla="*/ 2151453 h 42880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 ang="0">
                <a:pos x="connsiteX7-169" y="connsiteY7-170"/>
              </a:cxn>
              <a:cxn ang="0">
                <a:pos x="connsiteX8-299" y="connsiteY8-300"/>
              </a:cxn>
              <a:cxn ang="0">
                <a:pos x="connsiteX9-571" y="connsiteY9-572"/>
              </a:cxn>
            </a:cxnLst>
            <a:rect l="l" t="t" r="r" b="b"/>
            <a:pathLst>
              <a:path w="4427323" h="4288042">
                <a:moveTo>
                  <a:pt x="71" y="2151453"/>
                </a:moveTo>
                <a:cubicBezTo>
                  <a:pt x="-4657" y="1511905"/>
                  <a:pt x="224953" y="1001609"/>
                  <a:pt x="958844" y="362432"/>
                </a:cubicBezTo>
                <a:cubicBezTo>
                  <a:pt x="1479627" y="57436"/>
                  <a:pt x="1875651" y="-37318"/>
                  <a:pt x="2357965" y="12598"/>
                </a:cubicBezTo>
                <a:cubicBezTo>
                  <a:pt x="2840279" y="62514"/>
                  <a:pt x="3470401" y="174250"/>
                  <a:pt x="3852729" y="661930"/>
                </a:cubicBezTo>
                <a:cubicBezTo>
                  <a:pt x="3825726" y="740255"/>
                  <a:pt x="4497082" y="1021324"/>
                  <a:pt x="4421365" y="2485334"/>
                </a:cubicBezTo>
                <a:cubicBezTo>
                  <a:pt x="4400065" y="3262836"/>
                  <a:pt x="4042801" y="3624521"/>
                  <a:pt x="3720799" y="3860316"/>
                </a:cubicBezTo>
                <a:cubicBezTo>
                  <a:pt x="3191050" y="4223398"/>
                  <a:pt x="2735291" y="4283254"/>
                  <a:pt x="2252616" y="4287961"/>
                </a:cubicBezTo>
                <a:cubicBezTo>
                  <a:pt x="1769941" y="4292668"/>
                  <a:pt x="1142952" y="4093597"/>
                  <a:pt x="824746" y="3888558"/>
                </a:cubicBezTo>
                <a:cubicBezTo>
                  <a:pt x="506540" y="3683520"/>
                  <a:pt x="378442" y="3521584"/>
                  <a:pt x="237525" y="3232066"/>
                </a:cubicBezTo>
                <a:cubicBezTo>
                  <a:pt x="152086" y="3021823"/>
                  <a:pt x="4799" y="2791001"/>
                  <a:pt x="71" y="2151453"/>
                </a:cubicBezTo>
                <a:close/>
              </a:path>
            </a:pathLst>
          </a:custGeom>
          <a:noFill/>
          <a:ln w="127000" cmpd="sng">
            <a:noFill/>
          </a:ln>
          <a:effectLst>
            <a:outerShdw blurRad="44450" dist="38100" dir="8160000" algn="tl" rotWithShape="0">
              <a:srgbClr val="000000">
                <a:alpha val="40000"/>
              </a:srgbClr>
            </a:outerShdw>
          </a:effectLst>
        </p:spPr>
        <p:txBody>
          <a:bodyPr vert="horz" anchor="ctr"/>
          <a:lstStyle>
            <a:lvl1pPr algn="ctr">
              <a:defRPr sz="3200">
                <a:ln>
                  <a:noFill/>
                </a:ln>
                <a:solidFill>
                  <a:schemeClr val="tx1"/>
                </a:solidFill>
                <a:latin typeface="Arial" panose="020B0604020202020204"/>
                <a:cs typeface="Arial" panose="020B0604020202020204"/>
              </a:defRPr>
            </a:lvl1pPr>
          </a:lstStyle>
          <a:p>
            <a:endParaRPr lang="en-US" dirty="0"/>
          </a:p>
        </p:txBody>
      </p:sp>
      <p:sp>
        <p:nvSpPr>
          <p:cNvPr id="34" name="Rectangle 3"/>
          <p:cNvSpPr/>
          <p:nvPr userDrawn="1"/>
        </p:nvSpPr>
        <p:spPr bwMode="auto">
          <a:xfrm flipV="1">
            <a:off x="5495256" y="7484900"/>
            <a:ext cx="4225976" cy="1389324"/>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01131"/>
              <a:gd name="connsiteY0-152" fmla="*/ 38487 h 3868690"/>
              <a:gd name="connsiteX1-153" fmla="*/ 3099212 w 3101131"/>
              <a:gd name="connsiteY1-154" fmla="*/ 0 h 3868690"/>
              <a:gd name="connsiteX2-155" fmla="*/ 3100380 w 3101131"/>
              <a:gd name="connsiteY2-156" fmla="*/ 3868690 h 3868690"/>
              <a:gd name="connsiteX3-157" fmla="*/ 0 w 3101131"/>
              <a:gd name="connsiteY3-158" fmla="*/ 3850998 h 3868690"/>
              <a:gd name="connsiteX4-159" fmla="*/ 25789 w 3101131"/>
              <a:gd name="connsiteY4-160" fmla="*/ 1582093 h 3868690"/>
              <a:gd name="connsiteX5-161" fmla="*/ 46310 w 3101131"/>
              <a:gd name="connsiteY5-162" fmla="*/ 38487 h 386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01131" h="3868690">
                <a:moveTo>
                  <a:pt x="46310" y="38487"/>
                </a:moveTo>
                <a:lnTo>
                  <a:pt x="3099212" y="0"/>
                </a:lnTo>
                <a:cubicBezTo>
                  <a:pt x="3105354" y="1269912"/>
                  <a:pt x="3094238" y="2598778"/>
                  <a:pt x="3100380" y="3868690"/>
                </a:cubicBezTo>
                <a:lnTo>
                  <a:pt x="0" y="3850998"/>
                </a:lnTo>
                <a:cubicBezTo>
                  <a:pt x="13706" y="3175477"/>
                  <a:pt x="12083" y="1875172"/>
                  <a:pt x="25789" y="1582093"/>
                </a:cubicBezTo>
                <a:cubicBezTo>
                  <a:pt x="48975" y="1595965"/>
                  <a:pt x="2291" y="564547"/>
                  <a:pt x="46310" y="38487"/>
                </a:cubicBezTo>
                <a:close/>
              </a:path>
            </a:pathLst>
          </a:custGeom>
          <a:solidFill>
            <a:srgbClr val="2FA2A7"/>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0" name="Rectangle 3"/>
          <p:cNvSpPr/>
          <p:nvPr userDrawn="1"/>
        </p:nvSpPr>
        <p:spPr bwMode="auto">
          <a:xfrm flipH="1" flipV="1">
            <a:off x="10103768" y="7484900"/>
            <a:ext cx="4225976" cy="1389324"/>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01131"/>
              <a:gd name="connsiteY0-152" fmla="*/ 38487 h 3868690"/>
              <a:gd name="connsiteX1-153" fmla="*/ 3099212 w 3101131"/>
              <a:gd name="connsiteY1-154" fmla="*/ 0 h 3868690"/>
              <a:gd name="connsiteX2-155" fmla="*/ 3100380 w 3101131"/>
              <a:gd name="connsiteY2-156" fmla="*/ 3868690 h 3868690"/>
              <a:gd name="connsiteX3-157" fmla="*/ 0 w 3101131"/>
              <a:gd name="connsiteY3-158" fmla="*/ 3850998 h 3868690"/>
              <a:gd name="connsiteX4-159" fmla="*/ 25789 w 3101131"/>
              <a:gd name="connsiteY4-160" fmla="*/ 1582093 h 3868690"/>
              <a:gd name="connsiteX5-161" fmla="*/ 46310 w 3101131"/>
              <a:gd name="connsiteY5-162" fmla="*/ 38487 h 386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01131" h="3868690">
                <a:moveTo>
                  <a:pt x="46310" y="38487"/>
                </a:moveTo>
                <a:lnTo>
                  <a:pt x="3099212" y="0"/>
                </a:lnTo>
                <a:cubicBezTo>
                  <a:pt x="3105354" y="1269912"/>
                  <a:pt x="3094238" y="2598778"/>
                  <a:pt x="3100380" y="3868690"/>
                </a:cubicBezTo>
                <a:lnTo>
                  <a:pt x="0" y="3850998"/>
                </a:lnTo>
                <a:cubicBezTo>
                  <a:pt x="13706" y="3175477"/>
                  <a:pt x="12083" y="1875172"/>
                  <a:pt x="25789" y="1582093"/>
                </a:cubicBezTo>
                <a:cubicBezTo>
                  <a:pt x="48975" y="1595965"/>
                  <a:pt x="2291" y="564547"/>
                  <a:pt x="46310" y="38487"/>
                </a:cubicBezTo>
                <a:close/>
              </a:path>
            </a:pathLst>
          </a:custGeom>
          <a:solidFill>
            <a:srgbClr val="2FA2A7"/>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6" name="Rectangle 3"/>
          <p:cNvSpPr/>
          <p:nvPr userDrawn="1"/>
        </p:nvSpPr>
        <p:spPr bwMode="auto">
          <a:xfrm flipH="1" flipV="1">
            <a:off x="19392800" y="7484900"/>
            <a:ext cx="4225976" cy="1389324"/>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01131"/>
              <a:gd name="connsiteY0-152" fmla="*/ 38487 h 3868690"/>
              <a:gd name="connsiteX1-153" fmla="*/ 3099212 w 3101131"/>
              <a:gd name="connsiteY1-154" fmla="*/ 0 h 3868690"/>
              <a:gd name="connsiteX2-155" fmla="*/ 3100380 w 3101131"/>
              <a:gd name="connsiteY2-156" fmla="*/ 3868690 h 3868690"/>
              <a:gd name="connsiteX3-157" fmla="*/ 0 w 3101131"/>
              <a:gd name="connsiteY3-158" fmla="*/ 3850998 h 3868690"/>
              <a:gd name="connsiteX4-159" fmla="*/ 25789 w 3101131"/>
              <a:gd name="connsiteY4-160" fmla="*/ 1582093 h 3868690"/>
              <a:gd name="connsiteX5-161" fmla="*/ 46310 w 3101131"/>
              <a:gd name="connsiteY5-162" fmla="*/ 38487 h 386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01131" h="3868690">
                <a:moveTo>
                  <a:pt x="46310" y="38487"/>
                </a:moveTo>
                <a:lnTo>
                  <a:pt x="3099212" y="0"/>
                </a:lnTo>
                <a:cubicBezTo>
                  <a:pt x="3105354" y="1269912"/>
                  <a:pt x="3094238" y="2598778"/>
                  <a:pt x="3100380" y="3868690"/>
                </a:cubicBezTo>
                <a:lnTo>
                  <a:pt x="0" y="3850998"/>
                </a:lnTo>
                <a:cubicBezTo>
                  <a:pt x="13706" y="3175477"/>
                  <a:pt x="12083" y="1875172"/>
                  <a:pt x="25789" y="1582093"/>
                </a:cubicBezTo>
                <a:cubicBezTo>
                  <a:pt x="48975" y="1595965"/>
                  <a:pt x="2291" y="564547"/>
                  <a:pt x="46310" y="38487"/>
                </a:cubicBezTo>
                <a:close/>
              </a:path>
            </a:pathLst>
          </a:custGeom>
          <a:solidFill>
            <a:srgbClr val="2FA2A7"/>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7" name="Rectangle 3"/>
          <p:cNvSpPr/>
          <p:nvPr userDrawn="1"/>
        </p:nvSpPr>
        <p:spPr bwMode="auto">
          <a:xfrm flipV="1">
            <a:off x="14712280" y="7484900"/>
            <a:ext cx="4225976" cy="1389324"/>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01131"/>
              <a:gd name="connsiteY0-152" fmla="*/ 38487 h 3868690"/>
              <a:gd name="connsiteX1-153" fmla="*/ 3099212 w 3101131"/>
              <a:gd name="connsiteY1-154" fmla="*/ 0 h 3868690"/>
              <a:gd name="connsiteX2-155" fmla="*/ 3100380 w 3101131"/>
              <a:gd name="connsiteY2-156" fmla="*/ 3868690 h 3868690"/>
              <a:gd name="connsiteX3-157" fmla="*/ 0 w 3101131"/>
              <a:gd name="connsiteY3-158" fmla="*/ 3850998 h 3868690"/>
              <a:gd name="connsiteX4-159" fmla="*/ 25789 w 3101131"/>
              <a:gd name="connsiteY4-160" fmla="*/ 1582093 h 3868690"/>
              <a:gd name="connsiteX5-161" fmla="*/ 46310 w 3101131"/>
              <a:gd name="connsiteY5-162" fmla="*/ 38487 h 386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01131" h="3868690">
                <a:moveTo>
                  <a:pt x="46310" y="38487"/>
                </a:moveTo>
                <a:lnTo>
                  <a:pt x="3099212" y="0"/>
                </a:lnTo>
                <a:cubicBezTo>
                  <a:pt x="3105354" y="1269912"/>
                  <a:pt x="3094238" y="2598778"/>
                  <a:pt x="3100380" y="3868690"/>
                </a:cubicBezTo>
                <a:lnTo>
                  <a:pt x="0" y="3850998"/>
                </a:lnTo>
                <a:cubicBezTo>
                  <a:pt x="13706" y="3175477"/>
                  <a:pt x="12083" y="1875172"/>
                  <a:pt x="25789" y="1582093"/>
                </a:cubicBezTo>
                <a:cubicBezTo>
                  <a:pt x="48975" y="1595965"/>
                  <a:pt x="2291" y="564547"/>
                  <a:pt x="46310" y="38487"/>
                </a:cubicBezTo>
                <a:close/>
              </a:path>
            </a:pathLst>
          </a:custGeom>
          <a:solidFill>
            <a:srgbClr val="2FA2A7"/>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2" name="Rectangle 3"/>
          <p:cNvSpPr/>
          <p:nvPr userDrawn="1"/>
        </p:nvSpPr>
        <p:spPr bwMode="auto">
          <a:xfrm flipV="1">
            <a:off x="742728" y="7484900"/>
            <a:ext cx="4225976" cy="1389324"/>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01131"/>
              <a:gd name="connsiteY0-152" fmla="*/ 38487 h 3868690"/>
              <a:gd name="connsiteX1-153" fmla="*/ 3099212 w 3101131"/>
              <a:gd name="connsiteY1-154" fmla="*/ 0 h 3868690"/>
              <a:gd name="connsiteX2-155" fmla="*/ 3100380 w 3101131"/>
              <a:gd name="connsiteY2-156" fmla="*/ 3868690 h 3868690"/>
              <a:gd name="connsiteX3-157" fmla="*/ 0 w 3101131"/>
              <a:gd name="connsiteY3-158" fmla="*/ 3850998 h 3868690"/>
              <a:gd name="connsiteX4-159" fmla="*/ 25789 w 3101131"/>
              <a:gd name="connsiteY4-160" fmla="*/ 1582093 h 3868690"/>
              <a:gd name="connsiteX5-161" fmla="*/ 46310 w 3101131"/>
              <a:gd name="connsiteY5-162" fmla="*/ 38487 h 386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01131" h="3868690">
                <a:moveTo>
                  <a:pt x="46310" y="38487"/>
                </a:moveTo>
                <a:lnTo>
                  <a:pt x="3099212" y="0"/>
                </a:lnTo>
                <a:cubicBezTo>
                  <a:pt x="3105354" y="1269912"/>
                  <a:pt x="3094238" y="2598778"/>
                  <a:pt x="3100380" y="3868690"/>
                </a:cubicBezTo>
                <a:lnTo>
                  <a:pt x="0" y="3850998"/>
                </a:lnTo>
                <a:cubicBezTo>
                  <a:pt x="13706" y="3175477"/>
                  <a:pt x="12083" y="1875172"/>
                  <a:pt x="25789" y="1582093"/>
                </a:cubicBezTo>
                <a:cubicBezTo>
                  <a:pt x="48975" y="1595965"/>
                  <a:pt x="2291" y="564547"/>
                  <a:pt x="46310" y="38487"/>
                </a:cubicBezTo>
                <a:close/>
              </a:path>
            </a:pathLst>
          </a:custGeom>
          <a:solidFill>
            <a:srgbClr val="2FA2A7"/>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5" name="Text Placeholder 12"/>
          <p:cNvSpPr>
            <a:spLocks noGrp="1"/>
          </p:cNvSpPr>
          <p:nvPr>
            <p:ph type="body" sz="quarter" idx="12"/>
          </p:nvPr>
        </p:nvSpPr>
        <p:spPr>
          <a:xfrm>
            <a:off x="958752" y="8949357"/>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3" name="Text Placeholder 12"/>
          <p:cNvSpPr>
            <a:spLocks noGrp="1"/>
          </p:cNvSpPr>
          <p:nvPr>
            <p:ph type="body" sz="quarter" idx="14"/>
          </p:nvPr>
        </p:nvSpPr>
        <p:spPr>
          <a:xfrm>
            <a:off x="5639272" y="8949357"/>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5" name="Text Placeholder 12"/>
          <p:cNvSpPr>
            <a:spLocks noGrp="1"/>
          </p:cNvSpPr>
          <p:nvPr>
            <p:ph type="body" sz="quarter" idx="16"/>
          </p:nvPr>
        </p:nvSpPr>
        <p:spPr>
          <a:xfrm>
            <a:off x="10247784" y="8949357"/>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7" name="Text Placeholder 12"/>
          <p:cNvSpPr>
            <a:spLocks noGrp="1"/>
          </p:cNvSpPr>
          <p:nvPr>
            <p:ph type="body" sz="quarter" idx="18"/>
          </p:nvPr>
        </p:nvSpPr>
        <p:spPr>
          <a:xfrm>
            <a:off x="19536816" y="8949357"/>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3" name="Text Placeholder 12"/>
          <p:cNvSpPr>
            <a:spLocks noGrp="1"/>
          </p:cNvSpPr>
          <p:nvPr>
            <p:ph type="body" sz="quarter" idx="10" hasCustomPrompt="1"/>
          </p:nvPr>
        </p:nvSpPr>
        <p:spPr>
          <a:xfrm>
            <a:off x="958752" y="8154144"/>
            <a:ext cx="3888432" cy="504056"/>
          </a:xfrm>
          <a:prstGeom prst="rect">
            <a:avLst/>
          </a:prstGeom>
        </p:spPr>
        <p:txBody>
          <a:bodyPr vert="horz" anchor="b"/>
          <a:lstStyle>
            <a:lvl1pPr marL="0" indent="0" algn="ctr">
              <a:buNone/>
              <a:defRPr sz="2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9" name="Text Placeholder 12"/>
          <p:cNvSpPr>
            <a:spLocks noGrp="1"/>
          </p:cNvSpPr>
          <p:nvPr>
            <p:ph type="body" sz="quarter" idx="26" hasCustomPrompt="1"/>
          </p:nvPr>
        </p:nvSpPr>
        <p:spPr>
          <a:xfrm>
            <a:off x="5639272" y="8154144"/>
            <a:ext cx="3888432" cy="504056"/>
          </a:xfrm>
          <a:prstGeom prst="rect">
            <a:avLst/>
          </a:prstGeom>
        </p:spPr>
        <p:txBody>
          <a:bodyPr vert="horz" anchor="b"/>
          <a:lstStyle>
            <a:lvl1pPr marL="0" indent="0" algn="ctr">
              <a:buNone/>
              <a:defRPr sz="2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7" name="Text Placeholder 12"/>
          <p:cNvSpPr>
            <a:spLocks noGrp="1"/>
          </p:cNvSpPr>
          <p:nvPr>
            <p:ph type="body" sz="quarter" idx="27" hasCustomPrompt="1"/>
          </p:nvPr>
        </p:nvSpPr>
        <p:spPr>
          <a:xfrm>
            <a:off x="10247784" y="8154144"/>
            <a:ext cx="3888432" cy="504056"/>
          </a:xfrm>
          <a:prstGeom prst="rect">
            <a:avLst/>
          </a:prstGeom>
        </p:spPr>
        <p:txBody>
          <a:bodyPr vert="horz" anchor="b"/>
          <a:lstStyle>
            <a:lvl1pPr marL="0" indent="0" algn="ctr">
              <a:buNone/>
              <a:defRPr sz="2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9" name="Text Placeholder 12"/>
          <p:cNvSpPr>
            <a:spLocks noGrp="1"/>
          </p:cNvSpPr>
          <p:nvPr>
            <p:ph type="body" sz="quarter" idx="28" hasCustomPrompt="1"/>
          </p:nvPr>
        </p:nvSpPr>
        <p:spPr>
          <a:xfrm>
            <a:off x="19536816" y="8154144"/>
            <a:ext cx="3888432" cy="504056"/>
          </a:xfrm>
          <a:prstGeom prst="rect">
            <a:avLst/>
          </a:prstGeom>
        </p:spPr>
        <p:txBody>
          <a:bodyPr vert="horz" anchor="b"/>
          <a:lstStyle>
            <a:lvl1pPr marL="0" indent="0" algn="ctr">
              <a:buNone/>
              <a:defRPr sz="2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8" name="Text Placeholder 12"/>
          <p:cNvSpPr>
            <a:spLocks noGrp="1"/>
          </p:cNvSpPr>
          <p:nvPr>
            <p:ph type="body" sz="quarter" idx="30" hasCustomPrompt="1"/>
          </p:nvPr>
        </p:nvSpPr>
        <p:spPr>
          <a:xfrm>
            <a:off x="14928304" y="8154144"/>
            <a:ext cx="3888432" cy="504056"/>
          </a:xfrm>
          <a:prstGeom prst="rect">
            <a:avLst/>
          </a:prstGeom>
        </p:spPr>
        <p:txBody>
          <a:bodyPr vert="horz" anchor="b"/>
          <a:lstStyle>
            <a:lvl1pPr marL="0" indent="0" algn="ctr">
              <a:buNone/>
              <a:defRPr sz="2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8" name="Text Placeholder 12"/>
          <p:cNvSpPr>
            <a:spLocks noGrp="1"/>
          </p:cNvSpPr>
          <p:nvPr>
            <p:ph type="body" sz="quarter" idx="31"/>
          </p:nvPr>
        </p:nvSpPr>
        <p:spPr>
          <a:xfrm>
            <a:off x="14928304" y="8949357"/>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6" name="Text Placeholder 12"/>
          <p:cNvSpPr>
            <a:spLocks noGrp="1"/>
          </p:cNvSpPr>
          <p:nvPr>
            <p:ph type="body" sz="quarter" idx="32" hasCustomPrompt="1"/>
          </p:nvPr>
        </p:nvSpPr>
        <p:spPr>
          <a:xfrm>
            <a:off x="958752" y="7434064"/>
            <a:ext cx="3888432" cy="792088"/>
          </a:xfrm>
          <a:prstGeom prst="rect">
            <a:avLst/>
          </a:prstGeom>
        </p:spPr>
        <p:txBody>
          <a:bodyPr vert="horz" anchor="b"/>
          <a:lstStyle>
            <a:lvl1pPr marL="0" indent="0" algn="ctr">
              <a:buNone/>
              <a:defRPr sz="32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2" name="Text Placeholder 12"/>
          <p:cNvSpPr>
            <a:spLocks noGrp="1"/>
          </p:cNvSpPr>
          <p:nvPr>
            <p:ph type="body" sz="quarter" idx="33" hasCustomPrompt="1"/>
          </p:nvPr>
        </p:nvSpPr>
        <p:spPr>
          <a:xfrm>
            <a:off x="5639272" y="7434064"/>
            <a:ext cx="3888432" cy="792088"/>
          </a:xfrm>
          <a:prstGeom prst="rect">
            <a:avLst/>
          </a:prstGeom>
        </p:spPr>
        <p:txBody>
          <a:bodyPr vert="horz" anchor="b"/>
          <a:lstStyle>
            <a:lvl1pPr marL="0" indent="0" algn="ctr">
              <a:buNone/>
              <a:defRPr sz="32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3" name="Text Placeholder 12"/>
          <p:cNvSpPr>
            <a:spLocks noGrp="1"/>
          </p:cNvSpPr>
          <p:nvPr>
            <p:ph type="body" sz="quarter" idx="34" hasCustomPrompt="1"/>
          </p:nvPr>
        </p:nvSpPr>
        <p:spPr>
          <a:xfrm>
            <a:off x="10247784" y="7434064"/>
            <a:ext cx="3888432" cy="792088"/>
          </a:xfrm>
          <a:prstGeom prst="rect">
            <a:avLst/>
          </a:prstGeom>
        </p:spPr>
        <p:txBody>
          <a:bodyPr vert="horz" anchor="b"/>
          <a:lstStyle>
            <a:lvl1pPr marL="0" indent="0" algn="ctr">
              <a:buNone/>
              <a:defRPr sz="32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4" name="Text Placeholder 12"/>
          <p:cNvSpPr>
            <a:spLocks noGrp="1"/>
          </p:cNvSpPr>
          <p:nvPr>
            <p:ph type="body" sz="quarter" idx="35" hasCustomPrompt="1"/>
          </p:nvPr>
        </p:nvSpPr>
        <p:spPr>
          <a:xfrm>
            <a:off x="19536816" y="7434064"/>
            <a:ext cx="3888432" cy="792088"/>
          </a:xfrm>
          <a:prstGeom prst="rect">
            <a:avLst/>
          </a:prstGeom>
        </p:spPr>
        <p:txBody>
          <a:bodyPr vert="horz" anchor="b"/>
          <a:lstStyle>
            <a:lvl1pPr marL="0" indent="0" algn="ctr">
              <a:buNone/>
              <a:defRPr sz="32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5" name="Text Placeholder 12"/>
          <p:cNvSpPr>
            <a:spLocks noGrp="1"/>
          </p:cNvSpPr>
          <p:nvPr>
            <p:ph type="body" sz="quarter" idx="36" hasCustomPrompt="1"/>
          </p:nvPr>
        </p:nvSpPr>
        <p:spPr>
          <a:xfrm>
            <a:off x="14928304" y="7434064"/>
            <a:ext cx="3888432" cy="792088"/>
          </a:xfrm>
          <a:prstGeom prst="rect">
            <a:avLst/>
          </a:prstGeom>
        </p:spPr>
        <p:txBody>
          <a:bodyPr vert="horz" anchor="b"/>
          <a:lstStyle>
            <a:lvl1pPr marL="0" indent="0" algn="ctr">
              <a:buNone/>
              <a:defRPr sz="32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1"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48"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perfect circle icons stacked">
    <p:spTree>
      <p:nvGrpSpPr>
        <p:cNvPr id="1" name=""/>
        <p:cNvGrpSpPr/>
        <p:nvPr/>
      </p:nvGrpSpPr>
      <p:grpSpPr>
        <a:xfrm>
          <a:off x="0" y="0"/>
          <a:ext cx="0" cy="0"/>
          <a:chOff x="0" y="0"/>
          <a:chExt cx="0" cy="0"/>
        </a:xfrm>
      </p:grpSpPr>
      <p:sp>
        <p:nvSpPr>
          <p:cNvPr id="42" name="Picture Placeholder 8"/>
          <p:cNvSpPr>
            <a:spLocks noGrp="1"/>
          </p:cNvSpPr>
          <p:nvPr>
            <p:ph type="pic" sz="quarter" idx="19"/>
          </p:nvPr>
        </p:nvSpPr>
        <p:spPr>
          <a:xfrm>
            <a:off x="2254152" y="2897448"/>
            <a:ext cx="3313112" cy="3312480"/>
          </a:xfrm>
          <a:prstGeom prst="ellipse">
            <a:avLst/>
          </a:prstGeom>
          <a:ln w="127000" cmpd="sng">
            <a:noFill/>
          </a:ln>
          <a:effectLst/>
        </p:spPr>
        <p:txBody>
          <a:bodyPr vert="horz"/>
          <a:lstStyle>
            <a:lvl1pPr>
              <a:defRPr sz="4000">
                <a:ln>
                  <a:noFill/>
                </a:ln>
                <a:solidFill>
                  <a:srgbClr val="3E3E3E"/>
                </a:solidFill>
                <a:latin typeface="Arial" panose="020B0604020202020204"/>
                <a:cs typeface="Arial" panose="020B0604020202020204"/>
              </a:defRPr>
            </a:lvl1pPr>
          </a:lstStyle>
          <a:p>
            <a:endParaRPr lang="en-US" dirty="0"/>
          </a:p>
        </p:txBody>
      </p:sp>
      <p:sp>
        <p:nvSpPr>
          <p:cNvPr id="43" name="Picture Placeholder 8"/>
          <p:cNvSpPr>
            <a:spLocks noGrp="1"/>
          </p:cNvSpPr>
          <p:nvPr>
            <p:ph type="pic" sz="quarter" idx="28"/>
          </p:nvPr>
        </p:nvSpPr>
        <p:spPr>
          <a:xfrm>
            <a:off x="2254152" y="7002016"/>
            <a:ext cx="3313112" cy="3312480"/>
          </a:xfrm>
          <a:prstGeom prst="ellipse">
            <a:avLst/>
          </a:prstGeom>
          <a:ln w="127000" cmpd="sng">
            <a:noFill/>
          </a:ln>
          <a:effectLst/>
        </p:spPr>
        <p:txBody>
          <a:bodyPr vert="horz"/>
          <a:lstStyle>
            <a:lvl1pPr>
              <a:defRPr sz="4000">
                <a:ln>
                  <a:noFill/>
                </a:ln>
                <a:solidFill>
                  <a:srgbClr val="3E3E3E"/>
                </a:solidFill>
                <a:latin typeface="Arial" panose="020B0604020202020204"/>
                <a:cs typeface="Arial" panose="020B0604020202020204"/>
              </a:defRPr>
            </a:lvl1pPr>
          </a:lstStyle>
          <a:p>
            <a:endParaRPr lang="en-US" dirty="0"/>
          </a:p>
        </p:txBody>
      </p:sp>
      <p:sp>
        <p:nvSpPr>
          <p:cNvPr id="44" name="Picture Placeholder 8"/>
          <p:cNvSpPr>
            <a:spLocks noGrp="1"/>
          </p:cNvSpPr>
          <p:nvPr>
            <p:ph type="pic" sz="quarter" idx="29"/>
          </p:nvPr>
        </p:nvSpPr>
        <p:spPr>
          <a:xfrm>
            <a:off x="12480032" y="2897448"/>
            <a:ext cx="3313112" cy="3312480"/>
          </a:xfrm>
          <a:prstGeom prst="ellipse">
            <a:avLst/>
          </a:prstGeom>
          <a:ln w="127000" cmpd="sng">
            <a:noFill/>
          </a:ln>
          <a:effectLst/>
        </p:spPr>
        <p:txBody>
          <a:bodyPr vert="horz"/>
          <a:lstStyle>
            <a:lvl1pPr>
              <a:defRPr sz="4000">
                <a:ln>
                  <a:noFill/>
                </a:ln>
                <a:solidFill>
                  <a:srgbClr val="3E3E3E"/>
                </a:solidFill>
                <a:latin typeface="Arial" panose="020B0604020202020204"/>
                <a:cs typeface="Arial" panose="020B0604020202020204"/>
              </a:defRPr>
            </a:lvl1pPr>
          </a:lstStyle>
          <a:p>
            <a:endParaRPr lang="en-US" dirty="0"/>
          </a:p>
        </p:txBody>
      </p:sp>
      <p:sp>
        <p:nvSpPr>
          <p:cNvPr id="45" name="Picture Placeholder 8"/>
          <p:cNvSpPr>
            <a:spLocks noGrp="1"/>
          </p:cNvSpPr>
          <p:nvPr>
            <p:ph type="pic" sz="quarter" idx="30"/>
          </p:nvPr>
        </p:nvSpPr>
        <p:spPr>
          <a:xfrm>
            <a:off x="12480032" y="6930008"/>
            <a:ext cx="3313112" cy="3312480"/>
          </a:xfrm>
          <a:prstGeom prst="ellipse">
            <a:avLst/>
          </a:prstGeom>
          <a:ln w="127000" cmpd="sng">
            <a:noFill/>
          </a:ln>
          <a:effectLst/>
        </p:spPr>
        <p:txBody>
          <a:bodyPr vert="horz"/>
          <a:lstStyle>
            <a:lvl1pPr>
              <a:defRPr sz="4000">
                <a:ln>
                  <a:noFill/>
                </a:ln>
                <a:solidFill>
                  <a:srgbClr val="3E3E3E"/>
                </a:solidFill>
                <a:latin typeface="Arial" panose="020B0604020202020204"/>
                <a:cs typeface="Arial" panose="020B0604020202020204"/>
              </a:defRPr>
            </a:lvl1pPr>
          </a:lstStyle>
          <a:p>
            <a:endParaRPr lang="en-US" dirty="0"/>
          </a:p>
        </p:txBody>
      </p:sp>
      <p:sp>
        <p:nvSpPr>
          <p:cNvPr id="29" name="Text Placeholder 12"/>
          <p:cNvSpPr>
            <a:spLocks noGrp="1"/>
          </p:cNvSpPr>
          <p:nvPr>
            <p:ph type="body" sz="quarter" idx="20"/>
          </p:nvPr>
        </p:nvSpPr>
        <p:spPr>
          <a:xfrm>
            <a:off x="16080432" y="3617640"/>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0" name="Text Placeholder 12"/>
          <p:cNvSpPr>
            <a:spLocks noGrp="1"/>
          </p:cNvSpPr>
          <p:nvPr>
            <p:ph type="body" sz="quarter" idx="21" hasCustomPrompt="1"/>
          </p:nvPr>
        </p:nvSpPr>
        <p:spPr>
          <a:xfrm>
            <a:off x="16124526" y="2825552"/>
            <a:ext cx="5787434" cy="1079500"/>
          </a:xfrm>
          <a:prstGeom prst="rect">
            <a:avLst/>
          </a:prstGeom>
        </p:spPr>
        <p:txBody>
          <a:bodyPr vert="horz" anchor="t"/>
          <a:lstStyle>
            <a:lvl1pPr marL="0" indent="0" algn="l">
              <a:buNone/>
              <a:defRPr sz="32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1" name="Text Placeholder 12"/>
          <p:cNvSpPr>
            <a:spLocks noGrp="1"/>
          </p:cNvSpPr>
          <p:nvPr>
            <p:ph type="body" sz="quarter" idx="22"/>
          </p:nvPr>
        </p:nvSpPr>
        <p:spPr>
          <a:xfrm>
            <a:off x="16080432" y="7794104"/>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2" name="Text Placeholder 12"/>
          <p:cNvSpPr>
            <a:spLocks noGrp="1"/>
          </p:cNvSpPr>
          <p:nvPr>
            <p:ph type="body" sz="quarter" idx="23" hasCustomPrompt="1"/>
          </p:nvPr>
        </p:nvSpPr>
        <p:spPr>
          <a:xfrm>
            <a:off x="16124526" y="7002016"/>
            <a:ext cx="5787434" cy="1079500"/>
          </a:xfrm>
          <a:prstGeom prst="rect">
            <a:avLst/>
          </a:prstGeom>
        </p:spPr>
        <p:txBody>
          <a:bodyPr vert="horz" anchor="t"/>
          <a:lstStyle>
            <a:lvl1pPr marL="0" indent="0" algn="l">
              <a:buNone/>
              <a:defRPr sz="32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8" name="Text Placeholder 12"/>
          <p:cNvSpPr>
            <a:spLocks noGrp="1"/>
          </p:cNvSpPr>
          <p:nvPr>
            <p:ph type="body" sz="quarter" idx="24"/>
          </p:nvPr>
        </p:nvSpPr>
        <p:spPr>
          <a:xfrm>
            <a:off x="5811202" y="3617640"/>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9" name="Text Placeholder 12"/>
          <p:cNvSpPr>
            <a:spLocks noGrp="1"/>
          </p:cNvSpPr>
          <p:nvPr>
            <p:ph type="body" sz="quarter" idx="25" hasCustomPrompt="1"/>
          </p:nvPr>
        </p:nvSpPr>
        <p:spPr>
          <a:xfrm>
            <a:off x="5855296" y="2825552"/>
            <a:ext cx="5787434" cy="1079500"/>
          </a:xfrm>
          <a:prstGeom prst="rect">
            <a:avLst/>
          </a:prstGeom>
        </p:spPr>
        <p:txBody>
          <a:bodyPr vert="horz" anchor="t"/>
          <a:lstStyle>
            <a:lvl1pPr marL="0" indent="0" algn="l">
              <a:buNone/>
              <a:defRPr sz="32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0" name="Text Placeholder 12"/>
          <p:cNvSpPr>
            <a:spLocks noGrp="1"/>
          </p:cNvSpPr>
          <p:nvPr>
            <p:ph type="body" sz="quarter" idx="26"/>
          </p:nvPr>
        </p:nvSpPr>
        <p:spPr>
          <a:xfrm>
            <a:off x="5811202" y="7794104"/>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1" name="Text Placeholder 12"/>
          <p:cNvSpPr>
            <a:spLocks noGrp="1"/>
          </p:cNvSpPr>
          <p:nvPr>
            <p:ph type="body" sz="quarter" idx="27" hasCustomPrompt="1"/>
          </p:nvPr>
        </p:nvSpPr>
        <p:spPr>
          <a:xfrm>
            <a:off x="5855296" y="7002016"/>
            <a:ext cx="5787434" cy="1079500"/>
          </a:xfrm>
          <a:prstGeom prst="rect">
            <a:avLst/>
          </a:prstGeom>
        </p:spPr>
        <p:txBody>
          <a:bodyPr vert="horz" anchor="t"/>
          <a:lstStyle>
            <a:lvl1pPr marL="0" indent="0" algn="l">
              <a:buNone/>
              <a:defRPr sz="32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8"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23"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cut circle icons stacked">
    <p:spTree>
      <p:nvGrpSpPr>
        <p:cNvPr id="1" name=""/>
        <p:cNvGrpSpPr/>
        <p:nvPr/>
      </p:nvGrpSpPr>
      <p:grpSpPr>
        <a:xfrm>
          <a:off x="0" y="0"/>
          <a:ext cx="0" cy="0"/>
          <a:chOff x="0" y="0"/>
          <a:chExt cx="0" cy="0"/>
        </a:xfrm>
      </p:grpSpPr>
      <p:sp>
        <p:nvSpPr>
          <p:cNvPr id="16" name="Picture Placeholder 8"/>
          <p:cNvSpPr>
            <a:spLocks noGrp="1"/>
          </p:cNvSpPr>
          <p:nvPr>
            <p:ph type="pic" sz="quarter" idx="31"/>
          </p:nvPr>
        </p:nvSpPr>
        <p:spPr>
          <a:xfrm>
            <a:off x="2328707" y="2897560"/>
            <a:ext cx="3238557" cy="3240360"/>
          </a:xfrm>
          <a:custGeom>
            <a:avLst/>
            <a:gdLst>
              <a:gd name="connsiteX0" fmla="*/ 0 w 4357820"/>
              <a:gd name="connsiteY0" fmla="*/ 2178493 h 4356986"/>
              <a:gd name="connsiteX1" fmla="*/ 2178910 w 4357820"/>
              <a:gd name="connsiteY1" fmla="*/ 0 h 4356986"/>
              <a:gd name="connsiteX2" fmla="*/ 4357820 w 4357820"/>
              <a:gd name="connsiteY2" fmla="*/ 2178493 h 4356986"/>
              <a:gd name="connsiteX3" fmla="*/ 2178910 w 4357820"/>
              <a:gd name="connsiteY3" fmla="*/ 4356986 h 4356986"/>
              <a:gd name="connsiteX4" fmla="*/ 0 w 4357820"/>
              <a:gd name="connsiteY4" fmla="*/ 2178493 h 4356986"/>
              <a:gd name="connsiteX0-1" fmla="*/ 42475 w 4400295"/>
              <a:gd name="connsiteY0-2" fmla="*/ 2178493 h 4461225"/>
              <a:gd name="connsiteX1-3" fmla="*/ 2221385 w 4400295"/>
              <a:gd name="connsiteY1-4" fmla="*/ 0 h 4461225"/>
              <a:gd name="connsiteX2-5" fmla="*/ 4400295 w 4400295"/>
              <a:gd name="connsiteY2-6" fmla="*/ 2178493 h 4461225"/>
              <a:gd name="connsiteX3-7" fmla="*/ 2221385 w 4400295"/>
              <a:gd name="connsiteY3-8" fmla="*/ 4356986 h 4461225"/>
              <a:gd name="connsiteX4-9" fmla="*/ 887975 w 4400295"/>
              <a:gd name="connsiteY4-10" fmla="*/ 3915598 h 4461225"/>
              <a:gd name="connsiteX5" fmla="*/ 42475 w 4400295"/>
              <a:gd name="connsiteY5" fmla="*/ 2178493 h 4461225"/>
              <a:gd name="connsiteX0-11" fmla="*/ 430 w 4358250"/>
              <a:gd name="connsiteY0-12" fmla="*/ 2178493 h 4461225"/>
              <a:gd name="connsiteX1-13" fmla="*/ 2179340 w 4358250"/>
              <a:gd name="connsiteY1-14" fmla="*/ 0 h 4461225"/>
              <a:gd name="connsiteX2-15" fmla="*/ 4358250 w 4358250"/>
              <a:gd name="connsiteY2-16" fmla="*/ 2178493 h 4461225"/>
              <a:gd name="connsiteX3-17" fmla="*/ 2179340 w 4358250"/>
              <a:gd name="connsiteY3-18" fmla="*/ 4356986 h 4461225"/>
              <a:gd name="connsiteX4-19" fmla="*/ 845930 w 4358250"/>
              <a:gd name="connsiteY4-20" fmla="*/ 3915598 h 4461225"/>
              <a:gd name="connsiteX5-21" fmla="*/ 430 w 4358250"/>
              <a:gd name="connsiteY5-22" fmla="*/ 2178493 h 4461225"/>
              <a:gd name="connsiteX0-23" fmla="*/ 430 w 4358250"/>
              <a:gd name="connsiteY0-24" fmla="*/ 2178493 h 4443710"/>
              <a:gd name="connsiteX1-25" fmla="*/ 2179340 w 4358250"/>
              <a:gd name="connsiteY1-26" fmla="*/ 0 h 4443710"/>
              <a:gd name="connsiteX2-27" fmla="*/ 4358250 w 4358250"/>
              <a:gd name="connsiteY2-28" fmla="*/ 2178493 h 4443710"/>
              <a:gd name="connsiteX3-29" fmla="*/ 2179340 w 4358250"/>
              <a:gd name="connsiteY3-30" fmla="*/ 4356986 h 4443710"/>
              <a:gd name="connsiteX4-31" fmla="*/ 845930 w 4358250"/>
              <a:gd name="connsiteY4-32" fmla="*/ 3915598 h 4443710"/>
              <a:gd name="connsiteX5-33" fmla="*/ 430 w 4358250"/>
              <a:gd name="connsiteY5-34" fmla="*/ 2178493 h 4443710"/>
              <a:gd name="connsiteX0-35" fmla="*/ 430 w 4358250"/>
              <a:gd name="connsiteY0-36" fmla="*/ 2178493 h 4362020"/>
              <a:gd name="connsiteX1-37" fmla="*/ 2179340 w 4358250"/>
              <a:gd name="connsiteY1-38" fmla="*/ 0 h 4362020"/>
              <a:gd name="connsiteX2-39" fmla="*/ 4358250 w 4358250"/>
              <a:gd name="connsiteY2-40" fmla="*/ 2178493 h 4362020"/>
              <a:gd name="connsiteX3-41" fmla="*/ 2179340 w 4358250"/>
              <a:gd name="connsiteY3-42" fmla="*/ 4356986 h 4362020"/>
              <a:gd name="connsiteX4-43" fmla="*/ 845930 w 4358250"/>
              <a:gd name="connsiteY4-44" fmla="*/ 3915598 h 4362020"/>
              <a:gd name="connsiteX5-45" fmla="*/ 430 w 4358250"/>
              <a:gd name="connsiteY5-46" fmla="*/ 2178493 h 4362020"/>
              <a:gd name="connsiteX0-47" fmla="*/ 430 w 4358250"/>
              <a:gd name="connsiteY0-48" fmla="*/ 2178493 h 4361382"/>
              <a:gd name="connsiteX1-49" fmla="*/ 2179340 w 4358250"/>
              <a:gd name="connsiteY1-50" fmla="*/ 0 h 4361382"/>
              <a:gd name="connsiteX2-51" fmla="*/ 4358250 w 4358250"/>
              <a:gd name="connsiteY2-52" fmla="*/ 2178493 h 4361382"/>
              <a:gd name="connsiteX3-53" fmla="*/ 2179340 w 4358250"/>
              <a:gd name="connsiteY3-54" fmla="*/ 4356986 h 4361382"/>
              <a:gd name="connsiteX4-55" fmla="*/ 845930 w 4358250"/>
              <a:gd name="connsiteY4-56" fmla="*/ 3915598 h 4361382"/>
              <a:gd name="connsiteX5-57" fmla="*/ 430 w 4358250"/>
              <a:gd name="connsiteY5-58" fmla="*/ 2178493 h 4361382"/>
              <a:gd name="connsiteX0-59" fmla="*/ 430 w 4446871"/>
              <a:gd name="connsiteY0-60" fmla="*/ 2178493 h 4362484"/>
              <a:gd name="connsiteX1-61" fmla="*/ 2179340 w 4446871"/>
              <a:gd name="connsiteY1-62" fmla="*/ 0 h 4362484"/>
              <a:gd name="connsiteX2-63" fmla="*/ 4358250 w 4446871"/>
              <a:gd name="connsiteY2-64" fmla="*/ 2178493 h 4362484"/>
              <a:gd name="connsiteX3-65" fmla="*/ 3803957 w 4446871"/>
              <a:gd name="connsiteY3-66" fmla="*/ 3631614 h 4362484"/>
              <a:gd name="connsiteX4-67" fmla="*/ 2179340 w 4446871"/>
              <a:gd name="connsiteY4-68" fmla="*/ 4356986 h 4362484"/>
              <a:gd name="connsiteX5-69" fmla="*/ 845930 w 4446871"/>
              <a:gd name="connsiteY5-70" fmla="*/ 3915598 h 4362484"/>
              <a:gd name="connsiteX6" fmla="*/ 430 w 4446871"/>
              <a:gd name="connsiteY6" fmla="*/ 2178493 h 4362484"/>
              <a:gd name="connsiteX0-71" fmla="*/ 430 w 4446871"/>
              <a:gd name="connsiteY0-72" fmla="*/ 2178493 h 4362484"/>
              <a:gd name="connsiteX1-73" fmla="*/ 2179340 w 4446871"/>
              <a:gd name="connsiteY1-74" fmla="*/ 0 h 4362484"/>
              <a:gd name="connsiteX2-75" fmla="*/ 4358250 w 4446871"/>
              <a:gd name="connsiteY2-76" fmla="*/ 2178493 h 4362484"/>
              <a:gd name="connsiteX3-77" fmla="*/ 3803957 w 4446871"/>
              <a:gd name="connsiteY3-78" fmla="*/ 3631614 h 4362484"/>
              <a:gd name="connsiteX4-79" fmla="*/ 2179340 w 4446871"/>
              <a:gd name="connsiteY4-80" fmla="*/ 4356986 h 4362484"/>
              <a:gd name="connsiteX5-81" fmla="*/ 845930 w 4446871"/>
              <a:gd name="connsiteY5-82" fmla="*/ 3915598 h 4362484"/>
              <a:gd name="connsiteX6-83" fmla="*/ 430 w 4446871"/>
              <a:gd name="connsiteY6-84" fmla="*/ 2178493 h 4362484"/>
              <a:gd name="connsiteX0-85" fmla="*/ 430 w 4358250"/>
              <a:gd name="connsiteY0-86" fmla="*/ 2178493 h 4362484"/>
              <a:gd name="connsiteX1-87" fmla="*/ 2179340 w 4358250"/>
              <a:gd name="connsiteY1-88" fmla="*/ 0 h 4362484"/>
              <a:gd name="connsiteX2-89" fmla="*/ 4358250 w 4358250"/>
              <a:gd name="connsiteY2-90" fmla="*/ 2178493 h 4362484"/>
              <a:gd name="connsiteX3-91" fmla="*/ 3803957 w 4358250"/>
              <a:gd name="connsiteY3-92" fmla="*/ 3631614 h 4362484"/>
              <a:gd name="connsiteX4-93" fmla="*/ 2179340 w 4358250"/>
              <a:gd name="connsiteY4-94" fmla="*/ 4356986 h 4362484"/>
              <a:gd name="connsiteX5-95" fmla="*/ 845930 w 4358250"/>
              <a:gd name="connsiteY5-96" fmla="*/ 3915598 h 4362484"/>
              <a:gd name="connsiteX6-97" fmla="*/ 430 w 4358250"/>
              <a:gd name="connsiteY6-98" fmla="*/ 2178493 h 4362484"/>
              <a:gd name="connsiteX0-99" fmla="*/ 430 w 4358250"/>
              <a:gd name="connsiteY0-100" fmla="*/ 2178493 h 4362484"/>
              <a:gd name="connsiteX1-101" fmla="*/ 2179340 w 4358250"/>
              <a:gd name="connsiteY1-102" fmla="*/ 0 h 4362484"/>
              <a:gd name="connsiteX2-103" fmla="*/ 4358250 w 4358250"/>
              <a:gd name="connsiteY2-104" fmla="*/ 2178493 h 4362484"/>
              <a:gd name="connsiteX3-105" fmla="*/ 3803957 w 4358250"/>
              <a:gd name="connsiteY3-106" fmla="*/ 3631614 h 4362484"/>
              <a:gd name="connsiteX4-107" fmla="*/ 2179340 w 4358250"/>
              <a:gd name="connsiteY4-108" fmla="*/ 4356986 h 4362484"/>
              <a:gd name="connsiteX5-109" fmla="*/ 845930 w 4358250"/>
              <a:gd name="connsiteY5-110" fmla="*/ 3915598 h 4362484"/>
              <a:gd name="connsiteX6-111" fmla="*/ 430 w 4358250"/>
              <a:gd name="connsiteY6-112" fmla="*/ 2178493 h 4362484"/>
              <a:gd name="connsiteX0-113" fmla="*/ 430 w 4358250"/>
              <a:gd name="connsiteY0-114" fmla="*/ 2178493 h 4362484"/>
              <a:gd name="connsiteX1-115" fmla="*/ 2179340 w 4358250"/>
              <a:gd name="connsiteY1-116" fmla="*/ 0 h 4362484"/>
              <a:gd name="connsiteX2-117" fmla="*/ 4358250 w 4358250"/>
              <a:gd name="connsiteY2-118" fmla="*/ 2178493 h 4362484"/>
              <a:gd name="connsiteX3-119" fmla="*/ 3803957 w 4358250"/>
              <a:gd name="connsiteY3-120" fmla="*/ 3631614 h 4362484"/>
              <a:gd name="connsiteX4-121" fmla="*/ 2179340 w 4358250"/>
              <a:gd name="connsiteY4-122" fmla="*/ 4356986 h 4362484"/>
              <a:gd name="connsiteX5-123" fmla="*/ 845930 w 4358250"/>
              <a:gd name="connsiteY5-124" fmla="*/ 3915598 h 4362484"/>
              <a:gd name="connsiteX6-125" fmla="*/ 430 w 4358250"/>
              <a:gd name="connsiteY6-126" fmla="*/ 2178493 h 4362484"/>
              <a:gd name="connsiteX0-127" fmla="*/ 430 w 4358250"/>
              <a:gd name="connsiteY0-128" fmla="*/ 2178493 h 4357463"/>
              <a:gd name="connsiteX1-129" fmla="*/ 2179340 w 4358250"/>
              <a:gd name="connsiteY1-130" fmla="*/ 0 h 4357463"/>
              <a:gd name="connsiteX2-131" fmla="*/ 4358250 w 4358250"/>
              <a:gd name="connsiteY2-132" fmla="*/ 2178493 h 4357463"/>
              <a:gd name="connsiteX3-133" fmla="*/ 3803957 w 4358250"/>
              <a:gd name="connsiteY3-134" fmla="*/ 3631614 h 4357463"/>
              <a:gd name="connsiteX4-135" fmla="*/ 2179340 w 4358250"/>
              <a:gd name="connsiteY4-136" fmla="*/ 4356986 h 4357463"/>
              <a:gd name="connsiteX5-137" fmla="*/ 845930 w 4358250"/>
              <a:gd name="connsiteY5-138" fmla="*/ 3915598 h 4357463"/>
              <a:gd name="connsiteX6-139" fmla="*/ 430 w 4358250"/>
              <a:gd name="connsiteY6-140" fmla="*/ 2178493 h 4357463"/>
              <a:gd name="connsiteX0-141" fmla="*/ 717 w 4358537"/>
              <a:gd name="connsiteY0-142" fmla="*/ 2295351 h 4474321"/>
              <a:gd name="connsiteX1-143" fmla="*/ 980315 w 4358537"/>
              <a:gd name="connsiteY1-144" fmla="*/ 506330 h 4474321"/>
              <a:gd name="connsiteX2-145" fmla="*/ 2179627 w 4358537"/>
              <a:gd name="connsiteY2-146" fmla="*/ 116858 h 4474321"/>
              <a:gd name="connsiteX3-147" fmla="*/ 4358537 w 4358537"/>
              <a:gd name="connsiteY3-148" fmla="*/ 2295351 h 4474321"/>
              <a:gd name="connsiteX4-149" fmla="*/ 3804244 w 4358537"/>
              <a:gd name="connsiteY4-150" fmla="*/ 3748472 h 4474321"/>
              <a:gd name="connsiteX5-151" fmla="*/ 2179627 w 4358537"/>
              <a:gd name="connsiteY5-152" fmla="*/ 4473844 h 4474321"/>
              <a:gd name="connsiteX6-153" fmla="*/ 846217 w 4358537"/>
              <a:gd name="connsiteY6-154" fmla="*/ 4032456 h 4474321"/>
              <a:gd name="connsiteX7" fmla="*/ 717 w 4358537"/>
              <a:gd name="connsiteY7" fmla="*/ 2295351 h 4474321"/>
              <a:gd name="connsiteX0-155" fmla="*/ 717 w 4358537"/>
              <a:gd name="connsiteY0-156" fmla="*/ 2271433 h 4450403"/>
              <a:gd name="connsiteX1-157" fmla="*/ 980315 w 4358537"/>
              <a:gd name="connsiteY1-158" fmla="*/ 482412 h 4450403"/>
              <a:gd name="connsiteX2-159" fmla="*/ 2179627 w 4358537"/>
              <a:gd name="connsiteY2-160" fmla="*/ 92940 h 4450403"/>
              <a:gd name="connsiteX3-161" fmla="*/ 4358537 w 4358537"/>
              <a:gd name="connsiteY3-162" fmla="*/ 2271433 h 4450403"/>
              <a:gd name="connsiteX4-163" fmla="*/ 3804244 w 4358537"/>
              <a:gd name="connsiteY4-164" fmla="*/ 3724554 h 4450403"/>
              <a:gd name="connsiteX5-165" fmla="*/ 2179627 w 4358537"/>
              <a:gd name="connsiteY5-166" fmla="*/ 4449926 h 4450403"/>
              <a:gd name="connsiteX6-167" fmla="*/ 846217 w 4358537"/>
              <a:gd name="connsiteY6-168" fmla="*/ 4008538 h 4450403"/>
              <a:gd name="connsiteX7-169" fmla="*/ 717 w 4358537"/>
              <a:gd name="connsiteY7-170" fmla="*/ 2271433 h 4450403"/>
              <a:gd name="connsiteX0-171" fmla="*/ 717 w 4358537"/>
              <a:gd name="connsiteY0-172" fmla="*/ 2271433 h 4450403"/>
              <a:gd name="connsiteX1-173" fmla="*/ 980315 w 4358537"/>
              <a:gd name="connsiteY1-174" fmla="*/ 482412 h 4450403"/>
              <a:gd name="connsiteX2-175" fmla="*/ 2179627 w 4358537"/>
              <a:gd name="connsiteY2-176" fmla="*/ 92940 h 4450403"/>
              <a:gd name="connsiteX3-177" fmla="*/ 4358537 w 4358537"/>
              <a:gd name="connsiteY3-178" fmla="*/ 2271433 h 4450403"/>
              <a:gd name="connsiteX4-179" fmla="*/ 3804244 w 4358537"/>
              <a:gd name="connsiteY4-180" fmla="*/ 3724554 h 4450403"/>
              <a:gd name="connsiteX5-181" fmla="*/ 2179627 w 4358537"/>
              <a:gd name="connsiteY5-182" fmla="*/ 4449926 h 4450403"/>
              <a:gd name="connsiteX6-183" fmla="*/ 846217 w 4358537"/>
              <a:gd name="connsiteY6-184" fmla="*/ 4008538 h 4450403"/>
              <a:gd name="connsiteX7-185" fmla="*/ 717 w 4358537"/>
              <a:gd name="connsiteY7-186" fmla="*/ 2271433 h 4450403"/>
              <a:gd name="connsiteX0-187" fmla="*/ 717 w 4358537"/>
              <a:gd name="connsiteY0-188" fmla="*/ 2180017 h 4358987"/>
              <a:gd name="connsiteX1-189" fmla="*/ 980315 w 4358537"/>
              <a:gd name="connsiteY1-190" fmla="*/ 390996 h 4358987"/>
              <a:gd name="connsiteX2-191" fmla="*/ 2179627 w 4358537"/>
              <a:gd name="connsiteY2-192" fmla="*/ 1524 h 4358987"/>
              <a:gd name="connsiteX3-193" fmla="*/ 4358537 w 4358537"/>
              <a:gd name="connsiteY3-194" fmla="*/ 2180017 h 4358987"/>
              <a:gd name="connsiteX4-195" fmla="*/ 3804244 w 4358537"/>
              <a:gd name="connsiteY4-196" fmla="*/ 3633138 h 4358987"/>
              <a:gd name="connsiteX5-197" fmla="*/ 2179627 w 4358537"/>
              <a:gd name="connsiteY5-198" fmla="*/ 4358510 h 4358987"/>
              <a:gd name="connsiteX6-199" fmla="*/ 846217 w 4358537"/>
              <a:gd name="connsiteY6-200" fmla="*/ 3917122 h 4358987"/>
              <a:gd name="connsiteX7-201" fmla="*/ 717 w 4358537"/>
              <a:gd name="connsiteY7-202" fmla="*/ 2180017 h 4358987"/>
              <a:gd name="connsiteX0-203" fmla="*/ 717 w 4358537"/>
              <a:gd name="connsiteY0-204" fmla="*/ 1995182 h 4174152"/>
              <a:gd name="connsiteX1-205" fmla="*/ 980315 w 4358537"/>
              <a:gd name="connsiteY1-206" fmla="*/ 206161 h 4174152"/>
              <a:gd name="connsiteX2-207" fmla="*/ 2376829 w 4358537"/>
              <a:gd name="connsiteY2-208" fmla="*/ 6012 h 4174152"/>
              <a:gd name="connsiteX3-209" fmla="*/ 4358537 w 4358537"/>
              <a:gd name="connsiteY3-210" fmla="*/ 1995182 h 4174152"/>
              <a:gd name="connsiteX4-211" fmla="*/ 3804244 w 4358537"/>
              <a:gd name="connsiteY4-212" fmla="*/ 3448303 h 4174152"/>
              <a:gd name="connsiteX5-213" fmla="*/ 2179627 w 4358537"/>
              <a:gd name="connsiteY5-214" fmla="*/ 4173675 h 4174152"/>
              <a:gd name="connsiteX6-215" fmla="*/ 846217 w 4358537"/>
              <a:gd name="connsiteY6-216" fmla="*/ 3732287 h 4174152"/>
              <a:gd name="connsiteX7-217" fmla="*/ 717 w 4358537"/>
              <a:gd name="connsiteY7-218" fmla="*/ 1995182 h 4174152"/>
              <a:gd name="connsiteX0-219" fmla="*/ 717 w 4358537"/>
              <a:gd name="connsiteY0-220" fmla="*/ 1990215 h 4169185"/>
              <a:gd name="connsiteX1-221" fmla="*/ 980315 w 4358537"/>
              <a:gd name="connsiteY1-222" fmla="*/ 201194 h 4169185"/>
              <a:gd name="connsiteX2-223" fmla="*/ 2376829 w 4358537"/>
              <a:gd name="connsiteY2-224" fmla="*/ 1045 h 4169185"/>
              <a:gd name="connsiteX3-225" fmla="*/ 4358537 w 4358537"/>
              <a:gd name="connsiteY3-226" fmla="*/ 1990215 h 4169185"/>
              <a:gd name="connsiteX4-227" fmla="*/ 3804244 w 4358537"/>
              <a:gd name="connsiteY4-228" fmla="*/ 3443336 h 4169185"/>
              <a:gd name="connsiteX5-229" fmla="*/ 2179627 w 4358537"/>
              <a:gd name="connsiteY5-230" fmla="*/ 4168708 h 4169185"/>
              <a:gd name="connsiteX6-231" fmla="*/ 846217 w 4358537"/>
              <a:gd name="connsiteY6-232" fmla="*/ 3727320 h 4169185"/>
              <a:gd name="connsiteX7-233" fmla="*/ 717 w 4358537"/>
              <a:gd name="connsiteY7-234" fmla="*/ 1990215 h 4169185"/>
              <a:gd name="connsiteX0-235" fmla="*/ 717 w 4358537"/>
              <a:gd name="connsiteY0-236" fmla="*/ 2044765 h 4223735"/>
              <a:gd name="connsiteX1-237" fmla="*/ 980315 w 4358537"/>
              <a:gd name="connsiteY1-238" fmla="*/ 255744 h 4223735"/>
              <a:gd name="connsiteX2-239" fmla="*/ 2368941 w 4358537"/>
              <a:gd name="connsiteY2-240" fmla="*/ 376 h 4223735"/>
              <a:gd name="connsiteX3-241" fmla="*/ 4358537 w 4358537"/>
              <a:gd name="connsiteY3-242" fmla="*/ 2044765 h 4223735"/>
              <a:gd name="connsiteX4-243" fmla="*/ 3804244 w 4358537"/>
              <a:gd name="connsiteY4-244" fmla="*/ 3497886 h 4223735"/>
              <a:gd name="connsiteX5-245" fmla="*/ 2179627 w 4358537"/>
              <a:gd name="connsiteY5-246" fmla="*/ 4223258 h 4223735"/>
              <a:gd name="connsiteX6-247" fmla="*/ 846217 w 4358537"/>
              <a:gd name="connsiteY6-248" fmla="*/ 3781870 h 4223735"/>
              <a:gd name="connsiteX7-249" fmla="*/ 717 w 4358537"/>
              <a:gd name="connsiteY7-250" fmla="*/ 2044765 h 4223735"/>
              <a:gd name="connsiteX0-251" fmla="*/ 717 w 4358537"/>
              <a:gd name="connsiteY0-252" fmla="*/ 2044765 h 4223735"/>
              <a:gd name="connsiteX1-253" fmla="*/ 980315 w 4358537"/>
              <a:gd name="connsiteY1-254" fmla="*/ 255744 h 4223735"/>
              <a:gd name="connsiteX2-255" fmla="*/ 2368941 w 4358537"/>
              <a:gd name="connsiteY2-256" fmla="*/ 376 h 4223735"/>
              <a:gd name="connsiteX3-257" fmla="*/ 4358537 w 4358537"/>
              <a:gd name="connsiteY3-258" fmla="*/ 2044765 h 4223735"/>
              <a:gd name="connsiteX4-259" fmla="*/ 3804244 w 4358537"/>
              <a:gd name="connsiteY4-260" fmla="*/ 3497886 h 4223735"/>
              <a:gd name="connsiteX5-261" fmla="*/ 2179627 w 4358537"/>
              <a:gd name="connsiteY5-262" fmla="*/ 4223258 h 4223735"/>
              <a:gd name="connsiteX6-263" fmla="*/ 846217 w 4358537"/>
              <a:gd name="connsiteY6-264" fmla="*/ 3781870 h 4223735"/>
              <a:gd name="connsiteX7-265" fmla="*/ 717 w 4358537"/>
              <a:gd name="connsiteY7-266" fmla="*/ 2044765 h 4223735"/>
              <a:gd name="connsiteX0-267" fmla="*/ 36241 w 4394061"/>
              <a:gd name="connsiteY0-268" fmla="*/ 2044765 h 4223735"/>
              <a:gd name="connsiteX1-269" fmla="*/ 1015839 w 4394061"/>
              <a:gd name="connsiteY1-270" fmla="*/ 255744 h 4223735"/>
              <a:gd name="connsiteX2-271" fmla="*/ 2404465 w 4394061"/>
              <a:gd name="connsiteY2-272" fmla="*/ 376 h 4223735"/>
              <a:gd name="connsiteX3-273" fmla="*/ 4394061 w 4394061"/>
              <a:gd name="connsiteY3-274" fmla="*/ 2044765 h 4223735"/>
              <a:gd name="connsiteX4-275" fmla="*/ 3839768 w 4394061"/>
              <a:gd name="connsiteY4-276" fmla="*/ 3497886 h 4223735"/>
              <a:gd name="connsiteX5-277" fmla="*/ 2215151 w 4394061"/>
              <a:gd name="connsiteY5-278" fmla="*/ 4223258 h 4223735"/>
              <a:gd name="connsiteX6-279" fmla="*/ 881741 w 4394061"/>
              <a:gd name="connsiteY6-280" fmla="*/ 3781870 h 4223735"/>
              <a:gd name="connsiteX7-281" fmla="*/ 274361 w 4394061"/>
              <a:gd name="connsiteY7-282" fmla="*/ 3024581 h 4223735"/>
              <a:gd name="connsiteX8" fmla="*/ 36241 w 4394061"/>
              <a:gd name="connsiteY8" fmla="*/ 2044765 h 4223735"/>
              <a:gd name="connsiteX0-283" fmla="*/ 23687 w 4381507"/>
              <a:gd name="connsiteY0-284" fmla="*/ 2044765 h 4223735"/>
              <a:gd name="connsiteX1-285" fmla="*/ 1003285 w 4381507"/>
              <a:gd name="connsiteY1-286" fmla="*/ 255744 h 4223735"/>
              <a:gd name="connsiteX2-287" fmla="*/ 2391911 w 4381507"/>
              <a:gd name="connsiteY2-288" fmla="*/ 376 h 4223735"/>
              <a:gd name="connsiteX3-289" fmla="*/ 4381507 w 4381507"/>
              <a:gd name="connsiteY3-290" fmla="*/ 2044765 h 4223735"/>
              <a:gd name="connsiteX4-291" fmla="*/ 3827214 w 4381507"/>
              <a:gd name="connsiteY4-292" fmla="*/ 3497886 h 4223735"/>
              <a:gd name="connsiteX5-293" fmla="*/ 2202597 w 4381507"/>
              <a:gd name="connsiteY5-294" fmla="*/ 4223258 h 4223735"/>
              <a:gd name="connsiteX6-295" fmla="*/ 869187 w 4381507"/>
              <a:gd name="connsiteY6-296" fmla="*/ 3781870 h 4223735"/>
              <a:gd name="connsiteX7-297" fmla="*/ 261807 w 4381507"/>
              <a:gd name="connsiteY7-298" fmla="*/ 3024581 h 4223735"/>
              <a:gd name="connsiteX8-299" fmla="*/ 23687 w 4381507"/>
              <a:gd name="connsiteY8-300" fmla="*/ 2044765 h 4223735"/>
              <a:gd name="connsiteX0-301" fmla="*/ 21 w 4357841"/>
              <a:gd name="connsiteY0-302" fmla="*/ 2044765 h 4223735"/>
              <a:gd name="connsiteX1-303" fmla="*/ 979619 w 4357841"/>
              <a:gd name="connsiteY1-304" fmla="*/ 255744 h 4223735"/>
              <a:gd name="connsiteX2-305" fmla="*/ 2368245 w 4357841"/>
              <a:gd name="connsiteY2-306" fmla="*/ 376 h 4223735"/>
              <a:gd name="connsiteX3-307" fmla="*/ 4357841 w 4357841"/>
              <a:gd name="connsiteY3-308" fmla="*/ 2044765 h 4223735"/>
              <a:gd name="connsiteX4-309" fmla="*/ 3803548 w 4357841"/>
              <a:gd name="connsiteY4-310" fmla="*/ 3497886 h 4223735"/>
              <a:gd name="connsiteX5-311" fmla="*/ 2178931 w 4357841"/>
              <a:gd name="connsiteY5-312" fmla="*/ 4223258 h 4223735"/>
              <a:gd name="connsiteX6-313" fmla="*/ 845521 w 4357841"/>
              <a:gd name="connsiteY6-314" fmla="*/ 3781870 h 4223735"/>
              <a:gd name="connsiteX7-315" fmla="*/ 238141 w 4357841"/>
              <a:gd name="connsiteY7-316" fmla="*/ 3024581 h 4223735"/>
              <a:gd name="connsiteX8-317" fmla="*/ 21 w 4357841"/>
              <a:gd name="connsiteY8-318" fmla="*/ 2044765 h 4223735"/>
              <a:gd name="connsiteX0-319" fmla="*/ 21 w 4357841"/>
              <a:gd name="connsiteY0-320" fmla="*/ 2044765 h 4223735"/>
              <a:gd name="connsiteX1-321" fmla="*/ 979619 w 4357841"/>
              <a:gd name="connsiteY1-322" fmla="*/ 255744 h 4223735"/>
              <a:gd name="connsiteX2-323" fmla="*/ 2368245 w 4357841"/>
              <a:gd name="connsiteY2-324" fmla="*/ 376 h 4223735"/>
              <a:gd name="connsiteX3-325" fmla="*/ 4357841 w 4357841"/>
              <a:gd name="connsiteY3-326" fmla="*/ 2044765 h 4223735"/>
              <a:gd name="connsiteX4-327" fmla="*/ 3803548 w 4357841"/>
              <a:gd name="connsiteY4-328" fmla="*/ 3497886 h 4223735"/>
              <a:gd name="connsiteX5-329" fmla="*/ 2178931 w 4357841"/>
              <a:gd name="connsiteY5-330" fmla="*/ 4223258 h 4223735"/>
              <a:gd name="connsiteX6-331" fmla="*/ 845521 w 4357841"/>
              <a:gd name="connsiteY6-332" fmla="*/ 3781870 h 4223735"/>
              <a:gd name="connsiteX7-333" fmla="*/ 238141 w 4357841"/>
              <a:gd name="connsiteY7-334" fmla="*/ 3024581 h 4223735"/>
              <a:gd name="connsiteX8-335" fmla="*/ 21 w 4357841"/>
              <a:gd name="connsiteY8-336" fmla="*/ 2044765 h 4223735"/>
              <a:gd name="connsiteX0-337" fmla="*/ 21 w 4357841"/>
              <a:gd name="connsiteY0-338" fmla="*/ 2044765 h 4225812"/>
              <a:gd name="connsiteX1-339" fmla="*/ 979619 w 4357841"/>
              <a:gd name="connsiteY1-340" fmla="*/ 255744 h 4225812"/>
              <a:gd name="connsiteX2-341" fmla="*/ 2368245 w 4357841"/>
              <a:gd name="connsiteY2-342" fmla="*/ 376 h 4225812"/>
              <a:gd name="connsiteX3-343" fmla="*/ 4357841 w 4357841"/>
              <a:gd name="connsiteY3-344" fmla="*/ 2044765 h 4225812"/>
              <a:gd name="connsiteX4-345" fmla="*/ 3866522 w 4357841"/>
              <a:gd name="connsiteY4-346" fmla="*/ 3592352 h 4225812"/>
              <a:gd name="connsiteX5-347" fmla="*/ 2178931 w 4357841"/>
              <a:gd name="connsiteY5-348" fmla="*/ 4223258 h 4225812"/>
              <a:gd name="connsiteX6-349" fmla="*/ 845521 w 4357841"/>
              <a:gd name="connsiteY6-350" fmla="*/ 3781870 h 4225812"/>
              <a:gd name="connsiteX7-351" fmla="*/ 238141 w 4357841"/>
              <a:gd name="connsiteY7-352" fmla="*/ 3024581 h 4225812"/>
              <a:gd name="connsiteX8-353" fmla="*/ 21 w 4357841"/>
              <a:gd name="connsiteY8-354" fmla="*/ 2044765 h 4225812"/>
              <a:gd name="connsiteX0-355" fmla="*/ 21 w 4357841"/>
              <a:gd name="connsiteY0-356" fmla="*/ 2044765 h 4184246"/>
              <a:gd name="connsiteX1-357" fmla="*/ 979619 w 4357841"/>
              <a:gd name="connsiteY1-358" fmla="*/ 255744 h 4184246"/>
              <a:gd name="connsiteX2-359" fmla="*/ 2368245 w 4357841"/>
              <a:gd name="connsiteY2-360" fmla="*/ 376 h 4184246"/>
              <a:gd name="connsiteX3-361" fmla="*/ 4357841 w 4357841"/>
              <a:gd name="connsiteY3-362" fmla="*/ 2044765 h 4184246"/>
              <a:gd name="connsiteX4-363" fmla="*/ 3866522 w 4357841"/>
              <a:gd name="connsiteY4-364" fmla="*/ 3592352 h 4184246"/>
              <a:gd name="connsiteX5-365" fmla="*/ 2273391 w 4357841"/>
              <a:gd name="connsiteY5-366" fmla="*/ 4181273 h 4184246"/>
              <a:gd name="connsiteX6-367" fmla="*/ 845521 w 4357841"/>
              <a:gd name="connsiteY6-368" fmla="*/ 3781870 h 4184246"/>
              <a:gd name="connsiteX7-369" fmla="*/ 238141 w 4357841"/>
              <a:gd name="connsiteY7-370" fmla="*/ 3024581 h 4184246"/>
              <a:gd name="connsiteX8-371" fmla="*/ 21 w 4357841"/>
              <a:gd name="connsiteY8-372" fmla="*/ 2044765 h 4184246"/>
              <a:gd name="connsiteX0-373" fmla="*/ 21 w 4357841"/>
              <a:gd name="connsiteY0-374" fmla="*/ 2050041 h 4189522"/>
              <a:gd name="connsiteX1-375" fmla="*/ 979619 w 4357841"/>
              <a:gd name="connsiteY1-376" fmla="*/ 261020 h 4189522"/>
              <a:gd name="connsiteX2-377" fmla="*/ 2368245 w 4357841"/>
              <a:gd name="connsiteY2-378" fmla="*/ 5652 h 4189522"/>
              <a:gd name="connsiteX3-379" fmla="*/ 4357841 w 4357841"/>
              <a:gd name="connsiteY3-380" fmla="*/ 2050041 h 4189522"/>
              <a:gd name="connsiteX4-381" fmla="*/ 3866522 w 4357841"/>
              <a:gd name="connsiteY4-382" fmla="*/ 3597628 h 4189522"/>
              <a:gd name="connsiteX5-383" fmla="*/ 2273391 w 4357841"/>
              <a:gd name="connsiteY5-384" fmla="*/ 4186549 h 4189522"/>
              <a:gd name="connsiteX6-385" fmla="*/ 845521 w 4357841"/>
              <a:gd name="connsiteY6-386" fmla="*/ 3787146 h 4189522"/>
              <a:gd name="connsiteX7-387" fmla="*/ 238141 w 4357841"/>
              <a:gd name="connsiteY7-388" fmla="*/ 3029857 h 4189522"/>
              <a:gd name="connsiteX8-389" fmla="*/ 21 w 4357841"/>
              <a:gd name="connsiteY8-390" fmla="*/ 2050041 h 4189522"/>
              <a:gd name="connsiteX0-391" fmla="*/ 21 w 4357841"/>
              <a:gd name="connsiteY0-392" fmla="*/ 2139344 h 4278825"/>
              <a:gd name="connsiteX1-393" fmla="*/ 979619 w 4357841"/>
              <a:gd name="connsiteY1-394" fmla="*/ 350323 h 4278825"/>
              <a:gd name="connsiteX2-395" fmla="*/ 2378740 w 4357841"/>
              <a:gd name="connsiteY2-396" fmla="*/ 489 h 4278825"/>
              <a:gd name="connsiteX3-397" fmla="*/ 4357841 w 4357841"/>
              <a:gd name="connsiteY3-398" fmla="*/ 2139344 h 4278825"/>
              <a:gd name="connsiteX4-399" fmla="*/ 3866522 w 4357841"/>
              <a:gd name="connsiteY4-400" fmla="*/ 3686931 h 4278825"/>
              <a:gd name="connsiteX5-401" fmla="*/ 2273391 w 4357841"/>
              <a:gd name="connsiteY5-402" fmla="*/ 4275852 h 4278825"/>
              <a:gd name="connsiteX6-403" fmla="*/ 845521 w 4357841"/>
              <a:gd name="connsiteY6-404" fmla="*/ 3876449 h 4278825"/>
              <a:gd name="connsiteX7-405" fmla="*/ 238141 w 4357841"/>
              <a:gd name="connsiteY7-406" fmla="*/ 3119160 h 4278825"/>
              <a:gd name="connsiteX8-407" fmla="*/ 21 w 4357841"/>
              <a:gd name="connsiteY8-408" fmla="*/ 2139344 h 4278825"/>
              <a:gd name="connsiteX0-409" fmla="*/ 33580 w 4391400"/>
              <a:gd name="connsiteY0-410" fmla="*/ 2139344 h 4278825"/>
              <a:gd name="connsiteX1-411" fmla="*/ 1013178 w 4391400"/>
              <a:gd name="connsiteY1-412" fmla="*/ 350323 h 4278825"/>
              <a:gd name="connsiteX2-413" fmla="*/ 2412299 w 4391400"/>
              <a:gd name="connsiteY2-414" fmla="*/ 489 h 4278825"/>
              <a:gd name="connsiteX3-415" fmla="*/ 4391400 w 4391400"/>
              <a:gd name="connsiteY3-416" fmla="*/ 2139344 h 4278825"/>
              <a:gd name="connsiteX4-417" fmla="*/ 3900081 w 4391400"/>
              <a:gd name="connsiteY4-418" fmla="*/ 3686931 h 4278825"/>
              <a:gd name="connsiteX5-419" fmla="*/ 2306950 w 4391400"/>
              <a:gd name="connsiteY5-420" fmla="*/ 4275852 h 4278825"/>
              <a:gd name="connsiteX6-421" fmla="*/ 879080 w 4391400"/>
              <a:gd name="connsiteY6-422" fmla="*/ 3876449 h 4278825"/>
              <a:gd name="connsiteX7-423" fmla="*/ 187735 w 4391400"/>
              <a:gd name="connsiteY7-424" fmla="*/ 3119160 h 4278825"/>
              <a:gd name="connsiteX8-425" fmla="*/ 33580 w 4391400"/>
              <a:gd name="connsiteY8-426" fmla="*/ 2139344 h 4278825"/>
              <a:gd name="connsiteX0-427" fmla="*/ 10264 w 4368084"/>
              <a:gd name="connsiteY0-428" fmla="*/ 2139344 h 4278825"/>
              <a:gd name="connsiteX1-429" fmla="*/ 989862 w 4368084"/>
              <a:gd name="connsiteY1-430" fmla="*/ 350323 h 4278825"/>
              <a:gd name="connsiteX2-431" fmla="*/ 2388983 w 4368084"/>
              <a:gd name="connsiteY2-432" fmla="*/ 489 h 4278825"/>
              <a:gd name="connsiteX3-433" fmla="*/ 4368084 w 4368084"/>
              <a:gd name="connsiteY3-434" fmla="*/ 2139344 h 4278825"/>
              <a:gd name="connsiteX4-435" fmla="*/ 3876765 w 4368084"/>
              <a:gd name="connsiteY4-436" fmla="*/ 3686931 h 4278825"/>
              <a:gd name="connsiteX5-437" fmla="*/ 2283634 w 4368084"/>
              <a:gd name="connsiteY5-438" fmla="*/ 4275852 h 4278825"/>
              <a:gd name="connsiteX6-439" fmla="*/ 855764 w 4368084"/>
              <a:gd name="connsiteY6-440" fmla="*/ 3876449 h 4278825"/>
              <a:gd name="connsiteX7-441" fmla="*/ 164419 w 4368084"/>
              <a:gd name="connsiteY7-442" fmla="*/ 3119160 h 4278825"/>
              <a:gd name="connsiteX8-443" fmla="*/ 10264 w 4368084"/>
              <a:gd name="connsiteY8-444" fmla="*/ 2139344 h 4278825"/>
              <a:gd name="connsiteX0-445" fmla="*/ 10264 w 4368084"/>
              <a:gd name="connsiteY0-446" fmla="*/ 2139344 h 4278825"/>
              <a:gd name="connsiteX1-447" fmla="*/ 989862 w 4368084"/>
              <a:gd name="connsiteY1-448" fmla="*/ 350323 h 4278825"/>
              <a:gd name="connsiteX2-449" fmla="*/ 2388983 w 4368084"/>
              <a:gd name="connsiteY2-450" fmla="*/ 489 h 4278825"/>
              <a:gd name="connsiteX3-451" fmla="*/ 4368084 w 4368084"/>
              <a:gd name="connsiteY3-452" fmla="*/ 2139344 h 4278825"/>
              <a:gd name="connsiteX4-453" fmla="*/ 3876765 w 4368084"/>
              <a:gd name="connsiteY4-454" fmla="*/ 3686931 h 4278825"/>
              <a:gd name="connsiteX5-455" fmla="*/ 2283634 w 4368084"/>
              <a:gd name="connsiteY5-456" fmla="*/ 4275852 h 4278825"/>
              <a:gd name="connsiteX6-457" fmla="*/ 855764 w 4368084"/>
              <a:gd name="connsiteY6-458" fmla="*/ 3876449 h 4278825"/>
              <a:gd name="connsiteX7-459" fmla="*/ 164419 w 4368084"/>
              <a:gd name="connsiteY7-460" fmla="*/ 3119160 h 4278825"/>
              <a:gd name="connsiteX8-461" fmla="*/ 10264 w 4368084"/>
              <a:gd name="connsiteY8-462" fmla="*/ 2139344 h 4278825"/>
              <a:gd name="connsiteX0-463" fmla="*/ 10264 w 4494032"/>
              <a:gd name="connsiteY0-464" fmla="*/ 2255788 h 4395269"/>
              <a:gd name="connsiteX1-465" fmla="*/ 989862 w 4494032"/>
              <a:gd name="connsiteY1-466" fmla="*/ 466767 h 4395269"/>
              <a:gd name="connsiteX2-467" fmla="*/ 2388983 w 4494032"/>
              <a:gd name="connsiteY2-468" fmla="*/ 116933 h 4395269"/>
              <a:gd name="connsiteX3-469" fmla="*/ 4494032 w 4494032"/>
              <a:gd name="connsiteY3-470" fmla="*/ 2287277 h 4395269"/>
              <a:gd name="connsiteX4-471" fmla="*/ 3876765 w 4494032"/>
              <a:gd name="connsiteY4-472" fmla="*/ 3803375 h 4395269"/>
              <a:gd name="connsiteX5-473" fmla="*/ 2283634 w 4494032"/>
              <a:gd name="connsiteY5-474" fmla="*/ 4392296 h 4395269"/>
              <a:gd name="connsiteX6-475" fmla="*/ 855764 w 4494032"/>
              <a:gd name="connsiteY6-476" fmla="*/ 3992893 h 4395269"/>
              <a:gd name="connsiteX7-477" fmla="*/ 164419 w 4494032"/>
              <a:gd name="connsiteY7-478" fmla="*/ 3235604 h 4395269"/>
              <a:gd name="connsiteX8-479" fmla="*/ 10264 w 4494032"/>
              <a:gd name="connsiteY8-480" fmla="*/ 2255788 h 4395269"/>
              <a:gd name="connsiteX0-481" fmla="*/ 10264 w 4494032"/>
              <a:gd name="connsiteY0-482" fmla="*/ 2255788 h 4395269"/>
              <a:gd name="connsiteX1-483" fmla="*/ 989862 w 4494032"/>
              <a:gd name="connsiteY1-484" fmla="*/ 466767 h 4395269"/>
              <a:gd name="connsiteX2-485" fmla="*/ 2388983 w 4494032"/>
              <a:gd name="connsiteY2-486" fmla="*/ 116933 h 4395269"/>
              <a:gd name="connsiteX3-487" fmla="*/ 4494032 w 4494032"/>
              <a:gd name="connsiteY3-488" fmla="*/ 2287277 h 4395269"/>
              <a:gd name="connsiteX4-489" fmla="*/ 3876765 w 4494032"/>
              <a:gd name="connsiteY4-490" fmla="*/ 3803375 h 4395269"/>
              <a:gd name="connsiteX5-491" fmla="*/ 2283634 w 4494032"/>
              <a:gd name="connsiteY5-492" fmla="*/ 4392296 h 4395269"/>
              <a:gd name="connsiteX6-493" fmla="*/ 855764 w 4494032"/>
              <a:gd name="connsiteY6-494" fmla="*/ 3992893 h 4395269"/>
              <a:gd name="connsiteX7-495" fmla="*/ 164419 w 4494032"/>
              <a:gd name="connsiteY7-496" fmla="*/ 3235604 h 4395269"/>
              <a:gd name="connsiteX8-497" fmla="*/ 10264 w 4494032"/>
              <a:gd name="connsiteY8-498" fmla="*/ 2255788 h 4395269"/>
              <a:gd name="connsiteX0-499" fmla="*/ 10264 w 4494032"/>
              <a:gd name="connsiteY0-500" fmla="*/ 2142176 h 4281657"/>
              <a:gd name="connsiteX1-501" fmla="*/ 989862 w 4494032"/>
              <a:gd name="connsiteY1-502" fmla="*/ 353155 h 4281657"/>
              <a:gd name="connsiteX2-503" fmla="*/ 2388983 w 4494032"/>
              <a:gd name="connsiteY2-504" fmla="*/ 3321 h 4281657"/>
              <a:gd name="connsiteX3-505" fmla="*/ 4494032 w 4494032"/>
              <a:gd name="connsiteY3-506" fmla="*/ 2173665 h 4281657"/>
              <a:gd name="connsiteX4-507" fmla="*/ 3876765 w 4494032"/>
              <a:gd name="connsiteY4-508" fmla="*/ 3689763 h 4281657"/>
              <a:gd name="connsiteX5-509" fmla="*/ 2283634 w 4494032"/>
              <a:gd name="connsiteY5-510" fmla="*/ 4278684 h 4281657"/>
              <a:gd name="connsiteX6-511" fmla="*/ 855764 w 4494032"/>
              <a:gd name="connsiteY6-512" fmla="*/ 3879281 h 4281657"/>
              <a:gd name="connsiteX7-513" fmla="*/ 164419 w 4494032"/>
              <a:gd name="connsiteY7-514" fmla="*/ 3121992 h 4281657"/>
              <a:gd name="connsiteX8-515" fmla="*/ 10264 w 4494032"/>
              <a:gd name="connsiteY8-516" fmla="*/ 2142176 h 4281657"/>
              <a:gd name="connsiteX0-517" fmla="*/ 16906 w 4500674"/>
              <a:gd name="connsiteY0-518" fmla="*/ 2142176 h 4281657"/>
              <a:gd name="connsiteX1-519" fmla="*/ 996504 w 4500674"/>
              <a:gd name="connsiteY1-520" fmla="*/ 353155 h 4281657"/>
              <a:gd name="connsiteX2-521" fmla="*/ 2395625 w 4500674"/>
              <a:gd name="connsiteY2-522" fmla="*/ 3321 h 4281657"/>
              <a:gd name="connsiteX3-523" fmla="*/ 4500674 w 4500674"/>
              <a:gd name="connsiteY3-524" fmla="*/ 2173665 h 4281657"/>
              <a:gd name="connsiteX4-525" fmla="*/ 3883407 w 4500674"/>
              <a:gd name="connsiteY4-526" fmla="*/ 3689763 h 4281657"/>
              <a:gd name="connsiteX5-527" fmla="*/ 2290276 w 4500674"/>
              <a:gd name="connsiteY5-528" fmla="*/ 4278684 h 4281657"/>
              <a:gd name="connsiteX6-529" fmla="*/ 862406 w 4500674"/>
              <a:gd name="connsiteY6-530" fmla="*/ 3879281 h 4281657"/>
              <a:gd name="connsiteX7-531" fmla="*/ 171061 w 4500674"/>
              <a:gd name="connsiteY7-532" fmla="*/ 3121992 h 4281657"/>
              <a:gd name="connsiteX8-533" fmla="*/ 16906 w 4500674"/>
              <a:gd name="connsiteY8-534" fmla="*/ 2142176 h 4281657"/>
              <a:gd name="connsiteX0-535" fmla="*/ 16906 w 4503418"/>
              <a:gd name="connsiteY0-536" fmla="*/ 2151453 h 4290934"/>
              <a:gd name="connsiteX1-537" fmla="*/ 996504 w 4503418"/>
              <a:gd name="connsiteY1-538" fmla="*/ 362432 h 4290934"/>
              <a:gd name="connsiteX2-539" fmla="*/ 2395625 w 4503418"/>
              <a:gd name="connsiteY2-540" fmla="*/ 12598 h 4290934"/>
              <a:gd name="connsiteX3-541" fmla="*/ 3890389 w 4503418"/>
              <a:gd name="connsiteY3-542" fmla="*/ 661930 h 4290934"/>
              <a:gd name="connsiteX4-543" fmla="*/ 4500674 w 4503418"/>
              <a:gd name="connsiteY4-544" fmla="*/ 2182942 h 4290934"/>
              <a:gd name="connsiteX5-545" fmla="*/ 3883407 w 4503418"/>
              <a:gd name="connsiteY5-546" fmla="*/ 3699040 h 4290934"/>
              <a:gd name="connsiteX6-547" fmla="*/ 2290276 w 4503418"/>
              <a:gd name="connsiteY6-548" fmla="*/ 4287961 h 4290934"/>
              <a:gd name="connsiteX7-549" fmla="*/ 862406 w 4503418"/>
              <a:gd name="connsiteY7-550" fmla="*/ 3888558 h 4290934"/>
              <a:gd name="connsiteX8-551" fmla="*/ 171061 w 4503418"/>
              <a:gd name="connsiteY8-552" fmla="*/ 3131269 h 4290934"/>
              <a:gd name="connsiteX9" fmla="*/ 16906 w 4503418"/>
              <a:gd name="connsiteY9" fmla="*/ 2151453 h 4290934"/>
              <a:gd name="connsiteX0-553" fmla="*/ 16906 w 4503418"/>
              <a:gd name="connsiteY0-554" fmla="*/ 2151453 h 4290934"/>
              <a:gd name="connsiteX1-555" fmla="*/ 996504 w 4503418"/>
              <a:gd name="connsiteY1-556" fmla="*/ 362432 h 4290934"/>
              <a:gd name="connsiteX2-557" fmla="*/ 2395625 w 4503418"/>
              <a:gd name="connsiteY2-558" fmla="*/ 12598 h 4290934"/>
              <a:gd name="connsiteX3-559" fmla="*/ 3890389 w 4503418"/>
              <a:gd name="connsiteY3-560" fmla="*/ 661930 h 4290934"/>
              <a:gd name="connsiteX4-561" fmla="*/ 4500674 w 4503418"/>
              <a:gd name="connsiteY4-562" fmla="*/ 2182942 h 4290934"/>
              <a:gd name="connsiteX5-563" fmla="*/ 3883407 w 4503418"/>
              <a:gd name="connsiteY5-564" fmla="*/ 3699040 h 4290934"/>
              <a:gd name="connsiteX6-565" fmla="*/ 2290276 w 4503418"/>
              <a:gd name="connsiteY6-566" fmla="*/ 4287961 h 4290934"/>
              <a:gd name="connsiteX7-567" fmla="*/ 862406 w 4503418"/>
              <a:gd name="connsiteY7-568" fmla="*/ 3888558 h 4290934"/>
              <a:gd name="connsiteX8-569" fmla="*/ 171061 w 4503418"/>
              <a:gd name="connsiteY8-570" fmla="*/ 3131269 h 4290934"/>
              <a:gd name="connsiteX9-571" fmla="*/ 16906 w 4503418"/>
              <a:gd name="connsiteY9-572" fmla="*/ 2151453 h 4290934"/>
              <a:gd name="connsiteX0-573" fmla="*/ 16906 w 4501971"/>
              <a:gd name="connsiteY0-574" fmla="*/ 2151453 h 4290934"/>
              <a:gd name="connsiteX1-575" fmla="*/ 996504 w 4501971"/>
              <a:gd name="connsiteY1-576" fmla="*/ 362432 h 4290934"/>
              <a:gd name="connsiteX2-577" fmla="*/ 2395625 w 4501971"/>
              <a:gd name="connsiteY2-578" fmla="*/ 12598 h 4290934"/>
              <a:gd name="connsiteX3-579" fmla="*/ 3890389 w 4501971"/>
              <a:gd name="connsiteY3-580" fmla="*/ 661930 h 4290934"/>
              <a:gd name="connsiteX4-581" fmla="*/ 4500674 w 4501971"/>
              <a:gd name="connsiteY4-582" fmla="*/ 2182942 h 4290934"/>
              <a:gd name="connsiteX5-583" fmla="*/ 3883407 w 4501971"/>
              <a:gd name="connsiteY5-584" fmla="*/ 3699040 h 4290934"/>
              <a:gd name="connsiteX6-585" fmla="*/ 2290276 w 4501971"/>
              <a:gd name="connsiteY6-586" fmla="*/ 4287961 h 4290934"/>
              <a:gd name="connsiteX7-587" fmla="*/ 862406 w 4501971"/>
              <a:gd name="connsiteY7-588" fmla="*/ 3888558 h 4290934"/>
              <a:gd name="connsiteX8-589" fmla="*/ 171061 w 4501971"/>
              <a:gd name="connsiteY8-590" fmla="*/ 3131269 h 4290934"/>
              <a:gd name="connsiteX9-591" fmla="*/ 16906 w 4501971"/>
              <a:gd name="connsiteY9-592" fmla="*/ 2151453 h 4290934"/>
              <a:gd name="connsiteX0-593" fmla="*/ 16906 w 4500674"/>
              <a:gd name="connsiteY0-594" fmla="*/ 2151453 h 4290934"/>
              <a:gd name="connsiteX1-595" fmla="*/ 996504 w 4500674"/>
              <a:gd name="connsiteY1-596" fmla="*/ 362432 h 4290934"/>
              <a:gd name="connsiteX2-597" fmla="*/ 2395625 w 4500674"/>
              <a:gd name="connsiteY2-598" fmla="*/ 12598 h 4290934"/>
              <a:gd name="connsiteX3-599" fmla="*/ 3890389 w 4500674"/>
              <a:gd name="connsiteY3-600" fmla="*/ 661930 h 4290934"/>
              <a:gd name="connsiteX4-601" fmla="*/ 4500674 w 4500674"/>
              <a:gd name="connsiteY4-602" fmla="*/ 2182942 h 4290934"/>
              <a:gd name="connsiteX5-603" fmla="*/ 3883407 w 4500674"/>
              <a:gd name="connsiteY5-604" fmla="*/ 3699040 h 4290934"/>
              <a:gd name="connsiteX6-605" fmla="*/ 2290276 w 4500674"/>
              <a:gd name="connsiteY6-606" fmla="*/ 4287961 h 4290934"/>
              <a:gd name="connsiteX7-607" fmla="*/ 862406 w 4500674"/>
              <a:gd name="connsiteY7-608" fmla="*/ 3888558 h 4290934"/>
              <a:gd name="connsiteX8-609" fmla="*/ 171061 w 4500674"/>
              <a:gd name="connsiteY8-610" fmla="*/ 3131269 h 4290934"/>
              <a:gd name="connsiteX9-611" fmla="*/ 16906 w 4500674"/>
              <a:gd name="connsiteY9-612" fmla="*/ 2151453 h 4290934"/>
              <a:gd name="connsiteX0-613" fmla="*/ 16906 w 4500674"/>
              <a:gd name="connsiteY0-614" fmla="*/ 2151453 h 4290934"/>
              <a:gd name="connsiteX1-615" fmla="*/ 996504 w 4500674"/>
              <a:gd name="connsiteY1-616" fmla="*/ 362432 h 4290934"/>
              <a:gd name="connsiteX2-617" fmla="*/ 2395625 w 4500674"/>
              <a:gd name="connsiteY2-618" fmla="*/ 12598 h 4290934"/>
              <a:gd name="connsiteX3-619" fmla="*/ 3890389 w 4500674"/>
              <a:gd name="connsiteY3-620" fmla="*/ 661930 h 4290934"/>
              <a:gd name="connsiteX4-621" fmla="*/ 4500674 w 4500674"/>
              <a:gd name="connsiteY4-622" fmla="*/ 2182942 h 4290934"/>
              <a:gd name="connsiteX5-623" fmla="*/ 3883407 w 4500674"/>
              <a:gd name="connsiteY5-624" fmla="*/ 3699040 h 4290934"/>
              <a:gd name="connsiteX6-625" fmla="*/ 2290276 w 4500674"/>
              <a:gd name="connsiteY6-626" fmla="*/ 4287961 h 4290934"/>
              <a:gd name="connsiteX7-627" fmla="*/ 862406 w 4500674"/>
              <a:gd name="connsiteY7-628" fmla="*/ 3888558 h 4290934"/>
              <a:gd name="connsiteX8-629" fmla="*/ 171061 w 4500674"/>
              <a:gd name="connsiteY8-630" fmla="*/ 3131269 h 4290934"/>
              <a:gd name="connsiteX9-631" fmla="*/ 16906 w 4500674"/>
              <a:gd name="connsiteY9-632" fmla="*/ 2151453 h 4290934"/>
              <a:gd name="connsiteX0-633" fmla="*/ 28544 w 4512312"/>
              <a:gd name="connsiteY0-634" fmla="*/ 2151453 h 4290934"/>
              <a:gd name="connsiteX1-635" fmla="*/ 1008142 w 4512312"/>
              <a:gd name="connsiteY1-636" fmla="*/ 362432 h 4290934"/>
              <a:gd name="connsiteX2-637" fmla="*/ 2407263 w 4512312"/>
              <a:gd name="connsiteY2-638" fmla="*/ 12598 h 4290934"/>
              <a:gd name="connsiteX3-639" fmla="*/ 3902027 w 4512312"/>
              <a:gd name="connsiteY3-640" fmla="*/ 661930 h 4290934"/>
              <a:gd name="connsiteX4-641" fmla="*/ 4512312 w 4512312"/>
              <a:gd name="connsiteY4-642" fmla="*/ 2182942 h 4290934"/>
              <a:gd name="connsiteX5-643" fmla="*/ 3895045 w 4512312"/>
              <a:gd name="connsiteY5-644" fmla="*/ 3699040 h 4290934"/>
              <a:gd name="connsiteX6-645" fmla="*/ 2301914 w 4512312"/>
              <a:gd name="connsiteY6-646" fmla="*/ 4287961 h 4290934"/>
              <a:gd name="connsiteX7-647" fmla="*/ 874044 w 4512312"/>
              <a:gd name="connsiteY7-648" fmla="*/ 3888558 h 4290934"/>
              <a:gd name="connsiteX8-649" fmla="*/ 286823 w 4512312"/>
              <a:gd name="connsiteY8-650" fmla="*/ 3232066 h 4290934"/>
              <a:gd name="connsiteX9-651" fmla="*/ 28544 w 4512312"/>
              <a:gd name="connsiteY9-652" fmla="*/ 2151453 h 4290934"/>
              <a:gd name="connsiteX0-653" fmla="*/ 45358 w 4383353"/>
              <a:gd name="connsiteY0-654" fmla="*/ 2191772 h 4290934"/>
              <a:gd name="connsiteX1-655" fmla="*/ 879183 w 4383353"/>
              <a:gd name="connsiteY1-656" fmla="*/ 362432 h 4290934"/>
              <a:gd name="connsiteX2-657" fmla="*/ 2278304 w 4383353"/>
              <a:gd name="connsiteY2-658" fmla="*/ 12598 h 4290934"/>
              <a:gd name="connsiteX3-659" fmla="*/ 3773068 w 4383353"/>
              <a:gd name="connsiteY3-660" fmla="*/ 661930 h 4290934"/>
              <a:gd name="connsiteX4-661" fmla="*/ 4383353 w 4383353"/>
              <a:gd name="connsiteY4-662" fmla="*/ 2182942 h 4290934"/>
              <a:gd name="connsiteX5-663" fmla="*/ 3766086 w 4383353"/>
              <a:gd name="connsiteY5-664" fmla="*/ 3699040 h 4290934"/>
              <a:gd name="connsiteX6-665" fmla="*/ 2172955 w 4383353"/>
              <a:gd name="connsiteY6-666" fmla="*/ 4287961 h 4290934"/>
              <a:gd name="connsiteX7-667" fmla="*/ 745085 w 4383353"/>
              <a:gd name="connsiteY7-668" fmla="*/ 3888558 h 4290934"/>
              <a:gd name="connsiteX8-669" fmla="*/ 157864 w 4383353"/>
              <a:gd name="connsiteY8-670" fmla="*/ 3232066 h 4290934"/>
              <a:gd name="connsiteX9-671" fmla="*/ 45358 w 4383353"/>
              <a:gd name="connsiteY9-672" fmla="*/ 2191772 h 4290934"/>
              <a:gd name="connsiteX0-673" fmla="*/ 149 w 4338144"/>
              <a:gd name="connsiteY0-674" fmla="*/ 2191772 h 4290934"/>
              <a:gd name="connsiteX1-675" fmla="*/ 833974 w 4338144"/>
              <a:gd name="connsiteY1-676" fmla="*/ 362432 h 4290934"/>
              <a:gd name="connsiteX2-677" fmla="*/ 2233095 w 4338144"/>
              <a:gd name="connsiteY2-678" fmla="*/ 12598 h 4290934"/>
              <a:gd name="connsiteX3-679" fmla="*/ 3727859 w 4338144"/>
              <a:gd name="connsiteY3-680" fmla="*/ 661930 h 4290934"/>
              <a:gd name="connsiteX4-681" fmla="*/ 4338144 w 4338144"/>
              <a:gd name="connsiteY4-682" fmla="*/ 2182942 h 4290934"/>
              <a:gd name="connsiteX5-683" fmla="*/ 3720877 w 4338144"/>
              <a:gd name="connsiteY5-684" fmla="*/ 3699040 h 4290934"/>
              <a:gd name="connsiteX6-685" fmla="*/ 2127746 w 4338144"/>
              <a:gd name="connsiteY6-686" fmla="*/ 4287961 h 4290934"/>
              <a:gd name="connsiteX7-687" fmla="*/ 699876 w 4338144"/>
              <a:gd name="connsiteY7-688" fmla="*/ 3888558 h 4290934"/>
              <a:gd name="connsiteX8-689" fmla="*/ 112655 w 4338144"/>
              <a:gd name="connsiteY8-690" fmla="*/ 3232066 h 4290934"/>
              <a:gd name="connsiteX9-691" fmla="*/ 149 w 4338144"/>
              <a:gd name="connsiteY9-692" fmla="*/ 2191772 h 4290934"/>
              <a:gd name="connsiteX0-693" fmla="*/ 71 w 4463014"/>
              <a:gd name="connsiteY0-694" fmla="*/ 2151453 h 4290934"/>
              <a:gd name="connsiteX1-695" fmla="*/ 958844 w 4463014"/>
              <a:gd name="connsiteY1-696" fmla="*/ 362432 h 4290934"/>
              <a:gd name="connsiteX2-697" fmla="*/ 2357965 w 4463014"/>
              <a:gd name="connsiteY2-698" fmla="*/ 12598 h 4290934"/>
              <a:gd name="connsiteX3-699" fmla="*/ 3852729 w 4463014"/>
              <a:gd name="connsiteY3-700" fmla="*/ 661930 h 4290934"/>
              <a:gd name="connsiteX4-701" fmla="*/ 4463014 w 4463014"/>
              <a:gd name="connsiteY4-702" fmla="*/ 2182942 h 4290934"/>
              <a:gd name="connsiteX5-703" fmla="*/ 3845747 w 4463014"/>
              <a:gd name="connsiteY5-704" fmla="*/ 3699040 h 4290934"/>
              <a:gd name="connsiteX6-705" fmla="*/ 2252616 w 4463014"/>
              <a:gd name="connsiteY6-706" fmla="*/ 4287961 h 4290934"/>
              <a:gd name="connsiteX7-707" fmla="*/ 824746 w 4463014"/>
              <a:gd name="connsiteY7-708" fmla="*/ 3888558 h 4290934"/>
              <a:gd name="connsiteX8-709" fmla="*/ 237525 w 4463014"/>
              <a:gd name="connsiteY8-710" fmla="*/ 3232066 h 4290934"/>
              <a:gd name="connsiteX9-711" fmla="*/ 71 w 4463014"/>
              <a:gd name="connsiteY9-712" fmla="*/ 2151453 h 4290934"/>
              <a:gd name="connsiteX0-713" fmla="*/ 71 w 4463014"/>
              <a:gd name="connsiteY0-714" fmla="*/ 2151453 h 4290934"/>
              <a:gd name="connsiteX1-715" fmla="*/ 958844 w 4463014"/>
              <a:gd name="connsiteY1-716" fmla="*/ 362432 h 4290934"/>
              <a:gd name="connsiteX2-717" fmla="*/ 2357965 w 4463014"/>
              <a:gd name="connsiteY2-718" fmla="*/ 12598 h 4290934"/>
              <a:gd name="connsiteX3-719" fmla="*/ 3852729 w 4463014"/>
              <a:gd name="connsiteY3-720" fmla="*/ 661930 h 4290934"/>
              <a:gd name="connsiteX4-721" fmla="*/ 4463014 w 4463014"/>
              <a:gd name="connsiteY4-722" fmla="*/ 2182942 h 4290934"/>
              <a:gd name="connsiteX5-723" fmla="*/ 3845747 w 4463014"/>
              <a:gd name="connsiteY5-724" fmla="*/ 3699040 h 4290934"/>
              <a:gd name="connsiteX6-725" fmla="*/ 2252616 w 4463014"/>
              <a:gd name="connsiteY6-726" fmla="*/ 4287961 h 4290934"/>
              <a:gd name="connsiteX7-727" fmla="*/ 824746 w 4463014"/>
              <a:gd name="connsiteY7-728" fmla="*/ 3888558 h 4290934"/>
              <a:gd name="connsiteX8-729" fmla="*/ 237525 w 4463014"/>
              <a:gd name="connsiteY8-730" fmla="*/ 3232066 h 4290934"/>
              <a:gd name="connsiteX9-731" fmla="*/ 71 w 4463014"/>
              <a:gd name="connsiteY9-732" fmla="*/ 2151453 h 4290934"/>
              <a:gd name="connsiteX0-733" fmla="*/ 71 w 4463014"/>
              <a:gd name="connsiteY0-734" fmla="*/ 2151453 h 4290934"/>
              <a:gd name="connsiteX1-735" fmla="*/ 958844 w 4463014"/>
              <a:gd name="connsiteY1-736" fmla="*/ 362432 h 4290934"/>
              <a:gd name="connsiteX2-737" fmla="*/ 2357965 w 4463014"/>
              <a:gd name="connsiteY2-738" fmla="*/ 12598 h 4290934"/>
              <a:gd name="connsiteX3-739" fmla="*/ 3852729 w 4463014"/>
              <a:gd name="connsiteY3-740" fmla="*/ 661930 h 4290934"/>
              <a:gd name="connsiteX4-741" fmla="*/ 4463014 w 4463014"/>
              <a:gd name="connsiteY4-742" fmla="*/ 2182942 h 4290934"/>
              <a:gd name="connsiteX5-743" fmla="*/ 3845747 w 4463014"/>
              <a:gd name="connsiteY5-744" fmla="*/ 3699040 h 4290934"/>
              <a:gd name="connsiteX6-745" fmla="*/ 2252616 w 4463014"/>
              <a:gd name="connsiteY6-746" fmla="*/ 4287961 h 4290934"/>
              <a:gd name="connsiteX7-747" fmla="*/ 824746 w 4463014"/>
              <a:gd name="connsiteY7-748" fmla="*/ 3888558 h 4290934"/>
              <a:gd name="connsiteX8-749" fmla="*/ 237525 w 4463014"/>
              <a:gd name="connsiteY8-750" fmla="*/ 3232066 h 4290934"/>
              <a:gd name="connsiteX9-751" fmla="*/ 71 w 4463014"/>
              <a:gd name="connsiteY9-752" fmla="*/ 2151453 h 4290934"/>
              <a:gd name="connsiteX0-753" fmla="*/ 71 w 4421365"/>
              <a:gd name="connsiteY0-754" fmla="*/ 2151453 h 4290934"/>
              <a:gd name="connsiteX1-755" fmla="*/ 958844 w 4421365"/>
              <a:gd name="connsiteY1-756" fmla="*/ 362432 h 4290934"/>
              <a:gd name="connsiteX2-757" fmla="*/ 2357965 w 4421365"/>
              <a:gd name="connsiteY2-758" fmla="*/ 12598 h 4290934"/>
              <a:gd name="connsiteX3-759" fmla="*/ 3852729 w 4421365"/>
              <a:gd name="connsiteY3-760" fmla="*/ 661930 h 4290934"/>
              <a:gd name="connsiteX4-761" fmla="*/ 4421365 w 4421365"/>
              <a:gd name="connsiteY4-762" fmla="*/ 2485334 h 4290934"/>
              <a:gd name="connsiteX5-763" fmla="*/ 3845747 w 4421365"/>
              <a:gd name="connsiteY5-764" fmla="*/ 3699040 h 4290934"/>
              <a:gd name="connsiteX6-765" fmla="*/ 2252616 w 4421365"/>
              <a:gd name="connsiteY6-766" fmla="*/ 4287961 h 4290934"/>
              <a:gd name="connsiteX7-767" fmla="*/ 824746 w 4421365"/>
              <a:gd name="connsiteY7-768" fmla="*/ 3888558 h 4290934"/>
              <a:gd name="connsiteX8-769" fmla="*/ 237525 w 4421365"/>
              <a:gd name="connsiteY8-770" fmla="*/ 3232066 h 4290934"/>
              <a:gd name="connsiteX9-771" fmla="*/ 71 w 4421365"/>
              <a:gd name="connsiteY9-772" fmla="*/ 2151453 h 4290934"/>
              <a:gd name="connsiteX0-773" fmla="*/ 71 w 4427323"/>
              <a:gd name="connsiteY0-774" fmla="*/ 2151453 h 4290934"/>
              <a:gd name="connsiteX1-775" fmla="*/ 958844 w 4427323"/>
              <a:gd name="connsiteY1-776" fmla="*/ 362432 h 4290934"/>
              <a:gd name="connsiteX2-777" fmla="*/ 2357965 w 4427323"/>
              <a:gd name="connsiteY2-778" fmla="*/ 12598 h 4290934"/>
              <a:gd name="connsiteX3-779" fmla="*/ 3852729 w 4427323"/>
              <a:gd name="connsiteY3-780" fmla="*/ 661930 h 4290934"/>
              <a:gd name="connsiteX4-781" fmla="*/ 4421365 w 4427323"/>
              <a:gd name="connsiteY4-782" fmla="*/ 2485334 h 4290934"/>
              <a:gd name="connsiteX5-783" fmla="*/ 3845747 w 4427323"/>
              <a:gd name="connsiteY5-784" fmla="*/ 3699040 h 4290934"/>
              <a:gd name="connsiteX6-785" fmla="*/ 2252616 w 4427323"/>
              <a:gd name="connsiteY6-786" fmla="*/ 4287961 h 4290934"/>
              <a:gd name="connsiteX7-787" fmla="*/ 824746 w 4427323"/>
              <a:gd name="connsiteY7-788" fmla="*/ 3888558 h 4290934"/>
              <a:gd name="connsiteX8-789" fmla="*/ 237525 w 4427323"/>
              <a:gd name="connsiteY8-790" fmla="*/ 3232066 h 4290934"/>
              <a:gd name="connsiteX9-791" fmla="*/ 71 w 4427323"/>
              <a:gd name="connsiteY9-792" fmla="*/ 2151453 h 4290934"/>
              <a:gd name="connsiteX0-793" fmla="*/ 71 w 4427323"/>
              <a:gd name="connsiteY0-794" fmla="*/ 2151453 h 4290934"/>
              <a:gd name="connsiteX1-795" fmla="*/ 958844 w 4427323"/>
              <a:gd name="connsiteY1-796" fmla="*/ 362432 h 4290934"/>
              <a:gd name="connsiteX2-797" fmla="*/ 2357965 w 4427323"/>
              <a:gd name="connsiteY2-798" fmla="*/ 12598 h 4290934"/>
              <a:gd name="connsiteX3-799" fmla="*/ 3852729 w 4427323"/>
              <a:gd name="connsiteY3-800" fmla="*/ 661930 h 4290934"/>
              <a:gd name="connsiteX4-801" fmla="*/ 4421365 w 4427323"/>
              <a:gd name="connsiteY4-802" fmla="*/ 2485334 h 4290934"/>
              <a:gd name="connsiteX5-803" fmla="*/ 3845747 w 4427323"/>
              <a:gd name="connsiteY5-804" fmla="*/ 3699040 h 4290934"/>
              <a:gd name="connsiteX6-805" fmla="*/ 2252616 w 4427323"/>
              <a:gd name="connsiteY6-806" fmla="*/ 4287961 h 4290934"/>
              <a:gd name="connsiteX7-807" fmla="*/ 824746 w 4427323"/>
              <a:gd name="connsiteY7-808" fmla="*/ 3888558 h 4290934"/>
              <a:gd name="connsiteX8-809" fmla="*/ 237525 w 4427323"/>
              <a:gd name="connsiteY8-810" fmla="*/ 3232066 h 4290934"/>
              <a:gd name="connsiteX9-811" fmla="*/ 71 w 4427323"/>
              <a:gd name="connsiteY9-812" fmla="*/ 2151453 h 4290934"/>
              <a:gd name="connsiteX0-813" fmla="*/ 71 w 4427323"/>
              <a:gd name="connsiteY0-814" fmla="*/ 2151453 h 4292134"/>
              <a:gd name="connsiteX1-815" fmla="*/ 958844 w 4427323"/>
              <a:gd name="connsiteY1-816" fmla="*/ 362432 h 4292134"/>
              <a:gd name="connsiteX2-817" fmla="*/ 2357965 w 4427323"/>
              <a:gd name="connsiteY2-818" fmla="*/ 12598 h 4292134"/>
              <a:gd name="connsiteX3-819" fmla="*/ 3852729 w 4427323"/>
              <a:gd name="connsiteY3-820" fmla="*/ 661930 h 4292134"/>
              <a:gd name="connsiteX4-821" fmla="*/ 4421365 w 4427323"/>
              <a:gd name="connsiteY4-822" fmla="*/ 2485334 h 4292134"/>
              <a:gd name="connsiteX5-823" fmla="*/ 3908221 w 4427323"/>
              <a:gd name="connsiteY5-824" fmla="*/ 3658721 h 4292134"/>
              <a:gd name="connsiteX6-825" fmla="*/ 2252616 w 4427323"/>
              <a:gd name="connsiteY6-826" fmla="*/ 4287961 h 4292134"/>
              <a:gd name="connsiteX7-827" fmla="*/ 824746 w 4427323"/>
              <a:gd name="connsiteY7-828" fmla="*/ 3888558 h 4292134"/>
              <a:gd name="connsiteX8-829" fmla="*/ 237525 w 4427323"/>
              <a:gd name="connsiteY8-830" fmla="*/ 3232066 h 4292134"/>
              <a:gd name="connsiteX9-831" fmla="*/ 71 w 4427323"/>
              <a:gd name="connsiteY9-832" fmla="*/ 2151453 h 4292134"/>
              <a:gd name="connsiteX0-833" fmla="*/ 71 w 4427323"/>
              <a:gd name="connsiteY0-834" fmla="*/ 2151453 h 4292134"/>
              <a:gd name="connsiteX1-835" fmla="*/ 958844 w 4427323"/>
              <a:gd name="connsiteY1-836" fmla="*/ 362432 h 4292134"/>
              <a:gd name="connsiteX2-837" fmla="*/ 2357965 w 4427323"/>
              <a:gd name="connsiteY2-838" fmla="*/ 12598 h 4292134"/>
              <a:gd name="connsiteX3-839" fmla="*/ 3852729 w 4427323"/>
              <a:gd name="connsiteY3-840" fmla="*/ 661930 h 4292134"/>
              <a:gd name="connsiteX4-841" fmla="*/ 4421365 w 4427323"/>
              <a:gd name="connsiteY4-842" fmla="*/ 2485334 h 4292134"/>
              <a:gd name="connsiteX5-843" fmla="*/ 3908221 w 4427323"/>
              <a:gd name="connsiteY5-844" fmla="*/ 3658721 h 4292134"/>
              <a:gd name="connsiteX6-845" fmla="*/ 2252616 w 4427323"/>
              <a:gd name="connsiteY6-846" fmla="*/ 4287961 h 4292134"/>
              <a:gd name="connsiteX7-847" fmla="*/ 824746 w 4427323"/>
              <a:gd name="connsiteY7-848" fmla="*/ 3888558 h 4292134"/>
              <a:gd name="connsiteX8-849" fmla="*/ 237525 w 4427323"/>
              <a:gd name="connsiteY8-850" fmla="*/ 3232066 h 4292134"/>
              <a:gd name="connsiteX9-851" fmla="*/ 71 w 4427323"/>
              <a:gd name="connsiteY9-852" fmla="*/ 2151453 h 4292134"/>
              <a:gd name="connsiteX0-853" fmla="*/ 71 w 4427323"/>
              <a:gd name="connsiteY0-854" fmla="*/ 2151453 h 4289046"/>
              <a:gd name="connsiteX1-855" fmla="*/ 958844 w 4427323"/>
              <a:gd name="connsiteY1-856" fmla="*/ 362432 h 4289046"/>
              <a:gd name="connsiteX2-857" fmla="*/ 2357965 w 4427323"/>
              <a:gd name="connsiteY2-858" fmla="*/ 12598 h 4289046"/>
              <a:gd name="connsiteX3-859" fmla="*/ 3852729 w 4427323"/>
              <a:gd name="connsiteY3-860" fmla="*/ 661930 h 4289046"/>
              <a:gd name="connsiteX4-861" fmla="*/ 4421365 w 4427323"/>
              <a:gd name="connsiteY4-862" fmla="*/ 2485334 h 4289046"/>
              <a:gd name="connsiteX5-863" fmla="*/ 3929046 w 4427323"/>
              <a:gd name="connsiteY5-864" fmla="*/ 3779678 h 4289046"/>
              <a:gd name="connsiteX6-865" fmla="*/ 2252616 w 4427323"/>
              <a:gd name="connsiteY6-866" fmla="*/ 4287961 h 4289046"/>
              <a:gd name="connsiteX7-867" fmla="*/ 824746 w 4427323"/>
              <a:gd name="connsiteY7-868" fmla="*/ 3888558 h 4289046"/>
              <a:gd name="connsiteX8-869" fmla="*/ 237525 w 4427323"/>
              <a:gd name="connsiteY8-870" fmla="*/ 3232066 h 4289046"/>
              <a:gd name="connsiteX9-871" fmla="*/ 71 w 4427323"/>
              <a:gd name="connsiteY9-872" fmla="*/ 2151453 h 4289046"/>
              <a:gd name="connsiteX0-873" fmla="*/ 71 w 4427323"/>
              <a:gd name="connsiteY0-874" fmla="*/ 2151453 h 4289046"/>
              <a:gd name="connsiteX1-875" fmla="*/ 958844 w 4427323"/>
              <a:gd name="connsiteY1-876" fmla="*/ 362432 h 4289046"/>
              <a:gd name="connsiteX2-877" fmla="*/ 2357965 w 4427323"/>
              <a:gd name="connsiteY2-878" fmla="*/ 12598 h 4289046"/>
              <a:gd name="connsiteX3-879" fmla="*/ 3852729 w 4427323"/>
              <a:gd name="connsiteY3-880" fmla="*/ 661930 h 4289046"/>
              <a:gd name="connsiteX4-881" fmla="*/ 4421365 w 4427323"/>
              <a:gd name="connsiteY4-882" fmla="*/ 2485334 h 4289046"/>
              <a:gd name="connsiteX5-883" fmla="*/ 3929046 w 4427323"/>
              <a:gd name="connsiteY5-884" fmla="*/ 3779678 h 4289046"/>
              <a:gd name="connsiteX6-885" fmla="*/ 2252616 w 4427323"/>
              <a:gd name="connsiteY6-886" fmla="*/ 4287961 h 4289046"/>
              <a:gd name="connsiteX7-887" fmla="*/ 824746 w 4427323"/>
              <a:gd name="connsiteY7-888" fmla="*/ 3888558 h 4289046"/>
              <a:gd name="connsiteX8-889" fmla="*/ 237525 w 4427323"/>
              <a:gd name="connsiteY8-890" fmla="*/ 3232066 h 4289046"/>
              <a:gd name="connsiteX9-891" fmla="*/ 71 w 4427323"/>
              <a:gd name="connsiteY9-892" fmla="*/ 2151453 h 4289046"/>
              <a:gd name="connsiteX0-893" fmla="*/ 71 w 4427323"/>
              <a:gd name="connsiteY0-894" fmla="*/ 2151453 h 4292134"/>
              <a:gd name="connsiteX1-895" fmla="*/ 958844 w 4427323"/>
              <a:gd name="connsiteY1-896" fmla="*/ 362432 h 4292134"/>
              <a:gd name="connsiteX2-897" fmla="*/ 2357965 w 4427323"/>
              <a:gd name="connsiteY2-898" fmla="*/ 12598 h 4292134"/>
              <a:gd name="connsiteX3-899" fmla="*/ 3852729 w 4427323"/>
              <a:gd name="connsiteY3-900" fmla="*/ 661930 h 4292134"/>
              <a:gd name="connsiteX4-901" fmla="*/ 4421365 w 4427323"/>
              <a:gd name="connsiteY4-902" fmla="*/ 2485334 h 4292134"/>
              <a:gd name="connsiteX5-903" fmla="*/ 3949870 w 4427323"/>
              <a:gd name="connsiteY5-904" fmla="*/ 3658721 h 4292134"/>
              <a:gd name="connsiteX6-905" fmla="*/ 2252616 w 4427323"/>
              <a:gd name="connsiteY6-906" fmla="*/ 4287961 h 4292134"/>
              <a:gd name="connsiteX7-907" fmla="*/ 824746 w 4427323"/>
              <a:gd name="connsiteY7-908" fmla="*/ 3888558 h 4292134"/>
              <a:gd name="connsiteX8-909" fmla="*/ 237525 w 4427323"/>
              <a:gd name="connsiteY8-910" fmla="*/ 3232066 h 4292134"/>
              <a:gd name="connsiteX9-911" fmla="*/ 71 w 4427323"/>
              <a:gd name="connsiteY9-912" fmla="*/ 2151453 h 4292134"/>
              <a:gd name="connsiteX0-913" fmla="*/ 71 w 4427323"/>
              <a:gd name="connsiteY0-914" fmla="*/ 2151453 h 4288042"/>
              <a:gd name="connsiteX1-915" fmla="*/ 958844 w 4427323"/>
              <a:gd name="connsiteY1-916" fmla="*/ 362432 h 4288042"/>
              <a:gd name="connsiteX2-917" fmla="*/ 2357965 w 4427323"/>
              <a:gd name="connsiteY2-918" fmla="*/ 12598 h 4288042"/>
              <a:gd name="connsiteX3-919" fmla="*/ 3852729 w 4427323"/>
              <a:gd name="connsiteY3-920" fmla="*/ 661930 h 4288042"/>
              <a:gd name="connsiteX4-921" fmla="*/ 4421365 w 4427323"/>
              <a:gd name="connsiteY4-922" fmla="*/ 2485334 h 4288042"/>
              <a:gd name="connsiteX5-923" fmla="*/ 3824922 w 4427323"/>
              <a:gd name="connsiteY5-924" fmla="*/ 3860316 h 4288042"/>
              <a:gd name="connsiteX6-925" fmla="*/ 2252616 w 4427323"/>
              <a:gd name="connsiteY6-926" fmla="*/ 4287961 h 4288042"/>
              <a:gd name="connsiteX7-927" fmla="*/ 824746 w 4427323"/>
              <a:gd name="connsiteY7-928" fmla="*/ 3888558 h 4288042"/>
              <a:gd name="connsiteX8-929" fmla="*/ 237525 w 4427323"/>
              <a:gd name="connsiteY8-930" fmla="*/ 3232066 h 4288042"/>
              <a:gd name="connsiteX9-931" fmla="*/ 71 w 4427323"/>
              <a:gd name="connsiteY9-932" fmla="*/ 2151453 h 4288042"/>
              <a:gd name="connsiteX0-933" fmla="*/ 71 w 4427323"/>
              <a:gd name="connsiteY0-934" fmla="*/ 2151453 h 4288042"/>
              <a:gd name="connsiteX1-935" fmla="*/ 958844 w 4427323"/>
              <a:gd name="connsiteY1-936" fmla="*/ 362432 h 4288042"/>
              <a:gd name="connsiteX2-937" fmla="*/ 2357965 w 4427323"/>
              <a:gd name="connsiteY2-938" fmla="*/ 12598 h 4288042"/>
              <a:gd name="connsiteX3-939" fmla="*/ 3852729 w 4427323"/>
              <a:gd name="connsiteY3-940" fmla="*/ 661930 h 4288042"/>
              <a:gd name="connsiteX4-941" fmla="*/ 4421365 w 4427323"/>
              <a:gd name="connsiteY4-942" fmla="*/ 2485334 h 4288042"/>
              <a:gd name="connsiteX5-943" fmla="*/ 3720799 w 4427323"/>
              <a:gd name="connsiteY5-944" fmla="*/ 3860316 h 4288042"/>
              <a:gd name="connsiteX6-945" fmla="*/ 2252616 w 4427323"/>
              <a:gd name="connsiteY6-946" fmla="*/ 4287961 h 4288042"/>
              <a:gd name="connsiteX7-947" fmla="*/ 824746 w 4427323"/>
              <a:gd name="connsiteY7-948" fmla="*/ 3888558 h 4288042"/>
              <a:gd name="connsiteX8-949" fmla="*/ 237525 w 4427323"/>
              <a:gd name="connsiteY8-950" fmla="*/ 3232066 h 4288042"/>
              <a:gd name="connsiteX9-951" fmla="*/ 71 w 4427323"/>
              <a:gd name="connsiteY9-952" fmla="*/ 2151453 h 42880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 ang="0">
                <a:pos x="connsiteX7-169" y="connsiteY7-170"/>
              </a:cxn>
              <a:cxn ang="0">
                <a:pos x="connsiteX8-299" y="connsiteY8-300"/>
              </a:cxn>
              <a:cxn ang="0">
                <a:pos x="connsiteX9-571" y="connsiteY9-572"/>
              </a:cxn>
            </a:cxnLst>
            <a:rect l="l" t="t" r="r" b="b"/>
            <a:pathLst>
              <a:path w="4427323" h="4288042">
                <a:moveTo>
                  <a:pt x="71" y="2151453"/>
                </a:moveTo>
                <a:cubicBezTo>
                  <a:pt x="-4657" y="1511905"/>
                  <a:pt x="224953" y="1001609"/>
                  <a:pt x="958844" y="362432"/>
                </a:cubicBezTo>
                <a:cubicBezTo>
                  <a:pt x="1479627" y="57436"/>
                  <a:pt x="1875651" y="-37318"/>
                  <a:pt x="2357965" y="12598"/>
                </a:cubicBezTo>
                <a:cubicBezTo>
                  <a:pt x="2840279" y="62514"/>
                  <a:pt x="3470401" y="174250"/>
                  <a:pt x="3852729" y="661930"/>
                </a:cubicBezTo>
                <a:cubicBezTo>
                  <a:pt x="3825726" y="740255"/>
                  <a:pt x="4497082" y="1021324"/>
                  <a:pt x="4421365" y="2485334"/>
                </a:cubicBezTo>
                <a:cubicBezTo>
                  <a:pt x="4400065" y="3262836"/>
                  <a:pt x="4042801" y="3624521"/>
                  <a:pt x="3720799" y="3860316"/>
                </a:cubicBezTo>
                <a:cubicBezTo>
                  <a:pt x="3191050" y="4223398"/>
                  <a:pt x="2735291" y="4283254"/>
                  <a:pt x="2252616" y="4287961"/>
                </a:cubicBezTo>
                <a:cubicBezTo>
                  <a:pt x="1769941" y="4292668"/>
                  <a:pt x="1142952" y="4093597"/>
                  <a:pt x="824746" y="3888558"/>
                </a:cubicBezTo>
                <a:cubicBezTo>
                  <a:pt x="506540" y="3683520"/>
                  <a:pt x="378442" y="3521584"/>
                  <a:pt x="237525" y="3232066"/>
                </a:cubicBezTo>
                <a:cubicBezTo>
                  <a:pt x="152086" y="3021823"/>
                  <a:pt x="4799" y="2791001"/>
                  <a:pt x="71" y="2151453"/>
                </a:cubicBezTo>
                <a:close/>
              </a:path>
            </a:pathLst>
          </a:custGeom>
          <a:noFill/>
          <a:ln w="127000" cmpd="sng">
            <a:noFill/>
          </a:ln>
          <a:effectLst>
            <a:outerShdw blurRad="44450" dist="38100" dir="8160000" algn="tl" rotWithShape="0">
              <a:srgbClr val="000000">
                <a:alpha val="40000"/>
              </a:srgbClr>
            </a:outerShdw>
          </a:effectLst>
        </p:spPr>
        <p:txBody>
          <a:bodyPr vert="horz" anchor="ctr"/>
          <a:lstStyle>
            <a:lvl1pPr algn="ctr">
              <a:defRPr sz="3200">
                <a:ln>
                  <a:noFill/>
                </a:ln>
                <a:solidFill>
                  <a:schemeClr val="tx1"/>
                </a:solidFill>
                <a:latin typeface="Arial" panose="020B0604020202020204"/>
                <a:cs typeface="Arial" panose="020B0604020202020204"/>
              </a:defRPr>
            </a:lvl1pPr>
          </a:lstStyle>
          <a:p>
            <a:endParaRPr lang="en-US" dirty="0"/>
          </a:p>
        </p:txBody>
      </p:sp>
      <p:sp>
        <p:nvSpPr>
          <p:cNvPr id="17" name="Picture Placeholder 8"/>
          <p:cNvSpPr>
            <a:spLocks noGrp="1"/>
          </p:cNvSpPr>
          <p:nvPr>
            <p:ph type="pic" sz="quarter" idx="32"/>
          </p:nvPr>
        </p:nvSpPr>
        <p:spPr>
          <a:xfrm>
            <a:off x="12552040" y="2897560"/>
            <a:ext cx="3238557" cy="3240360"/>
          </a:xfrm>
          <a:custGeom>
            <a:avLst/>
            <a:gdLst>
              <a:gd name="connsiteX0" fmla="*/ 0 w 4357820"/>
              <a:gd name="connsiteY0" fmla="*/ 2178493 h 4356986"/>
              <a:gd name="connsiteX1" fmla="*/ 2178910 w 4357820"/>
              <a:gd name="connsiteY1" fmla="*/ 0 h 4356986"/>
              <a:gd name="connsiteX2" fmla="*/ 4357820 w 4357820"/>
              <a:gd name="connsiteY2" fmla="*/ 2178493 h 4356986"/>
              <a:gd name="connsiteX3" fmla="*/ 2178910 w 4357820"/>
              <a:gd name="connsiteY3" fmla="*/ 4356986 h 4356986"/>
              <a:gd name="connsiteX4" fmla="*/ 0 w 4357820"/>
              <a:gd name="connsiteY4" fmla="*/ 2178493 h 4356986"/>
              <a:gd name="connsiteX0-1" fmla="*/ 42475 w 4400295"/>
              <a:gd name="connsiteY0-2" fmla="*/ 2178493 h 4461225"/>
              <a:gd name="connsiteX1-3" fmla="*/ 2221385 w 4400295"/>
              <a:gd name="connsiteY1-4" fmla="*/ 0 h 4461225"/>
              <a:gd name="connsiteX2-5" fmla="*/ 4400295 w 4400295"/>
              <a:gd name="connsiteY2-6" fmla="*/ 2178493 h 4461225"/>
              <a:gd name="connsiteX3-7" fmla="*/ 2221385 w 4400295"/>
              <a:gd name="connsiteY3-8" fmla="*/ 4356986 h 4461225"/>
              <a:gd name="connsiteX4-9" fmla="*/ 887975 w 4400295"/>
              <a:gd name="connsiteY4-10" fmla="*/ 3915598 h 4461225"/>
              <a:gd name="connsiteX5" fmla="*/ 42475 w 4400295"/>
              <a:gd name="connsiteY5" fmla="*/ 2178493 h 4461225"/>
              <a:gd name="connsiteX0-11" fmla="*/ 430 w 4358250"/>
              <a:gd name="connsiteY0-12" fmla="*/ 2178493 h 4461225"/>
              <a:gd name="connsiteX1-13" fmla="*/ 2179340 w 4358250"/>
              <a:gd name="connsiteY1-14" fmla="*/ 0 h 4461225"/>
              <a:gd name="connsiteX2-15" fmla="*/ 4358250 w 4358250"/>
              <a:gd name="connsiteY2-16" fmla="*/ 2178493 h 4461225"/>
              <a:gd name="connsiteX3-17" fmla="*/ 2179340 w 4358250"/>
              <a:gd name="connsiteY3-18" fmla="*/ 4356986 h 4461225"/>
              <a:gd name="connsiteX4-19" fmla="*/ 845930 w 4358250"/>
              <a:gd name="connsiteY4-20" fmla="*/ 3915598 h 4461225"/>
              <a:gd name="connsiteX5-21" fmla="*/ 430 w 4358250"/>
              <a:gd name="connsiteY5-22" fmla="*/ 2178493 h 4461225"/>
              <a:gd name="connsiteX0-23" fmla="*/ 430 w 4358250"/>
              <a:gd name="connsiteY0-24" fmla="*/ 2178493 h 4443710"/>
              <a:gd name="connsiteX1-25" fmla="*/ 2179340 w 4358250"/>
              <a:gd name="connsiteY1-26" fmla="*/ 0 h 4443710"/>
              <a:gd name="connsiteX2-27" fmla="*/ 4358250 w 4358250"/>
              <a:gd name="connsiteY2-28" fmla="*/ 2178493 h 4443710"/>
              <a:gd name="connsiteX3-29" fmla="*/ 2179340 w 4358250"/>
              <a:gd name="connsiteY3-30" fmla="*/ 4356986 h 4443710"/>
              <a:gd name="connsiteX4-31" fmla="*/ 845930 w 4358250"/>
              <a:gd name="connsiteY4-32" fmla="*/ 3915598 h 4443710"/>
              <a:gd name="connsiteX5-33" fmla="*/ 430 w 4358250"/>
              <a:gd name="connsiteY5-34" fmla="*/ 2178493 h 4443710"/>
              <a:gd name="connsiteX0-35" fmla="*/ 430 w 4358250"/>
              <a:gd name="connsiteY0-36" fmla="*/ 2178493 h 4362020"/>
              <a:gd name="connsiteX1-37" fmla="*/ 2179340 w 4358250"/>
              <a:gd name="connsiteY1-38" fmla="*/ 0 h 4362020"/>
              <a:gd name="connsiteX2-39" fmla="*/ 4358250 w 4358250"/>
              <a:gd name="connsiteY2-40" fmla="*/ 2178493 h 4362020"/>
              <a:gd name="connsiteX3-41" fmla="*/ 2179340 w 4358250"/>
              <a:gd name="connsiteY3-42" fmla="*/ 4356986 h 4362020"/>
              <a:gd name="connsiteX4-43" fmla="*/ 845930 w 4358250"/>
              <a:gd name="connsiteY4-44" fmla="*/ 3915598 h 4362020"/>
              <a:gd name="connsiteX5-45" fmla="*/ 430 w 4358250"/>
              <a:gd name="connsiteY5-46" fmla="*/ 2178493 h 4362020"/>
              <a:gd name="connsiteX0-47" fmla="*/ 430 w 4358250"/>
              <a:gd name="connsiteY0-48" fmla="*/ 2178493 h 4361382"/>
              <a:gd name="connsiteX1-49" fmla="*/ 2179340 w 4358250"/>
              <a:gd name="connsiteY1-50" fmla="*/ 0 h 4361382"/>
              <a:gd name="connsiteX2-51" fmla="*/ 4358250 w 4358250"/>
              <a:gd name="connsiteY2-52" fmla="*/ 2178493 h 4361382"/>
              <a:gd name="connsiteX3-53" fmla="*/ 2179340 w 4358250"/>
              <a:gd name="connsiteY3-54" fmla="*/ 4356986 h 4361382"/>
              <a:gd name="connsiteX4-55" fmla="*/ 845930 w 4358250"/>
              <a:gd name="connsiteY4-56" fmla="*/ 3915598 h 4361382"/>
              <a:gd name="connsiteX5-57" fmla="*/ 430 w 4358250"/>
              <a:gd name="connsiteY5-58" fmla="*/ 2178493 h 4361382"/>
              <a:gd name="connsiteX0-59" fmla="*/ 430 w 4446871"/>
              <a:gd name="connsiteY0-60" fmla="*/ 2178493 h 4362484"/>
              <a:gd name="connsiteX1-61" fmla="*/ 2179340 w 4446871"/>
              <a:gd name="connsiteY1-62" fmla="*/ 0 h 4362484"/>
              <a:gd name="connsiteX2-63" fmla="*/ 4358250 w 4446871"/>
              <a:gd name="connsiteY2-64" fmla="*/ 2178493 h 4362484"/>
              <a:gd name="connsiteX3-65" fmla="*/ 3803957 w 4446871"/>
              <a:gd name="connsiteY3-66" fmla="*/ 3631614 h 4362484"/>
              <a:gd name="connsiteX4-67" fmla="*/ 2179340 w 4446871"/>
              <a:gd name="connsiteY4-68" fmla="*/ 4356986 h 4362484"/>
              <a:gd name="connsiteX5-69" fmla="*/ 845930 w 4446871"/>
              <a:gd name="connsiteY5-70" fmla="*/ 3915598 h 4362484"/>
              <a:gd name="connsiteX6" fmla="*/ 430 w 4446871"/>
              <a:gd name="connsiteY6" fmla="*/ 2178493 h 4362484"/>
              <a:gd name="connsiteX0-71" fmla="*/ 430 w 4446871"/>
              <a:gd name="connsiteY0-72" fmla="*/ 2178493 h 4362484"/>
              <a:gd name="connsiteX1-73" fmla="*/ 2179340 w 4446871"/>
              <a:gd name="connsiteY1-74" fmla="*/ 0 h 4362484"/>
              <a:gd name="connsiteX2-75" fmla="*/ 4358250 w 4446871"/>
              <a:gd name="connsiteY2-76" fmla="*/ 2178493 h 4362484"/>
              <a:gd name="connsiteX3-77" fmla="*/ 3803957 w 4446871"/>
              <a:gd name="connsiteY3-78" fmla="*/ 3631614 h 4362484"/>
              <a:gd name="connsiteX4-79" fmla="*/ 2179340 w 4446871"/>
              <a:gd name="connsiteY4-80" fmla="*/ 4356986 h 4362484"/>
              <a:gd name="connsiteX5-81" fmla="*/ 845930 w 4446871"/>
              <a:gd name="connsiteY5-82" fmla="*/ 3915598 h 4362484"/>
              <a:gd name="connsiteX6-83" fmla="*/ 430 w 4446871"/>
              <a:gd name="connsiteY6-84" fmla="*/ 2178493 h 4362484"/>
              <a:gd name="connsiteX0-85" fmla="*/ 430 w 4358250"/>
              <a:gd name="connsiteY0-86" fmla="*/ 2178493 h 4362484"/>
              <a:gd name="connsiteX1-87" fmla="*/ 2179340 w 4358250"/>
              <a:gd name="connsiteY1-88" fmla="*/ 0 h 4362484"/>
              <a:gd name="connsiteX2-89" fmla="*/ 4358250 w 4358250"/>
              <a:gd name="connsiteY2-90" fmla="*/ 2178493 h 4362484"/>
              <a:gd name="connsiteX3-91" fmla="*/ 3803957 w 4358250"/>
              <a:gd name="connsiteY3-92" fmla="*/ 3631614 h 4362484"/>
              <a:gd name="connsiteX4-93" fmla="*/ 2179340 w 4358250"/>
              <a:gd name="connsiteY4-94" fmla="*/ 4356986 h 4362484"/>
              <a:gd name="connsiteX5-95" fmla="*/ 845930 w 4358250"/>
              <a:gd name="connsiteY5-96" fmla="*/ 3915598 h 4362484"/>
              <a:gd name="connsiteX6-97" fmla="*/ 430 w 4358250"/>
              <a:gd name="connsiteY6-98" fmla="*/ 2178493 h 4362484"/>
              <a:gd name="connsiteX0-99" fmla="*/ 430 w 4358250"/>
              <a:gd name="connsiteY0-100" fmla="*/ 2178493 h 4362484"/>
              <a:gd name="connsiteX1-101" fmla="*/ 2179340 w 4358250"/>
              <a:gd name="connsiteY1-102" fmla="*/ 0 h 4362484"/>
              <a:gd name="connsiteX2-103" fmla="*/ 4358250 w 4358250"/>
              <a:gd name="connsiteY2-104" fmla="*/ 2178493 h 4362484"/>
              <a:gd name="connsiteX3-105" fmla="*/ 3803957 w 4358250"/>
              <a:gd name="connsiteY3-106" fmla="*/ 3631614 h 4362484"/>
              <a:gd name="connsiteX4-107" fmla="*/ 2179340 w 4358250"/>
              <a:gd name="connsiteY4-108" fmla="*/ 4356986 h 4362484"/>
              <a:gd name="connsiteX5-109" fmla="*/ 845930 w 4358250"/>
              <a:gd name="connsiteY5-110" fmla="*/ 3915598 h 4362484"/>
              <a:gd name="connsiteX6-111" fmla="*/ 430 w 4358250"/>
              <a:gd name="connsiteY6-112" fmla="*/ 2178493 h 4362484"/>
              <a:gd name="connsiteX0-113" fmla="*/ 430 w 4358250"/>
              <a:gd name="connsiteY0-114" fmla="*/ 2178493 h 4362484"/>
              <a:gd name="connsiteX1-115" fmla="*/ 2179340 w 4358250"/>
              <a:gd name="connsiteY1-116" fmla="*/ 0 h 4362484"/>
              <a:gd name="connsiteX2-117" fmla="*/ 4358250 w 4358250"/>
              <a:gd name="connsiteY2-118" fmla="*/ 2178493 h 4362484"/>
              <a:gd name="connsiteX3-119" fmla="*/ 3803957 w 4358250"/>
              <a:gd name="connsiteY3-120" fmla="*/ 3631614 h 4362484"/>
              <a:gd name="connsiteX4-121" fmla="*/ 2179340 w 4358250"/>
              <a:gd name="connsiteY4-122" fmla="*/ 4356986 h 4362484"/>
              <a:gd name="connsiteX5-123" fmla="*/ 845930 w 4358250"/>
              <a:gd name="connsiteY5-124" fmla="*/ 3915598 h 4362484"/>
              <a:gd name="connsiteX6-125" fmla="*/ 430 w 4358250"/>
              <a:gd name="connsiteY6-126" fmla="*/ 2178493 h 4362484"/>
              <a:gd name="connsiteX0-127" fmla="*/ 430 w 4358250"/>
              <a:gd name="connsiteY0-128" fmla="*/ 2178493 h 4357463"/>
              <a:gd name="connsiteX1-129" fmla="*/ 2179340 w 4358250"/>
              <a:gd name="connsiteY1-130" fmla="*/ 0 h 4357463"/>
              <a:gd name="connsiteX2-131" fmla="*/ 4358250 w 4358250"/>
              <a:gd name="connsiteY2-132" fmla="*/ 2178493 h 4357463"/>
              <a:gd name="connsiteX3-133" fmla="*/ 3803957 w 4358250"/>
              <a:gd name="connsiteY3-134" fmla="*/ 3631614 h 4357463"/>
              <a:gd name="connsiteX4-135" fmla="*/ 2179340 w 4358250"/>
              <a:gd name="connsiteY4-136" fmla="*/ 4356986 h 4357463"/>
              <a:gd name="connsiteX5-137" fmla="*/ 845930 w 4358250"/>
              <a:gd name="connsiteY5-138" fmla="*/ 3915598 h 4357463"/>
              <a:gd name="connsiteX6-139" fmla="*/ 430 w 4358250"/>
              <a:gd name="connsiteY6-140" fmla="*/ 2178493 h 4357463"/>
              <a:gd name="connsiteX0-141" fmla="*/ 717 w 4358537"/>
              <a:gd name="connsiteY0-142" fmla="*/ 2295351 h 4474321"/>
              <a:gd name="connsiteX1-143" fmla="*/ 980315 w 4358537"/>
              <a:gd name="connsiteY1-144" fmla="*/ 506330 h 4474321"/>
              <a:gd name="connsiteX2-145" fmla="*/ 2179627 w 4358537"/>
              <a:gd name="connsiteY2-146" fmla="*/ 116858 h 4474321"/>
              <a:gd name="connsiteX3-147" fmla="*/ 4358537 w 4358537"/>
              <a:gd name="connsiteY3-148" fmla="*/ 2295351 h 4474321"/>
              <a:gd name="connsiteX4-149" fmla="*/ 3804244 w 4358537"/>
              <a:gd name="connsiteY4-150" fmla="*/ 3748472 h 4474321"/>
              <a:gd name="connsiteX5-151" fmla="*/ 2179627 w 4358537"/>
              <a:gd name="connsiteY5-152" fmla="*/ 4473844 h 4474321"/>
              <a:gd name="connsiteX6-153" fmla="*/ 846217 w 4358537"/>
              <a:gd name="connsiteY6-154" fmla="*/ 4032456 h 4474321"/>
              <a:gd name="connsiteX7" fmla="*/ 717 w 4358537"/>
              <a:gd name="connsiteY7" fmla="*/ 2295351 h 4474321"/>
              <a:gd name="connsiteX0-155" fmla="*/ 717 w 4358537"/>
              <a:gd name="connsiteY0-156" fmla="*/ 2271433 h 4450403"/>
              <a:gd name="connsiteX1-157" fmla="*/ 980315 w 4358537"/>
              <a:gd name="connsiteY1-158" fmla="*/ 482412 h 4450403"/>
              <a:gd name="connsiteX2-159" fmla="*/ 2179627 w 4358537"/>
              <a:gd name="connsiteY2-160" fmla="*/ 92940 h 4450403"/>
              <a:gd name="connsiteX3-161" fmla="*/ 4358537 w 4358537"/>
              <a:gd name="connsiteY3-162" fmla="*/ 2271433 h 4450403"/>
              <a:gd name="connsiteX4-163" fmla="*/ 3804244 w 4358537"/>
              <a:gd name="connsiteY4-164" fmla="*/ 3724554 h 4450403"/>
              <a:gd name="connsiteX5-165" fmla="*/ 2179627 w 4358537"/>
              <a:gd name="connsiteY5-166" fmla="*/ 4449926 h 4450403"/>
              <a:gd name="connsiteX6-167" fmla="*/ 846217 w 4358537"/>
              <a:gd name="connsiteY6-168" fmla="*/ 4008538 h 4450403"/>
              <a:gd name="connsiteX7-169" fmla="*/ 717 w 4358537"/>
              <a:gd name="connsiteY7-170" fmla="*/ 2271433 h 4450403"/>
              <a:gd name="connsiteX0-171" fmla="*/ 717 w 4358537"/>
              <a:gd name="connsiteY0-172" fmla="*/ 2271433 h 4450403"/>
              <a:gd name="connsiteX1-173" fmla="*/ 980315 w 4358537"/>
              <a:gd name="connsiteY1-174" fmla="*/ 482412 h 4450403"/>
              <a:gd name="connsiteX2-175" fmla="*/ 2179627 w 4358537"/>
              <a:gd name="connsiteY2-176" fmla="*/ 92940 h 4450403"/>
              <a:gd name="connsiteX3-177" fmla="*/ 4358537 w 4358537"/>
              <a:gd name="connsiteY3-178" fmla="*/ 2271433 h 4450403"/>
              <a:gd name="connsiteX4-179" fmla="*/ 3804244 w 4358537"/>
              <a:gd name="connsiteY4-180" fmla="*/ 3724554 h 4450403"/>
              <a:gd name="connsiteX5-181" fmla="*/ 2179627 w 4358537"/>
              <a:gd name="connsiteY5-182" fmla="*/ 4449926 h 4450403"/>
              <a:gd name="connsiteX6-183" fmla="*/ 846217 w 4358537"/>
              <a:gd name="connsiteY6-184" fmla="*/ 4008538 h 4450403"/>
              <a:gd name="connsiteX7-185" fmla="*/ 717 w 4358537"/>
              <a:gd name="connsiteY7-186" fmla="*/ 2271433 h 4450403"/>
              <a:gd name="connsiteX0-187" fmla="*/ 717 w 4358537"/>
              <a:gd name="connsiteY0-188" fmla="*/ 2180017 h 4358987"/>
              <a:gd name="connsiteX1-189" fmla="*/ 980315 w 4358537"/>
              <a:gd name="connsiteY1-190" fmla="*/ 390996 h 4358987"/>
              <a:gd name="connsiteX2-191" fmla="*/ 2179627 w 4358537"/>
              <a:gd name="connsiteY2-192" fmla="*/ 1524 h 4358987"/>
              <a:gd name="connsiteX3-193" fmla="*/ 4358537 w 4358537"/>
              <a:gd name="connsiteY3-194" fmla="*/ 2180017 h 4358987"/>
              <a:gd name="connsiteX4-195" fmla="*/ 3804244 w 4358537"/>
              <a:gd name="connsiteY4-196" fmla="*/ 3633138 h 4358987"/>
              <a:gd name="connsiteX5-197" fmla="*/ 2179627 w 4358537"/>
              <a:gd name="connsiteY5-198" fmla="*/ 4358510 h 4358987"/>
              <a:gd name="connsiteX6-199" fmla="*/ 846217 w 4358537"/>
              <a:gd name="connsiteY6-200" fmla="*/ 3917122 h 4358987"/>
              <a:gd name="connsiteX7-201" fmla="*/ 717 w 4358537"/>
              <a:gd name="connsiteY7-202" fmla="*/ 2180017 h 4358987"/>
              <a:gd name="connsiteX0-203" fmla="*/ 717 w 4358537"/>
              <a:gd name="connsiteY0-204" fmla="*/ 1995182 h 4174152"/>
              <a:gd name="connsiteX1-205" fmla="*/ 980315 w 4358537"/>
              <a:gd name="connsiteY1-206" fmla="*/ 206161 h 4174152"/>
              <a:gd name="connsiteX2-207" fmla="*/ 2376829 w 4358537"/>
              <a:gd name="connsiteY2-208" fmla="*/ 6012 h 4174152"/>
              <a:gd name="connsiteX3-209" fmla="*/ 4358537 w 4358537"/>
              <a:gd name="connsiteY3-210" fmla="*/ 1995182 h 4174152"/>
              <a:gd name="connsiteX4-211" fmla="*/ 3804244 w 4358537"/>
              <a:gd name="connsiteY4-212" fmla="*/ 3448303 h 4174152"/>
              <a:gd name="connsiteX5-213" fmla="*/ 2179627 w 4358537"/>
              <a:gd name="connsiteY5-214" fmla="*/ 4173675 h 4174152"/>
              <a:gd name="connsiteX6-215" fmla="*/ 846217 w 4358537"/>
              <a:gd name="connsiteY6-216" fmla="*/ 3732287 h 4174152"/>
              <a:gd name="connsiteX7-217" fmla="*/ 717 w 4358537"/>
              <a:gd name="connsiteY7-218" fmla="*/ 1995182 h 4174152"/>
              <a:gd name="connsiteX0-219" fmla="*/ 717 w 4358537"/>
              <a:gd name="connsiteY0-220" fmla="*/ 1990215 h 4169185"/>
              <a:gd name="connsiteX1-221" fmla="*/ 980315 w 4358537"/>
              <a:gd name="connsiteY1-222" fmla="*/ 201194 h 4169185"/>
              <a:gd name="connsiteX2-223" fmla="*/ 2376829 w 4358537"/>
              <a:gd name="connsiteY2-224" fmla="*/ 1045 h 4169185"/>
              <a:gd name="connsiteX3-225" fmla="*/ 4358537 w 4358537"/>
              <a:gd name="connsiteY3-226" fmla="*/ 1990215 h 4169185"/>
              <a:gd name="connsiteX4-227" fmla="*/ 3804244 w 4358537"/>
              <a:gd name="connsiteY4-228" fmla="*/ 3443336 h 4169185"/>
              <a:gd name="connsiteX5-229" fmla="*/ 2179627 w 4358537"/>
              <a:gd name="connsiteY5-230" fmla="*/ 4168708 h 4169185"/>
              <a:gd name="connsiteX6-231" fmla="*/ 846217 w 4358537"/>
              <a:gd name="connsiteY6-232" fmla="*/ 3727320 h 4169185"/>
              <a:gd name="connsiteX7-233" fmla="*/ 717 w 4358537"/>
              <a:gd name="connsiteY7-234" fmla="*/ 1990215 h 4169185"/>
              <a:gd name="connsiteX0-235" fmla="*/ 717 w 4358537"/>
              <a:gd name="connsiteY0-236" fmla="*/ 2044765 h 4223735"/>
              <a:gd name="connsiteX1-237" fmla="*/ 980315 w 4358537"/>
              <a:gd name="connsiteY1-238" fmla="*/ 255744 h 4223735"/>
              <a:gd name="connsiteX2-239" fmla="*/ 2368941 w 4358537"/>
              <a:gd name="connsiteY2-240" fmla="*/ 376 h 4223735"/>
              <a:gd name="connsiteX3-241" fmla="*/ 4358537 w 4358537"/>
              <a:gd name="connsiteY3-242" fmla="*/ 2044765 h 4223735"/>
              <a:gd name="connsiteX4-243" fmla="*/ 3804244 w 4358537"/>
              <a:gd name="connsiteY4-244" fmla="*/ 3497886 h 4223735"/>
              <a:gd name="connsiteX5-245" fmla="*/ 2179627 w 4358537"/>
              <a:gd name="connsiteY5-246" fmla="*/ 4223258 h 4223735"/>
              <a:gd name="connsiteX6-247" fmla="*/ 846217 w 4358537"/>
              <a:gd name="connsiteY6-248" fmla="*/ 3781870 h 4223735"/>
              <a:gd name="connsiteX7-249" fmla="*/ 717 w 4358537"/>
              <a:gd name="connsiteY7-250" fmla="*/ 2044765 h 4223735"/>
              <a:gd name="connsiteX0-251" fmla="*/ 717 w 4358537"/>
              <a:gd name="connsiteY0-252" fmla="*/ 2044765 h 4223735"/>
              <a:gd name="connsiteX1-253" fmla="*/ 980315 w 4358537"/>
              <a:gd name="connsiteY1-254" fmla="*/ 255744 h 4223735"/>
              <a:gd name="connsiteX2-255" fmla="*/ 2368941 w 4358537"/>
              <a:gd name="connsiteY2-256" fmla="*/ 376 h 4223735"/>
              <a:gd name="connsiteX3-257" fmla="*/ 4358537 w 4358537"/>
              <a:gd name="connsiteY3-258" fmla="*/ 2044765 h 4223735"/>
              <a:gd name="connsiteX4-259" fmla="*/ 3804244 w 4358537"/>
              <a:gd name="connsiteY4-260" fmla="*/ 3497886 h 4223735"/>
              <a:gd name="connsiteX5-261" fmla="*/ 2179627 w 4358537"/>
              <a:gd name="connsiteY5-262" fmla="*/ 4223258 h 4223735"/>
              <a:gd name="connsiteX6-263" fmla="*/ 846217 w 4358537"/>
              <a:gd name="connsiteY6-264" fmla="*/ 3781870 h 4223735"/>
              <a:gd name="connsiteX7-265" fmla="*/ 717 w 4358537"/>
              <a:gd name="connsiteY7-266" fmla="*/ 2044765 h 4223735"/>
              <a:gd name="connsiteX0-267" fmla="*/ 36241 w 4394061"/>
              <a:gd name="connsiteY0-268" fmla="*/ 2044765 h 4223735"/>
              <a:gd name="connsiteX1-269" fmla="*/ 1015839 w 4394061"/>
              <a:gd name="connsiteY1-270" fmla="*/ 255744 h 4223735"/>
              <a:gd name="connsiteX2-271" fmla="*/ 2404465 w 4394061"/>
              <a:gd name="connsiteY2-272" fmla="*/ 376 h 4223735"/>
              <a:gd name="connsiteX3-273" fmla="*/ 4394061 w 4394061"/>
              <a:gd name="connsiteY3-274" fmla="*/ 2044765 h 4223735"/>
              <a:gd name="connsiteX4-275" fmla="*/ 3839768 w 4394061"/>
              <a:gd name="connsiteY4-276" fmla="*/ 3497886 h 4223735"/>
              <a:gd name="connsiteX5-277" fmla="*/ 2215151 w 4394061"/>
              <a:gd name="connsiteY5-278" fmla="*/ 4223258 h 4223735"/>
              <a:gd name="connsiteX6-279" fmla="*/ 881741 w 4394061"/>
              <a:gd name="connsiteY6-280" fmla="*/ 3781870 h 4223735"/>
              <a:gd name="connsiteX7-281" fmla="*/ 274361 w 4394061"/>
              <a:gd name="connsiteY7-282" fmla="*/ 3024581 h 4223735"/>
              <a:gd name="connsiteX8" fmla="*/ 36241 w 4394061"/>
              <a:gd name="connsiteY8" fmla="*/ 2044765 h 4223735"/>
              <a:gd name="connsiteX0-283" fmla="*/ 23687 w 4381507"/>
              <a:gd name="connsiteY0-284" fmla="*/ 2044765 h 4223735"/>
              <a:gd name="connsiteX1-285" fmla="*/ 1003285 w 4381507"/>
              <a:gd name="connsiteY1-286" fmla="*/ 255744 h 4223735"/>
              <a:gd name="connsiteX2-287" fmla="*/ 2391911 w 4381507"/>
              <a:gd name="connsiteY2-288" fmla="*/ 376 h 4223735"/>
              <a:gd name="connsiteX3-289" fmla="*/ 4381507 w 4381507"/>
              <a:gd name="connsiteY3-290" fmla="*/ 2044765 h 4223735"/>
              <a:gd name="connsiteX4-291" fmla="*/ 3827214 w 4381507"/>
              <a:gd name="connsiteY4-292" fmla="*/ 3497886 h 4223735"/>
              <a:gd name="connsiteX5-293" fmla="*/ 2202597 w 4381507"/>
              <a:gd name="connsiteY5-294" fmla="*/ 4223258 h 4223735"/>
              <a:gd name="connsiteX6-295" fmla="*/ 869187 w 4381507"/>
              <a:gd name="connsiteY6-296" fmla="*/ 3781870 h 4223735"/>
              <a:gd name="connsiteX7-297" fmla="*/ 261807 w 4381507"/>
              <a:gd name="connsiteY7-298" fmla="*/ 3024581 h 4223735"/>
              <a:gd name="connsiteX8-299" fmla="*/ 23687 w 4381507"/>
              <a:gd name="connsiteY8-300" fmla="*/ 2044765 h 4223735"/>
              <a:gd name="connsiteX0-301" fmla="*/ 21 w 4357841"/>
              <a:gd name="connsiteY0-302" fmla="*/ 2044765 h 4223735"/>
              <a:gd name="connsiteX1-303" fmla="*/ 979619 w 4357841"/>
              <a:gd name="connsiteY1-304" fmla="*/ 255744 h 4223735"/>
              <a:gd name="connsiteX2-305" fmla="*/ 2368245 w 4357841"/>
              <a:gd name="connsiteY2-306" fmla="*/ 376 h 4223735"/>
              <a:gd name="connsiteX3-307" fmla="*/ 4357841 w 4357841"/>
              <a:gd name="connsiteY3-308" fmla="*/ 2044765 h 4223735"/>
              <a:gd name="connsiteX4-309" fmla="*/ 3803548 w 4357841"/>
              <a:gd name="connsiteY4-310" fmla="*/ 3497886 h 4223735"/>
              <a:gd name="connsiteX5-311" fmla="*/ 2178931 w 4357841"/>
              <a:gd name="connsiteY5-312" fmla="*/ 4223258 h 4223735"/>
              <a:gd name="connsiteX6-313" fmla="*/ 845521 w 4357841"/>
              <a:gd name="connsiteY6-314" fmla="*/ 3781870 h 4223735"/>
              <a:gd name="connsiteX7-315" fmla="*/ 238141 w 4357841"/>
              <a:gd name="connsiteY7-316" fmla="*/ 3024581 h 4223735"/>
              <a:gd name="connsiteX8-317" fmla="*/ 21 w 4357841"/>
              <a:gd name="connsiteY8-318" fmla="*/ 2044765 h 4223735"/>
              <a:gd name="connsiteX0-319" fmla="*/ 21 w 4357841"/>
              <a:gd name="connsiteY0-320" fmla="*/ 2044765 h 4223735"/>
              <a:gd name="connsiteX1-321" fmla="*/ 979619 w 4357841"/>
              <a:gd name="connsiteY1-322" fmla="*/ 255744 h 4223735"/>
              <a:gd name="connsiteX2-323" fmla="*/ 2368245 w 4357841"/>
              <a:gd name="connsiteY2-324" fmla="*/ 376 h 4223735"/>
              <a:gd name="connsiteX3-325" fmla="*/ 4357841 w 4357841"/>
              <a:gd name="connsiteY3-326" fmla="*/ 2044765 h 4223735"/>
              <a:gd name="connsiteX4-327" fmla="*/ 3803548 w 4357841"/>
              <a:gd name="connsiteY4-328" fmla="*/ 3497886 h 4223735"/>
              <a:gd name="connsiteX5-329" fmla="*/ 2178931 w 4357841"/>
              <a:gd name="connsiteY5-330" fmla="*/ 4223258 h 4223735"/>
              <a:gd name="connsiteX6-331" fmla="*/ 845521 w 4357841"/>
              <a:gd name="connsiteY6-332" fmla="*/ 3781870 h 4223735"/>
              <a:gd name="connsiteX7-333" fmla="*/ 238141 w 4357841"/>
              <a:gd name="connsiteY7-334" fmla="*/ 3024581 h 4223735"/>
              <a:gd name="connsiteX8-335" fmla="*/ 21 w 4357841"/>
              <a:gd name="connsiteY8-336" fmla="*/ 2044765 h 4223735"/>
              <a:gd name="connsiteX0-337" fmla="*/ 21 w 4357841"/>
              <a:gd name="connsiteY0-338" fmla="*/ 2044765 h 4225812"/>
              <a:gd name="connsiteX1-339" fmla="*/ 979619 w 4357841"/>
              <a:gd name="connsiteY1-340" fmla="*/ 255744 h 4225812"/>
              <a:gd name="connsiteX2-341" fmla="*/ 2368245 w 4357841"/>
              <a:gd name="connsiteY2-342" fmla="*/ 376 h 4225812"/>
              <a:gd name="connsiteX3-343" fmla="*/ 4357841 w 4357841"/>
              <a:gd name="connsiteY3-344" fmla="*/ 2044765 h 4225812"/>
              <a:gd name="connsiteX4-345" fmla="*/ 3866522 w 4357841"/>
              <a:gd name="connsiteY4-346" fmla="*/ 3592352 h 4225812"/>
              <a:gd name="connsiteX5-347" fmla="*/ 2178931 w 4357841"/>
              <a:gd name="connsiteY5-348" fmla="*/ 4223258 h 4225812"/>
              <a:gd name="connsiteX6-349" fmla="*/ 845521 w 4357841"/>
              <a:gd name="connsiteY6-350" fmla="*/ 3781870 h 4225812"/>
              <a:gd name="connsiteX7-351" fmla="*/ 238141 w 4357841"/>
              <a:gd name="connsiteY7-352" fmla="*/ 3024581 h 4225812"/>
              <a:gd name="connsiteX8-353" fmla="*/ 21 w 4357841"/>
              <a:gd name="connsiteY8-354" fmla="*/ 2044765 h 4225812"/>
              <a:gd name="connsiteX0-355" fmla="*/ 21 w 4357841"/>
              <a:gd name="connsiteY0-356" fmla="*/ 2044765 h 4184246"/>
              <a:gd name="connsiteX1-357" fmla="*/ 979619 w 4357841"/>
              <a:gd name="connsiteY1-358" fmla="*/ 255744 h 4184246"/>
              <a:gd name="connsiteX2-359" fmla="*/ 2368245 w 4357841"/>
              <a:gd name="connsiteY2-360" fmla="*/ 376 h 4184246"/>
              <a:gd name="connsiteX3-361" fmla="*/ 4357841 w 4357841"/>
              <a:gd name="connsiteY3-362" fmla="*/ 2044765 h 4184246"/>
              <a:gd name="connsiteX4-363" fmla="*/ 3866522 w 4357841"/>
              <a:gd name="connsiteY4-364" fmla="*/ 3592352 h 4184246"/>
              <a:gd name="connsiteX5-365" fmla="*/ 2273391 w 4357841"/>
              <a:gd name="connsiteY5-366" fmla="*/ 4181273 h 4184246"/>
              <a:gd name="connsiteX6-367" fmla="*/ 845521 w 4357841"/>
              <a:gd name="connsiteY6-368" fmla="*/ 3781870 h 4184246"/>
              <a:gd name="connsiteX7-369" fmla="*/ 238141 w 4357841"/>
              <a:gd name="connsiteY7-370" fmla="*/ 3024581 h 4184246"/>
              <a:gd name="connsiteX8-371" fmla="*/ 21 w 4357841"/>
              <a:gd name="connsiteY8-372" fmla="*/ 2044765 h 4184246"/>
              <a:gd name="connsiteX0-373" fmla="*/ 21 w 4357841"/>
              <a:gd name="connsiteY0-374" fmla="*/ 2050041 h 4189522"/>
              <a:gd name="connsiteX1-375" fmla="*/ 979619 w 4357841"/>
              <a:gd name="connsiteY1-376" fmla="*/ 261020 h 4189522"/>
              <a:gd name="connsiteX2-377" fmla="*/ 2368245 w 4357841"/>
              <a:gd name="connsiteY2-378" fmla="*/ 5652 h 4189522"/>
              <a:gd name="connsiteX3-379" fmla="*/ 4357841 w 4357841"/>
              <a:gd name="connsiteY3-380" fmla="*/ 2050041 h 4189522"/>
              <a:gd name="connsiteX4-381" fmla="*/ 3866522 w 4357841"/>
              <a:gd name="connsiteY4-382" fmla="*/ 3597628 h 4189522"/>
              <a:gd name="connsiteX5-383" fmla="*/ 2273391 w 4357841"/>
              <a:gd name="connsiteY5-384" fmla="*/ 4186549 h 4189522"/>
              <a:gd name="connsiteX6-385" fmla="*/ 845521 w 4357841"/>
              <a:gd name="connsiteY6-386" fmla="*/ 3787146 h 4189522"/>
              <a:gd name="connsiteX7-387" fmla="*/ 238141 w 4357841"/>
              <a:gd name="connsiteY7-388" fmla="*/ 3029857 h 4189522"/>
              <a:gd name="connsiteX8-389" fmla="*/ 21 w 4357841"/>
              <a:gd name="connsiteY8-390" fmla="*/ 2050041 h 4189522"/>
              <a:gd name="connsiteX0-391" fmla="*/ 21 w 4357841"/>
              <a:gd name="connsiteY0-392" fmla="*/ 2139344 h 4278825"/>
              <a:gd name="connsiteX1-393" fmla="*/ 979619 w 4357841"/>
              <a:gd name="connsiteY1-394" fmla="*/ 350323 h 4278825"/>
              <a:gd name="connsiteX2-395" fmla="*/ 2378740 w 4357841"/>
              <a:gd name="connsiteY2-396" fmla="*/ 489 h 4278825"/>
              <a:gd name="connsiteX3-397" fmla="*/ 4357841 w 4357841"/>
              <a:gd name="connsiteY3-398" fmla="*/ 2139344 h 4278825"/>
              <a:gd name="connsiteX4-399" fmla="*/ 3866522 w 4357841"/>
              <a:gd name="connsiteY4-400" fmla="*/ 3686931 h 4278825"/>
              <a:gd name="connsiteX5-401" fmla="*/ 2273391 w 4357841"/>
              <a:gd name="connsiteY5-402" fmla="*/ 4275852 h 4278825"/>
              <a:gd name="connsiteX6-403" fmla="*/ 845521 w 4357841"/>
              <a:gd name="connsiteY6-404" fmla="*/ 3876449 h 4278825"/>
              <a:gd name="connsiteX7-405" fmla="*/ 238141 w 4357841"/>
              <a:gd name="connsiteY7-406" fmla="*/ 3119160 h 4278825"/>
              <a:gd name="connsiteX8-407" fmla="*/ 21 w 4357841"/>
              <a:gd name="connsiteY8-408" fmla="*/ 2139344 h 4278825"/>
              <a:gd name="connsiteX0-409" fmla="*/ 33580 w 4391400"/>
              <a:gd name="connsiteY0-410" fmla="*/ 2139344 h 4278825"/>
              <a:gd name="connsiteX1-411" fmla="*/ 1013178 w 4391400"/>
              <a:gd name="connsiteY1-412" fmla="*/ 350323 h 4278825"/>
              <a:gd name="connsiteX2-413" fmla="*/ 2412299 w 4391400"/>
              <a:gd name="connsiteY2-414" fmla="*/ 489 h 4278825"/>
              <a:gd name="connsiteX3-415" fmla="*/ 4391400 w 4391400"/>
              <a:gd name="connsiteY3-416" fmla="*/ 2139344 h 4278825"/>
              <a:gd name="connsiteX4-417" fmla="*/ 3900081 w 4391400"/>
              <a:gd name="connsiteY4-418" fmla="*/ 3686931 h 4278825"/>
              <a:gd name="connsiteX5-419" fmla="*/ 2306950 w 4391400"/>
              <a:gd name="connsiteY5-420" fmla="*/ 4275852 h 4278825"/>
              <a:gd name="connsiteX6-421" fmla="*/ 879080 w 4391400"/>
              <a:gd name="connsiteY6-422" fmla="*/ 3876449 h 4278825"/>
              <a:gd name="connsiteX7-423" fmla="*/ 187735 w 4391400"/>
              <a:gd name="connsiteY7-424" fmla="*/ 3119160 h 4278825"/>
              <a:gd name="connsiteX8-425" fmla="*/ 33580 w 4391400"/>
              <a:gd name="connsiteY8-426" fmla="*/ 2139344 h 4278825"/>
              <a:gd name="connsiteX0-427" fmla="*/ 10264 w 4368084"/>
              <a:gd name="connsiteY0-428" fmla="*/ 2139344 h 4278825"/>
              <a:gd name="connsiteX1-429" fmla="*/ 989862 w 4368084"/>
              <a:gd name="connsiteY1-430" fmla="*/ 350323 h 4278825"/>
              <a:gd name="connsiteX2-431" fmla="*/ 2388983 w 4368084"/>
              <a:gd name="connsiteY2-432" fmla="*/ 489 h 4278825"/>
              <a:gd name="connsiteX3-433" fmla="*/ 4368084 w 4368084"/>
              <a:gd name="connsiteY3-434" fmla="*/ 2139344 h 4278825"/>
              <a:gd name="connsiteX4-435" fmla="*/ 3876765 w 4368084"/>
              <a:gd name="connsiteY4-436" fmla="*/ 3686931 h 4278825"/>
              <a:gd name="connsiteX5-437" fmla="*/ 2283634 w 4368084"/>
              <a:gd name="connsiteY5-438" fmla="*/ 4275852 h 4278825"/>
              <a:gd name="connsiteX6-439" fmla="*/ 855764 w 4368084"/>
              <a:gd name="connsiteY6-440" fmla="*/ 3876449 h 4278825"/>
              <a:gd name="connsiteX7-441" fmla="*/ 164419 w 4368084"/>
              <a:gd name="connsiteY7-442" fmla="*/ 3119160 h 4278825"/>
              <a:gd name="connsiteX8-443" fmla="*/ 10264 w 4368084"/>
              <a:gd name="connsiteY8-444" fmla="*/ 2139344 h 4278825"/>
              <a:gd name="connsiteX0-445" fmla="*/ 10264 w 4368084"/>
              <a:gd name="connsiteY0-446" fmla="*/ 2139344 h 4278825"/>
              <a:gd name="connsiteX1-447" fmla="*/ 989862 w 4368084"/>
              <a:gd name="connsiteY1-448" fmla="*/ 350323 h 4278825"/>
              <a:gd name="connsiteX2-449" fmla="*/ 2388983 w 4368084"/>
              <a:gd name="connsiteY2-450" fmla="*/ 489 h 4278825"/>
              <a:gd name="connsiteX3-451" fmla="*/ 4368084 w 4368084"/>
              <a:gd name="connsiteY3-452" fmla="*/ 2139344 h 4278825"/>
              <a:gd name="connsiteX4-453" fmla="*/ 3876765 w 4368084"/>
              <a:gd name="connsiteY4-454" fmla="*/ 3686931 h 4278825"/>
              <a:gd name="connsiteX5-455" fmla="*/ 2283634 w 4368084"/>
              <a:gd name="connsiteY5-456" fmla="*/ 4275852 h 4278825"/>
              <a:gd name="connsiteX6-457" fmla="*/ 855764 w 4368084"/>
              <a:gd name="connsiteY6-458" fmla="*/ 3876449 h 4278825"/>
              <a:gd name="connsiteX7-459" fmla="*/ 164419 w 4368084"/>
              <a:gd name="connsiteY7-460" fmla="*/ 3119160 h 4278825"/>
              <a:gd name="connsiteX8-461" fmla="*/ 10264 w 4368084"/>
              <a:gd name="connsiteY8-462" fmla="*/ 2139344 h 4278825"/>
              <a:gd name="connsiteX0-463" fmla="*/ 10264 w 4494032"/>
              <a:gd name="connsiteY0-464" fmla="*/ 2255788 h 4395269"/>
              <a:gd name="connsiteX1-465" fmla="*/ 989862 w 4494032"/>
              <a:gd name="connsiteY1-466" fmla="*/ 466767 h 4395269"/>
              <a:gd name="connsiteX2-467" fmla="*/ 2388983 w 4494032"/>
              <a:gd name="connsiteY2-468" fmla="*/ 116933 h 4395269"/>
              <a:gd name="connsiteX3-469" fmla="*/ 4494032 w 4494032"/>
              <a:gd name="connsiteY3-470" fmla="*/ 2287277 h 4395269"/>
              <a:gd name="connsiteX4-471" fmla="*/ 3876765 w 4494032"/>
              <a:gd name="connsiteY4-472" fmla="*/ 3803375 h 4395269"/>
              <a:gd name="connsiteX5-473" fmla="*/ 2283634 w 4494032"/>
              <a:gd name="connsiteY5-474" fmla="*/ 4392296 h 4395269"/>
              <a:gd name="connsiteX6-475" fmla="*/ 855764 w 4494032"/>
              <a:gd name="connsiteY6-476" fmla="*/ 3992893 h 4395269"/>
              <a:gd name="connsiteX7-477" fmla="*/ 164419 w 4494032"/>
              <a:gd name="connsiteY7-478" fmla="*/ 3235604 h 4395269"/>
              <a:gd name="connsiteX8-479" fmla="*/ 10264 w 4494032"/>
              <a:gd name="connsiteY8-480" fmla="*/ 2255788 h 4395269"/>
              <a:gd name="connsiteX0-481" fmla="*/ 10264 w 4494032"/>
              <a:gd name="connsiteY0-482" fmla="*/ 2255788 h 4395269"/>
              <a:gd name="connsiteX1-483" fmla="*/ 989862 w 4494032"/>
              <a:gd name="connsiteY1-484" fmla="*/ 466767 h 4395269"/>
              <a:gd name="connsiteX2-485" fmla="*/ 2388983 w 4494032"/>
              <a:gd name="connsiteY2-486" fmla="*/ 116933 h 4395269"/>
              <a:gd name="connsiteX3-487" fmla="*/ 4494032 w 4494032"/>
              <a:gd name="connsiteY3-488" fmla="*/ 2287277 h 4395269"/>
              <a:gd name="connsiteX4-489" fmla="*/ 3876765 w 4494032"/>
              <a:gd name="connsiteY4-490" fmla="*/ 3803375 h 4395269"/>
              <a:gd name="connsiteX5-491" fmla="*/ 2283634 w 4494032"/>
              <a:gd name="connsiteY5-492" fmla="*/ 4392296 h 4395269"/>
              <a:gd name="connsiteX6-493" fmla="*/ 855764 w 4494032"/>
              <a:gd name="connsiteY6-494" fmla="*/ 3992893 h 4395269"/>
              <a:gd name="connsiteX7-495" fmla="*/ 164419 w 4494032"/>
              <a:gd name="connsiteY7-496" fmla="*/ 3235604 h 4395269"/>
              <a:gd name="connsiteX8-497" fmla="*/ 10264 w 4494032"/>
              <a:gd name="connsiteY8-498" fmla="*/ 2255788 h 4395269"/>
              <a:gd name="connsiteX0-499" fmla="*/ 10264 w 4494032"/>
              <a:gd name="connsiteY0-500" fmla="*/ 2142176 h 4281657"/>
              <a:gd name="connsiteX1-501" fmla="*/ 989862 w 4494032"/>
              <a:gd name="connsiteY1-502" fmla="*/ 353155 h 4281657"/>
              <a:gd name="connsiteX2-503" fmla="*/ 2388983 w 4494032"/>
              <a:gd name="connsiteY2-504" fmla="*/ 3321 h 4281657"/>
              <a:gd name="connsiteX3-505" fmla="*/ 4494032 w 4494032"/>
              <a:gd name="connsiteY3-506" fmla="*/ 2173665 h 4281657"/>
              <a:gd name="connsiteX4-507" fmla="*/ 3876765 w 4494032"/>
              <a:gd name="connsiteY4-508" fmla="*/ 3689763 h 4281657"/>
              <a:gd name="connsiteX5-509" fmla="*/ 2283634 w 4494032"/>
              <a:gd name="connsiteY5-510" fmla="*/ 4278684 h 4281657"/>
              <a:gd name="connsiteX6-511" fmla="*/ 855764 w 4494032"/>
              <a:gd name="connsiteY6-512" fmla="*/ 3879281 h 4281657"/>
              <a:gd name="connsiteX7-513" fmla="*/ 164419 w 4494032"/>
              <a:gd name="connsiteY7-514" fmla="*/ 3121992 h 4281657"/>
              <a:gd name="connsiteX8-515" fmla="*/ 10264 w 4494032"/>
              <a:gd name="connsiteY8-516" fmla="*/ 2142176 h 4281657"/>
              <a:gd name="connsiteX0-517" fmla="*/ 16906 w 4500674"/>
              <a:gd name="connsiteY0-518" fmla="*/ 2142176 h 4281657"/>
              <a:gd name="connsiteX1-519" fmla="*/ 996504 w 4500674"/>
              <a:gd name="connsiteY1-520" fmla="*/ 353155 h 4281657"/>
              <a:gd name="connsiteX2-521" fmla="*/ 2395625 w 4500674"/>
              <a:gd name="connsiteY2-522" fmla="*/ 3321 h 4281657"/>
              <a:gd name="connsiteX3-523" fmla="*/ 4500674 w 4500674"/>
              <a:gd name="connsiteY3-524" fmla="*/ 2173665 h 4281657"/>
              <a:gd name="connsiteX4-525" fmla="*/ 3883407 w 4500674"/>
              <a:gd name="connsiteY4-526" fmla="*/ 3689763 h 4281657"/>
              <a:gd name="connsiteX5-527" fmla="*/ 2290276 w 4500674"/>
              <a:gd name="connsiteY5-528" fmla="*/ 4278684 h 4281657"/>
              <a:gd name="connsiteX6-529" fmla="*/ 862406 w 4500674"/>
              <a:gd name="connsiteY6-530" fmla="*/ 3879281 h 4281657"/>
              <a:gd name="connsiteX7-531" fmla="*/ 171061 w 4500674"/>
              <a:gd name="connsiteY7-532" fmla="*/ 3121992 h 4281657"/>
              <a:gd name="connsiteX8-533" fmla="*/ 16906 w 4500674"/>
              <a:gd name="connsiteY8-534" fmla="*/ 2142176 h 4281657"/>
              <a:gd name="connsiteX0-535" fmla="*/ 16906 w 4503418"/>
              <a:gd name="connsiteY0-536" fmla="*/ 2151453 h 4290934"/>
              <a:gd name="connsiteX1-537" fmla="*/ 996504 w 4503418"/>
              <a:gd name="connsiteY1-538" fmla="*/ 362432 h 4290934"/>
              <a:gd name="connsiteX2-539" fmla="*/ 2395625 w 4503418"/>
              <a:gd name="connsiteY2-540" fmla="*/ 12598 h 4290934"/>
              <a:gd name="connsiteX3-541" fmla="*/ 3890389 w 4503418"/>
              <a:gd name="connsiteY3-542" fmla="*/ 661930 h 4290934"/>
              <a:gd name="connsiteX4-543" fmla="*/ 4500674 w 4503418"/>
              <a:gd name="connsiteY4-544" fmla="*/ 2182942 h 4290934"/>
              <a:gd name="connsiteX5-545" fmla="*/ 3883407 w 4503418"/>
              <a:gd name="connsiteY5-546" fmla="*/ 3699040 h 4290934"/>
              <a:gd name="connsiteX6-547" fmla="*/ 2290276 w 4503418"/>
              <a:gd name="connsiteY6-548" fmla="*/ 4287961 h 4290934"/>
              <a:gd name="connsiteX7-549" fmla="*/ 862406 w 4503418"/>
              <a:gd name="connsiteY7-550" fmla="*/ 3888558 h 4290934"/>
              <a:gd name="connsiteX8-551" fmla="*/ 171061 w 4503418"/>
              <a:gd name="connsiteY8-552" fmla="*/ 3131269 h 4290934"/>
              <a:gd name="connsiteX9" fmla="*/ 16906 w 4503418"/>
              <a:gd name="connsiteY9" fmla="*/ 2151453 h 4290934"/>
              <a:gd name="connsiteX0-553" fmla="*/ 16906 w 4503418"/>
              <a:gd name="connsiteY0-554" fmla="*/ 2151453 h 4290934"/>
              <a:gd name="connsiteX1-555" fmla="*/ 996504 w 4503418"/>
              <a:gd name="connsiteY1-556" fmla="*/ 362432 h 4290934"/>
              <a:gd name="connsiteX2-557" fmla="*/ 2395625 w 4503418"/>
              <a:gd name="connsiteY2-558" fmla="*/ 12598 h 4290934"/>
              <a:gd name="connsiteX3-559" fmla="*/ 3890389 w 4503418"/>
              <a:gd name="connsiteY3-560" fmla="*/ 661930 h 4290934"/>
              <a:gd name="connsiteX4-561" fmla="*/ 4500674 w 4503418"/>
              <a:gd name="connsiteY4-562" fmla="*/ 2182942 h 4290934"/>
              <a:gd name="connsiteX5-563" fmla="*/ 3883407 w 4503418"/>
              <a:gd name="connsiteY5-564" fmla="*/ 3699040 h 4290934"/>
              <a:gd name="connsiteX6-565" fmla="*/ 2290276 w 4503418"/>
              <a:gd name="connsiteY6-566" fmla="*/ 4287961 h 4290934"/>
              <a:gd name="connsiteX7-567" fmla="*/ 862406 w 4503418"/>
              <a:gd name="connsiteY7-568" fmla="*/ 3888558 h 4290934"/>
              <a:gd name="connsiteX8-569" fmla="*/ 171061 w 4503418"/>
              <a:gd name="connsiteY8-570" fmla="*/ 3131269 h 4290934"/>
              <a:gd name="connsiteX9-571" fmla="*/ 16906 w 4503418"/>
              <a:gd name="connsiteY9-572" fmla="*/ 2151453 h 4290934"/>
              <a:gd name="connsiteX0-573" fmla="*/ 16906 w 4501971"/>
              <a:gd name="connsiteY0-574" fmla="*/ 2151453 h 4290934"/>
              <a:gd name="connsiteX1-575" fmla="*/ 996504 w 4501971"/>
              <a:gd name="connsiteY1-576" fmla="*/ 362432 h 4290934"/>
              <a:gd name="connsiteX2-577" fmla="*/ 2395625 w 4501971"/>
              <a:gd name="connsiteY2-578" fmla="*/ 12598 h 4290934"/>
              <a:gd name="connsiteX3-579" fmla="*/ 3890389 w 4501971"/>
              <a:gd name="connsiteY3-580" fmla="*/ 661930 h 4290934"/>
              <a:gd name="connsiteX4-581" fmla="*/ 4500674 w 4501971"/>
              <a:gd name="connsiteY4-582" fmla="*/ 2182942 h 4290934"/>
              <a:gd name="connsiteX5-583" fmla="*/ 3883407 w 4501971"/>
              <a:gd name="connsiteY5-584" fmla="*/ 3699040 h 4290934"/>
              <a:gd name="connsiteX6-585" fmla="*/ 2290276 w 4501971"/>
              <a:gd name="connsiteY6-586" fmla="*/ 4287961 h 4290934"/>
              <a:gd name="connsiteX7-587" fmla="*/ 862406 w 4501971"/>
              <a:gd name="connsiteY7-588" fmla="*/ 3888558 h 4290934"/>
              <a:gd name="connsiteX8-589" fmla="*/ 171061 w 4501971"/>
              <a:gd name="connsiteY8-590" fmla="*/ 3131269 h 4290934"/>
              <a:gd name="connsiteX9-591" fmla="*/ 16906 w 4501971"/>
              <a:gd name="connsiteY9-592" fmla="*/ 2151453 h 4290934"/>
              <a:gd name="connsiteX0-593" fmla="*/ 16906 w 4500674"/>
              <a:gd name="connsiteY0-594" fmla="*/ 2151453 h 4290934"/>
              <a:gd name="connsiteX1-595" fmla="*/ 996504 w 4500674"/>
              <a:gd name="connsiteY1-596" fmla="*/ 362432 h 4290934"/>
              <a:gd name="connsiteX2-597" fmla="*/ 2395625 w 4500674"/>
              <a:gd name="connsiteY2-598" fmla="*/ 12598 h 4290934"/>
              <a:gd name="connsiteX3-599" fmla="*/ 3890389 w 4500674"/>
              <a:gd name="connsiteY3-600" fmla="*/ 661930 h 4290934"/>
              <a:gd name="connsiteX4-601" fmla="*/ 4500674 w 4500674"/>
              <a:gd name="connsiteY4-602" fmla="*/ 2182942 h 4290934"/>
              <a:gd name="connsiteX5-603" fmla="*/ 3883407 w 4500674"/>
              <a:gd name="connsiteY5-604" fmla="*/ 3699040 h 4290934"/>
              <a:gd name="connsiteX6-605" fmla="*/ 2290276 w 4500674"/>
              <a:gd name="connsiteY6-606" fmla="*/ 4287961 h 4290934"/>
              <a:gd name="connsiteX7-607" fmla="*/ 862406 w 4500674"/>
              <a:gd name="connsiteY7-608" fmla="*/ 3888558 h 4290934"/>
              <a:gd name="connsiteX8-609" fmla="*/ 171061 w 4500674"/>
              <a:gd name="connsiteY8-610" fmla="*/ 3131269 h 4290934"/>
              <a:gd name="connsiteX9-611" fmla="*/ 16906 w 4500674"/>
              <a:gd name="connsiteY9-612" fmla="*/ 2151453 h 4290934"/>
              <a:gd name="connsiteX0-613" fmla="*/ 16906 w 4500674"/>
              <a:gd name="connsiteY0-614" fmla="*/ 2151453 h 4290934"/>
              <a:gd name="connsiteX1-615" fmla="*/ 996504 w 4500674"/>
              <a:gd name="connsiteY1-616" fmla="*/ 362432 h 4290934"/>
              <a:gd name="connsiteX2-617" fmla="*/ 2395625 w 4500674"/>
              <a:gd name="connsiteY2-618" fmla="*/ 12598 h 4290934"/>
              <a:gd name="connsiteX3-619" fmla="*/ 3890389 w 4500674"/>
              <a:gd name="connsiteY3-620" fmla="*/ 661930 h 4290934"/>
              <a:gd name="connsiteX4-621" fmla="*/ 4500674 w 4500674"/>
              <a:gd name="connsiteY4-622" fmla="*/ 2182942 h 4290934"/>
              <a:gd name="connsiteX5-623" fmla="*/ 3883407 w 4500674"/>
              <a:gd name="connsiteY5-624" fmla="*/ 3699040 h 4290934"/>
              <a:gd name="connsiteX6-625" fmla="*/ 2290276 w 4500674"/>
              <a:gd name="connsiteY6-626" fmla="*/ 4287961 h 4290934"/>
              <a:gd name="connsiteX7-627" fmla="*/ 862406 w 4500674"/>
              <a:gd name="connsiteY7-628" fmla="*/ 3888558 h 4290934"/>
              <a:gd name="connsiteX8-629" fmla="*/ 171061 w 4500674"/>
              <a:gd name="connsiteY8-630" fmla="*/ 3131269 h 4290934"/>
              <a:gd name="connsiteX9-631" fmla="*/ 16906 w 4500674"/>
              <a:gd name="connsiteY9-632" fmla="*/ 2151453 h 4290934"/>
              <a:gd name="connsiteX0-633" fmla="*/ 28544 w 4512312"/>
              <a:gd name="connsiteY0-634" fmla="*/ 2151453 h 4290934"/>
              <a:gd name="connsiteX1-635" fmla="*/ 1008142 w 4512312"/>
              <a:gd name="connsiteY1-636" fmla="*/ 362432 h 4290934"/>
              <a:gd name="connsiteX2-637" fmla="*/ 2407263 w 4512312"/>
              <a:gd name="connsiteY2-638" fmla="*/ 12598 h 4290934"/>
              <a:gd name="connsiteX3-639" fmla="*/ 3902027 w 4512312"/>
              <a:gd name="connsiteY3-640" fmla="*/ 661930 h 4290934"/>
              <a:gd name="connsiteX4-641" fmla="*/ 4512312 w 4512312"/>
              <a:gd name="connsiteY4-642" fmla="*/ 2182942 h 4290934"/>
              <a:gd name="connsiteX5-643" fmla="*/ 3895045 w 4512312"/>
              <a:gd name="connsiteY5-644" fmla="*/ 3699040 h 4290934"/>
              <a:gd name="connsiteX6-645" fmla="*/ 2301914 w 4512312"/>
              <a:gd name="connsiteY6-646" fmla="*/ 4287961 h 4290934"/>
              <a:gd name="connsiteX7-647" fmla="*/ 874044 w 4512312"/>
              <a:gd name="connsiteY7-648" fmla="*/ 3888558 h 4290934"/>
              <a:gd name="connsiteX8-649" fmla="*/ 286823 w 4512312"/>
              <a:gd name="connsiteY8-650" fmla="*/ 3232066 h 4290934"/>
              <a:gd name="connsiteX9-651" fmla="*/ 28544 w 4512312"/>
              <a:gd name="connsiteY9-652" fmla="*/ 2151453 h 4290934"/>
              <a:gd name="connsiteX0-653" fmla="*/ 45358 w 4383353"/>
              <a:gd name="connsiteY0-654" fmla="*/ 2191772 h 4290934"/>
              <a:gd name="connsiteX1-655" fmla="*/ 879183 w 4383353"/>
              <a:gd name="connsiteY1-656" fmla="*/ 362432 h 4290934"/>
              <a:gd name="connsiteX2-657" fmla="*/ 2278304 w 4383353"/>
              <a:gd name="connsiteY2-658" fmla="*/ 12598 h 4290934"/>
              <a:gd name="connsiteX3-659" fmla="*/ 3773068 w 4383353"/>
              <a:gd name="connsiteY3-660" fmla="*/ 661930 h 4290934"/>
              <a:gd name="connsiteX4-661" fmla="*/ 4383353 w 4383353"/>
              <a:gd name="connsiteY4-662" fmla="*/ 2182942 h 4290934"/>
              <a:gd name="connsiteX5-663" fmla="*/ 3766086 w 4383353"/>
              <a:gd name="connsiteY5-664" fmla="*/ 3699040 h 4290934"/>
              <a:gd name="connsiteX6-665" fmla="*/ 2172955 w 4383353"/>
              <a:gd name="connsiteY6-666" fmla="*/ 4287961 h 4290934"/>
              <a:gd name="connsiteX7-667" fmla="*/ 745085 w 4383353"/>
              <a:gd name="connsiteY7-668" fmla="*/ 3888558 h 4290934"/>
              <a:gd name="connsiteX8-669" fmla="*/ 157864 w 4383353"/>
              <a:gd name="connsiteY8-670" fmla="*/ 3232066 h 4290934"/>
              <a:gd name="connsiteX9-671" fmla="*/ 45358 w 4383353"/>
              <a:gd name="connsiteY9-672" fmla="*/ 2191772 h 4290934"/>
              <a:gd name="connsiteX0-673" fmla="*/ 149 w 4338144"/>
              <a:gd name="connsiteY0-674" fmla="*/ 2191772 h 4290934"/>
              <a:gd name="connsiteX1-675" fmla="*/ 833974 w 4338144"/>
              <a:gd name="connsiteY1-676" fmla="*/ 362432 h 4290934"/>
              <a:gd name="connsiteX2-677" fmla="*/ 2233095 w 4338144"/>
              <a:gd name="connsiteY2-678" fmla="*/ 12598 h 4290934"/>
              <a:gd name="connsiteX3-679" fmla="*/ 3727859 w 4338144"/>
              <a:gd name="connsiteY3-680" fmla="*/ 661930 h 4290934"/>
              <a:gd name="connsiteX4-681" fmla="*/ 4338144 w 4338144"/>
              <a:gd name="connsiteY4-682" fmla="*/ 2182942 h 4290934"/>
              <a:gd name="connsiteX5-683" fmla="*/ 3720877 w 4338144"/>
              <a:gd name="connsiteY5-684" fmla="*/ 3699040 h 4290934"/>
              <a:gd name="connsiteX6-685" fmla="*/ 2127746 w 4338144"/>
              <a:gd name="connsiteY6-686" fmla="*/ 4287961 h 4290934"/>
              <a:gd name="connsiteX7-687" fmla="*/ 699876 w 4338144"/>
              <a:gd name="connsiteY7-688" fmla="*/ 3888558 h 4290934"/>
              <a:gd name="connsiteX8-689" fmla="*/ 112655 w 4338144"/>
              <a:gd name="connsiteY8-690" fmla="*/ 3232066 h 4290934"/>
              <a:gd name="connsiteX9-691" fmla="*/ 149 w 4338144"/>
              <a:gd name="connsiteY9-692" fmla="*/ 2191772 h 4290934"/>
              <a:gd name="connsiteX0-693" fmla="*/ 71 w 4463014"/>
              <a:gd name="connsiteY0-694" fmla="*/ 2151453 h 4290934"/>
              <a:gd name="connsiteX1-695" fmla="*/ 958844 w 4463014"/>
              <a:gd name="connsiteY1-696" fmla="*/ 362432 h 4290934"/>
              <a:gd name="connsiteX2-697" fmla="*/ 2357965 w 4463014"/>
              <a:gd name="connsiteY2-698" fmla="*/ 12598 h 4290934"/>
              <a:gd name="connsiteX3-699" fmla="*/ 3852729 w 4463014"/>
              <a:gd name="connsiteY3-700" fmla="*/ 661930 h 4290934"/>
              <a:gd name="connsiteX4-701" fmla="*/ 4463014 w 4463014"/>
              <a:gd name="connsiteY4-702" fmla="*/ 2182942 h 4290934"/>
              <a:gd name="connsiteX5-703" fmla="*/ 3845747 w 4463014"/>
              <a:gd name="connsiteY5-704" fmla="*/ 3699040 h 4290934"/>
              <a:gd name="connsiteX6-705" fmla="*/ 2252616 w 4463014"/>
              <a:gd name="connsiteY6-706" fmla="*/ 4287961 h 4290934"/>
              <a:gd name="connsiteX7-707" fmla="*/ 824746 w 4463014"/>
              <a:gd name="connsiteY7-708" fmla="*/ 3888558 h 4290934"/>
              <a:gd name="connsiteX8-709" fmla="*/ 237525 w 4463014"/>
              <a:gd name="connsiteY8-710" fmla="*/ 3232066 h 4290934"/>
              <a:gd name="connsiteX9-711" fmla="*/ 71 w 4463014"/>
              <a:gd name="connsiteY9-712" fmla="*/ 2151453 h 4290934"/>
              <a:gd name="connsiteX0-713" fmla="*/ 71 w 4463014"/>
              <a:gd name="connsiteY0-714" fmla="*/ 2151453 h 4290934"/>
              <a:gd name="connsiteX1-715" fmla="*/ 958844 w 4463014"/>
              <a:gd name="connsiteY1-716" fmla="*/ 362432 h 4290934"/>
              <a:gd name="connsiteX2-717" fmla="*/ 2357965 w 4463014"/>
              <a:gd name="connsiteY2-718" fmla="*/ 12598 h 4290934"/>
              <a:gd name="connsiteX3-719" fmla="*/ 3852729 w 4463014"/>
              <a:gd name="connsiteY3-720" fmla="*/ 661930 h 4290934"/>
              <a:gd name="connsiteX4-721" fmla="*/ 4463014 w 4463014"/>
              <a:gd name="connsiteY4-722" fmla="*/ 2182942 h 4290934"/>
              <a:gd name="connsiteX5-723" fmla="*/ 3845747 w 4463014"/>
              <a:gd name="connsiteY5-724" fmla="*/ 3699040 h 4290934"/>
              <a:gd name="connsiteX6-725" fmla="*/ 2252616 w 4463014"/>
              <a:gd name="connsiteY6-726" fmla="*/ 4287961 h 4290934"/>
              <a:gd name="connsiteX7-727" fmla="*/ 824746 w 4463014"/>
              <a:gd name="connsiteY7-728" fmla="*/ 3888558 h 4290934"/>
              <a:gd name="connsiteX8-729" fmla="*/ 237525 w 4463014"/>
              <a:gd name="connsiteY8-730" fmla="*/ 3232066 h 4290934"/>
              <a:gd name="connsiteX9-731" fmla="*/ 71 w 4463014"/>
              <a:gd name="connsiteY9-732" fmla="*/ 2151453 h 4290934"/>
              <a:gd name="connsiteX0-733" fmla="*/ 71 w 4463014"/>
              <a:gd name="connsiteY0-734" fmla="*/ 2151453 h 4290934"/>
              <a:gd name="connsiteX1-735" fmla="*/ 958844 w 4463014"/>
              <a:gd name="connsiteY1-736" fmla="*/ 362432 h 4290934"/>
              <a:gd name="connsiteX2-737" fmla="*/ 2357965 w 4463014"/>
              <a:gd name="connsiteY2-738" fmla="*/ 12598 h 4290934"/>
              <a:gd name="connsiteX3-739" fmla="*/ 3852729 w 4463014"/>
              <a:gd name="connsiteY3-740" fmla="*/ 661930 h 4290934"/>
              <a:gd name="connsiteX4-741" fmla="*/ 4463014 w 4463014"/>
              <a:gd name="connsiteY4-742" fmla="*/ 2182942 h 4290934"/>
              <a:gd name="connsiteX5-743" fmla="*/ 3845747 w 4463014"/>
              <a:gd name="connsiteY5-744" fmla="*/ 3699040 h 4290934"/>
              <a:gd name="connsiteX6-745" fmla="*/ 2252616 w 4463014"/>
              <a:gd name="connsiteY6-746" fmla="*/ 4287961 h 4290934"/>
              <a:gd name="connsiteX7-747" fmla="*/ 824746 w 4463014"/>
              <a:gd name="connsiteY7-748" fmla="*/ 3888558 h 4290934"/>
              <a:gd name="connsiteX8-749" fmla="*/ 237525 w 4463014"/>
              <a:gd name="connsiteY8-750" fmla="*/ 3232066 h 4290934"/>
              <a:gd name="connsiteX9-751" fmla="*/ 71 w 4463014"/>
              <a:gd name="connsiteY9-752" fmla="*/ 2151453 h 4290934"/>
              <a:gd name="connsiteX0-753" fmla="*/ 71 w 4421365"/>
              <a:gd name="connsiteY0-754" fmla="*/ 2151453 h 4290934"/>
              <a:gd name="connsiteX1-755" fmla="*/ 958844 w 4421365"/>
              <a:gd name="connsiteY1-756" fmla="*/ 362432 h 4290934"/>
              <a:gd name="connsiteX2-757" fmla="*/ 2357965 w 4421365"/>
              <a:gd name="connsiteY2-758" fmla="*/ 12598 h 4290934"/>
              <a:gd name="connsiteX3-759" fmla="*/ 3852729 w 4421365"/>
              <a:gd name="connsiteY3-760" fmla="*/ 661930 h 4290934"/>
              <a:gd name="connsiteX4-761" fmla="*/ 4421365 w 4421365"/>
              <a:gd name="connsiteY4-762" fmla="*/ 2485334 h 4290934"/>
              <a:gd name="connsiteX5-763" fmla="*/ 3845747 w 4421365"/>
              <a:gd name="connsiteY5-764" fmla="*/ 3699040 h 4290934"/>
              <a:gd name="connsiteX6-765" fmla="*/ 2252616 w 4421365"/>
              <a:gd name="connsiteY6-766" fmla="*/ 4287961 h 4290934"/>
              <a:gd name="connsiteX7-767" fmla="*/ 824746 w 4421365"/>
              <a:gd name="connsiteY7-768" fmla="*/ 3888558 h 4290934"/>
              <a:gd name="connsiteX8-769" fmla="*/ 237525 w 4421365"/>
              <a:gd name="connsiteY8-770" fmla="*/ 3232066 h 4290934"/>
              <a:gd name="connsiteX9-771" fmla="*/ 71 w 4421365"/>
              <a:gd name="connsiteY9-772" fmla="*/ 2151453 h 4290934"/>
              <a:gd name="connsiteX0-773" fmla="*/ 71 w 4427323"/>
              <a:gd name="connsiteY0-774" fmla="*/ 2151453 h 4290934"/>
              <a:gd name="connsiteX1-775" fmla="*/ 958844 w 4427323"/>
              <a:gd name="connsiteY1-776" fmla="*/ 362432 h 4290934"/>
              <a:gd name="connsiteX2-777" fmla="*/ 2357965 w 4427323"/>
              <a:gd name="connsiteY2-778" fmla="*/ 12598 h 4290934"/>
              <a:gd name="connsiteX3-779" fmla="*/ 3852729 w 4427323"/>
              <a:gd name="connsiteY3-780" fmla="*/ 661930 h 4290934"/>
              <a:gd name="connsiteX4-781" fmla="*/ 4421365 w 4427323"/>
              <a:gd name="connsiteY4-782" fmla="*/ 2485334 h 4290934"/>
              <a:gd name="connsiteX5-783" fmla="*/ 3845747 w 4427323"/>
              <a:gd name="connsiteY5-784" fmla="*/ 3699040 h 4290934"/>
              <a:gd name="connsiteX6-785" fmla="*/ 2252616 w 4427323"/>
              <a:gd name="connsiteY6-786" fmla="*/ 4287961 h 4290934"/>
              <a:gd name="connsiteX7-787" fmla="*/ 824746 w 4427323"/>
              <a:gd name="connsiteY7-788" fmla="*/ 3888558 h 4290934"/>
              <a:gd name="connsiteX8-789" fmla="*/ 237525 w 4427323"/>
              <a:gd name="connsiteY8-790" fmla="*/ 3232066 h 4290934"/>
              <a:gd name="connsiteX9-791" fmla="*/ 71 w 4427323"/>
              <a:gd name="connsiteY9-792" fmla="*/ 2151453 h 4290934"/>
              <a:gd name="connsiteX0-793" fmla="*/ 71 w 4427323"/>
              <a:gd name="connsiteY0-794" fmla="*/ 2151453 h 4290934"/>
              <a:gd name="connsiteX1-795" fmla="*/ 958844 w 4427323"/>
              <a:gd name="connsiteY1-796" fmla="*/ 362432 h 4290934"/>
              <a:gd name="connsiteX2-797" fmla="*/ 2357965 w 4427323"/>
              <a:gd name="connsiteY2-798" fmla="*/ 12598 h 4290934"/>
              <a:gd name="connsiteX3-799" fmla="*/ 3852729 w 4427323"/>
              <a:gd name="connsiteY3-800" fmla="*/ 661930 h 4290934"/>
              <a:gd name="connsiteX4-801" fmla="*/ 4421365 w 4427323"/>
              <a:gd name="connsiteY4-802" fmla="*/ 2485334 h 4290934"/>
              <a:gd name="connsiteX5-803" fmla="*/ 3845747 w 4427323"/>
              <a:gd name="connsiteY5-804" fmla="*/ 3699040 h 4290934"/>
              <a:gd name="connsiteX6-805" fmla="*/ 2252616 w 4427323"/>
              <a:gd name="connsiteY6-806" fmla="*/ 4287961 h 4290934"/>
              <a:gd name="connsiteX7-807" fmla="*/ 824746 w 4427323"/>
              <a:gd name="connsiteY7-808" fmla="*/ 3888558 h 4290934"/>
              <a:gd name="connsiteX8-809" fmla="*/ 237525 w 4427323"/>
              <a:gd name="connsiteY8-810" fmla="*/ 3232066 h 4290934"/>
              <a:gd name="connsiteX9-811" fmla="*/ 71 w 4427323"/>
              <a:gd name="connsiteY9-812" fmla="*/ 2151453 h 4290934"/>
              <a:gd name="connsiteX0-813" fmla="*/ 71 w 4427323"/>
              <a:gd name="connsiteY0-814" fmla="*/ 2151453 h 4292134"/>
              <a:gd name="connsiteX1-815" fmla="*/ 958844 w 4427323"/>
              <a:gd name="connsiteY1-816" fmla="*/ 362432 h 4292134"/>
              <a:gd name="connsiteX2-817" fmla="*/ 2357965 w 4427323"/>
              <a:gd name="connsiteY2-818" fmla="*/ 12598 h 4292134"/>
              <a:gd name="connsiteX3-819" fmla="*/ 3852729 w 4427323"/>
              <a:gd name="connsiteY3-820" fmla="*/ 661930 h 4292134"/>
              <a:gd name="connsiteX4-821" fmla="*/ 4421365 w 4427323"/>
              <a:gd name="connsiteY4-822" fmla="*/ 2485334 h 4292134"/>
              <a:gd name="connsiteX5-823" fmla="*/ 3908221 w 4427323"/>
              <a:gd name="connsiteY5-824" fmla="*/ 3658721 h 4292134"/>
              <a:gd name="connsiteX6-825" fmla="*/ 2252616 w 4427323"/>
              <a:gd name="connsiteY6-826" fmla="*/ 4287961 h 4292134"/>
              <a:gd name="connsiteX7-827" fmla="*/ 824746 w 4427323"/>
              <a:gd name="connsiteY7-828" fmla="*/ 3888558 h 4292134"/>
              <a:gd name="connsiteX8-829" fmla="*/ 237525 w 4427323"/>
              <a:gd name="connsiteY8-830" fmla="*/ 3232066 h 4292134"/>
              <a:gd name="connsiteX9-831" fmla="*/ 71 w 4427323"/>
              <a:gd name="connsiteY9-832" fmla="*/ 2151453 h 4292134"/>
              <a:gd name="connsiteX0-833" fmla="*/ 71 w 4427323"/>
              <a:gd name="connsiteY0-834" fmla="*/ 2151453 h 4292134"/>
              <a:gd name="connsiteX1-835" fmla="*/ 958844 w 4427323"/>
              <a:gd name="connsiteY1-836" fmla="*/ 362432 h 4292134"/>
              <a:gd name="connsiteX2-837" fmla="*/ 2357965 w 4427323"/>
              <a:gd name="connsiteY2-838" fmla="*/ 12598 h 4292134"/>
              <a:gd name="connsiteX3-839" fmla="*/ 3852729 w 4427323"/>
              <a:gd name="connsiteY3-840" fmla="*/ 661930 h 4292134"/>
              <a:gd name="connsiteX4-841" fmla="*/ 4421365 w 4427323"/>
              <a:gd name="connsiteY4-842" fmla="*/ 2485334 h 4292134"/>
              <a:gd name="connsiteX5-843" fmla="*/ 3908221 w 4427323"/>
              <a:gd name="connsiteY5-844" fmla="*/ 3658721 h 4292134"/>
              <a:gd name="connsiteX6-845" fmla="*/ 2252616 w 4427323"/>
              <a:gd name="connsiteY6-846" fmla="*/ 4287961 h 4292134"/>
              <a:gd name="connsiteX7-847" fmla="*/ 824746 w 4427323"/>
              <a:gd name="connsiteY7-848" fmla="*/ 3888558 h 4292134"/>
              <a:gd name="connsiteX8-849" fmla="*/ 237525 w 4427323"/>
              <a:gd name="connsiteY8-850" fmla="*/ 3232066 h 4292134"/>
              <a:gd name="connsiteX9-851" fmla="*/ 71 w 4427323"/>
              <a:gd name="connsiteY9-852" fmla="*/ 2151453 h 4292134"/>
              <a:gd name="connsiteX0-853" fmla="*/ 71 w 4427323"/>
              <a:gd name="connsiteY0-854" fmla="*/ 2151453 h 4289046"/>
              <a:gd name="connsiteX1-855" fmla="*/ 958844 w 4427323"/>
              <a:gd name="connsiteY1-856" fmla="*/ 362432 h 4289046"/>
              <a:gd name="connsiteX2-857" fmla="*/ 2357965 w 4427323"/>
              <a:gd name="connsiteY2-858" fmla="*/ 12598 h 4289046"/>
              <a:gd name="connsiteX3-859" fmla="*/ 3852729 w 4427323"/>
              <a:gd name="connsiteY3-860" fmla="*/ 661930 h 4289046"/>
              <a:gd name="connsiteX4-861" fmla="*/ 4421365 w 4427323"/>
              <a:gd name="connsiteY4-862" fmla="*/ 2485334 h 4289046"/>
              <a:gd name="connsiteX5-863" fmla="*/ 3929046 w 4427323"/>
              <a:gd name="connsiteY5-864" fmla="*/ 3779678 h 4289046"/>
              <a:gd name="connsiteX6-865" fmla="*/ 2252616 w 4427323"/>
              <a:gd name="connsiteY6-866" fmla="*/ 4287961 h 4289046"/>
              <a:gd name="connsiteX7-867" fmla="*/ 824746 w 4427323"/>
              <a:gd name="connsiteY7-868" fmla="*/ 3888558 h 4289046"/>
              <a:gd name="connsiteX8-869" fmla="*/ 237525 w 4427323"/>
              <a:gd name="connsiteY8-870" fmla="*/ 3232066 h 4289046"/>
              <a:gd name="connsiteX9-871" fmla="*/ 71 w 4427323"/>
              <a:gd name="connsiteY9-872" fmla="*/ 2151453 h 4289046"/>
              <a:gd name="connsiteX0-873" fmla="*/ 71 w 4427323"/>
              <a:gd name="connsiteY0-874" fmla="*/ 2151453 h 4289046"/>
              <a:gd name="connsiteX1-875" fmla="*/ 958844 w 4427323"/>
              <a:gd name="connsiteY1-876" fmla="*/ 362432 h 4289046"/>
              <a:gd name="connsiteX2-877" fmla="*/ 2357965 w 4427323"/>
              <a:gd name="connsiteY2-878" fmla="*/ 12598 h 4289046"/>
              <a:gd name="connsiteX3-879" fmla="*/ 3852729 w 4427323"/>
              <a:gd name="connsiteY3-880" fmla="*/ 661930 h 4289046"/>
              <a:gd name="connsiteX4-881" fmla="*/ 4421365 w 4427323"/>
              <a:gd name="connsiteY4-882" fmla="*/ 2485334 h 4289046"/>
              <a:gd name="connsiteX5-883" fmla="*/ 3929046 w 4427323"/>
              <a:gd name="connsiteY5-884" fmla="*/ 3779678 h 4289046"/>
              <a:gd name="connsiteX6-885" fmla="*/ 2252616 w 4427323"/>
              <a:gd name="connsiteY6-886" fmla="*/ 4287961 h 4289046"/>
              <a:gd name="connsiteX7-887" fmla="*/ 824746 w 4427323"/>
              <a:gd name="connsiteY7-888" fmla="*/ 3888558 h 4289046"/>
              <a:gd name="connsiteX8-889" fmla="*/ 237525 w 4427323"/>
              <a:gd name="connsiteY8-890" fmla="*/ 3232066 h 4289046"/>
              <a:gd name="connsiteX9-891" fmla="*/ 71 w 4427323"/>
              <a:gd name="connsiteY9-892" fmla="*/ 2151453 h 4289046"/>
              <a:gd name="connsiteX0-893" fmla="*/ 71 w 4427323"/>
              <a:gd name="connsiteY0-894" fmla="*/ 2151453 h 4292134"/>
              <a:gd name="connsiteX1-895" fmla="*/ 958844 w 4427323"/>
              <a:gd name="connsiteY1-896" fmla="*/ 362432 h 4292134"/>
              <a:gd name="connsiteX2-897" fmla="*/ 2357965 w 4427323"/>
              <a:gd name="connsiteY2-898" fmla="*/ 12598 h 4292134"/>
              <a:gd name="connsiteX3-899" fmla="*/ 3852729 w 4427323"/>
              <a:gd name="connsiteY3-900" fmla="*/ 661930 h 4292134"/>
              <a:gd name="connsiteX4-901" fmla="*/ 4421365 w 4427323"/>
              <a:gd name="connsiteY4-902" fmla="*/ 2485334 h 4292134"/>
              <a:gd name="connsiteX5-903" fmla="*/ 3949870 w 4427323"/>
              <a:gd name="connsiteY5-904" fmla="*/ 3658721 h 4292134"/>
              <a:gd name="connsiteX6-905" fmla="*/ 2252616 w 4427323"/>
              <a:gd name="connsiteY6-906" fmla="*/ 4287961 h 4292134"/>
              <a:gd name="connsiteX7-907" fmla="*/ 824746 w 4427323"/>
              <a:gd name="connsiteY7-908" fmla="*/ 3888558 h 4292134"/>
              <a:gd name="connsiteX8-909" fmla="*/ 237525 w 4427323"/>
              <a:gd name="connsiteY8-910" fmla="*/ 3232066 h 4292134"/>
              <a:gd name="connsiteX9-911" fmla="*/ 71 w 4427323"/>
              <a:gd name="connsiteY9-912" fmla="*/ 2151453 h 4292134"/>
              <a:gd name="connsiteX0-913" fmla="*/ 71 w 4427323"/>
              <a:gd name="connsiteY0-914" fmla="*/ 2151453 h 4288042"/>
              <a:gd name="connsiteX1-915" fmla="*/ 958844 w 4427323"/>
              <a:gd name="connsiteY1-916" fmla="*/ 362432 h 4288042"/>
              <a:gd name="connsiteX2-917" fmla="*/ 2357965 w 4427323"/>
              <a:gd name="connsiteY2-918" fmla="*/ 12598 h 4288042"/>
              <a:gd name="connsiteX3-919" fmla="*/ 3852729 w 4427323"/>
              <a:gd name="connsiteY3-920" fmla="*/ 661930 h 4288042"/>
              <a:gd name="connsiteX4-921" fmla="*/ 4421365 w 4427323"/>
              <a:gd name="connsiteY4-922" fmla="*/ 2485334 h 4288042"/>
              <a:gd name="connsiteX5-923" fmla="*/ 3824922 w 4427323"/>
              <a:gd name="connsiteY5-924" fmla="*/ 3860316 h 4288042"/>
              <a:gd name="connsiteX6-925" fmla="*/ 2252616 w 4427323"/>
              <a:gd name="connsiteY6-926" fmla="*/ 4287961 h 4288042"/>
              <a:gd name="connsiteX7-927" fmla="*/ 824746 w 4427323"/>
              <a:gd name="connsiteY7-928" fmla="*/ 3888558 h 4288042"/>
              <a:gd name="connsiteX8-929" fmla="*/ 237525 w 4427323"/>
              <a:gd name="connsiteY8-930" fmla="*/ 3232066 h 4288042"/>
              <a:gd name="connsiteX9-931" fmla="*/ 71 w 4427323"/>
              <a:gd name="connsiteY9-932" fmla="*/ 2151453 h 4288042"/>
              <a:gd name="connsiteX0-933" fmla="*/ 71 w 4427323"/>
              <a:gd name="connsiteY0-934" fmla="*/ 2151453 h 4288042"/>
              <a:gd name="connsiteX1-935" fmla="*/ 958844 w 4427323"/>
              <a:gd name="connsiteY1-936" fmla="*/ 362432 h 4288042"/>
              <a:gd name="connsiteX2-937" fmla="*/ 2357965 w 4427323"/>
              <a:gd name="connsiteY2-938" fmla="*/ 12598 h 4288042"/>
              <a:gd name="connsiteX3-939" fmla="*/ 3852729 w 4427323"/>
              <a:gd name="connsiteY3-940" fmla="*/ 661930 h 4288042"/>
              <a:gd name="connsiteX4-941" fmla="*/ 4421365 w 4427323"/>
              <a:gd name="connsiteY4-942" fmla="*/ 2485334 h 4288042"/>
              <a:gd name="connsiteX5-943" fmla="*/ 3720799 w 4427323"/>
              <a:gd name="connsiteY5-944" fmla="*/ 3860316 h 4288042"/>
              <a:gd name="connsiteX6-945" fmla="*/ 2252616 w 4427323"/>
              <a:gd name="connsiteY6-946" fmla="*/ 4287961 h 4288042"/>
              <a:gd name="connsiteX7-947" fmla="*/ 824746 w 4427323"/>
              <a:gd name="connsiteY7-948" fmla="*/ 3888558 h 4288042"/>
              <a:gd name="connsiteX8-949" fmla="*/ 237525 w 4427323"/>
              <a:gd name="connsiteY8-950" fmla="*/ 3232066 h 4288042"/>
              <a:gd name="connsiteX9-951" fmla="*/ 71 w 4427323"/>
              <a:gd name="connsiteY9-952" fmla="*/ 2151453 h 42880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 ang="0">
                <a:pos x="connsiteX7-169" y="connsiteY7-170"/>
              </a:cxn>
              <a:cxn ang="0">
                <a:pos x="connsiteX8-299" y="connsiteY8-300"/>
              </a:cxn>
              <a:cxn ang="0">
                <a:pos x="connsiteX9-571" y="connsiteY9-572"/>
              </a:cxn>
            </a:cxnLst>
            <a:rect l="l" t="t" r="r" b="b"/>
            <a:pathLst>
              <a:path w="4427323" h="4288042">
                <a:moveTo>
                  <a:pt x="71" y="2151453"/>
                </a:moveTo>
                <a:cubicBezTo>
                  <a:pt x="-4657" y="1511905"/>
                  <a:pt x="224953" y="1001609"/>
                  <a:pt x="958844" y="362432"/>
                </a:cubicBezTo>
                <a:cubicBezTo>
                  <a:pt x="1479627" y="57436"/>
                  <a:pt x="1875651" y="-37318"/>
                  <a:pt x="2357965" y="12598"/>
                </a:cubicBezTo>
                <a:cubicBezTo>
                  <a:pt x="2840279" y="62514"/>
                  <a:pt x="3470401" y="174250"/>
                  <a:pt x="3852729" y="661930"/>
                </a:cubicBezTo>
                <a:cubicBezTo>
                  <a:pt x="3825726" y="740255"/>
                  <a:pt x="4497082" y="1021324"/>
                  <a:pt x="4421365" y="2485334"/>
                </a:cubicBezTo>
                <a:cubicBezTo>
                  <a:pt x="4400065" y="3262836"/>
                  <a:pt x="4042801" y="3624521"/>
                  <a:pt x="3720799" y="3860316"/>
                </a:cubicBezTo>
                <a:cubicBezTo>
                  <a:pt x="3191050" y="4223398"/>
                  <a:pt x="2735291" y="4283254"/>
                  <a:pt x="2252616" y="4287961"/>
                </a:cubicBezTo>
                <a:cubicBezTo>
                  <a:pt x="1769941" y="4292668"/>
                  <a:pt x="1142952" y="4093597"/>
                  <a:pt x="824746" y="3888558"/>
                </a:cubicBezTo>
                <a:cubicBezTo>
                  <a:pt x="506540" y="3683520"/>
                  <a:pt x="378442" y="3521584"/>
                  <a:pt x="237525" y="3232066"/>
                </a:cubicBezTo>
                <a:cubicBezTo>
                  <a:pt x="152086" y="3021823"/>
                  <a:pt x="4799" y="2791001"/>
                  <a:pt x="71" y="2151453"/>
                </a:cubicBezTo>
                <a:close/>
              </a:path>
            </a:pathLst>
          </a:custGeom>
          <a:noFill/>
          <a:ln w="127000" cmpd="sng">
            <a:noFill/>
          </a:ln>
          <a:effectLst>
            <a:outerShdw blurRad="44450" dist="38100" dir="8160000" algn="tl" rotWithShape="0">
              <a:srgbClr val="000000">
                <a:alpha val="40000"/>
              </a:srgbClr>
            </a:outerShdw>
          </a:effectLst>
        </p:spPr>
        <p:txBody>
          <a:bodyPr vert="horz" anchor="ctr"/>
          <a:lstStyle>
            <a:lvl1pPr algn="ctr">
              <a:defRPr sz="3200">
                <a:ln>
                  <a:noFill/>
                </a:ln>
                <a:solidFill>
                  <a:schemeClr val="tx1"/>
                </a:solidFill>
                <a:latin typeface="Arial" panose="020B0604020202020204"/>
                <a:cs typeface="Arial" panose="020B0604020202020204"/>
              </a:defRPr>
            </a:lvl1pPr>
          </a:lstStyle>
          <a:p>
            <a:endParaRPr lang="en-US" dirty="0"/>
          </a:p>
        </p:txBody>
      </p:sp>
      <p:sp>
        <p:nvSpPr>
          <p:cNvPr id="19" name="Picture Placeholder 8"/>
          <p:cNvSpPr>
            <a:spLocks noGrp="1"/>
          </p:cNvSpPr>
          <p:nvPr>
            <p:ph type="pic" sz="quarter" idx="33"/>
          </p:nvPr>
        </p:nvSpPr>
        <p:spPr>
          <a:xfrm>
            <a:off x="12552040" y="6930008"/>
            <a:ext cx="3238557" cy="3240360"/>
          </a:xfrm>
          <a:custGeom>
            <a:avLst/>
            <a:gdLst>
              <a:gd name="connsiteX0" fmla="*/ 0 w 4357820"/>
              <a:gd name="connsiteY0" fmla="*/ 2178493 h 4356986"/>
              <a:gd name="connsiteX1" fmla="*/ 2178910 w 4357820"/>
              <a:gd name="connsiteY1" fmla="*/ 0 h 4356986"/>
              <a:gd name="connsiteX2" fmla="*/ 4357820 w 4357820"/>
              <a:gd name="connsiteY2" fmla="*/ 2178493 h 4356986"/>
              <a:gd name="connsiteX3" fmla="*/ 2178910 w 4357820"/>
              <a:gd name="connsiteY3" fmla="*/ 4356986 h 4356986"/>
              <a:gd name="connsiteX4" fmla="*/ 0 w 4357820"/>
              <a:gd name="connsiteY4" fmla="*/ 2178493 h 4356986"/>
              <a:gd name="connsiteX0-1" fmla="*/ 42475 w 4400295"/>
              <a:gd name="connsiteY0-2" fmla="*/ 2178493 h 4461225"/>
              <a:gd name="connsiteX1-3" fmla="*/ 2221385 w 4400295"/>
              <a:gd name="connsiteY1-4" fmla="*/ 0 h 4461225"/>
              <a:gd name="connsiteX2-5" fmla="*/ 4400295 w 4400295"/>
              <a:gd name="connsiteY2-6" fmla="*/ 2178493 h 4461225"/>
              <a:gd name="connsiteX3-7" fmla="*/ 2221385 w 4400295"/>
              <a:gd name="connsiteY3-8" fmla="*/ 4356986 h 4461225"/>
              <a:gd name="connsiteX4-9" fmla="*/ 887975 w 4400295"/>
              <a:gd name="connsiteY4-10" fmla="*/ 3915598 h 4461225"/>
              <a:gd name="connsiteX5" fmla="*/ 42475 w 4400295"/>
              <a:gd name="connsiteY5" fmla="*/ 2178493 h 4461225"/>
              <a:gd name="connsiteX0-11" fmla="*/ 430 w 4358250"/>
              <a:gd name="connsiteY0-12" fmla="*/ 2178493 h 4461225"/>
              <a:gd name="connsiteX1-13" fmla="*/ 2179340 w 4358250"/>
              <a:gd name="connsiteY1-14" fmla="*/ 0 h 4461225"/>
              <a:gd name="connsiteX2-15" fmla="*/ 4358250 w 4358250"/>
              <a:gd name="connsiteY2-16" fmla="*/ 2178493 h 4461225"/>
              <a:gd name="connsiteX3-17" fmla="*/ 2179340 w 4358250"/>
              <a:gd name="connsiteY3-18" fmla="*/ 4356986 h 4461225"/>
              <a:gd name="connsiteX4-19" fmla="*/ 845930 w 4358250"/>
              <a:gd name="connsiteY4-20" fmla="*/ 3915598 h 4461225"/>
              <a:gd name="connsiteX5-21" fmla="*/ 430 w 4358250"/>
              <a:gd name="connsiteY5-22" fmla="*/ 2178493 h 4461225"/>
              <a:gd name="connsiteX0-23" fmla="*/ 430 w 4358250"/>
              <a:gd name="connsiteY0-24" fmla="*/ 2178493 h 4443710"/>
              <a:gd name="connsiteX1-25" fmla="*/ 2179340 w 4358250"/>
              <a:gd name="connsiteY1-26" fmla="*/ 0 h 4443710"/>
              <a:gd name="connsiteX2-27" fmla="*/ 4358250 w 4358250"/>
              <a:gd name="connsiteY2-28" fmla="*/ 2178493 h 4443710"/>
              <a:gd name="connsiteX3-29" fmla="*/ 2179340 w 4358250"/>
              <a:gd name="connsiteY3-30" fmla="*/ 4356986 h 4443710"/>
              <a:gd name="connsiteX4-31" fmla="*/ 845930 w 4358250"/>
              <a:gd name="connsiteY4-32" fmla="*/ 3915598 h 4443710"/>
              <a:gd name="connsiteX5-33" fmla="*/ 430 w 4358250"/>
              <a:gd name="connsiteY5-34" fmla="*/ 2178493 h 4443710"/>
              <a:gd name="connsiteX0-35" fmla="*/ 430 w 4358250"/>
              <a:gd name="connsiteY0-36" fmla="*/ 2178493 h 4362020"/>
              <a:gd name="connsiteX1-37" fmla="*/ 2179340 w 4358250"/>
              <a:gd name="connsiteY1-38" fmla="*/ 0 h 4362020"/>
              <a:gd name="connsiteX2-39" fmla="*/ 4358250 w 4358250"/>
              <a:gd name="connsiteY2-40" fmla="*/ 2178493 h 4362020"/>
              <a:gd name="connsiteX3-41" fmla="*/ 2179340 w 4358250"/>
              <a:gd name="connsiteY3-42" fmla="*/ 4356986 h 4362020"/>
              <a:gd name="connsiteX4-43" fmla="*/ 845930 w 4358250"/>
              <a:gd name="connsiteY4-44" fmla="*/ 3915598 h 4362020"/>
              <a:gd name="connsiteX5-45" fmla="*/ 430 w 4358250"/>
              <a:gd name="connsiteY5-46" fmla="*/ 2178493 h 4362020"/>
              <a:gd name="connsiteX0-47" fmla="*/ 430 w 4358250"/>
              <a:gd name="connsiteY0-48" fmla="*/ 2178493 h 4361382"/>
              <a:gd name="connsiteX1-49" fmla="*/ 2179340 w 4358250"/>
              <a:gd name="connsiteY1-50" fmla="*/ 0 h 4361382"/>
              <a:gd name="connsiteX2-51" fmla="*/ 4358250 w 4358250"/>
              <a:gd name="connsiteY2-52" fmla="*/ 2178493 h 4361382"/>
              <a:gd name="connsiteX3-53" fmla="*/ 2179340 w 4358250"/>
              <a:gd name="connsiteY3-54" fmla="*/ 4356986 h 4361382"/>
              <a:gd name="connsiteX4-55" fmla="*/ 845930 w 4358250"/>
              <a:gd name="connsiteY4-56" fmla="*/ 3915598 h 4361382"/>
              <a:gd name="connsiteX5-57" fmla="*/ 430 w 4358250"/>
              <a:gd name="connsiteY5-58" fmla="*/ 2178493 h 4361382"/>
              <a:gd name="connsiteX0-59" fmla="*/ 430 w 4446871"/>
              <a:gd name="connsiteY0-60" fmla="*/ 2178493 h 4362484"/>
              <a:gd name="connsiteX1-61" fmla="*/ 2179340 w 4446871"/>
              <a:gd name="connsiteY1-62" fmla="*/ 0 h 4362484"/>
              <a:gd name="connsiteX2-63" fmla="*/ 4358250 w 4446871"/>
              <a:gd name="connsiteY2-64" fmla="*/ 2178493 h 4362484"/>
              <a:gd name="connsiteX3-65" fmla="*/ 3803957 w 4446871"/>
              <a:gd name="connsiteY3-66" fmla="*/ 3631614 h 4362484"/>
              <a:gd name="connsiteX4-67" fmla="*/ 2179340 w 4446871"/>
              <a:gd name="connsiteY4-68" fmla="*/ 4356986 h 4362484"/>
              <a:gd name="connsiteX5-69" fmla="*/ 845930 w 4446871"/>
              <a:gd name="connsiteY5-70" fmla="*/ 3915598 h 4362484"/>
              <a:gd name="connsiteX6" fmla="*/ 430 w 4446871"/>
              <a:gd name="connsiteY6" fmla="*/ 2178493 h 4362484"/>
              <a:gd name="connsiteX0-71" fmla="*/ 430 w 4446871"/>
              <a:gd name="connsiteY0-72" fmla="*/ 2178493 h 4362484"/>
              <a:gd name="connsiteX1-73" fmla="*/ 2179340 w 4446871"/>
              <a:gd name="connsiteY1-74" fmla="*/ 0 h 4362484"/>
              <a:gd name="connsiteX2-75" fmla="*/ 4358250 w 4446871"/>
              <a:gd name="connsiteY2-76" fmla="*/ 2178493 h 4362484"/>
              <a:gd name="connsiteX3-77" fmla="*/ 3803957 w 4446871"/>
              <a:gd name="connsiteY3-78" fmla="*/ 3631614 h 4362484"/>
              <a:gd name="connsiteX4-79" fmla="*/ 2179340 w 4446871"/>
              <a:gd name="connsiteY4-80" fmla="*/ 4356986 h 4362484"/>
              <a:gd name="connsiteX5-81" fmla="*/ 845930 w 4446871"/>
              <a:gd name="connsiteY5-82" fmla="*/ 3915598 h 4362484"/>
              <a:gd name="connsiteX6-83" fmla="*/ 430 w 4446871"/>
              <a:gd name="connsiteY6-84" fmla="*/ 2178493 h 4362484"/>
              <a:gd name="connsiteX0-85" fmla="*/ 430 w 4358250"/>
              <a:gd name="connsiteY0-86" fmla="*/ 2178493 h 4362484"/>
              <a:gd name="connsiteX1-87" fmla="*/ 2179340 w 4358250"/>
              <a:gd name="connsiteY1-88" fmla="*/ 0 h 4362484"/>
              <a:gd name="connsiteX2-89" fmla="*/ 4358250 w 4358250"/>
              <a:gd name="connsiteY2-90" fmla="*/ 2178493 h 4362484"/>
              <a:gd name="connsiteX3-91" fmla="*/ 3803957 w 4358250"/>
              <a:gd name="connsiteY3-92" fmla="*/ 3631614 h 4362484"/>
              <a:gd name="connsiteX4-93" fmla="*/ 2179340 w 4358250"/>
              <a:gd name="connsiteY4-94" fmla="*/ 4356986 h 4362484"/>
              <a:gd name="connsiteX5-95" fmla="*/ 845930 w 4358250"/>
              <a:gd name="connsiteY5-96" fmla="*/ 3915598 h 4362484"/>
              <a:gd name="connsiteX6-97" fmla="*/ 430 w 4358250"/>
              <a:gd name="connsiteY6-98" fmla="*/ 2178493 h 4362484"/>
              <a:gd name="connsiteX0-99" fmla="*/ 430 w 4358250"/>
              <a:gd name="connsiteY0-100" fmla="*/ 2178493 h 4362484"/>
              <a:gd name="connsiteX1-101" fmla="*/ 2179340 w 4358250"/>
              <a:gd name="connsiteY1-102" fmla="*/ 0 h 4362484"/>
              <a:gd name="connsiteX2-103" fmla="*/ 4358250 w 4358250"/>
              <a:gd name="connsiteY2-104" fmla="*/ 2178493 h 4362484"/>
              <a:gd name="connsiteX3-105" fmla="*/ 3803957 w 4358250"/>
              <a:gd name="connsiteY3-106" fmla="*/ 3631614 h 4362484"/>
              <a:gd name="connsiteX4-107" fmla="*/ 2179340 w 4358250"/>
              <a:gd name="connsiteY4-108" fmla="*/ 4356986 h 4362484"/>
              <a:gd name="connsiteX5-109" fmla="*/ 845930 w 4358250"/>
              <a:gd name="connsiteY5-110" fmla="*/ 3915598 h 4362484"/>
              <a:gd name="connsiteX6-111" fmla="*/ 430 w 4358250"/>
              <a:gd name="connsiteY6-112" fmla="*/ 2178493 h 4362484"/>
              <a:gd name="connsiteX0-113" fmla="*/ 430 w 4358250"/>
              <a:gd name="connsiteY0-114" fmla="*/ 2178493 h 4362484"/>
              <a:gd name="connsiteX1-115" fmla="*/ 2179340 w 4358250"/>
              <a:gd name="connsiteY1-116" fmla="*/ 0 h 4362484"/>
              <a:gd name="connsiteX2-117" fmla="*/ 4358250 w 4358250"/>
              <a:gd name="connsiteY2-118" fmla="*/ 2178493 h 4362484"/>
              <a:gd name="connsiteX3-119" fmla="*/ 3803957 w 4358250"/>
              <a:gd name="connsiteY3-120" fmla="*/ 3631614 h 4362484"/>
              <a:gd name="connsiteX4-121" fmla="*/ 2179340 w 4358250"/>
              <a:gd name="connsiteY4-122" fmla="*/ 4356986 h 4362484"/>
              <a:gd name="connsiteX5-123" fmla="*/ 845930 w 4358250"/>
              <a:gd name="connsiteY5-124" fmla="*/ 3915598 h 4362484"/>
              <a:gd name="connsiteX6-125" fmla="*/ 430 w 4358250"/>
              <a:gd name="connsiteY6-126" fmla="*/ 2178493 h 4362484"/>
              <a:gd name="connsiteX0-127" fmla="*/ 430 w 4358250"/>
              <a:gd name="connsiteY0-128" fmla="*/ 2178493 h 4357463"/>
              <a:gd name="connsiteX1-129" fmla="*/ 2179340 w 4358250"/>
              <a:gd name="connsiteY1-130" fmla="*/ 0 h 4357463"/>
              <a:gd name="connsiteX2-131" fmla="*/ 4358250 w 4358250"/>
              <a:gd name="connsiteY2-132" fmla="*/ 2178493 h 4357463"/>
              <a:gd name="connsiteX3-133" fmla="*/ 3803957 w 4358250"/>
              <a:gd name="connsiteY3-134" fmla="*/ 3631614 h 4357463"/>
              <a:gd name="connsiteX4-135" fmla="*/ 2179340 w 4358250"/>
              <a:gd name="connsiteY4-136" fmla="*/ 4356986 h 4357463"/>
              <a:gd name="connsiteX5-137" fmla="*/ 845930 w 4358250"/>
              <a:gd name="connsiteY5-138" fmla="*/ 3915598 h 4357463"/>
              <a:gd name="connsiteX6-139" fmla="*/ 430 w 4358250"/>
              <a:gd name="connsiteY6-140" fmla="*/ 2178493 h 4357463"/>
              <a:gd name="connsiteX0-141" fmla="*/ 717 w 4358537"/>
              <a:gd name="connsiteY0-142" fmla="*/ 2295351 h 4474321"/>
              <a:gd name="connsiteX1-143" fmla="*/ 980315 w 4358537"/>
              <a:gd name="connsiteY1-144" fmla="*/ 506330 h 4474321"/>
              <a:gd name="connsiteX2-145" fmla="*/ 2179627 w 4358537"/>
              <a:gd name="connsiteY2-146" fmla="*/ 116858 h 4474321"/>
              <a:gd name="connsiteX3-147" fmla="*/ 4358537 w 4358537"/>
              <a:gd name="connsiteY3-148" fmla="*/ 2295351 h 4474321"/>
              <a:gd name="connsiteX4-149" fmla="*/ 3804244 w 4358537"/>
              <a:gd name="connsiteY4-150" fmla="*/ 3748472 h 4474321"/>
              <a:gd name="connsiteX5-151" fmla="*/ 2179627 w 4358537"/>
              <a:gd name="connsiteY5-152" fmla="*/ 4473844 h 4474321"/>
              <a:gd name="connsiteX6-153" fmla="*/ 846217 w 4358537"/>
              <a:gd name="connsiteY6-154" fmla="*/ 4032456 h 4474321"/>
              <a:gd name="connsiteX7" fmla="*/ 717 w 4358537"/>
              <a:gd name="connsiteY7" fmla="*/ 2295351 h 4474321"/>
              <a:gd name="connsiteX0-155" fmla="*/ 717 w 4358537"/>
              <a:gd name="connsiteY0-156" fmla="*/ 2271433 h 4450403"/>
              <a:gd name="connsiteX1-157" fmla="*/ 980315 w 4358537"/>
              <a:gd name="connsiteY1-158" fmla="*/ 482412 h 4450403"/>
              <a:gd name="connsiteX2-159" fmla="*/ 2179627 w 4358537"/>
              <a:gd name="connsiteY2-160" fmla="*/ 92940 h 4450403"/>
              <a:gd name="connsiteX3-161" fmla="*/ 4358537 w 4358537"/>
              <a:gd name="connsiteY3-162" fmla="*/ 2271433 h 4450403"/>
              <a:gd name="connsiteX4-163" fmla="*/ 3804244 w 4358537"/>
              <a:gd name="connsiteY4-164" fmla="*/ 3724554 h 4450403"/>
              <a:gd name="connsiteX5-165" fmla="*/ 2179627 w 4358537"/>
              <a:gd name="connsiteY5-166" fmla="*/ 4449926 h 4450403"/>
              <a:gd name="connsiteX6-167" fmla="*/ 846217 w 4358537"/>
              <a:gd name="connsiteY6-168" fmla="*/ 4008538 h 4450403"/>
              <a:gd name="connsiteX7-169" fmla="*/ 717 w 4358537"/>
              <a:gd name="connsiteY7-170" fmla="*/ 2271433 h 4450403"/>
              <a:gd name="connsiteX0-171" fmla="*/ 717 w 4358537"/>
              <a:gd name="connsiteY0-172" fmla="*/ 2271433 h 4450403"/>
              <a:gd name="connsiteX1-173" fmla="*/ 980315 w 4358537"/>
              <a:gd name="connsiteY1-174" fmla="*/ 482412 h 4450403"/>
              <a:gd name="connsiteX2-175" fmla="*/ 2179627 w 4358537"/>
              <a:gd name="connsiteY2-176" fmla="*/ 92940 h 4450403"/>
              <a:gd name="connsiteX3-177" fmla="*/ 4358537 w 4358537"/>
              <a:gd name="connsiteY3-178" fmla="*/ 2271433 h 4450403"/>
              <a:gd name="connsiteX4-179" fmla="*/ 3804244 w 4358537"/>
              <a:gd name="connsiteY4-180" fmla="*/ 3724554 h 4450403"/>
              <a:gd name="connsiteX5-181" fmla="*/ 2179627 w 4358537"/>
              <a:gd name="connsiteY5-182" fmla="*/ 4449926 h 4450403"/>
              <a:gd name="connsiteX6-183" fmla="*/ 846217 w 4358537"/>
              <a:gd name="connsiteY6-184" fmla="*/ 4008538 h 4450403"/>
              <a:gd name="connsiteX7-185" fmla="*/ 717 w 4358537"/>
              <a:gd name="connsiteY7-186" fmla="*/ 2271433 h 4450403"/>
              <a:gd name="connsiteX0-187" fmla="*/ 717 w 4358537"/>
              <a:gd name="connsiteY0-188" fmla="*/ 2180017 h 4358987"/>
              <a:gd name="connsiteX1-189" fmla="*/ 980315 w 4358537"/>
              <a:gd name="connsiteY1-190" fmla="*/ 390996 h 4358987"/>
              <a:gd name="connsiteX2-191" fmla="*/ 2179627 w 4358537"/>
              <a:gd name="connsiteY2-192" fmla="*/ 1524 h 4358987"/>
              <a:gd name="connsiteX3-193" fmla="*/ 4358537 w 4358537"/>
              <a:gd name="connsiteY3-194" fmla="*/ 2180017 h 4358987"/>
              <a:gd name="connsiteX4-195" fmla="*/ 3804244 w 4358537"/>
              <a:gd name="connsiteY4-196" fmla="*/ 3633138 h 4358987"/>
              <a:gd name="connsiteX5-197" fmla="*/ 2179627 w 4358537"/>
              <a:gd name="connsiteY5-198" fmla="*/ 4358510 h 4358987"/>
              <a:gd name="connsiteX6-199" fmla="*/ 846217 w 4358537"/>
              <a:gd name="connsiteY6-200" fmla="*/ 3917122 h 4358987"/>
              <a:gd name="connsiteX7-201" fmla="*/ 717 w 4358537"/>
              <a:gd name="connsiteY7-202" fmla="*/ 2180017 h 4358987"/>
              <a:gd name="connsiteX0-203" fmla="*/ 717 w 4358537"/>
              <a:gd name="connsiteY0-204" fmla="*/ 1995182 h 4174152"/>
              <a:gd name="connsiteX1-205" fmla="*/ 980315 w 4358537"/>
              <a:gd name="connsiteY1-206" fmla="*/ 206161 h 4174152"/>
              <a:gd name="connsiteX2-207" fmla="*/ 2376829 w 4358537"/>
              <a:gd name="connsiteY2-208" fmla="*/ 6012 h 4174152"/>
              <a:gd name="connsiteX3-209" fmla="*/ 4358537 w 4358537"/>
              <a:gd name="connsiteY3-210" fmla="*/ 1995182 h 4174152"/>
              <a:gd name="connsiteX4-211" fmla="*/ 3804244 w 4358537"/>
              <a:gd name="connsiteY4-212" fmla="*/ 3448303 h 4174152"/>
              <a:gd name="connsiteX5-213" fmla="*/ 2179627 w 4358537"/>
              <a:gd name="connsiteY5-214" fmla="*/ 4173675 h 4174152"/>
              <a:gd name="connsiteX6-215" fmla="*/ 846217 w 4358537"/>
              <a:gd name="connsiteY6-216" fmla="*/ 3732287 h 4174152"/>
              <a:gd name="connsiteX7-217" fmla="*/ 717 w 4358537"/>
              <a:gd name="connsiteY7-218" fmla="*/ 1995182 h 4174152"/>
              <a:gd name="connsiteX0-219" fmla="*/ 717 w 4358537"/>
              <a:gd name="connsiteY0-220" fmla="*/ 1990215 h 4169185"/>
              <a:gd name="connsiteX1-221" fmla="*/ 980315 w 4358537"/>
              <a:gd name="connsiteY1-222" fmla="*/ 201194 h 4169185"/>
              <a:gd name="connsiteX2-223" fmla="*/ 2376829 w 4358537"/>
              <a:gd name="connsiteY2-224" fmla="*/ 1045 h 4169185"/>
              <a:gd name="connsiteX3-225" fmla="*/ 4358537 w 4358537"/>
              <a:gd name="connsiteY3-226" fmla="*/ 1990215 h 4169185"/>
              <a:gd name="connsiteX4-227" fmla="*/ 3804244 w 4358537"/>
              <a:gd name="connsiteY4-228" fmla="*/ 3443336 h 4169185"/>
              <a:gd name="connsiteX5-229" fmla="*/ 2179627 w 4358537"/>
              <a:gd name="connsiteY5-230" fmla="*/ 4168708 h 4169185"/>
              <a:gd name="connsiteX6-231" fmla="*/ 846217 w 4358537"/>
              <a:gd name="connsiteY6-232" fmla="*/ 3727320 h 4169185"/>
              <a:gd name="connsiteX7-233" fmla="*/ 717 w 4358537"/>
              <a:gd name="connsiteY7-234" fmla="*/ 1990215 h 4169185"/>
              <a:gd name="connsiteX0-235" fmla="*/ 717 w 4358537"/>
              <a:gd name="connsiteY0-236" fmla="*/ 2044765 h 4223735"/>
              <a:gd name="connsiteX1-237" fmla="*/ 980315 w 4358537"/>
              <a:gd name="connsiteY1-238" fmla="*/ 255744 h 4223735"/>
              <a:gd name="connsiteX2-239" fmla="*/ 2368941 w 4358537"/>
              <a:gd name="connsiteY2-240" fmla="*/ 376 h 4223735"/>
              <a:gd name="connsiteX3-241" fmla="*/ 4358537 w 4358537"/>
              <a:gd name="connsiteY3-242" fmla="*/ 2044765 h 4223735"/>
              <a:gd name="connsiteX4-243" fmla="*/ 3804244 w 4358537"/>
              <a:gd name="connsiteY4-244" fmla="*/ 3497886 h 4223735"/>
              <a:gd name="connsiteX5-245" fmla="*/ 2179627 w 4358537"/>
              <a:gd name="connsiteY5-246" fmla="*/ 4223258 h 4223735"/>
              <a:gd name="connsiteX6-247" fmla="*/ 846217 w 4358537"/>
              <a:gd name="connsiteY6-248" fmla="*/ 3781870 h 4223735"/>
              <a:gd name="connsiteX7-249" fmla="*/ 717 w 4358537"/>
              <a:gd name="connsiteY7-250" fmla="*/ 2044765 h 4223735"/>
              <a:gd name="connsiteX0-251" fmla="*/ 717 w 4358537"/>
              <a:gd name="connsiteY0-252" fmla="*/ 2044765 h 4223735"/>
              <a:gd name="connsiteX1-253" fmla="*/ 980315 w 4358537"/>
              <a:gd name="connsiteY1-254" fmla="*/ 255744 h 4223735"/>
              <a:gd name="connsiteX2-255" fmla="*/ 2368941 w 4358537"/>
              <a:gd name="connsiteY2-256" fmla="*/ 376 h 4223735"/>
              <a:gd name="connsiteX3-257" fmla="*/ 4358537 w 4358537"/>
              <a:gd name="connsiteY3-258" fmla="*/ 2044765 h 4223735"/>
              <a:gd name="connsiteX4-259" fmla="*/ 3804244 w 4358537"/>
              <a:gd name="connsiteY4-260" fmla="*/ 3497886 h 4223735"/>
              <a:gd name="connsiteX5-261" fmla="*/ 2179627 w 4358537"/>
              <a:gd name="connsiteY5-262" fmla="*/ 4223258 h 4223735"/>
              <a:gd name="connsiteX6-263" fmla="*/ 846217 w 4358537"/>
              <a:gd name="connsiteY6-264" fmla="*/ 3781870 h 4223735"/>
              <a:gd name="connsiteX7-265" fmla="*/ 717 w 4358537"/>
              <a:gd name="connsiteY7-266" fmla="*/ 2044765 h 4223735"/>
              <a:gd name="connsiteX0-267" fmla="*/ 36241 w 4394061"/>
              <a:gd name="connsiteY0-268" fmla="*/ 2044765 h 4223735"/>
              <a:gd name="connsiteX1-269" fmla="*/ 1015839 w 4394061"/>
              <a:gd name="connsiteY1-270" fmla="*/ 255744 h 4223735"/>
              <a:gd name="connsiteX2-271" fmla="*/ 2404465 w 4394061"/>
              <a:gd name="connsiteY2-272" fmla="*/ 376 h 4223735"/>
              <a:gd name="connsiteX3-273" fmla="*/ 4394061 w 4394061"/>
              <a:gd name="connsiteY3-274" fmla="*/ 2044765 h 4223735"/>
              <a:gd name="connsiteX4-275" fmla="*/ 3839768 w 4394061"/>
              <a:gd name="connsiteY4-276" fmla="*/ 3497886 h 4223735"/>
              <a:gd name="connsiteX5-277" fmla="*/ 2215151 w 4394061"/>
              <a:gd name="connsiteY5-278" fmla="*/ 4223258 h 4223735"/>
              <a:gd name="connsiteX6-279" fmla="*/ 881741 w 4394061"/>
              <a:gd name="connsiteY6-280" fmla="*/ 3781870 h 4223735"/>
              <a:gd name="connsiteX7-281" fmla="*/ 274361 w 4394061"/>
              <a:gd name="connsiteY7-282" fmla="*/ 3024581 h 4223735"/>
              <a:gd name="connsiteX8" fmla="*/ 36241 w 4394061"/>
              <a:gd name="connsiteY8" fmla="*/ 2044765 h 4223735"/>
              <a:gd name="connsiteX0-283" fmla="*/ 23687 w 4381507"/>
              <a:gd name="connsiteY0-284" fmla="*/ 2044765 h 4223735"/>
              <a:gd name="connsiteX1-285" fmla="*/ 1003285 w 4381507"/>
              <a:gd name="connsiteY1-286" fmla="*/ 255744 h 4223735"/>
              <a:gd name="connsiteX2-287" fmla="*/ 2391911 w 4381507"/>
              <a:gd name="connsiteY2-288" fmla="*/ 376 h 4223735"/>
              <a:gd name="connsiteX3-289" fmla="*/ 4381507 w 4381507"/>
              <a:gd name="connsiteY3-290" fmla="*/ 2044765 h 4223735"/>
              <a:gd name="connsiteX4-291" fmla="*/ 3827214 w 4381507"/>
              <a:gd name="connsiteY4-292" fmla="*/ 3497886 h 4223735"/>
              <a:gd name="connsiteX5-293" fmla="*/ 2202597 w 4381507"/>
              <a:gd name="connsiteY5-294" fmla="*/ 4223258 h 4223735"/>
              <a:gd name="connsiteX6-295" fmla="*/ 869187 w 4381507"/>
              <a:gd name="connsiteY6-296" fmla="*/ 3781870 h 4223735"/>
              <a:gd name="connsiteX7-297" fmla="*/ 261807 w 4381507"/>
              <a:gd name="connsiteY7-298" fmla="*/ 3024581 h 4223735"/>
              <a:gd name="connsiteX8-299" fmla="*/ 23687 w 4381507"/>
              <a:gd name="connsiteY8-300" fmla="*/ 2044765 h 4223735"/>
              <a:gd name="connsiteX0-301" fmla="*/ 21 w 4357841"/>
              <a:gd name="connsiteY0-302" fmla="*/ 2044765 h 4223735"/>
              <a:gd name="connsiteX1-303" fmla="*/ 979619 w 4357841"/>
              <a:gd name="connsiteY1-304" fmla="*/ 255744 h 4223735"/>
              <a:gd name="connsiteX2-305" fmla="*/ 2368245 w 4357841"/>
              <a:gd name="connsiteY2-306" fmla="*/ 376 h 4223735"/>
              <a:gd name="connsiteX3-307" fmla="*/ 4357841 w 4357841"/>
              <a:gd name="connsiteY3-308" fmla="*/ 2044765 h 4223735"/>
              <a:gd name="connsiteX4-309" fmla="*/ 3803548 w 4357841"/>
              <a:gd name="connsiteY4-310" fmla="*/ 3497886 h 4223735"/>
              <a:gd name="connsiteX5-311" fmla="*/ 2178931 w 4357841"/>
              <a:gd name="connsiteY5-312" fmla="*/ 4223258 h 4223735"/>
              <a:gd name="connsiteX6-313" fmla="*/ 845521 w 4357841"/>
              <a:gd name="connsiteY6-314" fmla="*/ 3781870 h 4223735"/>
              <a:gd name="connsiteX7-315" fmla="*/ 238141 w 4357841"/>
              <a:gd name="connsiteY7-316" fmla="*/ 3024581 h 4223735"/>
              <a:gd name="connsiteX8-317" fmla="*/ 21 w 4357841"/>
              <a:gd name="connsiteY8-318" fmla="*/ 2044765 h 4223735"/>
              <a:gd name="connsiteX0-319" fmla="*/ 21 w 4357841"/>
              <a:gd name="connsiteY0-320" fmla="*/ 2044765 h 4223735"/>
              <a:gd name="connsiteX1-321" fmla="*/ 979619 w 4357841"/>
              <a:gd name="connsiteY1-322" fmla="*/ 255744 h 4223735"/>
              <a:gd name="connsiteX2-323" fmla="*/ 2368245 w 4357841"/>
              <a:gd name="connsiteY2-324" fmla="*/ 376 h 4223735"/>
              <a:gd name="connsiteX3-325" fmla="*/ 4357841 w 4357841"/>
              <a:gd name="connsiteY3-326" fmla="*/ 2044765 h 4223735"/>
              <a:gd name="connsiteX4-327" fmla="*/ 3803548 w 4357841"/>
              <a:gd name="connsiteY4-328" fmla="*/ 3497886 h 4223735"/>
              <a:gd name="connsiteX5-329" fmla="*/ 2178931 w 4357841"/>
              <a:gd name="connsiteY5-330" fmla="*/ 4223258 h 4223735"/>
              <a:gd name="connsiteX6-331" fmla="*/ 845521 w 4357841"/>
              <a:gd name="connsiteY6-332" fmla="*/ 3781870 h 4223735"/>
              <a:gd name="connsiteX7-333" fmla="*/ 238141 w 4357841"/>
              <a:gd name="connsiteY7-334" fmla="*/ 3024581 h 4223735"/>
              <a:gd name="connsiteX8-335" fmla="*/ 21 w 4357841"/>
              <a:gd name="connsiteY8-336" fmla="*/ 2044765 h 4223735"/>
              <a:gd name="connsiteX0-337" fmla="*/ 21 w 4357841"/>
              <a:gd name="connsiteY0-338" fmla="*/ 2044765 h 4225812"/>
              <a:gd name="connsiteX1-339" fmla="*/ 979619 w 4357841"/>
              <a:gd name="connsiteY1-340" fmla="*/ 255744 h 4225812"/>
              <a:gd name="connsiteX2-341" fmla="*/ 2368245 w 4357841"/>
              <a:gd name="connsiteY2-342" fmla="*/ 376 h 4225812"/>
              <a:gd name="connsiteX3-343" fmla="*/ 4357841 w 4357841"/>
              <a:gd name="connsiteY3-344" fmla="*/ 2044765 h 4225812"/>
              <a:gd name="connsiteX4-345" fmla="*/ 3866522 w 4357841"/>
              <a:gd name="connsiteY4-346" fmla="*/ 3592352 h 4225812"/>
              <a:gd name="connsiteX5-347" fmla="*/ 2178931 w 4357841"/>
              <a:gd name="connsiteY5-348" fmla="*/ 4223258 h 4225812"/>
              <a:gd name="connsiteX6-349" fmla="*/ 845521 w 4357841"/>
              <a:gd name="connsiteY6-350" fmla="*/ 3781870 h 4225812"/>
              <a:gd name="connsiteX7-351" fmla="*/ 238141 w 4357841"/>
              <a:gd name="connsiteY7-352" fmla="*/ 3024581 h 4225812"/>
              <a:gd name="connsiteX8-353" fmla="*/ 21 w 4357841"/>
              <a:gd name="connsiteY8-354" fmla="*/ 2044765 h 4225812"/>
              <a:gd name="connsiteX0-355" fmla="*/ 21 w 4357841"/>
              <a:gd name="connsiteY0-356" fmla="*/ 2044765 h 4184246"/>
              <a:gd name="connsiteX1-357" fmla="*/ 979619 w 4357841"/>
              <a:gd name="connsiteY1-358" fmla="*/ 255744 h 4184246"/>
              <a:gd name="connsiteX2-359" fmla="*/ 2368245 w 4357841"/>
              <a:gd name="connsiteY2-360" fmla="*/ 376 h 4184246"/>
              <a:gd name="connsiteX3-361" fmla="*/ 4357841 w 4357841"/>
              <a:gd name="connsiteY3-362" fmla="*/ 2044765 h 4184246"/>
              <a:gd name="connsiteX4-363" fmla="*/ 3866522 w 4357841"/>
              <a:gd name="connsiteY4-364" fmla="*/ 3592352 h 4184246"/>
              <a:gd name="connsiteX5-365" fmla="*/ 2273391 w 4357841"/>
              <a:gd name="connsiteY5-366" fmla="*/ 4181273 h 4184246"/>
              <a:gd name="connsiteX6-367" fmla="*/ 845521 w 4357841"/>
              <a:gd name="connsiteY6-368" fmla="*/ 3781870 h 4184246"/>
              <a:gd name="connsiteX7-369" fmla="*/ 238141 w 4357841"/>
              <a:gd name="connsiteY7-370" fmla="*/ 3024581 h 4184246"/>
              <a:gd name="connsiteX8-371" fmla="*/ 21 w 4357841"/>
              <a:gd name="connsiteY8-372" fmla="*/ 2044765 h 4184246"/>
              <a:gd name="connsiteX0-373" fmla="*/ 21 w 4357841"/>
              <a:gd name="connsiteY0-374" fmla="*/ 2050041 h 4189522"/>
              <a:gd name="connsiteX1-375" fmla="*/ 979619 w 4357841"/>
              <a:gd name="connsiteY1-376" fmla="*/ 261020 h 4189522"/>
              <a:gd name="connsiteX2-377" fmla="*/ 2368245 w 4357841"/>
              <a:gd name="connsiteY2-378" fmla="*/ 5652 h 4189522"/>
              <a:gd name="connsiteX3-379" fmla="*/ 4357841 w 4357841"/>
              <a:gd name="connsiteY3-380" fmla="*/ 2050041 h 4189522"/>
              <a:gd name="connsiteX4-381" fmla="*/ 3866522 w 4357841"/>
              <a:gd name="connsiteY4-382" fmla="*/ 3597628 h 4189522"/>
              <a:gd name="connsiteX5-383" fmla="*/ 2273391 w 4357841"/>
              <a:gd name="connsiteY5-384" fmla="*/ 4186549 h 4189522"/>
              <a:gd name="connsiteX6-385" fmla="*/ 845521 w 4357841"/>
              <a:gd name="connsiteY6-386" fmla="*/ 3787146 h 4189522"/>
              <a:gd name="connsiteX7-387" fmla="*/ 238141 w 4357841"/>
              <a:gd name="connsiteY7-388" fmla="*/ 3029857 h 4189522"/>
              <a:gd name="connsiteX8-389" fmla="*/ 21 w 4357841"/>
              <a:gd name="connsiteY8-390" fmla="*/ 2050041 h 4189522"/>
              <a:gd name="connsiteX0-391" fmla="*/ 21 w 4357841"/>
              <a:gd name="connsiteY0-392" fmla="*/ 2139344 h 4278825"/>
              <a:gd name="connsiteX1-393" fmla="*/ 979619 w 4357841"/>
              <a:gd name="connsiteY1-394" fmla="*/ 350323 h 4278825"/>
              <a:gd name="connsiteX2-395" fmla="*/ 2378740 w 4357841"/>
              <a:gd name="connsiteY2-396" fmla="*/ 489 h 4278825"/>
              <a:gd name="connsiteX3-397" fmla="*/ 4357841 w 4357841"/>
              <a:gd name="connsiteY3-398" fmla="*/ 2139344 h 4278825"/>
              <a:gd name="connsiteX4-399" fmla="*/ 3866522 w 4357841"/>
              <a:gd name="connsiteY4-400" fmla="*/ 3686931 h 4278825"/>
              <a:gd name="connsiteX5-401" fmla="*/ 2273391 w 4357841"/>
              <a:gd name="connsiteY5-402" fmla="*/ 4275852 h 4278825"/>
              <a:gd name="connsiteX6-403" fmla="*/ 845521 w 4357841"/>
              <a:gd name="connsiteY6-404" fmla="*/ 3876449 h 4278825"/>
              <a:gd name="connsiteX7-405" fmla="*/ 238141 w 4357841"/>
              <a:gd name="connsiteY7-406" fmla="*/ 3119160 h 4278825"/>
              <a:gd name="connsiteX8-407" fmla="*/ 21 w 4357841"/>
              <a:gd name="connsiteY8-408" fmla="*/ 2139344 h 4278825"/>
              <a:gd name="connsiteX0-409" fmla="*/ 33580 w 4391400"/>
              <a:gd name="connsiteY0-410" fmla="*/ 2139344 h 4278825"/>
              <a:gd name="connsiteX1-411" fmla="*/ 1013178 w 4391400"/>
              <a:gd name="connsiteY1-412" fmla="*/ 350323 h 4278825"/>
              <a:gd name="connsiteX2-413" fmla="*/ 2412299 w 4391400"/>
              <a:gd name="connsiteY2-414" fmla="*/ 489 h 4278825"/>
              <a:gd name="connsiteX3-415" fmla="*/ 4391400 w 4391400"/>
              <a:gd name="connsiteY3-416" fmla="*/ 2139344 h 4278825"/>
              <a:gd name="connsiteX4-417" fmla="*/ 3900081 w 4391400"/>
              <a:gd name="connsiteY4-418" fmla="*/ 3686931 h 4278825"/>
              <a:gd name="connsiteX5-419" fmla="*/ 2306950 w 4391400"/>
              <a:gd name="connsiteY5-420" fmla="*/ 4275852 h 4278825"/>
              <a:gd name="connsiteX6-421" fmla="*/ 879080 w 4391400"/>
              <a:gd name="connsiteY6-422" fmla="*/ 3876449 h 4278825"/>
              <a:gd name="connsiteX7-423" fmla="*/ 187735 w 4391400"/>
              <a:gd name="connsiteY7-424" fmla="*/ 3119160 h 4278825"/>
              <a:gd name="connsiteX8-425" fmla="*/ 33580 w 4391400"/>
              <a:gd name="connsiteY8-426" fmla="*/ 2139344 h 4278825"/>
              <a:gd name="connsiteX0-427" fmla="*/ 10264 w 4368084"/>
              <a:gd name="connsiteY0-428" fmla="*/ 2139344 h 4278825"/>
              <a:gd name="connsiteX1-429" fmla="*/ 989862 w 4368084"/>
              <a:gd name="connsiteY1-430" fmla="*/ 350323 h 4278825"/>
              <a:gd name="connsiteX2-431" fmla="*/ 2388983 w 4368084"/>
              <a:gd name="connsiteY2-432" fmla="*/ 489 h 4278825"/>
              <a:gd name="connsiteX3-433" fmla="*/ 4368084 w 4368084"/>
              <a:gd name="connsiteY3-434" fmla="*/ 2139344 h 4278825"/>
              <a:gd name="connsiteX4-435" fmla="*/ 3876765 w 4368084"/>
              <a:gd name="connsiteY4-436" fmla="*/ 3686931 h 4278825"/>
              <a:gd name="connsiteX5-437" fmla="*/ 2283634 w 4368084"/>
              <a:gd name="connsiteY5-438" fmla="*/ 4275852 h 4278825"/>
              <a:gd name="connsiteX6-439" fmla="*/ 855764 w 4368084"/>
              <a:gd name="connsiteY6-440" fmla="*/ 3876449 h 4278825"/>
              <a:gd name="connsiteX7-441" fmla="*/ 164419 w 4368084"/>
              <a:gd name="connsiteY7-442" fmla="*/ 3119160 h 4278825"/>
              <a:gd name="connsiteX8-443" fmla="*/ 10264 w 4368084"/>
              <a:gd name="connsiteY8-444" fmla="*/ 2139344 h 4278825"/>
              <a:gd name="connsiteX0-445" fmla="*/ 10264 w 4368084"/>
              <a:gd name="connsiteY0-446" fmla="*/ 2139344 h 4278825"/>
              <a:gd name="connsiteX1-447" fmla="*/ 989862 w 4368084"/>
              <a:gd name="connsiteY1-448" fmla="*/ 350323 h 4278825"/>
              <a:gd name="connsiteX2-449" fmla="*/ 2388983 w 4368084"/>
              <a:gd name="connsiteY2-450" fmla="*/ 489 h 4278825"/>
              <a:gd name="connsiteX3-451" fmla="*/ 4368084 w 4368084"/>
              <a:gd name="connsiteY3-452" fmla="*/ 2139344 h 4278825"/>
              <a:gd name="connsiteX4-453" fmla="*/ 3876765 w 4368084"/>
              <a:gd name="connsiteY4-454" fmla="*/ 3686931 h 4278825"/>
              <a:gd name="connsiteX5-455" fmla="*/ 2283634 w 4368084"/>
              <a:gd name="connsiteY5-456" fmla="*/ 4275852 h 4278825"/>
              <a:gd name="connsiteX6-457" fmla="*/ 855764 w 4368084"/>
              <a:gd name="connsiteY6-458" fmla="*/ 3876449 h 4278825"/>
              <a:gd name="connsiteX7-459" fmla="*/ 164419 w 4368084"/>
              <a:gd name="connsiteY7-460" fmla="*/ 3119160 h 4278825"/>
              <a:gd name="connsiteX8-461" fmla="*/ 10264 w 4368084"/>
              <a:gd name="connsiteY8-462" fmla="*/ 2139344 h 4278825"/>
              <a:gd name="connsiteX0-463" fmla="*/ 10264 w 4494032"/>
              <a:gd name="connsiteY0-464" fmla="*/ 2255788 h 4395269"/>
              <a:gd name="connsiteX1-465" fmla="*/ 989862 w 4494032"/>
              <a:gd name="connsiteY1-466" fmla="*/ 466767 h 4395269"/>
              <a:gd name="connsiteX2-467" fmla="*/ 2388983 w 4494032"/>
              <a:gd name="connsiteY2-468" fmla="*/ 116933 h 4395269"/>
              <a:gd name="connsiteX3-469" fmla="*/ 4494032 w 4494032"/>
              <a:gd name="connsiteY3-470" fmla="*/ 2287277 h 4395269"/>
              <a:gd name="connsiteX4-471" fmla="*/ 3876765 w 4494032"/>
              <a:gd name="connsiteY4-472" fmla="*/ 3803375 h 4395269"/>
              <a:gd name="connsiteX5-473" fmla="*/ 2283634 w 4494032"/>
              <a:gd name="connsiteY5-474" fmla="*/ 4392296 h 4395269"/>
              <a:gd name="connsiteX6-475" fmla="*/ 855764 w 4494032"/>
              <a:gd name="connsiteY6-476" fmla="*/ 3992893 h 4395269"/>
              <a:gd name="connsiteX7-477" fmla="*/ 164419 w 4494032"/>
              <a:gd name="connsiteY7-478" fmla="*/ 3235604 h 4395269"/>
              <a:gd name="connsiteX8-479" fmla="*/ 10264 w 4494032"/>
              <a:gd name="connsiteY8-480" fmla="*/ 2255788 h 4395269"/>
              <a:gd name="connsiteX0-481" fmla="*/ 10264 w 4494032"/>
              <a:gd name="connsiteY0-482" fmla="*/ 2255788 h 4395269"/>
              <a:gd name="connsiteX1-483" fmla="*/ 989862 w 4494032"/>
              <a:gd name="connsiteY1-484" fmla="*/ 466767 h 4395269"/>
              <a:gd name="connsiteX2-485" fmla="*/ 2388983 w 4494032"/>
              <a:gd name="connsiteY2-486" fmla="*/ 116933 h 4395269"/>
              <a:gd name="connsiteX3-487" fmla="*/ 4494032 w 4494032"/>
              <a:gd name="connsiteY3-488" fmla="*/ 2287277 h 4395269"/>
              <a:gd name="connsiteX4-489" fmla="*/ 3876765 w 4494032"/>
              <a:gd name="connsiteY4-490" fmla="*/ 3803375 h 4395269"/>
              <a:gd name="connsiteX5-491" fmla="*/ 2283634 w 4494032"/>
              <a:gd name="connsiteY5-492" fmla="*/ 4392296 h 4395269"/>
              <a:gd name="connsiteX6-493" fmla="*/ 855764 w 4494032"/>
              <a:gd name="connsiteY6-494" fmla="*/ 3992893 h 4395269"/>
              <a:gd name="connsiteX7-495" fmla="*/ 164419 w 4494032"/>
              <a:gd name="connsiteY7-496" fmla="*/ 3235604 h 4395269"/>
              <a:gd name="connsiteX8-497" fmla="*/ 10264 w 4494032"/>
              <a:gd name="connsiteY8-498" fmla="*/ 2255788 h 4395269"/>
              <a:gd name="connsiteX0-499" fmla="*/ 10264 w 4494032"/>
              <a:gd name="connsiteY0-500" fmla="*/ 2142176 h 4281657"/>
              <a:gd name="connsiteX1-501" fmla="*/ 989862 w 4494032"/>
              <a:gd name="connsiteY1-502" fmla="*/ 353155 h 4281657"/>
              <a:gd name="connsiteX2-503" fmla="*/ 2388983 w 4494032"/>
              <a:gd name="connsiteY2-504" fmla="*/ 3321 h 4281657"/>
              <a:gd name="connsiteX3-505" fmla="*/ 4494032 w 4494032"/>
              <a:gd name="connsiteY3-506" fmla="*/ 2173665 h 4281657"/>
              <a:gd name="connsiteX4-507" fmla="*/ 3876765 w 4494032"/>
              <a:gd name="connsiteY4-508" fmla="*/ 3689763 h 4281657"/>
              <a:gd name="connsiteX5-509" fmla="*/ 2283634 w 4494032"/>
              <a:gd name="connsiteY5-510" fmla="*/ 4278684 h 4281657"/>
              <a:gd name="connsiteX6-511" fmla="*/ 855764 w 4494032"/>
              <a:gd name="connsiteY6-512" fmla="*/ 3879281 h 4281657"/>
              <a:gd name="connsiteX7-513" fmla="*/ 164419 w 4494032"/>
              <a:gd name="connsiteY7-514" fmla="*/ 3121992 h 4281657"/>
              <a:gd name="connsiteX8-515" fmla="*/ 10264 w 4494032"/>
              <a:gd name="connsiteY8-516" fmla="*/ 2142176 h 4281657"/>
              <a:gd name="connsiteX0-517" fmla="*/ 16906 w 4500674"/>
              <a:gd name="connsiteY0-518" fmla="*/ 2142176 h 4281657"/>
              <a:gd name="connsiteX1-519" fmla="*/ 996504 w 4500674"/>
              <a:gd name="connsiteY1-520" fmla="*/ 353155 h 4281657"/>
              <a:gd name="connsiteX2-521" fmla="*/ 2395625 w 4500674"/>
              <a:gd name="connsiteY2-522" fmla="*/ 3321 h 4281657"/>
              <a:gd name="connsiteX3-523" fmla="*/ 4500674 w 4500674"/>
              <a:gd name="connsiteY3-524" fmla="*/ 2173665 h 4281657"/>
              <a:gd name="connsiteX4-525" fmla="*/ 3883407 w 4500674"/>
              <a:gd name="connsiteY4-526" fmla="*/ 3689763 h 4281657"/>
              <a:gd name="connsiteX5-527" fmla="*/ 2290276 w 4500674"/>
              <a:gd name="connsiteY5-528" fmla="*/ 4278684 h 4281657"/>
              <a:gd name="connsiteX6-529" fmla="*/ 862406 w 4500674"/>
              <a:gd name="connsiteY6-530" fmla="*/ 3879281 h 4281657"/>
              <a:gd name="connsiteX7-531" fmla="*/ 171061 w 4500674"/>
              <a:gd name="connsiteY7-532" fmla="*/ 3121992 h 4281657"/>
              <a:gd name="connsiteX8-533" fmla="*/ 16906 w 4500674"/>
              <a:gd name="connsiteY8-534" fmla="*/ 2142176 h 4281657"/>
              <a:gd name="connsiteX0-535" fmla="*/ 16906 w 4503418"/>
              <a:gd name="connsiteY0-536" fmla="*/ 2151453 h 4290934"/>
              <a:gd name="connsiteX1-537" fmla="*/ 996504 w 4503418"/>
              <a:gd name="connsiteY1-538" fmla="*/ 362432 h 4290934"/>
              <a:gd name="connsiteX2-539" fmla="*/ 2395625 w 4503418"/>
              <a:gd name="connsiteY2-540" fmla="*/ 12598 h 4290934"/>
              <a:gd name="connsiteX3-541" fmla="*/ 3890389 w 4503418"/>
              <a:gd name="connsiteY3-542" fmla="*/ 661930 h 4290934"/>
              <a:gd name="connsiteX4-543" fmla="*/ 4500674 w 4503418"/>
              <a:gd name="connsiteY4-544" fmla="*/ 2182942 h 4290934"/>
              <a:gd name="connsiteX5-545" fmla="*/ 3883407 w 4503418"/>
              <a:gd name="connsiteY5-546" fmla="*/ 3699040 h 4290934"/>
              <a:gd name="connsiteX6-547" fmla="*/ 2290276 w 4503418"/>
              <a:gd name="connsiteY6-548" fmla="*/ 4287961 h 4290934"/>
              <a:gd name="connsiteX7-549" fmla="*/ 862406 w 4503418"/>
              <a:gd name="connsiteY7-550" fmla="*/ 3888558 h 4290934"/>
              <a:gd name="connsiteX8-551" fmla="*/ 171061 w 4503418"/>
              <a:gd name="connsiteY8-552" fmla="*/ 3131269 h 4290934"/>
              <a:gd name="connsiteX9" fmla="*/ 16906 w 4503418"/>
              <a:gd name="connsiteY9" fmla="*/ 2151453 h 4290934"/>
              <a:gd name="connsiteX0-553" fmla="*/ 16906 w 4503418"/>
              <a:gd name="connsiteY0-554" fmla="*/ 2151453 h 4290934"/>
              <a:gd name="connsiteX1-555" fmla="*/ 996504 w 4503418"/>
              <a:gd name="connsiteY1-556" fmla="*/ 362432 h 4290934"/>
              <a:gd name="connsiteX2-557" fmla="*/ 2395625 w 4503418"/>
              <a:gd name="connsiteY2-558" fmla="*/ 12598 h 4290934"/>
              <a:gd name="connsiteX3-559" fmla="*/ 3890389 w 4503418"/>
              <a:gd name="connsiteY3-560" fmla="*/ 661930 h 4290934"/>
              <a:gd name="connsiteX4-561" fmla="*/ 4500674 w 4503418"/>
              <a:gd name="connsiteY4-562" fmla="*/ 2182942 h 4290934"/>
              <a:gd name="connsiteX5-563" fmla="*/ 3883407 w 4503418"/>
              <a:gd name="connsiteY5-564" fmla="*/ 3699040 h 4290934"/>
              <a:gd name="connsiteX6-565" fmla="*/ 2290276 w 4503418"/>
              <a:gd name="connsiteY6-566" fmla="*/ 4287961 h 4290934"/>
              <a:gd name="connsiteX7-567" fmla="*/ 862406 w 4503418"/>
              <a:gd name="connsiteY7-568" fmla="*/ 3888558 h 4290934"/>
              <a:gd name="connsiteX8-569" fmla="*/ 171061 w 4503418"/>
              <a:gd name="connsiteY8-570" fmla="*/ 3131269 h 4290934"/>
              <a:gd name="connsiteX9-571" fmla="*/ 16906 w 4503418"/>
              <a:gd name="connsiteY9-572" fmla="*/ 2151453 h 4290934"/>
              <a:gd name="connsiteX0-573" fmla="*/ 16906 w 4501971"/>
              <a:gd name="connsiteY0-574" fmla="*/ 2151453 h 4290934"/>
              <a:gd name="connsiteX1-575" fmla="*/ 996504 w 4501971"/>
              <a:gd name="connsiteY1-576" fmla="*/ 362432 h 4290934"/>
              <a:gd name="connsiteX2-577" fmla="*/ 2395625 w 4501971"/>
              <a:gd name="connsiteY2-578" fmla="*/ 12598 h 4290934"/>
              <a:gd name="connsiteX3-579" fmla="*/ 3890389 w 4501971"/>
              <a:gd name="connsiteY3-580" fmla="*/ 661930 h 4290934"/>
              <a:gd name="connsiteX4-581" fmla="*/ 4500674 w 4501971"/>
              <a:gd name="connsiteY4-582" fmla="*/ 2182942 h 4290934"/>
              <a:gd name="connsiteX5-583" fmla="*/ 3883407 w 4501971"/>
              <a:gd name="connsiteY5-584" fmla="*/ 3699040 h 4290934"/>
              <a:gd name="connsiteX6-585" fmla="*/ 2290276 w 4501971"/>
              <a:gd name="connsiteY6-586" fmla="*/ 4287961 h 4290934"/>
              <a:gd name="connsiteX7-587" fmla="*/ 862406 w 4501971"/>
              <a:gd name="connsiteY7-588" fmla="*/ 3888558 h 4290934"/>
              <a:gd name="connsiteX8-589" fmla="*/ 171061 w 4501971"/>
              <a:gd name="connsiteY8-590" fmla="*/ 3131269 h 4290934"/>
              <a:gd name="connsiteX9-591" fmla="*/ 16906 w 4501971"/>
              <a:gd name="connsiteY9-592" fmla="*/ 2151453 h 4290934"/>
              <a:gd name="connsiteX0-593" fmla="*/ 16906 w 4500674"/>
              <a:gd name="connsiteY0-594" fmla="*/ 2151453 h 4290934"/>
              <a:gd name="connsiteX1-595" fmla="*/ 996504 w 4500674"/>
              <a:gd name="connsiteY1-596" fmla="*/ 362432 h 4290934"/>
              <a:gd name="connsiteX2-597" fmla="*/ 2395625 w 4500674"/>
              <a:gd name="connsiteY2-598" fmla="*/ 12598 h 4290934"/>
              <a:gd name="connsiteX3-599" fmla="*/ 3890389 w 4500674"/>
              <a:gd name="connsiteY3-600" fmla="*/ 661930 h 4290934"/>
              <a:gd name="connsiteX4-601" fmla="*/ 4500674 w 4500674"/>
              <a:gd name="connsiteY4-602" fmla="*/ 2182942 h 4290934"/>
              <a:gd name="connsiteX5-603" fmla="*/ 3883407 w 4500674"/>
              <a:gd name="connsiteY5-604" fmla="*/ 3699040 h 4290934"/>
              <a:gd name="connsiteX6-605" fmla="*/ 2290276 w 4500674"/>
              <a:gd name="connsiteY6-606" fmla="*/ 4287961 h 4290934"/>
              <a:gd name="connsiteX7-607" fmla="*/ 862406 w 4500674"/>
              <a:gd name="connsiteY7-608" fmla="*/ 3888558 h 4290934"/>
              <a:gd name="connsiteX8-609" fmla="*/ 171061 w 4500674"/>
              <a:gd name="connsiteY8-610" fmla="*/ 3131269 h 4290934"/>
              <a:gd name="connsiteX9-611" fmla="*/ 16906 w 4500674"/>
              <a:gd name="connsiteY9-612" fmla="*/ 2151453 h 4290934"/>
              <a:gd name="connsiteX0-613" fmla="*/ 16906 w 4500674"/>
              <a:gd name="connsiteY0-614" fmla="*/ 2151453 h 4290934"/>
              <a:gd name="connsiteX1-615" fmla="*/ 996504 w 4500674"/>
              <a:gd name="connsiteY1-616" fmla="*/ 362432 h 4290934"/>
              <a:gd name="connsiteX2-617" fmla="*/ 2395625 w 4500674"/>
              <a:gd name="connsiteY2-618" fmla="*/ 12598 h 4290934"/>
              <a:gd name="connsiteX3-619" fmla="*/ 3890389 w 4500674"/>
              <a:gd name="connsiteY3-620" fmla="*/ 661930 h 4290934"/>
              <a:gd name="connsiteX4-621" fmla="*/ 4500674 w 4500674"/>
              <a:gd name="connsiteY4-622" fmla="*/ 2182942 h 4290934"/>
              <a:gd name="connsiteX5-623" fmla="*/ 3883407 w 4500674"/>
              <a:gd name="connsiteY5-624" fmla="*/ 3699040 h 4290934"/>
              <a:gd name="connsiteX6-625" fmla="*/ 2290276 w 4500674"/>
              <a:gd name="connsiteY6-626" fmla="*/ 4287961 h 4290934"/>
              <a:gd name="connsiteX7-627" fmla="*/ 862406 w 4500674"/>
              <a:gd name="connsiteY7-628" fmla="*/ 3888558 h 4290934"/>
              <a:gd name="connsiteX8-629" fmla="*/ 171061 w 4500674"/>
              <a:gd name="connsiteY8-630" fmla="*/ 3131269 h 4290934"/>
              <a:gd name="connsiteX9-631" fmla="*/ 16906 w 4500674"/>
              <a:gd name="connsiteY9-632" fmla="*/ 2151453 h 4290934"/>
              <a:gd name="connsiteX0-633" fmla="*/ 28544 w 4512312"/>
              <a:gd name="connsiteY0-634" fmla="*/ 2151453 h 4290934"/>
              <a:gd name="connsiteX1-635" fmla="*/ 1008142 w 4512312"/>
              <a:gd name="connsiteY1-636" fmla="*/ 362432 h 4290934"/>
              <a:gd name="connsiteX2-637" fmla="*/ 2407263 w 4512312"/>
              <a:gd name="connsiteY2-638" fmla="*/ 12598 h 4290934"/>
              <a:gd name="connsiteX3-639" fmla="*/ 3902027 w 4512312"/>
              <a:gd name="connsiteY3-640" fmla="*/ 661930 h 4290934"/>
              <a:gd name="connsiteX4-641" fmla="*/ 4512312 w 4512312"/>
              <a:gd name="connsiteY4-642" fmla="*/ 2182942 h 4290934"/>
              <a:gd name="connsiteX5-643" fmla="*/ 3895045 w 4512312"/>
              <a:gd name="connsiteY5-644" fmla="*/ 3699040 h 4290934"/>
              <a:gd name="connsiteX6-645" fmla="*/ 2301914 w 4512312"/>
              <a:gd name="connsiteY6-646" fmla="*/ 4287961 h 4290934"/>
              <a:gd name="connsiteX7-647" fmla="*/ 874044 w 4512312"/>
              <a:gd name="connsiteY7-648" fmla="*/ 3888558 h 4290934"/>
              <a:gd name="connsiteX8-649" fmla="*/ 286823 w 4512312"/>
              <a:gd name="connsiteY8-650" fmla="*/ 3232066 h 4290934"/>
              <a:gd name="connsiteX9-651" fmla="*/ 28544 w 4512312"/>
              <a:gd name="connsiteY9-652" fmla="*/ 2151453 h 4290934"/>
              <a:gd name="connsiteX0-653" fmla="*/ 45358 w 4383353"/>
              <a:gd name="connsiteY0-654" fmla="*/ 2191772 h 4290934"/>
              <a:gd name="connsiteX1-655" fmla="*/ 879183 w 4383353"/>
              <a:gd name="connsiteY1-656" fmla="*/ 362432 h 4290934"/>
              <a:gd name="connsiteX2-657" fmla="*/ 2278304 w 4383353"/>
              <a:gd name="connsiteY2-658" fmla="*/ 12598 h 4290934"/>
              <a:gd name="connsiteX3-659" fmla="*/ 3773068 w 4383353"/>
              <a:gd name="connsiteY3-660" fmla="*/ 661930 h 4290934"/>
              <a:gd name="connsiteX4-661" fmla="*/ 4383353 w 4383353"/>
              <a:gd name="connsiteY4-662" fmla="*/ 2182942 h 4290934"/>
              <a:gd name="connsiteX5-663" fmla="*/ 3766086 w 4383353"/>
              <a:gd name="connsiteY5-664" fmla="*/ 3699040 h 4290934"/>
              <a:gd name="connsiteX6-665" fmla="*/ 2172955 w 4383353"/>
              <a:gd name="connsiteY6-666" fmla="*/ 4287961 h 4290934"/>
              <a:gd name="connsiteX7-667" fmla="*/ 745085 w 4383353"/>
              <a:gd name="connsiteY7-668" fmla="*/ 3888558 h 4290934"/>
              <a:gd name="connsiteX8-669" fmla="*/ 157864 w 4383353"/>
              <a:gd name="connsiteY8-670" fmla="*/ 3232066 h 4290934"/>
              <a:gd name="connsiteX9-671" fmla="*/ 45358 w 4383353"/>
              <a:gd name="connsiteY9-672" fmla="*/ 2191772 h 4290934"/>
              <a:gd name="connsiteX0-673" fmla="*/ 149 w 4338144"/>
              <a:gd name="connsiteY0-674" fmla="*/ 2191772 h 4290934"/>
              <a:gd name="connsiteX1-675" fmla="*/ 833974 w 4338144"/>
              <a:gd name="connsiteY1-676" fmla="*/ 362432 h 4290934"/>
              <a:gd name="connsiteX2-677" fmla="*/ 2233095 w 4338144"/>
              <a:gd name="connsiteY2-678" fmla="*/ 12598 h 4290934"/>
              <a:gd name="connsiteX3-679" fmla="*/ 3727859 w 4338144"/>
              <a:gd name="connsiteY3-680" fmla="*/ 661930 h 4290934"/>
              <a:gd name="connsiteX4-681" fmla="*/ 4338144 w 4338144"/>
              <a:gd name="connsiteY4-682" fmla="*/ 2182942 h 4290934"/>
              <a:gd name="connsiteX5-683" fmla="*/ 3720877 w 4338144"/>
              <a:gd name="connsiteY5-684" fmla="*/ 3699040 h 4290934"/>
              <a:gd name="connsiteX6-685" fmla="*/ 2127746 w 4338144"/>
              <a:gd name="connsiteY6-686" fmla="*/ 4287961 h 4290934"/>
              <a:gd name="connsiteX7-687" fmla="*/ 699876 w 4338144"/>
              <a:gd name="connsiteY7-688" fmla="*/ 3888558 h 4290934"/>
              <a:gd name="connsiteX8-689" fmla="*/ 112655 w 4338144"/>
              <a:gd name="connsiteY8-690" fmla="*/ 3232066 h 4290934"/>
              <a:gd name="connsiteX9-691" fmla="*/ 149 w 4338144"/>
              <a:gd name="connsiteY9-692" fmla="*/ 2191772 h 4290934"/>
              <a:gd name="connsiteX0-693" fmla="*/ 71 w 4463014"/>
              <a:gd name="connsiteY0-694" fmla="*/ 2151453 h 4290934"/>
              <a:gd name="connsiteX1-695" fmla="*/ 958844 w 4463014"/>
              <a:gd name="connsiteY1-696" fmla="*/ 362432 h 4290934"/>
              <a:gd name="connsiteX2-697" fmla="*/ 2357965 w 4463014"/>
              <a:gd name="connsiteY2-698" fmla="*/ 12598 h 4290934"/>
              <a:gd name="connsiteX3-699" fmla="*/ 3852729 w 4463014"/>
              <a:gd name="connsiteY3-700" fmla="*/ 661930 h 4290934"/>
              <a:gd name="connsiteX4-701" fmla="*/ 4463014 w 4463014"/>
              <a:gd name="connsiteY4-702" fmla="*/ 2182942 h 4290934"/>
              <a:gd name="connsiteX5-703" fmla="*/ 3845747 w 4463014"/>
              <a:gd name="connsiteY5-704" fmla="*/ 3699040 h 4290934"/>
              <a:gd name="connsiteX6-705" fmla="*/ 2252616 w 4463014"/>
              <a:gd name="connsiteY6-706" fmla="*/ 4287961 h 4290934"/>
              <a:gd name="connsiteX7-707" fmla="*/ 824746 w 4463014"/>
              <a:gd name="connsiteY7-708" fmla="*/ 3888558 h 4290934"/>
              <a:gd name="connsiteX8-709" fmla="*/ 237525 w 4463014"/>
              <a:gd name="connsiteY8-710" fmla="*/ 3232066 h 4290934"/>
              <a:gd name="connsiteX9-711" fmla="*/ 71 w 4463014"/>
              <a:gd name="connsiteY9-712" fmla="*/ 2151453 h 4290934"/>
              <a:gd name="connsiteX0-713" fmla="*/ 71 w 4463014"/>
              <a:gd name="connsiteY0-714" fmla="*/ 2151453 h 4290934"/>
              <a:gd name="connsiteX1-715" fmla="*/ 958844 w 4463014"/>
              <a:gd name="connsiteY1-716" fmla="*/ 362432 h 4290934"/>
              <a:gd name="connsiteX2-717" fmla="*/ 2357965 w 4463014"/>
              <a:gd name="connsiteY2-718" fmla="*/ 12598 h 4290934"/>
              <a:gd name="connsiteX3-719" fmla="*/ 3852729 w 4463014"/>
              <a:gd name="connsiteY3-720" fmla="*/ 661930 h 4290934"/>
              <a:gd name="connsiteX4-721" fmla="*/ 4463014 w 4463014"/>
              <a:gd name="connsiteY4-722" fmla="*/ 2182942 h 4290934"/>
              <a:gd name="connsiteX5-723" fmla="*/ 3845747 w 4463014"/>
              <a:gd name="connsiteY5-724" fmla="*/ 3699040 h 4290934"/>
              <a:gd name="connsiteX6-725" fmla="*/ 2252616 w 4463014"/>
              <a:gd name="connsiteY6-726" fmla="*/ 4287961 h 4290934"/>
              <a:gd name="connsiteX7-727" fmla="*/ 824746 w 4463014"/>
              <a:gd name="connsiteY7-728" fmla="*/ 3888558 h 4290934"/>
              <a:gd name="connsiteX8-729" fmla="*/ 237525 w 4463014"/>
              <a:gd name="connsiteY8-730" fmla="*/ 3232066 h 4290934"/>
              <a:gd name="connsiteX9-731" fmla="*/ 71 w 4463014"/>
              <a:gd name="connsiteY9-732" fmla="*/ 2151453 h 4290934"/>
              <a:gd name="connsiteX0-733" fmla="*/ 71 w 4463014"/>
              <a:gd name="connsiteY0-734" fmla="*/ 2151453 h 4290934"/>
              <a:gd name="connsiteX1-735" fmla="*/ 958844 w 4463014"/>
              <a:gd name="connsiteY1-736" fmla="*/ 362432 h 4290934"/>
              <a:gd name="connsiteX2-737" fmla="*/ 2357965 w 4463014"/>
              <a:gd name="connsiteY2-738" fmla="*/ 12598 h 4290934"/>
              <a:gd name="connsiteX3-739" fmla="*/ 3852729 w 4463014"/>
              <a:gd name="connsiteY3-740" fmla="*/ 661930 h 4290934"/>
              <a:gd name="connsiteX4-741" fmla="*/ 4463014 w 4463014"/>
              <a:gd name="connsiteY4-742" fmla="*/ 2182942 h 4290934"/>
              <a:gd name="connsiteX5-743" fmla="*/ 3845747 w 4463014"/>
              <a:gd name="connsiteY5-744" fmla="*/ 3699040 h 4290934"/>
              <a:gd name="connsiteX6-745" fmla="*/ 2252616 w 4463014"/>
              <a:gd name="connsiteY6-746" fmla="*/ 4287961 h 4290934"/>
              <a:gd name="connsiteX7-747" fmla="*/ 824746 w 4463014"/>
              <a:gd name="connsiteY7-748" fmla="*/ 3888558 h 4290934"/>
              <a:gd name="connsiteX8-749" fmla="*/ 237525 w 4463014"/>
              <a:gd name="connsiteY8-750" fmla="*/ 3232066 h 4290934"/>
              <a:gd name="connsiteX9-751" fmla="*/ 71 w 4463014"/>
              <a:gd name="connsiteY9-752" fmla="*/ 2151453 h 4290934"/>
              <a:gd name="connsiteX0-753" fmla="*/ 71 w 4421365"/>
              <a:gd name="connsiteY0-754" fmla="*/ 2151453 h 4290934"/>
              <a:gd name="connsiteX1-755" fmla="*/ 958844 w 4421365"/>
              <a:gd name="connsiteY1-756" fmla="*/ 362432 h 4290934"/>
              <a:gd name="connsiteX2-757" fmla="*/ 2357965 w 4421365"/>
              <a:gd name="connsiteY2-758" fmla="*/ 12598 h 4290934"/>
              <a:gd name="connsiteX3-759" fmla="*/ 3852729 w 4421365"/>
              <a:gd name="connsiteY3-760" fmla="*/ 661930 h 4290934"/>
              <a:gd name="connsiteX4-761" fmla="*/ 4421365 w 4421365"/>
              <a:gd name="connsiteY4-762" fmla="*/ 2485334 h 4290934"/>
              <a:gd name="connsiteX5-763" fmla="*/ 3845747 w 4421365"/>
              <a:gd name="connsiteY5-764" fmla="*/ 3699040 h 4290934"/>
              <a:gd name="connsiteX6-765" fmla="*/ 2252616 w 4421365"/>
              <a:gd name="connsiteY6-766" fmla="*/ 4287961 h 4290934"/>
              <a:gd name="connsiteX7-767" fmla="*/ 824746 w 4421365"/>
              <a:gd name="connsiteY7-768" fmla="*/ 3888558 h 4290934"/>
              <a:gd name="connsiteX8-769" fmla="*/ 237525 w 4421365"/>
              <a:gd name="connsiteY8-770" fmla="*/ 3232066 h 4290934"/>
              <a:gd name="connsiteX9-771" fmla="*/ 71 w 4421365"/>
              <a:gd name="connsiteY9-772" fmla="*/ 2151453 h 4290934"/>
              <a:gd name="connsiteX0-773" fmla="*/ 71 w 4427323"/>
              <a:gd name="connsiteY0-774" fmla="*/ 2151453 h 4290934"/>
              <a:gd name="connsiteX1-775" fmla="*/ 958844 w 4427323"/>
              <a:gd name="connsiteY1-776" fmla="*/ 362432 h 4290934"/>
              <a:gd name="connsiteX2-777" fmla="*/ 2357965 w 4427323"/>
              <a:gd name="connsiteY2-778" fmla="*/ 12598 h 4290934"/>
              <a:gd name="connsiteX3-779" fmla="*/ 3852729 w 4427323"/>
              <a:gd name="connsiteY3-780" fmla="*/ 661930 h 4290934"/>
              <a:gd name="connsiteX4-781" fmla="*/ 4421365 w 4427323"/>
              <a:gd name="connsiteY4-782" fmla="*/ 2485334 h 4290934"/>
              <a:gd name="connsiteX5-783" fmla="*/ 3845747 w 4427323"/>
              <a:gd name="connsiteY5-784" fmla="*/ 3699040 h 4290934"/>
              <a:gd name="connsiteX6-785" fmla="*/ 2252616 w 4427323"/>
              <a:gd name="connsiteY6-786" fmla="*/ 4287961 h 4290934"/>
              <a:gd name="connsiteX7-787" fmla="*/ 824746 w 4427323"/>
              <a:gd name="connsiteY7-788" fmla="*/ 3888558 h 4290934"/>
              <a:gd name="connsiteX8-789" fmla="*/ 237525 w 4427323"/>
              <a:gd name="connsiteY8-790" fmla="*/ 3232066 h 4290934"/>
              <a:gd name="connsiteX9-791" fmla="*/ 71 w 4427323"/>
              <a:gd name="connsiteY9-792" fmla="*/ 2151453 h 4290934"/>
              <a:gd name="connsiteX0-793" fmla="*/ 71 w 4427323"/>
              <a:gd name="connsiteY0-794" fmla="*/ 2151453 h 4290934"/>
              <a:gd name="connsiteX1-795" fmla="*/ 958844 w 4427323"/>
              <a:gd name="connsiteY1-796" fmla="*/ 362432 h 4290934"/>
              <a:gd name="connsiteX2-797" fmla="*/ 2357965 w 4427323"/>
              <a:gd name="connsiteY2-798" fmla="*/ 12598 h 4290934"/>
              <a:gd name="connsiteX3-799" fmla="*/ 3852729 w 4427323"/>
              <a:gd name="connsiteY3-800" fmla="*/ 661930 h 4290934"/>
              <a:gd name="connsiteX4-801" fmla="*/ 4421365 w 4427323"/>
              <a:gd name="connsiteY4-802" fmla="*/ 2485334 h 4290934"/>
              <a:gd name="connsiteX5-803" fmla="*/ 3845747 w 4427323"/>
              <a:gd name="connsiteY5-804" fmla="*/ 3699040 h 4290934"/>
              <a:gd name="connsiteX6-805" fmla="*/ 2252616 w 4427323"/>
              <a:gd name="connsiteY6-806" fmla="*/ 4287961 h 4290934"/>
              <a:gd name="connsiteX7-807" fmla="*/ 824746 w 4427323"/>
              <a:gd name="connsiteY7-808" fmla="*/ 3888558 h 4290934"/>
              <a:gd name="connsiteX8-809" fmla="*/ 237525 w 4427323"/>
              <a:gd name="connsiteY8-810" fmla="*/ 3232066 h 4290934"/>
              <a:gd name="connsiteX9-811" fmla="*/ 71 w 4427323"/>
              <a:gd name="connsiteY9-812" fmla="*/ 2151453 h 4290934"/>
              <a:gd name="connsiteX0-813" fmla="*/ 71 w 4427323"/>
              <a:gd name="connsiteY0-814" fmla="*/ 2151453 h 4292134"/>
              <a:gd name="connsiteX1-815" fmla="*/ 958844 w 4427323"/>
              <a:gd name="connsiteY1-816" fmla="*/ 362432 h 4292134"/>
              <a:gd name="connsiteX2-817" fmla="*/ 2357965 w 4427323"/>
              <a:gd name="connsiteY2-818" fmla="*/ 12598 h 4292134"/>
              <a:gd name="connsiteX3-819" fmla="*/ 3852729 w 4427323"/>
              <a:gd name="connsiteY3-820" fmla="*/ 661930 h 4292134"/>
              <a:gd name="connsiteX4-821" fmla="*/ 4421365 w 4427323"/>
              <a:gd name="connsiteY4-822" fmla="*/ 2485334 h 4292134"/>
              <a:gd name="connsiteX5-823" fmla="*/ 3908221 w 4427323"/>
              <a:gd name="connsiteY5-824" fmla="*/ 3658721 h 4292134"/>
              <a:gd name="connsiteX6-825" fmla="*/ 2252616 w 4427323"/>
              <a:gd name="connsiteY6-826" fmla="*/ 4287961 h 4292134"/>
              <a:gd name="connsiteX7-827" fmla="*/ 824746 w 4427323"/>
              <a:gd name="connsiteY7-828" fmla="*/ 3888558 h 4292134"/>
              <a:gd name="connsiteX8-829" fmla="*/ 237525 w 4427323"/>
              <a:gd name="connsiteY8-830" fmla="*/ 3232066 h 4292134"/>
              <a:gd name="connsiteX9-831" fmla="*/ 71 w 4427323"/>
              <a:gd name="connsiteY9-832" fmla="*/ 2151453 h 4292134"/>
              <a:gd name="connsiteX0-833" fmla="*/ 71 w 4427323"/>
              <a:gd name="connsiteY0-834" fmla="*/ 2151453 h 4292134"/>
              <a:gd name="connsiteX1-835" fmla="*/ 958844 w 4427323"/>
              <a:gd name="connsiteY1-836" fmla="*/ 362432 h 4292134"/>
              <a:gd name="connsiteX2-837" fmla="*/ 2357965 w 4427323"/>
              <a:gd name="connsiteY2-838" fmla="*/ 12598 h 4292134"/>
              <a:gd name="connsiteX3-839" fmla="*/ 3852729 w 4427323"/>
              <a:gd name="connsiteY3-840" fmla="*/ 661930 h 4292134"/>
              <a:gd name="connsiteX4-841" fmla="*/ 4421365 w 4427323"/>
              <a:gd name="connsiteY4-842" fmla="*/ 2485334 h 4292134"/>
              <a:gd name="connsiteX5-843" fmla="*/ 3908221 w 4427323"/>
              <a:gd name="connsiteY5-844" fmla="*/ 3658721 h 4292134"/>
              <a:gd name="connsiteX6-845" fmla="*/ 2252616 w 4427323"/>
              <a:gd name="connsiteY6-846" fmla="*/ 4287961 h 4292134"/>
              <a:gd name="connsiteX7-847" fmla="*/ 824746 w 4427323"/>
              <a:gd name="connsiteY7-848" fmla="*/ 3888558 h 4292134"/>
              <a:gd name="connsiteX8-849" fmla="*/ 237525 w 4427323"/>
              <a:gd name="connsiteY8-850" fmla="*/ 3232066 h 4292134"/>
              <a:gd name="connsiteX9-851" fmla="*/ 71 w 4427323"/>
              <a:gd name="connsiteY9-852" fmla="*/ 2151453 h 4292134"/>
              <a:gd name="connsiteX0-853" fmla="*/ 71 w 4427323"/>
              <a:gd name="connsiteY0-854" fmla="*/ 2151453 h 4289046"/>
              <a:gd name="connsiteX1-855" fmla="*/ 958844 w 4427323"/>
              <a:gd name="connsiteY1-856" fmla="*/ 362432 h 4289046"/>
              <a:gd name="connsiteX2-857" fmla="*/ 2357965 w 4427323"/>
              <a:gd name="connsiteY2-858" fmla="*/ 12598 h 4289046"/>
              <a:gd name="connsiteX3-859" fmla="*/ 3852729 w 4427323"/>
              <a:gd name="connsiteY3-860" fmla="*/ 661930 h 4289046"/>
              <a:gd name="connsiteX4-861" fmla="*/ 4421365 w 4427323"/>
              <a:gd name="connsiteY4-862" fmla="*/ 2485334 h 4289046"/>
              <a:gd name="connsiteX5-863" fmla="*/ 3929046 w 4427323"/>
              <a:gd name="connsiteY5-864" fmla="*/ 3779678 h 4289046"/>
              <a:gd name="connsiteX6-865" fmla="*/ 2252616 w 4427323"/>
              <a:gd name="connsiteY6-866" fmla="*/ 4287961 h 4289046"/>
              <a:gd name="connsiteX7-867" fmla="*/ 824746 w 4427323"/>
              <a:gd name="connsiteY7-868" fmla="*/ 3888558 h 4289046"/>
              <a:gd name="connsiteX8-869" fmla="*/ 237525 w 4427323"/>
              <a:gd name="connsiteY8-870" fmla="*/ 3232066 h 4289046"/>
              <a:gd name="connsiteX9-871" fmla="*/ 71 w 4427323"/>
              <a:gd name="connsiteY9-872" fmla="*/ 2151453 h 4289046"/>
              <a:gd name="connsiteX0-873" fmla="*/ 71 w 4427323"/>
              <a:gd name="connsiteY0-874" fmla="*/ 2151453 h 4289046"/>
              <a:gd name="connsiteX1-875" fmla="*/ 958844 w 4427323"/>
              <a:gd name="connsiteY1-876" fmla="*/ 362432 h 4289046"/>
              <a:gd name="connsiteX2-877" fmla="*/ 2357965 w 4427323"/>
              <a:gd name="connsiteY2-878" fmla="*/ 12598 h 4289046"/>
              <a:gd name="connsiteX3-879" fmla="*/ 3852729 w 4427323"/>
              <a:gd name="connsiteY3-880" fmla="*/ 661930 h 4289046"/>
              <a:gd name="connsiteX4-881" fmla="*/ 4421365 w 4427323"/>
              <a:gd name="connsiteY4-882" fmla="*/ 2485334 h 4289046"/>
              <a:gd name="connsiteX5-883" fmla="*/ 3929046 w 4427323"/>
              <a:gd name="connsiteY5-884" fmla="*/ 3779678 h 4289046"/>
              <a:gd name="connsiteX6-885" fmla="*/ 2252616 w 4427323"/>
              <a:gd name="connsiteY6-886" fmla="*/ 4287961 h 4289046"/>
              <a:gd name="connsiteX7-887" fmla="*/ 824746 w 4427323"/>
              <a:gd name="connsiteY7-888" fmla="*/ 3888558 h 4289046"/>
              <a:gd name="connsiteX8-889" fmla="*/ 237525 w 4427323"/>
              <a:gd name="connsiteY8-890" fmla="*/ 3232066 h 4289046"/>
              <a:gd name="connsiteX9-891" fmla="*/ 71 w 4427323"/>
              <a:gd name="connsiteY9-892" fmla="*/ 2151453 h 4289046"/>
              <a:gd name="connsiteX0-893" fmla="*/ 71 w 4427323"/>
              <a:gd name="connsiteY0-894" fmla="*/ 2151453 h 4292134"/>
              <a:gd name="connsiteX1-895" fmla="*/ 958844 w 4427323"/>
              <a:gd name="connsiteY1-896" fmla="*/ 362432 h 4292134"/>
              <a:gd name="connsiteX2-897" fmla="*/ 2357965 w 4427323"/>
              <a:gd name="connsiteY2-898" fmla="*/ 12598 h 4292134"/>
              <a:gd name="connsiteX3-899" fmla="*/ 3852729 w 4427323"/>
              <a:gd name="connsiteY3-900" fmla="*/ 661930 h 4292134"/>
              <a:gd name="connsiteX4-901" fmla="*/ 4421365 w 4427323"/>
              <a:gd name="connsiteY4-902" fmla="*/ 2485334 h 4292134"/>
              <a:gd name="connsiteX5-903" fmla="*/ 3949870 w 4427323"/>
              <a:gd name="connsiteY5-904" fmla="*/ 3658721 h 4292134"/>
              <a:gd name="connsiteX6-905" fmla="*/ 2252616 w 4427323"/>
              <a:gd name="connsiteY6-906" fmla="*/ 4287961 h 4292134"/>
              <a:gd name="connsiteX7-907" fmla="*/ 824746 w 4427323"/>
              <a:gd name="connsiteY7-908" fmla="*/ 3888558 h 4292134"/>
              <a:gd name="connsiteX8-909" fmla="*/ 237525 w 4427323"/>
              <a:gd name="connsiteY8-910" fmla="*/ 3232066 h 4292134"/>
              <a:gd name="connsiteX9-911" fmla="*/ 71 w 4427323"/>
              <a:gd name="connsiteY9-912" fmla="*/ 2151453 h 4292134"/>
              <a:gd name="connsiteX0-913" fmla="*/ 71 w 4427323"/>
              <a:gd name="connsiteY0-914" fmla="*/ 2151453 h 4288042"/>
              <a:gd name="connsiteX1-915" fmla="*/ 958844 w 4427323"/>
              <a:gd name="connsiteY1-916" fmla="*/ 362432 h 4288042"/>
              <a:gd name="connsiteX2-917" fmla="*/ 2357965 w 4427323"/>
              <a:gd name="connsiteY2-918" fmla="*/ 12598 h 4288042"/>
              <a:gd name="connsiteX3-919" fmla="*/ 3852729 w 4427323"/>
              <a:gd name="connsiteY3-920" fmla="*/ 661930 h 4288042"/>
              <a:gd name="connsiteX4-921" fmla="*/ 4421365 w 4427323"/>
              <a:gd name="connsiteY4-922" fmla="*/ 2485334 h 4288042"/>
              <a:gd name="connsiteX5-923" fmla="*/ 3824922 w 4427323"/>
              <a:gd name="connsiteY5-924" fmla="*/ 3860316 h 4288042"/>
              <a:gd name="connsiteX6-925" fmla="*/ 2252616 w 4427323"/>
              <a:gd name="connsiteY6-926" fmla="*/ 4287961 h 4288042"/>
              <a:gd name="connsiteX7-927" fmla="*/ 824746 w 4427323"/>
              <a:gd name="connsiteY7-928" fmla="*/ 3888558 h 4288042"/>
              <a:gd name="connsiteX8-929" fmla="*/ 237525 w 4427323"/>
              <a:gd name="connsiteY8-930" fmla="*/ 3232066 h 4288042"/>
              <a:gd name="connsiteX9-931" fmla="*/ 71 w 4427323"/>
              <a:gd name="connsiteY9-932" fmla="*/ 2151453 h 4288042"/>
              <a:gd name="connsiteX0-933" fmla="*/ 71 w 4427323"/>
              <a:gd name="connsiteY0-934" fmla="*/ 2151453 h 4288042"/>
              <a:gd name="connsiteX1-935" fmla="*/ 958844 w 4427323"/>
              <a:gd name="connsiteY1-936" fmla="*/ 362432 h 4288042"/>
              <a:gd name="connsiteX2-937" fmla="*/ 2357965 w 4427323"/>
              <a:gd name="connsiteY2-938" fmla="*/ 12598 h 4288042"/>
              <a:gd name="connsiteX3-939" fmla="*/ 3852729 w 4427323"/>
              <a:gd name="connsiteY3-940" fmla="*/ 661930 h 4288042"/>
              <a:gd name="connsiteX4-941" fmla="*/ 4421365 w 4427323"/>
              <a:gd name="connsiteY4-942" fmla="*/ 2485334 h 4288042"/>
              <a:gd name="connsiteX5-943" fmla="*/ 3720799 w 4427323"/>
              <a:gd name="connsiteY5-944" fmla="*/ 3860316 h 4288042"/>
              <a:gd name="connsiteX6-945" fmla="*/ 2252616 w 4427323"/>
              <a:gd name="connsiteY6-946" fmla="*/ 4287961 h 4288042"/>
              <a:gd name="connsiteX7-947" fmla="*/ 824746 w 4427323"/>
              <a:gd name="connsiteY7-948" fmla="*/ 3888558 h 4288042"/>
              <a:gd name="connsiteX8-949" fmla="*/ 237525 w 4427323"/>
              <a:gd name="connsiteY8-950" fmla="*/ 3232066 h 4288042"/>
              <a:gd name="connsiteX9-951" fmla="*/ 71 w 4427323"/>
              <a:gd name="connsiteY9-952" fmla="*/ 2151453 h 42880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 ang="0">
                <a:pos x="connsiteX7-169" y="connsiteY7-170"/>
              </a:cxn>
              <a:cxn ang="0">
                <a:pos x="connsiteX8-299" y="connsiteY8-300"/>
              </a:cxn>
              <a:cxn ang="0">
                <a:pos x="connsiteX9-571" y="connsiteY9-572"/>
              </a:cxn>
            </a:cxnLst>
            <a:rect l="l" t="t" r="r" b="b"/>
            <a:pathLst>
              <a:path w="4427323" h="4288042">
                <a:moveTo>
                  <a:pt x="71" y="2151453"/>
                </a:moveTo>
                <a:cubicBezTo>
                  <a:pt x="-4657" y="1511905"/>
                  <a:pt x="224953" y="1001609"/>
                  <a:pt x="958844" y="362432"/>
                </a:cubicBezTo>
                <a:cubicBezTo>
                  <a:pt x="1479627" y="57436"/>
                  <a:pt x="1875651" y="-37318"/>
                  <a:pt x="2357965" y="12598"/>
                </a:cubicBezTo>
                <a:cubicBezTo>
                  <a:pt x="2840279" y="62514"/>
                  <a:pt x="3470401" y="174250"/>
                  <a:pt x="3852729" y="661930"/>
                </a:cubicBezTo>
                <a:cubicBezTo>
                  <a:pt x="3825726" y="740255"/>
                  <a:pt x="4497082" y="1021324"/>
                  <a:pt x="4421365" y="2485334"/>
                </a:cubicBezTo>
                <a:cubicBezTo>
                  <a:pt x="4400065" y="3262836"/>
                  <a:pt x="4042801" y="3624521"/>
                  <a:pt x="3720799" y="3860316"/>
                </a:cubicBezTo>
                <a:cubicBezTo>
                  <a:pt x="3191050" y="4223398"/>
                  <a:pt x="2735291" y="4283254"/>
                  <a:pt x="2252616" y="4287961"/>
                </a:cubicBezTo>
                <a:cubicBezTo>
                  <a:pt x="1769941" y="4292668"/>
                  <a:pt x="1142952" y="4093597"/>
                  <a:pt x="824746" y="3888558"/>
                </a:cubicBezTo>
                <a:cubicBezTo>
                  <a:pt x="506540" y="3683520"/>
                  <a:pt x="378442" y="3521584"/>
                  <a:pt x="237525" y="3232066"/>
                </a:cubicBezTo>
                <a:cubicBezTo>
                  <a:pt x="152086" y="3021823"/>
                  <a:pt x="4799" y="2791001"/>
                  <a:pt x="71" y="2151453"/>
                </a:cubicBezTo>
                <a:close/>
              </a:path>
            </a:pathLst>
          </a:custGeom>
          <a:noFill/>
          <a:ln w="127000" cmpd="sng">
            <a:noFill/>
          </a:ln>
          <a:effectLst>
            <a:outerShdw blurRad="44450" dist="38100" dir="8160000" algn="tl" rotWithShape="0">
              <a:srgbClr val="000000">
                <a:alpha val="40000"/>
              </a:srgbClr>
            </a:outerShdw>
          </a:effectLst>
        </p:spPr>
        <p:txBody>
          <a:bodyPr vert="horz" anchor="ctr"/>
          <a:lstStyle>
            <a:lvl1pPr algn="ctr">
              <a:defRPr sz="3200">
                <a:ln>
                  <a:noFill/>
                </a:ln>
                <a:solidFill>
                  <a:schemeClr val="tx1"/>
                </a:solidFill>
                <a:latin typeface="Arial" panose="020B0604020202020204"/>
                <a:cs typeface="Arial" panose="020B0604020202020204"/>
              </a:defRPr>
            </a:lvl1pPr>
          </a:lstStyle>
          <a:p>
            <a:endParaRPr lang="en-US" dirty="0"/>
          </a:p>
        </p:txBody>
      </p:sp>
      <p:sp>
        <p:nvSpPr>
          <p:cNvPr id="20" name="Picture Placeholder 8"/>
          <p:cNvSpPr>
            <a:spLocks noGrp="1"/>
          </p:cNvSpPr>
          <p:nvPr>
            <p:ph type="pic" sz="quarter" idx="34"/>
          </p:nvPr>
        </p:nvSpPr>
        <p:spPr>
          <a:xfrm>
            <a:off x="2254896" y="6930008"/>
            <a:ext cx="3313112" cy="3312480"/>
          </a:xfrm>
          <a:prstGeom prst="ellipse">
            <a:avLst/>
          </a:prstGeom>
          <a:ln w="127000" cmpd="sng">
            <a:noFill/>
          </a:ln>
          <a:effectLst/>
        </p:spPr>
        <p:txBody>
          <a:bodyPr vert="horz"/>
          <a:lstStyle>
            <a:lvl1pPr>
              <a:defRPr sz="4000">
                <a:ln>
                  <a:noFill/>
                </a:ln>
                <a:solidFill>
                  <a:srgbClr val="3E3E3E"/>
                </a:solidFill>
                <a:latin typeface="Arial" panose="020B0604020202020204"/>
                <a:cs typeface="Arial" panose="020B0604020202020204"/>
              </a:defRPr>
            </a:lvl1pPr>
          </a:lstStyle>
          <a:p>
            <a:endParaRPr lang="en-US" dirty="0"/>
          </a:p>
        </p:txBody>
      </p:sp>
      <p:sp>
        <p:nvSpPr>
          <p:cNvPr id="29" name="Text Placeholder 12"/>
          <p:cNvSpPr>
            <a:spLocks noGrp="1"/>
          </p:cNvSpPr>
          <p:nvPr>
            <p:ph type="body" sz="quarter" idx="20"/>
          </p:nvPr>
        </p:nvSpPr>
        <p:spPr>
          <a:xfrm>
            <a:off x="16080432" y="3617640"/>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0" name="Text Placeholder 12"/>
          <p:cNvSpPr>
            <a:spLocks noGrp="1"/>
          </p:cNvSpPr>
          <p:nvPr>
            <p:ph type="body" sz="quarter" idx="21" hasCustomPrompt="1"/>
          </p:nvPr>
        </p:nvSpPr>
        <p:spPr>
          <a:xfrm>
            <a:off x="16124526" y="2825552"/>
            <a:ext cx="5787434" cy="1079500"/>
          </a:xfrm>
          <a:prstGeom prst="rect">
            <a:avLst/>
          </a:prstGeom>
        </p:spPr>
        <p:txBody>
          <a:bodyPr vert="horz" anchor="t"/>
          <a:lstStyle>
            <a:lvl1pPr marL="0" indent="0" algn="l">
              <a:buNone/>
              <a:defRPr sz="32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1" name="Text Placeholder 12"/>
          <p:cNvSpPr>
            <a:spLocks noGrp="1"/>
          </p:cNvSpPr>
          <p:nvPr>
            <p:ph type="body" sz="quarter" idx="22"/>
          </p:nvPr>
        </p:nvSpPr>
        <p:spPr>
          <a:xfrm>
            <a:off x="16080432" y="7794104"/>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2" name="Text Placeholder 12"/>
          <p:cNvSpPr>
            <a:spLocks noGrp="1"/>
          </p:cNvSpPr>
          <p:nvPr>
            <p:ph type="body" sz="quarter" idx="23" hasCustomPrompt="1"/>
          </p:nvPr>
        </p:nvSpPr>
        <p:spPr>
          <a:xfrm>
            <a:off x="16124526" y="7002016"/>
            <a:ext cx="5787434" cy="1079500"/>
          </a:xfrm>
          <a:prstGeom prst="rect">
            <a:avLst/>
          </a:prstGeom>
        </p:spPr>
        <p:txBody>
          <a:bodyPr vert="horz" anchor="t"/>
          <a:lstStyle>
            <a:lvl1pPr marL="0" indent="0" algn="l">
              <a:buNone/>
              <a:defRPr sz="32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8" name="Text Placeholder 12"/>
          <p:cNvSpPr>
            <a:spLocks noGrp="1"/>
          </p:cNvSpPr>
          <p:nvPr>
            <p:ph type="body" sz="quarter" idx="24"/>
          </p:nvPr>
        </p:nvSpPr>
        <p:spPr>
          <a:xfrm>
            <a:off x="5811202" y="3617640"/>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9" name="Text Placeholder 12"/>
          <p:cNvSpPr>
            <a:spLocks noGrp="1"/>
          </p:cNvSpPr>
          <p:nvPr>
            <p:ph type="body" sz="quarter" idx="25" hasCustomPrompt="1"/>
          </p:nvPr>
        </p:nvSpPr>
        <p:spPr>
          <a:xfrm>
            <a:off x="5855296" y="2825552"/>
            <a:ext cx="5787434" cy="1079500"/>
          </a:xfrm>
          <a:prstGeom prst="rect">
            <a:avLst/>
          </a:prstGeom>
        </p:spPr>
        <p:txBody>
          <a:bodyPr vert="horz" anchor="t"/>
          <a:lstStyle>
            <a:lvl1pPr marL="0" indent="0" algn="l">
              <a:buNone/>
              <a:defRPr sz="32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0" name="Text Placeholder 12"/>
          <p:cNvSpPr>
            <a:spLocks noGrp="1"/>
          </p:cNvSpPr>
          <p:nvPr>
            <p:ph type="body" sz="quarter" idx="26"/>
          </p:nvPr>
        </p:nvSpPr>
        <p:spPr>
          <a:xfrm>
            <a:off x="5811202" y="7794104"/>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1" name="Text Placeholder 12"/>
          <p:cNvSpPr>
            <a:spLocks noGrp="1"/>
          </p:cNvSpPr>
          <p:nvPr>
            <p:ph type="body" sz="quarter" idx="27" hasCustomPrompt="1"/>
          </p:nvPr>
        </p:nvSpPr>
        <p:spPr>
          <a:xfrm>
            <a:off x="5855296" y="7002016"/>
            <a:ext cx="5787434" cy="1079500"/>
          </a:xfrm>
          <a:prstGeom prst="rect">
            <a:avLst/>
          </a:prstGeom>
        </p:spPr>
        <p:txBody>
          <a:bodyPr vert="horz" anchor="t"/>
          <a:lstStyle>
            <a:lvl1pPr marL="0" indent="0" algn="l">
              <a:buNone/>
              <a:defRPr sz="32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8"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23"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 cut circle stacked">
    <p:spTree>
      <p:nvGrpSpPr>
        <p:cNvPr id="1" name=""/>
        <p:cNvGrpSpPr/>
        <p:nvPr/>
      </p:nvGrpSpPr>
      <p:grpSpPr>
        <a:xfrm>
          <a:off x="0" y="0"/>
          <a:ext cx="0" cy="0"/>
          <a:chOff x="0" y="0"/>
          <a:chExt cx="0" cy="0"/>
        </a:xfrm>
      </p:grpSpPr>
      <p:sp>
        <p:nvSpPr>
          <p:cNvPr id="32" name="Picture Placeholder 8"/>
          <p:cNvSpPr>
            <a:spLocks noGrp="1"/>
          </p:cNvSpPr>
          <p:nvPr>
            <p:ph type="pic" sz="quarter" idx="38"/>
          </p:nvPr>
        </p:nvSpPr>
        <p:spPr>
          <a:xfrm>
            <a:off x="2614936" y="2825552"/>
            <a:ext cx="2518876" cy="2520280"/>
          </a:xfrm>
          <a:custGeom>
            <a:avLst/>
            <a:gdLst>
              <a:gd name="connsiteX0" fmla="*/ 0 w 4357820"/>
              <a:gd name="connsiteY0" fmla="*/ 2178493 h 4356986"/>
              <a:gd name="connsiteX1" fmla="*/ 2178910 w 4357820"/>
              <a:gd name="connsiteY1" fmla="*/ 0 h 4356986"/>
              <a:gd name="connsiteX2" fmla="*/ 4357820 w 4357820"/>
              <a:gd name="connsiteY2" fmla="*/ 2178493 h 4356986"/>
              <a:gd name="connsiteX3" fmla="*/ 2178910 w 4357820"/>
              <a:gd name="connsiteY3" fmla="*/ 4356986 h 4356986"/>
              <a:gd name="connsiteX4" fmla="*/ 0 w 4357820"/>
              <a:gd name="connsiteY4" fmla="*/ 2178493 h 4356986"/>
              <a:gd name="connsiteX0-1" fmla="*/ 42475 w 4400295"/>
              <a:gd name="connsiteY0-2" fmla="*/ 2178493 h 4461225"/>
              <a:gd name="connsiteX1-3" fmla="*/ 2221385 w 4400295"/>
              <a:gd name="connsiteY1-4" fmla="*/ 0 h 4461225"/>
              <a:gd name="connsiteX2-5" fmla="*/ 4400295 w 4400295"/>
              <a:gd name="connsiteY2-6" fmla="*/ 2178493 h 4461225"/>
              <a:gd name="connsiteX3-7" fmla="*/ 2221385 w 4400295"/>
              <a:gd name="connsiteY3-8" fmla="*/ 4356986 h 4461225"/>
              <a:gd name="connsiteX4-9" fmla="*/ 887975 w 4400295"/>
              <a:gd name="connsiteY4-10" fmla="*/ 3915598 h 4461225"/>
              <a:gd name="connsiteX5" fmla="*/ 42475 w 4400295"/>
              <a:gd name="connsiteY5" fmla="*/ 2178493 h 4461225"/>
              <a:gd name="connsiteX0-11" fmla="*/ 430 w 4358250"/>
              <a:gd name="connsiteY0-12" fmla="*/ 2178493 h 4461225"/>
              <a:gd name="connsiteX1-13" fmla="*/ 2179340 w 4358250"/>
              <a:gd name="connsiteY1-14" fmla="*/ 0 h 4461225"/>
              <a:gd name="connsiteX2-15" fmla="*/ 4358250 w 4358250"/>
              <a:gd name="connsiteY2-16" fmla="*/ 2178493 h 4461225"/>
              <a:gd name="connsiteX3-17" fmla="*/ 2179340 w 4358250"/>
              <a:gd name="connsiteY3-18" fmla="*/ 4356986 h 4461225"/>
              <a:gd name="connsiteX4-19" fmla="*/ 845930 w 4358250"/>
              <a:gd name="connsiteY4-20" fmla="*/ 3915598 h 4461225"/>
              <a:gd name="connsiteX5-21" fmla="*/ 430 w 4358250"/>
              <a:gd name="connsiteY5-22" fmla="*/ 2178493 h 4461225"/>
              <a:gd name="connsiteX0-23" fmla="*/ 430 w 4358250"/>
              <a:gd name="connsiteY0-24" fmla="*/ 2178493 h 4443710"/>
              <a:gd name="connsiteX1-25" fmla="*/ 2179340 w 4358250"/>
              <a:gd name="connsiteY1-26" fmla="*/ 0 h 4443710"/>
              <a:gd name="connsiteX2-27" fmla="*/ 4358250 w 4358250"/>
              <a:gd name="connsiteY2-28" fmla="*/ 2178493 h 4443710"/>
              <a:gd name="connsiteX3-29" fmla="*/ 2179340 w 4358250"/>
              <a:gd name="connsiteY3-30" fmla="*/ 4356986 h 4443710"/>
              <a:gd name="connsiteX4-31" fmla="*/ 845930 w 4358250"/>
              <a:gd name="connsiteY4-32" fmla="*/ 3915598 h 4443710"/>
              <a:gd name="connsiteX5-33" fmla="*/ 430 w 4358250"/>
              <a:gd name="connsiteY5-34" fmla="*/ 2178493 h 4443710"/>
              <a:gd name="connsiteX0-35" fmla="*/ 430 w 4358250"/>
              <a:gd name="connsiteY0-36" fmla="*/ 2178493 h 4362020"/>
              <a:gd name="connsiteX1-37" fmla="*/ 2179340 w 4358250"/>
              <a:gd name="connsiteY1-38" fmla="*/ 0 h 4362020"/>
              <a:gd name="connsiteX2-39" fmla="*/ 4358250 w 4358250"/>
              <a:gd name="connsiteY2-40" fmla="*/ 2178493 h 4362020"/>
              <a:gd name="connsiteX3-41" fmla="*/ 2179340 w 4358250"/>
              <a:gd name="connsiteY3-42" fmla="*/ 4356986 h 4362020"/>
              <a:gd name="connsiteX4-43" fmla="*/ 845930 w 4358250"/>
              <a:gd name="connsiteY4-44" fmla="*/ 3915598 h 4362020"/>
              <a:gd name="connsiteX5-45" fmla="*/ 430 w 4358250"/>
              <a:gd name="connsiteY5-46" fmla="*/ 2178493 h 4362020"/>
              <a:gd name="connsiteX0-47" fmla="*/ 430 w 4358250"/>
              <a:gd name="connsiteY0-48" fmla="*/ 2178493 h 4361382"/>
              <a:gd name="connsiteX1-49" fmla="*/ 2179340 w 4358250"/>
              <a:gd name="connsiteY1-50" fmla="*/ 0 h 4361382"/>
              <a:gd name="connsiteX2-51" fmla="*/ 4358250 w 4358250"/>
              <a:gd name="connsiteY2-52" fmla="*/ 2178493 h 4361382"/>
              <a:gd name="connsiteX3-53" fmla="*/ 2179340 w 4358250"/>
              <a:gd name="connsiteY3-54" fmla="*/ 4356986 h 4361382"/>
              <a:gd name="connsiteX4-55" fmla="*/ 845930 w 4358250"/>
              <a:gd name="connsiteY4-56" fmla="*/ 3915598 h 4361382"/>
              <a:gd name="connsiteX5-57" fmla="*/ 430 w 4358250"/>
              <a:gd name="connsiteY5-58" fmla="*/ 2178493 h 4361382"/>
              <a:gd name="connsiteX0-59" fmla="*/ 430 w 4446871"/>
              <a:gd name="connsiteY0-60" fmla="*/ 2178493 h 4362484"/>
              <a:gd name="connsiteX1-61" fmla="*/ 2179340 w 4446871"/>
              <a:gd name="connsiteY1-62" fmla="*/ 0 h 4362484"/>
              <a:gd name="connsiteX2-63" fmla="*/ 4358250 w 4446871"/>
              <a:gd name="connsiteY2-64" fmla="*/ 2178493 h 4362484"/>
              <a:gd name="connsiteX3-65" fmla="*/ 3803957 w 4446871"/>
              <a:gd name="connsiteY3-66" fmla="*/ 3631614 h 4362484"/>
              <a:gd name="connsiteX4-67" fmla="*/ 2179340 w 4446871"/>
              <a:gd name="connsiteY4-68" fmla="*/ 4356986 h 4362484"/>
              <a:gd name="connsiteX5-69" fmla="*/ 845930 w 4446871"/>
              <a:gd name="connsiteY5-70" fmla="*/ 3915598 h 4362484"/>
              <a:gd name="connsiteX6" fmla="*/ 430 w 4446871"/>
              <a:gd name="connsiteY6" fmla="*/ 2178493 h 4362484"/>
              <a:gd name="connsiteX0-71" fmla="*/ 430 w 4446871"/>
              <a:gd name="connsiteY0-72" fmla="*/ 2178493 h 4362484"/>
              <a:gd name="connsiteX1-73" fmla="*/ 2179340 w 4446871"/>
              <a:gd name="connsiteY1-74" fmla="*/ 0 h 4362484"/>
              <a:gd name="connsiteX2-75" fmla="*/ 4358250 w 4446871"/>
              <a:gd name="connsiteY2-76" fmla="*/ 2178493 h 4362484"/>
              <a:gd name="connsiteX3-77" fmla="*/ 3803957 w 4446871"/>
              <a:gd name="connsiteY3-78" fmla="*/ 3631614 h 4362484"/>
              <a:gd name="connsiteX4-79" fmla="*/ 2179340 w 4446871"/>
              <a:gd name="connsiteY4-80" fmla="*/ 4356986 h 4362484"/>
              <a:gd name="connsiteX5-81" fmla="*/ 845930 w 4446871"/>
              <a:gd name="connsiteY5-82" fmla="*/ 3915598 h 4362484"/>
              <a:gd name="connsiteX6-83" fmla="*/ 430 w 4446871"/>
              <a:gd name="connsiteY6-84" fmla="*/ 2178493 h 4362484"/>
              <a:gd name="connsiteX0-85" fmla="*/ 430 w 4358250"/>
              <a:gd name="connsiteY0-86" fmla="*/ 2178493 h 4362484"/>
              <a:gd name="connsiteX1-87" fmla="*/ 2179340 w 4358250"/>
              <a:gd name="connsiteY1-88" fmla="*/ 0 h 4362484"/>
              <a:gd name="connsiteX2-89" fmla="*/ 4358250 w 4358250"/>
              <a:gd name="connsiteY2-90" fmla="*/ 2178493 h 4362484"/>
              <a:gd name="connsiteX3-91" fmla="*/ 3803957 w 4358250"/>
              <a:gd name="connsiteY3-92" fmla="*/ 3631614 h 4362484"/>
              <a:gd name="connsiteX4-93" fmla="*/ 2179340 w 4358250"/>
              <a:gd name="connsiteY4-94" fmla="*/ 4356986 h 4362484"/>
              <a:gd name="connsiteX5-95" fmla="*/ 845930 w 4358250"/>
              <a:gd name="connsiteY5-96" fmla="*/ 3915598 h 4362484"/>
              <a:gd name="connsiteX6-97" fmla="*/ 430 w 4358250"/>
              <a:gd name="connsiteY6-98" fmla="*/ 2178493 h 4362484"/>
              <a:gd name="connsiteX0-99" fmla="*/ 430 w 4358250"/>
              <a:gd name="connsiteY0-100" fmla="*/ 2178493 h 4362484"/>
              <a:gd name="connsiteX1-101" fmla="*/ 2179340 w 4358250"/>
              <a:gd name="connsiteY1-102" fmla="*/ 0 h 4362484"/>
              <a:gd name="connsiteX2-103" fmla="*/ 4358250 w 4358250"/>
              <a:gd name="connsiteY2-104" fmla="*/ 2178493 h 4362484"/>
              <a:gd name="connsiteX3-105" fmla="*/ 3803957 w 4358250"/>
              <a:gd name="connsiteY3-106" fmla="*/ 3631614 h 4362484"/>
              <a:gd name="connsiteX4-107" fmla="*/ 2179340 w 4358250"/>
              <a:gd name="connsiteY4-108" fmla="*/ 4356986 h 4362484"/>
              <a:gd name="connsiteX5-109" fmla="*/ 845930 w 4358250"/>
              <a:gd name="connsiteY5-110" fmla="*/ 3915598 h 4362484"/>
              <a:gd name="connsiteX6-111" fmla="*/ 430 w 4358250"/>
              <a:gd name="connsiteY6-112" fmla="*/ 2178493 h 4362484"/>
              <a:gd name="connsiteX0-113" fmla="*/ 430 w 4358250"/>
              <a:gd name="connsiteY0-114" fmla="*/ 2178493 h 4362484"/>
              <a:gd name="connsiteX1-115" fmla="*/ 2179340 w 4358250"/>
              <a:gd name="connsiteY1-116" fmla="*/ 0 h 4362484"/>
              <a:gd name="connsiteX2-117" fmla="*/ 4358250 w 4358250"/>
              <a:gd name="connsiteY2-118" fmla="*/ 2178493 h 4362484"/>
              <a:gd name="connsiteX3-119" fmla="*/ 3803957 w 4358250"/>
              <a:gd name="connsiteY3-120" fmla="*/ 3631614 h 4362484"/>
              <a:gd name="connsiteX4-121" fmla="*/ 2179340 w 4358250"/>
              <a:gd name="connsiteY4-122" fmla="*/ 4356986 h 4362484"/>
              <a:gd name="connsiteX5-123" fmla="*/ 845930 w 4358250"/>
              <a:gd name="connsiteY5-124" fmla="*/ 3915598 h 4362484"/>
              <a:gd name="connsiteX6-125" fmla="*/ 430 w 4358250"/>
              <a:gd name="connsiteY6-126" fmla="*/ 2178493 h 4362484"/>
              <a:gd name="connsiteX0-127" fmla="*/ 430 w 4358250"/>
              <a:gd name="connsiteY0-128" fmla="*/ 2178493 h 4357463"/>
              <a:gd name="connsiteX1-129" fmla="*/ 2179340 w 4358250"/>
              <a:gd name="connsiteY1-130" fmla="*/ 0 h 4357463"/>
              <a:gd name="connsiteX2-131" fmla="*/ 4358250 w 4358250"/>
              <a:gd name="connsiteY2-132" fmla="*/ 2178493 h 4357463"/>
              <a:gd name="connsiteX3-133" fmla="*/ 3803957 w 4358250"/>
              <a:gd name="connsiteY3-134" fmla="*/ 3631614 h 4357463"/>
              <a:gd name="connsiteX4-135" fmla="*/ 2179340 w 4358250"/>
              <a:gd name="connsiteY4-136" fmla="*/ 4356986 h 4357463"/>
              <a:gd name="connsiteX5-137" fmla="*/ 845930 w 4358250"/>
              <a:gd name="connsiteY5-138" fmla="*/ 3915598 h 4357463"/>
              <a:gd name="connsiteX6-139" fmla="*/ 430 w 4358250"/>
              <a:gd name="connsiteY6-140" fmla="*/ 2178493 h 4357463"/>
              <a:gd name="connsiteX0-141" fmla="*/ 717 w 4358537"/>
              <a:gd name="connsiteY0-142" fmla="*/ 2295351 h 4474321"/>
              <a:gd name="connsiteX1-143" fmla="*/ 980315 w 4358537"/>
              <a:gd name="connsiteY1-144" fmla="*/ 506330 h 4474321"/>
              <a:gd name="connsiteX2-145" fmla="*/ 2179627 w 4358537"/>
              <a:gd name="connsiteY2-146" fmla="*/ 116858 h 4474321"/>
              <a:gd name="connsiteX3-147" fmla="*/ 4358537 w 4358537"/>
              <a:gd name="connsiteY3-148" fmla="*/ 2295351 h 4474321"/>
              <a:gd name="connsiteX4-149" fmla="*/ 3804244 w 4358537"/>
              <a:gd name="connsiteY4-150" fmla="*/ 3748472 h 4474321"/>
              <a:gd name="connsiteX5-151" fmla="*/ 2179627 w 4358537"/>
              <a:gd name="connsiteY5-152" fmla="*/ 4473844 h 4474321"/>
              <a:gd name="connsiteX6-153" fmla="*/ 846217 w 4358537"/>
              <a:gd name="connsiteY6-154" fmla="*/ 4032456 h 4474321"/>
              <a:gd name="connsiteX7" fmla="*/ 717 w 4358537"/>
              <a:gd name="connsiteY7" fmla="*/ 2295351 h 4474321"/>
              <a:gd name="connsiteX0-155" fmla="*/ 717 w 4358537"/>
              <a:gd name="connsiteY0-156" fmla="*/ 2271433 h 4450403"/>
              <a:gd name="connsiteX1-157" fmla="*/ 980315 w 4358537"/>
              <a:gd name="connsiteY1-158" fmla="*/ 482412 h 4450403"/>
              <a:gd name="connsiteX2-159" fmla="*/ 2179627 w 4358537"/>
              <a:gd name="connsiteY2-160" fmla="*/ 92940 h 4450403"/>
              <a:gd name="connsiteX3-161" fmla="*/ 4358537 w 4358537"/>
              <a:gd name="connsiteY3-162" fmla="*/ 2271433 h 4450403"/>
              <a:gd name="connsiteX4-163" fmla="*/ 3804244 w 4358537"/>
              <a:gd name="connsiteY4-164" fmla="*/ 3724554 h 4450403"/>
              <a:gd name="connsiteX5-165" fmla="*/ 2179627 w 4358537"/>
              <a:gd name="connsiteY5-166" fmla="*/ 4449926 h 4450403"/>
              <a:gd name="connsiteX6-167" fmla="*/ 846217 w 4358537"/>
              <a:gd name="connsiteY6-168" fmla="*/ 4008538 h 4450403"/>
              <a:gd name="connsiteX7-169" fmla="*/ 717 w 4358537"/>
              <a:gd name="connsiteY7-170" fmla="*/ 2271433 h 4450403"/>
              <a:gd name="connsiteX0-171" fmla="*/ 717 w 4358537"/>
              <a:gd name="connsiteY0-172" fmla="*/ 2271433 h 4450403"/>
              <a:gd name="connsiteX1-173" fmla="*/ 980315 w 4358537"/>
              <a:gd name="connsiteY1-174" fmla="*/ 482412 h 4450403"/>
              <a:gd name="connsiteX2-175" fmla="*/ 2179627 w 4358537"/>
              <a:gd name="connsiteY2-176" fmla="*/ 92940 h 4450403"/>
              <a:gd name="connsiteX3-177" fmla="*/ 4358537 w 4358537"/>
              <a:gd name="connsiteY3-178" fmla="*/ 2271433 h 4450403"/>
              <a:gd name="connsiteX4-179" fmla="*/ 3804244 w 4358537"/>
              <a:gd name="connsiteY4-180" fmla="*/ 3724554 h 4450403"/>
              <a:gd name="connsiteX5-181" fmla="*/ 2179627 w 4358537"/>
              <a:gd name="connsiteY5-182" fmla="*/ 4449926 h 4450403"/>
              <a:gd name="connsiteX6-183" fmla="*/ 846217 w 4358537"/>
              <a:gd name="connsiteY6-184" fmla="*/ 4008538 h 4450403"/>
              <a:gd name="connsiteX7-185" fmla="*/ 717 w 4358537"/>
              <a:gd name="connsiteY7-186" fmla="*/ 2271433 h 4450403"/>
              <a:gd name="connsiteX0-187" fmla="*/ 717 w 4358537"/>
              <a:gd name="connsiteY0-188" fmla="*/ 2180017 h 4358987"/>
              <a:gd name="connsiteX1-189" fmla="*/ 980315 w 4358537"/>
              <a:gd name="connsiteY1-190" fmla="*/ 390996 h 4358987"/>
              <a:gd name="connsiteX2-191" fmla="*/ 2179627 w 4358537"/>
              <a:gd name="connsiteY2-192" fmla="*/ 1524 h 4358987"/>
              <a:gd name="connsiteX3-193" fmla="*/ 4358537 w 4358537"/>
              <a:gd name="connsiteY3-194" fmla="*/ 2180017 h 4358987"/>
              <a:gd name="connsiteX4-195" fmla="*/ 3804244 w 4358537"/>
              <a:gd name="connsiteY4-196" fmla="*/ 3633138 h 4358987"/>
              <a:gd name="connsiteX5-197" fmla="*/ 2179627 w 4358537"/>
              <a:gd name="connsiteY5-198" fmla="*/ 4358510 h 4358987"/>
              <a:gd name="connsiteX6-199" fmla="*/ 846217 w 4358537"/>
              <a:gd name="connsiteY6-200" fmla="*/ 3917122 h 4358987"/>
              <a:gd name="connsiteX7-201" fmla="*/ 717 w 4358537"/>
              <a:gd name="connsiteY7-202" fmla="*/ 2180017 h 4358987"/>
              <a:gd name="connsiteX0-203" fmla="*/ 717 w 4358537"/>
              <a:gd name="connsiteY0-204" fmla="*/ 1995182 h 4174152"/>
              <a:gd name="connsiteX1-205" fmla="*/ 980315 w 4358537"/>
              <a:gd name="connsiteY1-206" fmla="*/ 206161 h 4174152"/>
              <a:gd name="connsiteX2-207" fmla="*/ 2376829 w 4358537"/>
              <a:gd name="connsiteY2-208" fmla="*/ 6012 h 4174152"/>
              <a:gd name="connsiteX3-209" fmla="*/ 4358537 w 4358537"/>
              <a:gd name="connsiteY3-210" fmla="*/ 1995182 h 4174152"/>
              <a:gd name="connsiteX4-211" fmla="*/ 3804244 w 4358537"/>
              <a:gd name="connsiteY4-212" fmla="*/ 3448303 h 4174152"/>
              <a:gd name="connsiteX5-213" fmla="*/ 2179627 w 4358537"/>
              <a:gd name="connsiteY5-214" fmla="*/ 4173675 h 4174152"/>
              <a:gd name="connsiteX6-215" fmla="*/ 846217 w 4358537"/>
              <a:gd name="connsiteY6-216" fmla="*/ 3732287 h 4174152"/>
              <a:gd name="connsiteX7-217" fmla="*/ 717 w 4358537"/>
              <a:gd name="connsiteY7-218" fmla="*/ 1995182 h 4174152"/>
              <a:gd name="connsiteX0-219" fmla="*/ 717 w 4358537"/>
              <a:gd name="connsiteY0-220" fmla="*/ 1990215 h 4169185"/>
              <a:gd name="connsiteX1-221" fmla="*/ 980315 w 4358537"/>
              <a:gd name="connsiteY1-222" fmla="*/ 201194 h 4169185"/>
              <a:gd name="connsiteX2-223" fmla="*/ 2376829 w 4358537"/>
              <a:gd name="connsiteY2-224" fmla="*/ 1045 h 4169185"/>
              <a:gd name="connsiteX3-225" fmla="*/ 4358537 w 4358537"/>
              <a:gd name="connsiteY3-226" fmla="*/ 1990215 h 4169185"/>
              <a:gd name="connsiteX4-227" fmla="*/ 3804244 w 4358537"/>
              <a:gd name="connsiteY4-228" fmla="*/ 3443336 h 4169185"/>
              <a:gd name="connsiteX5-229" fmla="*/ 2179627 w 4358537"/>
              <a:gd name="connsiteY5-230" fmla="*/ 4168708 h 4169185"/>
              <a:gd name="connsiteX6-231" fmla="*/ 846217 w 4358537"/>
              <a:gd name="connsiteY6-232" fmla="*/ 3727320 h 4169185"/>
              <a:gd name="connsiteX7-233" fmla="*/ 717 w 4358537"/>
              <a:gd name="connsiteY7-234" fmla="*/ 1990215 h 4169185"/>
              <a:gd name="connsiteX0-235" fmla="*/ 717 w 4358537"/>
              <a:gd name="connsiteY0-236" fmla="*/ 2044765 h 4223735"/>
              <a:gd name="connsiteX1-237" fmla="*/ 980315 w 4358537"/>
              <a:gd name="connsiteY1-238" fmla="*/ 255744 h 4223735"/>
              <a:gd name="connsiteX2-239" fmla="*/ 2368941 w 4358537"/>
              <a:gd name="connsiteY2-240" fmla="*/ 376 h 4223735"/>
              <a:gd name="connsiteX3-241" fmla="*/ 4358537 w 4358537"/>
              <a:gd name="connsiteY3-242" fmla="*/ 2044765 h 4223735"/>
              <a:gd name="connsiteX4-243" fmla="*/ 3804244 w 4358537"/>
              <a:gd name="connsiteY4-244" fmla="*/ 3497886 h 4223735"/>
              <a:gd name="connsiteX5-245" fmla="*/ 2179627 w 4358537"/>
              <a:gd name="connsiteY5-246" fmla="*/ 4223258 h 4223735"/>
              <a:gd name="connsiteX6-247" fmla="*/ 846217 w 4358537"/>
              <a:gd name="connsiteY6-248" fmla="*/ 3781870 h 4223735"/>
              <a:gd name="connsiteX7-249" fmla="*/ 717 w 4358537"/>
              <a:gd name="connsiteY7-250" fmla="*/ 2044765 h 4223735"/>
              <a:gd name="connsiteX0-251" fmla="*/ 717 w 4358537"/>
              <a:gd name="connsiteY0-252" fmla="*/ 2044765 h 4223735"/>
              <a:gd name="connsiteX1-253" fmla="*/ 980315 w 4358537"/>
              <a:gd name="connsiteY1-254" fmla="*/ 255744 h 4223735"/>
              <a:gd name="connsiteX2-255" fmla="*/ 2368941 w 4358537"/>
              <a:gd name="connsiteY2-256" fmla="*/ 376 h 4223735"/>
              <a:gd name="connsiteX3-257" fmla="*/ 4358537 w 4358537"/>
              <a:gd name="connsiteY3-258" fmla="*/ 2044765 h 4223735"/>
              <a:gd name="connsiteX4-259" fmla="*/ 3804244 w 4358537"/>
              <a:gd name="connsiteY4-260" fmla="*/ 3497886 h 4223735"/>
              <a:gd name="connsiteX5-261" fmla="*/ 2179627 w 4358537"/>
              <a:gd name="connsiteY5-262" fmla="*/ 4223258 h 4223735"/>
              <a:gd name="connsiteX6-263" fmla="*/ 846217 w 4358537"/>
              <a:gd name="connsiteY6-264" fmla="*/ 3781870 h 4223735"/>
              <a:gd name="connsiteX7-265" fmla="*/ 717 w 4358537"/>
              <a:gd name="connsiteY7-266" fmla="*/ 2044765 h 4223735"/>
              <a:gd name="connsiteX0-267" fmla="*/ 36241 w 4394061"/>
              <a:gd name="connsiteY0-268" fmla="*/ 2044765 h 4223735"/>
              <a:gd name="connsiteX1-269" fmla="*/ 1015839 w 4394061"/>
              <a:gd name="connsiteY1-270" fmla="*/ 255744 h 4223735"/>
              <a:gd name="connsiteX2-271" fmla="*/ 2404465 w 4394061"/>
              <a:gd name="connsiteY2-272" fmla="*/ 376 h 4223735"/>
              <a:gd name="connsiteX3-273" fmla="*/ 4394061 w 4394061"/>
              <a:gd name="connsiteY3-274" fmla="*/ 2044765 h 4223735"/>
              <a:gd name="connsiteX4-275" fmla="*/ 3839768 w 4394061"/>
              <a:gd name="connsiteY4-276" fmla="*/ 3497886 h 4223735"/>
              <a:gd name="connsiteX5-277" fmla="*/ 2215151 w 4394061"/>
              <a:gd name="connsiteY5-278" fmla="*/ 4223258 h 4223735"/>
              <a:gd name="connsiteX6-279" fmla="*/ 881741 w 4394061"/>
              <a:gd name="connsiteY6-280" fmla="*/ 3781870 h 4223735"/>
              <a:gd name="connsiteX7-281" fmla="*/ 274361 w 4394061"/>
              <a:gd name="connsiteY7-282" fmla="*/ 3024581 h 4223735"/>
              <a:gd name="connsiteX8" fmla="*/ 36241 w 4394061"/>
              <a:gd name="connsiteY8" fmla="*/ 2044765 h 4223735"/>
              <a:gd name="connsiteX0-283" fmla="*/ 23687 w 4381507"/>
              <a:gd name="connsiteY0-284" fmla="*/ 2044765 h 4223735"/>
              <a:gd name="connsiteX1-285" fmla="*/ 1003285 w 4381507"/>
              <a:gd name="connsiteY1-286" fmla="*/ 255744 h 4223735"/>
              <a:gd name="connsiteX2-287" fmla="*/ 2391911 w 4381507"/>
              <a:gd name="connsiteY2-288" fmla="*/ 376 h 4223735"/>
              <a:gd name="connsiteX3-289" fmla="*/ 4381507 w 4381507"/>
              <a:gd name="connsiteY3-290" fmla="*/ 2044765 h 4223735"/>
              <a:gd name="connsiteX4-291" fmla="*/ 3827214 w 4381507"/>
              <a:gd name="connsiteY4-292" fmla="*/ 3497886 h 4223735"/>
              <a:gd name="connsiteX5-293" fmla="*/ 2202597 w 4381507"/>
              <a:gd name="connsiteY5-294" fmla="*/ 4223258 h 4223735"/>
              <a:gd name="connsiteX6-295" fmla="*/ 869187 w 4381507"/>
              <a:gd name="connsiteY6-296" fmla="*/ 3781870 h 4223735"/>
              <a:gd name="connsiteX7-297" fmla="*/ 261807 w 4381507"/>
              <a:gd name="connsiteY7-298" fmla="*/ 3024581 h 4223735"/>
              <a:gd name="connsiteX8-299" fmla="*/ 23687 w 4381507"/>
              <a:gd name="connsiteY8-300" fmla="*/ 2044765 h 4223735"/>
              <a:gd name="connsiteX0-301" fmla="*/ 21 w 4357841"/>
              <a:gd name="connsiteY0-302" fmla="*/ 2044765 h 4223735"/>
              <a:gd name="connsiteX1-303" fmla="*/ 979619 w 4357841"/>
              <a:gd name="connsiteY1-304" fmla="*/ 255744 h 4223735"/>
              <a:gd name="connsiteX2-305" fmla="*/ 2368245 w 4357841"/>
              <a:gd name="connsiteY2-306" fmla="*/ 376 h 4223735"/>
              <a:gd name="connsiteX3-307" fmla="*/ 4357841 w 4357841"/>
              <a:gd name="connsiteY3-308" fmla="*/ 2044765 h 4223735"/>
              <a:gd name="connsiteX4-309" fmla="*/ 3803548 w 4357841"/>
              <a:gd name="connsiteY4-310" fmla="*/ 3497886 h 4223735"/>
              <a:gd name="connsiteX5-311" fmla="*/ 2178931 w 4357841"/>
              <a:gd name="connsiteY5-312" fmla="*/ 4223258 h 4223735"/>
              <a:gd name="connsiteX6-313" fmla="*/ 845521 w 4357841"/>
              <a:gd name="connsiteY6-314" fmla="*/ 3781870 h 4223735"/>
              <a:gd name="connsiteX7-315" fmla="*/ 238141 w 4357841"/>
              <a:gd name="connsiteY7-316" fmla="*/ 3024581 h 4223735"/>
              <a:gd name="connsiteX8-317" fmla="*/ 21 w 4357841"/>
              <a:gd name="connsiteY8-318" fmla="*/ 2044765 h 4223735"/>
              <a:gd name="connsiteX0-319" fmla="*/ 21 w 4357841"/>
              <a:gd name="connsiteY0-320" fmla="*/ 2044765 h 4223735"/>
              <a:gd name="connsiteX1-321" fmla="*/ 979619 w 4357841"/>
              <a:gd name="connsiteY1-322" fmla="*/ 255744 h 4223735"/>
              <a:gd name="connsiteX2-323" fmla="*/ 2368245 w 4357841"/>
              <a:gd name="connsiteY2-324" fmla="*/ 376 h 4223735"/>
              <a:gd name="connsiteX3-325" fmla="*/ 4357841 w 4357841"/>
              <a:gd name="connsiteY3-326" fmla="*/ 2044765 h 4223735"/>
              <a:gd name="connsiteX4-327" fmla="*/ 3803548 w 4357841"/>
              <a:gd name="connsiteY4-328" fmla="*/ 3497886 h 4223735"/>
              <a:gd name="connsiteX5-329" fmla="*/ 2178931 w 4357841"/>
              <a:gd name="connsiteY5-330" fmla="*/ 4223258 h 4223735"/>
              <a:gd name="connsiteX6-331" fmla="*/ 845521 w 4357841"/>
              <a:gd name="connsiteY6-332" fmla="*/ 3781870 h 4223735"/>
              <a:gd name="connsiteX7-333" fmla="*/ 238141 w 4357841"/>
              <a:gd name="connsiteY7-334" fmla="*/ 3024581 h 4223735"/>
              <a:gd name="connsiteX8-335" fmla="*/ 21 w 4357841"/>
              <a:gd name="connsiteY8-336" fmla="*/ 2044765 h 4223735"/>
              <a:gd name="connsiteX0-337" fmla="*/ 21 w 4357841"/>
              <a:gd name="connsiteY0-338" fmla="*/ 2044765 h 4225812"/>
              <a:gd name="connsiteX1-339" fmla="*/ 979619 w 4357841"/>
              <a:gd name="connsiteY1-340" fmla="*/ 255744 h 4225812"/>
              <a:gd name="connsiteX2-341" fmla="*/ 2368245 w 4357841"/>
              <a:gd name="connsiteY2-342" fmla="*/ 376 h 4225812"/>
              <a:gd name="connsiteX3-343" fmla="*/ 4357841 w 4357841"/>
              <a:gd name="connsiteY3-344" fmla="*/ 2044765 h 4225812"/>
              <a:gd name="connsiteX4-345" fmla="*/ 3866522 w 4357841"/>
              <a:gd name="connsiteY4-346" fmla="*/ 3592352 h 4225812"/>
              <a:gd name="connsiteX5-347" fmla="*/ 2178931 w 4357841"/>
              <a:gd name="connsiteY5-348" fmla="*/ 4223258 h 4225812"/>
              <a:gd name="connsiteX6-349" fmla="*/ 845521 w 4357841"/>
              <a:gd name="connsiteY6-350" fmla="*/ 3781870 h 4225812"/>
              <a:gd name="connsiteX7-351" fmla="*/ 238141 w 4357841"/>
              <a:gd name="connsiteY7-352" fmla="*/ 3024581 h 4225812"/>
              <a:gd name="connsiteX8-353" fmla="*/ 21 w 4357841"/>
              <a:gd name="connsiteY8-354" fmla="*/ 2044765 h 4225812"/>
              <a:gd name="connsiteX0-355" fmla="*/ 21 w 4357841"/>
              <a:gd name="connsiteY0-356" fmla="*/ 2044765 h 4184246"/>
              <a:gd name="connsiteX1-357" fmla="*/ 979619 w 4357841"/>
              <a:gd name="connsiteY1-358" fmla="*/ 255744 h 4184246"/>
              <a:gd name="connsiteX2-359" fmla="*/ 2368245 w 4357841"/>
              <a:gd name="connsiteY2-360" fmla="*/ 376 h 4184246"/>
              <a:gd name="connsiteX3-361" fmla="*/ 4357841 w 4357841"/>
              <a:gd name="connsiteY3-362" fmla="*/ 2044765 h 4184246"/>
              <a:gd name="connsiteX4-363" fmla="*/ 3866522 w 4357841"/>
              <a:gd name="connsiteY4-364" fmla="*/ 3592352 h 4184246"/>
              <a:gd name="connsiteX5-365" fmla="*/ 2273391 w 4357841"/>
              <a:gd name="connsiteY5-366" fmla="*/ 4181273 h 4184246"/>
              <a:gd name="connsiteX6-367" fmla="*/ 845521 w 4357841"/>
              <a:gd name="connsiteY6-368" fmla="*/ 3781870 h 4184246"/>
              <a:gd name="connsiteX7-369" fmla="*/ 238141 w 4357841"/>
              <a:gd name="connsiteY7-370" fmla="*/ 3024581 h 4184246"/>
              <a:gd name="connsiteX8-371" fmla="*/ 21 w 4357841"/>
              <a:gd name="connsiteY8-372" fmla="*/ 2044765 h 4184246"/>
              <a:gd name="connsiteX0-373" fmla="*/ 21 w 4357841"/>
              <a:gd name="connsiteY0-374" fmla="*/ 2050041 h 4189522"/>
              <a:gd name="connsiteX1-375" fmla="*/ 979619 w 4357841"/>
              <a:gd name="connsiteY1-376" fmla="*/ 261020 h 4189522"/>
              <a:gd name="connsiteX2-377" fmla="*/ 2368245 w 4357841"/>
              <a:gd name="connsiteY2-378" fmla="*/ 5652 h 4189522"/>
              <a:gd name="connsiteX3-379" fmla="*/ 4357841 w 4357841"/>
              <a:gd name="connsiteY3-380" fmla="*/ 2050041 h 4189522"/>
              <a:gd name="connsiteX4-381" fmla="*/ 3866522 w 4357841"/>
              <a:gd name="connsiteY4-382" fmla="*/ 3597628 h 4189522"/>
              <a:gd name="connsiteX5-383" fmla="*/ 2273391 w 4357841"/>
              <a:gd name="connsiteY5-384" fmla="*/ 4186549 h 4189522"/>
              <a:gd name="connsiteX6-385" fmla="*/ 845521 w 4357841"/>
              <a:gd name="connsiteY6-386" fmla="*/ 3787146 h 4189522"/>
              <a:gd name="connsiteX7-387" fmla="*/ 238141 w 4357841"/>
              <a:gd name="connsiteY7-388" fmla="*/ 3029857 h 4189522"/>
              <a:gd name="connsiteX8-389" fmla="*/ 21 w 4357841"/>
              <a:gd name="connsiteY8-390" fmla="*/ 2050041 h 4189522"/>
              <a:gd name="connsiteX0-391" fmla="*/ 21 w 4357841"/>
              <a:gd name="connsiteY0-392" fmla="*/ 2139344 h 4278825"/>
              <a:gd name="connsiteX1-393" fmla="*/ 979619 w 4357841"/>
              <a:gd name="connsiteY1-394" fmla="*/ 350323 h 4278825"/>
              <a:gd name="connsiteX2-395" fmla="*/ 2378740 w 4357841"/>
              <a:gd name="connsiteY2-396" fmla="*/ 489 h 4278825"/>
              <a:gd name="connsiteX3-397" fmla="*/ 4357841 w 4357841"/>
              <a:gd name="connsiteY3-398" fmla="*/ 2139344 h 4278825"/>
              <a:gd name="connsiteX4-399" fmla="*/ 3866522 w 4357841"/>
              <a:gd name="connsiteY4-400" fmla="*/ 3686931 h 4278825"/>
              <a:gd name="connsiteX5-401" fmla="*/ 2273391 w 4357841"/>
              <a:gd name="connsiteY5-402" fmla="*/ 4275852 h 4278825"/>
              <a:gd name="connsiteX6-403" fmla="*/ 845521 w 4357841"/>
              <a:gd name="connsiteY6-404" fmla="*/ 3876449 h 4278825"/>
              <a:gd name="connsiteX7-405" fmla="*/ 238141 w 4357841"/>
              <a:gd name="connsiteY7-406" fmla="*/ 3119160 h 4278825"/>
              <a:gd name="connsiteX8-407" fmla="*/ 21 w 4357841"/>
              <a:gd name="connsiteY8-408" fmla="*/ 2139344 h 4278825"/>
              <a:gd name="connsiteX0-409" fmla="*/ 33580 w 4391400"/>
              <a:gd name="connsiteY0-410" fmla="*/ 2139344 h 4278825"/>
              <a:gd name="connsiteX1-411" fmla="*/ 1013178 w 4391400"/>
              <a:gd name="connsiteY1-412" fmla="*/ 350323 h 4278825"/>
              <a:gd name="connsiteX2-413" fmla="*/ 2412299 w 4391400"/>
              <a:gd name="connsiteY2-414" fmla="*/ 489 h 4278825"/>
              <a:gd name="connsiteX3-415" fmla="*/ 4391400 w 4391400"/>
              <a:gd name="connsiteY3-416" fmla="*/ 2139344 h 4278825"/>
              <a:gd name="connsiteX4-417" fmla="*/ 3900081 w 4391400"/>
              <a:gd name="connsiteY4-418" fmla="*/ 3686931 h 4278825"/>
              <a:gd name="connsiteX5-419" fmla="*/ 2306950 w 4391400"/>
              <a:gd name="connsiteY5-420" fmla="*/ 4275852 h 4278825"/>
              <a:gd name="connsiteX6-421" fmla="*/ 879080 w 4391400"/>
              <a:gd name="connsiteY6-422" fmla="*/ 3876449 h 4278825"/>
              <a:gd name="connsiteX7-423" fmla="*/ 187735 w 4391400"/>
              <a:gd name="connsiteY7-424" fmla="*/ 3119160 h 4278825"/>
              <a:gd name="connsiteX8-425" fmla="*/ 33580 w 4391400"/>
              <a:gd name="connsiteY8-426" fmla="*/ 2139344 h 4278825"/>
              <a:gd name="connsiteX0-427" fmla="*/ 10264 w 4368084"/>
              <a:gd name="connsiteY0-428" fmla="*/ 2139344 h 4278825"/>
              <a:gd name="connsiteX1-429" fmla="*/ 989862 w 4368084"/>
              <a:gd name="connsiteY1-430" fmla="*/ 350323 h 4278825"/>
              <a:gd name="connsiteX2-431" fmla="*/ 2388983 w 4368084"/>
              <a:gd name="connsiteY2-432" fmla="*/ 489 h 4278825"/>
              <a:gd name="connsiteX3-433" fmla="*/ 4368084 w 4368084"/>
              <a:gd name="connsiteY3-434" fmla="*/ 2139344 h 4278825"/>
              <a:gd name="connsiteX4-435" fmla="*/ 3876765 w 4368084"/>
              <a:gd name="connsiteY4-436" fmla="*/ 3686931 h 4278825"/>
              <a:gd name="connsiteX5-437" fmla="*/ 2283634 w 4368084"/>
              <a:gd name="connsiteY5-438" fmla="*/ 4275852 h 4278825"/>
              <a:gd name="connsiteX6-439" fmla="*/ 855764 w 4368084"/>
              <a:gd name="connsiteY6-440" fmla="*/ 3876449 h 4278825"/>
              <a:gd name="connsiteX7-441" fmla="*/ 164419 w 4368084"/>
              <a:gd name="connsiteY7-442" fmla="*/ 3119160 h 4278825"/>
              <a:gd name="connsiteX8-443" fmla="*/ 10264 w 4368084"/>
              <a:gd name="connsiteY8-444" fmla="*/ 2139344 h 4278825"/>
              <a:gd name="connsiteX0-445" fmla="*/ 10264 w 4368084"/>
              <a:gd name="connsiteY0-446" fmla="*/ 2139344 h 4278825"/>
              <a:gd name="connsiteX1-447" fmla="*/ 989862 w 4368084"/>
              <a:gd name="connsiteY1-448" fmla="*/ 350323 h 4278825"/>
              <a:gd name="connsiteX2-449" fmla="*/ 2388983 w 4368084"/>
              <a:gd name="connsiteY2-450" fmla="*/ 489 h 4278825"/>
              <a:gd name="connsiteX3-451" fmla="*/ 4368084 w 4368084"/>
              <a:gd name="connsiteY3-452" fmla="*/ 2139344 h 4278825"/>
              <a:gd name="connsiteX4-453" fmla="*/ 3876765 w 4368084"/>
              <a:gd name="connsiteY4-454" fmla="*/ 3686931 h 4278825"/>
              <a:gd name="connsiteX5-455" fmla="*/ 2283634 w 4368084"/>
              <a:gd name="connsiteY5-456" fmla="*/ 4275852 h 4278825"/>
              <a:gd name="connsiteX6-457" fmla="*/ 855764 w 4368084"/>
              <a:gd name="connsiteY6-458" fmla="*/ 3876449 h 4278825"/>
              <a:gd name="connsiteX7-459" fmla="*/ 164419 w 4368084"/>
              <a:gd name="connsiteY7-460" fmla="*/ 3119160 h 4278825"/>
              <a:gd name="connsiteX8-461" fmla="*/ 10264 w 4368084"/>
              <a:gd name="connsiteY8-462" fmla="*/ 2139344 h 4278825"/>
              <a:gd name="connsiteX0-463" fmla="*/ 10264 w 4494032"/>
              <a:gd name="connsiteY0-464" fmla="*/ 2255788 h 4395269"/>
              <a:gd name="connsiteX1-465" fmla="*/ 989862 w 4494032"/>
              <a:gd name="connsiteY1-466" fmla="*/ 466767 h 4395269"/>
              <a:gd name="connsiteX2-467" fmla="*/ 2388983 w 4494032"/>
              <a:gd name="connsiteY2-468" fmla="*/ 116933 h 4395269"/>
              <a:gd name="connsiteX3-469" fmla="*/ 4494032 w 4494032"/>
              <a:gd name="connsiteY3-470" fmla="*/ 2287277 h 4395269"/>
              <a:gd name="connsiteX4-471" fmla="*/ 3876765 w 4494032"/>
              <a:gd name="connsiteY4-472" fmla="*/ 3803375 h 4395269"/>
              <a:gd name="connsiteX5-473" fmla="*/ 2283634 w 4494032"/>
              <a:gd name="connsiteY5-474" fmla="*/ 4392296 h 4395269"/>
              <a:gd name="connsiteX6-475" fmla="*/ 855764 w 4494032"/>
              <a:gd name="connsiteY6-476" fmla="*/ 3992893 h 4395269"/>
              <a:gd name="connsiteX7-477" fmla="*/ 164419 w 4494032"/>
              <a:gd name="connsiteY7-478" fmla="*/ 3235604 h 4395269"/>
              <a:gd name="connsiteX8-479" fmla="*/ 10264 w 4494032"/>
              <a:gd name="connsiteY8-480" fmla="*/ 2255788 h 4395269"/>
              <a:gd name="connsiteX0-481" fmla="*/ 10264 w 4494032"/>
              <a:gd name="connsiteY0-482" fmla="*/ 2255788 h 4395269"/>
              <a:gd name="connsiteX1-483" fmla="*/ 989862 w 4494032"/>
              <a:gd name="connsiteY1-484" fmla="*/ 466767 h 4395269"/>
              <a:gd name="connsiteX2-485" fmla="*/ 2388983 w 4494032"/>
              <a:gd name="connsiteY2-486" fmla="*/ 116933 h 4395269"/>
              <a:gd name="connsiteX3-487" fmla="*/ 4494032 w 4494032"/>
              <a:gd name="connsiteY3-488" fmla="*/ 2287277 h 4395269"/>
              <a:gd name="connsiteX4-489" fmla="*/ 3876765 w 4494032"/>
              <a:gd name="connsiteY4-490" fmla="*/ 3803375 h 4395269"/>
              <a:gd name="connsiteX5-491" fmla="*/ 2283634 w 4494032"/>
              <a:gd name="connsiteY5-492" fmla="*/ 4392296 h 4395269"/>
              <a:gd name="connsiteX6-493" fmla="*/ 855764 w 4494032"/>
              <a:gd name="connsiteY6-494" fmla="*/ 3992893 h 4395269"/>
              <a:gd name="connsiteX7-495" fmla="*/ 164419 w 4494032"/>
              <a:gd name="connsiteY7-496" fmla="*/ 3235604 h 4395269"/>
              <a:gd name="connsiteX8-497" fmla="*/ 10264 w 4494032"/>
              <a:gd name="connsiteY8-498" fmla="*/ 2255788 h 4395269"/>
              <a:gd name="connsiteX0-499" fmla="*/ 10264 w 4494032"/>
              <a:gd name="connsiteY0-500" fmla="*/ 2142176 h 4281657"/>
              <a:gd name="connsiteX1-501" fmla="*/ 989862 w 4494032"/>
              <a:gd name="connsiteY1-502" fmla="*/ 353155 h 4281657"/>
              <a:gd name="connsiteX2-503" fmla="*/ 2388983 w 4494032"/>
              <a:gd name="connsiteY2-504" fmla="*/ 3321 h 4281657"/>
              <a:gd name="connsiteX3-505" fmla="*/ 4494032 w 4494032"/>
              <a:gd name="connsiteY3-506" fmla="*/ 2173665 h 4281657"/>
              <a:gd name="connsiteX4-507" fmla="*/ 3876765 w 4494032"/>
              <a:gd name="connsiteY4-508" fmla="*/ 3689763 h 4281657"/>
              <a:gd name="connsiteX5-509" fmla="*/ 2283634 w 4494032"/>
              <a:gd name="connsiteY5-510" fmla="*/ 4278684 h 4281657"/>
              <a:gd name="connsiteX6-511" fmla="*/ 855764 w 4494032"/>
              <a:gd name="connsiteY6-512" fmla="*/ 3879281 h 4281657"/>
              <a:gd name="connsiteX7-513" fmla="*/ 164419 w 4494032"/>
              <a:gd name="connsiteY7-514" fmla="*/ 3121992 h 4281657"/>
              <a:gd name="connsiteX8-515" fmla="*/ 10264 w 4494032"/>
              <a:gd name="connsiteY8-516" fmla="*/ 2142176 h 4281657"/>
              <a:gd name="connsiteX0-517" fmla="*/ 16906 w 4500674"/>
              <a:gd name="connsiteY0-518" fmla="*/ 2142176 h 4281657"/>
              <a:gd name="connsiteX1-519" fmla="*/ 996504 w 4500674"/>
              <a:gd name="connsiteY1-520" fmla="*/ 353155 h 4281657"/>
              <a:gd name="connsiteX2-521" fmla="*/ 2395625 w 4500674"/>
              <a:gd name="connsiteY2-522" fmla="*/ 3321 h 4281657"/>
              <a:gd name="connsiteX3-523" fmla="*/ 4500674 w 4500674"/>
              <a:gd name="connsiteY3-524" fmla="*/ 2173665 h 4281657"/>
              <a:gd name="connsiteX4-525" fmla="*/ 3883407 w 4500674"/>
              <a:gd name="connsiteY4-526" fmla="*/ 3689763 h 4281657"/>
              <a:gd name="connsiteX5-527" fmla="*/ 2290276 w 4500674"/>
              <a:gd name="connsiteY5-528" fmla="*/ 4278684 h 4281657"/>
              <a:gd name="connsiteX6-529" fmla="*/ 862406 w 4500674"/>
              <a:gd name="connsiteY6-530" fmla="*/ 3879281 h 4281657"/>
              <a:gd name="connsiteX7-531" fmla="*/ 171061 w 4500674"/>
              <a:gd name="connsiteY7-532" fmla="*/ 3121992 h 4281657"/>
              <a:gd name="connsiteX8-533" fmla="*/ 16906 w 4500674"/>
              <a:gd name="connsiteY8-534" fmla="*/ 2142176 h 4281657"/>
              <a:gd name="connsiteX0-535" fmla="*/ 16906 w 4503418"/>
              <a:gd name="connsiteY0-536" fmla="*/ 2151453 h 4290934"/>
              <a:gd name="connsiteX1-537" fmla="*/ 996504 w 4503418"/>
              <a:gd name="connsiteY1-538" fmla="*/ 362432 h 4290934"/>
              <a:gd name="connsiteX2-539" fmla="*/ 2395625 w 4503418"/>
              <a:gd name="connsiteY2-540" fmla="*/ 12598 h 4290934"/>
              <a:gd name="connsiteX3-541" fmla="*/ 3890389 w 4503418"/>
              <a:gd name="connsiteY3-542" fmla="*/ 661930 h 4290934"/>
              <a:gd name="connsiteX4-543" fmla="*/ 4500674 w 4503418"/>
              <a:gd name="connsiteY4-544" fmla="*/ 2182942 h 4290934"/>
              <a:gd name="connsiteX5-545" fmla="*/ 3883407 w 4503418"/>
              <a:gd name="connsiteY5-546" fmla="*/ 3699040 h 4290934"/>
              <a:gd name="connsiteX6-547" fmla="*/ 2290276 w 4503418"/>
              <a:gd name="connsiteY6-548" fmla="*/ 4287961 h 4290934"/>
              <a:gd name="connsiteX7-549" fmla="*/ 862406 w 4503418"/>
              <a:gd name="connsiteY7-550" fmla="*/ 3888558 h 4290934"/>
              <a:gd name="connsiteX8-551" fmla="*/ 171061 w 4503418"/>
              <a:gd name="connsiteY8-552" fmla="*/ 3131269 h 4290934"/>
              <a:gd name="connsiteX9" fmla="*/ 16906 w 4503418"/>
              <a:gd name="connsiteY9" fmla="*/ 2151453 h 4290934"/>
              <a:gd name="connsiteX0-553" fmla="*/ 16906 w 4503418"/>
              <a:gd name="connsiteY0-554" fmla="*/ 2151453 h 4290934"/>
              <a:gd name="connsiteX1-555" fmla="*/ 996504 w 4503418"/>
              <a:gd name="connsiteY1-556" fmla="*/ 362432 h 4290934"/>
              <a:gd name="connsiteX2-557" fmla="*/ 2395625 w 4503418"/>
              <a:gd name="connsiteY2-558" fmla="*/ 12598 h 4290934"/>
              <a:gd name="connsiteX3-559" fmla="*/ 3890389 w 4503418"/>
              <a:gd name="connsiteY3-560" fmla="*/ 661930 h 4290934"/>
              <a:gd name="connsiteX4-561" fmla="*/ 4500674 w 4503418"/>
              <a:gd name="connsiteY4-562" fmla="*/ 2182942 h 4290934"/>
              <a:gd name="connsiteX5-563" fmla="*/ 3883407 w 4503418"/>
              <a:gd name="connsiteY5-564" fmla="*/ 3699040 h 4290934"/>
              <a:gd name="connsiteX6-565" fmla="*/ 2290276 w 4503418"/>
              <a:gd name="connsiteY6-566" fmla="*/ 4287961 h 4290934"/>
              <a:gd name="connsiteX7-567" fmla="*/ 862406 w 4503418"/>
              <a:gd name="connsiteY7-568" fmla="*/ 3888558 h 4290934"/>
              <a:gd name="connsiteX8-569" fmla="*/ 171061 w 4503418"/>
              <a:gd name="connsiteY8-570" fmla="*/ 3131269 h 4290934"/>
              <a:gd name="connsiteX9-571" fmla="*/ 16906 w 4503418"/>
              <a:gd name="connsiteY9-572" fmla="*/ 2151453 h 4290934"/>
              <a:gd name="connsiteX0-573" fmla="*/ 16906 w 4501971"/>
              <a:gd name="connsiteY0-574" fmla="*/ 2151453 h 4290934"/>
              <a:gd name="connsiteX1-575" fmla="*/ 996504 w 4501971"/>
              <a:gd name="connsiteY1-576" fmla="*/ 362432 h 4290934"/>
              <a:gd name="connsiteX2-577" fmla="*/ 2395625 w 4501971"/>
              <a:gd name="connsiteY2-578" fmla="*/ 12598 h 4290934"/>
              <a:gd name="connsiteX3-579" fmla="*/ 3890389 w 4501971"/>
              <a:gd name="connsiteY3-580" fmla="*/ 661930 h 4290934"/>
              <a:gd name="connsiteX4-581" fmla="*/ 4500674 w 4501971"/>
              <a:gd name="connsiteY4-582" fmla="*/ 2182942 h 4290934"/>
              <a:gd name="connsiteX5-583" fmla="*/ 3883407 w 4501971"/>
              <a:gd name="connsiteY5-584" fmla="*/ 3699040 h 4290934"/>
              <a:gd name="connsiteX6-585" fmla="*/ 2290276 w 4501971"/>
              <a:gd name="connsiteY6-586" fmla="*/ 4287961 h 4290934"/>
              <a:gd name="connsiteX7-587" fmla="*/ 862406 w 4501971"/>
              <a:gd name="connsiteY7-588" fmla="*/ 3888558 h 4290934"/>
              <a:gd name="connsiteX8-589" fmla="*/ 171061 w 4501971"/>
              <a:gd name="connsiteY8-590" fmla="*/ 3131269 h 4290934"/>
              <a:gd name="connsiteX9-591" fmla="*/ 16906 w 4501971"/>
              <a:gd name="connsiteY9-592" fmla="*/ 2151453 h 4290934"/>
              <a:gd name="connsiteX0-593" fmla="*/ 16906 w 4500674"/>
              <a:gd name="connsiteY0-594" fmla="*/ 2151453 h 4290934"/>
              <a:gd name="connsiteX1-595" fmla="*/ 996504 w 4500674"/>
              <a:gd name="connsiteY1-596" fmla="*/ 362432 h 4290934"/>
              <a:gd name="connsiteX2-597" fmla="*/ 2395625 w 4500674"/>
              <a:gd name="connsiteY2-598" fmla="*/ 12598 h 4290934"/>
              <a:gd name="connsiteX3-599" fmla="*/ 3890389 w 4500674"/>
              <a:gd name="connsiteY3-600" fmla="*/ 661930 h 4290934"/>
              <a:gd name="connsiteX4-601" fmla="*/ 4500674 w 4500674"/>
              <a:gd name="connsiteY4-602" fmla="*/ 2182942 h 4290934"/>
              <a:gd name="connsiteX5-603" fmla="*/ 3883407 w 4500674"/>
              <a:gd name="connsiteY5-604" fmla="*/ 3699040 h 4290934"/>
              <a:gd name="connsiteX6-605" fmla="*/ 2290276 w 4500674"/>
              <a:gd name="connsiteY6-606" fmla="*/ 4287961 h 4290934"/>
              <a:gd name="connsiteX7-607" fmla="*/ 862406 w 4500674"/>
              <a:gd name="connsiteY7-608" fmla="*/ 3888558 h 4290934"/>
              <a:gd name="connsiteX8-609" fmla="*/ 171061 w 4500674"/>
              <a:gd name="connsiteY8-610" fmla="*/ 3131269 h 4290934"/>
              <a:gd name="connsiteX9-611" fmla="*/ 16906 w 4500674"/>
              <a:gd name="connsiteY9-612" fmla="*/ 2151453 h 4290934"/>
              <a:gd name="connsiteX0-613" fmla="*/ 16906 w 4500674"/>
              <a:gd name="connsiteY0-614" fmla="*/ 2151453 h 4290934"/>
              <a:gd name="connsiteX1-615" fmla="*/ 996504 w 4500674"/>
              <a:gd name="connsiteY1-616" fmla="*/ 362432 h 4290934"/>
              <a:gd name="connsiteX2-617" fmla="*/ 2395625 w 4500674"/>
              <a:gd name="connsiteY2-618" fmla="*/ 12598 h 4290934"/>
              <a:gd name="connsiteX3-619" fmla="*/ 3890389 w 4500674"/>
              <a:gd name="connsiteY3-620" fmla="*/ 661930 h 4290934"/>
              <a:gd name="connsiteX4-621" fmla="*/ 4500674 w 4500674"/>
              <a:gd name="connsiteY4-622" fmla="*/ 2182942 h 4290934"/>
              <a:gd name="connsiteX5-623" fmla="*/ 3883407 w 4500674"/>
              <a:gd name="connsiteY5-624" fmla="*/ 3699040 h 4290934"/>
              <a:gd name="connsiteX6-625" fmla="*/ 2290276 w 4500674"/>
              <a:gd name="connsiteY6-626" fmla="*/ 4287961 h 4290934"/>
              <a:gd name="connsiteX7-627" fmla="*/ 862406 w 4500674"/>
              <a:gd name="connsiteY7-628" fmla="*/ 3888558 h 4290934"/>
              <a:gd name="connsiteX8-629" fmla="*/ 171061 w 4500674"/>
              <a:gd name="connsiteY8-630" fmla="*/ 3131269 h 4290934"/>
              <a:gd name="connsiteX9-631" fmla="*/ 16906 w 4500674"/>
              <a:gd name="connsiteY9-632" fmla="*/ 2151453 h 4290934"/>
              <a:gd name="connsiteX0-633" fmla="*/ 28544 w 4512312"/>
              <a:gd name="connsiteY0-634" fmla="*/ 2151453 h 4290934"/>
              <a:gd name="connsiteX1-635" fmla="*/ 1008142 w 4512312"/>
              <a:gd name="connsiteY1-636" fmla="*/ 362432 h 4290934"/>
              <a:gd name="connsiteX2-637" fmla="*/ 2407263 w 4512312"/>
              <a:gd name="connsiteY2-638" fmla="*/ 12598 h 4290934"/>
              <a:gd name="connsiteX3-639" fmla="*/ 3902027 w 4512312"/>
              <a:gd name="connsiteY3-640" fmla="*/ 661930 h 4290934"/>
              <a:gd name="connsiteX4-641" fmla="*/ 4512312 w 4512312"/>
              <a:gd name="connsiteY4-642" fmla="*/ 2182942 h 4290934"/>
              <a:gd name="connsiteX5-643" fmla="*/ 3895045 w 4512312"/>
              <a:gd name="connsiteY5-644" fmla="*/ 3699040 h 4290934"/>
              <a:gd name="connsiteX6-645" fmla="*/ 2301914 w 4512312"/>
              <a:gd name="connsiteY6-646" fmla="*/ 4287961 h 4290934"/>
              <a:gd name="connsiteX7-647" fmla="*/ 874044 w 4512312"/>
              <a:gd name="connsiteY7-648" fmla="*/ 3888558 h 4290934"/>
              <a:gd name="connsiteX8-649" fmla="*/ 286823 w 4512312"/>
              <a:gd name="connsiteY8-650" fmla="*/ 3232066 h 4290934"/>
              <a:gd name="connsiteX9-651" fmla="*/ 28544 w 4512312"/>
              <a:gd name="connsiteY9-652" fmla="*/ 2151453 h 4290934"/>
              <a:gd name="connsiteX0-653" fmla="*/ 45358 w 4383353"/>
              <a:gd name="connsiteY0-654" fmla="*/ 2191772 h 4290934"/>
              <a:gd name="connsiteX1-655" fmla="*/ 879183 w 4383353"/>
              <a:gd name="connsiteY1-656" fmla="*/ 362432 h 4290934"/>
              <a:gd name="connsiteX2-657" fmla="*/ 2278304 w 4383353"/>
              <a:gd name="connsiteY2-658" fmla="*/ 12598 h 4290934"/>
              <a:gd name="connsiteX3-659" fmla="*/ 3773068 w 4383353"/>
              <a:gd name="connsiteY3-660" fmla="*/ 661930 h 4290934"/>
              <a:gd name="connsiteX4-661" fmla="*/ 4383353 w 4383353"/>
              <a:gd name="connsiteY4-662" fmla="*/ 2182942 h 4290934"/>
              <a:gd name="connsiteX5-663" fmla="*/ 3766086 w 4383353"/>
              <a:gd name="connsiteY5-664" fmla="*/ 3699040 h 4290934"/>
              <a:gd name="connsiteX6-665" fmla="*/ 2172955 w 4383353"/>
              <a:gd name="connsiteY6-666" fmla="*/ 4287961 h 4290934"/>
              <a:gd name="connsiteX7-667" fmla="*/ 745085 w 4383353"/>
              <a:gd name="connsiteY7-668" fmla="*/ 3888558 h 4290934"/>
              <a:gd name="connsiteX8-669" fmla="*/ 157864 w 4383353"/>
              <a:gd name="connsiteY8-670" fmla="*/ 3232066 h 4290934"/>
              <a:gd name="connsiteX9-671" fmla="*/ 45358 w 4383353"/>
              <a:gd name="connsiteY9-672" fmla="*/ 2191772 h 4290934"/>
              <a:gd name="connsiteX0-673" fmla="*/ 149 w 4338144"/>
              <a:gd name="connsiteY0-674" fmla="*/ 2191772 h 4290934"/>
              <a:gd name="connsiteX1-675" fmla="*/ 833974 w 4338144"/>
              <a:gd name="connsiteY1-676" fmla="*/ 362432 h 4290934"/>
              <a:gd name="connsiteX2-677" fmla="*/ 2233095 w 4338144"/>
              <a:gd name="connsiteY2-678" fmla="*/ 12598 h 4290934"/>
              <a:gd name="connsiteX3-679" fmla="*/ 3727859 w 4338144"/>
              <a:gd name="connsiteY3-680" fmla="*/ 661930 h 4290934"/>
              <a:gd name="connsiteX4-681" fmla="*/ 4338144 w 4338144"/>
              <a:gd name="connsiteY4-682" fmla="*/ 2182942 h 4290934"/>
              <a:gd name="connsiteX5-683" fmla="*/ 3720877 w 4338144"/>
              <a:gd name="connsiteY5-684" fmla="*/ 3699040 h 4290934"/>
              <a:gd name="connsiteX6-685" fmla="*/ 2127746 w 4338144"/>
              <a:gd name="connsiteY6-686" fmla="*/ 4287961 h 4290934"/>
              <a:gd name="connsiteX7-687" fmla="*/ 699876 w 4338144"/>
              <a:gd name="connsiteY7-688" fmla="*/ 3888558 h 4290934"/>
              <a:gd name="connsiteX8-689" fmla="*/ 112655 w 4338144"/>
              <a:gd name="connsiteY8-690" fmla="*/ 3232066 h 4290934"/>
              <a:gd name="connsiteX9-691" fmla="*/ 149 w 4338144"/>
              <a:gd name="connsiteY9-692" fmla="*/ 2191772 h 4290934"/>
              <a:gd name="connsiteX0-693" fmla="*/ 71 w 4463014"/>
              <a:gd name="connsiteY0-694" fmla="*/ 2151453 h 4290934"/>
              <a:gd name="connsiteX1-695" fmla="*/ 958844 w 4463014"/>
              <a:gd name="connsiteY1-696" fmla="*/ 362432 h 4290934"/>
              <a:gd name="connsiteX2-697" fmla="*/ 2357965 w 4463014"/>
              <a:gd name="connsiteY2-698" fmla="*/ 12598 h 4290934"/>
              <a:gd name="connsiteX3-699" fmla="*/ 3852729 w 4463014"/>
              <a:gd name="connsiteY3-700" fmla="*/ 661930 h 4290934"/>
              <a:gd name="connsiteX4-701" fmla="*/ 4463014 w 4463014"/>
              <a:gd name="connsiteY4-702" fmla="*/ 2182942 h 4290934"/>
              <a:gd name="connsiteX5-703" fmla="*/ 3845747 w 4463014"/>
              <a:gd name="connsiteY5-704" fmla="*/ 3699040 h 4290934"/>
              <a:gd name="connsiteX6-705" fmla="*/ 2252616 w 4463014"/>
              <a:gd name="connsiteY6-706" fmla="*/ 4287961 h 4290934"/>
              <a:gd name="connsiteX7-707" fmla="*/ 824746 w 4463014"/>
              <a:gd name="connsiteY7-708" fmla="*/ 3888558 h 4290934"/>
              <a:gd name="connsiteX8-709" fmla="*/ 237525 w 4463014"/>
              <a:gd name="connsiteY8-710" fmla="*/ 3232066 h 4290934"/>
              <a:gd name="connsiteX9-711" fmla="*/ 71 w 4463014"/>
              <a:gd name="connsiteY9-712" fmla="*/ 2151453 h 4290934"/>
              <a:gd name="connsiteX0-713" fmla="*/ 71 w 4463014"/>
              <a:gd name="connsiteY0-714" fmla="*/ 2151453 h 4290934"/>
              <a:gd name="connsiteX1-715" fmla="*/ 958844 w 4463014"/>
              <a:gd name="connsiteY1-716" fmla="*/ 362432 h 4290934"/>
              <a:gd name="connsiteX2-717" fmla="*/ 2357965 w 4463014"/>
              <a:gd name="connsiteY2-718" fmla="*/ 12598 h 4290934"/>
              <a:gd name="connsiteX3-719" fmla="*/ 3852729 w 4463014"/>
              <a:gd name="connsiteY3-720" fmla="*/ 661930 h 4290934"/>
              <a:gd name="connsiteX4-721" fmla="*/ 4463014 w 4463014"/>
              <a:gd name="connsiteY4-722" fmla="*/ 2182942 h 4290934"/>
              <a:gd name="connsiteX5-723" fmla="*/ 3845747 w 4463014"/>
              <a:gd name="connsiteY5-724" fmla="*/ 3699040 h 4290934"/>
              <a:gd name="connsiteX6-725" fmla="*/ 2252616 w 4463014"/>
              <a:gd name="connsiteY6-726" fmla="*/ 4287961 h 4290934"/>
              <a:gd name="connsiteX7-727" fmla="*/ 824746 w 4463014"/>
              <a:gd name="connsiteY7-728" fmla="*/ 3888558 h 4290934"/>
              <a:gd name="connsiteX8-729" fmla="*/ 237525 w 4463014"/>
              <a:gd name="connsiteY8-730" fmla="*/ 3232066 h 4290934"/>
              <a:gd name="connsiteX9-731" fmla="*/ 71 w 4463014"/>
              <a:gd name="connsiteY9-732" fmla="*/ 2151453 h 4290934"/>
              <a:gd name="connsiteX0-733" fmla="*/ 71 w 4463014"/>
              <a:gd name="connsiteY0-734" fmla="*/ 2151453 h 4290934"/>
              <a:gd name="connsiteX1-735" fmla="*/ 958844 w 4463014"/>
              <a:gd name="connsiteY1-736" fmla="*/ 362432 h 4290934"/>
              <a:gd name="connsiteX2-737" fmla="*/ 2357965 w 4463014"/>
              <a:gd name="connsiteY2-738" fmla="*/ 12598 h 4290934"/>
              <a:gd name="connsiteX3-739" fmla="*/ 3852729 w 4463014"/>
              <a:gd name="connsiteY3-740" fmla="*/ 661930 h 4290934"/>
              <a:gd name="connsiteX4-741" fmla="*/ 4463014 w 4463014"/>
              <a:gd name="connsiteY4-742" fmla="*/ 2182942 h 4290934"/>
              <a:gd name="connsiteX5-743" fmla="*/ 3845747 w 4463014"/>
              <a:gd name="connsiteY5-744" fmla="*/ 3699040 h 4290934"/>
              <a:gd name="connsiteX6-745" fmla="*/ 2252616 w 4463014"/>
              <a:gd name="connsiteY6-746" fmla="*/ 4287961 h 4290934"/>
              <a:gd name="connsiteX7-747" fmla="*/ 824746 w 4463014"/>
              <a:gd name="connsiteY7-748" fmla="*/ 3888558 h 4290934"/>
              <a:gd name="connsiteX8-749" fmla="*/ 237525 w 4463014"/>
              <a:gd name="connsiteY8-750" fmla="*/ 3232066 h 4290934"/>
              <a:gd name="connsiteX9-751" fmla="*/ 71 w 4463014"/>
              <a:gd name="connsiteY9-752" fmla="*/ 2151453 h 4290934"/>
              <a:gd name="connsiteX0-753" fmla="*/ 71 w 4421365"/>
              <a:gd name="connsiteY0-754" fmla="*/ 2151453 h 4290934"/>
              <a:gd name="connsiteX1-755" fmla="*/ 958844 w 4421365"/>
              <a:gd name="connsiteY1-756" fmla="*/ 362432 h 4290934"/>
              <a:gd name="connsiteX2-757" fmla="*/ 2357965 w 4421365"/>
              <a:gd name="connsiteY2-758" fmla="*/ 12598 h 4290934"/>
              <a:gd name="connsiteX3-759" fmla="*/ 3852729 w 4421365"/>
              <a:gd name="connsiteY3-760" fmla="*/ 661930 h 4290934"/>
              <a:gd name="connsiteX4-761" fmla="*/ 4421365 w 4421365"/>
              <a:gd name="connsiteY4-762" fmla="*/ 2485334 h 4290934"/>
              <a:gd name="connsiteX5-763" fmla="*/ 3845747 w 4421365"/>
              <a:gd name="connsiteY5-764" fmla="*/ 3699040 h 4290934"/>
              <a:gd name="connsiteX6-765" fmla="*/ 2252616 w 4421365"/>
              <a:gd name="connsiteY6-766" fmla="*/ 4287961 h 4290934"/>
              <a:gd name="connsiteX7-767" fmla="*/ 824746 w 4421365"/>
              <a:gd name="connsiteY7-768" fmla="*/ 3888558 h 4290934"/>
              <a:gd name="connsiteX8-769" fmla="*/ 237525 w 4421365"/>
              <a:gd name="connsiteY8-770" fmla="*/ 3232066 h 4290934"/>
              <a:gd name="connsiteX9-771" fmla="*/ 71 w 4421365"/>
              <a:gd name="connsiteY9-772" fmla="*/ 2151453 h 4290934"/>
              <a:gd name="connsiteX0-773" fmla="*/ 71 w 4427323"/>
              <a:gd name="connsiteY0-774" fmla="*/ 2151453 h 4290934"/>
              <a:gd name="connsiteX1-775" fmla="*/ 958844 w 4427323"/>
              <a:gd name="connsiteY1-776" fmla="*/ 362432 h 4290934"/>
              <a:gd name="connsiteX2-777" fmla="*/ 2357965 w 4427323"/>
              <a:gd name="connsiteY2-778" fmla="*/ 12598 h 4290934"/>
              <a:gd name="connsiteX3-779" fmla="*/ 3852729 w 4427323"/>
              <a:gd name="connsiteY3-780" fmla="*/ 661930 h 4290934"/>
              <a:gd name="connsiteX4-781" fmla="*/ 4421365 w 4427323"/>
              <a:gd name="connsiteY4-782" fmla="*/ 2485334 h 4290934"/>
              <a:gd name="connsiteX5-783" fmla="*/ 3845747 w 4427323"/>
              <a:gd name="connsiteY5-784" fmla="*/ 3699040 h 4290934"/>
              <a:gd name="connsiteX6-785" fmla="*/ 2252616 w 4427323"/>
              <a:gd name="connsiteY6-786" fmla="*/ 4287961 h 4290934"/>
              <a:gd name="connsiteX7-787" fmla="*/ 824746 w 4427323"/>
              <a:gd name="connsiteY7-788" fmla="*/ 3888558 h 4290934"/>
              <a:gd name="connsiteX8-789" fmla="*/ 237525 w 4427323"/>
              <a:gd name="connsiteY8-790" fmla="*/ 3232066 h 4290934"/>
              <a:gd name="connsiteX9-791" fmla="*/ 71 w 4427323"/>
              <a:gd name="connsiteY9-792" fmla="*/ 2151453 h 4290934"/>
              <a:gd name="connsiteX0-793" fmla="*/ 71 w 4427323"/>
              <a:gd name="connsiteY0-794" fmla="*/ 2151453 h 4290934"/>
              <a:gd name="connsiteX1-795" fmla="*/ 958844 w 4427323"/>
              <a:gd name="connsiteY1-796" fmla="*/ 362432 h 4290934"/>
              <a:gd name="connsiteX2-797" fmla="*/ 2357965 w 4427323"/>
              <a:gd name="connsiteY2-798" fmla="*/ 12598 h 4290934"/>
              <a:gd name="connsiteX3-799" fmla="*/ 3852729 w 4427323"/>
              <a:gd name="connsiteY3-800" fmla="*/ 661930 h 4290934"/>
              <a:gd name="connsiteX4-801" fmla="*/ 4421365 w 4427323"/>
              <a:gd name="connsiteY4-802" fmla="*/ 2485334 h 4290934"/>
              <a:gd name="connsiteX5-803" fmla="*/ 3845747 w 4427323"/>
              <a:gd name="connsiteY5-804" fmla="*/ 3699040 h 4290934"/>
              <a:gd name="connsiteX6-805" fmla="*/ 2252616 w 4427323"/>
              <a:gd name="connsiteY6-806" fmla="*/ 4287961 h 4290934"/>
              <a:gd name="connsiteX7-807" fmla="*/ 824746 w 4427323"/>
              <a:gd name="connsiteY7-808" fmla="*/ 3888558 h 4290934"/>
              <a:gd name="connsiteX8-809" fmla="*/ 237525 w 4427323"/>
              <a:gd name="connsiteY8-810" fmla="*/ 3232066 h 4290934"/>
              <a:gd name="connsiteX9-811" fmla="*/ 71 w 4427323"/>
              <a:gd name="connsiteY9-812" fmla="*/ 2151453 h 4290934"/>
              <a:gd name="connsiteX0-813" fmla="*/ 71 w 4427323"/>
              <a:gd name="connsiteY0-814" fmla="*/ 2151453 h 4292134"/>
              <a:gd name="connsiteX1-815" fmla="*/ 958844 w 4427323"/>
              <a:gd name="connsiteY1-816" fmla="*/ 362432 h 4292134"/>
              <a:gd name="connsiteX2-817" fmla="*/ 2357965 w 4427323"/>
              <a:gd name="connsiteY2-818" fmla="*/ 12598 h 4292134"/>
              <a:gd name="connsiteX3-819" fmla="*/ 3852729 w 4427323"/>
              <a:gd name="connsiteY3-820" fmla="*/ 661930 h 4292134"/>
              <a:gd name="connsiteX4-821" fmla="*/ 4421365 w 4427323"/>
              <a:gd name="connsiteY4-822" fmla="*/ 2485334 h 4292134"/>
              <a:gd name="connsiteX5-823" fmla="*/ 3908221 w 4427323"/>
              <a:gd name="connsiteY5-824" fmla="*/ 3658721 h 4292134"/>
              <a:gd name="connsiteX6-825" fmla="*/ 2252616 w 4427323"/>
              <a:gd name="connsiteY6-826" fmla="*/ 4287961 h 4292134"/>
              <a:gd name="connsiteX7-827" fmla="*/ 824746 w 4427323"/>
              <a:gd name="connsiteY7-828" fmla="*/ 3888558 h 4292134"/>
              <a:gd name="connsiteX8-829" fmla="*/ 237525 w 4427323"/>
              <a:gd name="connsiteY8-830" fmla="*/ 3232066 h 4292134"/>
              <a:gd name="connsiteX9-831" fmla="*/ 71 w 4427323"/>
              <a:gd name="connsiteY9-832" fmla="*/ 2151453 h 4292134"/>
              <a:gd name="connsiteX0-833" fmla="*/ 71 w 4427323"/>
              <a:gd name="connsiteY0-834" fmla="*/ 2151453 h 4292134"/>
              <a:gd name="connsiteX1-835" fmla="*/ 958844 w 4427323"/>
              <a:gd name="connsiteY1-836" fmla="*/ 362432 h 4292134"/>
              <a:gd name="connsiteX2-837" fmla="*/ 2357965 w 4427323"/>
              <a:gd name="connsiteY2-838" fmla="*/ 12598 h 4292134"/>
              <a:gd name="connsiteX3-839" fmla="*/ 3852729 w 4427323"/>
              <a:gd name="connsiteY3-840" fmla="*/ 661930 h 4292134"/>
              <a:gd name="connsiteX4-841" fmla="*/ 4421365 w 4427323"/>
              <a:gd name="connsiteY4-842" fmla="*/ 2485334 h 4292134"/>
              <a:gd name="connsiteX5-843" fmla="*/ 3908221 w 4427323"/>
              <a:gd name="connsiteY5-844" fmla="*/ 3658721 h 4292134"/>
              <a:gd name="connsiteX6-845" fmla="*/ 2252616 w 4427323"/>
              <a:gd name="connsiteY6-846" fmla="*/ 4287961 h 4292134"/>
              <a:gd name="connsiteX7-847" fmla="*/ 824746 w 4427323"/>
              <a:gd name="connsiteY7-848" fmla="*/ 3888558 h 4292134"/>
              <a:gd name="connsiteX8-849" fmla="*/ 237525 w 4427323"/>
              <a:gd name="connsiteY8-850" fmla="*/ 3232066 h 4292134"/>
              <a:gd name="connsiteX9-851" fmla="*/ 71 w 4427323"/>
              <a:gd name="connsiteY9-852" fmla="*/ 2151453 h 4292134"/>
              <a:gd name="connsiteX0-853" fmla="*/ 71 w 4427323"/>
              <a:gd name="connsiteY0-854" fmla="*/ 2151453 h 4289046"/>
              <a:gd name="connsiteX1-855" fmla="*/ 958844 w 4427323"/>
              <a:gd name="connsiteY1-856" fmla="*/ 362432 h 4289046"/>
              <a:gd name="connsiteX2-857" fmla="*/ 2357965 w 4427323"/>
              <a:gd name="connsiteY2-858" fmla="*/ 12598 h 4289046"/>
              <a:gd name="connsiteX3-859" fmla="*/ 3852729 w 4427323"/>
              <a:gd name="connsiteY3-860" fmla="*/ 661930 h 4289046"/>
              <a:gd name="connsiteX4-861" fmla="*/ 4421365 w 4427323"/>
              <a:gd name="connsiteY4-862" fmla="*/ 2485334 h 4289046"/>
              <a:gd name="connsiteX5-863" fmla="*/ 3929046 w 4427323"/>
              <a:gd name="connsiteY5-864" fmla="*/ 3779678 h 4289046"/>
              <a:gd name="connsiteX6-865" fmla="*/ 2252616 w 4427323"/>
              <a:gd name="connsiteY6-866" fmla="*/ 4287961 h 4289046"/>
              <a:gd name="connsiteX7-867" fmla="*/ 824746 w 4427323"/>
              <a:gd name="connsiteY7-868" fmla="*/ 3888558 h 4289046"/>
              <a:gd name="connsiteX8-869" fmla="*/ 237525 w 4427323"/>
              <a:gd name="connsiteY8-870" fmla="*/ 3232066 h 4289046"/>
              <a:gd name="connsiteX9-871" fmla="*/ 71 w 4427323"/>
              <a:gd name="connsiteY9-872" fmla="*/ 2151453 h 4289046"/>
              <a:gd name="connsiteX0-873" fmla="*/ 71 w 4427323"/>
              <a:gd name="connsiteY0-874" fmla="*/ 2151453 h 4289046"/>
              <a:gd name="connsiteX1-875" fmla="*/ 958844 w 4427323"/>
              <a:gd name="connsiteY1-876" fmla="*/ 362432 h 4289046"/>
              <a:gd name="connsiteX2-877" fmla="*/ 2357965 w 4427323"/>
              <a:gd name="connsiteY2-878" fmla="*/ 12598 h 4289046"/>
              <a:gd name="connsiteX3-879" fmla="*/ 3852729 w 4427323"/>
              <a:gd name="connsiteY3-880" fmla="*/ 661930 h 4289046"/>
              <a:gd name="connsiteX4-881" fmla="*/ 4421365 w 4427323"/>
              <a:gd name="connsiteY4-882" fmla="*/ 2485334 h 4289046"/>
              <a:gd name="connsiteX5-883" fmla="*/ 3929046 w 4427323"/>
              <a:gd name="connsiteY5-884" fmla="*/ 3779678 h 4289046"/>
              <a:gd name="connsiteX6-885" fmla="*/ 2252616 w 4427323"/>
              <a:gd name="connsiteY6-886" fmla="*/ 4287961 h 4289046"/>
              <a:gd name="connsiteX7-887" fmla="*/ 824746 w 4427323"/>
              <a:gd name="connsiteY7-888" fmla="*/ 3888558 h 4289046"/>
              <a:gd name="connsiteX8-889" fmla="*/ 237525 w 4427323"/>
              <a:gd name="connsiteY8-890" fmla="*/ 3232066 h 4289046"/>
              <a:gd name="connsiteX9-891" fmla="*/ 71 w 4427323"/>
              <a:gd name="connsiteY9-892" fmla="*/ 2151453 h 4289046"/>
              <a:gd name="connsiteX0-893" fmla="*/ 71 w 4427323"/>
              <a:gd name="connsiteY0-894" fmla="*/ 2151453 h 4292134"/>
              <a:gd name="connsiteX1-895" fmla="*/ 958844 w 4427323"/>
              <a:gd name="connsiteY1-896" fmla="*/ 362432 h 4292134"/>
              <a:gd name="connsiteX2-897" fmla="*/ 2357965 w 4427323"/>
              <a:gd name="connsiteY2-898" fmla="*/ 12598 h 4292134"/>
              <a:gd name="connsiteX3-899" fmla="*/ 3852729 w 4427323"/>
              <a:gd name="connsiteY3-900" fmla="*/ 661930 h 4292134"/>
              <a:gd name="connsiteX4-901" fmla="*/ 4421365 w 4427323"/>
              <a:gd name="connsiteY4-902" fmla="*/ 2485334 h 4292134"/>
              <a:gd name="connsiteX5-903" fmla="*/ 3949870 w 4427323"/>
              <a:gd name="connsiteY5-904" fmla="*/ 3658721 h 4292134"/>
              <a:gd name="connsiteX6-905" fmla="*/ 2252616 w 4427323"/>
              <a:gd name="connsiteY6-906" fmla="*/ 4287961 h 4292134"/>
              <a:gd name="connsiteX7-907" fmla="*/ 824746 w 4427323"/>
              <a:gd name="connsiteY7-908" fmla="*/ 3888558 h 4292134"/>
              <a:gd name="connsiteX8-909" fmla="*/ 237525 w 4427323"/>
              <a:gd name="connsiteY8-910" fmla="*/ 3232066 h 4292134"/>
              <a:gd name="connsiteX9-911" fmla="*/ 71 w 4427323"/>
              <a:gd name="connsiteY9-912" fmla="*/ 2151453 h 4292134"/>
              <a:gd name="connsiteX0-913" fmla="*/ 71 w 4427323"/>
              <a:gd name="connsiteY0-914" fmla="*/ 2151453 h 4288042"/>
              <a:gd name="connsiteX1-915" fmla="*/ 958844 w 4427323"/>
              <a:gd name="connsiteY1-916" fmla="*/ 362432 h 4288042"/>
              <a:gd name="connsiteX2-917" fmla="*/ 2357965 w 4427323"/>
              <a:gd name="connsiteY2-918" fmla="*/ 12598 h 4288042"/>
              <a:gd name="connsiteX3-919" fmla="*/ 3852729 w 4427323"/>
              <a:gd name="connsiteY3-920" fmla="*/ 661930 h 4288042"/>
              <a:gd name="connsiteX4-921" fmla="*/ 4421365 w 4427323"/>
              <a:gd name="connsiteY4-922" fmla="*/ 2485334 h 4288042"/>
              <a:gd name="connsiteX5-923" fmla="*/ 3824922 w 4427323"/>
              <a:gd name="connsiteY5-924" fmla="*/ 3860316 h 4288042"/>
              <a:gd name="connsiteX6-925" fmla="*/ 2252616 w 4427323"/>
              <a:gd name="connsiteY6-926" fmla="*/ 4287961 h 4288042"/>
              <a:gd name="connsiteX7-927" fmla="*/ 824746 w 4427323"/>
              <a:gd name="connsiteY7-928" fmla="*/ 3888558 h 4288042"/>
              <a:gd name="connsiteX8-929" fmla="*/ 237525 w 4427323"/>
              <a:gd name="connsiteY8-930" fmla="*/ 3232066 h 4288042"/>
              <a:gd name="connsiteX9-931" fmla="*/ 71 w 4427323"/>
              <a:gd name="connsiteY9-932" fmla="*/ 2151453 h 4288042"/>
              <a:gd name="connsiteX0-933" fmla="*/ 71 w 4427323"/>
              <a:gd name="connsiteY0-934" fmla="*/ 2151453 h 4288042"/>
              <a:gd name="connsiteX1-935" fmla="*/ 958844 w 4427323"/>
              <a:gd name="connsiteY1-936" fmla="*/ 362432 h 4288042"/>
              <a:gd name="connsiteX2-937" fmla="*/ 2357965 w 4427323"/>
              <a:gd name="connsiteY2-938" fmla="*/ 12598 h 4288042"/>
              <a:gd name="connsiteX3-939" fmla="*/ 3852729 w 4427323"/>
              <a:gd name="connsiteY3-940" fmla="*/ 661930 h 4288042"/>
              <a:gd name="connsiteX4-941" fmla="*/ 4421365 w 4427323"/>
              <a:gd name="connsiteY4-942" fmla="*/ 2485334 h 4288042"/>
              <a:gd name="connsiteX5-943" fmla="*/ 3720799 w 4427323"/>
              <a:gd name="connsiteY5-944" fmla="*/ 3860316 h 4288042"/>
              <a:gd name="connsiteX6-945" fmla="*/ 2252616 w 4427323"/>
              <a:gd name="connsiteY6-946" fmla="*/ 4287961 h 4288042"/>
              <a:gd name="connsiteX7-947" fmla="*/ 824746 w 4427323"/>
              <a:gd name="connsiteY7-948" fmla="*/ 3888558 h 4288042"/>
              <a:gd name="connsiteX8-949" fmla="*/ 237525 w 4427323"/>
              <a:gd name="connsiteY8-950" fmla="*/ 3232066 h 4288042"/>
              <a:gd name="connsiteX9-951" fmla="*/ 71 w 4427323"/>
              <a:gd name="connsiteY9-952" fmla="*/ 2151453 h 42880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 ang="0">
                <a:pos x="connsiteX7-169" y="connsiteY7-170"/>
              </a:cxn>
              <a:cxn ang="0">
                <a:pos x="connsiteX8-299" y="connsiteY8-300"/>
              </a:cxn>
              <a:cxn ang="0">
                <a:pos x="connsiteX9-571" y="connsiteY9-572"/>
              </a:cxn>
            </a:cxnLst>
            <a:rect l="l" t="t" r="r" b="b"/>
            <a:pathLst>
              <a:path w="4427323" h="4288042">
                <a:moveTo>
                  <a:pt x="71" y="2151453"/>
                </a:moveTo>
                <a:cubicBezTo>
                  <a:pt x="-4657" y="1511905"/>
                  <a:pt x="224953" y="1001609"/>
                  <a:pt x="958844" y="362432"/>
                </a:cubicBezTo>
                <a:cubicBezTo>
                  <a:pt x="1479627" y="57436"/>
                  <a:pt x="1875651" y="-37318"/>
                  <a:pt x="2357965" y="12598"/>
                </a:cubicBezTo>
                <a:cubicBezTo>
                  <a:pt x="2840279" y="62514"/>
                  <a:pt x="3470401" y="174250"/>
                  <a:pt x="3852729" y="661930"/>
                </a:cubicBezTo>
                <a:cubicBezTo>
                  <a:pt x="3825726" y="740255"/>
                  <a:pt x="4497082" y="1021324"/>
                  <a:pt x="4421365" y="2485334"/>
                </a:cubicBezTo>
                <a:cubicBezTo>
                  <a:pt x="4400065" y="3262836"/>
                  <a:pt x="4042801" y="3624521"/>
                  <a:pt x="3720799" y="3860316"/>
                </a:cubicBezTo>
                <a:cubicBezTo>
                  <a:pt x="3191050" y="4223398"/>
                  <a:pt x="2735291" y="4283254"/>
                  <a:pt x="2252616" y="4287961"/>
                </a:cubicBezTo>
                <a:cubicBezTo>
                  <a:pt x="1769941" y="4292668"/>
                  <a:pt x="1142952" y="4093597"/>
                  <a:pt x="824746" y="3888558"/>
                </a:cubicBezTo>
                <a:cubicBezTo>
                  <a:pt x="506540" y="3683520"/>
                  <a:pt x="378442" y="3521584"/>
                  <a:pt x="237525" y="3232066"/>
                </a:cubicBezTo>
                <a:cubicBezTo>
                  <a:pt x="152086" y="3021823"/>
                  <a:pt x="4799" y="2791001"/>
                  <a:pt x="71" y="2151453"/>
                </a:cubicBezTo>
                <a:close/>
              </a:path>
            </a:pathLst>
          </a:custGeom>
          <a:noFill/>
          <a:ln w="127000" cmpd="sng">
            <a:noFill/>
          </a:ln>
          <a:effectLst>
            <a:outerShdw blurRad="44450" dist="38100" dir="8160000" algn="tl" rotWithShape="0">
              <a:srgbClr val="000000">
                <a:alpha val="40000"/>
              </a:srgbClr>
            </a:outerShdw>
          </a:effectLst>
        </p:spPr>
        <p:txBody>
          <a:bodyPr vert="horz" anchor="ctr"/>
          <a:lstStyle>
            <a:lvl1pPr algn="ctr">
              <a:defRPr sz="3200">
                <a:ln>
                  <a:noFill/>
                </a:ln>
                <a:solidFill>
                  <a:schemeClr val="tx1"/>
                </a:solidFill>
                <a:latin typeface="Arial" panose="020B0604020202020204"/>
                <a:cs typeface="Arial" panose="020B0604020202020204"/>
              </a:defRPr>
            </a:lvl1pPr>
          </a:lstStyle>
          <a:p>
            <a:endParaRPr lang="en-US" dirty="0"/>
          </a:p>
        </p:txBody>
      </p:sp>
      <p:sp>
        <p:nvSpPr>
          <p:cNvPr id="42" name="Picture Placeholder 8"/>
          <p:cNvSpPr>
            <a:spLocks noGrp="1"/>
          </p:cNvSpPr>
          <p:nvPr>
            <p:ph type="pic" sz="quarter" idx="39"/>
          </p:nvPr>
        </p:nvSpPr>
        <p:spPr>
          <a:xfrm>
            <a:off x="2614936" y="6137920"/>
            <a:ext cx="2518876" cy="2520280"/>
          </a:xfrm>
          <a:custGeom>
            <a:avLst/>
            <a:gdLst>
              <a:gd name="connsiteX0" fmla="*/ 0 w 4357820"/>
              <a:gd name="connsiteY0" fmla="*/ 2178493 h 4356986"/>
              <a:gd name="connsiteX1" fmla="*/ 2178910 w 4357820"/>
              <a:gd name="connsiteY1" fmla="*/ 0 h 4356986"/>
              <a:gd name="connsiteX2" fmla="*/ 4357820 w 4357820"/>
              <a:gd name="connsiteY2" fmla="*/ 2178493 h 4356986"/>
              <a:gd name="connsiteX3" fmla="*/ 2178910 w 4357820"/>
              <a:gd name="connsiteY3" fmla="*/ 4356986 h 4356986"/>
              <a:gd name="connsiteX4" fmla="*/ 0 w 4357820"/>
              <a:gd name="connsiteY4" fmla="*/ 2178493 h 4356986"/>
              <a:gd name="connsiteX0-1" fmla="*/ 42475 w 4400295"/>
              <a:gd name="connsiteY0-2" fmla="*/ 2178493 h 4461225"/>
              <a:gd name="connsiteX1-3" fmla="*/ 2221385 w 4400295"/>
              <a:gd name="connsiteY1-4" fmla="*/ 0 h 4461225"/>
              <a:gd name="connsiteX2-5" fmla="*/ 4400295 w 4400295"/>
              <a:gd name="connsiteY2-6" fmla="*/ 2178493 h 4461225"/>
              <a:gd name="connsiteX3-7" fmla="*/ 2221385 w 4400295"/>
              <a:gd name="connsiteY3-8" fmla="*/ 4356986 h 4461225"/>
              <a:gd name="connsiteX4-9" fmla="*/ 887975 w 4400295"/>
              <a:gd name="connsiteY4-10" fmla="*/ 3915598 h 4461225"/>
              <a:gd name="connsiteX5" fmla="*/ 42475 w 4400295"/>
              <a:gd name="connsiteY5" fmla="*/ 2178493 h 4461225"/>
              <a:gd name="connsiteX0-11" fmla="*/ 430 w 4358250"/>
              <a:gd name="connsiteY0-12" fmla="*/ 2178493 h 4461225"/>
              <a:gd name="connsiteX1-13" fmla="*/ 2179340 w 4358250"/>
              <a:gd name="connsiteY1-14" fmla="*/ 0 h 4461225"/>
              <a:gd name="connsiteX2-15" fmla="*/ 4358250 w 4358250"/>
              <a:gd name="connsiteY2-16" fmla="*/ 2178493 h 4461225"/>
              <a:gd name="connsiteX3-17" fmla="*/ 2179340 w 4358250"/>
              <a:gd name="connsiteY3-18" fmla="*/ 4356986 h 4461225"/>
              <a:gd name="connsiteX4-19" fmla="*/ 845930 w 4358250"/>
              <a:gd name="connsiteY4-20" fmla="*/ 3915598 h 4461225"/>
              <a:gd name="connsiteX5-21" fmla="*/ 430 w 4358250"/>
              <a:gd name="connsiteY5-22" fmla="*/ 2178493 h 4461225"/>
              <a:gd name="connsiteX0-23" fmla="*/ 430 w 4358250"/>
              <a:gd name="connsiteY0-24" fmla="*/ 2178493 h 4443710"/>
              <a:gd name="connsiteX1-25" fmla="*/ 2179340 w 4358250"/>
              <a:gd name="connsiteY1-26" fmla="*/ 0 h 4443710"/>
              <a:gd name="connsiteX2-27" fmla="*/ 4358250 w 4358250"/>
              <a:gd name="connsiteY2-28" fmla="*/ 2178493 h 4443710"/>
              <a:gd name="connsiteX3-29" fmla="*/ 2179340 w 4358250"/>
              <a:gd name="connsiteY3-30" fmla="*/ 4356986 h 4443710"/>
              <a:gd name="connsiteX4-31" fmla="*/ 845930 w 4358250"/>
              <a:gd name="connsiteY4-32" fmla="*/ 3915598 h 4443710"/>
              <a:gd name="connsiteX5-33" fmla="*/ 430 w 4358250"/>
              <a:gd name="connsiteY5-34" fmla="*/ 2178493 h 4443710"/>
              <a:gd name="connsiteX0-35" fmla="*/ 430 w 4358250"/>
              <a:gd name="connsiteY0-36" fmla="*/ 2178493 h 4362020"/>
              <a:gd name="connsiteX1-37" fmla="*/ 2179340 w 4358250"/>
              <a:gd name="connsiteY1-38" fmla="*/ 0 h 4362020"/>
              <a:gd name="connsiteX2-39" fmla="*/ 4358250 w 4358250"/>
              <a:gd name="connsiteY2-40" fmla="*/ 2178493 h 4362020"/>
              <a:gd name="connsiteX3-41" fmla="*/ 2179340 w 4358250"/>
              <a:gd name="connsiteY3-42" fmla="*/ 4356986 h 4362020"/>
              <a:gd name="connsiteX4-43" fmla="*/ 845930 w 4358250"/>
              <a:gd name="connsiteY4-44" fmla="*/ 3915598 h 4362020"/>
              <a:gd name="connsiteX5-45" fmla="*/ 430 w 4358250"/>
              <a:gd name="connsiteY5-46" fmla="*/ 2178493 h 4362020"/>
              <a:gd name="connsiteX0-47" fmla="*/ 430 w 4358250"/>
              <a:gd name="connsiteY0-48" fmla="*/ 2178493 h 4361382"/>
              <a:gd name="connsiteX1-49" fmla="*/ 2179340 w 4358250"/>
              <a:gd name="connsiteY1-50" fmla="*/ 0 h 4361382"/>
              <a:gd name="connsiteX2-51" fmla="*/ 4358250 w 4358250"/>
              <a:gd name="connsiteY2-52" fmla="*/ 2178493 h 4361382"/>
              <a:gd name="connsiteX3-53" fmla="*/ 2179340 w 4358250"/>
              <a:gd name="connsiteY3-54" fmla="*/ 4356986 h 4361382"/>
              <a:gd name="connsiteX4-55" fmla="*/ 845930 w 4358250"/>
              <a:gd name="connsiteY4-56" fmla="*/ 3915598 h 4361382"/>
              <a:gd name="connsiteX5-57" fmla="*/ 430 w 4358250"/>
              <a:gd name="connsiteY5-58" fmla="*/ 2178493 h 4361382"/>
              <a:gd name="connsiteX0-59" fmla="*/ 430 w 4446871"/>
              <a:gd name="connsiteY0-60" fmla="*/ 2178493 h 4362484"/>
              <a:gd name="connsiteX1-61" fmla="*/ 2179340 w 4446871"/>
              <a:gd name="connsiteY1-62" fmla="*/ 0 h 4362484"/>
              <a:gd name="connsiteX2-63" fmla="*/ 4358250 w 4446871"/>
              <a:gd name="connsiteY2-64" fmla="*/ 2178493 h 4362484"/>
              <a:gd name="connsiteX3-65" fmla="*/ 3803957 w 4446871"/>
              <a:gd name="connsiteY3-66" fmla="*/ 3631614 h 4362484"/>
              <a:gd name="connsiteX4-67" fmla="*/ 2179340 w 4446871"/>
              <a:gd name="connsiteY4-68" fmla="*/ 4356986 h 4362484"/>
              <a:gd name="connsiteX5-69" fmla="*/ 845930 w 4446871"/>
              <a:gd name="connsiteY5-70" fmla="*/ 3915598 h 4362484"/>
              <a:gd name="connsiteX6" fmla="*/ 430 w 4446871"/>
              <a:gd name="connsiteY6" fmla="*/ 2178493 h 4362484"/>
              <a:gd name="connsiteX0-71" fmla="*/ 430 w 4446871"/>
              <a:gd name="connsiteY0-72" fmla="*/ 2178493 h 4362484"/>
              <a:gd name="connsiteX1-73" fmla="*/ 2179340 w 4446871"/>
              <a:gd name="connsiteY1-74" fmla="*/ 0 h 4362484"/>
              <a:gd name="connsiteX2-75" fmla="*/ 4358250 w 4446871"/>
              <a:gd name="connsiteY2-76" fmla="*/ 2178493 h 4362484"/>
              <a:gd name="connsiteX3-77" fmla="*/ 3803957 w 4446871"/>
              <a:gd name="connsiteY3-78" fmla="*/ 3631614 h 4362484"/>
              <a:gd name="connsiteX4-79" fmla="*/ 2179340 w 4446871"/>
              <a:gd name="connsiteY4-80" fmla="*/ 4356986 h 4362484"/>
              <a:gd name="connsiteX5-81" fmla="*/ 845930 w 4446871"/>
              <a:gd name="connsiteY5-82" fmla="*/ 3915598 h 4362484"/>
              <a:gd name="connsiteX6-83" fmla="*/ 430 w 4446871"/>
              <a:gd name="connsiteY6-84" fmla="*/ 2178493 h 4362484"/>
              <a:gd name="connsiteX0-85" fmla="*/ 430 w 4358250"/>
              <a:gd name="connsiteY0-86" fmla="*/ 2178493 h 4362484"/>
              <a:gd name="connsiteX1-87" fmla="*/ 2179340 w 4358250"/>
              <a:gd name="connsiteY1-88" fmla="*/ 0 h 4362484"/>
              <a:gd name="connsiteX2-89" fmla="*/ 4358250 w 4358250"/>
              <a:gd name="connsiteY2-90" fmla="*/ 2178493 h 4362484"/>
              <a:gd name="connsiteX3-91" fmla="*/ 3803957 w 4358250"/>
              <a:gd name="connsiteY3-92" fmla="*/ 3631614 h 4362484"/>
              <a:gd name="connsiteX4-93" fmla="*/ 2179340 w 4358250"/>
              <a:gd name="connsiteY4-94" fmla="*/ 4356986 h 4362484"/>
              <a:gd name="connsiteX5-95" fmla="*/ 845930 w 4358250"/>
              <a:gd name="connsiteY5-96" fmla="*/ 3915598 h 4362484"/>
              <a:gd name="connsiteX6-97" fmla="*/ 430 w 4358250"/>
              <a:gd name="connsiteY6-98" fmla="*/ 2178493 h 4362484"/>
              <a:gd name="connsiteX0-99" fmla="*/ 430 w 4358250"/>
              <a:gd name="connsiteY0-100" fmla="*/ 2178493 h 4362484"/>
              <a:gd name="connsiteX1-101" fmla="*/ 2179340 w 4358250"/>
              <a:gd name="connsiteY1-102" fmla="*/ 0 h 4362484"/>
              <a:gd name="connsiteX2-103" fmla="*/ 4358250 w 4358250"/>
              <a:gd name="connsiteY2-104" fmla="*/ 2178493 h 4362484"/>
              <a:gd name="connsiteX3-105" fmla="*/ 3803957 w 4358250"/>
              <a:gd name="connsiteY3-106" fmla="*/ 3631614 h 4362484"/>
              <a:gd name="connsiteX4-107" fmla="*/ 2179340 w 4358250"/>
              <a:gd name="connsiteY4-108" fmla="*/ 4356986 h 4362484"/>
              <a:gd name="connsiteX5-109" fmla="*/ 845930 w 4358250"/>
              <a:gd name="connsiteY5-110" fmla="*/ 3915598 h 4362484"/>
              <a:gd name="connsiteX6-111" fmla="*/ 430 w 4358250"/>
              <a:gd name="connsiteY6-112" fmla="*/ 2178493 h 4362484"/>
              <a:gd name="connsiteX0-113" fmla="*/ 430 w 4358250"/>
              <a:gd name="connsiteY0-114" fmla="*/ 2178493 h 4362484"/>
              <a:gd name="connsiteX1-115" fmla="*/ 2179340 w 4358250"/>
              <a:gd name="connsiteY1-116" fmla="*/ 0 h 4362484"/>
              <a:gd name="connsiteX2-117" fmla="*/ 4358250 w 4358250"/>
              <a:gd name="connsiteY2-118" fmla="*/ 2178493 h 4362484"/>
              <a:gd name="connsiteX3-119" fmla="*/ 3803957 w 4358250"/>
              <a:gd name="connsiteY3-120" fmla="*/ 3631614 h 4362484"/>
              <a:gd name="connsiteX4-121" fmla="*/ 2179340 w 4358250"/>
              <a:gd name="connsiteY4-122" fmla="*/ 4356986 h 4362484"/>
              <a:gd name="connsiteX5-123" fmla="*/ 845930 w 4358250"/>
              <a:gd name="connsiteY5-124" fmla="*/ 3915598 h 4362484"/>
              <a:gd name="connsiteX6-125" fmla="*/ 430 w 4358250"/>
              <a:gd name="connsiteY6-126" fmla="*/ 2178493 h 4362484"/>
              <a:gd name="connsiteX0-127" fmla="*/ 430 w 4358250"/>
              <a:gd name="connsiteY0-128" fmla="*/ 2178493 h 4357463"/>
              <a:gd name="connsiteX1-129" fmla="*/ 2179340 w 4358250"/>
              <a:gd name="connsiteY1-130" fmla="*/ 0 h 4357463"/>
              <a:gd name="connsiteX2-131" fmla="*/ 4358250 w 4358250"/>
              <a:gd name="connsiteY2-132" fmla="*/ 2178493 h 4357463"/>
              <a:gd name="connsiteX3-133" fmla="*/ 3803957 w 4358250"/>
              <a:gd name="connsiteY3-134" fmla="*/ 3631614 h 4357463"/>
              <a:gd name="connsiteX4-135" fmla="*/ 2179340 w 4358250"/>
              <a:gd name="connsiteY4-136" fmla="*/ 4356986 h 4357463"/>
              <a:gd name="connsiteX5-137" fmla="*/ 845930 w 4358250"/>
              <a:gd name="connsiteY5-138" fmla="*/ 3915598 h 4357463"/>
              <a:gd name="connsiteX6-139" fmla="*/ 430 w 4358250"/>
              <a:gd name="connsiteY6-140" fmla="*/ 2178493 h 4357463"/>
              <a:gd name="connsiteX0-141" fmla="*/ 717 w 4358537"/>
              <a:gd name="connsiteY0-142" fmla="*/ 2295351 h 4474321"/>
              <a:gd name="connsiteX1-143" fmla="*/ 980315 w 4358537"/>
              <a:gd name="connsiteY1-144" fmla="*/ 506330 h 4474321"/>
              <a:gd name="connsiteX2-145" fmla="*/ 2179627 w 4358537"/>
              <a:gd name="connsiteY2-146" fmla="*/ 116858 h 4474321"/>
              <a:gd name="connsiteX3-147" fmla="*/ 4358537 w 4358537"/>
              <a:gd name="connsiteY3-148" fmla="*/ 2295351 h 4474321"/>
              <a:gd name="connsiteX4-149" fmla="*/ 3804244 w 4358537"/>
              <a:gd name="connsiteY4-150" fmla="*/ 3748472 h 4474321"/>
              <a:gd name="connsiteX5-151" fmla="*/ 2179627 w 4358537"/>
              <a:gd name="connsiteY5-152" fmla="*/ 4473844 h 4474321"/>
              <a:gd name="connsiteX6-153" fmla="*/ 846217 w 4358537"/>
              <a:gd name="connsiteY6-154" fmla="*/ 4032456 h 4474321"/>
              <a:gd name="connsiteX7" fmla="*/ 717 w 4358537"/>
              <a:gd name="connsiteY7" fmla="*/ 2295351 h 4474321"/>
              <a:gd name="connsiteX0-155" fmla="*/ 717 w 4358537"/>
              <a:gd name="connsiteY0-156" fmla="*/ 2271433 h 4450403"/>
              <a:gd name="connsiteX1-157" fmla="*/ 980315 w 4358537"/>
              <a:gd name="connsiteY1-158" fmla="*/ 482412 h 4450403"/>
              <a:gd name="connsiteX2-159" fmla="*/ 2179627 w 4358537"/>
              <a:gd name="connsiteY2-160" fmla="*/ 92940 h 4450403"/>
              <a:gd name="connsiteX3-161" fmla="*/ 4358537 w 4358537"/>
              <a:gd name="connsiteY3-162" fmla="*/ 2271433 h 4450403"/>
              <a:gd name="connsiteX4-163" fmla="*/ 3804244 w 4358537"/>
              <a:gd name="connsiteY4-164" fmla="*/ 3724554 h 4450403"/>
              <a:gd name="connsiteX5-165" fmla="*/ 2179627 w 4358537"/>
              <a:gd name="connsiteY5-166" fmla="*/ 4449926 h 4450403"/>
              <a:gd name="connsiteX6-167" fmla="*/ 846217 w 4358537"/>
              <a:gd name="connsiteY6-168" fmla="*/ 4008538 h 4450403"/>
              <a:gd name="connsiteX7-169" fmla="*/ 717 w 4358537"/>
              <a:gd name="connsiteY7-170" fmla="*/ 2271433 h 4450403"/>
              <a:gd name="connsiteX0-171" fmla="*/ 717 w 4358537"/>
              <a:gd name="connsiteY0-172" fmla="*/ 2271433 h 4450403"/>
              <a:gd name="connsiteX1-173" fmla="*/ 980315 w 4358537"/>
              <a:gd name="connsiteY1-174" fmla="*/ 482412 h 4450403"/>
              <a:gd name="connsiteX2-175" fmla="*/ 2179627 w 4358537"/>
              <a:gd name="connsiteY2-176" fmla="*/ 92940 h 4450403"/>
              <a:gd name="connsiteX3-177" fmla="*/ 4358537 w 4358537"/>
              <a:gd name="connsiteY3-178" fmla="*/ 2271433 h 4450403"/>
              <a:gd name="connsiteX4-179" fmla="*/ 3804244 w 4358537"/>
              <a:gd name="connsiteY4-180" fmla="*/ 3724554 h 4450403"/>
              <a:gd name="connsiteX5-181" fmla="*/ 2179627 w 4358537"/>
              <a:gd name="connsiteY5-182" fmla="*/ 4449926 h 4450403"/>
              <a:gd name="connsiteX6-183" fmla="*/ 846217 w 4358537"/>
              <a:gd name="connsiteY6-184" fmla="*/ 4008538 h 4450403"/>
              <a:gd name="connsiteX7-185" fmla="*/ 717 w 4358537"/>
              <a:gd name="connsiteY7-186" fmla="*/ 2271433 h 4450403"/>
              <a:gd name="connsiteX0-187" fmla="*/ 717 w 4358537"/>
              <a:gd name="connsiteY0-188" fmla="*/ 2180017 h 4358987"/>
              <a:gd name="connsiteX1-189" fmla="*/ 980315 w 4358537"/>
              <a:gd name="connsiteY1-190" fmla="*/ 390996 h 4358987"/>
              <a:gd name="connsiteX2-191" fmla="*/ 2179627 w 4358537"/>
              <a:gd name="connsiteY2-192" fmla="*/ 1524 h 4358987"/>
              <a:gd name="connsiteX3-193" fmla="*/ 4358537 w 4358537"/>
              <a:gd name="connsiteY3-194" fmla="*/ 2180017 h 4358987"/>
              <a:gd name="connsiteX4-195" fmla="*/ 3804244 w 4358537"/>
              <a:gd name="connsiteY4-196" fmla="*/ 3633138 h 4358987"/>
              <a:gd name="connsiteX5-197" fmla="*/ 2179627 w 4358537"/>
              <a:gd name="connsiteY5-198" fmla="*/ 4358510 h 4358987"/>
              <a:gd name="connsiteX6-199" fmla="*/ 846217 w 4358537"/>
              <a:gd name="connsiteY6-200" fmla="*/ 3917122 h 4358987"/>
              <a:gd name="connsiteX7-201" fmla="*/ 717 w 4358537"/>
              <a:gd name="connsiteY7-202" fmla="*/ 2180017 h 4358987"/>
              <a:gd name="connsiteX0-203" fmla="*/ 717 w 4358537"/>
              <a:gd name="connsiteY0-204" fmla="*/ 1995182 h 4174152"/>
              <a:gd name="connsiteX1-205" fmla="*/ 980315 w 4358537"/>
              <a:gd name="connsiteY1-206" fmla="*/ 206161 h 4174152"/>
              <a:gd name="connsiteX2-207" fmla="*/ 2376829 w 4358537"/>
              <a:gd name="connsiteY2-208" fmla="*/ 6012 h 4174152"/>
              <a:gd name="connsiteX3-209" fmla="*/ 4358537 w 4358537"/>
              <a:gd name="connsiteY3-210" fmla="*/ 1995182 h 4174152"/>
              <a:gd name="connsiteX4-211" fmla="*/ 3804244 w 4358537"/>
              <a:gd name="connsiteY4-212" fmla="*/ 3448303 h 4174152"/>
              <a:gd name="connsiteX5-213" fmla="*/ 2179627 w 4358537"/>
              <a:gd name="connsiteY5-214" fmla="*/ 4173675 h 4174152"/>
              <a:gd name="connsiteX6-215" fmla="*/ 846217 w 4358537"/>
              <a:gd name="connsiteY6-216" fmla="*/ 3732287 h 4174152"/>
              <a:gd name="connsiteX7-217" fmla="*/ 717 w 4358537"/>
              <a:gd name="connsiteY7-218" fmla="*/ 1995182 h 4174152"/>
              <a:gd name="connsiteX0-219" fmla="*/ 717 w 4358537"/>
              <a:gd name="connsiteY0-220" fmla="*/ 1990215 h 4169185"/>
              <a:gd name="connsiteX1-221" fmla="*/ 980315 w 4358537"/>
              <a:gd name="connsiteY1-222" fmla="*/ 201194 h 4169185"/>
              <a:gd name="connsiteX2-223" fmla="*/ 2376829 w 4358537"/>
              <a:gd name="connsiteY2-224" fmla="*/ 1045 h 4169185"/>
              <a:gd name="connsiteX3-225" fmla="*/ 4358537 w 4358537"/>
              <a:gd name="connsiteY3-226" fmla="*/ 1990215 h 4169185"/>
              <a:gd name="connsiteX4-227" fmla="*/ 3804244 w 4358537"/>
              <a:gd name="connsiteY4-228" fmla="*/ 3443336 h 4169185"/>
              <a:gd name="connsiteX5-229" fmla="*/ 2179627 w 4358537"/>
              <a:gd name="connsiteY5-230" fmla="*/ 4168708 h 4169185"/>
              <a:gd name="connsiteX6-231" fmla="*/ 846217 w 4358537"/>
              <a:gd name="connsiteY6-232" fmla="*/ 3727320 h 4169185"/>
              <a:gd name="connsiteX7-233" fmla="*/ 717 w 4358537"/>
              <a:gd name="connsiteY7-234" fmla="*/ 1990215 h 4169185"/>
              <a:gd name="connsiteX0-235" fmla="*/ 717 w 4358537"/>
              <a:gd name="connsiteY0-236" fmla="*/ 2044765 h 4223735"/>
              <a:gd name="connsiteX1-237" fmla="*/ 980315 w 4358537"/>
              <a:gd name="connsiteY1-238" fmla="*/ 255744 h 4223735"/>
              <a:gd name="connsiteX2-239" fmla="*/ 2368941 w 4358537"/>
              <a:gd name="connsiteY2-240" fmla="*/ 376 h 4223735"/>
              <a:gd name="connsiteX3-241" fmla="*/ 4358537 w 4358537"/>
              <a:gd name="connsiteY3-242" fmla="*/ 2044765 h 4223735"/>
              <a:gd name="connsiteX4-243" fmla="*/ 3804244 w 4358537"/>
              <a:gd name="connsiteY4-244" fmla="*/ 3497886 h 4223735"/>
              <a:gd name="connsiteX5-245" fmla="*/ 2179627 w 4358537"/>
              <a:gd name="connsiteY5-246" fmla="*/ 4223258 h 4223735"/>
              <a:gd name="connsiteX6-247" fmla="*/ 846217 w 4358537"/>
              <a:gd name="connsiteY6-248" fmla="*/ 3781870 h 4223735"/>
              <a:gd name="connsiteX7-249" fmla="*/ 717 w 4358537"/>
              <a:gd name="connsiteY7-250" fmla="*/ 2044765 h 4223735"/>
              <a:gd name="connsiteX0-251" fmla="*/ 717 w 4358537"/>
              <a:gd name="connsiteY0-252" fmla="*/ 2044765 h 4223735"/>
              <a:gd name="connsiteX1-253" fmla="*/ 980315 w 4358537"/>
              <a:gd name="connsiteY1-254" fmla="*/ 255744 h 4223735"/>
              <a:gd name="connsiteX2-255" fmla="*/ 2368941 w 4358537"/>
              <a:gd name="connsiteY2-256" fmla="*/ 376 h 4223735"/>
              <a:gd name="connsiteX3-257" fmla="*/ 4358537 w 4358537"/>
              <a:gd name="connsiteY3-258" fmla="*/ 2044765 h 4223735"/>
              <a:gd name="connsiteX4-259" fmla="*/ 3804244 w 4358537"/>
              <a:gd name="connsiteY4-260" fmla="*/ 3497886 h 4223735"/>
              <a:gd name="connsiteX5-261" fmla="*/ 2179627 w 4358537"/>
              <a:gd name="connsiteY5-262" fmla="*/ 4223258 h 4223735"/>
              <a:gd name="connsiteX6-263" fmla="*/ 846217 w 4358537"/>
              <a:gd name="connsiteY6-264" fmla="*/ 3781870 h 4223735"/>
              <a:gd name="connsiteX7-265" fmla="*/ 717 w 4358537"/>
              <a:gd name="connsiteY7-266" fmla="*/ 2044765 h 4223735"/>
              <a:gd name="connsiteX0-267" fmla="*/ 36241 w 4394061"/>
              <a:gd name="connsiteY0-268" fmla="*/ 2044765 h 4223735"/>
              <a:gd name="connsiteX1-269" fmla="*/ 1015839 w 4394061"/>
              <a:gd name="connsiteY1-270" fmla="*/ 255744 h 4223735"/>
              <a:gd name="connsiteX2-271" fmla="*/ 2404465 w 4394061"/>
              <a:gd name="connsiteY2-272" fmla="*/ 376 h 4223735"/>
              <a:gd name="connsiteX3-273" fmla="*/ 4394061 w 4394061"/>
              <a:gd name="connsiteY3-274" fmla="*/ 2044765 h 4223735"/>
              <a:gd name="connsiteX4-275" fmla="*/ 3839768 w 4394061"/>
              <a:gd name="connsiteY4-276" fmla="*/ 3497886 h 4223735"/>
              <a:gd name="connsiteX5-277" fmla="*/ 2215151 w 4394061"/>
              <a:gd name="connsiteY5-278" fmla="*/ 4223258 h 4223735"/>
              <a:gd name="connsiteX6-279" fmla="*/ 881741 w 4394061"/>
              <a:gd name="connsiteY6-280" fmla="*/ 3781870 h 4223735"/>
              <a:gd name="connsiteX7-281" fmla="*/ 274361 w 4394061"/>
              <a:gd name="connsiteY7-282" fmla="*/ 3024581 h 4223735"/>
              <a:gd name="connsiteX8" fmla="*/ 36241 w 4394061"/>
              <a:gd name="connsiteY8" fmla="*/ 2044765 h 4223735"/>
              <a:gd name="connsiteX0-283" fmla="*/ 23687 w 4381507"/>
              <a:gd name="connsiteY0-284" fmla="*/ 2044765 h 4223735"/>
              <a:gd name="connsiteX1-285" fmla="*/ 1003285 w 4381507"/>
              <a:gd name="connsiteY1-286" fmla="*/ 255744 h 4223735"/>
              <a:gd name="connsiteX2-287" fmla="*/ 2391911 w 4381507"/>
              <a:gd name="connsiteY2-288" fmla="*/ 376 h 4223735"/>
              <a:gd name="connsiteX3-289" fmla="*/ 4381507 w 4381507"/>
              <a:gd name="connsiteY3-290" fmla="*/ 2044765 h 4223735"/>
              <a:gd name="connsiteX4-291" fmla="*/ 3827214 w 4381507"/>
              <a:gd name="connsiteY4-292" fmla="*/ 3497886 h 4223735"/>
              <a:gd name="connsiteX5-293" fmla="*/ 2202597 w 4381507"/>
              <a:gd name="connsiteY5-294" fmla="*/ 4223258 h 4223735"/>
              <a:gd name="connsiteX6-295" fmla="*/ 869187 w 4381507"/>
              <a:gd name="connsiteY6-296" fmla="*/ 3781870 h 4223735"/>
              <a:gd name="connsiteX7-297" fmla="*/ 261807 w 4381507"/>
              <a:gd name="connsiteY7-298" fmla="*/ 3024581 h 4223735"/>
              <a:gd name="connsiteX8-299" fmla="*/ 23687 w 4381507"/>
              <a:gd name="connsiteY8-300" fmla="*/ 2044765 h 4223735"/>
              <a:gd name="connsiteX0-301" fmla="*/ 21 w 4357841"/>
              <a:gd name="connsiteY0-302" fmla="*/ 2044765 h 4223735"/>
              <a:gd name="connsiteX1-303" fmla="*/ 979619 w 4357841"/>
              <a:gd name="connsiteY1-304" fmla="*/ 255744 h 4223735"/>
              <a:gd name="connsiteX2-305" fmla="*/ 2368245 w 4357841"/>
              <a:gd name="connsiteY2-306" fmla="*/ 376 h 4223735"/>
              <a:gd name="connsiteX3-307" fmla="*/ 4357841 w 4357841"/>
              <a:gd name="connsiteY3-308" fmla="*/ 2044765 h 4223735"/>
              <a:gd name="connsiteX4-309" fmla="*/ 3803548 w 4357841"/>
              <a:gd name="connsiteY4-310" fmla="*/ 3497886 h 4223735"/>
              <a:gd name="connsiteX5-311" fmla="*/ 2178931 w 4357841"/>
              <a:gd name="connsiteY5-312" fmla="*/ 4223258 h 4223735"/>
              <a:gd name="connsiteX6-313" fmla="*/ 845521 w 4357841"/>
              <a:gd name="connsiteY6-314" fmla="*/ 3781870 h 4223735"/>
              <a:gd name="connsiteX7-315" fmla="*/ 238141 w 4357841"/>
              <a:gd name="connsiteY7-316" fmla="*/ 3024581 h 4223735"/>
              <a:gd name="connsiteX8-317" fmla="*/ 21 w 4357841"/>
              <a:gd name="connsiteY8-318" fmla="*/ 2044765 h 4223735"/>
              <a:gd name="connsiteX0-319" fmla="*/ 21 w 4357841"/>
              <a:gd name="connsiteY0-320" fmla="*/ 2044765 h 4223735"/>
              <a:gd name="connsiteX1-321" fmla="*/ 979619 w 4357841"/>
              <a:gd name="connsiteY1-322" fmla="*/ 255744 h 4223735"/>
              <a:gd name="connsiteX2-323" fmla="*/ 2368245 w 4357841"/>
              <a:gd name="connsiteY2-324" fmla="*/ 376 h 4223735"/>
              <a:gd name="connsiteX3-325" fmla="*/ 4357841 w 4357841"/>
              <a:gd name="connsiteY3-326" fmla="*/ 2044765 h 4223735"/>
              <a:gd name="connsiteX4-327" fmla="*/ 3803548 w 4357841"/>
              <a:gd name="connsiteY4-328" fmla="*/ 3497886 h 4223735"/>
              <a:gd name="connsiteX5-329" fmla="*/ 2178931 w 4357841"/>
              <a:gd name="connsiteY5-330" fmla="*/ 4223258 h 4223735"/>
              <a:gd name="connsiteX6-331" fmla="*/ 845521 w 4357841"/>
              <a:gd name="connsiteY6-332" fmla="*/ 3781870 h 4223735"/>
              <a:gd name="connsiteX7-333" fmla="*/ 238141 w 4357841"/>
              <a:gd name="connsiteY7-334" fmla="*/ 3024581 h 4223735"/>
              <a:gd name="connsiteX8-335" fmla="*/ 21 w 4357841"/>
              <a:gd name="connsiteY8-336" fmla="*/ 2044765 h 4223735"/>
              <a:gd name="connsiteX0-337" fmla="*/ 21 w 4357841"/>
              <a:gd name="connsiteY0-338" fmla="*/ 2044765 h 4225812"/>
              <a:gd name="connsiteX1-339" fmla="*/ 979619 w 4357841"/>
              <a:gd name="connsiteY1-340" fmla="*/ 255744 h 4225812"/>
              <a:gd name="connsiteX2-341" fmla="*/ 2368245 w 4357841"/>
              <a:gd name="connsiteY2-342" fmla="*/ 376 h 4225812"/>
              <a:gd name="connsiteX3-343" fmla="*/ 4357841 w 4357841"/>
              <a:gd name="connsiteY3-344" fmla="*/ 2044765 h 4225812"/>
              <a:gd name="connsiteX4-345" fmla="*/ 3866522 w 4357841"/>
              <a:gd name="connsiteY4-346" fmla="*/ 3592352 h 4225812"/>
              <a:gd name="connsiteX5-347" fmla="*/ 2178931 w 4357841"/>
              <a:gd name="connsiteY5-348" fmla="*/ 4223258 h 4225812"/>
              <a:gd name="connsiteX6-349" fmla="*/ 845521 w 4357841"/>
              <a:gd name="connsiteY6-350" fmla="*/ 3781870 h 4225812"/>
              <a:gd name="connsiteX7-351" fmla="*/ 238141 w 4357841"/>
              <a:gd name="connsiteY7-352" fmla="*/ 3024581 h 4225812"/>
              <a:gd name="connsiteX8-353" fmla="*/ 21 w 4357841"/>
              <a:gd name="connsiteY8-354" fmla="*/ 2044765 h 4225812"/>
              <a:gd name="connsiteX0-355" fmla="*/ 21 w 4357841"/>
              <a:gd name="connsiteY0-356" fmla="*/ 2044765 h 4184246"/>
              <a:gd name="connsiteX1-357" fmla="*/ 979619 w 4357841"/>
              <a:gd name="connsiteY1-358" fmla="*/ 255744 h 4184246"/>
              <a:gd name="connsiteX2-359" fmla="*/ 2368245 w 4357841"/>
              <a:gd name="connsiteY2-360" fmla="*/ 376 h 4184246"/>
              <a:gd name="connsiteX3-361" fmla="*/ 4357841 w 4357841"/>
              <a:gd name="connsiteY3-362" fmla="*/ 2044765 h 4184246"/>
              <a:gd name="connsiteX4-363" fmla="*/ 3866522 w 4357841"/>
              <a:gd name="connsiteY4-364" fmla="*/ 3592352 h 4184246"/>
              <a:gd name="connsiteX5-365" fmla="*/ 2273391 w 4357841"/>
              <a:gd name="connsiteY5-366" fmla="*/ 4181273 h 4184246"/>
              <a:gd name="connsiteX6-367" fmla="*/ 845521 w 4357841"/>
              <a:gd name="connsiteY6-368" fmla="*/ 3781870 h 4184246"/>
              <a:gd name="connsiteX7-369" fmla="*/ 238141 w 4357841"/>
              <a:gd name="connsiteY7-370" fmla="*/ 3024581 h 4184246"/>
              <a:gd name="connsiteX8-371" fmla="*/ 21 w 4357841"/>
              <a:gd name="connsiteY8-372" fmla="*/ 2044765 h 4184246"/>
              <a:gd name="connsiteX0-373" fmla="*/ 21 w 4357841"/>
              <a:gd name="connsiteY0-374" fmla="*/ 2050041 h 4189522"/>
              <a:gd name="connsiteX1-375" fmla="*/ 979619 w 4357841"/>
              <a:gd name="connsiteY1-376" fmla="*/ 261020 h 4189522"/>
              <a:gd name="connsiteX2-377" fmla="*/ 2368245 w 4357841"/>
              <a:gd name="connsiteY2-378" fmla="*/ 5652 h 4189522"/>
              <a:gd name="connsiteX3-379" fmla="*/ 4357841 w 4357841"/>
              <a:gd name="connsiteY3-380" fmla="*/ 2050041 h 4189522"/>
              <a:gd name="connsiteX4-381" fmla="*/ 3866522 w 4357841"/>
              <a:gd name="connsiteY4-382" fmla="*/ 3597628 h 4189522"/>
              <a:gd name="connsiteX5-383" fmla="*/ 2273391 w 4357841"/>
              <a:gd name="connsiteY5-384" fmla="*/ 4186549 h 4189522"/>
              <a:gd name="connsiteX6-385" fmla="*/ 845521 w 4357841"/>
              <a:gd name="connsiteY6-386" fmla="*/ 3787146 h 4189522"/>
              <a:gd name="connsiteX7-387" fmla="*/ 238141 w 4357841"/>
              <a:gd name="connsiteY7-388" fmla="*/ 3029857 h 4189522"/>
              <a:gd name="connsiteX8-389" fmla="*/ 21 w 4357841"/>
              <a:gd name="connsiteY8-390" fmla="*/ 2050041 h 4189522"/>
              <a:gd name="connsiteX0-391" fmla="*/ 21 w 4357841"/>
              <a:gd name="connsiteY0-392" fmla="*/ 2139344 h 4278825"/>
              <a:gd name="connsiteX1-393" fmla="*/ 979619 w 4357841"/>
              <a:gd name="connsiteY1-394" fmla="*/ 350323 h 4278825"/>
              <a:gd name="connsiteX2-395" fmla="*/ 2378740 w 4357841"/>
              <a:gd name="connsiteY2-396" fmla="*/ 489 h 4278825"/>
              <a:gd name="connsiteX3-397" fmla="*/ 4357841 w 4357841"/>
              <a:gd name="connsiteY3-398" fmla="*/ 2139344 h 4278825"/>
              <a:gd name="connsiteX4-399" fmla="*/ 3866522 w 4357841"/>
              <a:gd name="connsiteY4-400" fmla="*/ 3686931 h 4278825"/>
              <a:gd name="connsiteX5-401" fmla="*/ 2273391 w 4357841"/>
              <a:gd name="connsiteY5-402" fmla="*/ 4275852 h 4278825"/>
              <a:gd name="connsiteX6-403" fmla="*/ 845521 w 4357841"/>
              <a:gd name="connsiteY6-404" fmla="*/ 3876449 h 4278825"/>
              <a:gd name="connsiteX7-405" fmla="*/ 238141 w 4357841"/>
              <a:gd name="connsiteY7-406" fmla="*/ 3119160 h 4278825"/>
              <a:gd name="connsiteX8-407" fmla="*/ 21 w 4357841"/>
              <a:gd name="connsiteY8-408" fmla="*/ 2139344 h 4278825"/>
              <a:gd name="connsiteX0-409" fmla="*/ 33580 w 4391400"/>
              <a:gd name="connsiteY0-410" fmla="*/ 2139344 h 4278825"/>
              <a:gd name="connsiteX1-411" fmla="*/ 1013178 w 4391400"/>
              <a:gd name="connsiteY1-412" fmla="*/ 350323 h 4278825"/>
              <a:gd name="connsiteX2-413" fmla="*/ 2412299 w 4391400"/>
              <a:gd name="connsiteY2-414" fmla="*/ 489 h 4278825"/>
              <a:gd name="connsiteX3-415" fmla="*/ 4391400 w 4391400"/>
              <a:gd name="connsiteY3-416" fmla="*/ 2139344 h 4278825"/>
              <a:gd name="connsiteX4-417" fmla="*/ 3900081 w 4391400"/>
              <a:gd name="connsiteY4-418" fmla="*/ 3686931 h 4278825"/>
              <a:gd name="connsiteX5-419" fmla="*/ 2306950 w 4391400"/>
              <a:gd name="connsiteY5-420" fmla="*/ 4275852 h 4278825"/>
              <a:gd name="connsiteX6-421" fmla="*/ 879080 w 4391400"/>
              <a:gd name="connsiteY6-422" fmla="*/ 3876449 h 4278825"/>
              <a:gd name="connsiteX7-423" fmla="*/ 187735 w 4391400"/>
              <a:gd name="connsiteY7-424" fmla="*/ 3119160 h 4278825"/>
              <a:gd name="connsiteX8-425" fmla="*/ 33580 w 4391400"/>
              <a:gd name="connsiteY8-426" fmla="*/ 2139344 h 4278825"/>
              <a:gd name="connsiteX0-427" fmla="*/ 10264 w 4368084"/>
              <a:gd name="connsiteY0-428" fmla="*/ 2139344 h 4278825"/>
              <a:gd name="connsiteX1-429" fmla="*/ 989862 w 4368084"/>
              <a:gd name="connsiteY1-430" fmla="*/ 350323 h 4278825"/>
              <a:gd name="connsiteX2-431" fmla="*/ 2388983 w 4368084"/>
              <a:gd name="connsiteY2-432" fmla="*/ 489 h 4278825"/>
              <a:gd name="connsiteX3-433" fmla="*/ 4368084 w 4368084"/>
              <a:gd name="connsiteY3-434" fmla="*/ 2139344 h 4278825"/>
              <a:gd name="connsiteX4-435" fmla="*/ 3876765 w 4368084"/>
              <a:gd name="connsiteY4-436" fmla="*/ 3686931 h 4278825"/>
              <a:gd name="connsiteX5-437" fmla="*/ 2283634 w 4368084"/>
              <a:gd name="connsiteY5-438" fmla="*/ 4275852 h 4278825"/>
              <a:gd name="connsiteX6-439" fmla="*/ 855764 w 4368084"/>
              <a:gd name="connsiteY6-440" fmla="*/ 3876449 h 4278825"/>
              <a:gd name="connsiteX7-441" fmla="*/ 164419 w 4368084"/>
              <a:gd name="connsiteY7-442" fmla="*/ 3119160 h 4278825"/>
              <a:gd name="connsiteX8-443" fmla="*/ 10264 w 4368084"/>
              <a:gd name="connsiteY8-444" fmla="*/ 2139344 h 4278825"/>
              <a:gd name="connsiteX0-445" fmla="*/ 10264 w 4368084"/>
              <a:gd name="connsiteY0-446" fmla="*/ 2139344 h 4278825"/>
              <a:gd name="connsiteX1-447" fmla="*/ 989862 w 4368084"/>
              <a:gd name="connsiteY1-448" fmla="*/ 350323 h 4278825"/>
              <a:gd name="connsiteX2-449" fmla="*/ 2388983 w 4368084"/>
              <a:gd name="connsiteY2-450" fmla="*/ 489 h 4278825"/>
              <a:gd name="connsiteX3-451" fmla="*/ 4368084 w 4368084"/>
              <a:gd name="connsiteY3-452" fmla="*/ 2139344 h 4278825"/>
              <a:gd name="connsiteX4-453" fmla="*/ 3876765 w 4368084"/>
              <a:gd name="connsiteY4-454" fmla="*/ 3686931 h 4278825"/>
              <a:gd name="connsiteX5-455" fmla="*/ 2283634 w 4368084"/>
              <a:gd name="connsiteY5-456" fmla="*/ 4275852 h 4278825"/>
              <a:gd name="connsiteX6-457" fmla="*/ 855764 w 4368084"/>
              <a:gd name="connsiteY6-458" fmla="*/ 3876449 h 4278825"/>
              <a:gd name="connsiteX7-459" fmla="*/ 164419 w 4368084"/>
              <a:gd name="connsiteY7-460" fmla="*/ 3119160 h 4278825"/>
              <a:gd name="connsiteX8-461" fmla="*/ 10264 w 4368084"/>
              <a:gd name="connsiteY8-462" fmla="*/ 2139344 h 4278825"/>
              <a:gd name="connsiteX0-463" fmla="*/ 10264 w 4494032"/>
              <a:gd name="connsiteY0-464" fmla="*/ 2255788 h 4395269"/>
              <a:gd name="connsiteX1-465" fmla="*/ 989862 w 4494032"/>
              <a:gd name="connsiteY1-466" fmla="*/ 466767 h 4395269"/>
              <a:gd name="connsiteX2-467" fmla="*/ 2388983 w 4494032"/>
              <a:gd name="connsiteY2-468" fmla="*/ 116933 h 4395269"/>
              <a:gd name="connsiteX3-469" fmla="*/ 4494032 w 4494032"/>
              <a:gd name="connsiteY3-470" fmla="*/ 2287277 h 4395269"/>
              <a:gd name="connsiteX4-471" fmla="*/ 3876765 w 4494032"/>
              <a:gd name="connsiteY4-472" fmla="*/ 3803375 h 4395269"/>
              <a:gd name="connsiteX5-473" fmla="*/ 2283634 w 4494032"/>
              <a:gd name="connsiteY5-474" fmla="*/ 4392296 h 4395269"/>
              <a:gd name="connsiteX6-475" fmla="*/ 855764 w 4494032"/>
              <a:gd name="connsiteY6-476" fmla="*/ 3992893 h 4395269"/>
              <a:gd name="connsiteX7-477" fmla="*/ 164419 w 4494032"/>
              <a:gd name="connsiteY7-478" fmla="*/ 3235604 h 4395269"/>
              <a:gd name="connsiteX8-479" fmla="*/ 10264 w 4494032"/>
              <a:gd name="connsiteY8-480" fmla="*/ 2255788 h 4395269"/>
              <a:gd name="connsiteX0-481" fmla="*/ 10264 w 4494032"/>
              <a:gd name="connsiteY0-482" fmla="*/ 2255788 h 4395269"/>
              <a:gd name="connsiteX1-483" fmla="*/ 989862 w 4494032"/>
              <a:gd name="connsiteY1-484" fmla="*/ 466767 h 4395269"/>
              <a:gd name="connsiteX2-485" fmla="*/ 2388983 w 4494032"/>
              <a:gd name="connsiteY2-486" fmla="*/ 116933 h 4395269"/>
              <a:gd name="connsiteX3-487" fmla="*/ 4494032 w 4494032"/>
              <a:gd name="connsiteY3-488" fmla="*/ 2287277 h 4395269"/>
              <a:gd name="connsiteX4-489" fmla="*/ 3876765 w 4494032"/>
              <a:gd name="connsiteY4-490" fmla="*/ 3803375 h 4395269"/>
              <a:gd name="connsiteX5-491" fmla="*/ 2283634 w 4494032"/>
              <a:gd name="connsiteY5-492" fmla="*/ 4392296 h 4395269"/>
              <a:gd name="connsiteX6-493" fmla="*/ 855764 w 4494032"/>
              <a:gd name="connsiteY6-494" fmla="*/ 3992893 h 4395269"/>
              <a:gd name="connsiteX7-495" fmla="*/ 164419 w 4494032"/>
              <a:gd name="connsiteY7-496" fmla="*/ 3235604 h 4395269"/>
              <a:gd name="connsiteX8-497" fmla="*/ 10264 w 4494032"/>
              <a:gd name="connsiteY8-498" fmla="*/ 2255788 h 4395269"/>
              <a:gd name="connsiteX0-499" fmla="*/ 10264 w 4494032"/>
              <a:gd name="connsiteY0-500" fmla="*/ 2142176 h 4281657"/>
              <a:gd name="connsiteX1-501" fmla="*/ 989862 w 4494032"/>
              <a:gd name="connsiteY1-502" fmla="*/ 353155 h 4281657"/>
              <a:gd name="connsiteX2-503" fmla="*/ 2388983 w 4494032"/>
              <a:gd name="connsiteY2-504" fmla="*/ 3321 h 4281657"/>
              <a:gd name="connsiteX3-505" fmla="*/ 4494032 w 4494032"/>
              <a:gd name="connsiteY3-506" fmla="*/ 2173665 h 4281657"/>
              <a:gd name="connsiteX4-507" fmla="*/ 3876765 w 4494032"/>
              <a:gd name="connsiteY4-508" fmla="*/ 3689763 h 4281657"/>
              <a:gd name="connsiteX5-509" fmla="*/ 2283634 w 4494032"/>
              <a:gd name="connsiteY5-510" fmla="*/ 4278684 h 4281657"/>
              <a:gd name="connsiteX6-511" fmla="*/ 855764 w 4494032"/>
              <a:gd name="connsiteY6-512" fmla="*/ 3879281 h 4281657"/>
              <a:gd name="connsiteX7-513" fmla="*/ 164419 w 4494032"/>
              <a:gd name="connsiteY7-514" fmla="*/ 3121992 h 4281657"/>
              <a:gd name="connsiteX8-515" fmla="*/ 10264 w 4494032"/>
              <a:gd name="connsiteY8-516" fmla="*/ 2142176 h 4281657"/>
              <a:gd name="connsiteX0-517" fmla="*/ 16906 w 4500674"/>
              <a:gd name="connsiteY0-518" fmla="*/ 2142176 h 4281657"/>
              <a:gd name="connsiteX1-519" fmla="*/ 996504 w 4500674"/>
              <a:gd name="connsiteY1-520" fmla="*/ 353155 h 4281657"/>
              <a:gd name="connsiteX2-521" fmla="*/ 2395625 w 4500674"/>
              <a:gd name="connsiteY2-522" fmla="*/ 3321 h 4281657"/>
              <a:gd name="connsiteX3-523" fmla="*/ 4500674 w 4500674"/>
              <a:gd name="connsiteY3-524" fmla="*/ 2173665 h 4281657"/>
              <a:gd name="connsiteX4-525" fmla="*/ 3883407 w 4500674"/>
              <a:gd name="connsiteY4-526" fmla="*/ 3689763 h 4281657"/>
              <a:gd name="connsiteX5-527" fmla="*/ 2290276 w 4500674"/>
              <a:gd name="connsiteY5-528" fmla="*/ 4278684 h 4281657"/>
              <a:gd name="connsiteX6-529" fmla="*/ 862406 w 4500674"/>
              <a:gd name="connsiteY6-530" fmla="*/ 3879281 h 4281657"/>
              <a:gd name="connsiteX7-531" fmla="*/ 171061 w 4500674"/>
              <a:gd name="connsiteY7-532" fmla="*/ 3121992 h 4281657"/>
              <a:gd name="connsiteX8-533" fmla="*/ 16906 w 4500674"/>
              <a:gd name="connsiteY8-534" fmla="*/ 2142176 h 4281657"/>
              <a:gd name="connsiteX0-535" fmla="*/ 16906 w 4503418"/>
              <a:gd name="connsiteY0-536" fmla="*/ 2151453 h 4290934"/>
              <a:gd name="connsiteX1-537" fmla="*/ 996504 w 4503418"/>
              <a:gd name="connsiteY1-538" fmla="*/ 362432 h 4290934"/>
              <a:gd name="connsiteX2-539" fmla="*/ 2395625 w 4503418"/>
              <a:gd name="connsiteY2-540" fmla="*/ 12598 h 4290934"/>
              <a:gd name="connsiteX3-541" fmla="*/ 3890389 w 4503418"/>
              <a:gd name="connsiteY3-542" fmla="*/ 661930 h 4290934"/>
              <a:gd name="connsiteX4-543" fmla="*/ 4500674 w 4503418"/>
              <a:gd name="connsiteY4-544" fmla="*/ 2182942 h 4290934"/>
              <a:gd name="connsiteX5-545" fmla="*/ 3883407 w 4503418"/>
              <a:gd name="connsiteY5-546" fmla="*/ 3699040 h 4290934"/>
              <a:gd name="connsiteX6-547" fmla="*/ 2290276 w 4503418"/>
              <a:gd name="connsiteY6-548" fmla="*/ 4287961 h 4290934"/>
              <a:gd name="connsiteX7-549" fmla="*/ 862406 w 4503418"/>
              <a:gd name="connsiteY7-550" fmla="*/ 3888558 h 4290934"/>
              <a:gd name="connsiteX8-551" fmla="*/ 171061 w 4503418"/>
              <a:gd name="connsiteY8-552" fmla="*/ 3131269 h 4290934"/>
              <a:gd name="connsiteX9" fmla="*/ 16906 w 4503418"/>
              <a:gd name="connsiteY9" fmla="*/ 2151453 h 4290934"/>
              <a:gd name="connsiteX0-553" fmla="*/ 16906 w 4503418"/>
              <a:gd name="connsiteY0-554" fmla="*/ 2151453 h 4290934"/>
              <a:gd name="connsiteX1-555" fmla="*/ 996504 w 4503418"/>
              <a:gd name="connsiteY1-556" fmla="*/ 362432 h 4290934"/>
              <a:gd name="connsiteX2-557" fmla="*/ 2395625 w 4503418"/>
              <a:gd name="connsiteY2-558" fmla="*/ 12598 h 4290934"/>
              <a:gd name="connsiteX3-559" fmla="*/ 3890389 w 4503418"/>
              <a:gd name="connsiteY3-560" fmla="*/ 661930 h 4290934"/>
              <a:gd name="connsiteX4-561" fmla="*/ 4500674 w 4503418"/>
              <a:gd name="connsiteY4-562" fmla="*/ 2182942 h 4290934"/>
              <a:gd name="connsiteX5-563" fmla="*/ 3883407 w 4503418"/>
              <a:gd name="connsiteY5-564" fmla="*/ 3699040 h 4290934"/>
              <a:gd name="connsiteX6-565" fmla="*/ 2290276 w 4503418"/>
              <a:gd name="connsiteY6-566" fmla="*/ 4287961 h 4290934"/>
              <a:gd name="connsiteX7-567" fmla="*/ 862406 w 4503418"/>
              <a:gd name="connsiteY7-568" fmla="*/ 3888558 h 4290934"/>
              <a:gd name="connsiteX8-569" fmla="*/ 171061 w 4503418"/>
              <a:gd name="connsiteY8-570" fmla="*/ 3131269 h 4290934"/>
              <a:gd name="connsiteX9-571" fmla="*/ 16906 w 4503418"/>
              <a:gd name="connsiteY9-572" fmla="*/ 2151453 h 4290934"/>
              <a:gd name="connsiteX0-573" fmla="*/ 16906 w 4501971"/>
              <a:gd name="connsiteY0-574" fmla="*/ 2151453 h 4290934"/>
              <a:gd name="connsiteX1-575" fmla="*/ 996504 w 4501971"/>
              <a:gd name="connsiteY1-576" fmla="*/ 362432 h 4290934"/>
              <a:gd name="connsiteX2-577" fmla="*/ 2395625 w 4501971"/>
              <a:gd name="connsiteY2-578" fmla="*/ 12598 h 4290934"/>
              <a:gd name="connsiteX3-579" fmla="*/ 3890389 w 4501971"/>
              <a:gd name="connsiteY3-580" fmla="*/ 661930 h 4290934"/>
              <a:gd name="connsiteX4-581" fmla="*/ 4500674 w 4501971"/>
              <a:gd name="connsiteY4-582" fmla="*/ 2182942 h 4290934"/>
              <a:gd name="connsiteX5-583" fmla="*/ 3883407 w 4501971"/>
              <a:gd name="connsiteY5-584" fmla="*/ 3699040 h 4290934"/>
              <a:gd name="connsiteX6-585" fmla="*/ 2290276 w 4501971"/>
              <a:gd name="connsiteY6-586" fmla="*/ 4287961 h 4290934"/>
              <a:gd name="connsiteX7-587" fmla="*/ 862406 w 4501971"/>
              <a:gd name="connsiteY7-588" fmla="*/ 3888558 h 4290934"/>
              <a:gd name="connsiteX8-589" fmla="*/ 171061 w 4501971"/>
              <a:gd name="connsiteY8-590" fmla="*/ 3131269 h 4290934"/>
              <a:gd name="connsiteX9-591" fmla="*/ 16906 w 4501971"/>
              <a:gd name="connsiteY9-592" fmla="*/ 2151453 h 4290934"/>
              <a:gd name="connsiteX0-593" fmla="*/ 16906 w 4500674"/>
              <a:gd name="connsiteY0-594" fmla="*/ 2151453 h 4290934"/>
              <a:gd name="connsiteX1-595" fmla="*/ 996504 w 4500674"/>
              <a:gd name="connsiteY1-596" fmla="*/ 362432 h 4290934"/>
              <a:gd name="connsiteX2-597" fmla="*/ 2395625 w 4500674"/>
              <a:gd name="connsiteY2-598" fmla="*/ 12598 h 4290934"/>
              <a:gd name="connsiteX3-599" fmla="*/ 3890389 w 4500674"/>
              <a:gd name="connsiteY3-600" fmla="*/ 661930 h 4290934"/>
              <a:gd name="connsiteX4-601" fmla="*/ 4500674 w 4500674"/>
              <a:gd name="connsiteY4-602" fmla="*/ 2182942 h 4290934"/>
              <a:gd name="connsiteX5-603" fmla="*/ 3883407 w 4500674"/>
              <a:gd name="connsiteY5-604" fmla="*/ 3699040 h 4290934"/>
              <a:gd name="connsiteX6-605" fmla="*/ 2290276 w 4500674"/>
              <a:gd name="connsiteY6-606" fmla="*/ 4287961 h 4290934"/>
              <a:gd name="connsiteX7-607" fmla="*/ 862406 w 4500674"/>
              <a:gd name="connsiteY7-608" fmla="*/ 3888558 h 4290934"/>
              <a:gd name="connsiteX8-609" fmla="*/ 171061 w 4500674"/>
              <a:gd name="connsiteY8-610" fmla="*/ 3131269 h 4290934"/>
              <a:gd name="connsiteX9-611" fmla="*/ 16906 w 4500674"/>
              <a:gd name="connsiteY9-612" fmla="*/ 2151453 h 4290934"/>
              <a:gd name="connsiteX0-613" fmla="*/ 16906 w 4500674"/>
              <a:gd name="connsiteY0-614" fmla="*/ 2151453 h 4290934"/>
              <a:gd name="connsiteX1-615" fmla="*/ 996504 w 4500674"/>
              <a:gd name="connsiteY1-616" fmla="*/ 362432 h 4290934"/>
              <a:gd name="connsiteX2-617" fmla="*/ 2395625 w 4500674"/>
              <a:gd name="connsiteY2-618" fmla="*/ 12598 h 4290934"/>
              <a:gd name="connsiteX3-619" fmla="*/ 3890389 w 4500674"/>
              <a:gd name="connsiteY3-620" fmla="*/ 661930 h 4290934"/>
              <a:gd name="connsiteX4-621" fmla="*/ 4500674 w 4500674"/>
              <a:gd name="connsiteY4-622" fmla="*/ 2182942 h 4290934"/>
              <a:gd name="connsiteX5-623" fmla="*/ 3883407 w 4500674"/>
              <a:gd name="connsiteY5-624" fmla="*/ 3699040 h 4290934"/>
              <a:gd name="connsiteX6-625" fmla="*/ 2290276 w 4500674"/>
              <a:gd name="connsiteY6-626" fmla="*/ 4287961 h 4290934"/>
              <a:gd name="connsiteX7-627" fmla="*/ 862406 w 4500674"/>
              <a:gd name="connsiteY7-628" fmla="*/ 3888558 h 4290934"/>
              <a:gd name="connsiteX8-629" fmla="*/ 171061 w 4500674"/>
              <a:gd name="connsiteY8-630" fmla="*/ 3131269 h 4290934"/>
              <a:gd name="connsiteX9-631" fmla="*/ 16906 w 4500674"/>
              <a:gd name="connsiteY9-632" fmla="*/ 2151453 h 4290934"/>
              <a:gd name="connsiteX0-633" fmla="*/ 28544 w 4512312"/>
              <a:gd name="connsiteY0-634" fmla="*/ 2151453 h 4290934"/>
              <a:gd name="connsiteX1-635" fmla="*/ 1008142 w 4512312"/>
              <a:gd name="connsiteY1-636" fmla="*/ 362432 h 4290934"/>
              <a:gd name="connsiteX2-637" fmla="*/ 2407263 w 4512312"/>
              <a:gd name="connsiteY2-638" fmla="*/ 12598 h 4290934"/>
              <a:gd name="connsiteX3-639" fmla="*/ 3902027 w 4512312"/>
              <a:gd name="connsiteY3-640" fmla="*/ 661930 h 4290934"/>
              <a:gd name="connsiteX4-641" fmla="*/ 4512312 w 4512312"/>
              <a:gd name="connsiteY4-642" fmla="*/ 2182942 h 4290934"/>
              <a:gd name="connsiteX5-643" fmla="*/ 3895045 w 4512312"/>
              <a:gd name="connsiteY5-644" fmla="*/ 3699040 h 4290934"/>
              <a:gd name="connsiteX6-645" fmla="*/ 2301914 w 4512312"/>
              <a:gd name="connsiteY6-646" fmla="*/ 4287961 h 4290934"/>
              <a:gd name="connsiteX7-647" fmla="*/ 874044 w 4512312"/>
              <a:gd name="connsiteY7-648" fmla="*/ 3888558 h 4290934"/>
              <a:gd name="connsiteX8-649" fmla="*/ 286823 w 4512312"/>
              <a:gd name="connsiteY8-650" fmla="*/ 3232066 h 4290934"/>
              <a:gd name="connsiteX9-651" fmla="*/ 28544 w 4512312"/>
              <a:gd name="connsiteY9-652" fmla="*/ 2151453 h 4290934"/>
              <a:gd name="connsiteX0-653" fmla="*/ 45358 w 4383353"/>
              <a:gd name="connsiteY0-654" fmla="*/ 2191772 h 4290934"/>
              <a:gd name="connsiteX1-655" fmla="*/ 879183 w 4383353"/>
              <a:gd name="connsiteY1-656" fmla="*/ 362432 h 4290934"/>
              <a:gd name="connsiteX2-657" fmla="*/ 2278304 w 4383353"/>
              <a:gd name="connsiteY2-658" fmla="*/ 12598 h 4290934"/>
              <a:gd name="connsiteX3-659" fmla="*/ 3773068 w 4383353"/>
              <a:gd name="connsiteY3-660" fmla="*/ 661930 h 4290934"/>
              <a:gd name="connsiteX4-661" fmla="*/ 4383353 w 4383353"/>
              <a:gd name="connsiteY4-662" fmla="*/ 2182942 h 4290934"/>
              <a:gd name="connsiteX5-663" fmla="*/ 3766086 w 4383353"/>
              <a:gd name="connsiteY5-664" fmla="*/ 3699040 h 4290934"/>
              <a:gd name="connsiteX6-665" fmla="*/ 2172955 w 4383353"/>
              <a:gd name="connsiteY6-666" fmla="*/ 4287961 h 4290934"/>
              <a:gd name="connsiteX7-667" fmla="*/ 745085 w 4383353"/>
              <a:gd name="connsiteY7-668" fmla="*/ 3888558 h 4290934"/>
              <a:gd name="connsiteX8-669" fmla="*/ 157864 w 4383353"/>
              <a:gd name="connsiteY8-670" fmla="*/ 3232066 h 4290934"/>
              <a:gd name="connsiteX9-671" fmla="*/ 45358 w 4383353"/>
              <a:gd name="connsiteY9-672" fmla="*/ 2191772 h 4290934"/>
              <a:gd name="connsiteX0-673" fmla="*/ 149 w 4338144"/>
              <a:gd name="connsiteY0-674" fmla="*/ 2191772 h 4290934"/>
              <a:gd name="connsiteX1-675" fmla="*/ 833974 w 4338144"/>
              <a:gd name="connsiteY1-676" fmla="*/ 362432 h 4290934"/>
              <a:gd name="connsiteX2-677" fmla="*/ 2233095 w 4338144"/>
              <a:gd name="connsiteY2-678" fmla="*/ 12598 h 4290934"/>
              <a:gd name="connsiteX3-679" fmla="*/ 3727859 w 4338144"/>
              <a:gd name="connsiteY3-680" fmla="*/ 661930 h 4290934"/>
              <a:gd name="connsiteX4-681" fmla="*/ 4338144 w 4338144"/>
              <a:gd name="connsiteY4-682" fmla="*/ 2182942 h 4290934"/>
              <a:gd name="connsiteX5-683" fmla="*/ 3720877 w 4338144"/>
              <a:gd name="connsiteY5-684" fmla="*/ 3699040 h 4290934"/>
              <a:gd name="connsiteX6-685" fmla="*/ 2127746 w 4338144"/>
              <a:gd name="connsiteY6-686" fmla="*/ 4287961 h 4290934"/>
              <a:gd name="connsiteX7-687" fmla="*/ 699876 w 4338144"/>
              <a:gd name="connsiteY7-688" fmla="*/ 3888558 h 4290934"/>
              <a:gd name="connsiteX8-689" fmla="*/ 112655 w 4338144"/>
              <a:gd name="connsiteY8-690" fmla="*/ 3232066 h 4290934"/>
              <a:gd name="connsiteX9-691" fmla="*/ 149 w 4338144"/>
              <a:gd name="connsiteY9-692" fmla="*/ 2191772 h 4290934"/>
              <a:gd name="connsiteX0-693" fmla="*/ 71 w 4463014"/>
              <a:gd name="connsiteY0-694" fmla="*/ 2151453 h 4290934"/>
              <a:gd name="connsiteX1-695" fmla="*/ 958844 w 4463014"/>
              <a:gd name="connsiteY1-696" fmla="*/ 362432 h 4290934"/>
              <a:gd name="connsiteX2-697" fmla="*/ 2357965 w 4463014"/>
              <a:gd name="connsiteY2-698" fmla="*/ 12598 h 4290934"/>
              <a:gd name="connsiteX3-699" fmla="*/ 3852729 w 4463014"/>
              <a:gd name="connsiteY3-700" fmla="*/ 661930 h 4290934"/>
              <a:gd name="connsiteX4-701" fmla="*/ 4463014 w 4463014"/>
              <a:gd name="connsiteY4-702" fmla="*/ 2182942 h 4290934"/>
              <a:gd name="connsiteX5-703" fmla="*/ 3845747 w 4463014"/>
              <a:gd name="connsiteY5-704" fmla="*/ 3699040 h 4290934"/>
              <a:gd name="connsiteX6-705" fmla="*/ 2252616 w 4463014"/>
              <a:gd name="connsiteY6-706" fmla="*/ 4287961 h 4290934"/>
              <a:gd name="connsiteX7-707" fmla="*/ 824746 w 4463014"/>
              <a:gd name="connsiteY7-708" fmla="*/ 3888558 h 4290934"/>
              <a:gd name="connsiteX8-709" fmla="*/ 237525 w 4463014"/>
              <a:gd name="connsiteY8-710" fmla="*/ 3232066 h 4290934"/>
              <a:gd name="connsiteX9-711" fmla="*/ 71 w 4463014"/>
              <a:gd name="connsiteY9-712" fmla="*/ 2151453 h 4290934"/>
              <a:gd name="connsiteX0-713" fmla="*/ 71 w 4463014"/>
              <a:gd name="connsiteY0-714" fmla="*/ 2151453 h 4290934"/>
              <a:gd name="connsiteX1-715" fmla="*/ 958844 w 4463014"/>
              <a:gd name="connsiteY1-716" fmla="*/ 362432 h 4290934"/>
              <a:gd name="connsiteX2-717" fmla="*/ 2357965 w 4463014"/>
              <a:gd name="connsiteY2-718" fmla="*/ 12598 h 4290934"/>
              <a:gd name="connsiteX3-719" fmla="*/ 3852729 w 4463014"/>
              <a:gd name="connsiteY3-720" fmla="*/ 661930 h 4290934"/>
              <a:gd name="connsiteX4-721" fmla="*/ 4463014 w 4463014"/>
              <a:gd name="connsiteY4-722" fmla="*/ 2182942 h 4290934"/>
              <a:gd name="connsiteX5-723" fmla="*/ 3845747 w 4463014"/>
              <a:gd name="connsiteY5-724" fmla="*/ 3699040 h 4290934"/>
              <a:gd name="connsiteX6-725" fmla="*/ 2252616 w 4463014"/>
              <a:gd name="connsiteY6-726" fmla="*/ 4287961 h 4290934"/>
              <a:gd name="connsiteX7-727" fmla="*/ 824746 w 4463014"/>
              <a:gd name="connsiteY7-728" fmla="*/ 3888558 h 4290934"/>
              <a:gd name="connsiteX8-729" fmla="*/ 237525 w 4463014"/>
              <a:gd name="connsiteY8-730" fmla="*/ 3232066 h 4290934"/>
              <a:gd name="connsiteX9-731" fmla="*/ 71 w 4463014"/>
              <a:gd name="connsiteY9-732" fmla="*/ 2151453 h 4290934"/>
              <a:gd name="connsiteX0-733" fmla="*/ 71 w 4463014"/>
              <a:gd name="connsiteY0-734" fmla="*/ 2151453 h 4290934"/>
              <a:gd name="connsiteX1-735" fmla="*/ 958844 w 4463014"/>
              <a:gd name="connsiteY1-736" fmla="*/ 362432 h 4290934"/>
              <a:gd name="connsiteX2-737" fmla="*/ 2357965 w 4463014"/>
              <a:gd name="connsiteY2-738" fmla="*/ 12598 h 4290934"/>
              <a:gd name="connsiteX3-739" fmla="*/ 3852729 w 4463014"/>
              <a:gd name="connsiteY3-740" fmla="*/ 661930 h 4290934"/>
              <a:gd name="connsiteX4-741" fmla="*/ 4463014 w 4463014"/>
              <a:gd name="connsiteY4-742" fmla="*/ 2182942 h 4290934"/>
              <a:gd name="connsiteX5-743" fmla="*/ 3845747 w 4463014"/>
              <a:gd name="connsiteY5-744" fmla="*/ 3699040 h 4290934"/>
              <a:gd name="connsiteX6-745" fmla="*/ 2252616 w 4463014"/>
              <a:gd name="connsiteY6-746" fmla="*/ 4287961 h 4290934"/>
              <a:gd name="connsiteX7-747" fmla="*/ 824746 w 4463014"/>
              <a:gd name="connsiteY7-748" fmla="*/ 3888558 h 4290934"/>
              <a:gd name="connsiteX8-749" fmla="*/ 237525 w 4463014"/>
              <a:gd name="connsiteY8-750" fmla="*/ 3232066 h 4290934"/>
              <a:gd name="connsiteX9-751" fmla="*/ 71 w 4463014"/>
              <a:gd name="connsiteY9-752" fmla="*/ 2151453 h 4290934"/>
              <a:gd name="connsiteX0-753" fmla="*/ 71 w 4421365"/>
              <a:gd name="connsiteY0-754" fmla="*/ 2151453 h 4290934"/>
              <a:gd name="connsiteX1-755" fmla="*/ 958844 w 4421365"/>
              <a:gd name="connsiteY1-756" fmla="*/ 362432 h 4290934"/>
              <a:gd name="connsiteX2-757" fmla="*/ 2357965 w 4421365"/>
              <a:gd name="connsiteY2-758" fmla="*/ 12598 h 4290934"/>
              <a:gd name="connsiteX3-759" fmla="*/ 3852729 w 4421365"/>
              <a:gd name="connsiteY3-760" fmla="*/ 661930 h 4290934"/>
              <a:gd name="connsiteX4-761" fmla="*/ 4421365 w 4421365"/>
              <a:gd name="connsiteY4-762" fmla="*/ 2485334 h 4290934"/>
              <a:gd name="connsiteX5-763" fmla="*/ 3845747 w 4421365"/>
              <a:gd name="connsiteY5-764" fmla="*/ 3699040 h 4290934"/>
              <a:gd name="connsiteX6-765" fmla="*/ 2252616 w 4421365"/>
              <a:gd name="connsiteY6-766" fmla="*/ 4287961 h 4290934"/>
              <a:gd name="connsiteX7-767" fmla="*/ 824746 w 4421365"/>
              <a:gd name="connsiteY7-768" fmla="*/ 3888558 h 4290934"/>
              <a:gd name="connsiteX8-769" fmla="*/ 237525 w 4421365"/>
              <a:gd name="connsiteY8-770" fmla="*/ 3232066 h 4290934"/>
              <a:gd name="connsiteX9-771" fmla="*/ 71 w 4421365"/>
              <a:gd name="connsiteY9-772" fmla="*/ 2151453 h 4290934"/>
              <a:gd name="connsiteX0-773" fmla="*/ 71 w 4427323"/>
              <a:gd name="connsiteY0-774" fmla="*/ 2151453 h 4290934"/>
              <a:gd name="connsiteX1-775" fmla="*/ 958844 w 4427323"/>
              <a:gd name="connsiteY1-776" fmla="*/ 362432 h 4290934"/>
              <a:gd name="connsiteX2-777" fmla="*/ 2357965 w 4427323"/>
              <a:gd name="connsiteY2-778" fmla="*/ 12598 h 4290934"/>
              <a:gd name="connsiteX3-779" fmla="*/ 3852729 w 4427323"/>
              <a:gd name="connsiteY3-780" fmla="*/ 661930 h 4290934"/>
              <a:gd name="connsiteX4-781" fmla="*/ 4421365 w 4427323"/>
              <a:gd name="connsiteY4-782" fmla="*/ 2485334 h 4290934"/>
              <a:gd name="connsiteX5-783" fmla="*/ 3845747 w 4427323"/>
              <a:gd name="connsiteY5-784" fmla="*/ 3699040 h 4290934"/>
              <a:gd name="connsiteX6-785" fmla="*/ 2252616 w 4427323"/>
              <a:gd name="connsiteY6-786" fmla="*/ 4287961 h 4290934"/>
              <a:gd name="connsiteX7-787" fmla="*/ 824746 w 4427323"/>
              <a:gd name="connsiteY7-788" fmla="*/ 3888558 h 4290934"/>
              <a:gd name="connsiteX8-789" fmla="*/ 237525 w 4427323"/>
              <a:gd name="connsiteY8-790" fmla="*/ 3232066 h 4290934"/>
              <a:gd name="connsiteX9-791" fmla="*/ 71 w 4427323"/>
              <a:gd name="connsiteY9-792" fmla="*/ 2151453 h 4290934"/>
              <a:gd name="connsiteX0-793" fmla="*/ 71 w 4427323"/>
              <a:gd name="connsiteY0-794" fmla="*/ 2151453 h 4290934"/>
              <a:gd name="connsiteX1-795" fmla="*/ 958844 w 4427323"/>
              <a:gd name="connsiteY1-796" fmla="*/ 362432 h 4290934"/>
              <a:gd name="connsiteX2-797" fmla="*/ 2357965 w 4427323"/>
              <a:gd name="connsiteY2-798" fmla="*/ 12598 h 4290934"/>
              <a:gd name="connsiteX3-799" fmla="*/ 3852729 w 4427323"/>
              <a:gd name="connsiteY3-800" fmla="*/ 661930 h 4290934"/>
              <a:gd name="connsiteX4-801" fmla="*/ 4421365 w 4427323"/>
              <a:gd name="connsiteY4-802" fmla="*/ 2485334 h 4290934"/>
              <a:gd name="connsiteX5-803" fmla="*/ 3845747 w 4427323"/>
              <a:gd name="connsiteY5-804" fmla="*/ 3699040 h 4290934"/>
              <a:gd name="connsiteX6-805" fmla="*/ 2252616 w 4427323"/>
              <a:gd name="connsiteY6-806" fmla="*/ 4287961 h 4290934"/>
              <a:gd name="connsiteX7-807" fmla="*/ 824746 w 4427323"/>
              <a:gd name="connsiteY7-808" fmla="*/ 3888558 h 4290934"/>
              <a:gd name="connsiteX8-809" fmla="*/ 237525 w 4427323"/>
              <a:gd name="connsiteY8-810" fmla="*/ 3232066 h 4290934"/>
              <a:gd name="connsiteX9-811" fmla="*/ 71 w 4427323"/>
              <a:gd name="connsiteY9-812" fmla="*/ 2151453 h 4290934"/>
              <a:gd name="connsiteX0-813" fmla="*/ 71 w 4427323"/>
              <a:gd name="connsiteY0-814" fmla="*/ 2151453 h 4292134"/>
              <a:gd name="connsiteX1-815" fmla="*/ 958844 w 4427323"/>
              <a:gd name="connsiteY1-816" fmla="*/ 362432 h 4292134"/>
              <a:gd name="connsiteX2-817" fmla="*/ 2357965 w 4427323"/>
              <a:gd name="connsiteY2-818" fmla="*/ 12598 h 4292134"/>
              <a:gd name="connsiteX3-819" fmla="*/ 3852729 w 4427323"/>
              <a:gd name="connsiteY3-820" fmla="*/ 661930 h 4292134"/>
              <a:gd name="connsiteX4-821" fmla="*/ 4421365 w 4427323"/>
              <a:gd name="connsiteY4-822" fmla="*/ 2485334 h 4292134"/>
              <a:gd name="connsiteX5-823" fmla="*/ 3908221 w 4427323"/>
              <a:gd name="connsiteY5-824" fmla="*/ 3658721 h 4292134"/>
              <a:gd name="connsiteX6-825" fmla="*/ 2252616 w 4427323"/>
              <a:gd name="connsiteY6-826" fmla="*/ 4287961 h 4292134"/>
              <a:gd name="connsiteX7-827" fmla="*/ 824746 w 4427323"/>
              <a:gd name="connsiteY7-828" fmla="*/ 3888558 h 4292134"/>
              <a:gd name="connsiteX8-829" fmla="*/ 237525 w 4427323"/>
              <a:gd name="connsiteY8-830" fmla="*/ 3232066 h 4292134"/>
              <a:gd name="connsiteX9-831" fmla="*/ 71 w 4427323"/>
              <a:gd name="connsiteY9-832" fmla="*/ 2151453 h 4292134"/>
              <a:gd name="connsiteX0-833" fmla="*/ 71 w 4427323"/>
              <a:gd name="connsiteY0-834" fmla="*/ 2151453 h 4292134"/>
              <a:gd name="connsiteX1-835" fmla="*/ 958844 w 4427323"/>
              <a:gd name="connsiteY1-836" fmla="*/ 362432 h 4292134"/>
              <a:gd name="connsiteX2-837" fmla="*/ 2357965 w 4427323"/>
              <a:gd name="connsiteY2-838" fmla="*/ 12598 h 4292134"/>
              <a:gd name="connsiteX3-839" fmla="*/ 3852729 w 4427323"/>
              <a:gd name="connsiteY3-840" fmla="*/ 661930 h 4292134"/>
              <a:gd name="connsiteX4-841" fmla="*/ 4421365 w 4427323"/>
              <a:gd name="connsiteY4-842" fmla="*/ 2485334 h 4292134"/>
              <a:gd name="connsiteX5-843" fmla="*/ 3908221 w 4427323"/>
              <a:gd name="connsiteY5-844" fmla="*/ 3658721 h 4292134"/>
              <a:gd name="connsiteX6-845" fmla="*/ 2252616 w 4427323"/>
              <a:gd name="connsiteY6-846" fmla="*/ 4287961 h 4292134"/>
              <a:gd name="connsiteX7-847" fmla="*/ 824746 w 4427323"/>
              <a:gd name="connsiteY7-848" fmla="*/ 3888558 h 4292134"/>
              <a:gd name="connsiteX8-849" fmla="*/ 237525 w 4427323"/>
              <a:gd name="connsiteY8-850" fmla="*/ 3232066 h 4292134"/>
              <a:gd name="connsiteX9-851" fmla="*/ 71 w 4427323"/>
              <a:gd name="connsiteY9-852" fmla="*/ 2151453 h 4292134"/>
              <a:gd name="connsiteX0-853" fmla="*/ 71 w 4427323"/>
              <a:gd name="connsiteY0-854" fmla="*/ 2151453 h 4289046"/>
              <a:gd name="connsiteX1-855" fmla="*/ 958844 w 4427323"/>
              <a:gd name="connsiteY1-856" fmla="*/ 362432 h 4289046"/>
              <a:gd name="connsiteX2-857" fmla="*/ 2357965 w 4427323"/>
              <a:gd name="connsiteY2-858" fmla="*/ 12598 h 4289046"/>
              <a:gd name="connsiteX3-859" fmla="*/ 3852729 w 4427323"/>
              <a:gd name="connsiteY3-860" fmla="*/ 661930 h 4289046"/>
              <a:gd name="connsiteX4-861" fmla="*/ 4421365 w 4427323"/>
              <a:gd name="connsiteY4-862" fmla="*/ 2485334 h 4289046"/>
              <a:gd name="connsiteX5-863" fmla="*/ 3929046 w 4427323"/>
              <a:gd name="connsiteY5-864" fmla="*/ 3779678 h 4289046"/>
              <a:gd name="connsiteX6-865" fmla="*/ 2252616 w 4427323"/>
              <a:gd name="connsiteY6-866" fmla="*/ 4287961 h 4289046"/>
              <a:gd name="connsiteX7-867" fmla="*/ 824746 w 4427323"/>
              <a:gd name="connsiteY7-868" fmla="*/ 3888558 h 4289046"/>
              <a:gd name="connsiteX8-869" fmla="*/ 237525 w 4427323"/>
              <a:gd name="connsiteY8-870" fmla="*/ 3232066 h 4289046"/>
              <a:gd name="connsiteX9-871" fmla="*/ 71 w 4427323"/>
              <a:gd name="connsiteY9-872" fmla="*/ 2151453 h 4289046"/>
              <a:gd name="connsiteX0-873" fmla="*/ 71 w 4427323"/>
              <a:gd name="connsiteY0-874" fmla="*/ 2151453 h 4289046"/>
              <a:gd name="connsiteX1-875" fmla="*/ 958844 w 4427323"/>
              <a:gd name="connsiteY1-876" fmla="*/ 362432 h 4289046"/>
              <a:gd name="connsiteX2-877" fmla="*/ 2357965 w 4427323"/>
              <a:gd name="connsiteY2-878" fmla="*/ 12598 h 4289046"/>
              <a:gd name="connsiteX3-879" fmla="*/ 3852729 w 4427323"/>
              <a:gd name="connsiteY3-880" fmla="*/ 661930 h 4289046"/>
              <a:gd name="connsiteX4-881" fmla="*/ 4421365 w 4427323"/>
              <a:gd name="connsiteY4-882" fmla="*/ 2485334 h 4289046"/>
              <a:gd name="connsiteX5-883" fmla="*/ 3929046 w 4427323"/>
              <a:gd name="connsiteY5-884" fmla="*/ 3779678 h 4289046"/>
              <a:gd name="connsiteX6-885" fmla="*/ 2252616 w 4427323"/>
              <a:gd name="connsiteY6-886" fmla="*/ 4287961 h 4289046"/>
              <a:gd name="connsiteX7-887" fmla="*/ 824746 w 4427323"/>
              <a:gd name="connsiteY7-888" fmla="*/ 3888558 h 4289046"/>
              <a:gd name="connsiteX8-889" fmla="*/ 237525 w 4427323"/>
              <a:gd name="connsiteY8-890" fmla="*/ 3232066 h 4289046"/>
              <a:gd name="connsiteX9-891" fmla="*/ 71 w 4427323"/>
              <a:gd name="connsiteY9-892" fmla="*/ 2151453 h 4289046"/>
              <a:gd name="connsiteX0-893" fmla="*/ 71 w 4427323"/>
              <a:gd name="connsiteY0-894" fmla="*/ 2151453 h 4292134"/>
              <a:gd name="connsiteX1-895" fmla="*/ 958844 w 4427323"/>
              <a:gd name="connsiteY1-896" fmla="*/ 362432 h 4292134"/>
              <a:gd name="connsiteX2-897" fmla="*/ 2357965 w 4427323"/>
              <a:gd name="connsiteY2-898" fmla="*/ 12598 h 4292134"/>
              <a:gd name="connsiteX3-899" fmla="*/ 3852729 w 4427323"/>
              <a:gd name="connsiteY3-900" fmla="*/ 661930 h 4292134"/>
              <a:gd name="connsiteX4-901" fmla="*/ 4421365 w 4427323"/>
              <a:gd name="connsiteY4-902" fmla="*/ 2485334 h 4292134"/>
              <a:gd name="connsiteX5-903" fmla="*/ 3949870 w 4427323"/>
              <a:gd name="connsiteY5-904" fmla="*/ 3658721 h 4292134"/>
              <a:gd name="connsiteX6-905" fmla="*/ 2252616 w 4427323"/>
              <a:gd name="connsiteY6-906" fmla="*/ 4287961 h 4292134"/>
              <a:gd name="connsiteX7-907" fmla="*/ 824746 w 4427323"/>
              <a:gd name="connsiteY7-908" fmla="*/ 3888558 h 4292134"/>
              <a:gd name="connsiteX8-909" fmla="*/ 237525 w 4427323"/>
              <a:gd name="connsiteY8-910" fmla="*/ 3232066 h 4292134"/>
              <a:gd name="connsiteX9-911" fmla="*/ 71 w 4427323"/>
              <a:gd name="connsiteY9-912" fmla="*/ 2151453 h 4292134"/>
              <a:gd name="connsiteX0-913" fmla="*/ 71 w 4427323"/>
              <a:gd name="connsiteY0-914" fmla="*/ 2151453 h 4288042"/>
              <a:gd name="connsiteX1-915" fmla="*/ 958844 w 4427323"/>
              <a:gd name="connsiteY1-916" fmla="*/ 362432 h 4288042"/>
              <a:gd name="connsiteX2-917" fmla="*/ 2357965 w 4427323"/>
              <a:gd name="connsiteY2-918" fmla="*/ 12598 h 4288042"/>
              <a:gd name="connsiteX3-919" fmla="*/ 3852729 w 4427323"/>
              <a:gd name="connsiteY3-920" fmla="*/ 661930 h 4288042"/>
              <a:gd name="connsiteX4-921" fmla="*/ 4421365 w 4427323"/>
              <a:gd name="connsiteY4-922" fmla="*/ 2485334 h 4288042"/>
              <a:gd name="connsiteX5-923" fmla="*/ 3824922 w 4427323"/>
              <a:gd name="connsiteY5-924" fmla="*/ 3860316 h 4288042"/>
              <a:gd name="connsiteX6-925" fmla="*/ 2252616 w 4427323"/>
              <a:gd name="connsiteY6-926" fmla="*/ 4287961 h 4288042"/>
              <a:gd name="connsiteX7-927" fmla="*/ 824746 w 4427323"/>
              <a:gd name="connsiteY7-928" fmla="*/ 3888558 h 4288042"/>
              <a:gd name="connsiteX8-929" fmla="*/ 237525 w 4427323"/>
              <a:gd name="connsiteY8-930" fmla="*/ 3232066 h 4288042"/>
              <a:gd name="connsiteX9-931" fmla="*/ 71 w 4427323"/>
              <a:gd name="connsiteY9-932" fmla="*/ 2151453 h 4288042"/>
              <a:gd name="connsiteX0-933" fmla="*/ 71 w 4427323"/>
              <a:gd name="connsiteY0-934" fmla="*/ 2151453 h 4288042"/>
              <a:gd name="connsiteX1-935" fmla="*/ 958844 w 4427323"/>
              <a:gd name="connsiteY1-936" fmla="*/ 362432 h 4288042"/>
              <a:gd name="connsiteX2-937" fmla="*/ 2357965 w 4427323"/>
              <a:gd name="connsiteY2-938" fmla="*/ 12598 h 4288042"/>
              <a:gd name="connsiteX3-939" fmla="*/ 3852729 w 4427323"/>
              <a:gd name="connsiteY3-940" fmla="*/ 661930 h 4288042"/>
              <a:gd name="connsiteX4-941" fmla="*/ 4421365 w 4427323"/>
              <a:gd name="connsiteY4-942" fmla="*/ 2485334 h 4288042"/>
              <a:gd name="connsiteX5-943" fmla="*/ 3720799 w 4427323"/>
              <a:gd name="connsiteY5-944" fmla="*/ 3860316 h 4288042"/>
              <a:gd name="connsiteX6-945" fmla="*/ 2252616 w 4427323"/>
              <a:gd name="connsiteY6-946" fmla="*/ 4287961 h 4288042"/>
              <a:gd name="connsiteX7-947" fmla="*/ 824746 w 4427323"/>
              <a:gd name="connsiteY7-948" fmla="*/ 3888558 h 4288042"/>
              <a:gd name="connsiteX8-949" fmla="*/ 237525 w 4427323"/>
              <a:gd name="connsiteY8-950" fmla="*/ 3232066 h 4288042"/>
              <a:gd name="connsiteX9-951" fmla="*/ 71 w 4427323"/>
              <a:gd name="connsiteY9-952" fmla="*/ 2151453 h 42880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 ang="0">
                <a:pos x="connsiteX7-169" y="connsiteY7-170"/>
              </a:cxn>
              <a:cxn ang="0">
                <a:pos x="connsiteX8-299" y="connsiteY8-300"/>
              </a:cxn>
              <a:cxn ang="0">
                <a:pos x="connsiteX9-571" y="connsiteY9-572"/>
              </a:cxn>
            </a:cxnLst>
            <a:rect l="l" t="t" r="r" b="b"/>
            <a:pathLst>
              <a:path w="4427323" h="4288042">
                <a:moveTo>
                  <a:pt x="71" y="2151453"/>
                </a:moveTo>
                <a:cubicBezTo>
                  <a:pt x="-4657" y="1511905"/>
                  <a:pt x="224953" y="1001609"/>
                  <a:pt x="958844" y="362432"/>
                </a:cubicBezTo>
                <a:cubicBezTo>
                  <a:pt x="1479627" y="57436"/>
                  <a:pt x="1875651" y="-37318"/>
                  <a:pt x="2357965" y="12598"/>
                </a:cubicBezTo>
                <a:cubicBezTo>
                  <a:pt x="2840279" y="62514"/>
                  <a:pt x="3470401" y="174250"/>
                  <a:pt x="3852729" y="661930"/>
                </a:cubicBezTo>
                <a:cubicBezTo>
                  <a:pt x="3825726" y="740255"/>
                  <a:pt x="4497082" y="1021324"/>
                  <a:pt x="4421365" y="2485334"/>
                </a:cubicBezTo>
                <a:cubicBezTo>
                  <a:pt x="4400065" y="3262836"/>
                  <a:pt x="4042801" y="3624521"/>
                  <a:pt x="3720799" y="3860316"/>
                </a:cubicBezTo>
                <a:cubicBezTo>
                  <a:pt x="3191050" y="4223398"/>
                  <a:pt x="2735291" y="4283254"/>
                  <a:pt x="2252616" y="4287961"/>
                </a:cubicBezTo>
                <a:cubicBezTo>
                  <a:pt x="1769941" y="4292668"/>
                  <a:pt x="1142952" y="4093597"/>
                  <a:pt x="824746" y="3888558"/>
                </a:cubicBezTo>
                <a:cubicBezTo>
                  <a:pt x="506540" y="3683520"/>
                  <a:pt x="378442" y="3521584"/>
                  <a:pt x="237525" y="3232066"/>
                </a:cubicBezTo>
                <a:cubicBezTo>
                  <a:pt x="152086" y="3021823"/>
                  <a:pt x="4799" y="2791001"/>
                  <a:pt x="71" y="2151453"/>
                </a:cubicBezTo>
                <a:close/>
              </a:path>
            </a:pathLst>
          </a:custGeom>
          <a:noFill/>
          <a:ln w="127000" cmpd="sng">
            <a:noFill/>
          </a:ln>
          <a:effectLst>
            <a:outerShdw blurRad="44450" dist="38100" dir="8160000" algn="tl" rotWithShape="0">
              <a:srgbClr val="000000">
                <a:alpha val="40000"/>
              </a:srgbClr>
            </a:outerShdw>
          </a:effectLst>
        </p:spPr>
        <p:txBody>
          <a:bodyPr vert="horz" anchor="ctr"/>
          <a:lstStyle>
            <a:lvl1pPr algn="ctr">
              <a:defRPr sz="3200">
                <a:ln>
                  <a:noFill/>
                </a:ln>
                <a:solidFill>
                  <a:schemeClr val="tx1"/>
                </a:solidFill>
                <a:latin typeface="Arial" panose="020B0604020202020204"/>
                <a:cs typeface="Arial" panose="020B0604020202020204"/>
              </a:defRPr>
            </a:lvl1pPr>
          </a:lstStyle>
          <a:p>
            <a:endParaRPr lang="en-US" dirty="0"/>
          </a:p>
        </p:txBody>
      </p:sp>
      <p:sp>
        <p:nvSpPr>
          <p:cNvPr id="43" name="Picture Placeholder 8"/>
          <p:cNvSpPr>
            <a:spLocks noGrp="1"/>
          </p:cNvSpPr>
          <p:nvPr>
            <p:ph type="pic" sz="quarter" idx="40"/>
          </p:nvPr>
        </p:nvSpPr>
        <p:spPr>
          <a:xfrm>
            <a:off x="2614936" y="9162256"/>
            <a:ext cx="2518876" cy="2520280"/>
          </a:xfrm>
          <a:custGeom>
            <a:avLst/>
            <a:gdLst>
              <a:gd name="connsiteX0" fmla="*/ 0 w 4357820"/>
              <a:gd name="connsiteY0" fmla="*/ 2178493 h 4356986"/>
              <a:gd name="connsiteX1" fmla="*/ 2178910 w 4357820"/>
              <a:gd name="connsiteY1" fmla="*/ 0 h 4356986"/>
              <a:gd name="connsiteX2" fmla="*/ 4357820 w 4357820"/>
              <a:gd name="connsiteY2" fmla="*/ 2178493 h 4356986"/>
              <a:gd name="connsiteX3" fmla="*/ 2178910 w 4357820"/>
              <a:gd name="connsiteY3" fmla="*/ 4356986 h 4356986"/>
              <a:gd name="connsiteX4" fmla="*/ 0 w 4357820"/>
              <a:gd name="connsiteY4" fmla="*/ 2178493 h 4356986"/>
              <a:gd name="connsiteX0-1" fmla="*/ 42475 w 4400295"/>
              <a:gd name="connsiteY0-2" fmla="*/ 2178493 h 4461225"/>
              <a:gd name="connsiteX1-3" fmla="*/ 2221385 w 4400295"/>
              <a:gd name="connsiteY1-4" fmla="*/ 0 h 4461225"/>
              <a:gd name="connsiteX2-5" fmla="*/ 4400295 w 4400295"/>
              <a:gd name="connsiteY2-6" fmla="*/ 2178493 h 4461225"/>
              <a:gd name="connsiteX3-7" fmla="*/ 2221385 w 4400295"/>
              <a:gd name="connsiteY3-8" fmla="*/ 4356986 h 4461225"/>
              <a:gd name="connsiteX4-9" fmla="*/ 887975 w 4400295"/>
              <a:gd name="connsiteY4-10" fmla="*/ 3915598 h 4461225"/>
              <a:gd name="connsiteX5" fmla="*/ 42475 w 4400295"/>
              <a:gd name="connsiteY5" fmla="*/ 2178493 h 4461225"/>
              <a:gd name="connsiteX0-11" fmla="*/ 430 w 4358250"/>
              <a:gd name="connsiteY0-12" fmla="*/ 2178493 h 4461225"/>
              <a:gd name="connsiteX1-13" fmla="*/ 2179340 w 4358250"/>
              <a:gd name="connsiteY1-14" fmla="*/ 0 h 4461225"/>
              <a:gd name="connsiteX2-15" fmla="*/ 4358250 w 4358250"/>
              <a:gd name="connsiteY2-16" fmla="*/ 2178493 h 4461225"/>
              <a:gd name="connsiteX3-17" fmla="*/ 2179340 w 4358250"/>
              <a:gd name="connsiteY3-18" fmla="*/ 4356986 h 4461225"/>
              <a:gd name="connsiteX4-19" fmla="*/ 845930 w 4358250"/>
              <a:gd name="connsiteY4-20" fmla="*/ 3915598 h 4461225"/>
              <a:gd name="connsiteX5-21" fmla="*/ 430 w 4358250"/>
              <a:gd name="connsiteY5-22" fmla="*/ 2178493 h 4461225"/>
              <a:gd name="connsiteX0-23" fmla="*/ 430 w 4358250"/>
              <a:gd name="connsiteY0-24" fmla="*/ 2178493 h 4443710"/>
              <a:gd name="connsiteX1-25" fmla="*/ 2179340 w 4358250"/>
              <a:gd name="connsiteY1-26" fmla="*/ 0 h 4443710"/>
              <a:gd name="connsiteX2-27" fmla="*/ 4358250 w 4358250"/>
              <a:gd name="connsiteY2-28" fmla="*/ 2178493 h 4443710"/>
              <a:gd name="connsiteX3-29" fmla="*/ 2179340 w 4358250"/>
              <a:gd name="connsiteY3-30" fmla="*/ 4356986 h 4443710"/>
              <a:gd name="connsiteX4-31" fmla="*/ 845930 w 4358250"/>
              <a:gd name="connsiteY4-32" fmla="*/ 3915598 h 4443710"/>
              <a:gd name="connsiteX5-33" fmla="*/ 430 w 4358250"/>
              <a:gd name="connsiteY5-34" fmla="*/ 2178493 h 4443710"/>
              <a:gd name="connsiteX0-35" fmla="*/ 430 w 4358250"/>
              <a:gd name="connsiteY0-36" fmla="*/ 2178493 h 4362020"/>
              <a:gd name="connsiteX1-37" fmla="*/ 2179340 w 4358250"/>
              <a:gd name="connsiteY1-38" fmla="*/ 0 h 4362020"/>
              <a:gd name="connsiteX2-39" fmla="*/ 4358250 w 4358250"/>
              <a:gd name="connsiteY2-40" fmla="*/ 2178493 h 4362020"/>
              <a:gd name="connsiteX3-41" fmla="*/ 2179340 w 4358250"/>
              <a:gd name="connsiteY3-42" fmla="*/ 4356986 h 4362020"/>
              <a:gd name="connsiteX4-43" fmla="*/ 845930 w 4358250"/>
              <a:gd name="connsiteY4-44" fmla="*/ 3915598 h 4362020"/>
              <a:gd name="connsiteX5-45" fmla="*/ 430 w 4358250"/>
              <a:gd name="connsiteY5-46" fmla="*/ 2178493 h 4362020"/>
              <a:gd name="connsiteX0-47" fmla="*/ 430 w 4358250"/>
              <a:gd name="connsiteY0-48" fmla="*/ 2178493 h 4361382"/>
              <a:gd name="connsiteX1-49" fmla="*/ 2179340 w 4358250"/>
              <a:gd name="connsiteY1-50" fmla="*/ 0 h 4361382"/>
              <a:gd name="connsiteX2-51" fmla="*/ 4358250 w 4358250"/>
              <a:gd name="connsiteY2-52" fmla="*/ 2178493 h 4361382"/>
              <a:gd name="connsiteX3-53" fmla="*/ 2179340 w 4358250"/>
              <a:gd name="connsiteY3-54" fmla="*/ 4356986 h 4361382"/>
              <a:gd name="connsiteX4-55" fmla="*/ 845930 w 4358250"/>
              <a:gd name="connsiteY4-56" fmla="*/ 3915598 h 4361382"/>
              <a:gd name="connsiteX5-57" fmla="*/ 430 w 4358250"/>
              <a:gd name="connsiteY5-58" fmla="*/ 2178493 h 4361382"/>
              <a:gd name="connsiteX0-59" fmla="*/ 430 w 4446871"/>
              <a:gd name="connsiteY0-60" fmla="*/ 2178493 h 4362484"/>
              <a:gd name="connsiteX1-61" fmla="*/ 2179340 w 4446871"/>
              <a:gd name="connsiteY1-62" fmla="*/ 0 h 4362484"/>
              <a:gd name="connsiteX2-63" fmla="*/ 4358250 w 4446871"/>
              <a:gd name="connsiteY2-64" fmla="*/ 2178493 h 4362484"/>
              <a:gd name="connsiteX3-65" fmla="*/ 3803957 w 4446871"/>
              <a:gd name="connsiteY3-66" fmla="*/ 3631614 h 4362484"/>
              <a:gd name="connsiteX4-67" fmla="*/ 2179340 w 4446871"/>
              <a:gd name="connsiteY4-68" fmla="*/ 4356986 h 4362484"/>
              <a:gd name="connsiteX5-69" fmla="*/ 845930 w 4446871"/>
              <a:gd name="connsiteY5-70" fmla="*/ 3915598 h 4362484"/>
              <a:gd name="connsiteX6" fmla="*/ 430 w 4446871"/>
              <a:gd name="connsiteY6" fmla="*/ 2178493 h 4362484"/>
              <a:gd name="connsiteX0-71" fmla="*/ 430 w 4446871"/>
              <a:gd name="connsiteY0-72" fmla="*/ 2178493 h 4362484"/>
              <a:gd name="connsiteX1-73" fmla="*/ 2179340 w 4446871"/>
              <a:gd name="connsiteY1-74" fmla="*/ 0 h 4362484"/>
              <a:gd name="connsiteX2-75" fmla="*/ 4358250 w 4446871"/>
              <a:gd name="connsiteY2-76" fmla="*/ 2178493 h 4362484"/>
              <a:gd name="connsiteX3-77" fmla="*/ 3803957 w 4446871"/>
              <a:gd name="connsiteY3-78" fmla="*/ 3631614 h 4362484"/>
              <a:gd name="connsiteX4-79" fmla="*/ 2179340 w 4446871"/>
              <a:gd name="connsiteY4-80" fmla="*/ 4356986 h 4362484"/>
              <a:gd name="connsiteX5-81" fmla="*/ 845930 w 4446871"/>
              <a:gd name="connsiteY5-82" fmla="*/ 3915598 h 4362484"/>
              <a:gd name="connsiteX6-83" fmla="*/ 430 w 4446871"/>
              <a:gd name="connsiteY6-84" fmla="*/ 2178493 h 4362484"/>
              <a:gd name="connsiteX0-85" fmla="*/ 430 w 4358250"/>
              <a:gd name="connsiteY0-86" fmla="*/ 2178493 h 4362484"/>
              <a:gd name="connsiteX1-87" fmla="*/ 2179340 w 4358250"/>
              <a:gd name="connsiteY1-88" fmla="*/ 0 h 4362484"/>
              <a:gd name="connsiteX2-89" fmla="*/ 4358250 w 4358250"/>
              <a:gd name="connsiteY2-90" fmla="*/ 2178493 h 4362484"/>
              <a:gd name="connsiteX3-91" fmla="*/ 3803957 w 4358250"/>
              <a:gd name="connsiteY3-92" fmla="*/ 3631614 h 4362484"/>
              <a:gd name="connsiteX4-93" fmla="*/ 2179340 w 4358250"/>
              <a:gd name="connsiteY4-94" fmla="*/ 4356986 h 4362484"/>
              <a:gd name="connsiteX5-95" fmla="*/ 845930 w 4358250"/>
              <a:gd name="connsiteY5-96" fmla="*/ 3915598 h 4362484"/>
              <a:gd name="connsiteX6-97" fmla="*/ 430 w 4358250"/>
              <a:gd name="connsiteY6-98" fmla="*/ 2178493 h 4362484"/>
              <a:gd name="connsiteX0-99" fmla="*/ 430 w 4358250"/>
              <a:gd name="connsiteY0-100" fmla="*/ 2178493 h 4362484"/>
              <a:gd name="connsiteX1-101" fmla="*/ 2179340 w 4358250"/>
              <a:gd name="connsiteY1-102" fmla="*/ 0 h 4362484"/>
              <a:gd name="connsiteX2-103" fmla="*/ 4358250 w 4358250"/>
              <a:gd name="connsiteY2-104" fmla="*/ 2178493 h 4362484"/>
              <a:gd name="connsiteX3-105" fmla="*/ 3803957 w 4358250"/>
              <a:gd name="connsiteY3-106" fmla="*/ 3631614 h 4362484"/>
              <a:gd name="connsiteX4-107" fmla="*/ 2179340 w 4358250"/>
              <a:gd name="connsiteY4-108" fmla="*/ 4356986 h 4362484"/>
              <a:gd name="connsiteX5-109" fmla="*/ 845930 w 4358250"/>
              <a:gd name="connsiteY5-110" fmla="*/ 3915598 h 4362484"/>
              <a:gd name="connsiteX6-111" fmla="*/ 430 w 4358250"/>
              <a:gd name="connsiteY6-112" fmla="*/ 2178493 h 4362484"/>
              <a:gd name="connsiteX0-113" fmla="*/ 430 w 4358250"/>
              <a:gd name="connsiteY0-114" fmla="*/ 2178493 h 4362484"/>
              <a:gd name="connsiteX1-115" fmla="*/ 2179340 w 4358250"/>
              <a:gd name="connsiteY1-116" fmla="*/ 0 h 4362484"/>
              <a:gd name="connsiteX2-117" fmla="*/ 4358250 w 4358250"/>
              <a:gd name="connsiteY2-118" fmla="*/ 2178493 h 4362484"/>
              <a:gd name="connsiteX3-119" fmla="*/ 3803957 w 4358250"/>
              <a:gd name="connsiteY3-120" fmla="*/ 3631614 h 4362484"/>
              <a:gd name="connsiteX4-121" fmla="*/ 2179340 w 4358250"/>
              <a:gd name="connsiteY4-122" fmla="*/ 4356986 h 4362484"/>
              <a:gd name="connsiteX5-123" fmla="*/ 845930 w 4358250"/>
              <a:gd name="connsiteY5-124" fmla="*/ 3915598 h 4362484"/>
              <a:gd name="connsiteX6-125" fmla="*/ 430 w 4358250"/>
              <a:gd name="connsiteY6-126" fmla="*/ 2178493 h 4362484"/>
              <a:gd name="connsiteX0-127" fmla="*/ 430 w 4358250"/>
              <a:gd name="connsiteY0-128" fmla="*/ 2178493 h 4357463"/>
              <a:gd name="connsiteX1-129" fmla="*/ 2179340 w 4358250"/>
              <a:gd name="connsiteY1-130" fmla="*/ 0 h 4357463"/>
              <a:gd name="connsiteX2-131" fmla="*/ 4358250 w 4358250"/>
              <a:gd name="connsiteY2-132" fmla="*/ 2178493 h 4357463"/>
              <a:gd name="connsiteX3-133" fmla="*/ 3803957 w 4358250"/>
              <a:gd name="connsiteY3-134" fmla="*/ 3631614 h 4357463"/>
              <a:gd name="connsiteX4-135" fmla="*/ 2179340 w 4358250"/>
              <a:gd name="connsiteY4-136" fmla="*/ 4356986 h 4357463"/>
              <a:gd name="connsiteX5-137" fmla="*/ 845930 w 4358250"/>
              <a:gd name="connsiteY5-138" fmla="*/ 3915598 h 4357463"/>
              <a:gd name="connsiteX6-139" fmla="*/ 430 w 4358250"/>
              <a:gd name="connsiteY6-140" fmla="*/ 2178493 h 4357463"/>
              <a:gd name="connsiteX0-141" fmla="*/ 717 w 4358537"/>
              <a:gd name="connsiteY0-142" fmla="*/ 2295351 h 4474321"/>
              <a:gd name="connsiteX1-143" fmla="*/ 980315 w 4358537"/>
              <a:gd name="connsiteY1-144" fmla="*/ 506330 h 4474321"/>
              <a:gd name="connsiteX2-145" fmla="*/ 2179627 w 4358537"/>
              <a:gd name="connsiteY2-146" fmla="*/ 116858 h 4474321"/>
              <a:gd name="connsiteX3-147" fmla="*/ 4358537 w 4358537"/>
              <a:gd name="connsiteY3-148" fmla="*/ 2295351 h 4474321"/>
              <a:gd name="connsiteX4-149" fmla="*/ 3804244 w 4358537"/>
              <a:gd name="connsiteY4-150" fmla="*/ 3748472 h 4474321"/>
              <a:gd name="connsiteX5-151" fmla="*/ 2179627 w 4358537"/>
              <a:gd name="connsiteY5-152" fmla="*/ 4473844 h 4474321"/>
              <a:gd name="connsiteX6-153" fmla="*/ 846217 w 4358537"/>
              <a:gd name="connsiteY6-154" fmla="*/ 4032456 h 4474321"/>
              <a:gd name="connsiteX7" fmla="*/ 717 w 4358537"/>
              <a:gd name="connsiteY7" fmla="*/ 2295351 h 4474321"/>
              <a:gd name="connsiteX0-155" fmla="*/ 717 w 4358537"/>
              <a:gd name="connsiteY0-156" fmla="*/ 2271433 h 4450403"/>
              <a:gd name="connsiteX1-157" fmla="*/ 980315 w 4358537"/>
              <a:gd name="connsiteY1-158" fmla="*/ 482412 h 4450403"/>
              <a:gd name="connsiteX2-159" fmla="*/ 2179627 w 4358537"/>
              <a:gd name="connsiteY2-160" fmla="*/ 92940 h 4450403"/>
              <a:gd name="connsiteX3-161" fmla="*/ 4358537 w 4358537"/>
              <a:gd name="connsiteY3-162" fmla="*/ 2271433 h 4450403"/>
              <a:gd name="connsiteX4-163" fmla="*/ 3804244 w 4358537"/>
              <a:gd name="connsiteY4-164" fmla="*/ 3724554 h 4450403"/>
              <a:gd name="connsiteX5-165" fmla="*/ 2179627 w 4358537"/>
              <a:gd name="connsiteY5-166" fmla="*/ 4449926 h 4450403"/>
              <a:gd name="connsiteX6-167" fmla="*/ 846217 w 4358537"/>
              <a:gd name="connsiteY6-168" fmla="*/ 4008538 h 4450403"/>
              <a:gd name="connsiteX7-169" fmla="*/ 717 w 4358537"/>
              <a:gd name="connsiteY7-170" fmla="*/ 2271433 h 4450403"/>
              <a:gd name="connsiteX0-171" fmla="*/ 717 w 4358537"/>
              <a:gd name="connsiteY0-172" fmla="*/ 2271433 h 4450403"/>
              <a:gd name="connsiteX1-173" fmla="*/ 980315 w 4358537"/>
              <a:gd name="connsiteY1-174" fmla="*/ 482412 h 4450403"/>
              <a:gd name="connsiteX2-175" fmla="*/ 2179627 w 4358537"/>
              <a:gd name="connsiteY2-176" fmla="*/ 92940 h 4450403"/>
              <a:gd name="connsiteX3-177" fmla="*/ 4358537 w 4358537"/>
              <a:gd name="connsiteY3-178" fmla="*/ 2271433 h 4450403"/>
              <a:gd name="connsiteX4-179" fmla="*/ 3804244 w 4358537"/>
              <a:gd name="connsiteY4-180" fmla="*/ 3724554 h 4450403"/>
              <a:gd name="connsiteX5-181" fmla="*/ 2179627 w 4358537"/>
              <a:gd name="connsiteY5-182" fmla="*/ 4449926 h 4450403"/>
              <a:gd name="connsiteX6-183" fmla="*/ 846217 w 4358537"/>
              <a:gd name="connsiteY6-184" fmla="*/ 4008538 h 4450403"/>
              <a:gd name="connsiteX7-185" fmla="*/ 717 w 4358537"/>
              <a:gd name="connsiteY7-186" fmla="*/ 2271433 h 4450403"/>
              <a:gd name="connsiteX0-187" fmla="*/ 717 w 4358537"/>
              <a:gd name="connsiteY0-188" fmla="*/ 2180017 h 4358987"/>
              <a:gd name="connsiteX1-189" fmla="*/ 980315 w 4358537"/>
              <a:gd name="connsiteY1-190" fmla="*/ 390996 h 4358987"/>
              <a:gd name="connsiteX2-191" fmla="*/ 2179627 w 4358537"/>
              <a:gd name="connsiteY2-192" fmla="*/ 1524 h 4358987"/>
              <a:gd name="connsiteX3-193" fmla="*/ 4358537 w 4358537"/>
              <a:gd name="connsiteY3-194" fmla="*/ 2180017 h 4358987"/>
              <a:gd name="connsiteX4-195" fmla="*/ 3804244 w 4358537"/>
              <a:gd name="connsiteY4-196" fmla="*/ 3633138 h 4358987"/>
              <a:gd name="connsiteX5-197" fmla="*/ 2179627 w 4358537"/>
              <a:gd name="connsiteY5-198" fmla="*/ 4358510 h 4358987"/>
              <a:gd name="connsiteX6-199" fmla="*/ 846217 w 4358537"/>
              <a:gd name="connsiteY6-200" fmla="*/ 3917122 h 4358987"/>
              <a:gd name="connsiteX7-201" fmla="*/ 717 w 4358537"/>
              <a:gd name="connsiteY7-202" fmla="*/ 2180017 h 4358987"/>
              <a:gd name="connsiteX0-203" fmla="*/ 717 w 4358537"/>
              <a:gd name="connsiteY0-204" fmla="*/ 1995182 h 4174152"/>
              <a:gd name="connsiteX1-205" fmla="*/ 980315 w 4358537"/>
              <a:gd name="connsiteY1-206" fmla="*/ 206161 h 4174152"/>
              <a:gd name="connsiteX2-207" fmla="*/ 2376829 w 4358537"/>
              <a:gd name="connsiteY2-208" fmla="*/ 6012 h 4174152"/>
              <a:gd name="connsiteX3-209" fmla="*/ 4358537 w 4358537"/>
              <a:gd name="connsiteY3-210" fmla="*/ 1995182 h 4174152"/>
              <a:gd name="connsiteX4-211" fmla="*/ 3804244 w 4358537"/>
              <a:gd name="connsiteY4-212" fmla="*/ 3448303 h 4174152"/>
              <a:gd name="connsiteX5-213" fmla="*/ 2179627 w 4358537"/>
              <a:gd name="connsiteY5-214" fmla="*/ 4173675 h 4174152"/>
              <a:gd name="connsiteX6-215" fmla="*/ 846217 w 4358537"/>
              <a:gd name="connsiteY6-216" fmla="*/ 3732287 h 4174152"/>
              <a:gd name="connsiteX7-217" fmla="*/ 717 w 4358537"/>
              <a:gd name="connsiteY7-218" fmla="*/ 1995182 h 4174152"/>
              <a:gd name="connsiteX0-219" fmla="*/ 717 w 4358537"/>
              <a:gd name="connsiteY0-220" fmla="*/ 1990215 h 4169185"/>
              <a:gd name="connsiteX1-221" fmla="*/ 980315 w 4358537"/>
              <a:gd name="connsiteY1-222" fmla="*/ 201194 h 4169185"/>
              <a:gd name="connsiteX2-223" fmla="*/ 2376829 w 4358537"/>
              <a:gd name="connsiteY2-224" fmla="*/ 1045 h 4169185"/>
              <a:gd name="connsiteX3-225" fmla="*/ 4358537 w 4358537"/>
              <a:gd name="connsiteY3-226" fmla="*/ 1990215 h 4169185"/>
              <a:gd name="connsiteX4-227" fmla="*/ 3804244 w 4358537"/>
              <a:gd name="connsiteY4-228" fmla="*/ 3443336 h 4169185"/>
              <a:gd name="connsiteX5-229" fmla="*/ 2179627 w 4358537"/>
              <a:gd name="connsiteY5-230" fmla="*/ 4168708 h 4169185"/>
              <a:gd name="connsiteX6-231" fmla="*/ 846217 w 4358537"/>
              <a:gd name="connsiteY6-232" fmla="*/ 3727320 h 4169185"/>
              <a:gd name="connsiteX7-233" fmla="*/ 717 w 4358537"/>
              <a:gd name="connsiteY7-234" fmla="*/ 1990215 h 4169185"/>
              <a:gd name="connsiteX0-235" fmla="*/ 717 w 4358537"/>
              <a:gd name="connsiteY0-236" fmla="*/ 2044765 h 4223735"/>
              <a:gd name="connsiteX1-237" fmla="*/ 980315 w 4358537"/>
              <a:gd name="connsiteY1-238" fmla="*/ 255744 h 4223735"/>
              <a:gd name="connsiteX2-239" fmla="*/ 2368941 w 4358537"/>
              <a:gd name="connsiteY2-240" fmla="*/ 376 h 4223735"/>
              <a:gd name="connsiteX3-241" fmla="*/ 4358537 w 4358537"/>
              <a:gd name="connsiteY3-242" fmla="*/ 2044765 h 4223735"/>
              <a:gd name="connsiteX4-243" fmla="*/ 3804244 w 4358537"/>
              <a:gd name="connsiteY4-244" fmla="*/ 3497886 h 4223735"/>
              <a:gd name="connsiteX5-245" fmla="*/ 2179627 w 4358537"/>
              <a:gd name="connsiteY5-246" fmla="*/ 4223258 h 4223735"/>
              <a:gd name="connsiteX6-247" fmla="*/ 846217 w 4358537"/>
              <a:gd name="connsiteY6-248" fmla="*/ 3781870 h 4223735"/>
              <a:gd name="connsiteX7-249" fmla="*/ 717 w 4358537"/>
              <a:gd name="connsiteY7-250" fmla="*/ 2044765 h 4223735"/>
              <a:gd name="connsiteX0-251" fmla="*/ 717 w 4358537"/>
              <a:gd name="connsiteY0-252" fmla="*/ 2044765 h 4223735"/>
              <a:gd name="connsiteX1-253" fmla="*/ 980315 w 4358537"/>
              <a:gd name="connsiteY1-254" fmla="*/ 255744 h 4223735"/>
              <a:gd name="connsiteX2-255" fmla="*/ 2368941 w 4358537"/>
              <a:gd name="connsiteY2-256" fmla="*/ 376 h 4223735"/>
              <a:gd name="connsiteX3-257" fmla="*/ 4358537 w 4358537"/>
              <a:gd name="connsiteY3-258" fmla="*/ 2044765 h 4223735"/>
              <a:gd name="connsiteX4-259" fmla="*/ 3804244 w 4358537"/>
              <a:gd name="connsiteY4-260" fmla="*/ 3497886 h 4223735"/>
              <a:gd name="connsiteX5-261" fmla="*/ 2179627 w 4358537"/>
              <a:gd name="connsiteY5-262" fmla="*/ 4223258 h 4223735"/>
              <a:gd name="connsiteX6-263" fmla="*/ 846217 w 4358537"/>
              <a:gd name="connsiteY6-264" fmla="*/ 3781870 h 4223735"/>
              <a:gd name="connsiteX7-265" fmla="*/ 717 w 4358537"/>
              <a:gd name="connsiteY7-266" fmla="*/ 2044765 h 4223735"/>
              <a:gd name="connsiteX0-267" fmla="*/ 36241 w 4394061"/>
              <a:gd name="connsiteY0-268" fmla="*/ 2044765 h 4223735"/>
              <a:gd name="connsiteX1-269" fmla="*/ 1015839 w 4394061"/>
              <a:gd name="connsiteY1-270" fmla="*/ 255744 h 4223735"/>
              <a:gd name="connsiteX2-271" fmla="*/ 2404465 w 4394061"/>
              <a:gd name="connsiteY2-272" fmla="*/ 376 h 4223735"/>
              <a:gd name="connsiteX3-273" fmla="*/ 4394061 w 4394061"/>
              <a:gd name="connsiteY3-274" fmla="*/ 2044765 h 4223735"/>
              <a:gd name="connsiteX4-275" fmla="*/ 3839768 w 4394061"/>
              <a:gd name="connsiteY4-276" fmla="*/ 3497886 h 4223735"/>
              <a:gd name="connsiteX5-277" fmla="*/ 2215151 w 4394061"/>
              <a:gd name="connsiteY5-278" fmla="*/ 4223258 h 4223735"/>
              <a:gd name="connsiteX6-279" fmla="*/ 881741 w 4394061"/>
              <a:gd name="connsiteY6-280" fmla="*/ 3781870 h 4223735"/>
              <a:gd name="connsiteX7-281" fmla="*/ 274361 w 4394061"/>
              <a:gd name="connsiteY7-282" fmla="*/ 3024581 h 4223735"/>
              <a:gd name="connsiteX8" fmla="*/ 36241 w 4394061"/>
              <a:gd name="connsiteY8" fmla="*/ 2044765 h 4223735"/>
              <a:gd name="connsiteX0-283" fmla="*/ 23687 w 4381507"/>
              <a:gd name="connsiteY0-284" fmla="*/ 2044765 h 4223735"/>
              <a:gd name="connsiteX1-285" fmla="*/ 1003285 w 4381507"/>
              <a:gd name="connsiteY1-286" fmla="*/ 255744 h 4223735"/>
              <a:gd name="connsiteX2-287" fmla="*/ 2391911 w 4381507"/>
              <a:gd name="connsiteY2-288" fmla="*/ 376 h 4223735"/>
              <a:gd name="connsiteX3-289" fmla="*/ 4381507 w 4381507"/>
              <a:gd name="connsiteY3-290" fmla="*/ 2044765 h 4223735"/>
              <a:gd name="connsiteX4-291" fmla="*/ 3827214 w 4381507"/>
              <a:gd name="connsiteY4-292" fmla="*/ 3497886 h 4223735"/>
              <a:gd name="connsiteX5-293" fmla="*/ 2202597 w 4381507"/>
              <a:gd name="connsiteY5-294" fmla="*/ 4223258 h 4223735"/>
              <a:gd name="connsiteX6-295" fmla="*/ 869187 w 4381507"/>
              <a:gd name="connsiteY6-296" fmla="*/ 3781870 h 4223735"/>
              <a:gd name="connsiteX7-297" fmla="*/ 261807 w 4381507"/>
              <a:gd name="connsiteY7-298" fmla="*/ 3024581 h 4223735"/>
              <a:gd name="connsiteX8-299" fmla="*/ 23687 w 4381507"/>
              <a:gd name="connsiteY8-300" fmla="*/ 2044765 h 4223735"/>
              <a:gd name="connsiteX0-301" fmla="*/ 21 w 4357841"/>
              <a:gd name="connsiteY0-302" fmla="*/ 2044765 h 4223735"/>
              <a:gd name="connsiteX1-303" fmla="*/ 979619 w 4357841"/>
              <a:gd name="connsiteY1-304" fmla="*/ 255744 h 4223735"/>
              <a:gd name="connsiteX2-305" fmla="*/ 2368245 w 4357841"/>
              <a:gd name="connsiteY2-306" fmla="*/ 376 h 4223735"/>
              <a:gd name="connsiteX3-307" fmla="*/ 4357841 w 4357841"/>
              <a:gd name="connsiteY3-308" fmla="*/ 2044765 h 4223735"/>
              <a:gd name="connsiteX4-309" fmla="*/ 3803548 w 4357841"/>
              <a:gd name="connsiteY4-310" fmla="*/ 3497886 h 4223735"/>
              <a:gd name="connsiteX5-311" fmla="*/ 2178931 w 4357841"/>
              <a:gd name="connsiteY5-312" fmla="*/ 4223258 h 4223735"/>
              <a:gd name="connsiteX6-313" fmla="*/ 845521 w 4357841"/>
              <a:gd name="connsiteY6-314" fmla="*/ 3781870 h 4223735"/>
              <a:gd name="connsiteX7-315" fmla="*/ 238141 w 4357841"/>
              <a:gd name="connsiteY7-316" fmla="*/ 3024581 h 4223735"/>
              <a:gd name="connsiteX8-317" fmla="*/ 21 w 4357841"/>
              <a:gd name="connsiteY8-318" fmla="*/ 2044765 h 4223735"/>
              <a:gd name="connsiteX0-319" fmla="*/ 21 w 4357841"/>
              <a:gd name="connsiteY0-320" fmla="*/ 2044765 h 4223735"/>
              <a:gd name="connsiteX1-321" fmla="*/ 979619 w 4357841"/>
              <a:gd name="connsiteY1-322" fmla="*/ 255744 h 4223735"/>
              <a:gd name="connsiteX2-323" fmla="*/ 2368245 w 4357841"/>
              <a:gd name="connsiteY2-324" fmla="*/ 376 h 4223735"/>
              <a:gd name="connsiteX3-325" fmla="*/ 4357841 w 4357841"/>
              <a:gd name="connsiteY3-326" fmla="*/ 2044765 h 4223735"/>
              <a:gd name="connsiteX4-327" fmla="*/ 3803548 w 4357841"/>
              <a:gd name="connsiteY4-328" fmla="*/ 3497886 h 4223735"/>
              <a:gd name="connsiteX5-329" fmla="*/ 2178931 w 4357841"/>
              <a:gd name="connsiteY5-330" fmla="*/ 4223258 h 4223735"/>
              <a:gd name="connsiteX6-331" fmla="*/ 845521 w 4357841"/>
              <a:gd name="connsiteY6-332" fmla="*/ 3781870 h 4223735"/>
              <a:gd name="connsiteX7-333" fmla="*/ 238141 w 4357841"/>
              <a:gd name="connsiteY7-334" fmla="*/ 3024581 h 4223735"/>
              <a:gd name="connsiteX8-335" fmla="*/ 21 w 4357841"/>
              <a:gd name="connsiteY8-336" fmla="*/ 2044765 h 4223735"/>
              <a:gd name="connsiteX0-337" fmla="*/ 21 w 4357841"/>
              <a:gd name="connsiteY0-338" fmla="*/ 2044765 h 4225812"/>
              <a:gd name="connsiteX1-339" fmla="*/ 979619 w 4357841"/>
              <a:gd name="connsiteY1-340" fmla="*/ 255744 h 4225812"/>
              <a:gd name="connsiteX2-341" fmla="*/ 2368245 w 4357841"/>
              <a:gd name="connsiteY2-342" fmla="*/ 376 h 4225812"/>
              <a:gd name="connsiteX3-343" fmla="*/ 4357841 w 4357841"/>
              <a:gd name="connsiteY3-344" fmla="*/ 2044765 h 4225812"/>
              <a:gd name="connsiteX4-345" fmla="*/ 3866522 w 4357841"/>
              <a:gd name="connsiteY4-346" fmla="*/ 3592352 h 4225812"/>
              <a:gd name="connsiteX5-347" fmla="*/ 2178931 w 4357841"/>
              <a:gd name="connsiteY5-348" fmla="*/ 4223258 h 4225812"/>
              <a:gd name="connsiteX6-349" fmla="*/ 845521 w 4357841"/>
              <a:gd name="connsiteY6-350" fmla="*/ 3781870 h 4225812"/>
              <a:gd name="connsiteX7-351" fmla="*/ 238141 w 4357841"/>
              <a:gd name="connsiteY7-352" fmla="*/ 3024581 h 4225812"/>
              <a:gd name="connsiteX8-353" fmla="*/ 21 w 4357841"/>
              <a:gd name="connsiteY8-354" fmla="*/ 2044765 h 4225812"/>
              <a:gd name="connsiteX0-355" fmla="*/ 21 w 4357841"/>
              <a:gd name="connsiteY0-356" fmla="*/ 2044765 h 4184246"/>
              <a:gd name="connsiteX1-357" fmla="*/ 979619 w 4357841"/>
              <a:gd name="connsiteY1-358" fmla="*/ 255744 h 4184246"/>
              <a:gd name="connsiteX2-359" fmla="*/ 2368245 w 4357841"/>
              <a:gd name="connsiteY2-360" fmla="*/ 376 h 4184246"/>
              <a:gd name="connsiteX3-361" fmla="*/ 4357841 w 4357841"/>
              <a:gd name="connsiteY3-362" fmla="*/ 2044765 h 4184246"/>
              <a:gd name="connsiteX4-363" fmla="*/ 3866522 w 4357841"/>
              <a:gd name="connsiteY4-364" fmla="*/ 3592352 h 4184246"/>
              <a:gd name="connsiteX5-365" fmla="*/ 2273391 w 4357841"/>
              <a:gd name="connsiteY5-366" fmla="*/ 4181273 h 4184246"/>
              <a:gd name="connsiteX6-367" fmla="*/ 845521 w 4357841"/>
              <a:gd name="connsiteY6-368" fmla="*/ 3781870 h 4184246"/>
              <a:gd name="connsiteX7-369" fmla="*/ 238141 w 4357841"/>
              <a:gd name="connsiteY7-370" fmla="*/ 3024581 h 4184246"/>
              <a:gd name="connsiteX8-371" fmla="*/ 21 w 4357841"/>
              <a:gd name="connsiteY8-372" fmla="*/ 2044765 h 4184246"/>
              <a:gd name="connsiteX0-373" fmla="*/ 21 w 4357841"/>
              <a:gd name="connsiteY0-374" fmla="*/ 2050041 h 4189522"/>
              <a:gd name="connsiteX1-375" fmla="*/ 979619 w 4357841"/>
              <a:gd name="connsiteY1-376" fmla="*/ 261020 h 4189522"/>
              <a:gd name="connsiteX2-377" fmla="*/ 2368245 w 4357841"/>
              <a:gd name="connsiteY2-378" fmla="*/ 5652 h 4189522"/>
              <a:gd name="connsiteX3-379" fmla="*/ 4357841 w 4357841"/>
              <a:gd name="connsiteY3-380" fmla="*/ 2050041 h 4189522"/>
              <a:gd name="connsiteX4-381" fmla="*/ 3866522 w 4357841"/>
              <a:gd name="connsiteY4-382" fmla="*/ 3597628 h 4189522"/>
              <a:gd name="connsiteX5-383" fmla="*/ 2273391 w 4357841"/>
              <a:gd name="connsiteY5-384" fmla="*/ 4186549 h 4189522"/>
              <a:gd name="connsiteX6-385" fmla="*/ 845521 w 4357841"/>
              <a:gd name="connsiteY6-386" fmla="*/ 3787146 h 4189522"/>
              <a:gd name="connsiteX7-387" fmla="*/ 238141 w 4357841"/>
              <a:gd name="connsiteY7-388" fmla="*/ 3029857 h 4189522"/>
              <a:gd name="connsiteX8-389" fmla="*/ 21 w 4357841"/>
              <a:gd name="connsiteY8-390" fmla="*/ 2050041 h 4189522"/>
              <a:gd name="connsiteX0-391" fmla="*/ 21 w 4357841"/>
              <a:gd name="connsiteY0-392" fmla="*/ 2139344 h 4278825"/>
              <a:gd name="connsiteX1-393" fmla="*/ 979619 w 4357841"/>
              <a:gd name="connsiteY1-394" fmla="*/ 350323 h 4278825"/>
              <a:gd name="connsiteX2-395" fmla="*/ 2378740 w 4357841"/>
              <a:gd name="connsiteY2-396" fmla="*/ 489 h 4278825"/>
              <a:gd name="connsiteX3-397" fmla="*/ 4357841 w 4357841"/>
              <a:gd name="connsiteY3-398" fmla="*/ 2139344 h 4278825"/>
              <a:gd name="connsiteX4-399" fmla="*/ 3866522 w 4357841"/>
              <a:gd name="connsiteY4-400" fmla="*/ 3686931 h 4278825"/>
              <a:gd name="connsiteX5-401" fmla="*/ 2273391 w 4357841"/>
              <a:gd name="connsiteY5-402" fmla="*/ 4275852 h 4278825"/>
              <a:gd name="connsiteX6-403" fmla="*/ 845521 w 4357841"/>
              <a:gd name="connsiteY6-404" fmla="*/ 3876449 h 4278825"/>
              <a:gd name="connsiteX7-405" fmla="*/ 238141 w 4357841"/>
              <a:gd name="connsiteY7-406" fmla="*/ 3119160 h 4278825"/>
              <a:gd name="connsiteX8-407" fmla="*/ 21 w 4357841"/>
              <a:gd name="connsiteY8-408" fmla="*/ 2139344 h 4278825"/>
              <a:gd name="connsiteX0-409" fmla="*/ 33580 w 4391400"/>
              <a:gd name="connsiteY0-410" fmla="*/ 2139344 h 4278825"/>
              <a:gd name="connsiteX1-411" fmla="*/ 1013178 w 4391400"/>
              <a:gd name="connsiteY1-412" fmla="*/ 350323 h 4278825"/>
              <a:gd name="connsiteX2-413" fmla="*/ 2412299 w 4391400"/>
              <a:gd name="connsiteY2-414" fmla="*/ 489 h 4278825"/>
              <a:gd name="connsiteX3-415" fmla="*/ 4391400 w 4391400"/>
              <a:gd name="connsiteY3-416" fmla="*/ 2139344 h 4278825"/>
              <a:gd name="connsiteX4-417" fmla="*/ 3900081 w 4391400"/>
              <a:gd name="connsiteY4-418" fmla="*/ 3686931 h 4278825"/>
              <a:gd name="connsiteX5-419" fmla="*/ 2306950 w 4391400"/>
              <a:gd name="connsiteY5-420" fmla="*/ 4275852 h 4278825"/>
              <a:gd name="connsiteX6-421" fmla="*/ 879080 w 4391400"/>
              <a:gd name="connsiteY6-422" fmla="*/ 3876449 h 4278825"/>
              <a:gd name="connsiteX7-423" fmla="*/ 187735 w 4391400"/>
              <a:gd name="connsiteY7-424" fmla="*/ 3119160 h 4278825"/>
              <a:gd name="connsiteX8-425" fmla="*/ 33580 w 4391400"/>
              <a:gd name="connsiteY8-426" fmla="*/ 2139344 h 4278825"/>
              <a:gd name="connsiteX0-427" fmla="*/ 10264 w 4368084"/>
              <a:gd name="connsiteY0-428" fmla="*/ 2139344 h 4278825"/>
              <a:gd name="connsiteX1-429" fmla="*/ 989862 w 4368084"/>
              <a:gd name="connsiteY1-430" fmla="*/ 350323 h 4278825"/>
              <a:gd name="connsiteX2-431" fmla="*/ 2388983 w 4368084"/>
              <a:gd name="connsiteY2-432" fmla="*/ 489 h 4278825"/>
              <a:gd name="connsiteX3-433" fmla="*/ 4368084 w 4368084"/>
              <a:gd name="connsiteY3-434" fmla="*/ 2139344 h 4278825"/>
              <a:gd name="connsiteX4-435" fmla="*/ 3876765 w 4368084"/>
              <a:gd name="connsiteY4-436" fmla="*/ 3686931 h 4278825"/>
              <a:gd name="connsiteX5-437" fmla="*/ 2283634 w 4368084"/>
              <a:gd name="connsiteY5-438" fmla="*/ 4275852 h 4278825"/>
              <a:gd name="connsiteX6-439" fmla="*/ 855764 w 4368084"/>
              <a:gd name="connsiteY6-440" fmla="*/ 3876449 h 4278825"/>
              <a:gd name="connsiteX7-441" fmla="*/ 164419 w 4368084"/>
              <a:gd name="connsiteY7-442" fmla="*/ 3119160 h 4278825"/>
              <a:gd name="connsiteX8-443" fmla="*/ 10264 w 4368084"/>
              <a:gd name="connsiteY8-444" fmla="*/ 2139344 h 4278825"/>
              <a:gd name="connsiteX0-445" fmla="*/ 10264 w 4368084"/>
              <a:gd name="connsiteY0-446" fmla="*/ 2139344 h 4278825"/>
              <a:gd name="connsiteX1-447" fmla="*/ 989862 w 4368084"/>
              <a:gd name="connsiteY1-448" fmla="*/ 350323 h 4278825"/>
              <a:gd name="connsiteX2-449" fmla="*/ 2388983 w 4368084"/>
              <a:gd name="connsiteY2-450" fmla="*/ 489 h 4278825"/>
              <a:gd name="connsiteX3-451" fmla="*/ 4368084 w 4368084"/>
              <a:gd name="connsiteY3-452" fmla="*/ 2139344 h 4278825"/>
              <a:gd name="connsiteX4-453" fmla="*/ 3876765 w 4368084"/>
              <a:gd name="connsiteY4-454" fmla="*/ 3686931 h 4278825"/>
              <a:gd name="connsiteX5-455" fmla="*/ 2283634 w 4368084"/>
              <a:gd name="connsiteY5-456" fmla="*/ 4275852 h 4278825"/>
              <a:gd name="connsiteX6-457" fmla="*/ 855764 w 4368084"/>
              <a:gd name="connsiteY6-458" fmla="*/ 3876449 h 4278825"/>
              <a:gd name="connsiteX7-459" fmla="*/ 164419 w 4368084"/>
              <a:gd name="connsiteY7-460" fmla="*/ 3119160 h 4278825"/>
              <a:gd name="connsiteX8-461" fmla="*/ 10264 w 4368084"/>
              <a:gd name="connsiteY8-462" fmla="*/ 2139344 h 4278825"/>
              <a:gd name="connsiteX0-463" fmla="*/ 10264 w 4494032"/>
              <a:gd name="connsiteY0-464" fmla="*/ 2255788 h 4395269"/>
              <a:gd name="connsiteX1-465" fmla="*/ 989862 w 4494032"/>
              <a:gd name="connsiteY1-466" fmla="*/ 466767 h 4395269"/>
              <a:gd name="connsiteX2-467" fmla="*/ 2388983 w 4494032"/>
              <a:gd name="connsiteY2-468" fmla="*/ 116933 h 4395269"/>
              <a:gd name="connsiteX3-469" fmla="*/ 4494032 w 4494032"/>
              <a:gd name="connsiteY3-470" fmla="*/ 2287277 h 4395269"/>
              <a:gd name="connsiteX4-471" fmla="*/ 3876765 w 4494032"/>
              <a:gd name="connsiteY4-472" fmla="*/ 3803375 h 4395269"/>
              <a:gd name="connsiteX5-473" fmla="*/ 2283634 w 4494032"/>
              <a:gd name="connsiteY5-474" fmla="*/ 4392296 h 4395269"/>
              <a:gd name="connsiteX6-475" fmla="*/ 855764 w 4494032"/>
              <a:gd name="connsiteY6-476" fmla="*/ 3992893 h 4395269"/>
              <a:gd name="connsiteX7-477" fmla="*/ 164419 w 4494032"/>
              <a:gd name="connsiteY7-478" fmla="*/ 3235604 h 4395269"/>
              <a:gd name="connsiteX8-479" fmla="*/ 10264 w 4494032"/>
              <a:gd name="connsiteY8-480" fmla="*/ 2255788 h 4395269"/>
              <a:gd name="connsiteX0-481" fmla="*/ 10264 w 4494032"/>
              <a:gd name="connsiteY0-482" fmla="*/ 2255788 h 4395269"/>
              <a:gd name="connsiteX1-483" fmla="*/ 989862 w 4494032"/>
              <a:gd name="connsiteY1-484" fmla="*/ 466767 h 4395269"/>
              <a:gd name="connsiteX2-485" fmla="*/ 2388983 w 4494032"/>
              <a:gd name="connsiteY2-486" fmla="*/ 116933 h 4395269"/>
              <a:gd name="connsiteX3-487" fmla="*/ 4494032 w 4494032"/>
              <a:gd name="connsiteY3-488" fmla="*/ 2287277 h 4395269"/>
              <a:gd name="connsiteX4-489" fmla="*/ 3876765 w 4494032"/>
              <a:gd name="connsiteY4-490" fmla="*/ 3803375 h 4395269"/>
              <a:gd name="connsiteX5-491" fmla="*/ 2283634 w 4494032"/>
              <a:gd name="connsiteY5-492" fmla="*/ 4392296 h 4395269"/>
              <a:gd name="connsiteX6-493" fmla="*/ 855764 w 4494032"/>
              <a:gd name="connsiteY6-494" fmla="*/ 3992893 h 4395269"/>
              <a:gd name="connsiteX7-495" fmla="*/ 164419 w 4494032"/>
              <a:gd name="connsiteY7-496" fmla="*/ 3235604 h 4395269"/>
              <a:gd name="connsiteX8-497" fmla="*/ 10264 w 4494032"/>
              <a:gd name="connsiteY8-498" fmla="*/ 2255788 h 4395269"/>
              <a:gd name="connsiteX0-499" fmla="*/ 10264 w 4494032"/>
              <a:gd name="connsiteY0-500" fmla="*/ 2142176 h 4281657"/>
              <a:gd name="connsiteX1-501" fmla="*/ 989862 w 4494032"/>
              <a:gd name="connsiteY1-502" fmla="*/ 353155 h 4281657"/>
              <a:gd name="connsiteX2-503" fmla="*/ 2388983 w 4494032"/>
              <a:gd name="connsiteY2-504" fmla="*/ 3321 h 4281657"/>
              <a:gd name="connsiteX3-505" fmla="*/ 4494032 w 4494032"/>
              <a:gd name="connsiteY3-506" fmla="*/ 2173665 h 4281657"/>
              <a:gd name="connsiteX4-507" fmla="*/ 3876765 w 4494032"/>
              <a:gd name="connsiteY4-508" fmla="*/ 3689763 h 4281657"/>
              <a:gd name="connsiteX5-509" fmla="*/ 2283634 w 4494032"/>
              <a:gd name="connsiteY5-510" fmla="*/ 4278684 h 4281657"/>
              <a:gd name="connsiteX6-511" fmla="*/ 855764 w 4494032"/>
              <a:gd name="connsiteY6-512" fmla="*/ 3879281 h 4281657"/>
              <a:gd name="connsiteX7-513" fmla="*/ 164419 w 4494032"/>
              <a:gd name="connsiteY7-514" fmla="*/ 3121992 h 4281657"/>
              <a:gd name="connsiteX8-515" fmla="*/ 10264 w 4494032"/>
              <a:gd name="connsiteY8-516" fmla="*/ 2142176 h 4281657"/>
              <a:gd name="connsiteX0-517" fmla="*/ 16906 w 4500674"/>
              <a:gd name="connsiteY0-518" fmla="*/ 2142176 h 4281657"/>
              <a:gd name="connsiteX1-519" fmla="*/ 996504 w 4500674"/>
              <a:gd name="connsiteY1-520" fmla="*/ 353155 h 4281657"/>
              <a:gd name="connsiteX2-521" fmla="*/ 2395625 w 4500674"/>
              <a:gd name="connsiteY2-522" fmla="*/ 3321 h 4281657"/>
              <a:gd name="connsiteX3-523" fmla="*/ 4500674 w 4500674"/>
              <a:gd name="connsiteY3-524" fmla="*/ 2173665 h 4281657"/>
              <a:gd name="connsiteX4-525" fmla="*/ 3883407 w 4500674"/>
              <a:gd name="connsiteY4-526" fmla="*/ 3689763 h 4281657"/>
              <a:gd name="connsiteX5-527" fmla="*/ 2290276 w 4500674"/>
              <a:gd name="connsiteY5-528" fmla="*/ 4278684 h 4281657"/>
              <a:gd name="connsiteX6-529" fmla="*/ 862406 w 4500674"/>
              <a:gd name="connsiteY6-530" fmla="*/ 3879281 h 4281657"/>
              <a:gd name="connsiteX7-531" fmla="*/ 171061 w 4500674"/>
              <a:gd name="connsiteY7-532" fmla="*/ 3121992 h 4281657"/>
              <a:gd name="connsiteX8-533" fmla="*/ 16906 w 4500674"/>
              <a:gd name="connsiteY8-534" fmla="*/ 2142176 h 4281657"/>
              <a:gd name="connsiteX0-535" fmla="*/ 16906 w 4503418"/>
              <a:gd name="connsiteY0-536" fmla="*/ 2151453 h 4290934"/>
              <a:gd name="connsiteX1-537" fmla="*/ 996504 w 4503418"/>
              <a:gd name="connsiteY1-538" fmla="*/ 362432 h 4290934"/>
              <a:gd name="connsiteX2-539" fmla="*/ 2395625 w 4503418"/>
              <a:gd name="connsiteY2-540" fmla="*/ 12598 h 4290934"/>
              <a:gd name="connsiteX3-541" fmla="*/ 3890389 w 4503418"/>
              <a:gd name="connsiteY3-542" fmla="*/ 661930 h 4290934"/>
              <a:gd name="connsiteX4-543" fmla="*/ 4500674 w 4503418"/>
              <a:gd name="connsiteY4-544" fmla="*/ 2182942 h 4290934"/>
              <a:gd name="connsiteX5-545" fmla="*/ 3883407 w 4503418"/>
              <a:gd name="connsiteY5-546" fmla="*/ 3699040 h 4290934"/>
              <a:gd name="connsiteX6-547" fmla="*/ 2290276 w 4503418"/>
              <a:gd name="connsiteY6-548" fmla="*/ 4287961 h 4290934"/>
              <a:gd name="connsiteX7-549" fmla="*/ 862406 w 4503418"/>
              <a:gd name="connsiteY7-550" fmla="*/ 3888558 h 4290934"/>
              <a:gd name="connsiteX8-551" fmla="*/ 171061 w 4503418"/>
              <a:gd name="connsiteY8-552" fmla="*/ 3131269 h 4290934"/>
              <a:gd name="connsiteX9" fmla="*/ 16906 w 4503418"/>
              <a:gd name="connsiteY9" fmla="*/ 2151453 h 4290934"/>
              <a:gd name="connsiteX0-553" fmla="*/ 16906 w 4503418"/>
              <a:gd name="connsiteY0-554" fmla="*/ 2151453 h 4290934"/>
              <a:gd name="connsiteX1-555" fmla="*/ 996504 w 4503418"/>
              <a:gd name="connsiteY1-556" fmla="*/ 362432 h 4290934"/>
              <a:gd name="connsiteX2-557" fmla="*/ 2395625 w 4503418"/>
              <a:gd name="connsiteY2-558" fmla="*/ 12598 h 4290934"/>
              <a:gd name="connsiteX3-559" fmla="*/ 3890389 w 4503418"/>
              <a:gd name="connsiteY3-560" fmla="*/ 661930 h 4290934"/>
              <a:gd name="connsiteX4-561" fmla="*/ 4500674 w 4503418"/>
              <a:gd name="connsiteY4-562" fmla="*/ 2182942 h 4290934"/>
              <a:gd name="connsiteX5-563" fmla="*/ 3883407 w 4503418"/>
              <a:gd name="connsiteY5-564" fmla="*/ 3699040 h 4290934"/>
              <a:gd name="connsiteX6-565" fmla="*/ 2290276 w 4503418"/>
              <a:gd name="connsiteY6-566" fmla="*/ 4287961 h 4290934"/>
              <a:gd name="connsiteX7-567" fmla="*/ 862406 w 4503418"/>
              <a:gd name="connsiteY7-568" fmla="*/ 3888558 h 4290934"/>
              <a:gd name="connsiteX8-569" fmla="*/ 171061 w 4503418"/>
              <a:gd name="connsiteY8-570" fmla="*/ 3131269 h 4290934"/>
              <a:gd name="connsiteX9-571" fmla="*/ 16906 w 4503418"/>
              <a:gd name="connsiteY9-572" fmla="*/ 2151453 h 4290934"/>
              <a:gd name="connsiteX0-573" fmla="*/ 16906 w 4501971"/>
              <a:gd name="connsiteY0-574" fmla="*/ 2151453 h 4290934"/>
              <a:gd name="connsiteX1-575" fmla="*/ 996504 w 4501971"/>
              <a:gd name="connsiteY1-576" fmla="*/ 362432 h 4290934"/>
              <a:gd name="connsiteX2-577" fmla="*/ 2395625 w 4501971"/>
              <a:gd name="connsiteY2-578" fmla="*/ 12598 h 4290934"/>
              <a:gd name="connsiteX3-579" fmla="*/ 3890389 w 4501971"/>
              <a:gd name="connsiteY3-580" fmla="*/ 661930 h 4290934"/>
              <a:gd name="connsiteX4-581" fmla="*/ 4500674 w 4501971"/>
              <a:gd name="connsiteY4-582" fmla="*/ 2182942 h 4290934"/>
              <a:gd name="connsiteX5-583" fmla="*/ 3883407 w 4501971"/>
              <a:gd name="connsiteY5-584" fmla="*/ 3699040 h 4290934"/>
              <a:gd name="connsiteX6-585" fmla="*/ 2290276 w 4501971"/>
              <a:gd name="connsiteY6-586" fmla="*/ 4287961 h 4290934"/>
              <a:gd name="connsiteX7-587" fmla="*/ 862406 w 4501971"/>
              <a:gd name="connsiteY7-588" fmla="*/ 3888558 h 4290934"/>
              <a:gd name="connsiteX8-589" fmla="*/ 171061 w 4501971"/>
              <a:gd name="connsiteY8-590" fmla="*/ 3131269 h 4290934"/>
              <a:gd name="connsiteX9-591" fmla="*/ 16906 w 4501971"/>
              <a:gd name="connsiteY9-592" fmla="*/ 2151453 h 4290934"/>
              <a:gd name="connsiteX0-593" fmla="*/ 16906 w 4500674"/>
              <a:gd name="connsiteY0-594" fmla="*/ 2151453 h 4290934"/>
              <a:gd name="connsiteX1-595" fmla="*/ 996504 w 4500674"/>
              <a:gd name="connsiteY1-596" fmla="*/ 362432 h 4290934"/>
              <a:gd name="connsiteX2-597" fmla="*/ 2395625 w 4500674"/>
              <a:gd name="connsiteY2-598" fmla="*/ 12598 h 4290934"/>
              <a:gd name="connsiteX3-599" fmla="*/ 3890389 w 4500674"/>
              <a:gd name="connsiteY3-600" fmla="*/ 661930 h 4290934"/>
              <a:gd name="connsiteX4-601" fmla="*/ 4500674 w 4500674"/>
              <a:gd name="connsiteY4-602" fmla="*/ 2182942 h 4290934"/>
              <a:gd name="connsiteX5-603" fmla="*/ 3883407 w 4500674"/>
              <a:gd name="connsiteY5-604" fmla="*/ 3699040 h 4290934"/>
              <a:gd name="connsiteX6-605" fmla="*/ 2290276 w 4500674"/>
              <a:gd name="connsiteY6-606" fmla="*/ 4287961 h 4290934"/>
              <a:gd name="connsiteX7-607" fmla="*/ 862406 w 4500674"/>
              <a:gd name="connsiteY7-608" fmla="*/ 3888558 h 4290934"/>
              <a:gd name="connsiteX8-609" fmla="*/ 171061 w 4500674"/>
              <a:gd name="connsiteY8-610" fmla="*/ 3131269 h 4290934"/>
              <a:gd name="connsiteX9-611" fmla="*/ 16906 w 4500674"/>
              <a:gd name="connsiteY9-612" fmla="*/ 2151453 h 4290934"/>
              <a:gd name="connsiteX0-613" fmla="*/ 16906 w 4500674"/>
              <a:gd name="connsiteY0-614" fmla="*/ 2151453 h 4290934"/>
              <a:gd name="connsiteX1-615" fmla="*/ 996504 w 4500674"/>
              <a:gd name="connsiteY1-616" fmla="*/ 362432 h 4290934"/>
              <a:gd name="connsiteX2-617" fmla="*/ 2395625 w 4500674"/>
              <a:gd name="connsiteY2-618" fmla="*/ 12598 h 4290934"/>
              <a:gd name="connsiteX3-619" fmla="*/ 3890389 w 4500674"/>
              <a:gd name="connsiteY3-620" fmla="*/ 661930 h 4290934"/>
              <a:gd name="connsiteX4-621" fmla="*/ 4500674 w 4500674"/>
              <a:gd name="connsiteY4-622" fmla="*/ 2182942 h 4290934"/>
              <a:gd name="connsiteX5-623" fmla="*/ 3883407 w 4500674"/>
              <a:gd name="connsiteY5-624" fmla="*/ 3699040 h 4290934"/>
              <a:gd name="connsiteX6-625" fmla="*/ 2290276 w 4500674"/>
              <a:gd name="connsiteY6-626" fmla="*/ 4287961 h 4290934"/>
              <a:gd name="connsiteX7-627" fmla="*/ 862406 w 4500674"/>
              <a:gd name="connsiteY7-628" fmla="*/ 3888558 h 4290934"/>
              <a:gd name="connsiteX8-629" fmla="*/ 171061 w 4500674"/>
              <a:gd name="connsiteY8-630" fmla="*/ 3131269 h 4290934"/>
              <a:gd name="connsiteX9-631" fmla="*/ 16906 w 4500674"/>
              <a:gd name="connsiteY9-632" fmla="*/ 2151453 h 4290934"/>
              <a:gd name="connsiteX0-633" fmla="*/ 28544 w 4512312"/>
              <a:gd name="connsiteY0-634" fmla="*/ 2151453 h 4290934"/>
              <a:gd name="connsiteX1-635" fmla="*/ 1008142 w 4512312"/>
              <a:gd name="connsiteY1-636" fmla="*/ 362432 h 4290934"/>
              <a:gd name="connsiteX2-637" fmla="*/ 2407263 w 4512312"/>
              <a:gd name="connsiteY2-638" fmla="*/ 12598 h 4290934"/>
              <a:gd name="connsiteX3-639" fmla="*/ 3902027 w 4512312"/>
              <a:gd name="connsiteY3-640" fmla="*/ 661930 h 4290934"/>
              <a:gd name="connsiteX4-641" fmla="*/ 4512312 w 4512312"/>
              <a:gd name="connsiteY4-642" fmla="*/ 2182942 h 4290934"/>
              <a:gd name="connsiteX5-643" fmla="*/ 3895045 w 4512312"/>
              <a:gd name="connsiteY5-644" fmla="*/ 3699040 h 4290934"/>
              <a:gd name="connsiteX6-645" fmla="*/ 2301914 w 4512312"/>
              <a:gd name="connsiteY6-646" fmla="*/ 4287961 h 4290934"/>
              <a:gd name="connsiteX7-647" fmla="*/ 874044 w 4512312"/>
              <a:gd name="connsiteY7-648" fmla="*/ 3888558 h 4290934"/>
              <a:gd name="connsiteX8-649" fmla="*/ 286823 w 4512312"/>
              <a:gd name="connsiteY8-650" fmla="*/ 3232066 h 4290934"/>
              <a:gd name="connsiteX9-651" fmla="*/ 28544 w 4512312"/>
              <a:gd name="connsiteY9-652" fmla="*/ 2151453 h 4290934"/>
              <a:gd name="connsiteX0-653" fmla="*/ 45358 w 4383353"/>
              <a:gd name="connsiteY0-654" fmla="*/ 2191772 h 4290934"/>
              <a:gd name="connsiteX1-655" fmla="*/ 879183 w 4383353"/>
              <a:gd name="connsiteY1-656" fmla="*/ 362432 h 4290934"/>
              <a:gd name="connsiteX2-657" fmla="*/ 2278304 w 4383353"/>
              <a:gd name="connsiteY2-658" fmla="*/ 12598 h 4290934"/>
              <a:gd name="connsiteX3-659" fmla="*/ 3773068 w 4383353"/>
              <a:gd name="connsiteY3-660" fmla="*/ 661930 h 4290934"/>
              <a:gd name="connsiteX4-661" fmla="*/ 4383353 w 4383353"/>
              <a:gd name="connsiteY4-662" fmla="*/ 2182942 h 4290934"/>
              <a:gd name="connsiteX5-663" fmla="*/ 3766086 w 4383353"/>
              <a:gd name="connsiteY5-664" fmla="*/ 3699040 h 4290934"/>
              <a:gd name="connsiteX6-665" fmla="*/ 2172955 w 4383353"/>
              <a:gd name="connsiteY6-666" fmla="*/ 4287961 h 4290934"/>
              <a:gd name="connsiteX7-667" fmla="*/ 745085 w 4383353"/>
              <a:gd name="connsiteY7-668" fmla="*/ 3888558 h 4290934"/>
              <a:gd name="connsiteX8-669" fmla="*/ 157864 w 4383353"/>
              <a:gd name="connsiteY8-670" fmla="*/ 3232066 h 4290934"/>
              <a:gd name="connsiteX9-671" fmla="*/ 45358 w 4383353"/>
              <a:gd name="connsiteY9-672" fmla="*/ 2191772 h 4290934"/>
              <a:gd name="connsiteX0-673" fmla="*/ 149 w 4338144"/>
              <a:gd name="connsiteY0-674" fmla="*/ 2191772 h 4290934"/>
              <a:gd name="connsiteX1-675" fmla="*/ 833974 w 4338144"/>
              <a:gd name="connsiteY1-676" fmla="*/ 362432 h 4290934"/>
              <a:gd name="connsiteX2-677" fmla="*/ 2233095 w 4338144"/>
              <a:gd name="connsiteY2-678" fmla="*/ 12598 h 4290934"/>
              <a:gd name="connsiteX3-679" fmla="*/ 3727859 w 4338144"/>
              <a:gd name="connsiteY3-680" fmla="*/ 661930 h 4290934"/>
              <a:gd name="connsiteX4-681" fmla="*/ 4338144 w 4338144"/>
              <a:gd name="connsiteY4-682" fmla="*/ 2182942 h 4290934"/>
              <a:gd name="connsiteX5-683" fmla="*/ 3720877 w 4338144"/>
              <a:gd name="connsiteY5-684" fmla="*/ 3699040 h 4290934"/>
              <a:gd name="connsiteX6-685" fmla="*/ 2127746 w 4338144"/>
              <a:gd name="connsiteY6-686" fmla="*/ 4287961 h 4290934"/>
              <a:gd name="connsiteX7-687" fmla="*/ 699876 w 4338144"/>
              <a:gd name="connsiteY7-688" fmla="*/ 3888558 h 4290934"/>
              <a:gd name="connsiteX8-689" fmla="*/ 112655 w 4338144"/>
              <a:gd name="connsiteY8-690" fmla="*/ 3232066 h 4290934"/>
              <a:gd name="connsiteX9-691" fmla="*/ 149 w 4338144"/>
              <a:gd name="connsiteY9-692" fmla="*/ 2191772 h 4290934"/>
              <a:gd name="connsiteX0-693" fmla="*/ 71 w 4463014"/>
              <a:gd name="connsiteY0-694" fmla="*/ 2151453 h 4290934"/>
              <a:gd name="connsiteX1-695" fmla="*/ 958844 w 4463014"/>
              <a:gd name="connsiteY1-696" fmla="*/ 362432 h 4290934"/>
              <a:gd name="connsiteX2-697" fmla="*/ 2357965 w 4463014"/>
              <a:gd name="connsiteY2-698" fmla="*/ 12598 h 4290934"/>
              <a:gd name="connsiteX3-699" fmla="*/ 3852729 w 4463014"/>
              <a:gd name="connsiteY3-700" fmla="*/ 661930 h 4290934"/>
              <a:gd name="connsiteX4-701" fmla="*/ 4463014 w 4463014"/>
              <a:gd name="connsiteY4-702" fmla="*/ 2182942 h 4290934"/>
              <a:gd name="connsiteX5-703" fmla="*/ 3845747 w 4463014"/>
              <a:gd name="connsiteY5-704" fmla="*/ 3699040 h 4290934"/>
              <a:gd name="connsiteX6-705" fmla="*/ 2252616 w 4463014"/>
              <a:gd name="connsiteY6-706" fmla="*/ 4287961 h 4290934"/>
              <a:gd name="connsiteX7-707" fmla="*/ 824746 w 4463014"/>
              <a:gd name="connsiteY7-708" fmla="*/ 3888558 h 4290934"/>
              <a:gd name="connsiteX8-709" fmla="*/ 237525 w 4463014"/>
              <a:gd name="connsiteY8-710" fmla="*/ 3232066 h 4290934"/>
              <a:gd name="connsiteX9-711" fmla="*/ 71 w 4463014"/>
              <a:gd name="connsiteY9-712" fmla="*/ 2151453 h 4290934"/>
              <a:gd name="connsiteX0-713" fmla="*/ 71 w 4463014"/>
              <a:gd name="connsiteY0-714" fmla="*/ 2151453 h 4290934"/>
              <a:gd name="connsiteX1-715" fmla="*/ 958844 w 4463014"/>
              <a:gd name="connsiteY1-716" fmla="*/ 362432 h 4290934"/>
              <a:gd name="connsiteX2-717" fmla="*/ 2357965 w 4463014"/>
              <a:gd name="connsiteY2-718" fmla="*/ 12598 h 4290934"/>
              <a:gd name="connsiteX3-719" fmla="*/ 3852729 w 4463014"/>
              <a:gd name="connsiteY3-720" fmla="*/ 661930 h 4290934"/>
              <a:gd name="connsiteX4-721" fmla="*/ 4463014 w 4463014"/>
              <a:gd name="connsiteY4-722" fmla="*/ 2182942 h 4290934"/>
              <a:gd name="connsiteX5-723" fmla="*/ 3845747 w 4463014"/>
              <a:gd name="connsiteY5-724" fmla="*/ 3699040 h 4290934"/>
              <a:gd name="connsiteX6-725" fmla="*/ 2252616 w 4463014"/>
              <a:gd name="connsiteY6-726" fmla="*/ 4287961 h 4290934"/>
              <a:gd name="connsiteX7-727" fmla="*/ 824746 w 4463014"/>
              <a:gd name="connsiteY7-728" fmla="*/ 3888558 h 4290934"/>
              <a:gd name="connsiteX8-729" fmla="*/ 237525 w 4463014"/>
              <a:gd name="connsiteY8-730" fmla="*/ 3232066 h 4290934"/>
              <a:gd name="connsiteX9-731" fmla="*/ 71 w 4463014"/>
              <a:gd name="connsiteY9-732" fmla="*/ 2151453 h 4290934"/>
              <a:gd name="connsiteX0-733" fmla="*/ 71 w 4463014"/>
              <a:gd name="connsiteY0-734" fmla="*/ 2151453 h 4290934"/>
              <a:gd name="connsiteX1-735" fmla="*/ 958844 w 4463014"/>
              <a:gd name="connsiteY1-736" fmla="*/ 362432 h 4290934"/>
              <a:gd name="connsiteX2-737" fmla="*/ 2357965 w 4463014"/>
              <a:gd name="connsiteY2-738" fmla="*/ 12598 h 4290934"/>
              <a:gd name="connsiteX3-739" fmla="*/ 3852729 w 4463014"/>
              <a:gd name="connsiteY3-740" fmla="*/ 661930 h 4290934"/>
              <a:gd name="connsiteX4-741" fmla="*/ 4463014 w 4463014"/>
              <a:gd name="connsiteY4-742" fmla="*/ 2182942 h 4290934"/>
              <a:gd name="connsiteX5-743" fmla="*/ 3845747 w 4463014"/>
              <a:gd name="connsiteY5-744" fmla="*/ 3699040 h 4290934"/>
              <a:gd name="connsiteX6-745" fmla="*/ 2252616 w 4463014"/>
              <a:gd name="connsiteY6-746" fmla="*/ 4287961 h 4290934"/>
              <a:gd name="connsiteX7-747" fmla="*/ 824746 w 4463014"/>
              <a:gd name="connsiteY7-748" fmla="*/ 3888558 h 4290934"/>
              <a:gd name="connsiteX8-749" fmla="*/ 237525 w 4463014"/>
              <a:gd name="connsiteY8-750" fmla="*/ 3232066 h 4290934"/>
              <a:gd name="connsiteX9-751" fmla="*/ 71 w 4463014"/>
              <a:gd name="connsiteY9-752" fmla="*/ 2151453 h 4290934"/>
              <a:gd name="connsiteX0-753" fmla="*/ 71 w 4421365"/>
              <a:gd name="connsiteY0-754" fmla="*/ 2151453 h 4290934"/>
              <a:gd name="connsiteX1-755" fmla="*/ 958844 w 4421365"/>
              <a:gd name="connsiteY1-756" fmla="*/ 362432 h 4290934"/>
              <a:gd name="connsiteX2-757" fmla="*/ 2357965 w 4421365"/>
              <a:gd name="connsiteY2-758" fmla="*/ 12598 h 4290934"/>
              <a:gd name="connsiteX3-759" fmla="*/ 3852729 w 4421365"/>
              <a:gd name="connsiteY3-760" fmla="*/ 661930 h 4290934"/>
              <a:gd name="connsiteX4-761" fmla="*/ 4421365 w 4421365"/>
              <a:gd name="connsiteY4-762" fmla="*/ 2485334 h 4290934"/>
              <a:gd name="connsiteX5-763" fmla="*/ 3845747 w 4421365"/>
              <a:gd name="connsiteY5-764" fmla="*/ 3699040 h 4290934"/>
              <a:gd name="connsiteX6-765" fmla="*/ 2252616 w 4421365"/>
              <a:gd name="connsiteY6-766" fmla="*/ 4287961 h 4290934"/>
              <a:gd name="connsiteX7-767" fmla="*/ 824746 w 4421365"/>
              <a:gd name="connsiteY7-768" fmla="*/ 3888558 h 4290934"/>
              <a:gd name="connsiteX8-769" fmla="*/ 237525 w 4421365"/>
              <a:gd name="connsiteY8-770" fmla="*/ 3232066 h 4290934"/>
              <a:gd name="connsiteX9-771" fmla="*/ 71 w 4421365"/>
              <a:gd name="connsiteY9-772" fmla="*/ 2151453 h 4290934"/>
              <a:gd name="connsiteX0-773" fmla="*/ 71 w 4427323"/>
              <a:gd name="connsiteY0-774" fmla="*/ 2151453 h 4290934"/>
              <a:gd name="connsiteX1-775" fmla="*/ 958844 w 4427323"/>
              <a:gd name="connsiteY1-776" fmla="*/ 362432 h 4290934"/>
              <a:gd name="connsiteX2-777" fmla="*/ 2357965 w 4427323"/>
              <a:gd name="connsiteY2-778" fmla="*/ 12598 h 4290934"/>
              <a:gd name="connsiteX3-779" fmla="*/ 3852729 w 4427323"/>
              <a:gd name="connsiteY3-780" fmla="*/ 661930 h 4290934"/>
              <a:gd name="connsiteX4-781" fmla="*/ 4421365 w 4427323"/>
              <a:gd name="connsiteY4-782" fmla="*/ 2485334 h 4290934"/>
              <a:gd name="connsiteX5-783" fmla="*/ 3845747 w 4427323"/>
              <a:gd name="connsiteY5-784" fmla="*/ 3699040 h 4290934"/>
              <a:gd name="connsiteX6-785" fmla="*/ 2252616 w 4427323"/>
              <a:gd name="connsiteY6-786" fmla="*/ 4287961 h 4290934"/>
              <a:gd name="connsiteX7-787" fmla="*/ 824746 w 4427323"/>
              <a:gd name="connsiteY7-788" fmla="*/ 3888558 h 4290934"/>
              <a:gd name="connsiteX8-789" fmla="*/ 237525 w 4427323"/>
              <a:gd name="connsiteY8-790" fmla="*/ 3232066 h 4290934"/>
              <a:gd name="connsiteX9-791" fmla="*/ 71 w 4427323"/>
              <a:gd name="connsiteY9-792" fmla="*/ 2151453 h 4290934"/>
              <a:gd name="connsiteX0-793" fmla="*/ 71 w 4427323"/>
              <a:gd name="connsiteY0-794" fmla="*/ 2151453 h 4290934"/>
              <a:gd name="connsiteX1-795" fmla="*/ 958844 w 4427323"/>
              <a:gd name="connsiteY1-796" fmla="*/ 362432 h 4290934"/>
              <a:gd name="connsiteX2-797" fmla="*/ 2357965 w 4427323"/>
              <a:gd name="connsiteY2-798" fmla="*/ 12598 h 4290934"/>
              <a:gd name="connsiteX3-799" fmla="*/ 3852729 w 4427323"/>
              <a:gd name="connsiteY3-800" fmla="*/ 661930 h 4290934"/>
              <a:gd name="connsiteX4-801" fmla="*/ 4421365 w 4427323"/>
              <a:gd name="connsiteY4-802" fmla="*/ 2485334 h 4290934"/>
              <a:gd name="connsiteX5-803" fmla="*/ 3845747 w 4427323"/>
              <a:gd name="connsiteY5-804" fmla="*/ 3699040 h 4290934"/>
              <a:gd name="connsiteX6-805" fmla="*/ 2252616 w 4427323"/>
              <a:gd name="connsiteY6-806" fmla="*/ 4287961 h 4290934"/>
              <a:gd name="connsiteX7-807" fmla="*/ 824746 w 4427323"/>
              <a:gd name="connsiteY7-808" fmla="*/ 3888558 h 4290934"/>
              <a:gd name="connsiteX8-809" fmla="*/ 237525 w 4427323"/>
              <a:gd name="connsiteY8-810" fmla="*/ 3232066 h 4290934"/>
              <a:gd name="connsiteX9-811" fmla="*/ 71 w 4427323"/>
              <a:gd name="connsiteY9-812" fmla="*/ 2151453 h 4290934"/>
              <a:gd name="connsiteX0-813" fmla="*/ 71 w 4427323"/>
              <a:gd name="connsiteY0-814" fmla="*/ 2151453 h 4292134"/>
              <a:gd name="connsiteX1-815" fmla="*/ 958844 w 4427323"/>
              <a:gd name="connsiteY1-816" fmla="*/ 362432 h 4292134"/>
              <a:gd name="connsiteX2-817" fmla="*/ 2357965 w 4427323"/>
              <a:gd name="connsiteY2-818" fmla="*/ 12598 h 4292134"/>
              <a:gd name="connsiteX3-819" fmla="*/ 3852729 w 4427323"/>
              <a:gd name="connsiteY3-820" fmla="*/ 661930 h 4292134"/>
              <a:gd name="connsiteX4-821" fmla="*/ 4421365 w 4427323"/>
              <a:gd name="connsiteY4-822" fmla="*/ 2485334 h 4292134"/>
              <a:gd name="connsiteX5-823" fmla="*/ 3908221 w 4427323"/>
              <a:gd name="connsiteY5-824" fmla="*/ 3658721 h 4292134"/>
              <a:gd name="connsiteX6-825" fmla="*/ 2252616 w 4427323"/>
              <a:gd name="connsiteY6-826" fmla="*/ 4287961 h 4292134"/>
              <a:gd name="connsiteX7-827" fmla="*/ 824746 w 4427323"/>
              <a:gd name="connsiteY7-828" fmla="*/ 3888558 h 4292134"/>
              <a:gd name="connsiteX8-829" fmla="*/ 237525 w 4427323"/>
              <a:gd name="connsiteY8-830" fmla="*/ 3232066 h 4292134"/>
              <a:gd name="connsiteX9-831" fmla="*/ 71 w 4427323"/>
              <a:gd name="connsiteY9-832" fmla="*/ 2151453 h 4292134"/>
              <a:gd name="connsiteX0-833" fmla="*/ 71 w 4427323"/>
              <a:gd name="connsiteY0-834" fmla="*/ 2151453 h 4292134"/>
              <a:gd name="connsiteX1-835" fmla="*/ 958844 w 4427323"/>
              <a:gd name="connsiteY1-836" fmla="*/ 362432 h 4292134"/>
              <a:gd name="connsiteX2-837" fmla="*/ 2357965 w 4427323"/>
              <a:gd name="connsiteY2-838" fmla="*/ 12598 h 4292134"/>
              <a:gd name="connsiteX3-839" fmla="*/ 3852729 w 4427323"/>
              <a:gd name="connsiteY3-840" fmla="*/ 661930 h 4292134"/>
              <a:gd name="connsiteX4-841" fmla="*/ 4421365 w 4427323"/>
              <a:gd name="connsiteY4-842" fmla="*/ 2485334 h 4292134"/>
              <a:gd name="connsiteX5-843" fmla="*/ 3908221 w 4427323"/>
              <a:gd name="connsiteY5-844" fmla="*/ 3658721 h 4292134"/>
              <a:gd name="connsiteX6-845" fmla="*/ 2252616 w 4427323"/>
              <a:gd name="connsiteY6-846" fmla="*/ 4287961 h 4292134"/>
              <a:gd name="connsiteX7-847" fmla="*/ 824746 w 4427323"/>
              <a:gd name="connsiteY7-848" fmla="*/ 3888558 h 4292134"/>
              <a:gd name="connsiteX8-849" fmla="*/ 237525 w 4427323"/>
              <a:gd name="connsiteY8-850" fmla="*/ 3232066 h 4292134"/>
              <a:gd name="connsiteX9-851" fmla="*/ 71 w 4427323"/>
              <a:gd name="connsiteY9-852" fmla="*/ 2151453 h 4292134"/>
              <a:gd name="connsiteX0-853" fmla="*/ 71 w 4427323"/>
              <a:gd name="connsiteY0-854" fmla="*/ 2151453 h 4289046"/>
              <a:gd name="connsiteX1-855" fmla="*/ 958844 w 4427323"/>
              <a:gd name="connsiteY1-856" fmla="*/ 362432 h 4289046"/>
              <a:gd name="connsiteX2-857" fmla="*/ 2357965 w 4427323"/>
              <a:gd name="connsiteY2-858" fmla="*/ 12598 h 4289046"/>
              <a:gd name="connsiteX3-859" fmla="*/ 3852729 w 4427323"/>
              <a:gd name="connsiteY3-860" fmla="*/ 661930 h 4289046"/>
              <a:gd name="connsiteX4-861" fmla="*/ 4421365 w 4427323"/>
              <a:gd name="connsiteY4-862" fmla="*/ 2485334 h 4289046"/>
              <a:gd name="connsiteX5-863" fmla="*/ 3929046 w 4427323"/>
              <a:gd name="connsiteY5-864" fmla="*/ 3779678 h 4289046"/>
              <a:gd name="connsiteX6-865" fmla="*/ 2252616 w 4427323"/>
              <a:gd name="connsiteY6-866" fmla="*/ 4287961 h 4289046"/>
              <a:gd name="connsiteX7-867" fmla="*/ 824746 w 4427323"/>
              <a:gd name="connsiteY7-868" fmla="*/ 3888558 h 4289046"/>
              <a:gd name="connsiteX8-869" fmla="*/ 237525 w 4427323"/>
              <a:gd name="connsiteY8-870" fmla="*/ 3232066 h 4289046"/>
              <a:gd name="connsiteX9-871" fmla="*/ 71 w 4427323"/>
              <a:gd name="connsiteY9-872" fmla="*/ 2151453 h 4289046"/>
              <a:gd name="connsiteX0-873" fmla="*/ 71 w 4427323"/>
              <a:gd name="connsiteY0-874" fmla="*/ 2151453 h 4289046"/>
              <a:gd name="connsiteX1-875" fmla="*/ 958844 w 4427323"/>
              <a:gd name="connsiteY1-876" fmla="*/ 362432 h 4289046"/>
              <a:gd name="connsiteX2-877" fmla="*/ 2357965 w 4427323"/>
              <a:gd name="connsiteY2-878" fmla="*/ 12598 h 4289046"/>
              <a:gd name="connsiteX3-879" fmla="*/ 3852729 w 4427323"/>
              <a:gd name="connsiteY3-880" fmla="*/ 661930 h 4289046"/>
              <a:gd name="connsiteX4-881" fmla="*/ 4421365 w 4427323"/>
              <a:gd name="connsiteY4-882" fmla="*/ 2485334 h 4289046"/>
              <a:gd name="connsiteX5-883" fmla="*/ 3929046 w 4427323"/>
              <a:gd name="connsiteY5-884" fmla="*/ 3779678 h 4289046"/>
              <a:gd name="connsiteX6-885" fmla="*/ 2252616 w 4427323"/>
              <a:gd name="connsiteY6-886" fmla="*/ 4287961 h 4289046"/>
              <a:gd name="connsiteX7-887" fmla="*/ 824746 w 4427323"/>
              <a:gd name="connsiteY7-888" fmla="*/ 3888558 h 4289046"/>
              <a:gd name="connsiteX8-889" fmla="*/ 237525 w 4427323"/>
              <a:gd name="connsiteY8-890" fmla="*/ 3232066 h 4289046"/>
              <a:gd name="connsiteX9-891" fmla="*/ 71 w 4427323"/>
              <a:gd name="connsiteY9-892" fmla="*/ 2151453 h 4289046"/>
              <a:gd name="connsiteX0-893" fmla="*/ 71 w 4427323"/>
              <a:gd name="connsiteY0-894" fmla="*/ 2151453 h 4292134"/>
              <a:gd name="connsiteX1-895" fmla="*/ 958844 w 4427323"/>
              <a:gd name="connsiteY1-896" fmla="*/ 362432 h 4292134"/>
              <a:gd name="connsiteX2-897" fmla="*/ 2357965 w 4427323"/>
              <a:gd name="connsiteY2-898" fmla="*/ 12598 h 4292134"/>
              <a:gd name="connsiteX3-899" fmla="*/ 3852729 w 4427323"/>
              <a:gd name="connsiteY3-900" fmla="*/ 661930 h 4292134"/>
              <a:gd name="connsiteX4-901" fmla="*/ 4421365 w 4427323"/>
              <a:gd name="connsiteY4-902" fmla="*/ 2485334 h 4292134"/>
              <a:gd name="connsiteX5-903" fmla="*/ 3949870 w 4427323"/>
              <a:gd name="connsiteY5-904" fmla="*/ 3658721 h 4292134"/>
              <a:gd name="connsiteX6-905" fmla="*/ 2252616 w 4427323"/>
              <a:gd name="connsiteY6-906" fmla="*/ 4287961 h 4292134"/>
              <a:gd name="connsiteX7-907" fmla="*/ 824746 w 4427323"/>
              <a:gd name="connsiteY7-908" fmla="*/ 3888558 h 4292134"/>
              <a:gd name="connsiteX8-909" fmla="*/ 237525 w 4427323"/>
              <a:gd name="connsiteY8-910" fmla="*/ 3232066 h 4292134"/>
              <a:gd name="connsiteX9-911" fmla="*/ 71 w 4427323"/>
              <a:gd name="connsiteY9-912" fmla="*/ 2151453 h 4292134"/>
              <a:gd name="connsiteX0-913" fmla="*/ 71 w 4427323"/>
              <a:gd name="connsiteY0-914" fmla="*/ 2151453 h 4288042"/>
              <a:gd name="connsiteX1-915" fmla="*/ 958844 w 4427323"/>
              <a:gd name="connsiteY1-916" fmla="*/ 362432 h 4288042"/>
              <a:gd name="connsiteX2-917" fmla="*/ 2357965 w 4427323"/>
              <a:gd name="connsiteY2-918" fmla="*/ 12598 h 4288042"/>
              <a:gd name="connsiteX3-919" fmla="*/ 3852729 w 4427323"/>
              <a:gd name="connsiteY3-920" fmla="*/ 661930 h 4288042"/>
              <a:gd name="connsiteX4-921" fmla="*/ 4421365 w 4427323"/>
              <a:gd name="connsiteY4-922" fmla="*/ 2485334 h 4288042"/>
              <a:gd name="connsiteX5-923" fmla="*/ 3824922 w 4427323"/>
              <a:gd name="connsiteY5-924" fmla="*/ 3860316 h 4288042"/>
              <a:gd name="connsiteX6-925" fmla="*/ 2252616 w 4427323"/>
              <a:gd name="connsiteY6-926" fmla="*/ 4287961 h 4288042"/>
              <a:gd name="connsiteX7-927" fmla="*/ 824746 w 4427323"/>
              <a:gd name="connsiteY7-928" fmla="*/ 3888558 h 4288042"/>
              <a:gd name="connsiteX8-929" fmla="*/ 237525 w 4427323"/>
              <a:gd name="connsiteY8-930" fmla="*/ 3232066 h 4288042"/>
              <a:gd name="connsiteX9-931" fmla="*/ 71 w 4427323"/>
              <a:gd name="connsiteY9-932" fmla="*/ 2151453 h 4288042"/>
              <a:gd name="connsiteX0-933" fmla="*/ 71 w 4427323"/>
              <a:gd name="connsiteY0-934" fmla="*/ 2151453 h 4288042"/>
              <a:gd name="connsiteX1-935" fmla="*/ 958844 w 4427323"/>
              <a:gd name="connsiteY1-936" fmla="*/ 362432 h 4288042"/>
              <a:gd name="connsiteX2-937" fmla="*/ 2357965 w 4427323"/>
              <a:gd name="connsiteY2-938" fmla="*/ 12598 h 4288042"/>
              <a:gd name="connsiteX3-939" fmla="*/ 3852729 w 4427323"/>
              <a:gd name="connsiteY3-940" fmla="*/ 661930 h 4288042"/>
              <a:gd name="connsiteX4-941" fmla="*/ 4421365 w 4427323"/>
              <a:gd name="connsiteY4-942" fmla="*/ 2485334 h 4288042"/>
              <a:gd name="connsiteX5-943" fmla="*/ 3720799 w 4427323"/>
              <a:gd name="connsiteY5-944" fmla="*/ 3860316 h 4288042"/>
              <a:gd name="connsiteX6-945" fmla="*/ 2252616 w 4427323"/>
              <a:gd name="connsiteY6-946" fmla="*/ 4287961 h 4288042"/>
              <a:gd name="connsiteX7-947" fmla="*/ 824746 w 4427323"/>
              <a:gd name="connsiteY7-948" fmla="*/ 3888558 h 4288042"/>
              <a:gd name="connsiteX8-949" fmla="*/ 237525 w 4427323"/>
              <a:gd name="connsiteY8-950" fmla="*/ 3232066 h 4288042"/>
              <a:gd name="connsiteX9-951" fmla="*/ 71 w 4427323"/>
              <a:gd name="connsiteY9-952" fmla="*/ 2151453 h 42880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 ang="0">
                <a:pos x="connsiteX7-169" y="connsiteY7-170"/>
              </a:cxn>
              <a:cxn ang="0">
                <a:pos x="connsiteX8-299" y="connsiteY8-300"/>
              </a:cxn>
              <a:cxn ang="0">
                <a:pos x="connsiteX9-571" y="connsiteY9-572"/>
              </a:cxn>
            </a:cxnLst>
            <a:rect l="l" t="t" r="r" b="b"/>
            <a:pathLst>
              <a:path w="4427323" h="4288042">
                <a:moveTo>
                  <a:pt x="71" y="2151453"/>
                </a:moveTo>
                <a:cubicBezTo>
                  <a:pt x="-4657" y="1511905"/>
                  <a:pt x="224953" y="1001609"/>
                  <a:pt x="958844" y="362432"/>
                </a:cubicBezTo>
                <a:cubicBezTo>
                  <a:pt x="1479627" y="57436"/>
                  <a:pt x="1875651" y="-37318"/>
                  <a:pt x="2357965" y="12598"/>
                </a:cubicBezTo>
                <a:cubicBezTo>
                  <a:pt x="2840279" y="62514"/>
                  <a:pt x="3470401" y="174250"/>
                  <a:pt x="3852729" y="661930"/>
                </a:cubicBezTo>
                <a:cubicBezTo>
                  <a:pt x="3825726" y="740255"/>
                  <a:pt x="4497082" y="1021324"/>
                  <a:pt x="4421365" y="2485334"/>
                </a:cubicBezTo>
                <a:cubicBezTo>
                  <a:pt x="4400065" y="3262836"/>
                  <a:pt x="4042801" y="3624521"/>
                  <a:pt x="3720799" y="3860316"/>
                </a:cubicBezTo>
                <a:cubicBezTo>
                  <a:pt x="3191050" y="4223398"/>
                  <a:pt x="2735291" y="4283254"/>
                  <a:pt x="2252616" y="4287961"/>
                </a:cubicBezTo>
                <a:cubicBezTo>
                  <a:pt x="1769941" y="4292668"/>
                  <a:pt x="1142952" y="4093597"/>
                  <a:pt x="824746" y="3888558"/>
                </a:cubicBezTo>
                <a:cubicBezTo>
                  <a:pt x="506540" y="3683520"/>
                  <a:pt x="378442" y="3521584"/>
                  <a:pt x="237525" y="3232066"/>
                </a:cubicBezTo>
                <a:cubicBezTo>
                  <a:pt x="152086" y="3021823"/>
                  <a:pt x="4799" y="2791001"/>
                  <a:pt x="71" y="2151453"/>
                </a:cubicBezTo>
                <a:close/>
              </a:path>
            </a:pathLst>
          </a:custGeom>
          <a:noFill/>
          <a:ln w="127000" cmpd="sng">
            <a:noFill/>
          </a:ln>
          <a:effectLst>
            <a:outerShdw blurRad="44450" dist="38100" dir="8160000" algn="tl" rotWithShape="0">
              <a:srgbClr val="000000">
                <a:alpha val="40000"/>
              </a:srgbClr>
            </a:outerShdw>
          </a:effectLst>
        </p:spPr>
        <p:txBody>
          <a:bodyPr vert="horz" anchor="ctr"/>
          <a:lstStyle>
            <a:lvl1pPr algn="ctr">
              <a:defRPr sz="3200">
                <a:ln>
                  <a:noFill/>
                </a:ln>
                <a:solidFill>
                  <a:schemeClr val="tx1"/>
                </a:solidFill>
                <a:latin typeface="Arial" panose="020B0604020202020204"/>
                <a:cs typeface="Arial" panose="020B0604020202020204"/>
              </a:defRPr>
            </a:lvl1pPr>
          </a:lstStyle>
          <a:p>
            <a:endParaRPr lang="en-US" dirty="0"/>
          </a:p>
        </p:txBody>
      </p:sp>
      <p:sp>
        <p:nvSpPr>
          <p:cNvPr id="44" name="Picture Placeholder 8"/>
          <p:cNvSpPr>
            <a:spLocks noGrp="1"/>
          </p:cNvSpPr>
          <p:nvPr>
            <p:ph type="pic" sz="quarter" idx="41"/>
          </p:nvPr>
        </p:nvSpPr>
        <p:spPr>
          <a:xfrm>
            <a:off x="12768064" y="2825552"/>
            <a:ext cx="2518876" cy="2520280"/>
          </a:xfrm>
          <a:custGeom>
            <a:avLst/>
            <a:gdLst>
              <a:gd name="connsiteX0" fmla="*/ 0 w 4357820"/>
              <a:gd name="connsiteY0" fmla="*/ 2178493 h 4356986"/>
              <a:gd name="connsiteX1" fmla="*/ 2178910 w 4357820"/>
              <a:gd name="connsiteY1" fmla="*/ 0 h 4356986"/>
              <a:gd name="connsiteX2" fmla="*/ 4357820 w 4357820"/>
              <a:gd name="connsiteY2" fmla="*/ 2178493 h 4356986"/>
              <a:gd name="connsiteX3" fmla="*/ 2178910 w 4357820"/>
              <a:gd name="connsiteY3" fmla="*/ 4356986 h 4356986"/>
              <a:gd name="connsiteX4" fmla="*/ 0 w 4357820"/>
              <a:gd name="connsiteY4" fmla="*/ 2178493 h 4356986"/>
              <a:gd name="connsiteX0-1" fmla="*/ 42475 w 4400295"/>
              <a:gd name="connsiteY0-2" fmla="*/ 2178493 h 4461225"/>
              <a:gd name="connsiteX1-3" fmla="*/ 2221385 w 4400295"/>
              <a:gd name="connsiteY1-4" fmla="*/ 0 h 4461225"/>
              <a:gd name="connsiteX2-5" fmla="*/ 4400295 w 4400295"/>
              <a:gd name="connsiteY2-6" fmla="*/ 2178493 h 4461225"/>
              <a:gd name="connsiteX3-7" fmla="*/ 2221385 w 4400295"/>
              <a:gd name="connsiteY3-8" fmla="*/ 4356986 h 4461225"/>
              <a:gd name="connsiteX4-9" fmla="*/ 887975 w 4400295"/>
              <a:gd name="connsiteY4-10" fmla="*/ 3915598 h 4461225"/>
              <a:gd name="connsiteX5" fmla="*/ 42475 w 4400295"/>
              <a:gd name="connsiteY5" fmla="*/ 2178493 h 4461225"/>
              <a:gd name="connsiteX0-11" fmla="*/ 430 w 4358250"/>
              <a:gd name="connsiteY0-12" fmla="*/ 2178493 h 4461225"/>
              <a:gd name="connsiteX1-13" fmla="*/ 2179340 w 4358250"/>
              <a:gd name="connsiteY1-14" fmla="*/ 0 h 4461225"/>
              <a:gd name="connsiteX2-15" fmla="*/ 4358250 w 4358250"/>
              <a:gd name="connsiteY2-16" fmla="*/ 2178493 h 4461225"/>
              <a:gd name="connsiteX3-17" fmla="*/ 2179340 w 4358250"/>
              <a:gd name="connsiteY3-18" fmla="*/ 4356986 h 4461225"/>
              <a:gd name="connsiteX4-19" fmla="*/ 845930 w 4358250"/>
              <a:gd name="connsiteY4-20" fmla="*/ 3915598 h 4461225"/>
              <a:gd name="connsiteX5-21" fmla="*/ 430 w 4358250"/>
              <a:gd name="connsiteY5-22" fmla="*/ 2178493 h 4461225"/>
              <a:gd name="connsiteX0-23" fmla="*/ 430 w 4358250"/>
              <a:gd name="connsiteY0-24" fmla="*/ 2178493 h 4443710"/>
              <a:gd name="connsiteX1-25" fmla="*/ 2179340 w 4358250"/>
              <a:gd name="connsiteY1-26" fmla="*/ 0 h 4443710"/>
              <a:gd name="connsiteX2-27" fmla="*/ 4358250 w 4358250"/>
              <a:gd name="connsiteY2-28" fmla="*/ 2178493 h 4443710"/>
              <a:gd name="connsiteX3-29" fmla="*/ 2179340 w 4358250"/>
              <a:gd name="connsiteY3-30" fmla="*/ 4356986 h 4443710"/>
              <a:gd name="connsiteX4-31" fmla="*/ 845930 w 4358250"/>
              <a:gd name="connsiteY4-32" fmla="*/ 3915598 h 4443710"/>
              <a:gd name="connsiteX5-33" fmla="*/ 430 w 4358250"/>
              <a:gd name="connsiteY5-34" fmla="*/ 2178493 h 4443710"/>
              <a:gd name="connsiteX0-35" fmla="*/ 430 w 4358250"/>
              <a:gd name="connsiteY0-36" fmla="*/ 2178493 h 4362020"/>
              <a:gd name="connsiteX1-37" fmla="*/ 2179340 w 4358250"/>
              <a:gd name="connsiteY1-38" fmla="*/ 0 h 4362020"/>
              <a:gd name="connsiteX2-39" fmla="*/ 4358250 w 4358250"/>
              <a:gd name="connsiteY2-40" fmla="*/ 2178493 h 4362020"/>
              <a:gd name="connsiteX3-41" fmla="*/ 2179340 w 4358250"/>
              <a:gd name="connsiteY3-42" fmla="*/ 4356986 h 4362020"/>
              <a:gd name="connsiteX4-43" fmla="*/ 845930 w 4358250"/>
              <a:gd name="connsiteY4-44" fmla="*/ 3915598 h 4362020"/>
              <a:gd name="connsiteX5-45" fmla="*/ 430 w 4358250"/>
              <a:gd name="connsiteY5-46" fmla="*/ 2178493 h 4362020"/>
              <a:gd name="connsiteX0-47" fmla="*/ 430 w 4358250"/>
              <a:gd name="connsiteY0-48" fmla="*/ 2178493 h 4361382"/>
              <a:gd name="connsiteX1-49" fmla="*/ 2179340 w 4358250"/>
              <a:gd name="connsiteY1-50" fmla="*/ 0 h 4361382"/>
              <a:gd name="connsiteX2-51" fmla="*/ 4358250 w 4358250"/>
              <a:gd name="connsiteY2-52" fmla="*/ 2178493 h 4361382"/>
              <a:gd name="connsiteX3-53" fmla="*/ 2179340 w 4358250"/>
              <a:gd name="connsiteY3-54" fmla="*/ 4356986 h 4361382"/>
              <a:gd name="connsiteX4-55" fmla="*/ 845930 w 4358250"/>
              <a:gd name="connsiteY4-56" fmla="*/ 3915598 h 4361382"/>
              <a:gd name="connsiteX5-57" fmla="*/ 430 w 4358250"/>
              <a:gd name="connsiteY5-58" fmla="*/ 2178493 h 4361382"/>
              <a:gd name="connsiteX0-59" fmla="*/ 430 w 4446871"/>
              <a:gd name="connsiteY0-60" fmla="*/ 2178493 h 4362484"/>
              <a:gd name="connsiteX1-61" fmla="*/ 2179340 w 4446871"/>
              <a:gd name="connsiteY1-62" fmla="*/ 0 h 4362484"/>
              <a:gd name="connsiteX2-63" fmla="*/ 4358250 w 4446871"/>
              <a:gd name="connsiteY2-64" fmla="*/ 2178493 h 4362484"/>
              <a:gd name="connsiteX3-65" fmla="*/ 3803957 w 4446871"/>
              <a:gd name="connsiteY3-66" fmla="*/ 3631614 h 4362484"/>
              <a:gd name="connsiteX4-67" fmla="*/ 2179340 w 4446871"/>
              <a:gd name="connsiteY4-68" fmla="*/ 4356986 h 4362484"/>
              <a:gd name="connsiteX5-69" fmla="*/ 845930 w 4446871"/>
              <a:gd name="connsiteY5-70" fmla="*/ 3915598 h 4362484"/>
              <a:gd name="connsiteX6" fmla="*/ 430 w 4446871"/>
              <a:gd name="connsiteY6" fmla="*/ 2178493 h 4362484"/>
              <a:gd name="connsiteX0-71" fmla="*/ 430 w 4446871"/>
              <a:gd name="connsiteY0-72" fmla="*/ 2178493 h 4362484"/>
              <a:gd name="connsiteX1-73" fmla="*/ 2179340 w 4446871"/>
              <a:gd name="connsiteY1-74" fmla="*/ 0 h 4362484"/>
              <a:gd name="connsiteX2-75" fmla="*/ 4358250 w 4446871"/>
              <a:gd name="connsiteY2-76" fmla="*/ 2178493 h 4362484"/>
              <a:gd name="connsiteX3-77" fmla="*/ 3803957 w 4446871"/>
              <a:gd name="connsiteY3-78" fmla="*/ 3631614 h 4362484"/>
              <a:gd name="connsiteX4-79" fmla="*/ 2179340 w 4446871"/>
              <a:gd name="connsiteY4-80" fmla="*/ 4356986 h 4362484"/>
              <a:gd name="connsiteX5-81" fmla="*/ 845930 w 4446871"/>
              <a:gd name="connsiteY5-82" fmla="*/ 3915598 h 4362484"/>
              <a:gd name="connsiteX6-83" fmla="*/ 430 w 4446871"/>
              <a:gd name="connsiteY6-84" fmla="*/ 2178493 h 4362484"/>
              <a:gd name="connsiteX0-85" fmla="*/ 430 w 4358250"/>
              <a:gd name="connsiteY0-86" fmla="*/ 2178493 h 4362484"/>
              <a:gd name="connsiteX1-87" fmla="*/ 2179340 w 4358250"/>
              <a:gd name="connsiteY1-88" fmla="*/ 0 h 4362484"/>
              <a:gd name="connsiteX2-89" fmla="*/ 4358250 w 4358250"/>
              <a:gd name="connsiteY2-90" fmla="*/ 2178493 h 4362484"/>
              <a:gd name="connsiteX3-91" fmla="*/ 3803957 w 4358250"/>
              <a:gd name="connsiteY3-92" fmla="*/ 3631614 h 4362484"/>
              <a:gd name="connsiteX4-93" fmla="*/ 2179340 w 4358250"/>
              <a:gd name="connsiteY4-94" fmla="*/ 4356986 h 4362484"/>
              <a:gd name="connsiteX5-95" fmla="*/ 845930 w 4358250"/>
              <a:gd name="connsiteY5-96" fmla="*/ 3915598 h 4362484"/>
              <a:gd name="connsiteX6-97" fmla="*/ 430 w 4358250"/>
              <a:gd name="connsiteY6-98" fmla="*/ 2178493 h 4362484"/>
              <a:gd name="connsiteX0-99" fmla="*/ 430 w 4358250"/>
              <a:gd name="connsiteY0-100" fmla="*/ 2178493 h 4362484"/>
              <a:gd name="connsiteX1-101" fmla="*/ 2179340 w 4358250"/>
              <a:gd name="connsiteY1-102" fmla="*/ 0 h 4362484"/>
              <a:gd name="connsiteX2-103" fmla="*/ 4358250 w 4358250"/>
              <a:gd name="connsiteY2-104" fmla="*/ 2178493 h 4362484"/>
              <a:gd name="connsiteX3-105" fmla="*/ 3803957 w 4358250"/>
              <a:gd name="connsiteY3-106" fmla="*/ 3631614 h 4362484"/>
              <a:gd name="connsiteX4-107" fmla="*/ 2179340 w 4358250"/>
              <a:gd name="connsiteY4-108" fmla="*/ 4356986 h 4362484"/>
              <a:gd name="connsiteX5-109" fmla="*/ 845930 w 4358250"/>
              <a:gd name="connsiteY5-110" fmla="*/ 3915598 h 4362484"/>
              <a:gd name="connsiteX6-111" fmla="*/ 430 w 4358250"/>
              <a:gd name="connsiteY6-112" fmla="*/ 2178493 h 4362484"/>
              <a:gd name="connsiteX0-113" fmla="*/ 430 w 4358250"/>
              <a:gd name="connsiteY0-114" fmla="*/ 2178493 h 4362484"/>
              <a:gd name="connsiteX1-115" fmla="*/ 2179340 w 4358250"/>
              <a:gd name="connsiteY1-116" fmla="*/ 0 h 4362484"/>
              <a:gd name="connsiteX2-117" fmla="*/ 4358250 w 4358250"/>
              <a:gd name="connsiteY2-118" fmla="*/ 2178493 h 4362484"/>
              <a:gd name="connsiteX3-119" fmla="*/ 3803957 w 4358250"/>
              <a:gd name="connsiteY3-120" fmla="*/ 3631614 h 4362484"/>
              <a:gd name="connsiteX4-121" fmla="*/ 2179340 w 4358250"/>
              <a:gd name="connsiteY4-122" fmla="*/ 4356986 h 4362484"/>
              <a:gd name="connsiteX5-123" fmla="*/ 845930 w 4358250"/>
              <a:gd name="connsiteY5-124" fmla="*/ 3915598 h 4362484"/>
              <a:gd name="connsiteX6-125" fmla="*/ 430 w 4358250"/>
              <a:gd name="connsiteY6-126" fmla="*/ 2178493 h 4362484"/>
              <a:gd name="connsiteX0-127" fmla="*/ 430 w 4358250"/>
              <a:gd name="connsiteY0-128" fmla="*/ 2178493 h 4357463"/>
              <a:gd name="connsiteX1-129" fmla="*/ 2179340 w 4358250"/>
              <a:gd name="connsiteY1-130" fmla="*/ 0 h 4357463"/>
              <a:gd name="connsiteX2-131" fmla="*/ 4358250 w 4358250"/>
              <a:gd name="connsiteY2-132" fmla="*/ 2178493 h 4357463"/>
              <a:gd name="connsiteX3-133" fmla="*/ 3803957 w 4358250"/>
              <a:gd name="connsiteY3-134" fmla="*/ 3631614 h 4357463"/>
              <a:gd name="connsiteX4-135" fmla="*/ 2179340 w 4358250"/>
              <a:gd name="connsiteY4-136" fmla="*/ 4356986 h 4357463"/>
              <a:gd name="connsiteX5-137" fmla="*/ 845930 w 4358250"/>
              <a:gd name="connsiteY5-138" fmla="*/ 3915598 h 4357463"/>
              <a:gd name="connsiteX6-139" fmla="*/ 430 w 4358250"/>
              <a:gd name="connsiteY6-140" fmla="*/ 2178493 h 4357463"/>
              <a:gd name="connsiteX0-141" fmla="*/ 717 w 4358537"/>
              <a:gd name="connsiteY0-142" fmla="*/ 2295351 h 4474321"/>
              <a:gd name="connsiteX1-143" fmla="*/ 980315 w 4358537"/>
              <a:gd name="connsiteY1-144" fmla="*/ 506330 h 4474321"/>
              <a:gd name="connsiteX2-145" fmla="*/ 2179627 w 4358537"/>
              <a:gd name="connsiteY2-146" fmla="*/ 116858 h 4474321"/>
              <a:gd name="connsiteX3-147" fmla="*/ 4358537 w 4358537"/>
              <a:gd name="connsiteY3-148" fmla="*/ 2295351 h 4474321"/>
              <a:gd name="connsiteX4-149" fmla="*/ 3804244 w 4358537"/>
              <a:gd name="connsiteY4-150" fmla="*/ 3748472 h 4474321"/>
              <a:gd name="connsiteX5-151" fmla="*/ 2179627 w 4358537"/>
              <a:gd name="connsiteY5-152" fmla="*/ 4473844 h 4474321"/>
              <a:gd name="connsiteX6-153" fmla="*/ 846217 w 4358537"/>
              <a:gd name="connsiteY6-154" fmla="*/ 4032456 h 4474321"/>
              <a:gd name="connsiteX7" fmla="*/ 717 w 4358537"/>
              <a:gd name="connsiteY7" fmla="*/ 2295351 h 4474321"/>
              <a:gd name="connsiteX0-155" fmla="*/ 717 w 4358537"/>
              <a:gd name="connsiteY0-156" fmla="*/ 2271433 h 4450403"/>
              <a:gd name="connsiteX1-157" fmla="*/ 980315 w 4358537"/>
              <a:gd name="connsiteY1-158" fmla="*/ 482412 h 4450403"/>
              <a:gd name="connsiteX2-159" fmla="*/ 2179627 w 4358537"/>
              <a:gd name="connsiteY2-160" fmla="*/ 92940 h 4450403"/>
              <a:gd name="connsiteX3-161" fmla="*/ 4358537 w 4358537"/>
              <a:gd name="connsiteY3-162" fmla="*/ 2271433 h 4450403"/>
              <a:gd name="connsiteX4-163" fmla="*/ 3804244 w 4358537"/>
              <a:gd name="connsiteY4-164" fmla="*/ 3724554 h 4450403"/>
              <a:gd name="connsiteX5-165" fmla="*/ 2179627 w 4358537"/>
              <a:gd name="connsiteY5-166" fmla="*/ 4449926 h 4450403"/>
              <a:gd name="connsiteX6-167" fmla="*/ 846217 w 4358537"/>
              <a:gd name="connsiteY6-168" fmla="*/ 4008538 h 4450403"/>
              <a:gd name="connsiteX7-169" fmla="*/ 717 w 4358537"/>
              <a:gd name="connsiteY7-170" fmla="*/ 2271433 h 4450403"/>
              <a:gd name="connsiteX0-171" fmla="*/ 717 w 4358537"/>
              <a:gd name="connsiteY0-172" fmla="*/ 2271433 h 4450403"/>
              <a:gd name="connsiteX1-173" fmla="*/ 980315 w 4358537"/>
              <a:gd name="connsiteY1-174" fmla="*/ 482412 h 4450403"/>
              <a:gd name="connsiteX2-175" fmla="*/ 2179627 w 4358537"/>
              <a:gd name="connsiteY2-176" fmla="*/ 92940 h 4450403"/>
              <a:gd name="connsiteX3-177" fmla="*/ 4358537 w 4358537"/>
              <a:gd name="connsiteY3-178" fmla="*/ 2271433 h 4450403"/>
              <a:gd name="connsiteX4-179" fmla="*/ 3804244 w 4358537"/>
              <a:gd name="connsiteY4-180" fmla="*/ 3724554 h 4450403"/>
              <a:gd name="connsiteX5-181" fmla="*/ 2179627 w 4358537"/>
              <a:gd name="connsiteY5-182" fmla="*/ 4449926 h 4450403"/>
              <a:gd name="connsiteX6-183" fmla="*/ 846217 w 4358537"/>
              <a:gd name="connsiteY6-184" fmla="*/ 4008538 h 4450403"/>
              <a:gd name="connsiteX7-185" fmla="*/ 717 w 4358537"/>
              <a:gd name="connsiteY7-186" fmla="*/ 2271433 h 4450403"/>
              <a:gd name="connsiteX0-187" fmla="*/ 717 w 4358537"/>
              <a:gd name="connsiteY0-188" fmla="*/ 2180017 h 4358987"/>
              <a:gd name="connsiteX1-189" fmla="*/ 980315 w 4358537"/>
              <a:gd name="connsiteY1-190" fmla="*/ 390996 h 4358987"/>
              <a:gd name="connsiteX2-191" fmla="*/ 2179627 w 4358537"/>
              <a:gd name="connsiteY2-192" fmla="*/ 1524 h 4358987"/>
              <a:gd name="connsiteX3-193" fmla="*/ 4358537 w 4358537"/>
              <a:gd name="connsiteY3-194" fmla="*/ 2180017 h 4358987"/>
              <a:gd name="connsiteX4-195" fmla="*/ 3804244 w 4358537"/>
              <a:gd name="connsiteY4-196" fmla="*/ 3633138 h 4358987"/>
              <a:gd name="connsiteX5-197" fmla="*/ 2179627 w 4358537"/>
              <a:gd name="connsiteY5-198" fmla="*/ 4358510 h 4358987"/>
              <a:gd name="connsiteX6-199" fmla="*/ 846217 w 4358537"/>
              <a:gd name="connsiteY6-200" fmla="*/ 3917122 h 4358987"/>
              <a:gd name="connsiteX7-201" fmla="*/ 717 w 4358537"/>
              <a:gd name="connsiteY7-202" fmla="*/ 2180017 h 4358987"/>
              <a:gd name="connsiteX0-203" fmla="*/ 717 w 4358537"/>
              <a:gd name="connsiteY0-204" fmla="*/ 1995182 h 4174152"/>
              <a:gd name="connsiteX1-205" fmla="*/ 980315 w 4358537"/>
              <a:gd name="connsiteY1-206" fmla="*/ 206161 h 4174152"/>
              <a:gd name="connsiteX2-207" fmla="*/ 2376829 w 4358537"/>
              <a:gd name="connsiteY2-208" fmla="*/ 6012 h 4174152"/>
              <a:gd name="connsiteX3-209" fmla="*/ 4358537 w 4358537"/>
              <a:gd name="connsiteY3-210" fmla="*/ 1995182 h 4174152"/>
              <a:gd name="connsiteX4-211" fmla="*/ 3804244 w 4358537"/>
              <a:gd name="connsiteY4-212" fmla="*/ 3448303 h 4174152"/>
              <a:gd name="connsiteX5-213" fmla="*/ 2179627 w 4358537"/>
              <a:gd name="connsiteY5-214" fmla="*/ 4173675 h 4174152"/>
              <a:gd name="connsiteX6-215" fmla="*/ 846217 w 4358537"/>
              <a:gd name="connsiteY6-216" fmla="*/ 3732287 h 4174152"/>
              <a:gd name="connsiteX7-217" fmla="*/ 717 w 4358537"/>
              <a:gd name="connsiteY7-218" fmla="*/ 1995182 h 4174152"/>
              <a:gd name="connsiteX0-219" fmla="*/ 717 w 4358537"/>
              <a:gd name="connsiteY0-220" fmla="*/ 1990215 h 4169185"/>
              <a:gd name="connsiteX1-221" fmla="*/ 980315 w 4358537"/>
              <a:gd name="connsiteY1-222" fmla="*/ 201194 h 4169185"/>
              <a:gd name="connsiteX2-223" fmla="*/ 2376829 w 4358537"/>
              <a:gd name="connsiteY2-224" fmla="*/ 1045 h 4169185"/>
              <a:gd name="connsiteX3-225" fmla="*/ 4358537 w 4358537"/>
              <a:gd name="connsiteY3-226" fmla="*/ 1990215 h 4169185"/>
              <a:gd name="connsiteX4-227" fmla="*/ 3804244 w 4358537"/>
              <a:gd name="connsiteY4-228" fmla="*/ 3443336 h 4169185"/>
              <a:gd name="connsiteX5-229" fmla="*/ 2179627 w 4358537"/>
              <a:gd name="connsiteY5-230" fmla="*/ 4168708 h 4169185"/>
              <a:gd name="connsiteX6-231" fmla="*/ 846217 w 4358537"/>
              <a:gd name="connsiteY6-232" fmla="*/ 3727320 h 4169185"/>
              <a:gd name="connsiteX7-233" fmla="*/ 717 w 4358537"/>
              <a:gd name="connsiteY7-234" fmla="*/ 1990215 h 4169185"/>
              <a:gd name="connsiteX0-235" fmla="*/ 717 w 4358537"/>
              <a:gd name="connsiteY0-236" fmla="*/ 2044765 h 4223735"/>
              <a:gd name="connsiteX1-237" fmla="*/ 980315 w 4358537"/>
              <a:gd name="connsiteY1-238" fmla="*/ 255744 h 4223735"/>
              <a:gd name="connsiteX2-239" fmla="*/ 2368941 w 4358537"/>
              <a:gd name="connsiteY2-240" fmla="*/ 376 h 4223735"/>
              <a:gd name="connsiteX3-241" fmla="*/ 4358537 w 4358537"/>
              <a:gd name="connsiteY3-242" fmla="*/ 2044765 h 4223735"/>
              <a:gd name="connsiteX4-243" fmla="*/ 3804244 w 4358537"/>
              <a:gd name="connsiteY4-244" fmla="*/ 3497886 h 4223735"/>
              <a:gd name="connsiteX5-245" fmla="*/ 2179627 w 4358537"/>
              <a:gd name="connsiteY5-246" fmla="*/ 4223258 h 4223735"/>
              <a:gd name="connsiteX6-247" fmla="*/ 846217 w 4358537"/>
              <a:gd name="connsiteY6-248" fmla="*/ 3781870 h 4223735"/>
              <a:gd name="connsiteX7-249" fmla="*/ 717 w 4358537"/>
              <a:gd name="connsiteY7-250" fmla="*/ 2044765 h 4223735"/>
              <a:gd name="connsiteX0-251" fmla="*/ 717 w 4358537"/>
              <a:gd name="connsiteY0-252" fmla="*/ 2044765 h 4223735"/>
              <a:gd name="connsiteX1-253" fmla="*/ 980315 w 4358537"/>
              <a:gd name="connsiteY1-254" fmla="*/ 255744 h 4223735"/>
              <a:gd name="connsiteX2-255" fmla="*/ 2368941 w 4358537"/>
              <a:gd name="connsiteY2-256" fmla="*/ 376 h 4223735"/>
              <a:gd name="connsiteX3-257" fmla="*/ 4358537 w 4358537"/>
              <a:gd name="connsiteY3-258" fmla="*/ 2044765 h 4223735"/>
              <a:gd name="connsiteX4-259" fmla="*/ 3804244 w 4358537"/>
              <a:gd name="connsiteY4-260" fmla="*/ 3497886 h 4223735"/>
              <a:gd name="connsiteX5-261" fmla="*/ 2179627 w 4358537"/>
              <a:gd name="connsiteY5-262" fmla="*/ 4223258 h 4223735"/>
              <a:gd name="connsiteX6-263" fmla="*/ 846217 w 4358537"/>
              <a:gd name="connsiteY6-264" fmla="*/ 3781870 h 4223735"/>
              <a:gd name="connsiteX7-265" fmla="*/ 717 w 4358537"/>
              <a:gd name="connsiteY7-266" fmla="*/ 2044765 h 4223735"/>
              <a:gd name="connsiteX0-267" fmla="*/ 36241 w 4394061"/>
              <a:gd name="connsiteY0-268" fmla="*/ 2044765 h 4223735"/>
              <a:gd name="connsiteX1-269" fmla="*/ 1015839 w 4394061"/>
              <a:gd name="connsiteY1-270" fmla="*/ 255744 h 4223735"/>
              <a:gd name="connsiteX2-271" fmla="*/ 2404465 w 4394061"/>
              <a:gd name="connsiteY2-272" fmla="*/ 376 h 4223735"/>
              <a:gd name="connsiteX3-273" fmla="*/ 4394061 w 4394061"/>
              <a:gd name="connsiteY3-274" fmla="*/ 2044765 h 4223735"/>
              <a:gd name="connsiteX4-275" fmla="*/ 3839768 w 4394061"/>
              <a:gd name="connsiteY4-276" fmla="*/ 3497886 h 4223735"/>
              <a:gd name="connsiteX5-277" fmla="*/ 2215151 w 4394061"/>
              <a:gd name="connsiteY5-278" fmla="*/ 4223258 h 4223735"/>
              <a:gd name="connsiteX6-279" fmla="*/ 881741 w 4394061"/>
              <a:gd name="connsiteY6-280" fmla="*/ 3781870 h 4223735"/>
              <a:gd name="connsiteX7-281" fmla="*/ 274361 w 4394061"/>
              <a:gd name="connsiteY7-282" fmla="*/ 3024581 h 4223735"/>
              <a:gd name="connsiteX8" fmla="*/ 36241 w 4394061"/>
              <a:gd name="connsiteY8" fmla="*/ 2044765 h 4223735"/>
              <a:gd name="connsiteX0-283" fmla="*/ 23687 w 4381507"/>
              <a:gd name="connsiteY0-284" fmla="*/ 2044765 h 4223735"/>
              <a:gd name="connsiteX1-285" fmla="*/ 1003285 w 4381507"/>
              <a:gd name="connsiteY1-286" fmla="*/ 255744 h 4223735"/>
              <a:gd name="connsiteX2-287" fmla="*/ 2391911 w 4381507"/>
              <a:gd name="connsiteY2-288" fmla="*/ 376 h 4223735"/>
              <a:gd name="connsiteX3-289" fmla="*/ 4381507 w 4381507"/>
              <a:gd name="connsiteY3-290" fmla="*/ 2044765 h 4223735"/>
              <a:gd name="connsiteX4-291" fmla="*/ 3827214 w 4381507"/>
              <a:gd name="connsiteY4-292" fmla="*/ 3497886 h 4223735"/>
              <a:gd name="connsiteX5-293" fmla="*/ 2202597 w 4381507"/>
              <a:gd name="connsiteY5-294" fmla="*/ 4223258 h 4223735"/>
              <a:gd name="connsiteX6-295" fmla="*/ 869187 w 4381507"/>
              <a:gd name="connsiteY6-296" fmla="*/ 3781870 h 4223735"/>
              <a:gd name="connsiteX7-297" fmla="*/ 261807 w 4381507"/>
              <a:gd name="connsiteY7-298" fmla="*/ 3024581 h 4223735"/>
              <a:gd name="connsiteX8-299" fmla="*/ 23687 w 4381507"/>
              <a:gd name="connsiteY8-300" fmla="*/ 2044765 h 4223735"/>
              <a:gd name="connsiteX0-301" fmla="*/ 21 w 4357841"/>
              <a:gd name="connsiteY0-302" fmla="*/ 2044765 h 4223735"/>
              <a:gd name="connsiteX1-303" fmla="*/ 979619 w 4357841"/>
              <a:gd name="connsiteY1-304" fmla="*/ 255744 h 4223735"/>
              <a:gd name="connsiteX2-305" fmla="*/ 2368245 w 4357841"/>
              <a:gd name="connsiteY2-306" fmla="*/ 376 h 4223735"/>
              <a:gd name="connsiteX3-307" fmla="*/ 4357841 w 4357841"/>
              <a:gd name="connsiteY3-308" fmla="*/ 2044765 h 4223735"/>
              <a:gd name="connsiteX4-309" fmla="*/ 3803548 w 4357841"/>
              <a:gd name="connsiteY4-310" fmla="*/ 3497886 h 4223735"/>
              <a:gd name="connsiteX5-311" fmla="*/ 2178931 w 4357841"/>
              <a:gd name="connsiteY5-312" fmla="*/ 4223258 h 4223735"/>
              <a:gd name="connsiteX6-313" fmla="*/ 845521 w 4357841"/>
              <a:gd name="connsiteY6-314" fmla="*/ 3781870 h 4223735"/>
              <a:gd name="connsiteX7-315" fmla="*/ 238141 w 4357841"/>
              <a:gd name="connsiteY7-316" fmla="*/ 3024581 h 4223735"/>
              <a:gd name="connsiteX8-317" fmla="*/ 21 w 4357841"/>
              <a:gd name="connsiteY8-318" fmla="*/ 2044765 h 4223735"/>
              <a:gd name="connsiteX0-319" fmla="*/ 21 w 4357841"/>
              <a:gd name="connsiteY0-320" fmla="*/ 2044765 h 4223735"/>
              <a:gd name="connsiteX1-321" fmla="*/ 979619 w 4357841"/>
              <a:gd name="connsiteY1-322" fmla="*/ 255744 h 4223735"/>
              <a:gd name="connsiteX2-323" fmla="*/ 2368245 w 4357841"/>
              <a:gd name="connsiteY2-324" fmla="*/ 376 h 4223735"/>
              <a:gd name="connsiteX3-325" fmla="*/ 4357841 w 4357841"/>
              <a:gd name="connsiteY3-326" fmla="*/ 2044765 h 4223735"/>
              <a:gd name="connsiteX4-327" fmla="*/ 3803548 w 4357841"/>
              <a:gd name="connsiteY4-328" fmla="*/ 3497886 h 4223735"/>
              <a:gd name="connsiteX5-329" fmla="*/ 2178931 w 4357841"/>
              <a:gd name="connsiteY5-330" fmla="*/ 4223258 h 4223735"/>
              <a:gd name="connsiteX6-331" fmla="*/ 845521 w 4357841"/>
              <a:gd name="connsiteY6-332" fmla="*/ 3781870 h 4223735"/>
              <a:gd name="connsiteX7-333" fmla="*/ 238141 w 4357841"/>
              <a:gd name="connsiteY7-334" fmla="*/ 3024581 h 4223735"/>
              <a:gd name="connsiteX8-335" fmla="*/ 21 w 4357841"/>
              <a:gd name="connsiteY8-336" fmla="*/ 2044765 h 4223735"/>
              <a:gd name="connsiteX0-337" fmla="*/ 21 w 4357841"/>
              <a:gd name="connsiteY0-338" fmla="*/ 2044765 h 4225812"/>
              <a:gd name="connsiteX1-339" fmla="*/ 979619 w 4357841"/>
              <a:gd name="connsiteY1-340" fmla="*/ 255744 h 4225812"/>
              <a:gd name="connsiteX2-341" fmla="*/ 2368245 w 4357841"/>
              <a:gd name="connsiteY2-342" fmla="*/ 376 h 4225812"/>
              <a:gd name="connsiteX3-343" fmla="*/ 4357841 w 4357841"/>
              <a:gd name="connsiteY3-344" fmla="*/ 2044765 h 4225812"/>
              <a:gd name="connsiteX4-345" fmla="*/ 3866522 w 4357841"/>
              <a:gd name="connsiteY4-346" fmla="*/ 3592352 h 4225812"/>
              <a:gd name="connsiteX5-347" fmla="*/ 2178931 w 4357841"/>
              <a:gd name="connsiteY5-348" fmla="*/ 4223258 h 4225812"/>
              <a:gd name="connsiteX6-349" fmla="*/ 845521 w 4357841"/>
              <a:gd name="connsiteY6-350" fmla="*/ 3781870 h 4225812"/>
              <a:gd name="connsiteX7-351" fmla="*/ 238141 w 4357841"/>
              <a:gd name="connsiteY7-352" fmla="*/ 3024581 h 4225812"/>
              <a:gd name="connsiteX8-353" fmla="*/ 21 w 4357841"/>
              <a:gd name="connsiteY8-354" fmla="*/ 2044765 h 4225812"/>
              <a:gd name="connsiteX0-355" fmla="*/ 21 w 4357841"/>
              <a:gd name="connsiteY0-356" fmla="*/ 2044765 h 4184246"/>
              <a:gd name="connsiteX1-357" fmla="*/ 979619 w 4357841"/>
              <a:gd name="connsiteY1-358" fmla="*/ 255744 h 4184246"/>
              <a:gd name="connsiteX2-359" fmla="*/ 2368245 w 4357841"/>
              <a:gd name="connsiteY2-360" fmla="*/ 376 h 4184246"/>
              <a:gd name="connsiteX3-361" fmla="*/ 4357841 w 4357841"/>
              <a:gd name="connsiteY3-362" fmla="*/ 2044765 h 4184246"/>
              <a:gd name="connsiteX4-363" fmla="*/ 3866522 w 4357841"/>
              <a:gd name="connsiteY4-364" fmla="*/ 3592352 h 4184246"/>
              <a:gd name="connsiteX5-365" fmla="*/ 2273391 w 4357841"/>
              <a:gd name="connsiteY5-366" fmla="*/ 4181273 h 4184246"/>
              <a:gd name="connsiteX6-367" fmla="*/ 845521 w 4357841"/>
              <a:gd name="connsiteY6-368" fmla="*/ 3781870 h 4184246"/>
              <a:gd name="connsiteX7-369" fmla="*/ 238141 w 4357841"/>
              <a:gd name="connsiteY7-370" fmla="*/ 3024581 h 4184246"/>
              <a:gd name="connsiteX8-371" fmla="*/ 21 w 4357841"/>
              <a:gd name="connsiteY8-372" fmla="*/ 2044765 h 4184246"/>
              <a:gd name="connsiteX0-373" fmla="*/ 21 w 4357841"/>
              <a:gd name="connsiteY0-374" fmla="*/ 2050041 h 4189522"/>
              <a:gd name="connsiteX1-375" fmla="*/ 979619 w 4357841"/>
              <a:gd name="connsiteY1-376" fmla="*/ 261020 h 4189522"/>
              <a:gd name="connsiteX2-377" fmla="*/ 2368245 w 4357841"/>
              <a:gd name="connsiteY2-378" fmla="*/ 5652 h 4189522"/>
              <a:gd name="connsiteX3-379" fmla="*/ 4357841 w 4357841"/>
              <a:gd name="connsiteY3-380" fmla="*/ 2050041 h 4189522"/>
              <a:gd name="connsiteX4-381" fmla="*/ 3866522 w 4357841"/>
              <a:gd name="connsiteY4-382" fmla="*/ 3597628 h 4189522"/>
              <a:gd name="connsiteX5-383" fmla="*/ 2273391 w 4357841"/>
              <a:gd name="connsiteY5-384" fmla="*/ 4186549 h 4189522"/>
              <a:gd name="connsiteX6-385" fmla="*/ 845521 w 4357841"/>
              <a:gd name="connsiteY6-386" fmla="*/ 3787146 h 4189522"/>
              <a:gd name="connsiteX7-387" fmla="*/ 238141 w 4357841"/>
              <a:gd name="connsiteY7-388" fmla="*/ 3029857 h 4189522"/>
              <a:gd name="connsiteX8-389" fmla="*/ 21 w 4357841"/>
              <a:gd name="connsiteY8-390" fmla="*/ 2050041 h 4189522"/>
              <a:gd name="connsiteX0-391" fmla="*/ 21 w 4357841"/>
              <a:gd name="connsiteY0-392" fmla="*/ 2139344 h 4278825"/>
              <a:gd name="connsiteX1-393" fmla="*/ 979619 w 4357841"/>
              <a:gd name="connsiteY1-394" fmla="*/ 350323 h 4278825"/>
              <a:gd name="connsiteX2-395" fmla="*/ 2378740 w 4357841"/>
              <a:gd name="connsiteY2-396" fmla="*/ 489 h 4278825"/>
              <a:gd name="connsiteX3-397" fmla="*/ 4357841 w 4357841"/>
              <a:gd name="connsiteY3-398" fmla="*/ 2139344 h 4278825"/>
              <a:gd name="connsiteX4-399" fmla="*/ 3866522 w 4357841"/>
              <a:gd name="connsiteY4-400" fmla="*/ 3686931 h 4278825"/>
              <a:gd name="connsiteX5-401" fmla="*/ 2273391 w 4357841"/>
              <a:gd name="connsiteY5-402" fmla="*/ 4275852 h 4278825"/>
              <a:gd name="connsiteX6-403" fmla="*/ 845521 w 4357841"/>
              <a:gd name="connsiteY6-404" fmla="*/ 3876449 h 4278825"/>
              <a:gd name="connsiteX7-405" fmla="*/ 238141 w 4357841"/>
              <a:gd name="connsiteY7-406" fmla="*/ 3119160 h 4278825"/>
              <a:gd name="connsiteX8-407" fmla="*/ 21 w 4357841"/>
              <a:gd name="connsiteY8-408" fmla="*/ 2139344 h 4278825"/>
              <a:gd name="connsiteX0-409" fmla="*/ 33580 w 4391400"/>
              <a:gd name="connsiteY0-410" fmla="*/ 2139344 h 4278825"/>
              <a:gd name="connsiteX1-411" fmla="*/ 1013178 w 4391400"/>
              <a:gd name="connsiteY1-412" fmla="*/ 350323 h 4278825"/>
              <a:gd name="connsiteX2-413" fmla="*/ 2412299 w 4391400"/>
              <a:gd name="connsiteY2-414" fmla="*/ 489 h 4278825"/>
              <a:gd name="connsiteX3-415" fmla="*/ 4391400 w 4391400"/>
              <a:gd name="connsiteY3-416" fmla="*/ 2139344 h 4278825"/>
              <a:gd name="connsiteX4-417" fmla="*/ 3900081 w 4391400"/>
              <a:gd name="connsiteY4-418" fmla="*/ 3686931 h 4278825"/>
              <a:gd name="connsiteX5-419" fmla="*/ 2306950 w 4391400"/>
              <a:gd name="connsiteY5-420" fmla="*/ 4275852 h 4278825"/>
              <a:gd name="connsiteX6-421" fmla="*/ 879080 w 4391400"/>
              <a:gd name="connsiteY6-422" fmla="*/ 3876449 h 4278825"/>
              <a:gd name="connsiteX7-423" fmla="*/ 187735 w 4391400"/>
              <a:gd name="connsiteY7-424" fmla="*/ 3119160 h 4278825"/>
              <a:gd name="connsiteX8-425" fmla="*/ 33580 w 4391400"/>
              <a:gd name="connsiteY8-426" fmla="*/ 2139344 h 4278825"/>
              <a:gd name="connsiteX0-427" fmla="*/ 10264 w 4368084"/>
              <a:gd name="connsiteY0-428" fmla="*/ 2139344 h 4278825"/>
              <a:gd name="connsiteX1-429" fmla="*/ 989862 w 4368084"/>
              <a:gd name="connsiteY1-430" fmla="*/ 350323 h 4278825"/>
              <a:gd name="connsiteX2-431" fmla="*/ 2388983 w 4368084"/>
              <a:gd name="connsiteY2-432" fmla="*/ 489 h 4278825"/>
              <a:gd name="connsiteX3-433" fmla="*/ 4368084 w 4368084"/>
              <a:gd name="connsiteY3-434" fmla="*/ 2139344 h 4278825"/>
              <a:gd name="connsiteX4-435" fmla="*/ 3876765 w 4368084"/>
              <a:gd name="connsiteY4-436" fmla="*/ 3686931 h 4278825"/>
              <a:gd name="connsiteX5-437" fmla="*/ 2283634 w 4368084"/>
              <a:gd name="connsiteY5-438" fmla="*/ 4275852 h 4278825"/>
              <a:gd name="connsiteX6-439" fmla="*/ 855764 w 4368084"/>
              <a:gd name="connsiteY6-440" fmla="*/ 3876449 h 4278825"/>
              <a:gd name="connsiteX7-441" fmla="*/ 164419 w 4368084"/>
              <a:gd name="connsiteY7-442" fmla="*/ 3119160 h 4278825"/>
              <a:gd name="connsiteX8-443" fmla="*/ 10264 w 4368084"/>
              <a:gd name="connsiteY8-444" fmla="*/ 2139344 h 4278825"/>
              <a:gd name="connsiteX0-445" fmla="*/ 10264 w 4368084"/>
              <a:gd name="connsiteY0-446" fmla="*/ 2139344 h 4278825"/>
              <a:gd name="connsiteX1-447" fmla="*/ 989862 w 4368084"/>
              <a:gd name="connsiteY1-448" fmla="*/ 350323 h 4278825"/>
              <a:gd name="connsiteX2-449" fmla="*/ 2388983 w 4368084"/>
              <a:gd name="connsiteY2-450" fmla="*/ 489 h 4278825"/>
              <a:gd name="connsiteX3-451" fmla="*/ 4368084 w 4368084"/>
              <a:gd name="connsiteY3-452" fmla="*/ 2139344 h 4278825"/>
              <a:gd name="connsiteX4-453" fmla="*/ 3876765 w 4368084"/>
              <a:gd name="connsiteY4-454" fmla="*/ 3686931 h 4278825"/>
              <a:gd name="connsiteX5-455" fmla="*/ 2283634 w 4368084"/>
              <a:gd name="connsiteY5-456" fmla="*/ 4275852 h 4278825"/>
              <a:gd name="connsiteX6-457" fmla="*/ 855764 w 4368084"/>
              <a:gd name="connsiteY6-458" fmla="*/ 3876449 h 4278825"/>
              <a:gd name="connsiteX7-459" fmla="*/ 164419 w 4368084"/>
              <a:gd name="connsiteY7-460" fmla="*/ 3119160 h 4278825"/>
              <a:gd name="connsiteX8-461" fmla="*/ 10264 w 4368084"/>
              <a:gd name="connsiteY8-462" fmla="*/ 2139344 h 4278825"/>
              <a:gd name="connsiteX0-463" fmla="*/ 10264 w 4494032"/>
              <a:gd name="connsiteY0-464" fmla="*/ 2255788 h 4395269"/>
              <a:gd name="connsiteX1-465" fmla="*/ 989862 w 4494032"/>
              <a:gd name="connsiteY1-466" fmla="*/ 466767 h 4395269"/>
              <a:gd name="connsiteX2-467" fmla="*/ 2388983 w 4494032"/>
              <a:gd name="connsiteY2-468" fmla="*/ 116933 h 4395269"/>
              <a:gd name="connsiteX3-469" fmla="*/ 4494032 w 4494032"/>
              <a:gd name="connsiteY3-470" fmla="*/ 2287277 h 4395269"/>
              <a:gd name="connsiteX4-471" fmla="*/ 3876765 w 4494032"/>
              <a:gd name="connsiteY4-472" fmla="*/ 3803375 h 4395269"/>
              <a:gd name="connsiteX5-473" fmla="*/ 2283634 w 4494032"/>
              <a:gd name="connsiteY5-474" fmla="*/ 4392296 h 4395269"/>
              <a:gd name="connsiteX6-475" fmla="*/ 855764 w 4494032"/>
              <a:gd name="connsiteY6-476" fmla="*/ 3992893 h 4395269"/>
              <a:gd name="connsiteX7-477" fmla="*/ 164419 w 4494032"/>
              <a:gd name="connsiteY7-478" fmla="*/ 3235604 h 4395269"/>
              <a:gd name="connsiteX8-479" fmla="*/ 10264 w 4494032"/>
              <a:gd name="connsiteY8-480" fmla="*/ 2255788 h 4395269"/>
              <a:gd name="connsiteX0-481" fmla="*/ 10264 w 4494032"/>
              <a:gd name="connsiteY0-482" fmla="*/ 2255788 h 4395269"/>
              <a:gd name="connsiteX1-483" fmla="*/ 989862 w 4494032"/>
              <a:gd name="connsiteY1-484" fmla="*/ 466767 h 4395269"/>
              <a:gd name="connsiteX2-485" fmla="*/ 2388983 w 4494032"/>
              <a:gd name="connsiteY2-486" fmla="*/ 116933 h 4395269"/>
              <a:gd name="connsiteX3-487" fmla="*/ 4494032 w 4494032"/>
              <a:gd name="connsiteY3-488" fmla="*/ 2287277 h 4395269"/>
              <a:gd name="connsiteX4-489" fmla="*/ 3876765 w 4494032"/>
              <a:gd name="connsiteY4-490" fmla="*/ 3803375 h 4395269"/>
              <a:gd name="connsiteX5-491" fmla="*/ 2283634 w 4494032"/>
              <a:gd name="connsiteY5-492" fmla="*/ 4392296 h 4395269"/>
              <a:gd name="connsiteX6-493" fmla="*/ 855764 w 4494032"/>
              <a:gd name="connsiteY6-494" fmla="*/ 3992893 h 4395269"/>
              <a:gd name="connsiteX7-495" fmla="*/ 164419 w 4494032"/>
              <a:gd name="connsiteY7-496" fmla="*/ 3235604 h 4395269"/>
              <a:gd name="connsiteX8-497" fmla="*/ 10264 w 4494032"/>
              <a:gd name="connsiteY8-498" fmla="*/ 2255788 h 4395269"/>
              <a:gd name="connsiteX0-499" fmla="*/ 10264 w 4494032"/>
              <a:gd name="connsiteY0-500" fmla="*/ 2142176 h 4281657"/>
              <a:gd name="connsiteX1-501" fmla="*/ 989862 w 4494032"/>
              <a:gd name="connsiteY1-502" fmla="*/ 353155 h 4281657"/>
              <a:gd name="connsiteX2-503" fmla="*/ 2388983 w 4494032"/>
              <a:gd name="connsiteY2-504" fmla="*/ 3321 h 4281657"/>
              <a:gd name="connsiteX3-505" fmla="*/ 4494032 w 4494032"/>
              <a:gd name="connsiteY3-506" fmla="*/ 2173665 h 4281657"/>
              <a:gd name="connsiteX4-507" fmla="*/ 3876765 w 4494032"/>
              <a:gd name="connsiteY4-508" fmla="*/ 3689763 h 4281657"/>
              <a:gd name="connsiteX5-509" fmla="*/ 2283634 w 4494032"/>
              <a:gd name="connsiteY5-510" fmla="*/ 4278684 h 4281657"/>
              <a:gd name="connsiteX6-511" fmla="*/ 855764 w 4494032"/>
              <a:gd name="connsiteY6-512" fmla="*/ 3879281 h 4281657"/>
              <a:gd name="connsiteX7-513" fmla="*/ 164419 w 4494032"/>
              <a:gd name="connsiteY7-514" fmla="*/ 3121992 h 4281657"/>
              <a:gd name="connsiteX8-515" fmla="*/ 10264 w 4494032"/>
              <a:gd name="connsiteY8-516" fmla="*/ 2142176 h 4281657"/>
              <a:gd name="connsiteX0-517" fmla="*/ 16906 w 4500674"/>
              <a:gd name="connsiteY0-518" fmla="*/ 2142176 h 4281657"/>
              <a:gd name="connsiteX1-519" fmla="*/ 996504 w 4500674"/>
              <a:gd name="connsiteY1-520" fmla="*/ 353155 h 4281657"/>
              <a:gd name="connsiteX2-521" fmla="*/ 2395625 w 4500674"/>
              <a:gd name="connsiteY2-522" fmla="*/ 3321 h 4281657"/>
              <a:gd name="connsiteX3-523" fmla="*/ 4500674 w 4500674"/>
              <a:gd name="connsiteY3-524" fmla="*/ 2173665 h 4281657"/>
              <a:gd name="connsiteX4-525" fmla="*/ 3883407 w 4500674"/>
              <a:gd name="connsiteY4-526" fmla="*/ 3689763 h 4281657"/>
              <a:gd name="connsiteX5-527" fmla="*/ 2290276 w 4500674"/>
              <a:gd name="connsiteY5-528" fmla="*/ 4278684 h 4281657"/>
              <a:gd name="connsiteX6-529" fmla="*/ 862406 w 4500674"/>
              <a:gd name="connsiteY6-530" fmla="*/ 3879281 h 4281657"/>
              <a:gd name="connsiteX7-531" fmla="*/ 171061 w 4500674"/>
              <a:gd name="connsiteY7-532" fmla="*/ 3121992 h 4281657"/>
              <a:gd name="connsiteX8-533" fmla="*/ 16906 w 4500674"/>
              <a:gd name="connsiteY8-534" fmla="*/ 2142176 h 4281657"/>
              <a:gd name="connsiteX0-535" fmla="*/ 16906 w 4503418"/>
              <a:gd name="connsiteY0-536" fmla="*/ 2151453 h 4290934"/>
              <a:gd name="connsiteX1-537" fmla="*/ 996504 w 4503418"/>
              <a:gd name="connsiteY1-538" fmla="*/ 362432 h 4290934"/>
              <a:gd name="connsiteX2-539" fmla="*/ 2395625 w 4503418"/>
              <a:gd name="connsiteY2-540" fmla="*/ 12598 h 4290934"/>
              <a:gd name="connsiteX3-541" fmla="*/ 3890389 w 4503418"/>
              <a:gd name="connsiteY3-542" fmla="*/ 661930 h 4290934"/>
              <a:gd name="connsiteX4-543" fmla="*/ 4500674 w 4503418"/>
              <a:gd name="connsiteY4-544" fmla="*/ 2182942 h 4290934"/>
              <a:gd name="connsiteX5-545" fmla="*/ 3883407 w 4503418"/>
              <a:gd name="connsiteY5-546" fmla="*/ 3699040 h 4290934"/>
              <a:gd name="connsiteX6-547" fmla="*/ 2290276 w 4503418"/>
              <a:gd name="connsiteY6-548" fmla="*/ 4287961 h 4290934"/>
              <a:gd name="connsiteX7-549" fmla="*/ 862406 w 4503418"/>
              <a:gd name="connsiteY7-550" fmla="*/ 3888558 h 4290934"/>
              <a:gd name="connsiteX8-551" fmla="*/ 171061 w 4503418"/>
              <a:gd name="connsiteY8-552" fmla="*/ 3131269 h 4290934"/>
              <a:gd name="connsiteX9" fmla="*/ 16906 w 4503418"/>
              <a:gd name="connsiteY9" fmla="*/ 2151453 h 4290934"/>
              <a:gd name="connsiteX0-553" fmla="*/ 16906 w 4503418"/>
              <a:gd name="connsiteY0-554" fmla="*/ 2151453 h 4290934"/>
              <a:gd name="connsiteX1-555" fmla="*/ 996504 w 4503418"/>
              <a:gd name="connsiteY1-556" fmla="*/ 362432 h 4290934"/>
              <a:gd name="connsiteX2-557" fmla="*/ 2395625 w 4503418"/>
              <a:gd name="connsiteY2-558" fmla="*/ 12598 h 4290934"/>
              <a:gd name="connsiteX3-559" fmla="*/ 3890389 w 4503418"/>
              <a:gd name="connsiteY3-560" fmla="*/ 661930 h 4290934"/>
              <a:gd name="connsiteX4-561" fmla="*/ 4500674 w 4503418"/>
              <a:gd name="connsiteY4-562" fmla="*/ 2182942 h 4290934"/>
              <a:gd name="connsiteX5-563" fmla="*/ 3883407 w 4503418"/>
              <a:gd name="connsiteY5-564" fmla="*/ 3699040 h 4290934"/>
              <a:gd name="connsiteX6-565" fmla="*/ 2290276 w 4503418"/>
              <a:gd name="connsiteY6-566" fmla="*/ 4287961 h 4290934"/>
              <a:gd name="connsiteX7-567" fmla="*/ 862406 w 4503418"/>
              <a:gd name="connsiteY7-568" fmla="*/ 3888558 h 4290934"/>
              <a:gd name="connsiteX8-569" fmla="*/ 171061 w 4503418"/>
              <a:gd name="connsiteY8-570" fmla="*/ 3131269 h 4290934"/>
              <a:gd name="connsiteX9-571" fmla="*/ 16906 w 4503418"/>
              <a:gd name="connsiteY9-572" fmla="*/ 2151453 h 4290934"/>
              <a:gd name="connsiteX0-573" fmla="*/ 16906 w 4501971"/>
              <a:gd name="connsiteY0-574" fmla="*/ 2151453 h 4290934"/>
              <a:gd name="connsiteX1-575" fmla="*/ 996504 w 4501971"/>
              <a:gd name="connsiteY1-576" fmla="*/ 362432 h 4290934"/>
              <a:gd name="connsiteX2-577" fmla="*/ 2395625 w 4501971"/>
              <a:gd name="connsiteY2-578" fmla="*/ 12598 h 4290934"/>
              <a:gd name="connsiteX3-579" fmla="*/ 3890389 w 4501971"/>
              <a:gd name="connsiteY3-580" fmla="*/ 661930 h 4290934"/>
              <a:gd name="connsiteX4-581" fmla="*/ 4500674 w 4501971"/>
              <a:gd name="connsiteY4-582" fmla="*/ 2182942 h 4290934"/>
              <a:gd name="connsiteX5-583" fmla="*/ 3883407 w 4501971"/>
              <a:gd name="connsiteY5-584" fmla="*/ 3699040 h 4290934"/>
              <a:gd name="connsiteX6-585" fmla="*/ 2290276 w 4501971"/>
              <a:gd name="connsiteY6-586" fmla="*/ 4287961 h 4290934"/>
              <a:gd name="connsiteX7-587" fmla="*/ 862406 w 4501971"/>
              <a:gd name="connsiteY7-588" fmla="*/ 3888558 h 4290934"/>
              <a:gd name="connsiteX8-589" fmla="*/ 171061 w 4501971"/>
              <a:gd name="connsiteY8-590" fmla="*/ 3131269 h 4290934"/>
              <a:gd name="connsiteX9-591" fmla="*/ 16906 w 4501971"/>
              <a:gd name="connsiteY9-592" fmla="*/ 2151453 h 4290934"/>
              <a:gd name="connsiteX0-593" fmla="*/ 16906 w 4500674"/>
              <a:gd name="connsiteY0-594" fmla="*/ 2151453 h 4290934"/>
              <a:gd name="connsiteX1-595" fmla="*/ 996504 w 4500674"/>
              <a:gd name="connsiteY1-596" fmla="*/ 362432 h 4290934"/>
              <a:gd name="connsiteX2-597" fmla="*/ 2395625 w 4500674"/>
              <a:gd name="connsiteY2-598" fmla="*/ 12598 h 4290934"/>
              <a:gd name="connsiteX3-599" fmla="*/ 3890389 w 4500674"/>
              <a:gd name="connsiteY3-600" fmla="*/ 661930 h 4290934"/>
              <a:gd name="connsiteX4-601" fmla="*/ 4500674 w 4500674"/>
              <a:gd name="connsiteY4-602" fmla="*/ 2182942 h 4290934"/>
              <a:gd name="connsiteX5-603" fmla="*/ 3883407 w 4500674"/>
              <a:gd name="connsiteY5-604" fmla="*/ 3699040 h 4290934"/>
              <a:gd name="connsiteX6-605" fmla="*/ 2290276 w 4500674"/>
              <a:gd name="connsiteY6-606" fmla="*/ 4287961 h 4290934"/>
              <a:gd name="connsiteX7-607" fmla="*/ 862406 w 4500674"/>
              <a:gd name="connsiteY7-608" fmla="*/ 3888558 h 4290934"/>
              <a:gd name="connsiteX8-609" fmla="*/ 171061 w 4500674"/>
              <a:gd name="connsiteY8-610" fmla="*/ 3131269 h 4290934"/>
              <a:gd name="connsiteX9-611" fmla="*/ 16906 w 4500674"/>
              <a:gd name="connsiteY9-612" fmla="*/ 2151453 h 4290934"/>
              <a:gd name="connsiteX0-613" fmla="*/ 16906 w 4500674"/>
              <a:gd name="connsiteY0-614" fmla="*/ 2151453 h 4290934"/>
              <a:gd name="connsiteX1-615" fmla="*/ 996504 w 4500674"/>
              <a:gd name="connsiteY1-616" fmla="*/ 362432 h 4290934"/>
              <a:gd name="connsiteX2-617" fmla="*/ 2395625 w 4500674"/>
              <a:gd name="connsiteY2-618" fmla="*/ 12598 h 4290934"/>
              <a:gd name="connsiteX3-619" fmla="*/ 3890389 w 4500674"/>
              <a:gd name="connsiteY3-620" fmla="*/ 661930 h 4290934"/>
              <a:gd name="connsiteX4-621" fmla="*/ 4500674 w 4500674"/>
              <a:gd name="connsiteY4-622" fmla="*/ 2182942 h 4290934"/>
              <a:gd name="connsiteX5-623" fmla="*/ 3883407 w 4500674"/>
              <a:gd name="connsiteY5-624" fmla="*/ 3699040 h 4290934"/>
              <a:gd name="connsiteX6-625" fmla="*/ 2290276 w 4500674"/>
              <a:gd name="connsiteY6-626" fmla="*/ 4287961 h 4290934"/>
              <a:gd name="connsiteX7-627" fmla="*/ 862406 w 4500674"/>
              <a:gd name="connsiteY7-628" fmla="*/ 3888558 h 4290934"/>
              <a:gd name="connsiteX8-629" fmla="*/ 171061 w 4500674"/>
              <a:gd name="connsiteY8-630" fmla="*/ 3131269 h 4290934"/>
              <a:gd name="connsiteX9-631" fmla="*/ 16906 w 4500674"/>
              <a:gd name="connsiteY9-632" fmla="*/ 2151453 h 4290934"/>
              <a:gd name="connsiteX0-633" fmla="*/ 28544 w 4512312"/>
              <a:gd name="connsiteY0-634" fmla="*/ 2151453 h 4290934"/>
              <a:gd name="connsiteX1-635" fmla="*/ 1008142 w 4512312"/>
              <a:gd name="connsiteY1-636" fmla="*/ 362432 h 4290934"/>
              <a:gd name="connsiteX2-637" fmla="*/ 2407263 w 4512312"/>
              <a:gd name="connsiteY2-638" fmla="*/ 12598 h 4290934"/>
              <a:gd name="connsiteX3-639" fmla="*/ 3902027 w 4512312"/>
              <a:gd name="connsiteY3-640" fmla="*/ 661930 h 4290934"/>
              <a:gd name="connsiteX4-641" fmla="*/ 4512312 w 4512312"/>
              <a:gd name="connsiteY4-642" fmla="*/ 2182942 h 4290934"/>
              <a:gd name="connsiteX5-643" fmla="*/ 3895045 w 4512312"/>
              <a:gd name="connsiteY5-644" fmla="*/ 3699040 h 4290934"/>
              <a:gd name="connsiteX6-645" fmla="*/ 2301914 w 4512312"/>
              <a:gd name="connsiteY6-646" fmla="*/ 4287961 h 4290934"/>
              <a:gd name="connsiteX7-647" fmla="*/ 874044 w 4512312"/>
              <a:gd name="connsiteY7-648" fmla="*/ 3888558 h 4290934"/>
              <a:gd name="connsiteX8-649" fmla="*/ 286823 w 4512312"/>
              <a:gd name="connsiteY8-650" fmla="*/ 3232066 h 4290934"/>
              <a:gd name="connsiteX9-651" fmla="*/ 28544 w 4512312"/>
              <a:gd name="connsiteY9-652" fmla="*/ 2151453 h 4290934"/>
              <a:gd name="connsiteX0-653" fmla="*/ 45358 w 4383353"/>
              <a:gd name="connsiteY0-654" fmla="*/ 2191772 h 4290934"/>
              <a:gd name="connsiteX1-655" fmla="*/ 879183 w 4383353"/>
              <a:gd name="connsiteY1-656" fmla="*/ 362432 h 4290934"/>
              <a:gd name="connsiteX2-657" fmla="*/ 2278304 w 4383353"/>
              <a:gd name="connsiteY2-658" fmla="*/ 12598 h 4290934"/>
              <a:gd name="connsiteX3-659" fmla="*/ 3773068 w 4383353"/>
              <a:gd name="connsiteY3-660" fmla="*/ 661930 h 4290934"/>
              <a:gd name="connsiteX4-661" fmla="*/ 4383353 w 4383353"/>
              <a:gd name="connsiteY4-662" fmla="*/ 2182942 h 4290934"/>
              <a:gd name="connsiteX5-663" fmla="*/ 3766086 w 4383353"/>
              <a:gd name="connsiteY5-664" fmla="*/ 3699040 h 4290934"/>
              <a:gd name="connsiteX6-665" fmla="*/ 2172955 w 4383353"/>
              <a:gd name="connsiteY6-666" fmla="*/ 4287961 h 4290934"/>
              <a:gd name="connsiteX7-667" fmla="*/ 745085 w 4383353"/>
              <a:gd name="connsiteY7-668" fmla="*/ 3888558 h 4290934"/>
              <a:gd name="connsiteX8-669" fmla="*/ 157864 w 4383353"/>
              <a:gd name="connsiteY8-670" fmla="*/ 3232066 h 4290934"/>
              <a:gd name="connsiteX9-671" fmla="*/ 45358 w 4383353"/>
              <a:gd name="connsiteY9-672" fmla="*/ 2191772 h 4290934"/>
              <a:gd name="connsiteX0-673" fmla="*/ 149 w 4338144"/>
              <a:gd name="connsiteY0-674" fmla="*/ 2191772 h 4290934"/>
              <a:gd name="connsiteX1-675" fmla="*/ 833974 w 4338144"/>
              <a:gd name="connsiteY1-676" fmla="*/ 362432 h 4290934"/>
              <a:gd name="connsiteX2-677" fmla="*/ 2233095 w 4338144"/>
              <a:gd name="connsiteY2-678" fmla="*/ 12598 h 4290934"/>
              <a:gd name="connsiteX3-679" fmla="*/ 3727859 w 4338144"/>
              <a:gd name="connsiteY3-680" fmla="*/ 661930 h 4290934"/>
              <a:gd name="connsiteX4-681" fmla="*/ 4338144 w 4338144"/>
              <a:gd name="connsiteY4-682" fmla="*/ 2182942 h 4290934"/>
              <a:gd name="connsiteX5-683" fmla="*/ 3720877 w 4338144"/>
              <a:gd name="connsiteY5-684" fmla="*/ 3699040 h 4290934"/>
              <a:gd name="connsiteX6-685" fmla="*/ 2127746 w 4338144"/>
              <a:gd name="connsiteY6-686" fmla="*/ 4287961 h 4290934"/>
              <a:gd name="connsiteX7-687" fmla="*/ 699876 w 4338144"/>
              <a:gd name="connsiteY7-688" fmla="*/ 3888558 h 4290934"/>
              <a:gd name="connsiteX8-689" fmla="*/ 112655 w 4338144"/>
              <a:gd name="connsiteY8-690" fmla="*/ 3232066 h 4290934"/>
              <a:gd name="connsiteX9-691" fmla="*/ 149 w 4338144"/>
              <a:gd name="connsiteY9-692" fmla="*/ 2191772 h 4290934"/>
              <a:gd name="connsiteX0-693" fmla="*/ 71 w 4463014"/>
              <a:gd name="connsiteY0-694" fmla="*/ 2151453 h 4290934"/>
              <a:gd name="connsiteX1-695" fmla="*/ 958844 w 4463014"/>
              <a:gd name="connsiteY1-696" fmla="*/ 362432 h 4290934"/>
              <a:gd name="connsiteX2-697" fmla="*/ 2357965 w 4463014"/>
              <a:gd name="connsiteY2-698" fmla="*/ 12598 h 4290934"/>
              <a:gd name="connsiteX3-699" fmla="*/ 3852729 w 4463014"/>
              <a:gd name="connsiteY3-700" fmla="*/ 661930 h 4290934"/>
              <a:gd name="connsiteX4-701" fmla="*/ 4463014 w 4463014"/>
              <a:gd name="connsiteY4-702" fmla="*/ 2182942 h 4290934"/>
              <a:gd name="connsiteX5-703" fmla="*/ 3845747 w 4463014"/>
              <a:gd name="connsiteY5-704" fmla="*/ 3699040 h 4290934"/>
              <a:gd name="connsiteX6-705" fmla="*/ 2252616 w 4463014"/>
              <a:gd name="connsiteY6-706" fmla="*/ 4287961 h 4290934"/>
              <a:gd name="connsiteX7-707" fmla="*/ 824746 w 4463014"/>
              <a:gd name="connsiteY7-708" fmla="*/ 3888558 h 4290934"/>
              <a:gd name="connsiteX8-709" fmla="*/ 237525 w 4463014"/>
              <a:gd name="connsiteY8-710" fmla="*/ 3232066 h 4290934"/>
              <a:gd name="connsiteX9-711" fmla="*/ 71 w 4463014"/>
              <a:gd name="connsiteY9-712" fmla="*/ 2151453 h 4290934"/>
              <a:gd name="connsiteX0-713" fmla="*/ 71 w 4463014"/>
              <a:gd name="connsiteY0-714" fmla="*/ 2151453 h 4290934"/>
              <a:gd name="connsiteX1-715" fmla="*/ 958844 w 4463014"/>
              <a:gd name="connsiteY1-716" fmla="*/ 362432 h 4290934"/>
              <a:gd name="connsiteX2-717" fmla="*/ 2357965 w 4463014"/>
              <a:gd name="connsiteY2-718" fmla="*/ 12598 h 4290934"/>
              <a:gd name="connsiteX3-719" fmla="*/ 3852729 w 4463014"/>
              <a:gd name="connsiteY3-720" fmla="*/ 661930 h 4290934"/>
              <a:gd name="connsiteX4-721" fmla="*/ 4463014 w 4463014"/>
              <a:gd name="connsiteY4-722" fmla="*/ 2182942 h 4290934"/>
              <a:gd name="connsiteX5-723" fmla="*/ 3845747 w 4463014"/>
              <a:gd name="connsiteY5-724" fmla="*/ 3699040 h 4290934"/>
              <a:gd name="connsiteX6-725" fmla="*/ 2252616 w 4463014"/>
              <a:gd name="connsiteY6-726" fmla="*/ 4287961 h 4290934"/>
              <a:gd name="connsiteX7-727" fmla="*/ 824746 w 4463014"/>
              <a:gd name="connsiteY7-728" fmla="*/ 3888558 h 4290934"/>
              <a:gd name="connsiteX8-729" fmla="*/ 237525 w 4463014"/>
              <a:gd name="connsiteY8-730" fmla="*/ 3232066 h 4290934"/>
              <a:gd name="connsiteX9-731" fmla="*/ 71 w 4463014"/>
              <a:gd name="connsiteY9-732" fmla="*/ 2151453 h 4290934"/>
              <a:gd name="connsiteX0-733" fmla="*/ 71 w 4463014"/>
              <a:gd name="connsiteY0-734" fmla="*/ 2151453 h 4290934"/>
              <a:gd name="connsiteX1-735" fmla="*/ 958844 w 4463014"/>
              <a:gd name="connsiteY1-736" fmla="*/ 362432 h 4290934"/>
              <a:gd name="connsiteX2-737" fmla="*/ 2357965 w 4463014"/>
              <a:gd name="connsiteY2-738" fmla="*/ 12598 h 4290934"/>
              <a:gd name="connsiteX3-739" fmla="*/ 3852729 w 4463014"/>
              <a:gd name="connsiteY3-740" fmla="*/ 661930 h 4290934"/>
              <a:gd name="connsiteX4-741" fmla="*/ 4463014 w 4463014"/>
              <a:gd name="connsiteY4-742" fmla="*/ 2182942 h 4290934"/>
              <a:gd name="connsiteX5-743" fmla="*/ 3845747 w 4463014"/>
              <a:gd name="connsiteY5-744" fmla="*/ 3699040 h 4290934"/>
              <a:gd name="connsiteX6-745" fmla="*/ 2252616 w 4463014"/>
              <a:gd name="connsiteY6-746" fmla="*/ 4287961 h 4290934"/>
              <a:gd name="connsiteX7-747" fmla="*/ 824746 w 4463014"/>
              <a:gd name="connsiteY7-748" fmla="*/ 3888558 h 4290934"/>
              <a:gd name="connsiteX8-749" fmla="*/ 237525 w 4463014"/>
              <a:gd name="connsiteY8-750" fmla="*/ 3232066 h 4290934"/>
              <a:gd name="connsiteX9-751" fmla="*/ 71 w 4463014"/>
              <a:gd name="connsiteY9-752" fmla="*/ 2151453 h 4290934"/>
              <a:gd name="connsiteX0-753" fmla="*/ 71 w 4421365"/>
              <a:gd name="connsiteY0-754" fmla="*/ 2151453 h 4290934"/>
              <a:gd name="connsiteX1-755" fmla="*/ 958844 w 4421365"/>
              <a:gd name="connsiteY1-756" fmla="*/ 362432 h 4290934"/>
              <a:gd name="connsiteX2-757" fmla="*/ 2357965 w 4421365"/>
              <a:gd name="connsiteY2-758" fmla="*/ 12598 h 4290934"/>
              <a:gd name="connsiteX3-759" fmla="*/ 3852729 w 4421365"/>
              <a:gd name="connsiteY3-760" fmla="*/ 661930 h 4290934"/>
              <a:gd name="connsiteX4-761" fmla="*/ 4421365 w 4421365"/>
              <a:gd name="connsiteY4-762" fmla="*/ 2485334 h 4290934"/>
              <a:gd name="connsiteX5-763" fmla="*/ 3845747 w 4421365"/>
              <a:gd name="connsiteY5-764" fmla="*/ 3699040 h 4290934"/>
              <a:gd name="connsiteX6-765" fmla="*/ 2252616 w 4421365"/>
              <a:gd name="connsiteY6-766" fmla="*/ 4287961 h 4290934"/>
              <a:gd name="connsiteX7-767" fmla="*/ 824746 w 4421365"/>
              <a:gd name="connsiteY7-768" fmla="*/ 3888558 h 4290934"/>
              <a:gd name="connsiteX8-769" fmla="*/ 237525 w 4421365"/>
              <a:gd name="connsiteY8-770" fmla="*/ 3232066 h 4290934"/>
              <a:gd name="connsiteX9-771" fmla="*/ 71 w 4421365"/>
              <a:gd name="connsiteY9-772" fmla="*/ 2151453 h 4290934"/>
              <a:gd name="connsiteX0-773" fmla="*/ 71 w 4427323"/>
              <a:gd name="connsiteY0-774" fmla="*/ 2151453 h 4290934"/>
              <a:gd name="connsiteX1-775" fmla="*/ 958844 w 4427323"/>
              <a:gd name="connsiteY1-776" fmla="*/ 362432 h 4290934"/>
              <a:gd name="connsiteX2-777" fmla="*/ 2357965 w 4427323"/>
              <a:gd name="connsiteY2-778" fmla="*/ 12598 h 4290934"/>
              <a:gd name="connsiteX3-779" fmla="*/ 3852729 w 4427323"/>
              <a:gd name="connsiteY3-780" fmla="*/ 661930 h 4290934"/>
              <a:gd name="connsiteX4-781" fmla="*/ 4421365 w 4427323"/>
              <a:gd name="connsiteY4-782" fmla="*/ 2485334 h 4290934"/>
              <a:gd name="connsiteX5-783" fmla="*/ 3845747 w 4427323"/>
              <a:gd name="connsiteY5-784" fmla="*/ 3699040 h 4290934"/>
              <a:gd name="connsiteX6-785" fmla="*/ 2252616 w 4427323"/>
              <a:gd name="connsiteY6-786" fmla="*/ 4287961 h 4290934"/>
              <a:gd name="connsiteX7-787" fmla="*/ 824746 w 4427323"/>
              <a:gd name="connsiteY7-788" fmla="*/ 3888558 h 4290934"/>
              <a:gd name="connsiteX8-789" fmla="*/ 237525 w 4427323"/>
              <a:gd name="connsiteY8-790" fmla="*/ 3232066 h 4290934"/>
              <a:gd name="connsiteX9-791" fmla="*/ 71 w 4427323"/>
              <a:gd name="connsiteY9-792" fmla="*/ 2151453 h 4290934"/>
              <a:gd name="connsiteX0-793" fmla="*/ 71 w 4427323"/>
              <a:gd name="connsiteY0-794" fmla="*/ 2151453 h 4290934"/>
              <a:gd name="connsiteX1-795" fmla="*/ 958844 w 4427323"/>
              <a:gd name="connsiteY1-796" fmla="*/ 362432 h 4290934"/>
              <a:gd name="connsiteX2-797" fmla="*/ 2357965 w 4427323"/>
              <a:gd name="connsiteY2-798" fmla="*/ 12598 h 4290934"/>
              <a:gd name="connsiteX3-799" fmla="*/ 3852729 w 4427323"/>
              <a:gd name="connsiteY3-800" fmla="*/ 661930 h 4290934"/>
              <a:gd name="connsiteX4-801" fmla="*/ 4421365 w 4427323"/>
              <a:gd name="connsiteY4-802" fmla="*/ 2485334 h 4290934"/>
              <a:gd name="connsiteX5-803" fmla="*/ 3845747 w 4427323"/>
              <a:gd name="connsiteY5-804" fmla="*/ 3699040 h 4290934"/>
              <a:gd name="connsiteX6-805" fmla="*/ 2252616 w 4427323"/>
              <a:gd name="connsiteY6-806" fmla="*/ 4287961 h 4290934"/>
              <a:gd name="connsiteX7-807" fmla="*/ 824746 w 4427323"/>
              <a:gd name="connsiteY7-808" fmla="*/ 3888558 h 4290934"/>
              <a:gd name="connsiteX8-809" fmla="*/ 237525 w 4427323"/>
              <a:gd name="connsiteY8-810" fmla="*/ 3232066 h 4290934"/>
              <a:gd name="connsiteX9-811" fmla="*/ 71 w 4427323"/>
              <a:gd name="connsiteY9-812" fmla="*/ 2151453 h 4290934"/>
              <a:gd name="connsiteX0-813" fmla="*/ 71 w 4427323"/>
              <a:gd name="connsiteY0-814" fmla="*/ 2151453 h 4292134"/>
              <a:gd name="connsiteX1-815" fmla="*/ 958844 w 4427323"/>
              <a:gd name="connsiteY1-816" fmla="*/ 362432 h 4292134"/>
              <a:gd name="connsiteX2-817" fmla="*/ 2357965 w 4427323"/>
              <a:gd name="connsiteY2-818" fmla="*/ 12598 h 4292134"/>
              <a:gd name="connsiteX3-819" fmla="*/ 3852729 w 4427323"/>
              <a:gd name="connsiteY3-820" fmla="*/ 661930 h 4292134"/>
              <a:gd name="connsiteX4-821" fmla="*/ 4421365 w 4427323"/>
              <a:gd name="connsiteY4-822" fmla="*/ 2485334 h 4292134"/>
              <a:gd name="connsiteX5-823" fmla="*/ 3908221 w 4427323"/>
              <a:gd name="connsiteY5-824" fmla="*/ 3658721 h 4292134"/>
              <a:gd name="connsiteX6-825" fmla="*/ 2252616 w 4427323"/>
              <a:gd name="connsiteY6-826" fmla="*/ 4287961 h 4292134"/>
              <a:gd name="connsiteX7-827" fmla="*/ 824746 w 4427323"/>
              <a:gd name="connsiteY7-828" fmla="*/ 3888558 h 4292134"/>
              <a:gd name="connsiteX8-829" fmla="*/ 237525 w 4427323"/>
              <a:gd name="connsiteY8-830" fmla="*/ 3232066 h 4292134"/>
              <a:gd name="connsiteX9-831" fmla="*/ 71 w 4427323"/>
              <a:gd name="connsiteY9-832" fmla="*/ 2151453 h 4292134"/>
              <a:gd name="connsiteX0-833" fmla="*/ 71 w 4427323"/>
              <a:gd name="connsiteY0-834" fmla="*/ 2151453 h 4292134"/>
              <a:gd name="connsiteX1-835" fmla="*/ 958844 w 4427323"/>
              <a:gd name="connsiteY1-836" fmla="*/ 362432 h 4292134"/>
              <a:gd name="connsiteX2-837" fmla="*/ 2357965 w 4427323"/>
              <a:gd name="connsiteY2-838" fmla="*/ 12598 h 4292134"/>
              <a:gd name="connsiteX3-839" fmla="*/ 3852729 w 4427323"/>
              <a:gd name="connsiteY3-840" fmla="*/ 661930 h 4292134"/>
              <a:gd name="connsiteX4-841" fmla="*/ 4421365 w 4427323"/>
              <a:gd name="connsiteY4-842" fmla="*/ 2485334 h 4292134"/>
              <a:gd name="connsiteX5-843" fmla="*/ 3908221 w 4427323"/>
              <a:gd name="connsiteY5-844" fmla="*/ 3658721 h 4292134"/>
              <a:gd name="connsiteX6-845" fmla="*/ 2252616 w 4427323"/>
              <a:gd name="connsiteY6-846" fmla="*/ 4287961 h 4292134"/>
              <a:gd name="connsiteX7-847" fmla="*/ 824746 w 4427323"/>
              <a:gd name="connsiteY7-848" fmla="*/ 3888558 h 4292134"/>
              <a:gd name="connsiteX8-849" fmla="*/ 237525 w 4427323"/>
              <a:gd name="connsiteY8-850" fmla="*/ 3232066 h 4292134"/>
              <a:gd name="connsiteX9-851" fmla="*/ 71 w 4427323"/>
              <a:gd name="connsiteY9-852" fmla="*/ 2151453 h 4292134"/>
              <a:gd name="connsiteX0-853" fmla="*/ 71 w 4427323"/>
              <a:gd name="connsiteY0-854" fmla="*/ 2151453 h 4289046"/>
              <a:gd name="connsiteX1-855" fmla="*/ 958844 w 4427323"/>
              <a:gd name="connsiteY1-856" fmla="*/ 362432 h 4289046"/>
              <a:gd name="connsiteX2-857" fmla="*/ 2357965 w 4427323"/>
              <a:gd name="connsiteY2-858" fmla="*/ 12598 h 4289046"/>
              <a:gd name="connsiteX3-859" fmla="*/ 3852729 w 4427323"/>
              <a:gd name="connsiteY3-860" fmla="*/ 661930 h 4289046"/>
              <a:gd name="connsiteX4-861" fmla="*/ 4421365 w 4427323"/>
              <a:gd name="connsiteY4-862" fmla="*/ 2485334 h 4289046"/>
              <a:gd name="connsiteX5-863" fmla="*/ 3929046 w 4427323"/>
              <a:gd name="connsiteY5-864" fmla="*/ 3779678 h 4289046"/>
              <a:gd name="connsiteX6-865" fmla="*/ 2252616 w 4427323"/>
              <a:gd name="connsiteY6-866" fmla="*/ 4287961 h 4289046"/>
              <a:gd name="connsiteX7-867" fmla="*/ 824746 w 4427323"/>
              <a:gd name="connsiteY7-868" fmla="*/ 3888558 h 4289046"/>
              <a:gd name="connsiteX8-869" fmla="*/ 237525 w 4427323"/>
              <a:gd name="connsiteY8-870" fmla="*/ 3232066 h 4289046"/>
              <a:gd name="connsiteX9-871" fmla="*/ 71 w 4427323"/>
              <a:gd name="connsiteY9-872" fmla="*/ 2151453 h 4289046"/>
              <a:gd name="connsiteX0-873" fmla="*/ 71 w 4427323"/>
              <a:gd name="connsiteY0-874" fmla="*/ 2151453 h 4289046"/>
              <a:gd name="connsiteX1-875" fmla="*/ 958844 w 4427323"/>
              <a:gd name="connsiteY1-876" fmla="*/ 362432 h 4289046"/>
              <a:gd name="connsiteX2-877" fmla="*/ 2357965 w 4427323"/>
              <a:gd name="connsiteY2-878" fmla="*/ 12598 h 4289046"/>
              <a:gd name="connsiteX3-879" fmla="*/ 3852729 w 4427323"/>
              <a:gd name="connsiteY3-880" fmla="*/ 661930 h 4289046"/>
              <a:gd name="connsiteX4-881" fmla="*/ 4421365 w 4427323"/>
              <a:gd name="connsiteY4-882" fmla="*/ 2485334 h 4289046"/>
              <a:gd name="connsiteX5-883" fmla="*/ 3929046 w 4427323"/>
              <a:gd name="connsiteY5-884" fmla="*/ 3779678 h 4289046"/>
              <a:gd name="connsiteX6-885" fmla="*/ 2252616 w 4427323"/>
              <a:gd name="connsiteY6-886" fmla="*/ 4287961 h 4289046"/>
              <a:gd name="connsiteX7-887" fmla="*/ 824746 w 4427323"/>
              <a:gd name="connsiteY7-888" fmla="*/ 3888558 h 4289046"/>
              <a:gd name="connsiteX8-889" fmla="*/ 237525 w 4427323"/>
              <a:gd name="connsiteY8-890" fmla="*/ 3232066 h 4289046"/>
              <a:gd name="connsiteX9-891" fmla="*/ 71 w 4427323"/>
              <a:gd name="connsiteY9-892" fmla="*/ 2151453 h 4289046"/>
              <a:gd name="connsiteX0-893" fmla="*/ 71 w 4427323"/>
              <a:gd name="connsiteY0-894" fmla="*/ 2151453 h 4292134"/>
              <a:gd name="connsiteX1-895" fmla="*/ 958844 w 4427323"/>
              <a:gd name="connsiteY1-896" fmla="*/ 362432 h 4292134"/>
              <a:gd name="connsiteX2-897" fmla="*/ 2357965 w 4427323"/>
              <a:gd name="connsiteY2-898" fmla="*/ 12598 h 4292134"/>
              <a:gd name="connsiteX3-899" fmla="*/ 3852729 w 4427323"/>
              <a:gd name="connsiteY3-900" fmla="*/ 661930 h 4292134"/>
              <a:gd name="connsiteX4-901" fmla="*/ 4421365 w 4427323"/>
              <a:gd name="connsiteY4-902" fmla="*/ 2485334 h 4292134"/>
              <a:gd name="connsiteX5-903" fmla="*/ 3949870 w 4427323"/>
              <a:gd name="connsiteY5-904" fmla="*/ 3658721 h 4292134"/>
              <a:gd name="connsiteX6-905" fmla="*/ 2252616 w 4427323"/>
              <a:gd name="connsiteY6-906" fmla="*/ 4287961 h 4292134"/>
              <a:gd name="connsiteX7-907" fmla="*/ 824746 w 4427323"/>
              <a:gd name="connsiteY7-908" fmla="*/ 3888558 h 4292134"/>
              <a:gd name="connsiteX8-909" fmla="*/ 237525 w 4427323"/>
              <a:gd name="connsiteY8-910" fmla="*/ 3232066 h 4292134"/>
              <a:gd name="connsiteX9-911" fmla="*/ 71 w 4427323"/>
              <a:gd name="connsiteY9-912" fmla="*/ 2151453 h 4292134"/>
              <a:gd name="connsiteX0-913" fmla="*/ 71 w 4427323"/>
              <a:gd name="connsiteY0-914" fmla="*/ 2151453 h 4288042"/>
              <a:gd name="connsiteX1-915" fmla="*/ 958844 w 4427323"/>
              <a:gd name="connsiteY1-916" fmla="*/ 362432 h 4288042"/>
              <a:gd name="connsiteX2-917" fmla="*/ 2357965 w 4427323"/>
              <a:gd name="connsiteY2-918" fmla="*/ 12598 h 4288042"/>
              <a:gd name="connsiteX3-919" fmla="*/ 3852729 w 4427323"/>
              <a:gd name="connsiteY3-920" fmla="*/ 661930 h 4288042"/>
              <a:gd name="connsiteX4-921" fmla="*/ 4421365 w 4427323"/>
              <a:gd name="connsiteY4-922" fmla="*/ 2485334 h 4288042"/>
              <a:gd name="connsiteX5-923" fmla="*/ 3824922 w 4427323"/>
              <a:gd name="connsiteY5-924" fmla="*/ 3860316 h 4288042"/>
              <a:gd name="connsiteX6-925" fmla="*/ 2252616 w 4427323"/>
              <a:gd name="connsiteY6-926" fmla="*/ 4287961 h 4288042"/>
              <a:gd name="connsiteX7-927" fmla="*/ 824746 w 4427323"/>
              <a:gd name="connsiteY7-928" fmla="*/ 3888558 h 4288042"/>
              <a:gd name="connsiteX8-929" fmla="*/ 237525 w 4427323"/>
              <a:gd name="connsiteY8-930" fmla="*/ 3232066 h 4288042"/>
              <a:gd name="connsiteX9-931" fmla="*/ 71 w 4427323"/>
              <a:gd name="connsiteY9-932" fmla="*/ 2151453 h 4288042"/>
              <a:gd name="connsiteX0-933" fmla="*/ 71 w 4427323"/>
              <a:gd name="connsiteY0-934" fmla="*/ 2151453 h 4288042"/>
              <a:gd name="connsiteX1-935" fmla="*/ 958844 w 4427323"/>
              <a:gd name="connsiteY1-936" fmla="*/ 362432 h 4288042"/>
              <a:gd name="connsiteX2-937" fmla="*/ 2357965 w 4427323"/>
              <a:gd name="connsiteY2-938" fmla="*/ 12598 h 4288042"/>
              <a:gd name="connsiteX3-939" fmla="*/ 3852729 w 4427323"/>
              <a:gd name="connsiteY3-940" fmla="*/ 661930 h 4288042"/>
              <a:gd name="connsiteX4-941" fmla="*/ 4421365 w 4427323"/>
              <a:gd name="connsiteY4-942" fmla="*/ 2485334 h 4288042"/>
              <a:gd name="connsiteX5-943" fmla="*/ 3720799 w 4427323"/>
              <a:gd name="connsiteY5-944" fmla="*/ 3860316 h 4288042"/>
              <a:gd name="connsiteX6-945" fmla="*/ 2252616 w 4427323"/>
              <a:gd name="connsiteY6-946" fmla="*/ 4287961 h 4288042"/>
              <a:gd name="connsiteX7-947" fmla="*/ 824746 w 4427323"/>
              <a:gd name="connsiteY7-948" fmla="*/ 3888558 h 4288042"/>
              <a:gd name="connsiteX8-949" fmla="*/ 237525 w 4427323"/>
              <a:gd name="connsiteY8-950" fmla="*/ 3232066 h 4288042"/>
              <a:gd name="connsiteX9-951" fmla="*/ 71 w 4427323"/>
              <a:gd name="connsiteY9-952" fmla="*/ 2151453 h 42880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 ang="0">
                <a:pos x="connsiteX7-169" y="connsiteY7-170"/>
              </a:cxn>
              <a:cxn ang="0">
                <a:pos x="connsiteX8-299" y="connsiteY8-300"/>
              </a:cxn>
              <a:cxn ang="0">
                <a:pos x="connsiteX9-571" y="connsiteY9-572"/>
              </a:cxn>
            </a:cxnLst>
            <a:rect l="l" t="t" r="r" b="b"/>
            <a:pathLst>
              <a:path w="4427323" h="4288042">
                <a:moveTo>
                  <a:pt x="71" y="2151453"/>
                </a:moveTo>
                <a:cubicBezTo>
                  <a:pt x="-4657" y="1511905"/>
                  <a:pt x="224953" y="1001609"/>
                  <a:pt x="958844" y="362432"/>
                </a:cubicBezTo>
                <a:cubicBezTo>
                  <a:pt x="1479627" y="57436"/>
                  <a:pt x="1875651" y="-37318"/>
                  <a:pt x="2357965" y="12598"/>
                </a:cubicBezTo>
                <a:cubicBezTo>
                  <a:pt x="2840279" y="62514"/>
                  <a:pt x="3470401" y="174250"/>
                  <a:pt x="3852729" y="661930"/>
                </a:cubicBezTo>
                <a:cubicBezTo>
                  <a:pt x="3825726" y="740255"/>
                  <a:pt x="4497082" y="1021324"/>
                  <a:pt x="4421365" y="2485334"/>
                </a:cubicBezTo>
                <a:cubicBezTo>
                  <a:pt x="4400065" y="3262836"/>
                  <a:pt x="4042801" y="3624521"/>
                  <a:pt x="3720799" y="3860316"/>
                </a:cubicBezTo>
                <a:cubicBezTo>
                  <a:pt x="3191050" y="4223398"/>
                  <a:pt x="2735291" y="4283254"/>
                  <a:pt x="2252616" y="4287961"/>
                </a:cubicBezTo>
                <a:cubicBezTo>
                  <a:pt x="1769941" y="4292668"/>
                  <a:pt x="1142952" y="4093597"/>
                  <a:pt x="824746" y="3888558"/>
                </a:cubicBezTo>
                <a:cubicBezTo>
                  <a:pt x="506540" y="3683520"/>
                  <a:pt x="378442" y="3521584"/>
                  <a:pt x="237525" y="3232066"/>
                </a:cubicBezTo>
                <a:cubicBezTo>
                  <a:pt x="152086" y="3021823"/>
                  <a:pt x="4799" y="2791001"/>
                  <a:pt x="71" y="2151453"/>
                </a:cubicBezTo>
                <a:close/>
              </a:path>
            </a:pathLst>
          </a:custGeom>
          <a:noFill/>
          <a:ln w="127000" cmpd="sng">
            <a:noFill/>
          </a:ln>
          <a:effectLst>
            <a:outerShdw blurRad="44450" dist="38100" dir="8160000" algn="tl" rotWithShape="0">
              <a:srgbClr val="000000">
                <a:alpha val="40000"/>
              </a:srgbClr>
            </a:outerShdw>
          </a:effectLst>
        </p:spPr>
        <p:txBody>
          <a:bodyPr vert="horz" anchor="ctr"/>
          <a:lstStyle>
            <a:lvl1pPr algn="ctr">
              <a:defRPr sz="3200">
                <a:ln>
                  <a:noFill/>
                </a:ln>
                <a:solidFill>
                  <a:schemeClr val="tx1"/>
                </a:solidFill>
                <a:latin typeface="Arial" panose="020B0604020202020204"/>
                <a:cs typeface="Arial" panose="020B0604020202020204"/>
              </a:defRPr>
            </a:lvl1pPr>
          </a:lstStyle>
          <a:p>
            <a:endParaRPr lang="en-US" dirty="0"/>
          </a:p>
        </p:txBody>
      </p:sp>
      <p:sp>
        <p:nvSpPr>
          <p:cNvPr id="45" name="Picture Placeholder 8"/>
          <p:cNvSpPr>
            <a:spLocks noGrp="1"/>
          </p:cNvSpPr>
          <p:nvPr>
            <p:ph type="pic" sz="quarter" idx="42"/>
          </p:nvPr>
        </p:nvSpPr>
        <p:spPr>
          <a:xfrm>
            <a:off x="12768064" y="6137920"/>
            <a:ext cx="2518876" cy="2520280"/>
          </a:xfrm>
          <a:custGeom>
            <a:avLst/>
            <a:gdLst>
              <a:gd name="connsiteX0" fmla="*/ 0 w 4357820"/>
              <a:gd name="connsiteY0" fmla="*/ 2178493 h 4356986"/>
              <a:gd name="connsiteX1" fmla="*/ 2178910 w 4357820"/>
              <a:gd name="connsiteY1" fmla="*/ 0 h 4356986"/>
              <a:gd name="connsiteX2" fmla="*/ 4357820 w 4357820"/>
              <a:gd name="connsiteY2" fmla="*/ 2178493 h 4356986"/>
              <a:gd name="connsiteX3" fmla="*/ 2178910 w 4357820"/>
              <a:gd name="connsiteY3" fmla="*/ 4356986 h 4356986"/>
              <a:gd name="connsiteX4" fmla="*/ 0 w 4357820"/>
              <a:gd name="connsiteY4" fmla="*/ 2178493 h 4356986"/>
              <a:gd name="connsiteX0-1" fmla="*/ 42475 w 4400295"/>
              <a:gd name="connsiteY0-2" fmla="*/ 2178493 h 4461225"/>
              <a:gd name="connsiteX1-3" fmla="*/ 2221385 w 4400295"/>
              <a:gd name="connsiteY1-4" fmla="*/ 0 h 4461225"/>
              <a:gd name="connsiteX2-5" fmla="*/ 4400295 w 4400295"/>
              <a:gd name="connsiteY2-6" fmla="*/ 2178493 h 4461225"/>
              <a:gd name="connsiteX3-7" fmla="*/ 2221385 w 4400295"/>
              <a:gd name="connsiteY3-8" fmla="*/ 4356986 h 4461225"/>
              <a:gd name="connsiteX4-9" fmla="*/ 887975 w 4400295"/>
              <a:gd name="connsiteY4-10" fmla="*/ 3915598 h 4461225"/>
              <a:gd name="connsiteX5" fmla="*/ 42475 w 4400295"/>
              <a:gd name="connsiteY5" fmla="*/ 2178493 h 4461225"/>
              <a:gd name="connsiteX0-11" fmla="*/ 430 w 4358250"/>
              <a:gd name="connsiteY0-12" fmla="*/ 2178493 h 4461225"/>
              <a:gd name="connsiteX1-13" fmla="*/ 2179340 w 4358250"/>
              <a:gd name="connsiteY1-14" fmla="*/ 0 h 4461225"/>
              <a:gd name="connsiteX2-15" fmla="*/ 4358250 w 4358250"/>
              <a:gd name="connsiteY2-16" fmla="*/ 2178493 h 4461225"/>
              <a:gd name="connsiteX3-17" fmla="*/ 2179340 w 4358250"/>
              <a:gd name="connsiteY3-18" fmla="*/ 4356986 h 4461225"/>
              <a:gd name="connsiteX4-19" fmla="*/ 845930 w 4358250"/>
              <a:gd name="connsiteY4-20" fmla="*/ 3915598 h 4461225"/>
              <a:gd name="connsiteX5-21" fmla="*/ 430 w 4358250"/>
              <a:gd name="connsiteY5-22" fmla="*/ 2178493 h 4461225"/>
              <a:gd name="connsiteX0-23" fmla="*/ 430 w 4358250"/>
              <a:gd name="connsiteY0-24" fmla="*/ 2178493 h 4443710"/>
              <a:gd name="connsiteX1-25" fmla="*/ 2179340 w 4358250"/>
              <a:gd name="connsiteY1-26" fmla="*/ 0 h 4443710"/>
              <a:gd name="connsiteX2-27" fmla="*/ 4358250 w 4358250"/>
              <a:gd name="connsiteY2-28" fmla="*/ 2178493 h 4443710"/>
              <a:gd name="connsiteX3-29" fmla="*/ 2179340 w 4358250"/>
              <a:gd name="connsiteY3-30" fmla="*/ 4356986 h 4443710"/>
              <a:gd name="connsiteX4-31" fmla="*/ 845930 w 4358250"/>
              <a:gd name="connsiteY4-32" fmla="*/ 3915598 h 4443710"/>
              <a:gd name="connsiteX5-33" fmla="*/ 430 w 4358250"/>
              <a:gd name="connsiteY5-34" fmla="*/ 2178493 h 4443710"/>
              <a:gd name="connsiteX0-35" fmla="*/ 430 w 4358250"/>
              <a:gd name="connsiteY0-36" fmla="*/ 2178493 h 4362020"/>
              <a:gd name="connsiteX1-37" fmla="*/ 2179340 w 4358250"/>
              <a:gd name="connsiteY1-38" fmla="*/ 0 h 4362020"/>
              <a:gd name="connsiteX2-39" fmla="*/ 4358250 w 4358250"/>
              <a:gd name="connsiteY2-40" fmla="*/ 2178493 h 4362020"/>
              <a:gd name="connsiteX3-41" fmla="*/ 2179340 w 4358250"/>
              <a:gd name="connsiteY3-42" fmla="*/ 4356986 h 4362020"/>
              <a:gd name="connsiteX4-43" fmla="*/ 845930 w 4358250"/>
              <a:gd name="connsiteY4-44" fmla="*/ 3915598 h 4362020"/>
              <a:gd name="connsiteX5-45" fmla="*/ 430 w 4358250"/>
              <a:gd name="connsiteY5-46" fmla="*/ 2178493 h 4362020"/>
              <a:gd name="connsiteX0-47" fmla="*/ 430 w 4358250"/>
              <a:gd name="connsiteY0-48" fmla="*/ 2178493 h 4361382"/>
              <a:gd name="connsiteX1-49" fmla="*/ 2179340 w 4358250"/>
              <a:gd name="connsiteY1-50" fmla="*/ 0 h 4361382"/>
              <a:gd name="connsiteX2-51" fmla="*/ 4358250 w 4358250"/>
              <a:gd name="connsiteY2-52" fmla="*/ 2178493 h 4361382"/>
              <a:gd name="connsiteX3-53" fmla="*/ 2179340 w 4358250"/>
              <a:gd name="connsiteY3-54" fmla="*/ 4356986 h 4361382"/>
              <a:gd name="connsiteX4-55" fmla="*/ 845930 w 4358250"/>
              <a:gd name="connsiteY4-56" fmla="*/ 3915598 h 4361382"/>
              <a:gd name="connsiteX5-57" fmla="*/ 430 w 4358250"/>
              <a:gd name="connsiteY5-58" fmla="*/ 2178493 h 4361382"/>
              <a:gd name="connsiteX0-59" fmla="*/ 430 w 4446871"/>
              <a:gd name="connsiteY0-60" fmla="*/ 2178493 h 4362484"/>
              <a:gd name="connsiteX1-61" fmla="*/ 2179340 w 4446871"/>
              <a:gd name="connsiteY1-62" fmla="*/ 0 h 4362484"/>
              <a:gd name="connsiteX2-63" fmla="*/ 4358250 w 4446871"/>
              <a:gd name="connsiteY2-64" fmla="*/ 2178493 h 4362484"/>
              <a:gd name="connsiteX3-65" fmla="*/ 3803957 w 4446871"/>
              <a:gd name="connsiteY3-66" fmla="*/ 3631614 h 4362484"/>
              <a:gd name="connsiteX4-67" fmla="*/ 2179340 w 4446871"/>
              <a:gd name="connsiteY4-68" fmla="*/ 4356986 h 4362484"/>
              <a:gd name="connsiteX5-69" fmla="*/ 845930 w 4446871"/>
              <a:gd name="connsiteY5-70" fmla="*/ 3915598 h 4362484"/>
              <a:gd name="connsiteX6" fmla="*/ 430 w 4446871"/>
              <a:gd name="connsiteY6" fmla="*/ 2178493 h 4362484"/>
              <a:gd name="connsiteX0-71" fmla="*/ 430 w 4446871"/>
              <a:gd name="connsiteY0-72" fmla="*/ 2178493 h 4362484"/>
              <a:gd name="connsiteX1-73" fmla="*/ 2179340 w 4446871"/>
              <a:gd name="connsiteY1-74" fmla="*/ 0 h 4362484"/>
              <a:gd name="connsiteX2-75" fmla="*/ 4358250 w 4446871"/>
              <a:gd name="connsiteY2-76" fmla="*/ 2178493 h 4362484"/>
              <a:gd name="connsiteX3-77" fmla="*/ 3803957 w 4446871"/>
              <a:gd name="connsiteY3-78" fmla="*/ 3631614 h 4362484"/>
              <a:gd name="connsiteX4-79" fmla="*/ 2179340 w 4446871"/>
              <a:gd name="connsiteY4-80" fmla="*/ 4356986 h 4362484"/>
              <a:gd name="connsiteX5-81" fmla="*/ 845930 w 4446871"/>
              <a:gd name="connsiteY5-82" fmla="*/ 3915598 h 4362484"/>
              <a:gd name="connsiteX6-83" fmla="*/ 430 w 4446871"/>
              <a:gd name="connsiteY6-84" fmla="*/ 2178493 h 4362484"/>
              <a:gd name="connsiteX0-85" fmla="*/ 430 w 4358250"/>
              <a:gd name="connsiteY0-86" fmla="*/ 2178493 h 4362484"/>
              <a:gd name="connsiteX1-87" fmla="*/ 2179340 w 4358250"/>
              <a:gd name="connsiteY1-88" fmla="*/ 0 h 4362484"/>
              <a:gd name="connsiteX2-89" fmla="*/ 4358250 w 4358250"/>
              <a:gd name="connsiteY2-90" fmla="*/ 2178493 h 4362484"/>
              <a:gd name="connsiteX3-91" fmla="*/ 3803957 w 4358250"/>
              <a:gd name="connsiteY3-92" fmla="*/ 3631614 h 4362484"/>
              <a:gd name="connsiteX4-93" fmla="*/ 2179340 w 4358250"/>
              <a:gd name="connsiteY4-94" fmla="*/ 4356986 h 4362484"/>
              <a:gd name="connsiteX5-95" fmla="*/ 845930 w 4358250"/>
              <a:gd name="connsiteY5-96" fmla="*/ 3915598 h 4362484"/>
              <a:gd name="connsiteX6-97" fmla="*/ 430 w 4358250"/>
              <a:gd name="connsiteY6-98" fmla="*/ 2178493 h 4362484"/>
              <a:gd name="connsiteX0-99" fmla="*/ 430 w 4358250"/>
              <a:gd name="connsiteY0-100" fmla="*/ 2178493 h 4362484"/>
              <a:gd name="connsiteX1-101" fmla="*/ 2179340 w 4358250"/>
              <a:gd name="connsiteY1-102" fmla="*/ 0 h 4362484"/>
              <a:gd name="connsiteX2-103" fmla="*/ 4358250 w 4358250"/>
              <a:gd name="connsiteY2-104" fmla="*/ 2178493 h 4362484"/>
              <a:gd name="connsiteX3-105" fmla="*/ 3803957 w 4358250"/>
              <a:gd name="connsiteY3-106" fmla="*/ 3631614 h 4362484"/>
              <a:gd name="connsiteX4-107" fmla="*/ 2179340 w 4358250"/>
              <a:gd name="connsiteY4-108" fmla="*/ 4356986 h 4362484"/>
              <a:gd name="connsiteX5-109" fmla="*/ 845930 w 4358250"/>
              <a:gd name="connsiteY5-110" fmla="*/ 3915598 h 4362484"/>
              <a:gd name="connsiteX6-111" fmla="*/ 430 w 4358250"/>
              <a:gd name="connsiteY6-112" fmla="*/ 2178493 h 4362484"/>
              <a:gd name="connsiteX0-113" fmla="*/ 430 w 4358250"/>
              <a:gd name="connsiteY0-114" fmla="*/ 2178493 h 4362484"/>
              <a:gd name="connsiteX1-115" fmla="*/ 2179340 w 4358250"/>
              <a:gd name="connsiteY1-116" fmla="*/ 0 h 4362484"/>
              <a:gd name="connsiteX2-117" fmla="*/ 4358250 w 4358250"/>
              <a:gd name="connsiteY2-118" fmla="*/ 2178493 h 4362484"/>
              <a:gd name="connsiteX3-119" fmla="*/ 3803957 w 4358250"/>
              <a:gd name="connsiteY3-120" fmla="*/ 3631614 h 4362484"/>
              <a:gd name="connsiteX4-121" fmla="*/ 2179340 w 4358250"/>
              <a:gd name="connsiteY4-122" fmla="*/ 4356986 h 4362484"/>
              <a:gd name="connsiteX5-123" fmla="*/ 845930 w 4358250"/>
              <a:gd name="connsiteY5-124" fmla="*/ 3915598 h 4362484"/>
              <a:gd name="connsiteX6-125" fmla="*/ 430 w 4358250"/>
              <a:gd name="connsiteY6-126" fmla="*/ 2178493 h 4362484"/>
              <a:gd name="connsiteX0-127" fmla="*/ 430 w 4358250"/>
              <a:gd name="connsiteY0-128" fmla="*/ 2178493 h 4357463"/>
              <a:gd name="connsiteX1-129" fmla="*/ 2179340 w 4358250"/>
              <a:gd name="connsiteY1-130" fmla="*/ 0 h 4357463"/>
              <a:gd name="connsiteX2-131" fmla="*/ 4358250 w 4358250"/>
              <a:gd name="connsiteY2-132" fmla="*/ 2178493 h 4357463"/>
              <a:gd name="connsiteX3-133" fmla="*/ 3803957 w 4358250"/>
              <a:gd name="connsiteY3-134" fmla="*/ 3631614 h 4357463"/>
              <a:gd name="connsiteX4-135" fmla="*/ 2179340 w 4358250"/>
              <a:gd name="connsiteY4-136" fmla="*/ 4356986 h 4357463"/>
              <a:gd name="connsiteX5-137" fmla="*/ 845930 w 4358250"/>
              <a:gd name="connsiteY5-138" fmla="*/ 3915598 h 4357463"/>
              <a:gd name="connsiteX6-139" fmla="*/ 430 w 4358250"/>
              <a:gd name="connsiteY6-140" fmla="*/ 2178493 h 4357463"/>
              <a:gd name="connsiteX0-141" fmla="*/ 717 w 4358537"/>
              <a:gd name="connsiteY0-142" fmla="*/ 2295351 h 4474321"/>
              <a:gd name="connsiteX1-143" fmla="*/ 980315 w 4358537"/>
              <a:gd name="connsiteY1-144" fmla="*/ 506330 h 4474321"/>
              <a:gd name="connsiteX2-145" fmla="*/ 2179627 w 4358537"/>
              <a:gd name="connsiteY2-146" fmla="*/ 116858 h 4474321"/>
              <a:gd name="connsiteX3-147" fmla="*/ 4358537 w 4358537"/>
              <a:gd name="connsiteY3-148" fmla="*/ 2295351 h 4474321"/>
              <a:gd name="connsiteX4-149" fmla="*/ 3804244 w 4358537"/>
              <a:gd name="connsiteY4-150" fmla="*/ 3748472 h 4474321"/>
              <a:gd name="connsiteX5-151" fmla="*/ 2179627 w 4358537"/>
              <a:gd name="connsiteY5-152" fmla="*/ 4473844 h 4474321"/>
              <a:gd name="connsiteX6-153" fmla="*/ 846217 w 4358537"/>
              <a:gd name="connsiteY6-154" fmla="*/ 4032456 h 4474321"/>
              <a:gd name="connsiteX7" fmla="*/ 717 w 4358537"/>
              <a:gd name="connsiteY7" fmla="*/ 2295351 h 4474321"/>
              <a:gd name="connsiteX0-155" fmla="*/ 717 w 4358537"/>
              <a:gd name="connsiteY0-156" fmla="*/ 2271433 h 4450403"/>
              <a:gd name="connsiteX1-157" fmla="*/ 980315 w 4358537"/>
              <a:gd name="connsiteY1-158" fmla="*/ 482412 h 4450403"/>
              <a:gd name="connsiteX2-159" fmla="*/ 2179627 w 4358537"/>
              <a:gd name="connsiteY2-160" fmla="*/ 92940 h 4450403"/>
              <a:gd name="connsiteX3-161" fmla="*/ 4358537 w 4358537"/>
              <a:gd name="connsiteY3-162" fmla="*/ 2271433 h 4450403"/>
              <a:gd name="connsiteX4-163" fmla="*/ 3804244 w 4358537"/>
              <a:gd name="connsiteY4-164" fmla="*/ 3724554 h 4450403"/>
              <a:gd name="connsiteX5-165" fmla="*/ 2179627 w 4358537"/>
              <a:gd name="connsiteY5-166" fmla="*/ 4449926 h 4450403"/>
              <a:gd name="connsiteX6-167" fmla="*/ 846217 w 4358537"/>
              <a:gd name="connsiteY6-168" fmla="*/ 4008538 h 4450403"/>
              <a:gd name="connsiteX7-169" fmla="*/ 717 w 4358537"/>
              <a:gd name="connsiteY7-170" fmla="*/ 2271433 h 4450403"/>
              <a:gd name="connsiteX0-171" fmla="*/ 717 w 4358537"/>
              <a:gd name="connsiteY0-172" fmla="*/ 2271433 h 4450403"/>
              <a:gd name="connsiteX1-173" fmla="*/ 980315 w 4358537"/>
              <a:gd name="connsiteY1-174" fmla="*/ 482412 h 4450403"/>
              <a:gd name="connsiteX2-175" fmla="*/ 2179627 w 4358537"/>
              <a:gd name="connsiteY2-176" fmla="*/ 92940 h 4450403"/>
              <a:gd name="connsiteX3-177" fmla="*/ 4358537 w 4358537"/>
              <a:gd name="connsiteY3-178" fmla="*/ 2271433 h 4450403"/>
              <a:gd name="connsiteX4-179" fmla="*/ 3804244 w 4358537"/>
              <a:gd name="connsiteY4-180" fmla="*/ 3724554 h 4450403"/>
              <a:gd name="connsiteX5-181" fmla="*/ 2179627 w 4358537"/>
              <a:gd name="connsiteY5-182" fmla="*/ 4449926 h 4450403"/>
              <a:gd name="connsiteX6-183" fmla="*/ 846217 w 4358537"/>
              <a:gd name="connsiteY6-184" fmla="*/ 4008538 h 4450403"/>
              <a:gd name="connsiteX7-185" fmla="*/ 717 w 4358537"/>
              <a:gd name="connsiteY7-186" fmla="*/ 2271433 h 4450403"/>
              <a:gd name="connsiteX0-187" fmla="*/ 717 w 4358537"/>
              <a:gd name="connsiteY0-188" fmla="*/ 2180017 h 4358987"/>
              <a:gd name="connsiteX1-189" fmla="*/ 980315 w 4358537"/>
              <a:gd name="connsiteY1-190" fmla="*/ 390996 h 4358987"/>
              <a:gd name="connsiteX2-191" fmla="*/ 2179627 w 4358537"/>
              <a:gd name="connsiteY2-192" fmla="*/ 1524 h 4358987"/>
              <a:gd name="connsiteX3-193" fmla="*/ 4358537 w 4358537"/>
              <a:gd name="connsiteY3-194" fmla="*/ 2180017 h 4358987"/>
              <a:gd name="connsiteX4-195" fmla="*/ 3804244 w 4358537"/>
              <a:gd name="connsiteY4-196" fmla="*/ 3633138 h 4358987"/>
              <a:gd name="connsiteX5-197" fmla="*/ 2179627 w 4358537"/>
              <a:gd name="connsiteY5-198" fmla="*/ 4358510 h 4358987"/>
              <a:gd name="connsiteX6-199" fmla="*/ 846217 w 4358537"/>
              <a:gd name="connsiteY6-200" fmla="*/ 3917122 h 4358987"/>
              <a:gd name="connsiteX7-201" fmla="*/ 717 w 4358537"/>
              <a:gd name="connsiteY7-202" fmla="*/ 2180017 h 4358987"/>
              <a:gd name="connsiteX0-203" fmla="*/ 717 w 4358537"/>
              <a:gd name="connsiteY0-204" fmla="*/ 1995182 h 4174152"/>
              <a:gd name="connsiteX1-205" fmla="*/ 980315 w 4358537"/>
              <a:gd name="connsiteY1-206" fmla="*/ 206161 h 4174152"/>
              <a:gd name="connsiteX2-207" fmla="*/ 2376829 w 4358537"/>
              <a:gd name="connsiteY2-208" fmla="*/ 6012 h 4174152"/>
              <a:gd name="connsiteX3-209" fmla="*/ 4358537 w 4358537"/>
              <a:gd name="connsiteY3-210" fmla="*/ 1995182 h 4174152"/>
              <a:gd name="connsiteX4-211" fmla="*/ 3804244 w 4358537"/>
              <a:gd name="connsiteY4-212" fmla="*/ 3448303 h 4174152"/>
              <a:gd name="connsiteX5-213" fmla="*/ 2179627 w 4358537"/>
              <a:gd name="connsiteY5-214" fmla="*/ 4173675 h 4174152"/>
              <a:gd name="connsiteX6-215" fmla="*/ 846217 w 4358537"/>
              <a:gd name="connsiteY6-216" fmla="*/ 3732287 h 4174152"/>
              <a:gd name="connsiteX7-217" fmla="*/ 717 w 4358537"/>
              <a:gd name="connsiteY7-218" fmla="*/ 1995182 h 4174152"/>
              <a:gd name="connsiteX0-219" fmla="*/ 717 w 4358537"/>
              <a:gd name="connsiteY0-220" fmla="*/ 1990215 h 4169185"/>
              <a:gd name="connsiteX1-221" fmla="*/ 980315 w 4358537"/>
              <a:gd name="connsiteY1-222" fmla="*/ 201194 h 4169185"/>
              <a:gd name="connsiteX2-223" fmla="*/ 2376829 w 4358537"/>
              <a:gd name="connsiteY2-224" fmla="*/ 1045 h 4169185"/>
              <a:gd name="connsiteX3-225" fmla="*/ 4358537 w 4358537"/>
              <a:gd name="connsiteY3-226" fmla="*/ 1990215 h 4169185"/>
              <a:gd name="connsiteX4-227" fmla="*/ 3804244 w 4358537"/>
              <a:gd name="connsiteY4-228" fmla="*/ 3443336 h 4169185"/>
              <a:gd name="connsiteX5-229" fmla="*/ 2179627 w 4358537"/>
              <a:gd name="connsiteY5-230" fmla="*/ 4168708 h 4169185"/>
              <a:gd name="connsiteX6-231" fmla="*/ 846217 w 4358537"/>
              <a:gd name="connsiteY6-232" fmla="*/ 3727320 h 4169185"/>
              <a:gd name="connsiteX7-233" fmla="*/ 717 w 4358537"/>
              <a:gd name="connsiteY7-234" fmla="*/ 1990215 h 4169185"/>
              <a:gd name="connsiteX0-235" fmla="*/ 717 w 4358537"/>
              <a:gd name="connsiteY0-236" fmla="*/ 2044765 h 4223735"/>
              <a:gd name="connsiteX1-237" fmla="*/ 980315 w 4358537"/>
              <a:gd name="connsiteY1-238" fmla="*/ 255744 h 4223735"/>
              <a:gd name="connsiteX2-239" fmla="*/ 2368941 w 4358537"/>
              <a:gd name="connsiteY2-240" fmla="*/ 376 h 4223735"/>
              <a:gd name="connsiteX3-241" fmla="*/ 4358537 w 4358537"/>
              <a:gd name="connsiteY3-242" fmla="*/ 2044765 h 4223735"/>
              <a:gd name="connsiteX4-243" fmla="*/ 3804244 w 4358537"/>
              <a:gd name="connsiteY4-244" fmla="*/ 3497886 h 4223735"/>
              <a:gd name="connsiteX5-245" fmla="*/ 2179627 w 4358537"/>
              <a:gd name="connsiteY5-246" fmla="*/ 4223258 h 4223735"/>
              <a:gd name="connsiteX6-247" fmla="*/ 846217 w 4358537"/>
              <a:gd name="connsiteY6-248" fmla="*/ 3781870 h 4223735"/>
              <a:gd name="connsiteX7-249" fmla="*/ 717 w 4358537"/>
              <a:gd name="connsiteY7-250" fmla="*/ 2044765 h 4223735"/>
              <a:gd name="connsiteX0-251" fmla="*/ 717 w 4358537"/>
              <a:gd name="connsiteY0-252" fmla="*/ 2044765 h 4223735"/>
              <a:gd name="connsiteX1-253" fmla="*/ 980315 w 4358537"/>
              <a:gd name="connsiteY1-254" fmla="*/ 255744 h 4223735"/>
              <a:gd name="connsiteX2-255" fmla="*/ 2368941 w 4358537"/>
              <a:gd name="connsiteY2-256" fmla="*/ 376 h 4223735"/>
              <a:gd name="connsiteX3-257" fmla="*/ 4358537 w 4358537"/>
              <a:gd name="connsiteY3-258" fmla="*/ 2044765 h 4223735"/>
              <a:gd name="connsiteX4-259" fmla="*/ 3804244 w 4358537"/>
              <a:gd name="connsiteY4-260" fmla="*/ 3497886 h 4223735"/>
              <a:gd name="connsiteX5-261" fmla="*/ 2179627 w 4358537"/>
              <a:gd name="connsiteY5-262" fmla="*/ 4223258 h 4223735"/>
              <a:gd name="connsiteX6-263" fmla="*/ 846217 w 4358537"/>
              <a:gd name="connsiteY6-264" fmla="*/ 3781870 h 4223735"/>
              <a:gd name="connsiteX7-265" fmla="*/ 717 w 4358537"/>
              <a:gd name="connsiteY7-266" fmla="*/ 2044765 h 4223735"/>
              <a:gd name="connsiteX0-267" fmla="*/ 36241 w 4394061"/>
              <a:gd name="connsiteY0-268" fmla="*/ 2044765 h 4223735"/>
              <a:gd name="connsiteX1-269" fmla="*/ 1015839 w 4394061"/>
              <a:gd name="connsiteY1-270" fmla="*/ 255744 h 4223735"/>
              <a:gd name="connsiteX2-271" fmla="*/ 2404465 w 4394061"/>
              <a:gd name="connsiteY2-272" fmla="*/ 376 h 4223735"/>
              <a:gd name="connsiteX3-273" fmla="*/ 4394061 w 4394061"/>
              <a:gd name="connsiteY3-274" fmla="*/ 2044765 h 4223735"/>
              <a:gd name="connsiteX4-275" fmla="*/ 3839768 w 4394061"/>
              <a:gd name="connsiteY4-276" fmla="*/ 3497886 h 4223735"/>
              <a:gd name="connsiteX5-277" fmla="*/ 2215151 w 4394061"/>
              <a:gd name="connsiteY5-278" fmla="*/ 4223258 h 4223735"/>
              <a:gd name="connsiteX6-279" fmla="*/ 881741 w 4394061"/>
              <a:gd name="connsiteY6-280" fmla="*/ 3781870 h 4223735"/>
              <a:gd name="connsiteX7-281" fmla="*/ 274361 w 4394061"/>
              <a:gd name="connsiteY7-282" fmla="*/ 3024581 h 4223735"/>
              <a:gd name="connsiteX8" fmla="*/ 36241 w 4394061"/>
              <a:gd name="connsiteY8" fmla="*/ 2044765 h 4223735"/>
              <a:gd name="connsiteX0-283" fmla="*/ 23687 w 4381507"/>
              <a:gd name="connsiteY0-284" fmla="*/ 2044765 h 4223735"/>
              <a:gd name="connsiteX1-285" fmla="*/ 1003285 w 4381507"/>
              <a:gd name="connsiteY1-286" fmla="*/ 255744 h 4223735"/>
              <a:gd name="connsiteX2-287" fmla="*/ 2391911 w 4381507"/>
              <a:gd name="connsiteY2-288" fmla="*/ 376 h 4223735"/>
              <a:gd name="connsiteX3-289" fmla="*/ 4381507 w 4381507"/>
              <a:gd name="connsiteY3-290" fmla="*/ 2044765 h 4223735"/>
              <a:gd name="connsiteX4-291" fmla="*/ 3827214 w 4381507"/>
              <a:gd name="connsiteY4-292" fmla="*/ 3497886 h 4223735"/>
              <a:gd name="connsiteX5-293" fmla="*/ 2202597 w 4381507"/>
              <a:gd name="connsiteY5-294" fmla="*/ 4223258 h 4223735"/>
              <a:gd name="connsiteX6-295" fmla="*/ 869187 w 4381507"/>
              <a:gd name="connsiteY6-296" fmla="*/ 3781870 h 4223735"/>
              <a:gd name="connsiteX7-297" fmla="*/ 261807 w 4381507"/>
              <a:gd name="connsiteY7-298" fmla="*/ 3024581 h 4223735"/>
              <a:gd name="connsiteX8-299" fmla="*/ 23687 w 4381507"/>
              <a:gd name="connsiteY8-300" fmla="*/ 2044765 h 4223735"/>
              <a:gd name="connsiteX0-301" fmla="*/ 21 w 4357841"/>
              <a:gd name="connsiteY0-302" fmla="*/ 2044765 h 4223735"/>
              <a:gd name="connsiteX1-303" fmla="*/ 979619 w 4357841"/>
              <a:gd name="connsiteY1-304" fmla="*/ 255744 h 4223735"/>
              <a:gd name="connsiteX2-305" fmla="*/ 2368245 w 4357841"/>
              <a:gd name="connsiteY2-306" fmla="*/ 376 h 4223735"/>
              <a:gd name="connsiteX3-307" fmla="*/ 4357841 w 4357841"/>
              <a:gd name="connsiteY3-308" fmla="*/ 2044765 h 4223735"/>
              <a:gd name="connsiteX4-309" fmla="*/ 3803548 w 4357841"/>
              <a:gd name="connsiteY4-310" fmla="*/ 3497886 h 4223735"/>
              <a:gd name="connsiteX5-311" fmla="*/ 2178931 w 4357841"/>
              <a:gd name="connsiteY5-312" fmla="*/ 4223258 h 4223735"/>
              <a:gd name="connsiteX6-313" fmla="*/ 845521 w 4357841"/>
              <a:gd name="connsiteY6-314" fmla="*/ 3781870 h 4223735"/>
              <a:gd name="connsiteX7-315" fmla="*/ 238141 w 4357841"/>
              <a:gd name="connsiteY7-316" fmla="*/ 3024581 h 4223735"/>
              <a:gd name="connsiteX8-317" fmla="*/ 21 w 4357841"/>
              <a:gd name="connsiteY8-318" fmla="*/ 2044765 h 4223735"/>
              <a:gd name="connsiteX0-319" fmla="*/ 21 w 4357841"/>
              <a:gd name="connsiteY0-320" fmla="*/ 2044765 h 4223735"/>
              <a:gd name="connsiteX1-321" fmla="*/ 979619 w 4357841"/>
              <a:gd name="connsiteY1-322" fmla="*/ 255744 h 4223735"/>
              <a:gd name="connsiteX2-323" fmla="*/ 2368245 w 4357841"/>
              <a:gd name="connsiteY2-324" fmla="*/ 376 h 4223735"/>
              <a:gd name="connsiteX3-325" fmla="*/ 4357841 w 4357841"/>
              <a:gd name="connsiteY3-326" fmla="*/ 2044765 h 4223735"/>
              <a:gd name="connsiteX4-327" fmla="*/ 3803548 w 4357841"/>
              <a:gd name="connsiteY4-328" fmla="*/ 3497886 h 4223735"/>
              <a:gd name="connsiteX5-329" fmla="*/ 2178931 w 4357841"/>
              <a:gd name="connsiteY5-330" fmla="*/ 4223258 h 4223735"/>
              <a:gd name="connsiteX6-331" fmla="*/ 845521 w 4357841"/>
              <a:gd name="connsiteY6-332" fmla="*/ 3781870 h 4223735"/>
              <a:gd name="connsiteX7-333" fmla="*/ 238141 w 4357841"/>
              <a:gd name="connsiteY7-334" fmla="*/ 3024581 h 4223735"/>
              <a:gd name="connsiteX8-335" fmla="*/ 21 w 4357841"/>
              <a:gd name="connsiteY8-336" fmla="*/ 2044765 h 4223735"/>
              <a:gd name="connsiteX0-337" fmla="*/ 21 w 4357841"/>
              <a:gd name="connsiteY0-338" fmla="*/ 2044765 h 4225812"/>
              <a:gd name="connsiteX1-339" fmla="*/ 979619 w 4357841"/>
              <a:gd name="connsiteY1-340" fmla="*/ 255744 h 4225812"/>
              <a:gd name="connsiteX2-341" fmla="*/ 2368245 w 4357841"/>
              <a:gd name="connsiteY2-342" fmla="*/ 376 h 4225812"/>
              <a:gd name="connsiteX3-343" fmla="*/ 4357841 w 4357841"/>
              <a:gd name="connsiteY3-344" fmla="*/ 2044765 h 4225812"/>
              <a:gd name="connsiteX4-345" fmla="*/ 3866522 w 4357841"/>
              <a:gd name="connsiteY4-346" fmla="*/ 3592352 h 4225812"/>
              <a:gd name="connsiteX5-347" fmla="*/ 2178931 w 4357841"/>
              <a:gd name="connsiteY5-348" fmla="*/ 4223258 h 4225812"/>
              <a:gd name="connsiteX6-349" fmla="*/ 845521 w 4357841"/>
              <a:gd name="connsiteY6-350" fmla="*/ 3781870 h 4225812"/>
              <a:gd name="connsiteX7-351" fmla="*/ 238141 w 4357841"/>
              <a:gd name="connsiteY7-352" fmla="*/ 3024581 h 4225812"/>
              <a:gd name="connsiteX8-353" fmla="*/ 21 w 4357841"/>
              <a:gd name="connsiteY8-354" fmla="*/ 2044765 h 4225812"/>
              <a:gd name="connsiteX0-355" fmla="*/ 21 w 4357841"/>
              <a:gd name="connsiteY0-356" fmla="*/ 2044765 h 4184246"/>
              <a:gd name="connsiteX1-357" fmla="*/ 979619 w 4357841"/>
              <a:gd name="connsiteY1-358" fmla="*/ 255744 h 4184246"/>
              <a:gd name="connsiteX2-359" fmla="*/ 2368245 w 4357841"/>
              <a:gd name="connsiteY2-360" fmla="*/ 376 h 4184246"/>
              <a:gd name="connsiteX3-361" fmla="*/ 4357841 w 4357841"/>
              <a:gd name="connsiteY3-362" fmla="*/ 2044765 h 4184246"/>
              <a:gd name="connsiteX4-363" fmla="*/ 3866522 w 4357841"/>
              <a:gd name="connsiteY4-364" fmla="*/ 3592352 h 4184246"/>
              <a:gd name="connsiteX5-365" fmla="*/ 2273391 w 4357841"/>
              <a:gd name="connsiteY5-366" fmla="*/ 4181273 h 4184246"/>
              <a:gd name="connsiteX6-367" fmla="*/ 845521 w 4357841"/>
              <a:gd name="connsiteY6-368" fmla="*/ 3781870 h 4184246"/>
              <a:gd name="connsiteX7-369" fmla="*/ 238141 w 4357841"/>
              <a:gd name="connsiteY7-370" fmla="*/ 3024581 h 4184246"/>
              <a:gd name="connsiteX8-371" fmla="*/ 21 w 4357841"/>
              <a:gd name="connsiteY8-372" fmla="*/ 2044765 h 4184246"/>
              <a:gd name="connsiteX0-373" fmla="*/ 21 w 4357841"/>
              <a:gd name="connsiteY0-374" fmla="*/ 2050041 h 4189522"/>
              <a:gd name="connsiteX1-375" fmla="*/ 979619 w 4357841"/>
              <a:gd name="connsiteY1-376" fmla="*/ 261020 h 4189522"/>
              <a:gd name="connsiteX2-377" fmla="*/ 2368245 w 4357841"/>
              <a:gd name="connsiteY2-378" fmla="*/ 5652 h 4189522"/>
              <a:gd name="connsiteX3-379" fmla="*/ 4357841 w 4357841"/>
              <a:gd name="connsiteY3-380" fmla="*/ 2050041 h 4189522"/>
              <a:gd name="connsiteX4-381" fmla="*/ 3866522 w 4357841"/>
              <a:gd name="connsiteY4-382" fmla="*/ 3597628 h 4189522"/>
              <a:gd name="connsiteX5-383" fmla="*/ 2273391 w 4357841"/>
              <a:gd name="connsiteY5-384" fmla="*/ 4186549 h 4189522"/>
              <a:gd name="connsiteX6-385" fmla="*/ 845521 w 4357841"/>
              <a:gd name="connsiteY6-386" fmla="*/ 3787146 h 4189522"/>
              <a:gd name="connsiteX7-387" fmla="*/ 238141 w 4357841"/>
              <a:gd name="connsiteY7-388" fmla="*/ 3029857 h 4189522"/>
              <a:gd name="connsiteX8-389" fmla="*/ 21 w 4357841"/>
              <a:gd name="connsiteY8-390" fmla="*/ 2050041 h 4189522"/>
              <a:gd name="connsiteX0-391" fmla="*/ 21 w 4357841"/>
              <a:gd name="connsiteY0-392" fmla="*/ 2139344 h 4278825"/>
              <a:gd name="connsiteX1-393" fmla="*/ 979619 w 4357841"/>
              <a:gd name="connsiteY1-394" fmla="*/ 350323 h 4278825"/>
              <a:gd name="connsiteX2-395" fmla="*/ 2378740 w 4357841"/>
              <a:gd name="connsiteY2-396" fmla="*/ 489 h 4278825"/>
              <a:gd name="connsiteX3-397" fmla="*/ 4357841 w 4357841"/>
              <a:gd name="connsiteY3-398" fmla="*/ 2139344 h 4278825"/>
              <a:gd name="connsiteX4-399" fmla="*/ 3866522 w 4357841"/>
              <a:gd name="connsiteY4-400" fmla="*/ 3686931 h 4278825"/>
              <a:gd name="connsiteX5-401" fmla="*/ 2273391 w 4357841"/>
              <a:gd name="connsiteY5-402" fmla="*/ 4275852 h 4278825"/>
              <a:gd name="connsiteX6-403" fmla="*/ 845521 w 4357841"/>
              <a:gd name="connsiteY6-404" fmla="*/ 3876449 h 4278825"/>
              <a:gd name="connsiteX7-405" fmla="*/ 238141 w 4357841"/>
              <a:gd name="connsiteY7-406" fmla="*/ 3119160 h 4278825"/>
              <a:gd name="connsiteX8-407" fmla="*/ 21 w 4357841"/>
              <a:gd name="connsiteY8-408" fmla="*/ 2139344 h 4278825"/>
              <a:gd name="connsiteX0-409" fmla="*/ 33580 w 4391400"/>
              <a:gd name="connsiteY0-410" fmla="*/ 2139344 h 4278825"/>
              <a:gd name="connsiteX1-411" fmla="*/ 1013178 w 4391400"/>
              <a:gd name="connsiteY1-412" fmla="*/ 350323 h 4278825"/>
              <a:gd name="connsiteX2-413" fmla="*/ 2412299 w 4391400"/>
              <a:gd name="connsiteY2-414" fmla="*/ 489 h 4278825"/>
              <a:gd name="connsiteX3-415" fmla="*/ 4391400 w 4391400"/>
              <a:gd name="connsiteY3-416" fmla="*/ 2139344 h 4278825"/>
              <a:gd name="connsiteX4-417" fmla="*/ 3900081 w 4391400"/>
              <a:gd name="connsiteY4-418" fmla="*/ 3686931 h 4278825"/>
              <a:gd name="connsiteX5-419" fmla="*/ 2306950 w 4391400"/>
              <a:gd name="connsiteY5-420" fmla="*/ 4275852 h 4278825"/>
              <a:gd name="connsiteX6-421" fmla="*/ 879080 w 4391400"/>
              <a:gd name="connsiteY6-422" fmla="*/ 3876449 h 4278825"/>
              <a:gd name="connsiteX7-423" fmla="*/ 187735 w 4391400"/>
              <a:gd name="connsiteY7-424" fmla="*/ 3119160 h 4278825"/>
              <a:gd name="connsiteX8-425" fmla="*/ 33580 w 4391400"/>
              <a:gd name="connsiteY8-426" fmla="*/ 2139344 h 4278825"/>
              <a:gd name="connsiteX0-427" fmla="*/ 10264 w 4368084"/>
              <a:gd name="connsiteY0-428" fmla="*/ 2139344 h 4278825"/>
              <a:gd name="connsiteX1-429" fmla="*/ 989862 w 4368084"/>
              <a:gd name="connsiteY1-430" fmla="*/ 350323 h 4278825"/>
              <a:gd name="connsiteX2-431" fmla="*/ 2388983 w 4368084"/>
              <a:gd name="connsiteY2-432" fmla="*/ 489 h 4278825"/>
              <a:gd name="connsiteX3-433" fmla="*/ 4368084 w 4368084"/>
              <a:gd name="connsiteY3-434" fmla="*/ 2139344 h 4278825"/>
              <a:gd name="connsiteX4-435" fmla="*/ 3876765 w 4368084"/>
              <a:gd name="connsiteY4-436" fmla="*/ 3686931 h 4278825"/>
              <a:gd name="connsiteX5-437" fmla="*/ 2283634 w 4368084"/>
              <a:gd name="connsiteY5-438" fmla="*/ 4275852 h 4278825"/>
              <a:gd name="connsiteX6-439" fmla="*/ 855764 w 4368084"/>
              <a:gd name="connsiteY6-440" fmla="*/ 3876449 h 4278825"/>
              <a:gd name="connsiteX7-441" fmla="*/ 164419 w 4368084"/>
              <a:gd name="connsiteY7-442" fmla="*/ 3119160 h 4278825"/>
              <a:gd name="connsiteX8-443" fmla="*/ 10264 w 4368084"/>
              <a:gd name="connsiteY8-444" fmla="*/ 2139344 h 4278825"/>
              <a:gd name="connsiteX0-445" fmla="*/ 10264 w 4368084"/>
              <a:gd name="connsiteY0-446" fmla="*/ 2139344 h 4278825"/>
              <a:gd name="connsiteX1-447" fmla="*/ 989862 w 4368084"/>
              <a:gd name="connsiteY1-448" fmla="*/ 350323 h 4278825"/>
              <a:gd name="connsiteX2-449" fmla="*/ 2388983 w 4368084"/>
              <a:gd name="connsiteY2-450" fmla="*/ 489 h 4278825"/>
              <a:gd name="connsiteX3-451" fmla="*/ 4368084 w 4368084"/>
              <a:gd name="connsiteY3-452" fmla="*/ 2139344 h 4278825"/>
              <a:gd name="connsiteX4-453" fmla="*/ 3876765 w 4368084"/>
              <a:gd name="connsiteY4-454" fmla="*/ 3686931 h 4278825"/>
              <a:gd name="connsiteX5-455" fmla="*/ 2283634 w 4368084"/>
              <a:gd name="connsiteY5-456" fmla="*/ 4275852 h 4278825"/>
              <a:gd name="connsiteX6-457" fmla="*/ 855764 w 4368084"/>
              <a:gd name="connsiteY6-458" fmla="*/ 3876449 h 4278825"/>
              <a:gd name="connsiteX7-459" fmla="*/ 164419 w 4368084"/>
              <a:gd name="connsiteY7-460" fmla="*/ 3119160 h 4278825"/>
              <a:gd name="connsiteX8-461" fmla="*/ 10264 w 4368084"/>
              <a:gd name="connsiteY8-462" fmla="*/ 2139344 h 4278825"/>
              <a:gd name="connsiteX0-463" fmla="*/ 10264 w 4494032"/>
              <a:gd name="connsiteY0-464" fmla="*/ 2255788 h 4395269"/>
              <a:gd name="connsiteX1-465" fmla="*/ 989862 w 4494032"/>
              <a:gd name="connsiteY1-466" fmla="*/ 466767 h 4395269"/>
              <a:gd name="connsiteX2-467" fmla="*/ 2388983 w 4494032"/>
              <a:gd name="connsiteY2-468" fmla="*/ 116933 h 4395269"/>
              <a:gd name="connsiteX3-469" fmla="*/ 4494032 w 4494032"/>
              <a:gd name="connsiteY3-470" fmla="*/ 2287277 h 4395269"/>
              <a:gd name="connsiteX4-471" fmla="*/ 3876765 w 4494032"/>
              <a:gd name="connsiteY4-472" fmla="*/ 3803375 h 4395269"/>
              <a:gd name="connsiteX5-473" fmla="*/ 2283634 w 4494032"/>
              <a:gd name="connsiteY5-474" fmla="*/ 4392296 h 4395269"/>
              <a:gd name="connsiteX6-475" fmla="*/ 855764 w 4494032"/>
              <a:gd name="connsiteY6-476" fmla="*/ 3992893 h 4395269"/>
              <a:gd name="connsiteX7-477" fmla="*/ 164419 w 4494032"/>
              <a:gd name="connsiteY7-478" fmla="*/ 3235604 h 4395269"/>
              <a:gd name="connsiteX8-479" fmla="*/ 10264 w 4494032"/>
              <a:gd name="connsiteY8-480" fmla="*/ 2255788 h 4395269"/>
              <a:gd name="connsiteX0-481" fmla="*/ 10264 w 4494032"/>
              <a:gd name="connsiteY0-482" fmla="*/ 2255788 h 4395269"/>
              <a:gd name="connsiteX1-483" fmla="*/ 989862 w 4494032"/>
              <a:gd name="connsiteY1-484" fmla="*/ 466767 h 4395269"/>
              <a:gd name="connsiteX2-485" fmla="*/ 2388983 w 4494032"/>
              <a:gd name="connsiteY2-486" fmla="*/ 116933 h 4395269"/>
              <a:gd name="connsiteX3-487" fmla="*/ 4494032 w 4494032"/>
              <a:gd name="connsiteY3-488" fmla="*/ 2287277 h 4395269"/>
              <a:gd name="connsiteX4-489" fmla="*/ 3876765 w 4494032"/>
              <a:gd name="connsiteY4-490" fmla="*/ 3803375 h 4395269"/>
              <a:gd name="connsiteX5-491" fmla="*/ 2283634 w 4494032"/>
              <a:gd name="connsiteY5-492" fmla="*/ 4392296 h 4395269"/>
              <a:gd name="connsiteX6-493" fmla="*/ 855764 w 4494032"/>
              <a:gd name="connsiteY6-494" fmla="*/ 3992893 h 4395269"/>
              <a:gd name="connsiteX7-495" fmla="*/ 164419 w 4494032"/>
              <a:gd name="connsiteY7-496" fmla="*/ 3235604 h 4395269"/>
              <a:gd name="connsiteX8-497" fmla="*/ 10264 w 4494032"/>
              <a:gd name="connsiteY8-498" fmla="*/ 2255788 h 4395269"/>
              <a:gd name="connsiteX0-499" fmla="*/ 10264 w 4494032"/>
              <a:gd name="connsiteY0-500" fmla="*/ 2142176 h 4281657"/>
              <a:gd name="connsiteX1-501" fmla="*/ 989862 w 4494032"/>
              <a:gd name="connsiteY1-502" fmla="*/ 353155 h 4281657"/>
              <a:gd name="connsiteX2-503" fmla="*/ 2388983 w 4494032"/>
              <a:gd name="connsiteY2-504" fmla="*/ 3321 h 4281657"/>
              <a:gd name="connsiteX3-505" fmla="*/ 4494032 w 4494032"/>
              <a:gd name="connsiteY3-506" fmla="*/ 2173665 h 4281657"/>
              <a:gd name="connsiteX4-507" fmla="*/ 3876765 w 4494032"/>
              <a:gd name="connsiteY4-508" fmla="*/ 3689763 h 4281657"/>
              <a:gd name="connsiteX5-509" fmla="*/ 2283634 w 4494032"/>
              <a:gd name="connsiteY5-510" fmla="*/ 4278684 h 4281657"/>
              <a:gd name="connsiteX6-511" fmla="*/ 855764 w 4494032"/>
              <a:gd name="connsiteY6-512" fmla="*/ 3879281 h 4281657"/>
              <a:gd name="connsiteX7-513" fmla="*/ 164419 w 4494032"/>
              <a:gd name="connsiteY7-514" fmla="*/ 3121992 h 4281657"/>
              <a:gd name="connsiteX8-515" fmla="*/ 10264 w 4494032"/>
              <a:gd name="connsiteY8-516" fmla="*/ 2142176 h 4281657"/>
              <a:gd name="connsiteX0-517" fmla="*/ 16906 w 4500674"/>
              <a:gd name="connsiteY0-518" fmla="*/ 2142176 h 4281657"/>
              <a:gd name="connsiteX1-519" fmla="*/ 996504 w 4500674"/>
              <a:gd name="connsiteY1-520" fmla="*/ 353155 h 4281657"/>
              <a:gd name="connsiteX2-521" fmla="*/ 2395625 w 4500674"/>
              <a:gd name="connsiteY2-522" fmla="*/ 3321 h 4281657"/>
              <a:gd name="connsiteX3-523" fmla="*/ 4500674 w 4500674"/>
              <a:gd name="connsiteY3-524" fmla="*/ 2173665 h 4281657"/>
              <a:gd name="connsiteX4-525" fmla="*/ 3883407 w 4500674"/>
              <a:gd name="connsiteY4-526" fmla="*/ 3689763 h 4281657"/>
              <a:gd name="connsiteX5-527" fmla="*/ 2290276 w 4500674"/>
              <a:gd name="connsiteY5-528" fmla="*/ 4278684 h 4281657"/>
              <a:gd name="connsiteX6-529" fmla="*/ 862406 w 4500674"/>
              <a:gd name="connsiteY6-530" fmla="*/ 3879281 h 4281657"/>
              <a:gd name="connsiteX7-531" fmla="*/ 171061 w 4500674"/>
              <a:gd name="connsiteY7-532" fmla="*/ 3121992 h 4281657"/>
              <a:gd name="connsiteX8-533" fmla="*/ 16906 w 4500674"/>
              <a:gd name="connsiteY8-534" fmla="*/ 2142176 h 4281657"/>
              <a:gd name="connsiteX0-535" fmla="*/ 16906 w 4503418"/>
              <a:gd name="connsiteY0-536" fmla="*/ 2151453 h 4290934"/>
              <a:gd name="connsiteX1-537" fmla="*/ 996504 w 4503418"/>
              <a:gd name="connsiteY1-538" fmla="*/ 362432 h 4290934"/>
              <a:gd name="connsiteX2-539" fmla="*/ 2395625 w 4503418"/>
              <a:gd name="connsiteY2-540" fmla="*/ 12598 h 4290934"/>
              <a:gd name="connsiteX3-541" fmla="*/ 3890389 w 4503418"/>
              <a:gd name="connsiteY3-542" fmla="*/ 661930 h 4290934"/>
              <a:gd name="connsiteX4-543" fmla="*/ 4500674 w 4503418"/>
              <a:gd name="connsiteY4-544" fmla="*/ 2182942 h 4290934"/>
              <a:gd name="connsiteX5-545" fmla="*/ 3883407 w 4503418"/>
              <a:gd name="connsiteY5-546" fmla="*/ 3699040 h 4290934"/>
              <a:gd name="connsiteX6-547" fmla="*/ 2290276 w 4503418"/>
              <a:gd name="connsiteY6-548" fmla="*/ 4287961 h 4290934"/>
              <a:gd name="connsiteX7-549" fmla="*/ 862406 w 4503418"/>
              <a:gd name="connsiteY7-550" fmla="*/ 3888558 h 4290934"/>
              <a:gd name="connsiteX8-551" fmla="*/ 171061 w 4503418"/>
              <a:gd name="connsiteY8-552" fmla="*/ 3131269 h 4290934"/>
              <a:gd name="connsiteX9" fmla="*/ 16906 w 4503418"/>
              <a:gd name="connsiteY9" fmla="*/ 2151453 h 4290934"/>
              <a:gd name="connsiteX0-553" fmla="*/ 16906 w 4503418"/>
              <a:gd name="connsiteY0-554" fmla="*/ 2151453 h 4290934"/>
              <a:gd name="connsiteX1-555" fmla="*/ 996504 w 4503418"/>
              <a:gd name="connsiteY1-556" fmla="*/ 362432 h 4290934"/>
              <a:gd name="connsiteX2-557" fmla="*/ 2395625 w 4503418"/>
              <a:gd name="connsiteY2-558" fmla="*/ 12598 h 4290934"/>
              <a:gd name="connsiteX3-559" fmla="*/ 3890389 w 4503418"/>
              <a:gd name="connsiteY3-560" fmla="*/ 661930 h 4290934"/>
              <a:gd name="connsiteX4-561" fmla="*/ 4500674 w 4503418"/>
              <a:gd name="connsiteY4-562" fmla="*/ 2182942 h 4290934"/>
              <a:gd name="connsiteX5-563" fmla="*/ 3883407 w 4503418"/>
              <a:gd name="connsiteY5-564" fmla="*/ 3699040 h 4290934"/>
              <a:gd name="connsiteX6-565" fmla="*/ 2290276 w 4503418"/>
              <a:gd name="connsiteY6-566" fmla="*/ 4287961 h 4290934"/>
              <a:gd name="connsiteX7-567" fmla="*/ 862406 w 4503418"/>
              <a:gd name="connsiteY7-568" fmla="*/ 3888558 h 4290934"/>
              <a:gd name="connsiteX8-569" fmla="*/ 171061 w 4503418"/>
              <a:gd name="connsiteY8-570" fmla="*/ 3131269 h 4290934"/>
              <a:gd name="connsiteX9-571" fmla="*/ 16906 w 4503418"/>
              <a:gd name="connsiteY9-572" fmla="*/ 2151453 h 4290934"/>
              <a:gd name="connsiteX0-573" fmla="*/ 16906 w 4501971"/>
              <a:gd name="connsiteY0-574" fmla="*/ 2151453 h 4290934"/>
              <a:gd name="connsiteX1-575" fmla="*/ 996504 w 4501971"/>
              <a:gd name="connsiteY1-576" fmla="*/ 362432 h 4290934"/>
              <a:gd name="connsiteX2-577" fmla="*/ 2395625 w 4501971"/>
              <a:gd name="connsiteY2-578" fmla="*/ 12598 h 4290934"/>
              <a:gd name="connsiteX3-579" fmla="*/ 3890389 w 4501971"/>
              <a:gd name="connsiteY3-580" fmla="*/ 661930 h 4290934"/>
              <a:gd name="connsiteX4-581" fmla="*/ 4500674 w 4501971"/>
              <a:gd name="connsiteY4-582" fmla="*/ 2182942 h 4290934"/>
              <a:gd name="connsiteX5-583" fmla="*/ 3883407 w 4501971"/>
              <a:gd name="connsiteY5-584" fmla="*/ 3699040 h 4290934"/>
              <a:gd name="connsiteX6-585" fmla="*/ 2290276 w 4501971"/>
              <a:gd name="connsiteY6-586" fmla="*/ 4287961 h 4290934"/>
              <a:gd name="connsiteX7-587" fmla="*/ 862406 w 4501971"/>
              <a:gd name="connsiteY7-588" fmla="*/ 3888558 h 4290934"/>
              <a:gd name="connsiteX8-589" fmla="*/ 171061 w 4501971"/>
              <a:gd name="connsiteY8-590" fmla="*/ 3131269 h 4290934"/>
              <a:gd name="connsiteX9-591" fmla="*/ 16906 w 4501971"/>
              <a:gd name="connsiteY9-592" fmla="*/ 2151453 h 4290934"/>
              <a:gd name="connsiteX0-593" fmla="*/ 16906 w 4500674"/>
              <a:gd name="connsiteY0-594" fmla="*/ 2151453 h 4290934"/>
              <a:gd name="connsiteX1-595" fmla="*/ 996504 w 4500674"/>
              <a:gd name="connsiteY1-596" fmla="*/ 362432 h 4290934"/>
              <a:gd name="connsiteX2-597" fmla="*/ 2395625 w 4500674"/>
              <a:gd name="connsiteY2-598" fmla="*/ 12598 h 4290934"/>
              <a:gd name="connsiteX3-599" fmla="*/ 3890389 w 4500674"/>
              <a:gd name="connsiteY3-600" fmla="*/ 661930 h 4290934"/>
              <a:gd name="connsiteX4-601" fmla="*/ 4500674 w 4500674"/>
              <a:gd name="connsiteY4-602" fmla="*/ 2182942 h 4290934"/>
              <a:gd name="connsiteX5-603" fmla="*/ 3883407 w 4500674"/>
              <a:gd name="connsiteY5-604" fmla="*/ 3699040 h 4290934"/>
              <a:gd name="connsiteX6-605" fmla="*/ 2290276 w 4500674"/>
              <a:gd name="connsiteY6-606" fmla="*/ 4287961 h 4290934"/>
              <a:gd name="connsiteX7-607" fmla="*/ 862406 w 4500674"/>
              <a:gd name="connsiteY7-608" fmla="*/ 3888558 h 4290934"/>
              <a:gd name="connsiteX8-609" fmla="*/ 171061 w 4500674"/>
              <a:gd name="connsiteY8-610" fmla="*/ 3131269 h 4290934"/>
              <a:gd name="connsiteX9-611" fmla="*/ 16906 w 4500674"/>
              <a:gd name="connsiteY9-612" fmla="*/ 2151453 h 4290934"/>
              <a:gd name="connsiteX0-613" fmla="*/ 16906 w 4500674"/>
              <a:gd name="connsiteY0-614" fmla="*/ 2151453 h 4290934"/>
              <a:gd name="connsiteX1-615" fmla="*/ 996504 w 4500674"/>
              <a:gd name="connsiteY1-616" fmla="*/ 362432 h 4290934"/>
              <a:gd name="connsiteX2-617" fmla="*/ 2395625 w 4500674"/>
              <a:gd name="connsiteY2-618" fmla="*/ 12598 h 4290934"/>
              <a:gd name="connsiteX3-619" fmla="*/ 3890389 w 4500674"/>
              <a:gd name="connsiteY3-620" fmla="*/ 661930 h 4290934"/>
              <a:gd name="connsiteX4-621" fmla="*/ 4500674 w 4500674"/>
              <a:gd name="connsiteY4-622" fmla="*/ 2182942 h 4290934"/>
              <a:gd name="connsiteX5-623" fmla="*/ 3883407 w 4500674"/>
              <a:gd name="connsiteY5-624" fmla="*/ 3699040 h 4290934"/>
              <a:gd name="connsiteX6-625" fmla="*/ 2290276 w 4500674"/>
              <a:gd name="connsiteY6-626" fmla="*/ 4287961 h 4290934"/>
              <a:gd name="connsiteX7-627" fmla="*/ 862406 w 4500674"/>
              <a:gd name="connsiteY7-628" fmla="*/ 3888558 h 4290934"/>
              <a:gd name="connsiteX8-629" fmla="*/ 171061 w 4500674"/>
              <a:gd name="connsiteY8-630" fmla="*/ 3131269 h 4290934"/>
              <a:gd name="connsiteX9-631" fmla="*/ 16906 w 4500674"/>
              <a:gd name="connsiteY9-632" fmla="*/ 2151453 h 4290934"/>
              <a:gd name="connsiteX0-633" fmla="*/ 28544 w 4512312"/>
              <a:gd name="connsiteY0-634" fmla="*/ 2151453 h 4290934"/>
              <a:gd name="connsiteX1-635" fmla="*/ 1008142 w 4512312"/>
              <a:gd name="connsiteY1-636" fmla="*/ 362432 h 4290934"/>
              <a:gd name="connsiteX2-637" fmla="*/ 2407263 w 4512312"/>
              <a:gd name="connsiteY2-638" fmla="*/ 12598 h 4290934"/>
              <a:gd name="connsiteX3-639" fmla="*/ 3902027 w 4512312"/>
              <a:gd name="connsiteY3-640" fmla="*/ 661930 h 4290934"/>
              <a:gd name="connsiteX4-641" fmla="*/ 4512312 w 4512312"/>
              <a:gd name="connsiteY4-642" fmla="*/ 2182942 h 4290934"/>
              <a:gd name="connsiteX5-643" fmla="*/ 3895045 w 4512312"/>
              <a:gd name="connsiteY5-644" fmla="*/ 3699040 h 4290934"/>
              <a:gd name="connsiteX6-645" fmla="*/ 2301914 w 4512312"/>
              <a:gd name="connsiteY6-646" fmla="*/ 4287961 h 4290934"/>
              <a:gd name="connsiteX7-647" fmla="*/ 874044 w 4512312"/>
              <a:gd name="connsiteY7-648" fmla="*/ 3888558 h 4290934"/>
              <a:gd name="connsiteX8-649" fmla="*/ 286823 w 4512312"/>
              <a:gd name="connsiteY8-650" fmla="*/ 3232066 h 4290934"/>
              <a:gd name="connsiteX9-651" fmla="*/ 28544 w 4512312"/>
              <a:gd name="connsiteY9-652" fmla="*/ 2151453 h 4290934"/>
              <a:gd name="connsiteX0-653" fmla="*/ 45358 w 4383353"/>
              <a:gd name="connsiteY0-654" fmla="*/ 2191772 h 4290934"/>
              <a:gd name="connsiteX1-655" fmla="*/ 879183 w 4383353"/>
              <a:gd name="connsiteY1-656" fmla="*/ 362432 h 4290934"/>
              <a:gd name="connsiteX2-657" fmla="*/ 2278304 w 4383353"/>
              <a:gd name="connsiteY2-658" fmla="*/ 12598 h 4290934"/>
              <a:gd name="connsiteX3-659" fmla="*/ 3773068 w 4383353"/>
              <a:gd name="connsiteY3-660" fmla="*/ 661930 h 4290934"/>
              <a:gd name="connsiteX4-661" fmla="*/ 4383353 w 4383353"/>
              <a:gd name="connsiteY4-662" fmla="*/ 2182942 h 4290934"/>
              <a:gd name="connsiteX5-663" fmla="*/ 3766086 w 4383353"/>
              <a:gd name="connsiteY5-664" fmla="*/ 3699040 h 4290934"/>
              <a:gd name="connsiteX6-665" fmla="*/ 2172955 w 4383353"/>
              <a:gd name="connsiteY6-666" fmla="*/ 4287961 h 4290934"/>
              <a:gd name="connsiteX7-667" fmla="*/ 745085 w 4383353"/>
              <a:gd name="connsiteY7-668" fmla="*/ 3888558 h 4290934"/>
              <a:gd name="connsiteX8-669" fmla="*/ 157864 w 4383353"/>
              <a:gd name="connsiteY8-670" fmla="*/ 3232066 h 4290934"/>
              <a:gd name="connsiteX9-671" fmla="*/ 45358 w 4383353"/>
              <a:gd name="connsiteY9-672" fmla="*/ 2191772 h 4290934"/>
              <a:gd name="connsiteX0-673" fmla="*/ 149 w 4338144"/>
              <a:gd name="connsiteY0-674" fmla="*/ 2191772 h 4290934"/>
              <a:gd name="connsiteX1-675" fmla="*/ 833974 w 4338144"/>
              <a:gd name="connsiteY1-676" fmla="*/ 362432 h 4290934"/>
              <a:gd name="connsiteX2-677" fmla="*/ 2233095 w 4338144"/>
              <a:gd name="connsiteY2-678" fmla="*/ 12598 h 4290934"/>
              <a:gd name="connsiteX3-679" fmla="*/ 3727859 w 4338144"/>
              <a:gd name="connsiteY3-680" fmla="*/ 661930 h 4290934"/>
              <a:gd name="connsiteX4-681" fmla="*/ 4338144 w 4338144"/>
              <a:gd name="connsiteY4-682" fmla="*/ 2182942 h 4290934"/>
              <a:gd name="connsiteX5-683" fmla="*/ 3720877 w 4338144"/>
              <a:gd name="connsiteY5-684" fmla="*/ 3699040 h 4290934"/>
              <a:gd name="connsiteX6-685" fmla="*/ 2127746 w 4338144"/>
              <a:gd name="connsiteY6-686" fmla="*/ 4287961 h 4290934"/>
              <a:gd name="connsiteX7-687" fmla="*/ 699876 w 4338144"/>
              <a:gd name="connsiteY7-688" fmla="*/ 3888558 h 4290934"/>
              <a:gd name="connsiteX8-689" fmla="*/ 112655 w 4338144"/>
              <a:gd name="connsiteY8-690" fmla="*/ 3232066 h 4290934"/>
              <a:gd name="connsiteX9-691" fmla="*/ 149 w 4338144"/>
              <a:gd name="connsiteY9-692" fmla="*/ 2191772 h 4290934"/>
              <a:gd name="connsiteX0-693" fmla="*/ 71 w 4463014"/>
              <a:gd name="connsiteY0-694" fmla="*/ 2151453 h 4290934"/>
              <a:gd name="connsiteX1-695" fmla="*/ 958844 w 4463014"/>
              <a:gd name="connsiteY1-696" fmla="*/ 362432 h 4290934"/>
              <a:gd name="connsiteX2-697" fmla="*/ 2357965 w 4463014"/>
              <a:gd name="connsiteY2-698" fmla="*/ 12598 h 4290934"/>
              <a:gd name="connsiteX3-699" fmla="*/ 3852729 w 4463014"/>
              <a:gd name="connsiteY3-700" fmla="*/ 661930 h 4290934"/>
              <a:gd name="connsiteX4-701" fmla="*/ 4463014 w 4463014"/>
              <a:gd name="connsiteY4-702" fmla="*/ 2182942 h 4290934"/>
              <a:gd name="connsiteX5-703" fmla="*/ 3845747 w 4463014"/>
              <a:gd name="connsiteY5-704" fmla="*/ 3699040 h 4290934"/>
              <a:gd name="connsiteX6-705" fmla="*/ 2252616 w 4463014"/>
              <a:gd name="connsiteY6-706" fmla="*/ 4287961 h 4290934"/>
              <a:gd name="connsiteX7-707" fmla="*/ 824746 w 4463014"/>
              <a:gd name="connsiteY7-708" fmla="*/ 3888558 h 4290934"/>
              <a:gd name="connsiteX8-709" fmla="*/ 237525 w 4463014"/>
              <a:gd name="connsiteY8-710" fmla="*/ 3232066 h 4290934"/>
              <a:gd name="connsiteX9-711" fmla="*/ 71 w 4463014"/>
              <a:gd name="connsiteY9-712" fmla="*/ 2151453 h 4290934"/>
              <a:gd name="connsiteX0-713" fmla="*/ 71 w 4463014"/>
              <a:gd name="connsiteY0-714" fmla="*/ 2151453 h 4290934"/>
              <a:gd name="connsiteX1-715" fmla="*/ 958844 w 4463014"/>
              <a:gd name="connsiteY1-716" fmla="*/ 362432 h 4290934"/>
              <a:gd name="connsiteX2-717" fmla="*/ 2357965 w 4463014"/>
              <a:gd name="connsiteY2-718" fmla="*/ 12598 h 4290934"/>
              <a:gd name="connsiteX3-719" fmla="*/ 3852729 w 4463014"/>
              <a:gd name="connsiteY3-720" fmla="*/ 661930 h 4290934"/>
              <a:gd name="connsiteX4-721" fmla="*/ 4463014 w 4463014"/>
              <a:gd name="connsiteY4-722" fmla="*/ 2182942 h 4290934"/>
              <a:gd name="connsiteX5-723" fmla="*/ 3845747 w 4463014"/>
              <a:gd name="connsiteY5-724" fmla="*/ 3699040 h 4290934"/>
              <a:gd name="connsiteX6-725" fmla="*/ 2252616 w 4463014"/>
              <a:gd name="connsiteY6-726" fmla="*/ 4287961 h 4290934"/>
              <a:gd name="connsiteX7-727" fmla="*/ 824746 w 4463014"/>
              <a:gd name="connsiteY7-728" fmla="*/ 3888558 h 4290934"/>
              <a:gd name="connsiteX8-729" fmla="*/ 237525 w 4463014"/>
              <a:gd name="connsiteY8-730" fmla="*/ 3232066 h 4290934"/>
              <a:gd name="connsiteX9-731" fmla="*/ 71 w 4463014"/>
              <a:gd name="connsiteY9-732" fmla="*/ 2151453 h 4290934"/>
              <a:gd name="connsiteX0-733" fmla="*/ 71 w 4463014"/>
              <a:gd name="connsiteY0-734" fmla="*/ 2151453 h 4290934"/>
              <a:gd name="connsiteX1-735" fmla="*/ 958844 w 4463014"/>
              <a:gd name="connsiteY1-736" fmla="*/ 362432 h 4290934"/>
              <a:gd name="connsiteX2-737" fmla="*/ 2357965 w 4463014"/>
              <a:gd name="connsiteY2-738" fmla="*/ 12598 h 4290934"/>
              <a:gd name="connsiteX3-739" fmla="*/ 3852729 w 4463014"/>
              <a:gd name="connsiteY3-740" fmla="*/ 661930 h 4290934"/>
              <a:gd name="connsiteX4-741" fmla="*/ 4463014 w 4463014"/>
              <a:gd name="connsiteY4-742" fmla="*/ 2182942 h 4290934"/>
              <a:gd name="connsiteX5-743" fmla="*/ 3845747 w 4463014"/>
              <a:gd name="connsiteY5-744" fmla="*/ 3699040 h 4290934"/>
              <a:gd name="connsiteX6-745" fmla="*/ 2252616 w 4463014"/>
              <a:gd name="connsiteY6-746" fmla="*/ 4287961 h 4290934"/>
              <a:gd name="connsiteX7-747" fmla="*/ 824746 w 4463014"/>
              <a:gd name="connsiteY7-748" fmla="*/ 3888558 h 4290934"/>
              <a:gd name="connsiteX8-749" fmla="*/ 237525 w 4463014"/>
              <a:gd name="connsiteY8-750" fmla="*/ 3232066 h 4290934"/>
              <a:gd name="connsiteX9-751" fmla="*/ 71 w 4463014"/>
              <a:gd name="connsiteY9-752" fmla="*/ 2151453 h 4290934"/>
              <a:gd name="connsiteX0-753" fmla="*/ 71 w 4421365"/>
              <a:gd name="connsiteY0-754" fmla="*/ 2151453 h 4290934"/>
              <a:gd name="connsiteX1-755" fmla="*/ 958844 w 4421365"/>
              <a:gd name="connsiteY1-756" fmla="*/ 362432 h 4290934"/>
              <a:gd name="connsiteX2-757" fmla="*/ 2357965 w 4421365"/>
              <a:gd name="connsiteY2-758" fmla="*/ 12598 h 4290934"/>
              <a:gd name="connsiteX3-759" fmla="*/ 3852729 w 4421365"/>
              <a:gd name="connsiteY3-760" fmla="*/ 661930 h 4290934"/>
              <a:gd name="connsiteX4-761" fmla="*/ 4421365 w 4421365"/>
              <a:gd name="connsiteY4-762" fmla="*/ 2485334 h 4290934"/>
              <a:gd name="connsiteX5-763" fmla="*/ 3845747 w 4421365"/>
              <a:gd name="connsiteY5-764" fmla="*/ 3699040 h 4290934"/>
              <a:gd name="connsiteX6-765" fmla="*/ 2252616 w 4421365"/>
              <a:gd name="connsiteY6-766" fmla="*/ 4287961 h 4290934"/>
              <a:gd name="connsiteX7-767" fmla="*/ 824746 w 4421365"/>
              <a:gd name="connsiteY7-768" fmla="*/ 3888558 h 4290934"/>
              <a:gd name="connsiteX8-769" fmla="*/ 237525 w 4421365"/>
              <a:gd name="connsiteY8-770" fmla="*/ 3232066 h 4290934"/>
              <a:gd name="connsiteX9-771" fmla="*/ 71 w 4421365"/>
              <a:gd name="connsiteY9-772" fmla="*/ 2151453 h 4290934"/>
              <a:gd name="connsiteX0-773" fmla="*/ 71 w 4427323"/>
              <a:gd name="connsiteY0-774" fmla="*/ 2151453 h 4290934"/>
              <a:gd name="connsiteX1-775" fmla="*/ 958844 w 4427323"/>
              <a:gd name="connsiteY1-776" fmla="*/ 362432 h 4290934"/>
              <a:gd name="connsiteX2-777" fmla="*/ 2357965 w 4427323"/>
              <a:gd name="connsiteY2-778" fmla="*/ 12598 h 4290934"/>
              <a:gd name="connsiteX3-779" fmla="*/ 3852729 w 4427323"/>
              <a:gd name="connsiteY3-780" fmla="*/ 661930 h 4290934"/>
              <a:gd name="connsiteX4-781" fmla="*/ 4421365 w 4427323"/>
              <a:gd name="connsiteY4-782" fmla="*/ 2485334 h 4290934"/>
              <a:gd name="connsiteX5-783" fmla="*/ 3845747 w 4427323"/>
              <a:gd name="connsiteY5-784" fmla="*/ 3699040 h 4290934"/>
              <a:gd name="connsiteX6-785" fmla="*/ 2252616 w 4427323"/>
              <a:gd name="connsiteY6-786" fmla="*/ 4287961 h 4290934"/>
              <a:gd name="connsiteX7-787" fmla="*/ 824746 w 4427323"/>
              <a:gd name="connsiteY7-788" fmla="*/ 3888558 h 4290934"/>
              <a:gd name="connsiteX8-789" fmla="*/ 237525 w 4427323"/>
              <a:gd name="connsiteY8-790" fmla="*/ 3232066 h 4290934"/>
              <a:gd name="connsiteX9-791" fmla="*/ 71 w 4427323"/>
              <a:gd name="connsiteY9-792" fmla="*/ 2151453 h 4290934"/>
              <a:gd name="connsiteX0-793" fmla="*/ 71 w 4427323"/>
              <a:gd name="connsiteY0-794" fmla="*/ 2151453 h 4290934"/>
              <a:gd name="connsiteX1-795" fmla="*/ 958844 w 4427323"/>
              <a:gd name="connsiteY1-796" fmla="*/ 362432 h 4290934"/>
              <a:gd name="connsiteX2-797" fmla="*/ 2357965 w 4427323"/>
              <a:gd name="connsiteY2-798" fmla="*/ 12598 h 4290934"/>
              <a:gd name="connsiteX3-799" fmla="*/ 3852729 w 4427323"/>
              <a:gd name="connsiteY3-800" fmla="*/ 661930 h 4290934"/>
              <a:gd name="connsiteX4-801" fmla="*/ 4421365 w 4427323"/>
              <a:gd name="connsiteY4-802" fmla="*/ 2485334 h 4290934"/>
              <a:gd name="connsiteX5-803" fmla="*/ 3845747 w 4427323"/>
              <a:gd name="connsiteY5-804" fmla="*/ 3699040 h 4290934"/>
              <a:gd name="connsiteX6-805" fmla="*/ 2252616 w 4427323"/>
              <a:gd name="connsiteY6-806" fmla="*/ 4287961 h 4290934"/>
              <a:gd name="connsiteX7-807" fmla="*/ 824746 w 4427323"/>
              <a:gd name="connsiteY7-808" fmla="*/ 3888558 h 4290934"/>
              <a:gd name="connsiteX8-809" fmla="*/ 237525 w 4427323"/>
              <a:gd name="connsiteY8-810" fmla="*/ 3232066 h 4290934"/>
              <a:gd name="connsiteX9-811" fmla="*/ 71 w 4427323"/>
              <a:gd name="connsiteY9-812" fmla="*/ 2151453 h 4290934"/>
              <a:gd name="connsiteX0-813" fmla="*/ 71 w 4427323"/>
              <a:gd name="connsiteY0-814" fmla="*/ 2151453 h 4292134"/>
              <a:gd name="connsiteX1-815" fmla="*/ 958844 w 4427323"/>
              <a:gd name="connsiteY1-816" fmla="*/ 362432 h 4292134"/>
              <a:gd name="connsiteX2-817" fmla="*/ 2357965 w 4427323"/>
              <a:gd name="connsiteY2-818" fmla="*/ 12598 h 4292134"/>
              <a:gd name="connsiteX3-819" fmla="*/ 3852729 w 4427323"/>
              <a:gd name="connsiteY3-820" fmla="*/ 661930 h 4292134"/>
              <a:gd name="connsiteX4-821" fmla="*/ 4421365 w 4427323"/>
              <a:gd name="connsiteY4-822" fmla="*/ 2485334 h 4292134"/>
              <a:gd name="connsiteX5-823" fmla="*/ 3908221 w 4427323"/>
              <a:gd name="connsiteY5-824" fmla="*/ 3658721 h 4292134"/>
              <a:gd name="connsiteX6-825" fmla="*/ 2252616 w 4427323"/>
              <a:gd name="connsiteY6-826" fmla="*/ 4287961 h 4292134"/>
              <a:gd name="connsiteX7-827" fmla="*/ 824746 w 4427323"/>
              <a:gd name="connsiteY7-828" fmla="*/ 3888558 h 4292134"/>
              <a:gd name="connsiteX8-829" fmla="*/ 237525 w 4427323"/>
              <a:gd name="connsiteY8-830" fmla="*/ 3232066 h 4292134"/>
              <a:gd name="connsiteX9-831" fmla="*/ 71 w 4427323"/>
              <a:gd name="connsiteY9-832" fmla="*/ 2151453 h 4292134"/>
              <a:gd name="connsiteX0-833" fmla="*/ 71 w 4427323"/>
              <a:gd name="connsiteY0-834" fmla="*/ 2151453 h 4292134"/>
              <a:gd name="connsiteX1-835" fmla="*/ 958844 w 4427323"/>
              <a:gd name="connsiteY1-836" fmla="*/ 362432 h 4292134"/>
              <a:gd name="connsiteX2-837" fmla="*/ 2357965 w 4427323"/>
              <a:gd name="connsiteY2-838" fmla="*/ 12598 h 4292134"/>
              <a:gd name="connsiteX3-839" fmla="*/ 3852729 w 4427323"/>
              <a:gd name="connsiteY3-840" fmla="*/ 661930 h 4292134"/>
              <a:gd name="connsiteX4-841" fmla="*/ 4421365 w 4427323"/>
              <a:gd name="connsiteY4-842" fmla="*/ 2485334 h 4292134"/>
              <a:gd name="connsiteX5-843" fmla="*/ 3908221 w 4427323"/>
              <a:gd name="connsiteY5-844" fmla="*/ 3658721 h 4292134"/>
              <a:gd name="connsiteX6-845" fmla="*/ 2252616 w 4427323"/>
              <a:gd name="connsiteY6-846" fmla="*/ 4287961 h 4292134"/>
              <a:gd name="connsiteX7-847" fmla="*/ 824746 w 4427323"/>
              <a:gd name="connsiteY7-848" fmla="*/ 3888558 h 4292134"/>
              <a:gd name="connsiteX8-849" fmla="*/ 237525 w 4427323"/>
              <a:gd name="connsiteY8-850" fmla="*/ 3232066 h 4292134"/>
              <a:gd name="connsiteX9-851" fmla="*/ 71 w 4427323"/>
              <a:gd name="connsiteY9-852" fmla="*/ 2151453 h 4292134"/>
              <a:gd name="connsiteX0-853" fmla="*/ 71 w 4427323"/>
              <a:gd name="connsiteY0-854" fmla="*/ 2151453 h 4289046"/>
              <a:gd name="connsiteX1-855" fmla="*/ 958844 w 4427323"/>
              <a:gd name="connsiteY1-856" fmla="*/ 362432 h 4289046"/>
              <a:gd name="connsiteX2-857" fmla="*/ 2357965 w 4427323"/>
              <a:gd name="connsiteY2-858" fmla="*/ 12598 h 4289046"/>
              <a:gd name="connsiteX3-859" fmla="*/ 3852729 w 4427323"/>
              <a:gd name="connsiteY3-860" fmla="*/ 661930 h 4289046"/>
              <a:gd name="connsiteX4-861" fmla="*/ 4421365 w 4427323"/>
              <a:gd name="connsiteY4-862" fmla="*/ 2485334 h 4289046"/>
              <a:gd name="connsiteX5-863" fmla="*/ 3929046 w 4427323"/>
              <a:gd name="connsiteY5-864" fmla="*/ 3779678 h 4289046"/>
              <a:gd name="connsiteX6-865" fmla="*/ 2252616 w 4427323"/>
              <a:gd name="connsiteY6-866" fmla="*/ 4287961 h 4289046"/>
              <a:gd name="connsiteX7-867" fmla="*/ 824746 w 4427323"/>
              <a:gd name="connsiteY7-868" fmla="*/ 3888558 h 4289046"/>
              <a:gd name="connsiteX8-869" fmla="*/ 237525 w 4427323"/>
              <a:gd name="connsiteY8-870" fmla="*/ 3232066 h 4289046"/>
              <a:gd name="connsiteX9-871" fmla="*/ 71 w 4427323"/>
              <a:gd name="connsiteY9-872" fmla="*/ 2151453 h 4289046"/>
              <a:gd name="connsiteX0-873" fmla="*/ 71 w 4427323"/>
              <a:gd name="connsiteY0-874" fmla="*/ 2151453 h 4289046"/>
              <a:gd name="connsiteX1-875" fmla="*/ 958844 w 4427323"/>
              <a:gd name="connsiteY1-876" fmla="*/ 362432 h 4289046"/>
              <a:gd name="connsiteX2-877" fmla="*/ 2357965 w 4427323"/>
              <a:gd name="connsiteY2-878" fmla="*/ 12598 h 4289046"/>
              <a:gd name="connsiteX3-879" fmla="*/ 3852729 w 4427323"/>
              <a:gd name="connsiteY3-880" fmla="*/ 661930 h 4289046"/>
              <a:gd name="connsiteX4-881" fmla="*/ 4421365 w 4427323"/>
              <a:gd name="connsiteY4-882" fmla="*/ 2485334 h 4289046"/>
              <a:gd name="connsiteX5-883" fmla="*/ 3929046 w 4427323"/>
              <a:gd name="connsiteY5-884" fmla="*/ 3779678 h 4289046"/>
              <a:gd name="connsiteX6-885" fmla="*/ 2252616 w 4427323"/>
              <a:gd name="connsiteY6-886" fmla="*/ 4287961 h 4289046"/>
              <a:gd name="connsiteX7-887" fmla="*/ 824746 w 4427323"/>
              <a:gd name="connsiteY7-888" fmla="*/ 3888558 h 4289046"/>
              <a:gd name="connsiteX8-889" fmla="*/ 237525 w 4427323"/>
              <a:gd name="connsiteY8-890" fmla="*/ 3232066 h 4289046"/>
              <a:gd name="connsiteX9-891" fmla="*/ 71 w 4427323"/>
              <a:gd name="connsiteY9-892" fmla="*/ 2151453 h 4289046"/>
              <a:gd name="connsiteX0-893" fmla="*/ 71 w 4427323"/>
              <a:gd name="connsiteY0-894" fmla="*/ 2151453 h 4292134"/>
              <a:gd name="connsiteX1-895" fmla="*/ 958844 w 4427323"/>
              <a:gd name="connsiteY1-896" fmla="*/ 362432 h 4292134"/>
              <a:gd name="connsiteX2-897" fmla="*/ 2357965 w 4427323"/>
              <a:gd name="connsiteY2-898" fmla="*/ 12598 h 4292134"/>
              <a:gd name="connsiteX3-899" fmla="*/ 3852729 w 4427323"/>
              <a:gd name="connsiteY3-900" fmla="*/ 661930 h 4292134"/>
              <a:gd name="connsiteX4-901" fmla="*/ 4421365 w 4427323"/>
              <a:gd name="connsiteY4-902" fmla="*/ 2485334 h 4292134"/>
              <a:gd name="connsiteX5-903" fmla="*/ 3949870 w 4427323"/>
              <a:gd name="connsiteY5-904" fmla="*/ 3658721 h 4292134"/>
              <a:gd name="connsiteX6-905" fmla="*/ 2252616 w 4427323"/>
              <a:gd name="connsiteY6-906" fmla="*/ 4287961 h 4292134"/>
              <a:gd name="connsiteX7-907" fmla="*/ 824746 w 4427323"/>
              <a:gd name="connsiteY7-908" fmla="*/ 3888558 h 4292134"/>
              <a:gd name="connsiteX8-909" fmla="*/ 237525 w 4427323"/>
              <a:gd name="connsiteY8-910" fmla="*/ 3232066 h 4292134"/>
              <a:gd name="connsiteX9-911" fmla="*/ 71 w 4427323"/>
              <a:gd name="connsiteY9-912" fmla="*/ 2151453 h 4292134"/>
              <a:gd name="connsiteX0-913" fmla="*/ 71 w 4427323"/>
              <a:gd name="connsiteY0-914" fmla="*/ 2151453 h 4288042"/>
              <a:gd name="connsiteX1-915" fmla="*/ 958844 w 4427323"/>
              <a:gd name="connsiteY1-916" fmla="*/ 362432 h 4288042"/>
              <a:gd name="connsiteX2-917" fmla="*/ 2357965 w 4427323"/>
              <a:gd name="connsiteY2-918" fmla="*/ 12598 h 4288042"/>
              <a:gd name="connsiteX3-919" fmla="*/ 3852729 w 4427323"/>
              <a:gd name="connsiteY3-920" fmla="*/ 661930 h 4288042"/>
              <a:gd name="connsiteX4-921" fmla="*/ 4421365 w 4427323"/>
              <a:gd name="connsiteY4-922" fmla="*/ 2485334 h 4288042"/>
              <a:gd name="connsiteX5-923" fmla="*/ 3824922 w 4427323"/>
              <a:gd name="connsiteY5-924" fmla="*/ 3860316 h 4288042"/>
              <a:gd name="connsiteX6-925" fmla="*/ 2252616 w 4427323"/>
              <a:gd name="connsiteY6-926" fmla="*/ 4287961 h 4288042"/>
              <a:gd name="connsiteX7-927" fmla="*/ 824746 w 4427323"/>
              <a:gd name="connsiteY7-928" fmla="*/ 3888558 h 4288042"/>
              <a:gd name="connsiteX8-929" fmla="*/ 237525 w 4427323"/>
              <a:gd name="connsiteY8-930" fmla="*/ 3232066 h 4288042"/>
              <a:gd name="connsiteX9-931" fmla="*/ 71 w 4427323"/>
              <a:gd name="connsiteY9-932" fmla="*/ 2151453 h 4288042"/>
              <a:gd name="connsiteX0-933" fmla="*/ 71 w 4427323"/>
              <a:gd name="connsiteY0-934" fmla="*/ 2151453 h 4288042"/>
              <a:gd name="connsiteX1-935" fmla="*/ 958844 w 4427323"/>
              <a:gd name="connsiteY1-936" fmla="*/ 362432 h 4288042"/>
              <a:gd name="connsiteX2-937" fmla="*/ 2357965 w 4427323"/>
              <a:gd name="connsiteY2-938" fmla="*/ 12598 h 4288042"/>
              <a:gd name="connsiteX3-939" fmla="*/ 3852729 w 4427323"/>
              <a:gd name="connsiteY3-940" fmla="*/ 661930 h 4288042"/>
              <a:gd name="connsiteX4-941" fmla="*/ 4421365 w 4427323"/>
              <a:gd name="connsiteY4-942" fmla="*/ 2485334 h 4288042"/>
              <a:gd name="connsiteX5-943" fmla="*/ 3720799 w 4427323"/>
              <a:gd name="connsiteY5-944" fmla="*/ 3860316 h 4288042"/>
              <a:gd name="connsiteX6-945" fmla="*/ 2252616 w 4427323"/>
              <a:gd name="connsiteY6-946" fmla="*/ 4287961 h 4288042"/>
              <a:gd name="connsiteX7-947" fmla="*/ 824746 w 4427323"/>
              <a:gd name="connsiteY7-948" fmla="*/ 3888558 h 4288042"/>
              <a:gd name="connsiteX8-949" fmla="*/ 237525 w 4427323"/>
              <a:gd name="connsiteY8-950" fmla="*/ 3232066 h 4288042"/>
              <a:gd name="connsiteX9-951" fmla="*/ 71 w 4427323"/>
              <a:gd name="connsiteY9-952" fmla="*/ 2151453 h 42880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 ang="0">
                <a:pos x="connsiteX7-169" y="connsiteY7-170"/>
              </a:cxn>
              <a:cxn ang="0">
                <a:pos x="connsiteX8-299" y="connsiteY8-300"/>
              </a:cxn>
              <a:cxn ang="0">
                <a:pos x="connsiteX9-571" y="connsiteY9-572"/>
              </a:cxn>
            </a:cxnLst>
            <a:rect l="l" t="t" r="r" b="b"/>
            <a:pathLst>
              <a:path w="4427323" h="4288042">
                <a:moveTo>
                  <a:pt x="71" y="2151453"/>
                </a:moveTo>
                <a:cubicBezTo>
                  <a:pt x="-4657" y="1511905"/>
                  <a:pt x="224953" y="1001609"/>
                  <a:pt x="958844" y="362432"/>
                </a:cubicBezTo>
                <a:cubicBezTo>
                  <a:pt x="1479627" y="57436"/>
                  <a:pt x="1875651" y="-37318"/>
                  <a:pt x="2357965" y="12598"/>
                </a:cubicBezTo>
                <a:cubicBezTo>
                  <a:pt x="2840279" y="62514"/>
                  <a:pt x="3470401" y="174250"/>
                  <a:pt x="3852729" y="661930"/>
                </a:cubicBezTo>
                <a:cubicBezTo>
                  <a:pt x="3825726" y="740255"/>
                  <a:pt x="4497082" y="1021324"/>
                  <a:pt x="4421365" y="2485334"/>
                </a:cubicBezTo>
                <a:cubicBezTo>
                  <a:pt x="4400065" y="3262836"/>
                  <a:pt x="4042801" y="3624521"/>
                  <a:pt x="3720799" y="3860316"/>
                </a:cubicBezTo>
                <a:cubicBezTo>
                  <a:pt x="3191050" y="4223398"/>
                  <a:pt x="2735291" y="4283254"/>
                  <a:pt x="2252616" y="4287961"/>
                </a:cubicBezTo>
                <a:cubicBezTo>
                  <a:pt x="1769941" y="4292668"/>
                  <a:pt x="1142952" y="4093597"/>
                  <a:pt x="824746" y="3888558"/>
                </a:cubicBezTo>
                <a:cubicBezTo>
                  <a:pt x="506540" y="3683520"/>
                  <a:pt x="378442" y="3521584"/>
                  <a:pt x="237525" y="3232066"/>
                </a:cubicBezTo>
                <a:cubicBezTo>
                  <a:pt x="152086" y="3021823"/>
                  <a:pt x="4799" y="2791001"/>
                  <a:pt x="71" y="2151453"/>
                </a:cubicBezTo>
                <a:close/>
              </a:path>
            </a:pathLst>
          </a:custGeom>
          <a:noFill/>
          <a:ln w="127000" cmpd="sng">
            <a:noFill/>
          </a:ln>
          <a:effectLst>
            <a:outerShdw blurRad="44450" dist="38100" dir="8160000" algn="tl" rotWithShape="0">
              <a:srgbClr val="000000">
                <a:alpha val="40000"/>
              </a:srgbClr>
            </a:outerShdw>
          </a:effectLst>
        </p:spPr>
        <p:txBody>
          <a:bodyPr vert="horz" anchor="ctr"/>
          <a:lstStyle>
            <a:lvl1pPr algn="ctr">
              <a:defRPr sz="3200">
                <a:ln>
                  <a:noFill/>
                </a:ln>
                <a:solidFill>
                  <a:schemeClr val="tx1"/>
                </a:solidFill>
                <a:latin typeface="Arial" panose="020B0604020202020204"/>
                <a:cs typeface="Arial" panose="020B0604020202020204"/>
              </a:defRPr>
            </a:lvl1pPr>
          </a:lstStyle>
          <a:p>
            <a:endParaRPr lang="en-US" dirty="0"/>
          </a:p>
        </p:txBody>
      </p:sp>
      <p:sp>
        <p:nvSpPr>
          <p:cNvPr id="50" name="Picture Placeholder 8"/>
          <p:cNvSpPr>
            <a:spLocks noGrp="1"/>
          </p:cNvSpPr>
          <p:nvPr>
            <p:ph type="pic" sz="quarter" idx="43"/>
          </p:nvPr>
        </p:nvSpPr>
        <p:spPr>
          <a:xfrm>
            <a:off x="12768064" y="9162256"/>
            <a:ext cx="2518876" cy="2520280"/>
          </a:xfrm>
          <a:custGeom>
            <a:avLst/>
            <a:gdLst>
              <a:gd name="connsiteX0" fmla="*/ 0 w 4357820"/>
              <a:gd name="connsiteY0" fmla="*/ 2178493 h 4356986"/>
              <a:gd name="connsiteX1" fmla="*/ 2178910 w 4357820"/>
              <a:gd name="connsiteY1" fmla="*/ 0 h 4356986"/>
              <a:gd name="connsiteX2" fmla="*/ 4357820 w 4357820"/>
              <a:gd name="connsiteY2" fmla="*/ 2178493 h 4356986"/>
              <a:gd name="connsiteX3" fmla="*/ 2178910 w 4357820"/>
              <a:gd name="connsiteY3" fmla="*/ 4356986 h 4356986"/>
              <a:gd name="connsiteX4" fmla="*/ 0 w 4357820"/>
              <a:gd name="connsiteY4" fmla="*/ 2178493 h 4356986"/>
              <a:gd name="connsiteX0-1" fmla="*/ 42475 w 4400295"/>
              <a:gd name="connsiteY0-2" fmla="*/ 2178493 h 4461225"/>
              <a:gd name="connsiteX1-3" fmla="*/ 2221385 w 4400295"/>
              <a:gd name="connsiteY1-4" fmla="*/ 0 h 4461225"/>
              <a:gd name="connsiteX2-5" fmla="*/ 4400295 w 4400295"/>
              <a:gd name="connsiteY2-6" fmla="*/ 2178493 h 4461225"/>
              <a:gd name="connsiteX3-7" fmla="*/ 2221385 w 4400295"/>
              <a:gd name="connsiteY3-8" fmla="*/ 4356986 h 4461225"/>
              <a:gd name="connsiteX4-9" fmla="*/ 887975 w 4400295"/>
              <a:gd name="connsiteY4-10" fmla="*/ 3915598 h 4461225"/>
              <a:gd name="connsiteX5" fmla="*/ 42475 w 4400295"/>
              <a:gd name="connsiteY5" fmla="*/ 2178493 h 4461225"/>
              <a:gd name="connsiteX0-11" fmla="*/ 430 w 4358250"/>
              <a:gd name="connsiteY0-12" fmla="*/ 2178493 h 4461225"/>
              <a:gd name="connsiteX1-13" fmla="*/ 2179340 w 4358250"/>
              <a:gd name="connsiteY1-14" fmla="*/ 0 h 4461225"/>
              <a:gd name="connsiteX2-15" fmla="*/ 4358250 w 4358250"/>
              <a:gd name="connsiteY2-16" fmla="*/ 2178493 h 4461225"/>
              <a:gd name="connsiteX3-17" fmla="*/ 2179340 w 4358250"/>
              <a:gd name="connsiteY3-18" fmla="*/ 4356986 h 4461225"/>
              <a:gd name="connsiteX4-19" fmla="*/ 845930 w 4358250"/>
              <a:gd name="connsiteY4-20" fmla="*/ 3915598 h 4461225"/>
              <a:gd name="connsiteX5-21" fmla="*/ 430 w 4358250"/>
              <a:gd name="connsiteY5-22" fmla="*/ 2178493 h 4461225"/>
              <a:gd name="connsiteX0-23" fmla="*/ 430 w 4358250"/>
              <a:gd name="connsiteY0-24" fmla="*/ 2178493 h 4443710"/>
              <a:gd name="connsiteX1-25" fmla="*/ 2179340 w 4358250"/>
              <a:gd name="connsiteY1-26" fmla="*/ 0 h 4443710"/>
              <a:gd name="connsiteX2-27" fmla="*/ 4358250 w 4358250"/>
              <a:gd name="connsiteY2-28" fmla="*/ 2178493 h 4443710"/>
              <a:gd name="connsiteX3-29" fmla="*/ 2179340 w 4358250"/>
              <a:gd name="connsiteY3-30" fmla="*/ 4356986 h 4443710"/>
              <a:gd name="connsiteX4-31" fmla="*/ 845930 w 4358250"/>
              <a:gd name="connsiteY4-32" fmla="*/ 3915598 h 4443710"/>
              <a:gd name="connsiteX5-33" fmla="*/ 430 w 4358250"/>
              <a:gd name="connsiteY5-34" fmla="*/ 2178493 h 4443710"/>
              <a:gd name="connsiteX0-35" fmla="*/ 430 w 4358250"/>
              <a:gd name="connsiteY0-36" fmla="*/ 2178493 h 4362020"/>
              <a:gd name="connsiteX1-37" fmla="*/ 2179340 w 4358250"/>
              <a:gd name="connsiteY1-38" fmla="*/ 0 h 4362020"/>
              <a:gd name="connsiteX2-39" fmla="*/ 4358250 w 4358250"/>
              <a:gd name="connsiteY2-40" fmla="*/ 2178493 h 4362020"/>
              <a:gd name="connsiteX3-41" fmla="*/ 2179340 w 4358250"/>
              <a:gd name="connsiteY3-42" fmla="*/ 4356986 h 4362020"/>
              <a:gd name="connsiteX4-43" fmla="*/ 845930 w 4358250"/>
              <a:gd name="connsiteY4-44" fmla="*/ 3915598 h 4362020"/>
              <a:gd name="connsiteX5-45" fmla="*/ 430 w 4358250"/>
              <a:gd name="connsiteY5-46" fmla="*/ 2178493 h 4362020"/>
              <a:gd name="connsiteX0-47" fmla="*/ 430 w 4358250"/>
              <a:gd name="connsiteY0-48" fmla="*/ 2178493 h 4361382"/>
              <a:gd name="connsiteX1-49" fmla="*/ 2179340 w 4358250"/>
              <a:gd name="connsiteY1-50" fmla="*/ 0 h 4361382"/>
              <a:gd name="connsiteX2-51" fmla="*/ 4358250 w 4358250"/>
              <a:gd name="connsiteY2-52" fmla="*/ 2178493 h 4361382"/>
              <a:gd name="connsiteX3-53" fmla="*/ 2179340 w 4358250"/>
              <a:gd name="connsiteY3-54" fmla="*/ 4356986 h 4361382"/>
              <a:gd name="connsiteX4-55" fmla="*/ 845930 w 4358250"/>
              <a:gd name="connsiteY4-56" fmla="*/ 3915598 h 4361382"/>
              <a:gd name="connsiteX5-57" fmla="*/ 430 w 4358250"/>
              <a:gd name="connsiteY5-58" fmla="*/ 2178493 h 4361382"/>
              <a:gd name="connsiteX0-59" fmla="*/ 430 w 4446871"/>
              <a:gd name="connsiteY0-60" fmla="*/ 2178493 h 4362484"/>
              <a:gd name="connsiteX1-61" fmla="*/ 2179340 w 4446871"/>
              <a:gd name="connsiteY1-62" fmla="*/ 0 h 4362484"/>
              <a:gd name="connsiteX2-63" fmla="*/ 4358250 w 4446871"/>
              <a:gd name="connsiteY2-64" fmla="*/ 2178493 h 4362484"/>
              <a:gd name="connsiteX3-65" fmla="*/ 3803957 w 4446871"/>
              <a:gd name="connsiteY3-66" fmla="*/ 3631614 h 4362484"/>
              <a:gd name="connsiteX4-67" fmla="*/ 2179340 w 4446871"/>
              <a:gd name="connsiteY4-68" fmla="*/ 4356986 h 4362484"/>
              <a:gd name="connsiteX5-69" fmla="*/ 845930 w 4446871"/>
              <a:gd name="connsiteY5-70" fmla="*/ 3915598 h 4362484"/>
              <a:gd name="connsiteX6" fmla="*/ 430 w 4446871"/>
              <a:gd name="connsiteY6" fmla="*/ 2178493 h 4362484"/>
              <a:gd name="connsiteX0-71" fmla="*/ 430 w 4446871"/>
              <a:gd name="connsiteY0-72" fmla="*/ 2178493 h 4362484"/>
              <a:gd name="connsiteX1-73" fmla="*/ 2179340 w 4446871"/>
              <a:gd name="connsiteY1-74" fmla="*/ 0 h 4362484"/>
              <a:gd name="connsiteX2-75" fmla="*/ 4358250 w 4446871"/>
              <a:gd name="connsiteY2-76" fmla="*/ 2178493 h 4362484"/>
              <a:gd name="connsiteX3-77" fmla="*/ 3803957 w 4446871"/>
              <a:gd name="connsiteY3-78" fmla="*/ 3631614 h 4362484"/>
              <a:gd name="connsiteX4-79" fmla="*/ 2179340 w 4446871"/>
              <a:gd name="connsiteY4-80" fmla="*/ 4356986 h 4362484"/>
              <a:gd name="connsiteX5-81" fmla="*/ 845930 w 4446871"/>
              <a:gd name="connsiteY5-82" fmla="*/ 3915598 h 4362484"/>
              <a:gd name="connsiteX6-83" fmla="*/ 430 w 4446871"/>
              <a:gd name="connsiteY6-84" fmla="*/ 2178493 h 4362484"/>
              <a:gd name="connsiteX0-85" fmla="*/ 430 w 4358250"/>
              <a:gd name="connsiteY0-86" fmla="*/ 2178493 h 4362484"/>
              <a:gd name="connsiteX1-87" fmla="*/ 2179340 w 4358250"/>
              <a:gd name="connsiteY1-88" fmla="*/ 0 h 4362484"/>
              <a:gd name="connsiteX2-89" fmla="*/ 4358250 w 4358250"/>
              <a:gd name="connsiteY2-90" fmla="*/ 2178493 h 4362484"/>
              <a:gd name="connsiteX3-91" fmla="*/ 3803957 w 4358250"/>
              <a:gd name="connsiteY3-92" fmla="*/ 3631614 h 4362484"/>
              <a:gd name="connsiteX4-93" fmla="*/ 2179340 w 4358250"/>
              <a:gd name="connsiteY4-94" fmla="*/ 4356986 h 4362484"/>
              <a:gd name="connsiteX5-95" fmla="*/ 845930 w 4358250"/>
              <a:gd name="connsiteY5-96" fmla="*/ 3915598 h 4362484"/>
              <a:gd name="connsiteX6-97" fmla="*/ 430 w 4358250"/>
              <a:gd name="connsiteY6-98" fmla="*/ 2178493 h 4362484"/>
              <a:gd name="connsiteX0-99" fmla="*/ 430 w 4358250"/>
              <a:gd name="connsiteY0-100" fmla="*/ 2178493 h 4362484"/>
              <a:gd name="connsiteX1-101" fmla="*/ 2179340 w 4358250"/>
              <a:gd name="connsiteY1-102" fmla="*/ 0 h 4362484"/>
              <a:gd name="connsiteX2-103" fmla="*/ 4358250 w 4358250"/>
              <a:gd name="connsiteY2-104" fmla="*/ 2178493 h 4362484"/>
              <a:gd name="connsiteX3-105" fmla="*/ 3803957 w 4358250"/>
              <a:gd name="connsiteY3-106" fmla="*/ 3631614 h 4362484"/>
              <a:gd name="connsiteX4-107" fmla="*/ 2179340 w 4358250"/>
              <a:gd name="connsiteY4-108" fmla="*/ 4356986 h 4362484"/>
              <a:gd name="connsiteX5-109" fmla="*/ 845930 w 4358250"/>
              <a:gd name="connsiteY5-110" fmla="*/ 3915598 h 4362484"/>
              <a:gd name="connsiteX6-111" fmla="*/ 430 w 4358250"/>
              <a:gd name="connsiteY6-112" fmla="*/ 2178493 h 4362484"/>
              <a:gd name="connsiteX0-113" fmla="*/ 430 w 4358250"/>
              <a:gd name="connsiteY0-114" fmla="*/ 2178493 h 4362484"/>
              <a:gd name="connsiteX1-115" fmla="*/ 2179340 w 4358250"/>
              <a:gd name="connsiteY1-116" fmla="*/ 0 h 4362484"/>
              <a:gd name="connsiteX2-117" fmla="*/ 4358250 w 4358250"/>
              <a:gd name="connsiteY2-118" fmla="*/ 2178493 h 4362484"/>
              <a:gd name="connsiteX3-119" fmla="*/ 3803957 w 4358250"/>
              <a:gd name="connsiteY3-120" fmla="*/ 3631614 h 4362484"/>
              <a:gd name="connsiteX4-121" fmla="*/ 2179340 w 4358250"/>
              <a:gd name="connsiteY4-122" fmla="*/ 4356986 h 4362484"/>
              <a:gd name="connsiteX5-123" fmla="*/ 845930 w 4358250"/>
              <a:gd name="connsiteY5-124" fmla="*/ 3915598 h 4362484"/>
              <a:gd name="connsiteX6-125" fmla="*/ 430 w 4358250"/>
              <a:gd name="connsiteY6-126" fmla="*/ 2178493 h 4362484"/>
              <a:gd name="connsiteX0-127" fmla="*/ 430 w 4358250"/>
              <a:gd name="connsiteY0-128" fmla="*/ 2178493 h 4357463"/>
              <a:gd name="connsiteX1-129" fmla="*/ 2179340 w 4358250"/>
              <a:gd name="connsiteY1-130" fmla="*/ 0 h 4357463"/>
              <a:gd name="connsiteX2-131" fmla="*/ 4358250 w 4358250"/>
              <a:gd name="connsiteY2-132" fmla="*/ 2178493 h 4357463"/>
              <a:gd name="connsiteX3-133" fmla="*/ 3803957 w 4358250"/>
              <a:gd name="connsiteY3-134" fmla="*/ 3631614 h 4357463"/>
              <a:gd name="connsiteX4-135" fmla="*/ 2179340 w 4358250"/>
              <a:gd name="connsiteY4-136" fmla="*/ 4356986 h 4357463"/>
              <a:gd name="connsiteX5-137" fmla="*/ 845930 w 4358250"/>
              <a:gd name="connsiteY5-138" fmla="*/ 3915598 h 4357463"/>
              <a:gd name="connsiteX6-139" fmla="*/ 430 w 4358250"/>
              <a:gd name="connsiteY6-140" fmla="*/ 2178493 h 4357463"/>
              <a:gd name="connsiteX0-141" fmla="*/ 717 w 4358537"/>
              <a:gd name="connsiteY0-142" fmla="*/ 2295351 h 4474321"/>
              <a:gd name="connsiteX1-143" fmla="*/ 980315 w 4358537"/>
              <a:gd name="connsiteY1-144" fmla="*/ 506330 h 4474321"/>
              <a:gd name="connsiteX2-145" fmla="*/ 2179627 w 4358537"/>
              <a:gd name="connsiteY2-146" fmla="*/ 116858 h 4474321"/>
              <a:gd name="connsiteX3-147" fmla="*/ 4358537 w 4358537"/>
              <a:gd name="connsiteY3-148" fmla="*/ 2295351 h 4474321"/>
              <a:gd name="connsiteX4-149" fmla="*/ 3804244 w 4358537"/>
              <a:gd name="connsiteY4-150" fmla="*/ 3748472 h 4474321"/>
              <a:gd name="connsiteX5-151" fmla="*/ 2179627 w 4358537"/>
              <a:gd name="connsiteY5-152" fmla="*/ 4473844 h 4474321"/>
              <a:gd name="connsiteX6-153" fmla="*/ 846217 w 4358537"/>
              <a:gd name="connsiteY6-154" fmla="*/ 4032456 h 4474321"/>
              <a:gd name="connsiteX7" fmla="*/ 717 w 4358537"/>
              <a:gd name="connsiteY7" fmla="*/ 2295351 h 4474321"/>
              <a:gd name="connsiteX0-155" fmla="*/ 717 w 4358537"/>
              <a:gd name="connsiteY0-156" fmla="*/ 2271433 h 4450403"/>
              <a:gd name="connsiteX1-157" fmla="*/ 980315 w 4358537"/>
              <a:gd name="connsiteY1-158" fmla="*/ 482412 h 4450403"/>
              <a:gd name="connsiteX2-159" fmla="*/ 2179627 w 4358537"/>
              <a:gd name="connsiteY2-160" fmla="*/ 92940 h 4450403"/>
              <a:gd name="connsiteX3-161" fmla="*/ 4358537 w 4358537"/>
              <a:gd name="connsiteY3-162" fmla="*/ 2271433 h 4450403"/>
              <a:gd name="connsiteX4-163" fmla="*/ 3804244 w 4358537"/>
              <a:gd name="connsiteY4-164" fmla="*/ 3724554 h 4450403"/>
              <a:gd name="connsiteX5-165" fmla="*/ 2179627 w 4358537"/>
              <a:gd name="connsiteY5-166" fmla="*/ 4449926 h 4450403"/>
              <a:gd name="connsiteX6-167" fmla="*/ 846217 w 4358537"/>
              <a:gd name="connsiteY6-168" fmla="*/ 4008538 h 4450403"/>
              <a:gd name="connsiteX7-169" fmla="*/ 717 w 4358537"/>
              <a:gd name="connsiteY7-170" fmla="*/ 2271433 h 4450403"/>
              <a:gd name="connsiteX0-171" fmla="*/ 717 w 4358537"/>
              <a:gd name="connsiteY0-172" fmla="*/ 2271433 h 4450403"/>
              <a:gd name="connsiteX1-173" fmla="*/ 980315 w 4358537"/>
              <a:gd name="connsiteY1-174" fmla="*/ 482412 h 4450403"/>
              <a:gd name="connsiteX2-175" fmla="*/ 2179627 w 4358537"/>
              <a:gd name="connsiteY2-176" fmla="*/ 92940 h 4450403"/>
              <a:gd name="connsiteX3-177" fmla="*/ 4358537 w 4358537"/>
              <a:gd name="connsiteY3-178" fmla="*/ 2271433 h 4450403"/>
              <a:gd name="connsiteX4-179" fmla="*/ 3804244 w 4358537"/>
              <a:gd name="connsiteY4-180" fmla="*/ 3724554 h 4450403"/>
              <a:gd name="connsiteX5-181" fmla="*/ 2179627 w 4358537"/>
              <a:gd name="connsiteY5-182" fmla="*/ 4449926 h 4450403"/>
              <a:gd name="connsiteX6-183" fmla="*/ 846217 w 4358537"/>
              <a:gd name="connsiteY6-184" fmla="*/ 4008538 h 4450403"/>
              <a:gd name="connsiteX7-185" fmla="*/ 717 w 4358537"/>
              <a:gd name="connsiteY7-186" fmla="*/ 2271433 h 4450403"/>
              <a:gd name="connsiteX0-187" fmla="*/ 717 w 4358537"/>
              <a:gd name="connsiteY0-188" fmla="*/ 2180017 h 4358987"/>
              <a:gd name="connsiteX1-189" fmla="*/ 980315 w 4358537"/>
              <a:gd name="connsiteY1-190" fmla="*/ 390996 h 4358987"/>
              <a:gd name="connsiteX2-191" fmla="*/ 2179627 w 4358537"/>
              <a:gd name="connsiteY2-192" fmla="*/ 1524 h 4358987"/>
              <a:gd name="connsiteX3-193" fmla="*/ 4358537 w 4358537"/>
              <a:gd name="connsiteY3-194" fmla="*/ 2180017 h 4358987"/>
              <a:gd name="connsiteX4-195" fmla="*/ 3804244 w 4358537"/>
              <a:gd name="connsiteY4-196" fmla="*/ 3633138 h 4358987"/>
              <a:gd name="connsiteX5-197" fmla="*/ 2179627 w 4358537"/>
              <a:gd name="connsiteY5-198" fmla="*/ 4358510 h 4358987"/>
              <a:gd name="connsiteX6-199" fmla="*/ 846217 w 4358537"/>
              <a:gd name="connsiteY6-200" fmla="*/ 3917122 h 4358987"/>
              <a:gd name="connsiteX7-201" fmla="*/ 717 w 4358537"/>
              <a:gd name="connsiteY7-202" fmla="*/ 2180017 h 4358987"/>
              <a:gd name="connsiteX0-203" fmla="*/ 717 w 4358537"/>
              <a:gd name="connsiteY0-204" fmla="*/ 1995182 h 4174152"/>
              <a:gd name="connsiteX1-205" fmla="*/ 980315 w 4358537"/>
              <a:gd name="connsiteY1-206" fmla="*/ 206161 h 4174152"/>
              <a:gd name="connsiteX2-207" fmla="*/ 2376829 w 4358537"/>
              <a:gd name="connsiteY2-208" fmla="*/ 6012 h 4174152"/>
              <a:gd name="connsiteX3-209" fmla="*/ 4358537 w 4358537"/>
              <a:gd name="connsiteY3-210" fmla="*/ 1995182 h 4174152"/>
              <a:gd name="connsiteX4-211" fmla="*/ 3804244 w 4358537"/>
              <a:gd name="connsiteY4-212" fmla="*/ 3448303 h 4174152"/>
              <a:gd name="connsiteX5-213" fmla="*/ 2179627 w 4358537"/>
              <a:gd name="connsiteY5-214" fmla="*/ 4173675 h 4174152"/>
              <a:gd name="connsiteX6-215" fmla="*/ 846217 w 4358537"/>
              <a:gd name="connsiteY6-216" fmla="*/ 3732287 h 4174152"/>
              <a:gd name="connsiteX7-217" fmla="*/ 717 w 4358537"/>
              <a:gd name="connsiteY7-218" fmla="*/ 1995182 h 4174152"/>
              <a:gd name="connsiteX0-219" fmla="*/ 717 w 4358537"/>
              <a:gd name="connsiteY0-220" fmla="*/ 1990215 h 4169185"/>
              <a:gd name="connsiteX1-221" fmla="*/ 980315 w 4358537"/>
              <a:gd name="connsiteY1-222" fmla="*/ 201194 h 4169185"/>
              <a:gd name="connsiteX2-223" fmla="*/ 2376829 w 4358537"/>
              <a:gd name="connsiteY2-224" fmla="*/ 1045 h 4169185"/>
              <a:gd name="connsiteX3-225" fmla="*/ 4358537 w 4358537"/>
              <a:gd name="connsiteY3-226" fmla="*/ 1990215 h 4169185"/>
              <a:gd name="connsiteX4-227" fmla="*/ 3804244 w 4358537"/>
              <a:gd name="connsiteY4-228" fmla="*/ 3443336 h 4169185"/>
              <a:gd name="connsiteX5-229" fmla="*/ 2179627 w 4358537"/>
              <a:gd name="connsiteY5-230" fmla="*/ 4168708 h 4169185"/>
              <a:gd name="connsiteX6-231" fmla="*/ 846217 w 4358537"/>
              <a:gd name="connsiteY6-232" fmla="*/ 3727320 h 4169185"/>
              <a:gd name="connsiteX7-233" fmla="*/ 717 w 4358537"/>
              <a:gd name="connsiteY7-234" fmla="*/ 1990215 h 4169185"/>
              <a:gd name="connsiteX0-235" fmla="*/ 717 w 4358537"/>
              <a:gd name="connsiteY0-236" fmla="*/ 2044765 h 4223735"/>
              <a:gd name="connsiteX1-237" fmla="*/ 980315 w 4358537"/>
              <a:gd name="connsiteY1-238" fmla="*/ 255744 h 4223735"/>
              <a:gd name="connsiteX2-239" fmla="*/ 2368941 w 4358537"/>
              <a:gd name="connsiteY2-240" fmla="*/ 376 h 4223735"/>
              <a:gd name="connsiteX3-241" fmla="*/ 4358537 w 4358537"/>
              <a:gd name="connsiteY3-242" fmla="*/ 2044765 h 4223735"/>
              <a:gd name="connsiteX4-243" fmla="*/ 3804244 w 4358537"/>
              <a:gd name="connsiteY4-244" fmla="*/ 3497886 h 4223735"/>
              <a:gd name="connsiteX5-245" fmla="*/ 2179627 w 4358537"/>
              <a:gd name="connsiteY5-246" fmla="*/ 4223258 h 4223735"/>
              <a:gd name="connsiteX6-247" fmla="*/ 846217 w 4358537"/>
              <a:gd name="connsiteY6-248" fmla="*/ 3781870 h 4223735"/>
              <a:gd name="connsiteX7-249" fmla="*/ 717 w 4358537"/>
              <a:gd name="connsiteY7-250" fmla="*/ 2044765 h 4223735"/>
              <a:gd name="connsiteX0-251" fmla="*/ 717 w 4358537"/>
              <a:gd name="connsiteY0-252" fmla="*/ 2044765 h 4223735"/>
              <a:gd name="connsiteX1-253" fmla="*/ 980315 w 4358537"/>
              <a:gd name="connsiteY1-254" fmla="*/ 255744 h 4223735"/>
              <a:gd name="connsiteX2-255" fmla="*/ 2368941 w 4358537"/>
              <a:gd name="connsiteY2-256" fmla="*/ 376 h 4223735"/>
              <a:gd name="connsiteX3-257" fmla="*/ 4358537 w 4358537"/>
              <a:gd name="connsiteY3-258" fmla="*/ 2044765 h 4223735"/>
              <a:gd name="connsiteX4-259" fmla="*/ 3804244 w 4358537"/>
              <a:gd name="connsiteY4-260" fmla="*/ 3497886 h 4223735"/>
              <a:gd name="connsiteX5-261" fmla="*/ 2179627 w 4358537"/>
              <a:gd name="connsiteY5-262" fmla="*/ 4223258 h 4223735"/>
              <a:gd name="connsiteX6-263" fmla="*/ 846217 w 4358537"/>
              <a:gd name="connsiteY6-264" fmla="*/ 3781870 h 4223735"/>
              <a:gd name="connsiteX7-265" fmla="*/ 717 w 4358537"/>
              <a:gd name="connsiteY7-266" fmla="*/ 2044765 h 4223735"/>
              <a:gd name="connsiteX0-267" fmla="*/ 36241 w 4394061"/>
              <a:gd name="connsiteY0-268" fmla="*/ 2044765 h 4223735"/>
              <a:gd name="connsiteX1-269" fmla="*/ 1015839 w 4394061"/>
              <a:gd name="connsiteY1-270" fmla="*/ 255744 h 4223735"/>
              <a:gd name="connsiteX2-271" fmla="*/ 2404465 w 4394061"/>
              <a:gd name="connsiteY2-272" fmla="*/ 376 h 4223735"/>
              <a:gd name="connsiteX3-273" fmla="*/ 4394061 w 4394061"/>
              <a:gd name="connsiteY3-274" fmla="*/ 2044765 h 4223735"/>
              <a:gd name="connsiteX4-275" fmla="*/ 3839768 w 4394061"/>
              <a:gd name="connsiteY4-276" fmla="*/ 3497886 h 4223735"/>
              <a:gd name="connsiteX5-277" fmla="*/ 2215151 w 4394061"/>
              <a:gd name="connsiteY5-278" fmla="*/ 4223258 h 4223735"/>
              <a:gd name="connsiteX6-279" fmla="*/ 881741 w 4394061"/>
              <a:gd name="connsiteY6-280" fmla="*/ 3781870 h 4223735"/>
              <a:gd name="connsiteX7-281" fmla="*/ 274361 w 4394061"/>
              <a:gd name="connsiteY7-282" fmla="*/ 3024581 h 4223735"/>
              <a:gd name="connsiteX8" fmla="*/ 36241 w 4394061"/>
              <a:gd name="connsiteY8" fmla="*/ 2044765 h 4223735"/>
              <a:gd name="connsiteX0-283" fmla="*/ 23687 w 4381507"/>
              <a:gd name="connsiteY0-284" fmla="*/ 2044765 h 4223735"/>
              <a:gd name="connsiteX1-285" fmla="*/ 1003285 w 4381507"/>
              <a:gd name="connsiteY1-286" fmla="*/ 255744 h 4223735"/>
              <a:gd name="connsiteX2-287" fmla="*/ 2391911 w 4381507"/>
              <a:gd name="connsiteY2-288" fmla="*/ 376 h 4223735"/>
              <a:gd name="connsiteX3-289" fmla="*/ 4381507 w 4381507"/>
              <a:gd name="connsiteY3-290" fmla="*/ 2044765 h 4223735"/>
              <a:gd name="connsiteX4-291" fmla="*/ 3827214 w 4381507"/>
              <a:gd name="connsiteY4-292" fmla="*/ 3497886 h 4223735"/>
              <a:gd name="connsiteX5-293" fmla="*/ 2202597 w 4381507"/>
              <a:gd name="connsiteY5-294" fmla="*/ 4223258 h 4223735"/>
              <a:gd name="connsiteX6-295" fmla="*/ 869187 w 4381507"/>
              <a:gd name="connsiteY6-296" fmla="*/ 3781870 h 4223735"/>
              <a:gd name="connsiteX7-297" fmla="*/ 261807 w 4381507"/>
              <a:gd name="connsiteY7-298" fmla="*/ 3024581 h 4223735"/>
              <a:gd name="connsiteX8-299" fmla="*/ 23687 w 4381507"/>
              <a:gd name="connsiteY8-300" fmla="*/ 2044765 h 4223735"/>
              <a:gd name="connsiteX0-301" fmla="*/ 21 w 4357841"/>
              <a:gd name="connsiteY0-302" fmla="*/ 2044765 h 4223735"/>
              <a:gd name="connsiteX1-303" fmla="*/ 979619 w 4357841"/>
              <a:gd name="connsiteY1-304" fmla="*/ 255744 h 4223735"/>
              <a:gd name="connsiteX2-305" fmla="*/ 2368245 w 4357841"/>
              <a:gd name="connsiteY2-306" fmla="*/ 376 h 4223735"/>
              <a:gd name="connsiteX3-307" fmla="*/ 4357841 w 4357841"/>
              <a:gd name="connsiteY3-308" fmla="*/ 2044765 h 4223735"/>
              <a:gd name="connsiteX4-309" fmla="*/ 3803548 w 4357841"/>
              <a:gd name="connsiteY4-310" fmla="*/ 3497886 h 4223735"/>
              <a:gd name="connsiteX5-311" fmla="*/ 2178931 w 4357841"/>
              <a:gd name="connsiteY5-312" fmla="*/ 4223258 h 4223735"/>
              <a:gd name="connsiteX6-313" fmla="*/ 845521 w 4357841"/>
              <a:gd name="connsiteY6-314" fmla="*/ 3781870 h 4223735"/>
              <a:gd name="connsiteX7-315" fmla="*/ 238141 w 4357841"/>
              <a:gd name="connsiteY7-316" fmla="*/ 3024581 h 4223735"/>
              <a:gd name="connsiteX8-317" fmla="*/ 21 w 4357841"/>
              <a:gd name="connsiteY8-318" fmla="*/ 2044765 h 4223735"/>
              <a:gd name="connsiteX0-319" fmla="*/ 21 w 4357841"/>
              <a:gd name="connsiteY0-320" fmla="*/ 2044765 h 4223735"/>
              <a:gd name="connsiteX1-321" fmla="*/ 979619 w 4357841"/>
              <a:gd name="connsiteY1-322" fmla="*/ 255744 h 4223735"/>
              <a:gd name="connsiteX2-323" fmla="*/ 2368245 w 4357841"/>
              <a:gd name="connsiteY2-324" fmla="*/ 376 h 4223735"/>
              <a:gd name="connsiteX3-325" fmla="*/ 4357841 w 4357841"/>
              <a:gd name="connsiteY3-326" fmla="*/ 2044765 h 4223735"/>
              <a:gd name="connsiteX4-327" fmla="*/ 3803548 w 4357841"/>
              <a:gd name="connsiteY4-328" fmla="*/ 3497886 h 4223735"/>
              <a:gd name="connsiteX5-329" fmla="*/ 2178931 w 4357841"/>
              <a:gd name="connsiteY5-330" fmla="*/ 4223258 h 4223735"/>
              <a:gd name="connsiteX6-331" fmla="*/ 845521 w 4357841"/>
              <a:gd name="connsiteY6-332" fmla="*/ 3781870 h 4223735"/>
              <a:gd name="connsiteX7-333" fmla="*/ 238141 w 4357841"/>
              <a:gd name="connsiteY7-334" fmla="*/ 3024581 h 4223735"/>
              <a:gd name="connsiteX8-335" fmla="*/ 21 w 4357841"/>
              <a:gd name="connsiteY8-336" fmla="*/ 2044765 h 4223735"/>
              <a:gd name="connsiteX0-337" fmla="*/ 21 w 4357841"/>
              <a:gd name="connsiteY0-338" fmla="*/ 2044765 h 4225812"/>
              <a:gd name="connsiteX1-339" fmla="*/ 979619 w 4357841"/>
              <a:gd name="connsiteY1-340" fmla="*/ 255744 h 4225812"/>
              <a:gd name="connsiteX2-341" fmla="*/ 2368245 w 4357841"/>
              <a:gd name="connsiteY2-342" fmla="*/ 376 h 4225812"/>
              <a:gd name="connsiteX3-343" fmla="*/ 4357841 w 4357841"/>
              <a:gd name="connsiteY3-344" fmla="*/ 2044765 h 4225812"/>
              <a:gd name="connsiteX4-345" fmla="*/ 3866522 w 4357841"/>
              <a:gd name="connsiteY4-346" fmla="*/ 3592352 h 4225812"/>
              <a:gd name="connsiteX5-347" fmla="*/ 2178931 w 4357841"/>
              <a:gd name="connsiteY5-348" fmla="*/ 4223258 h 4225812"/>
              <a:gd name="connsiteX6-349" fmla="*/ 845521 w 4357841"/>
              <a:gd name="connsiteY6-350" fmla="*/ 3781870 h 4225812"/>
              <a:gd name="connsiteX7-351" fmla="*/ 238141 w 4357841"/>
              <a:gd name="connsiteY7-352" fmla="*/ 3024581 h 4225812"/>
              <a:gd name="connsiteX8-353" fmla="*/ 21 w 4357841"/>
              <a:gd name="connsiteY8-354" fmla="*/ 2044765 h 4225812"/>
              <a:gd name="connsiteX0-355" fmla="*/ 21 w 4357841"/>
              <a:gd name="connsiteY0-356" fmla="*/ 2044765 h 4184246"/>
              <a:gd name="connsiteX1-357" fmla="*/ 979619 w 4357841"/>
              <a:gd name="connsiteY1-358" fmla="*/ 255744 h 4184246"/>
              <a:gd name="connsiteX2-359" fmla="*/ 2368245 w 4357841"/>
              <a:gd name="connsiteY2-360" fmla="*/ 376 h 4184246"/>
              <a:gd name="connsiteX3-361" fmla="*/ 4357841 w 4357841"/>
              <a:gd name="connsiteY3-362" fmla="*/ 2044765 h 4184246"/>
              <a:gd name="connsiteX4-363" fmla="*/ 3866522 w 4357841"/>
              <a:gd name="connsiteY4-364" fmla="*/ 3592352 h 4184246"/>
              <a:gd name="connsiteX5-365" fmla="*/ 2273391 w 4357841"/>
              <a:gd name="connsiteY5-366" fmla="*/ 4181273 h 4184246"/>
              <a:gd name="connsiteX6-367" fmla="*/ 845521 w 4357841"/>
              <a:gd name="connsiteY6-368" fmla="*/ 3781870 h 4184246"/>
              <a:gd name="connsiteX7-369" fmla="*/ 238141 w 4357841"/>
              <a:gd name="connsiteY7-370" fmla="*/ 3024581 h 4184246"/>
              <a:gd name="connsiteX8-371" fmla="*/ 21 w 4357841"/>
              <a:gd name="connsiteY8-372" fmla="*/ 2044765 h 4184246"/>
              <a:gd name="connsiteX0-373" fmla="*/ 21 w 4357841"/>
              <a:gd name="connsiteY0-374" fmla="*/ 2050041 h 4189522"/>
              <a:gd name="connsiteX1-375" fmla="*/ 979619 w 4357841"/>
              <a:gd name="connsiteY1-376" fmla="*/ 261020 h 4189522"/>
              <a:gd name="connsiteX2-377" fmla="*/ 2368245 w 4357841"/>
              <a:gd name="connsiteY2-378" fmla="*/ 5652 h 4189522"/>
              <a:gd name="connsiteX3-379" fmla="*/ 4357841 w 4357841"/>
              <a:gd name="connsiteY3-380" fmla="*/ 2050041 h 4189522"/>
              <a:gd name="connsiteX4-381" fmla="*/ 3866522 w 4357841"/>
              <a:gd name="connsiteY4-382" fmla="*/ 3597628 h 4189522"/>
              <a:gd name="connsiteX5-383" fmla="*/ 2273391 w 4357841"/>
              <a:gd name="connsiteY5-384" fmla="*/ 4186549 h 4189522"/>
              <a:gd name="connsiteX6-385" fmla="*/ 845521 w 4357841"/>
              <a:gd name="connsiteY6-386" fmla="*/ 3787146 h 4189522"/>
              <a:gd name="connsiteX7-387" fmla="*/ 238141 w 4357841"/>
              <a:gd name="connsiteY7-388" fmla="*/ 3029857 h 4189522"/>
              <a:gd name="connsiteX8-389" fmla="*/ 21 w 4357841"/>
              <a:gd name="connsiteY8-390" fmla="*/ 2050041 h 4189522"/>
              <a:gd name="connsiteX0-391" fmla="*/ 21 w 4357841"/>
              <a:gd name="connsiteY0-392" fmla="*/ 2139344 h 4278825"/>
              <a:gd name="connsiteX1-393" fmla="*/ 979619 w 4357841"/>
              <a:gd name="connsiteY1-394" fmla="*/ 350323 h 4278825"/>
              <a:gd name="connsiteX2-395" fmla="*/ 2378740 w 4357841"/>
              <a:gd name="connsiteY2-396" fmla="*/ 489 h 4278825"/>
              <a:gd name="connsiteX3-397" fmla="*/ 4357841 w 4357841"/>
              <a:gd name="connsiteY3-398" fmla="*/ 2139344 h 4278825"/>
              <a:gd name="connsiteX4-399" fmla="*/ 3866522 w 4357841"/>
              <a:gd name="connsiteY4-400" fmla="*/ 3686931 h 4278825"/>
              <a:gd name="connsiteX5-401" fmla="*/ 2273391 w 4357841"/>
              <a:gd name="connsiteY5-402" fmla="*/ 4275852 h 4278825"/>
              <a:gd name="connsiteX6-403" fmla="*/ 845521 w 4357841"/>
              <a:gd name="connsiteY6-404" fmla="*/ 3876449 h 4278825"/>
              <a:gd name="connsiteX7-405" fmla="*/ 238141 w 4357841"/>
              <a:gd name="connsiteY7-406" fmla="*/ 3119160 h 4278825"/>
              <a:gd name="connsiteX8-407" fmla="*/ 21 w 4357841"/>
              <a:gd name="connsiteY8-408" fmla="*/ 2139344 h 4278825"/>
              <a:gd name="connsiteX0-409" fmla="*/ 33580 w 4391400"/>
              <a:gd name="connsiteY0-410" fmla="*/ 2139344 h 4278825"/>
              <a:gd name="connsiteX1-411" fmla="*/ 1013178 w 4391400"/>
              <a:gd name="connsiteY1-412" fmla="*/ 350323 h 4278825"/>
              <a:gd name="connsiteX2-413" fmla="*/ 2412299 w 4391400"/>
              <a:gd name="connsiteY2-414" fmla="*/ 489 h 4278825"/>
              <a:gd name="connsiteX3-415" fmla="*/ 4391400 w 4391400"/>
              <a:gd name="connsiteY3-416" fmla="*/ 2139344 h 4278825"/>
              <a:gd name="connsiteX4-417" fmla="*/ 3900081 w 4391400"/>
              <a:gd name="connsiteY4-418" fmla="*/ 3686931 h 4278825"/>
              <a:gd name="connsiteX5-419" fmla="*/ 2306950 w 4391400"/>
              <a:gd name="connsiteY5-420" fmla="*/ 4275852 h 4278825"/>
              <a:gd name="connsiteX6-421" fmla="*/ 879080 w 4391400"/>
              <a:gd name="connsiteY6-422" fmla="*/ 3876449 h 4278825"/>
              <a:gd name="connsiteX7-423" fmla="*/ 187735 w 4391400"/>
              <a:gd name="connsiteY7-424" fmla="*/ 3119160 h 4278825"/>
              <a:gd name="connsiteX8-425" fmla="*/ 33580 w 4391400"/>
              <a:gd name="connsiteY8-426" fmla="*/ 2139344 h 4278825"/>
              <a:gd name="connsiteX0-427" fmla="*/ 10264 w 4368084"/>
              <a:gd name="connsiteY0-428" fmla="*/ 2139344 h 4278825"/>
              <a:gd name="connsiteX1-429" fmla="*/ 989862 w 4368084"/>
              <a:gd name="connsiteY1-430" fmla="*/ 350323 h 4278825"/>
              <a:gd name="connsiteX2-431" fmla="*/ 2388983 w 4368084"/>
              <a:gd name="connsiteY2-432" fmla="*/ 489 h 4278825"/>
              <a:gd name="connsiteX3-433" fmla="*/ 4368084 w 4368084"/>
              <a:gd name="connsiteY3-434" fmla="*/ 2139344 h 4278825"/>
              <a:gd name="connsiteX4-435" fmla="*/ 3876765 w 4368084"/>
              <a:gd name="connsiteY4-436" fmla="*/ 3686931 h 4278825"/>
              <a:gd name="connsiteX5-437" fmla="*/ 2283634 w 4368084"/>
              <a:gd name="connsiteY5-438" fmla="*/ 4275852 h 4278825"/>
              <a:gd name="connsiteX6-439" fmla="*/ 855764 w 4368084"/>
              <a:gd name="connsiteY6-440" fmla="*/ 3876449 h 4278825"/>
              <a:gd name="connsiteX7-441" fmla="*/ 164419 w 4368084"/>
              <a:gd name="connsiteY7-442" fmla="*/ 3119160 h 4278825"/>
              <a:gd name="connsiteX8-443" fmla="*/ 10264 w 4368084"/>
              <a:gd name="connsiteY8-444" fmla="*/ 2139344 h 4278825"/>
              <a:gd name="connsiteX0-445" fmla="*/ 10264 w 4368084"/>
              <a:gd name="connsiteY0-446" fmla="*/ 2139344 h 4278825"/>
              <a:gd name="connsiteX1-447" fmla="*/ 989862 w 4368084"/>
              <a:gd name="connsiteY1-448" fmla="*/ 350323 h 4278825"/>
              <a:gd name="connsiteX2-449" fmla="*/ 2388983 w 4368084"/>
              <a:gd name="connsiteY2-450" fmla="*/ 489 h 4278825"/>
              <a:gd name="connsiteX3-451" fmla="*/ 4368084 w 4368084"/>
              <a:gd name="connsiteY3-452" fmla="*/ 2139344 h 4278825"/>
              <a:gd name="connsiteX4-453" fmla="*/ 3876765 w 4368084"/>
              <a:gd name="connsiteY4-454" fmla="*/ 3686931 h 4278825"/>
              <a:gd name="connsiteX5-455" fmla="*/ 2283634 w 4368084"/>
              <a:gd name="connsiteY5-456" fmla="*/ 4275852 h 4278825"/>
              <a:gd name="connsiteX6-457" fmla="*/ 855764 w 4368084"/>
              <a:gd name="connsiteY6-458" fmla="*/ 3876449 h 4278825"/>
              <a:gd name="connsiteX7-459" fmla="*/ 164419 w 4368084"/>
              <a:gd name="connsiteY7-460" fmla="*/ 3119160 h 4278825"/>
              <a:gd name="connsiteX8-461" fmla="*/ 10264 w 4368084"/>
              <a:gd name="connsiteY8-462" fmla="*/ 2139344 h 4278825"/>
              <a:gd name="connsiteX0-463" fmla="*/ 10264 w 4494032"/>
              <a:gd name="connsiteY0-464" fmla="*/ 2255788 h 4395269"/>
              <a:gd name="connsiteX1-465" fmla="*/ 989862 w 4494032"/>
              <a:gd name="connsiteY1-466" fmla="*/ 466767 h 4395269"/>
              <a:gd name="connsiteX2-467" fmla="*/ 2388983 w 4494032"/>
              <a:gd name="connsiteY2-468" fmla="*/ 116933 h 4395269"/>
              <a:gd name="connsiteX3-469" fmla="*/ 4494032 w 4494032"/>
              <a:gd name="connsiteY3-470" fmla="*/ 2287277 h 4395269"/>
              <a:gd name="connsiteX4-471" fmla="*/ 3876765 w 4494032"/>
              <a:gd name="connsiteY4-472" fmla="*/ 3803375 h 4395269"/>
              <a:gd name="connsiteX5-473" fmla="*/ 2283634 w 4494032"/>
              <a:gd name="connsiteY5-474" fmla="*/ 4392296 h 4395269"/>
              <a:gd name="connsiteX6-475" fmla="*/ 855764 w 4494032"/>
              <a:gd name="connsiteY6-476" fmla="*/ 3992893 h 4395269"/>
              <a:gd name="connsiteX7-477" fmla="*/ 164419 w 4494032"/>
              <a:gd name="connsiteY7-478" fmla="*/ 3235604 h 4395269"/>
              <a:gd name="connsiteX8-479" fmla="*/ 10264 w 4494032"/>
              <a:gd name="connsiteY8-480" fmla="*/ 2255788 h 4395269"/>
              <a:gd name="connsiteX0-481" fmla="*/ 10264 w 4494032"/>
              <a:gd name="connsiteY0-482" fmla="*/ 2255788 h 4395269"/>
              <a:gd name="connsiteX1-483" fmla="*/ 989862 w 4494032"/>
              <a:gd name="connsiteY1-484" fmla="*/ 466767 h 4395269"/>
              <a:gd name="connsiteX2-485" fmla="*/ 2388983 w 4494032"/>
              <a:gd name="connsiteY2-486" fmla="*/ 116933 h 4395269"/>
              <a:gd name="connsiteX3-487" fmla="*/ 4494032 w 4494032"/>
              <a:gd name="connsiteY3-488" fmla="*/ 2287277 h 4395269"/>
              <a:gd name="connsiteX4-489" fmla="*/ 3876765 w 4494032"/>
              <a:gd name="connsiteY4-490" fmla="*/ 3803375 h 4395269"/>
              <a:gd name="connsiteX5-491" fmla="*/ 2283634 w 4494032"/>
              <a:gd name="connsiteY5-492" fmla="*/ 4392296 h 4395269"/>
              <a:gd name="connsiteX6-493" fmla="*/ 855764 w 4494032"/>
              <a:gd name="connsiteY6-494" fmla="*/ 3992893 h 4395269"/>
              <a:gd name="connsiteX7-495" fmla="*/ 164419 w 4494032"/>
              <a:gd name="connsiteY7-496" fmla="*/ 3235604 h 4395269"/>
              <a:gd name="connsiteX8-497" fmla="*/ 10264 w 4494032"/>
              <a:gd name="connsiteY8-498" fmla="*/ 2255788 h 4395269"/>
              <a:gd name="connsiteX0-499" fmla="*/ 10264 w 4494032"/>
              <a:gd name="connsiteY0-500" fmla="*/ 2142176 h 4281657"/>
              <a:gd name="connsiteX1-501" fmla="*/ 989862 w 4494032"/>
              <a:gd name="connsiteY1-502" fmla="*/ 353155 h 4281657"/>
              <a:gd name="connsiteX2-503" fmla="*/ 2388983 w 4494032"/>
              <a:gd name="connsiteY2-504" fmla="*/ 3321 h 4281657"/>
              <a:gd name="connsiteX3-505" fmla="*/ 4494032 w 4494032"/>
              <a:gd name="connsiteY3-506" fmla="*/ 2173665 h 4281657"/>
              <a:gd name="connsiteX4-507" fmla="*/ 3876765 w 4494032"/>
              <a:gd name="connsiteY4-508" fmla="*/ 3689763 h 4281657"/>
              <a:gd name="connsiteX5-509" fmla="*/ 2283634 w 4494032"/>
              <a:gd name="connsiteY5-510" fmla="*/ 4278684 h 4281657"/>
              <a:gd name="connsiteX6-511" fmla="*/ 855764 w 4494032"/>
              <a:gd name="connsiteY6-512" fmla="*/ 3879281 h 4281657"/>
              <a:gd name="connsiteX7-513" fmla="*/ 164419 w 4494032"/>
              <a:gd name="connsiteY7-514" fmla="*/ 3121992 h 4281657"/>
              <a:gd name="connsiteX8-515" fmla="*/ 10264 w 4494032"/>
              <a:gd name="connsiteY8-516" fmla="*/ 2142176 h 4281657"/>
              <a:gd name="connsiteX0-517" fmla="*/ 16906 w 4500674"/>
              <a:gd name="connsiteY0-518" fmla="*/ 2142176 h 4281657"/>
              <a:gd name="connsiteX1-519" fmla="*/ 996504 w 4500674"/>
              <a:gd name="connsiteY1-520" fmla="*/ 353155 h 4281657"/>
              <a:gd name="connsiteX2-521" fmla="*/ 2395625 w 4500674"/>
              <a:gd name="connsiteY2-522" fmla="*/ 3321 h 4281657"/>
              <a:gd name="connsiteX3-523" fmla="*/ 4500674 w 4500674"/>
              <a:gd name="connsiteY3-524" fmla="*/ 2173665 h 4281657"/>
              <a:gd name="connsiteX4-525" fmla="*/ 3883407 w 4500674"/>
              <a:gd name="connsiteY4-526" fmla="*/ 3689763 h 4281657"/>
              <a:gd name="connsiteX5-527" fmla="*/ 2290276 w 4500674"/>
              <a:gd name="connsiteY5-528" fmla="*/ 4278684 h 4281657"/>
              <a:gd name="connsiteX6-529" fmla="*/ 862406 w 4500674"/>
              <a:gd name="connsiteY6-530" fmla="*/ 3879281 h 4281657"/>
              <a:gd name="connsiteX7-531" fmla="*/ 171061 w 4500674"/>
              <a:gd name="connsiteY7-532" fmla="*/ 3121992 h 4281657"/>
              <a:gd name="connsiteX8-533" fmla="*/ 16906 w 4500674"/>
              <a:gd name="connsiteY8-534" fmla="*/ 2142176 h 4281657"/>
              <a:gd name="connsiteX0-535" fmla="*/ 16906 w 4503418"/>
              <a:gd name="connsiteY0-536" fmla="*/ 2151453 h 4290934"/>
              <a:gd name="connsiteX1-537" fmla="*/ 996504 w 4503418"/>
              <a:gd name="connsiteY1-538" fmla="*/ 362432 h 4290934"/>
              <a:gd name="connsiteX2-539" fmla="*/ 2395625 w 4503418"/>
              <a:gd name="connsiteY2-540" fmla="*/ 12598 h 4290934"/>
              <a:gd name="connsiteX3-541" fmla="*/ 3890389 w 4503418"/>
              <a:gd name="connsiteY3-542" fmla="*/ 661930 h 4290934"/>
              <a:gd name="connsiteX4-543" fmla="*/ 4500674 w 4503418"/>
              <a:gd name="connsiteY4-544" fmla="*/ 2182942 h 4290934"/>
              <a:gd name="connsiteX5-545" fmla="*/ 3883407 w 4503418"/>
              <a:gd name="connsiteY5-546" fmla="*/ 3699040 h 4290934"/>
              <a:gd name="connsiteX6-547" fmla="*/ 2290276 w 4503418"/>
              <a:gd name="connsiteY6-548" fmla="*/ 4287961 h 4290934"/>
              <a:gd name="connsiteX7-549" fmla="*/ 862406 w 4503418"/>
              <a:gd name="connsiteY7-550" fmla="*/ 3888558 h 4290934"/>
              <a:gd name="connsiteX8-551" fmla="*/ 171061 w 4503418"/>
              <a:gd name="connsiteY8-552" fmla="*/ 3131269 h 4290934"/>
              <a:gd name="connsiteX9" fmla="*/ 16906 w 4503418"/>
              <a:gd name="connsiteY9" fmla="*/ 2151453 h 4290934"/>
              <a:gd name="connsiteX0-553" fmla="*/ 16906 w 4503418"/>
              <a:gd name="connsiteY0-554" fmla="*/ 2151453 h 4290934"/>
              <a:gd name="connsiteX1-555" fmla="*/ 996504 w 4503418"/>
              <a:gd name="connsiteY1-556" fmla="*/ 362432 h 4290934"/>
              <a:gd name="connsiteX2-557" fmla="*/ 2395625 w 4503418"/>
              <a:gd name="connsiteY2-558" fmla="*/ 12598 h 4290934"/>
              <a:gd name="connsiteX3-559" fmla="*/ 3890389 w 4503418"/>
              <a:gd name="connsiteY3-560" fmla="*/ 661930 h 4290934"/>
              <a:gd name="connsiteX4-561" fmla="*/ 4500674 w 4503418"/>
              <a:gd name="connsiteY4-562" fmla="*/ 2182942 h 4290934"/>
              <a:gd name="connsiteX5-563" fmla="*/ 3883407 w 4503418"/>
              <a:gd name="connsiteY5-564" fmla="*/ 3699040 h 4290934"/>
              <a:gd name="connsiteX6-565" fmla="*/ 2290276 w 4503418"/>
              <a:gd name="connsiteY6-566" fmla="*/ 4287961 h 4290934"/>
              <a:gd name="connsiteX7-567" fmla="*/ 862406 w 4503418"/>
              <a:gd name="connsiteY7-568" fmla="*/ 3888558 h 4290934"/>
              <a:gd name="connsiteX8-569" fmla="*/ 171061 w 4503418"/>
              <a:gd name="connsiteY8-570" fmla="*/ 3131269 h 4290934"/>
              <a:gd name="connsiteX9-571" fmla="*/ 16906 w 4503418"/>
              <a:gd name="connsiteY9-572" fmla="*/ 2151453 h 4290934"/>
              <a:gd name="connsiteX0-573" fmla="*/ 16906 w 4501971"/>
              <a:gd name="connsiteY0-574" fmla="*/ 2151453 h 4290934"/>
              <a:gd name="connsiteX1-575" fmla="*/ 996504 w 4501971"/>
              <a:gd name="connsiteY1-576" fmla="*/ 362432 h 4290934"/>
              <a:gd name="connsiteX2-577" fmla="*/ 2395625 w 4501971"/>
              <a:gd name="connsiteY2-578" fmla="*/ 12598 h 4290934"/>
              <a:gd name="connsiteX3-579" fmla="*/ 3890389 w 4501971"/>
              <a:gd name="connsiteY3-580" fmla="*/ 661930 h 4290934"/>
              <a:gd name="connsiteX4-581" fmla="*/ 4500674 w 4501971"/>
              <a:gd name="connsiteY4-582" fmla="*/ 2182942 h 4290934"/>
              <a:gd name="connsiteX5-583" fmla="*/ 3883407 w 4501971"/>
              <a:gd name="connsiteY5-584" fmla="*/ 3699040 h 4290934"/>
              <a:gd name="connsiteX6-585" fmla="*/ 2290276 w 4501971"/>
              <a:gd name="connsiteY6-586" fmla="*/ 4287961 h 4290934"/>
              <a:gd name="connsiteX7-587" fmla="*/ 862406 w 4501971"/>
              <a:gd name="connsiteY7-588" fmla="*/ 3888558 h 4290934"/>
              <a:gd name="connsiteX8-589" fmla="*/ 171061 w 4501971"/>
              <a:gd name="connsiteY8-590" fmla="*/ 3131269 h 4290934"/>
              <a:gd name="connsiteX9-591" fmla="*/ 16906 w 4501971"/>
              <a:gd name="connsiteY9-592" fmla="*/ 2151453 h 4290934"/>
              <a:gd name="connsiteX0-593" fmla="*/ 16906 w 4500674"/>
              <a:gd name="connsiteY0-594" fmla="*/ 2151453 h 4290934"/>
              <a:gd name="connsiteX1-595" fmla="*/ 996504 w 4500674"/>
              <a:gd name="connsiteY1-596" fmla="*/ 362432 h 4290934"/>
              <a:gd name="connsiteX2-597" fmla="*/ 2395625 w 4500674"/>
              <a:gd name="connsiteY2-598" fmla="*/ 12598 h 4290934"/>
              <a:gd name="connsiteX3-599" fmla="*/ 3890389 w 4500674"/>
              <a:gd name="connsiteY3-600" fmla="*/ 661930 h 4290934"/>
              <a:gd name="connsiteX4-601" fmla="*/ 4500674 w 4500674"/>
              <a:gd name="connsiteY4-602" fmla="*/ 2182942 h 4290934"/>
              <a:gd name="connsiteX5-603" fmla="*/ 3883407 w 4500674"/>
              <a:gd name="connsiteY5-604" fmla="*/ 3699040 h 4290934"/>
              <a:gd name="connsiteX6-605" fmla="*/ 2290276 w 4500674"/>
              <a:gd name="connsiteY6-606" fmla="*/ 4287961 h 4290934"/>
              <a:gd name="connsiteX7-607" fmla="*/ 862406 w 4500674"/>
              <a:gd name="connsiteY7-608" fmla="*/ 3888558 h 4290934"/>
              <a:gd name="connsiteX8-609" fmla="*/ 171061 w 4500674"/>
              <a:gd name="connsiteY8-610" fmla="*/ 3131269 h 4290934"/>
              <a:gd name="connsiteX9-611" fmla="*/ 16906 w 4500674"/>
              <a:gd name="connsiteY9-612" fmla="*/ 2151453 h 4290934"/>
              <a:gd name="connsiteX0-613" fmla="*/ 16906 w 4500674"/>
              <a:gd name="connsiteY0-614" fmla="*/ 2151453 h 4290934"/>
              <a:gd name="connsiteX1-615" fmla="*/ 996504 w 4500674"/>
              <a:gd name="connsiteY1-616" fmla="*/ 362432 h 4290934"/>
              <a:gd name="connsiteX2-617" fmla="*/ 2395625 w 4500674"/>
              <a:gd name="connsiteY2-618" fmla="*/ 12598 h 4290934"/>
              <a:gd name="connsiteX3-619" fmla="*/ 3890389 w 4500674"/>
              <a:gd name="connsiteY3-620" fmla="*/ 661930 h 4290934"/>
              <a:gd name="connsiteX4-621" fmla="*/ 4500674 w 4500674"/>
              <a:gd name="connsiteY4-622" fmla="*/ 2182942 h 4290934"/>
              <a:gd name="connsiteX5-623" fmla="*/ 3883407 w 4500674"/>
              <a:gd name="connsiteY5-624" fmla="*/ 3699040 h 4290934"/>
              <a:gd name="connsiteX6-625" fmla="*/ 2290276 w 4500674"/>
              <a:gd name="connsiteY6-626" fmla="*/ 4287961 h 4290934"/>
              <a:gd name="connsiteX7-627" fmla="*/ 862406 w 4500674"/>
              <a:gd name="connsiteY7-628" fmla="*/ 3888558 h 4290934"/>
              <a:gd name="connsiteX8-629" fmla="*/ 171061 w 4500674"/>
              <a:gd name="connsiteY8-630" fmla="*/ 3131269 h 4290934"/>
              <a:gd name="connsiteX9-631" fmla="*/ 16906 w 4500674"/>
              <a:gd name="connsiteY9-632" fmla="*/ 2151453 h 4290934"/>
              <a:gd name="connsiteX0-633" fmla="*/ 28544 w 4512312"/>
              <a:gd name="connsiteY0-634" fmla="*/ 2151453 h 4290934"/>
              <a:gd name="connsiteX1-635" fmla="*/ 1008142 w 4512312"/>
              <a:gd name="connsiteY1-636" fmla="*/ 362432 h 4290934"/>
              <a:gd name="connsiteX2-637" fmla="*/ 2407263 w 4512312"/>
              <a:gd name="connsiteY2-638" fmla="*/ 12598 h 4290934"/>
              <a:gd name="connsiteX3-639" fmla="*/ 3902027 w 4512312"/>
              <a:gd name="connsiteY3-640" fmla="*/ 661930 h 4290934"/>
              <a:gd name="connsiteX4-641" fmla="*/ 4512312 w 4512312"/>
              <a:gd name="connsiteY4-642" fmla="*/ 2182942 h 4290934"/>
              <a:gd name="connsiteX5-643" fmla="*/ 3895045 w 4512312"/>
              <a:gd name="connsiteY5-644" fmla="*/ 3699040 h 4290934"/>
              <a:gd name="connsiteX6-645" fmla="*/ 2301914 w 4512312"/>
              <a:gd name="connsiteY6-646" fmla="*/ 4287961 h 4290934"/>
              <a:gd name="connsiteX7-647" fmla="*/ 874044 w 4512312"/>
              <a:gd name="connsiteY7-648" fmla="*/ 3888558 h 4290934"/>
              <a:gd name="connsiteX8-649" fmla="*/ 286823 w 4512312"/>
              <a:gd name="connsiteY8-650" fmla="*/ 3232066 h 4290934"/>
              <a:gd name="connsiteX9-651" fmla="*/ 28544 w 4512312"/>
              <a:gd name="connsiteY9-652" fmla="*/ 2151453 h 4290934"/>
              <a:gd name="connsiteX0-653" fmla="*/ 45358 w 4383353"/>
              <a:gd name="connsiteY0-654" fmla="*/ 2191772 h 4290934"/>
              <a:gd name="connsiteX1-655" fmla="*/ 879183 w 4383353"/>
              <a:gd name="connsiteY1-656" fmla="*/ 362432 h 4290934"/>
              <a:gd name="connsiteX2-657" fmla="*/ 2278304 w 4383353"/>
              <a:gd name="connsiteY2-658" fmla="*/ 12598 h 4290934"/>
              <a:gd name="connsiteX3-659" fmla="*/ 3773068 w 4383353"/>
              <a:gd name="connsiteY3-660" fmla="*/ 661930 h 4290934"/>
              <a:gd name="connsiteX4-661" fmla="*/ 4383353 w 4383353"/>
              <a:gd name="connsiteY4-662" fmla="*/ 2182942 h 4290934"/>
              <a:gd name="connsiteX5-663" fmla="*/ 3766086 w 4383353"/>
              <a:gd name="connsiteY5-664" fmla="*/ 3699040 h 4290934"/>
              <a:gd name="connsiteX6-665" fmla="*/ 2172955 w 4383353"/>
              <a:gd name="connsiteY6-666" fmla="*/ 4287961 h 4290934"/>
              <a:gd name="connsiteX7-667" fmla="*/ 745085 w 4383353"/>
              <a:gd name="connsiteY7-668" fmla="*/ 3888558 h 4290934"/>
              <a:gd name="connsiteX8-669" fmla="*/ 157864 w 4383353"/>
              <a:gd name="connsiteY8-670" fmla="*/ 3232066 h 4290934"/>
              <a:gd name="connsiteX9-671" fmla="*/ 45358 w 4383353"/>
              <a:gd name="connsiteY9-672" fmla="*/ 2191772 h 4290934"/>
              <a:gd name="connsiteX0-673" fmla="*/ 149 w 4338144"/>
              <a:gd name="connsiteY0-674" fmla="*/ 2191772 h 4290934"/>
              <a:gd name="connsiteX1-675" fmla="*/ 833974 w 4338144"/>
              <a:gd name="connsiteY1-676" fmla="*/ 362432 h 4290934"/>
              <a:gd name="connsiteX2-677" fmla="*/ 2233095 w 4338144"/>
              <a:gd name="connsiteY2-678" fmla="*/ 12598 h 4290934"/>
              <a:gd name="connsiteX3-679" fmla="*/ 3727859 w 4338144"/>
              <a:gd name="connsiteY3-680" fmla="*/ 661930 h 4290934"/>
              <a:gd name="connsiteX4-681" fmla="*/ 4338144 w 4338144"/>
              <a:gd name="connsiteY4-682" fmla="*/ 2182942 h 4290934"/>
              <a:gd name="connsiteX5-683" fmla="*/ 3720877 w 4338144"/>
              <a:gd name="connsiteY5-684" fmla="*/ 3699040 h 4290934"/>
              <a:gd name="connsiteX6-685" fmla="*/ 2127746 w 4338144"/>
              <a:gd name="connsiteY6-686" fmla="*/ 4287961 h 4290934"/>
              <a:gd name="connsiteX7-687" fmla="*/ 699876 w 4338144"/>
              <a:gd name="connsiteY7-688" fmla="*/ 3888558 h 4290934"/>
              <a:gd name="connsiteX8-689" fmla="*/ 112655 w 4338144"/>
              <a:gd name="connsiteY8-690" fmla="*/ 3232066 h 4290934"/>
              <a:gd name="connsiteX9-691" fmla="*/ 149 w 4338144"/>
              <a:gd name="connsiteY9-692" fmla="*/ 2191772 h 4290934"/>
              <a:gd name="connsiteX0-693" fmla="*/ 71 w 4463014"/>
              <a:gd name="connsiteY0-694" fmla="*/ 2151453 h 4290934"/>
              <a:gd name="connsiteX1-695" fmla="*/ 958844 w 4463014"/>
              <a:gd name="connsiteY1-696" fmla="*/ 362432 h 4290934"/>
              <a:gd name="connsiteX2-697" fmla="*/ 2357965 w 4463014"/>
              <a:gd name="connsiteY2-698" fmla="*/ 12598 h 4290934"/>
              <a:gd name="connsiteX3-699" fmla="*/ 3852729 w 4463014"/>
              <a:gd name="connsiteY3-700" fmla="*/ 661930 h 4290934"/>
              <a:gd name="connsiteX4-701" fmla="*/ 4463014 w 4463014"/>
              <a:gd name="connsiteY4-702" fmla="*/ 2182942 h 4290934"/>
              <a:gd name="connsiteX5-703" fmla="*/ 3845747 w 4463014"/>
              <a:gd name="connsiteY5-704" fmla="*/ 3699040 h 4290934"/>
              <a:gd name="connsiteX6-705" fmla="*/ 2252616 w 4463014"/>
              <a:gd name="connsiteY6-706" fmla="*/ 4287961 h 4290934"/>
              <a:gd name="connsiteX7-707" fmla="*/ 824746 w 4463014"/>
              <a:gd name="connsiteY7-708" fmla="*/ 3888558 h 4290934"/>
              <a:gd name="connsiteX8-709" fmla="*/ 237525 w 4463014"/>
              <a:gd name="connsiteY8-710" fmla="*/ 3232066 h 4290934"/>
              <a:gd name="connsiteX9-711" fmla="*/ 71 w 4463014"/>
              <a:gd name="connsiteY9-712" fmla="*/ 2151453 h 4290934"/>
              <a:gd name="connsiteX0-713" fmla="*/ 71 w 4463014"/>
              <a:gd name="connsiteY0-714" fmla="*/ 2151453 h 4290934"/>
              <a:gd name="connsiteX1-715" fmla="*/ 958844 w 4463014"/>
              <a:gd name="connsiteY1-716" fmla="*/ 362432 h 4290934"/>
              <a:gd name="connsiteX2-717" fmla="*/ 2357965 w 4463014"/>
              <a:gd name="connsiteY2-718" fmla="*/ 12598 h 4290934"/>
              <a:gd name="connsiteX3-719" fmla="*/ 3852729 w 4463014"/>
              <a:gd name="connsiteY3-720" fmla="*/ 661930 h 4290934"/>
              <a:gd name="connsiteX4-721" fmla="*/ 4463014 w 4463014"/>
              <a:gd name="connsiteY4-722" fmla="*/ 2182942 h 4290934"/>
              <a:gd name="connsiteX5-723" fmla="*/ 3845747 w 4463014"/>
              <a:gd name="connsiteY5-724" fmla="*/ 3699040 h 4290934"/>
              <a:gd name="connsiteX6-725" fmla="*/ 2252616 w 4463014"/>
              <a:gd name="connsiteY6-726" fmla="*/ 4287961 h 4290934"/>
              <a:gd name="connsiteX7-727" fmla="*/ 824746 w 4463014"/>
              <a:gd name="connsiteY7-728" fmla="*/ 3888558 h 4290934"/>
              <a:gd name="connsiteX8-729" fmla="*/ 237525 w 4463014"/>
              <a:gd name="connsiteY8-730" fmla="*/ 3232066 h 4290934"/>
              <a:gd name="connsiteX9-731" fmla="*/ 71 w 4463014"/>
              <a:gd name="connsiteY9-732" fmla="*/ 2151453 h 4290934"/>
              <a:gd name="connsiteX0-733" fmla="*/ 71 w 4463014"/>
              <a:gd name="connsiteY0-734" fmla="*/ 2151453 h 4290934"/>
              <a:gd name="connsiteX1-735" fmla="*/ 958844 w 4463014"/>
              <a:gd name="connsiteY1-736" fmla="*/ 362432 h 4290934"/>
              <a:gd name="connsiteX2-737" fmla="*/ 2357965 w 4463014"/>
              <a:gd name="connsiteY2-738" fmla="*/ 12598 h 4290934"/>
              <a:gd name="connsiteX3-739" fmla="*/ 3852729 w 4463014"/>
              <a:gd name="connsiteY3-740" fmla="*/ 661930 h 4290934"/>
              <a:gd name="connsiteX4-741" fmla="*/ 4463014 w 4463014"/>
              <a:gd name="connsiteY4-742" fmla="*/ 2182942 h 4290934"/>
              <a:gd name="connsiteX5-743" fmla="*/ 3845747 w 4463014"/>
              <a:gd name="connsiteY5-744" fmla="*/ 3699040 h 4290934"/>
              <a:gd name="connsiteX6-745" fmla="*/ 2252616 w 4463014"/>
              <a:gd name="connsiteY6-746" fmla="*/ 4287961 h 4290934"/>
              <a:gd name="connsiteX7-747" fmla="*/ 824746 w 4463014"/>
              <a:gd name="connsiteY7-748" fmla="*/ 3888558 h 4290934"/>
              <a:gd name="connsiteX8-749" fmla="*/ 237525 w 4463014"/>
              <a:gd name="connsiteY8-750" fmla="*/ 3232066 h 4290934"/>
              <a:gd name="connsiteX9-751" fmla="*/ 71 w 4463014"/>
              <a:gd name="connsiteY9-752" fmla="*/ 2151453 h 4290934"/>
              <a:gd name="connsiteX0-753" fmla="*/ 71 w 4421365"/>
              <a:gd name="connsiteY0-754" fmla="*/ 2151453 h 4290934"/>
              <a:gd name="connsiteX1-755" fmla="*/ 958844 w 4421365"/>
              <a:gd name="connsiteY1-756" fmla="*/ 362432 h 4290934"/>
              <a:gd name="connsiteX2-757" fmla="*/ 2357965 w 4421365"/>
              <a:gd name="connsiteY2-758" fmla="*/ 12598 h 4290934"/>
              <a:gd name="connsiteX3-759" fmla="*/ 3852729 w 4421365"/>
              <a:gd name="connsiteY3-760" fmla="*/ 661930 h 4290934"/>
              <a:gd name="connsiteX4-761" fmla="*/ 4421365 w 4421365"/>
              <a:gd name="connsiteY4-762" fmla="*/ 2485334 h 4290934"/>
              <a:gd name="connsiteX5-763" fmla="*/ 3845747 w 4421365"/>
              <a:gd name="connsiteY5-764" fmla="*/ 3699040 h 4290934"/>
              <a:gd name="connsiteX6-765" fmla="*/ 2252616 w 4421365"/>
              <a:gd name="connsiteY6-766" fmla="*/ 4287961 h 4290934"/>
              <a:gd name="connsiteX7-767" fmla="*/ 824746 w 4421365"/>
              <a:gd name="connsiteY7-768" fmla="*/ 3888558 h 4290934"/>
              <a:gd name="connsiteX8-769" fmla="*/ 237525 w 4421365"/>
              <a:gd name="connsiteY8-770" fmla="*/ 3232066 h 4290934"/>
              <a:gd name="connsiteX9-771" fmla="*/ 71 w 4421365"/>
              <a:gd name="connsiteY9-772" fmla="*/ 2151453 h 4290934"/>
              <a:gd name="connsiteX0-773" fmla="*/ 71 w 4427323"/>
              <a:gd name="connsiteY0-774" fmla="*/ 2151453 h 4290934"/>
              <a:gd name="connsiteX1-775" fmla="*/ 958844 w 4427323"/>
              <a:gd name="connsiteY1-776" fmla="*/ 362432 h 4290934"/>
              <a:gd name="connsiteX2-777" fmla="*/ 2357965 w 4427323"/>
              <a:gd name="connsiteY2-778" fmla="*/ 12598 h 4290934"/>
              <a:gd name="connsiteX3-779" fmla="*/ 3852729 w 4427323"/>
              <a:gd name="connsiteY3-780" fmla="*/ 661930 h 4290934"/>
              <a:gd name="connsiteX4-781" fmla="*/ 4421365 w 4427323"/>
              <a:gd name="connsiteY4-782" fmla="*/ 2485334 h 4290934"/>
              <a:gd name="connsiteX5-783" fmla="*/ 3845747 w 4427323"/>
              <a:gd name="connsiteY5-784" fmla="*/ 3699040 h 4290934"/>
              <a:gd name="connsiteX6-785" fmla="*/ 2252616 w 4427323"/>
              <a:gd name="connsiteY6-786" fmla="*/ 4287961 h 4290934"/>
              <a:gd name="connsiteX7-787" fmla="*/ 824746 w 4427323"/>
              <a:gd name="connsiteY7-788" fmla="*/ 3888558 h 4290934"/>
              <a:gd name="connsiteX8-789" fmla="*/ 237525 w 4427323"/>
              <a:gd name="connsiteY8-790" fmla="*/ 3232066 h 4290934"/>
              <a:gd name="connsiteX9-791" fmla="*/ 71 w 4427323"/>
              <a:gd name="connsiteY9-792" fmla="*/ 2151453 h 4290934"/>
              <a:gd name="connsiteX0-793" fmla="*/ 71 w 4427323"/>
              <a:gd name="connsiteY0-794" fmla="*/ 2151453 h 4290934"/>
              <a:gd name="connsiteX1-795" fmla="*/ 958844 w 4427323"/>
              <a:gd name="connsiteY1-796" fmla="*/ 362432 h 4290934"/>
              <a:gd name="connsiteX2-797" fmla="*/ 2357965 w 4427323"/>
              <a:gd name="connsiteY2-798" fmla="*/ 12598 h 4290934"/>
              <a:gd name="connsiteX3-799" fmla="*/ 3852729 w 4427323"/>
              <a:gd name="connsiteY3-800" fmla="*/ 661930 h 4290934"/>
              <a:gd name="connsiteX4-801" fmla="*/ 4421365 w 4427323"/>
              <a:gd name="connsiteY4-802" fmla="*/ 2485334 h 4290934"/>
              <a:gd name="connsiteX5-803" fmla="*/ 3845747 w 4427323"/>
              <a:gd name="connsiteY5-804" fmla="*/ 3699040 h 4290934"/>
              <a:gd name="connsiteX6-805" fmla="*/ 2252616 w 4427323"/>
              <a:gd name="connsiteY6-806" fmla="*/ 4287961 h 4290934"/>
              <a:gd name="connsiteX7-807" fmla="*/ 824746 w 4427323"/>
              <a:gd name="connsiteY7-808" fmla="*/ 3888558 h 4290934"/>
              <a:gd name="connsiteX8-809" fmla="*/ 237525 w 4427323"/>
              <a:gd name="connsiteY8-810" fmla="*/ 3232066 h 4290934"/>
              <a:gd name="connsiteX9-811" fmla="*/ 71 w 4427323"/>
              <a:gd name="connsiteY9-812" fmla="*/ 2151453 h 4290934"/>
              <a:gd name="connsiteX0-813" fmla="*/ 71 w 4427323"/>
              <a:gd name="connsiteY0-814" fmla="*/ 2151453 h 4292134"/>
              <a:gd name="connsiteX1-815" fmla="*/ 958844 w 4427323"/>
              <a:gd name="connsiteY1-816" fmla="*/ 362432 h 4292134"/>
              <a:gd name="connsiteX2-817" fmla="*/ 2357965 w 4427323"/>
              <a:gd name="connsiteY2-818" fmla="*/ 12598 h 4292134"/>
              <a:gd name="connsiteX3-819" fmla="*/ 3852729 w 4427323"/>
              <a:gd name="connsiteY3-820" fmla="*/ 661930 h 4292134"/>
              <a:gd name="connsiteX4-821" fmla="*/ 4421365 w 4427323"/>
              <a:gd name="connsiteY4-822" fmla="*/ 2485334 h 4292134"/>
              <a:gd name="connsiteX5-823" fmla="*/ 3908221 w 4427323"/>
              <a:gd name="connsiteY5-824" fmla="*/ 3658721 h 4292134"/>
              <a:gd name="connsiteX6-825" fmla="*/ 2252616 w 4427323"/>
              <a:gd name="connsiteY6-826" fmla="*/ 4287961 h 4292134"/>
              <a:gd name="connsiteX7-827" fmla="*/ 824746 w 4427323"/>
              <a:gd name="connsiteY7-828" fmla="*/ 3888558 h 4292134"/>
              <a:gd name="connsiteX8-829" fmla="*/ 237525 w 4427323"/>
              <a:gd name="connsiteY8-830" fmla="*/ 3232066 h 4292134"/>
              <a:gd name="connsiteX9-831" fmla="*/ 71 w 4427323"/>
              <a:gd name="connsiteY9-832" fmla="*/ 2151453 h 4292134"/>
              <a:gd name="connsiteX0-833" fmla="*/ 71 w 4427323"/>
              <a:gd name="connsiteY0-834" fmla="*/ 2151453 h 4292134"/>
              <a:gd name="connsiteX1-835" fmla="*/ 958844 w 4427323"/>
              <a:gd name="connsiteY1-836" fmla="*/ 362432 h 4292134"/>
              <a:gd name="connsiteX2-837" fmla="*/ 2357965 w 4427323"/>
              <a:gd name="connsiteY2-838" fmla="*/ 12598 h 4292134"/>
              <a:gd name="connsiteX3-839" fmla="*/ 3852729 w 4427323"/>
              <a:gd name="connsiteY3-840" fmla="*/ 661930 h 4292134"/>
              <a:gd name="connsiteX4-841" fmla="*/ 4421365 w 4427323"/>
              <a:gd name="connsiteY4-842" fmla="*/ 2485334 h 4292134"/>
              <a:gd name="connsiteX5-843" fmla="*/ 3908221 w 4427323"/>
              <a:gd name="connsiteY5-844" fmla="*/ 3658721 h 4292134"/>
              <a:gd name="connsiteX6-845" fmla="*/ 2252616 w 4427323"/>
              <a:gd name="connsiteY6-846" fmla="*/ 4287961 h 4292134"/>
              <a:gd name="connsiteX7-847" fmla="*/ 824746 w 4427323"/>
              <a:gd name="connsiteY7-848" fmla="*/ 3888558 h 4292134"/>
              <a:gd name="connsiteX8-849" fmla="*/ 237525 w 4427323"/>
              <a:gd name="connsiteY8-850" fmla="*/ 3232066 h 4292134"/>
              <a:gd name="connsiteX9-851" fmla="*/ 71 w 4427323"/>
              <a:gd name="connsiteY9-852" fmla="*/ 2151453 h 4292134"/>
              <a:gd name="connsiteX0-853" fmla="*/ 71 w 4427323"/>
              <a:gd name="connsiteY0-854" fmla="*/ 2151453 h 4289046"/>
              <a:gd name="connsiteX1-855" fmla="*/ 958844 w 4427323"/>
              <a:gd name="connsiteY1-856" fmla="*/ 362432 h 4289046"/>
              <a:gd name="connsiteX2-857" fmla="*/ 2357965 w 4427323"/>
              <a:gd name="connsiteY2-858" fmla="*/ 12598 h 4289046"/>
              <a:gd name="connsiteX3-859" fmla="*/ 3852729 w 4427323"/>
              <a:gd name="connsiteY3-860" fmla="*/ 661930 h 4289046"/>
              <a:gd name="connsiteX4-861" fmla="*/ 4421365 w 4427323"/>
              <a:gd name="connsiteY4-862" fmla="*/ 2485334 h 4289046"/>
              <a:gd name="connsiteX5-863" fmla="*/ 3929046 w 4427323"/>
              <a:gd name="connsiteY5-864" fmla="*/ 3779678 h 4289046"/>
              <a:gd name="connsiteX6-865" fmla="*/ 2252616 w 4427323"/>
              <a:gd name="connsiteY6-866" fmla="*/ 4287961 h 4289046"/>
              <a:gd name="connsiteX7-867" fmla="*/ 824746 w 4427323"/>
              <a:gd name="connsiteY7-868" fmla="*/ 3888558 h 4289046"/>
              <a:gd name="connsiteX8-869" fmla="*/ 237525 w 4427323"/>
              <a:gd name="connsiteY8-870" fmla="*/ 3232066 h 4289046"/>
              <a:gd name="connsiteX9-871" fmla="*/ 71 w 4427323"/>
              <a:gd name="connsiteY9-872" fmla="*/ 2151453 h 4289046"/>
              <a:gd name="connsiteX0-873" fmla="*/ 71 w 4427323"/>
              <a:gd name="connsiteY0-874" fmla="*/ 2151453 h 4289046"/>
              <a:gd name="connsiteX1-875" fmla="*/ 958844 w 4427323"/>
              <a:gd name="connsiteY1-876" fmla="*/ 362432 h 4289046"/>
              <a:gd name="connsiteX2-877" fmla="*/ 2357965 w 4427323"/>
              <a:gd name="connsiteY2-878" fmla="*/ 12598 h 4289046"/>
              <a:gd name="connsiteX3-879" fmla="*/ 3852729 w 4427323"/>
              <a:gd name="connsiteY3-880" fmla="*/ 661930 h 4289046"/>
              <a:gd name="connsiteX4-881" fmla="*/ 4421365 w 4427323"/>
              <a:gd name="connsiteY4-882" fmla="*/ 2485334 h 4289046"/>
              <a:gd name="connsiteX5-883" fmla="*/ 3929046 w 4427323"/>
              <a:gd name="connsiteY5-884" fmla="*/ 3779678 h 4289046"/>
              <a:gd name="connsiteX6-885" fmla="*/ 2252616 w 4427323"/>
              <a:gd name="connsiteY6-886" fmla="*/ 4287961 h 4289046"/>
              <a:gd name="connsiteX7-887" fmla="*/ 824746 w 4427323"/>
              <a:gd name="connsiteY7-888" fmla="*/ 3888558 h 4289046"/>
              <a:gd name="connsiteX8-889" fmla="*/ 237525 w 4427323"/>
              <a:gd name="connsiteY8-890" fmla="*/ 3232066 h 4289046"/>
              <a:gd name="connsiteX9-891" fmla="*/ 71 w 4427323"/>
              <a:gd name="connsiteY9-892" fmla="*/ 2151453 h 4289046"/>
              <a:gd name="connsiteX0-893" fmla="*/ 71 w 4427323"/>
              <a:gd name="connsiteY0-894" fmla="*/ 2151453 h 4292134"/>
              <a:gd name="connsiteX1-895" fmla="*/ 958844 w 4427323"/>
              <a:gd name="connsiteY1-896" fmla="*/ 362432 h 4292134"/>
              <a:gd name="connsiteX2-897" fmla="*/ 2357965 w 4427323"/>
              <a:gd name="connsiteY2-898" fmla="*/ 12598 h 4292134"/>
              <a:gd name="connsiteX3-899" fmla="*/ 3852729 w 4427323"/>
              <a:gd name="connsiteY3-900" fmla="*/ 661930 h 4292134"/>
              <a:gd name="connsiteX4-901" fmla="*/ 4421365 w 4427323"/>
              <a:gd name="connsiteY4-902" fmla="*/ 2485334 h 4292134"/>
              <a:gd name="connsiteX5-903" fmla="*/ 3949870 w 4427323"/>
              <a:gd name="connsiteY5-904" fmla="*/ 3658721 h 4292134"/>
              <a:gd name="connsiteX6-905" fmla="*/ 2252616 w 4427323"/>
              <a:gd name="connsiteY6-906" fmla="*/ 4287961 h 4292134"/>
              <a:gd name="connsiteX7-907" fmla="*/ 824746 w 4427323"/>
              <a:gd name="connsiteY7-908" fmla="*/ 3888558 h 4292134"/>
              <a:gd name="connsiteX8-909" fmla="*/ 237525 w 4427323"/>
              <a:gd name="connsiteY8-910" fmla="*/ 3232066 h 4292134"/>
              <a:gd name="connsiteX9-911" fmla="*/ 71 w 4427323"/>
              <a:gd name="connsiteY9-912" fmla="*/ 2151453 h 4292134"/>
              <a:gd name="connsiteX0-913" fmla="*/ 71 w 4427323"/>
              <a:gd name="connsiteY0-914" fmla="*/ 2151453 h 4288042"/>
              <a:gd name="connsiteX1-915" fmla="*/ 958844 w 4427323"/>
              <a:gd name="connsiteY1-916" fmla="*/ 362432 h 4288042"/>
              <a:gd name="connsiteX2-917" fmla="*/ 2357965 w 4427323"/>
              <a:gd name="connsiteY2-918" fmla="*/ 12598 h 4288042"/>
              <a:gd name="connsiteX3-919" fmla="*/ 3852729 w 4427323"/>
              <a:gd name="connsiteY3-920" fmla="*/ 661930 h 4288042"/>
              <a:gd name="connsiteX4-921" fmla="*/ 4421365 w 4427323"/>
              <a:gd name="connsiteY4-922" fmla="*/ 2485334 h 4288042"/>
              <a:gd name="connsiteX5-923" fmla="*/ 3824922 w 4427323"/>
              <a:gd name="connsiteY5-924" fmla="*/ 3860316 h 4288042"/>
              <a:gd name="connsiteX6-925" fmla="*/ 2252616 w 4427323"/>
              <a:gd name="connsiteY6-926" fmla="*/ 4287961 h 4288042"/>
              <a:gd name="connsiteX7-927" fmla="*/ 824746 w 4427323"/>
              <a:gd name="connsiteY7-928" fmla="*/ 3888558 h 4288042"/>
              <a:gd name="connsiteX8-929" fmla="*/ 237525 w 4427323"/>
              <a:gd name="connsiteY8-930" fmla="*/ 3232066 h 4288042"/>
              <a:gd name="connsiteX9-931" fmla="*/ 71 w 4427323"/>
              <a:gd name="connsiteY9-932" fmla="*/ 2151453 h 4288042"/>
              <a:gd name="connsiteX0-933" fmla="*/ 71 w 4427323"/>
              <a:gd name="connsiteY0-934" fmla="*/ 2151453 h 4288042"/>
              <a:gd name="connsiteX1-935" fmla="*/ 958844 w 4427323"/>
              <a:gd name="connsiteY1-936" fmla="*/ 362432 h 4288042"/>
              <a:gd name="connsiteX2-937" fmla="*/ 2357965 w 4427323"/>
              <a:gd name="connsiteY2-938" fmla="*/ 12598 h 4288042"/>
              <a:gd name="connsiteX3-939" fmla="*/ 3852729 w 4427323"/>
              <a:gd name="connsiteY3-940" fmla="*/ 661930 h 4288042"/>
              <a:gd name="connsiteX4-941" fmla="*/ 4421365 w 4427323"/>
              <a:gd name="connsiteY4-942" fmla="*/ 2485334 h 4288042"/>
              <a:gd name="connsiteX5-943" fmla="*/ 3720799 w 4427323"/>
              <a:gd name="connsiteY5-944" fmla="*/ 3860316 h 4288042"/>
              <a:gd name="connsiteX6-945" fmla="*/ 2252616 w 4427323"/>
              <a:gd name="connsiteY6-946" fmla="*/ 4287961 h 4288042"/>
              <a:gd name="connsiteX7-947" fmla="*/ 824746 w 4427323"/>
              <a:gd name="connsiteY7-948" fmla="*/ 3888558 h 4288042"/>
              <a:gd name="connsiteX8-949" fmla="*/ 237525 w 4427323"/>
              <a:gd name="connsiteY8-950" fmla="*/ 3232066 h 4288042"/>
              <a:gd name="connsiteX9-951" fmla="*/ 71 w 4427323"/>
              <a:gd name="connsiteY9-952" fmla="*/ 2151453 h 42880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 ang="0">
                <a:pos x="connsiteX7-169" y="connsiteY7-170"/>
              </a:cxn>
              <a:cxn ang="0">
                <a:pos x="connsiteX8-299" y="connsiteY8-300"/>
              </a:cxn>
              <a:cxn ang="0">
                <a:pos x="connsiteX9-571" y="connsiteY9-572"/>
              </a:cxn>
            </a:cxnLst>
            <a:rect l="l" t="t" r="r" b="b"/>
            <a:pathLst>
              <a:path w="4427323" h="4288042">
                <a:moveTo>
                  <a:pt x="71" y="2151453"/>
                </a:moveTo>
                <a:cubicBezTo>
                  <a:pt x="-4657" y="1511905"/>
                  <a:pt x="224953" y="1001609"/>
                  <a:pt x="958844" y="362432"/>
                </a:cubicBezTo>
                <a:cubicBezTo>
                  <a:pt x="1479627" y="57436"/>
                  <a:pt x="1875651" y="-37318"/>
                  <a:pt x="2357965" y="12598"/>
                </a:cubicBezTo>
                <a:cubicBezTo>
                  <a:pt x="2840279" y="62514"/>
                  <a:pt x="3470401" y="174250"/>
                  <a:pt x="3852729" y="661930"/>
                </a:cubicBezTo>
                <a:cubicBezTo>
                  <a:pt x="3825726" y="740255"/>
                  <a:pt x="4497082" y="1021324"/>
                  <a:pt x="4421365" y="2485334"/>
                </a:cubicBezTo>
                <a:cubicBezTo>
                  <a:pt x="4400065" y="3262836"/>
                  <a:pt x="4042801" y="3624521"/>
                  <a:pt x="3720799" y="3860316"/>
                </a:cubicBezTo>
                <a:cubicBezTo>
                  <a:pt x="3191050" y="4223398"/>
                  <a:pt x="2735291" y="4283254"/>
                  <a:pt x="2252616" y="4287961"/>
                </a:cubicBezTo>
                <a:cubicBezTo>
                  <a:pt x="1769941" y="4292668"/>
                  <a:pt x="1142952" y="4093597"/>
                  <a:pt x="824746" y="3888558"/>
                </a:cubicBezTo>
                <a:cubicBezTo>
                  <a:pt x="506540" y="3683520"/>
                  <a:pt x="378442" y="3521584"/>
                  <a:pt x="237525" y="3232066"/>
                </a:cubicBezTo>
                <a:cubicBezTo>
                  <a:pt x="152086" y="3021823"/>
                  <a:pt x="4799" y="2791001"/>
                  <a:pt x="71" y="2151453"/>
                </a:cubicBezTo>
                <a:close/>
              </a:path>
            </a:pathLst>
          </a:custGeom>
          <a:noFill/>
          <a:ln w="127000" cmpd="sng">
            <a:noFill/>
          </a:ln>
          <a:effectLst>
            <a:outerShdw blurRad="44450" dist="38100" dir="8160000" algn="tl" rotWithShape="0">
              <a:srgbClr val="000000">
                <a:alpha val="40000"/>
              </a:srgbClr>
            </a:outerShdw>
          </a:effectLst>
        </p:spPr>
        <p:txBody>
          <a:bodyPr vert="horz" anchor="ctr"/>
          <a:lstStyle>
            <a:lvl1pPr algn="ctr">
              <a:defRPr sz="3200">
                <a:ln>
                  <a:noFill/>
                </a:ln>
                <a:solidFill>
                  <a:schemeClr val="tx1"/>
                </a:solidFill>
                <a:latin typeface="Arial" panose="020B0604020202020204"/>
                <a:cs typeface="Arial" panose="020B0604020202020204"/>
              </a:defRPr>
            </a:lvl1pPr>
          </a:lstStyle>
          <a:p>
            <a:endParaRPr lang="en-US" dirty="0"/>
          </a:p>
        </p:txBody>
      </p:sp>
      <p:sp>
        <p:nvSpPr>
          <p:cNvPr id="38" name="Text Placeholder 12"/>
          <p:cNvSpPr>
            <a:spLocks noGrp="1"/>
          </p:cNvSpPr>
          <p:nvPr>
            <p:ph type="body" sz="quarter" idx="24"/>
          </p:nvPr>
        </p:nvSpPr>
        <p:spPr>
          <a:xfrm>
            <a:off x="5342626" y="3823296"/>
            <a:ext cx="6048672" cy="1513718"/>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9" name="Text Placeholder 12"/>
          <p:cNvSpPr>
            <a:spLocks noGrp="1"/>
          </p:cNvSpPr>
          <p:nvPr>
            <p:ph type="body" sz="quarter" idx="25" hasCustomPrompt="1"/>
          </p:nvPr>
        </p:nvSpPr>
        <p:spPr>
          <a:xfrm>
            <a:off x="5389727" y="3053252"/>
            <a:ext cx="6001784" cy="676980"/>
          </a:xfrm>
          <a:prstGeom prst="rect">
            <a:avLst/>
          </a:prstGeom>
        </p:spPr>
        <p:txBody>
          <a:bodyPr vert="horz" anchor="ctr"/>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0" name="Text Placeholder 12"/>
          <p:cNvSpPr>
            <a:spLocks noGrp="1"/>
          </p:cNvSpPr>
          <p:nvPr>
            <p:ph type="body" sz="quarter" idx="26"/>
          </p:nvPr>
        </p:nvSpPr>
        <p:spPr>
          <a:xfrm>
            <a:off x="5342626" y="7103898"/>
            <a:ext cx="6048672" cy="1513718"/>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1" name="Text Placeholder 12"/>
          <p:cNvSpPr>
            <a:spLocks noGrp="1"/>
          </p:cNvSpPr>
          <p:nvPr>
            <p:ph type="body" sz="quarter" idx="27" hasCustomPrompt="1"/>
          </p:nvPr>
        </p:nvSpPr>
        <p:spPr>
          <a:xfrm>
            <a:off x="5389727" y="6333854"/>
            <a:ext cx="6001784" cy="676980"/>
          </a:xfrm>
          <a:prstGeom prst="rect">
            <a:avLst/>
          </a:prstGeom>
        </p:spPr>
        <p:txBody>
          <a:bodyPr vert="horz" anchor="ctr"/>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6"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60" name="Text Placeholder 12"/>
          <p:cNvSpPr>
            <a:spLocks noGrp="1"/>
          </p:cNvSpPr>
          <p:nvPr>
            <p:ph type="body" sz="quarter" idx="30"/>
          </p:nvPr>
        </p:nvSpPr>
        <p:spPr>
          <a:xfrm>
            <a:off x="5342626" y="10200242"/>
            <a:ext cx="6048672" cy="1513718"/>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1" name="Text Placeholder 12"/>
          <p:cNvSpPr>
            <a:spLocks noGrp="1"/>
          </p:cNvSpPr>
          <p:nvPr>
            <p:ph type="body" sz="quarter" idx="31" hasCustomPrompt="1"/>
          </p:nvPr>
        </p:nvSpPr>
        <p:spPr>
          <a:xfrm>
            <a:off x="5342626" y="9430198"/>
            <a:ext cx="6057286" cy="676980"/>
          </a:xfrm>
          <a:prstGeom prst="rect">
            <a:avLst/>
          </a:prstGeom>
        </p:spPr>
        <p:txBody>
          <a:bodyPr vert="horz" anchor="ctr"/>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2" name="Text Placeholder 12"/>
          <p:cNvSpPr>
            <a:spLocks noGrp="1"/>
          </p:cNvSpPr>
          <p:nvPr>
            <p:ph type="body" sz="quarter" idx="32"/>
          </p:nvPr>
        </p:nvSpPr>
        <p:spPr>
          <a:xfrm>
            <a:off x="15495754" y="3823296"/>
            <a:ext cx="6048672" cy="1513718"/>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3" name="Text Placeholder 12"/>
          <p:cNvSpPr>
            <a:spLocks noGrp="1"/>
          </p:cNvSpPr>
          <p:nvPr>
            <p:ph type="body" sz="quarter" idx="33" hasCustomPrompt="1"/>
          </p:nvPr>
        </p:nvSpPr>
        <p:spPr>
          <a:xfrm>
            <a:off x="15542855" y="3053252"/>
            <a:ext cx="6001784" cy="676980"/>
          </a:xfrm>
          <a:prstGeom prst="rect">
            <a:avLst/>
          </a:prstGeom>
        </p:spPr>
        <p:txBody>
          <a:bodyPr vert="horz" anchor="ctr"/>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4" name="Text Placeholder 12"/>
          <p:cNvSpPr>
            <a:spLocks noGrp="1"/>
          </p:cNvSpPr>
          <p:nvPr>
            <p:ph type="body" sz="quarter" idx="34"/>
          </p:nvPr>
        </p:nvSpPr>
        <p:spPr>
          <a:xfrm>
            <a:off x="15495754" y="7103898"/>
            <a:ext cx="6048672" cy="1513718"/>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5" name="Text Placeholder 12"/>
          <p:cNvSpPr>
            <a:spLocks noGrp="1"/>
          </p:cNvSpPr>
          <p:nvPr>
            <p:ph type="body" sz="quarter" idx="35" hasCustomPrompt="1"/>
          </p:nvPr>
        </p:nvSpPr>
        <p:spPr>
          <a:xfrm>
            <a:off x="15542855" y="6333854"/>
            <a:ext cx="6001784" cy="676980"/>
          </a:xfrm>
          <a:prstGeom prst="rect">
            <a:avLst/>
          </a:prstGeom>
        </p:spPr>
        <p:txBody>
          <a:bodyPr vert="horz" anchor="ctr"/>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6" name="Text Placeholder 12"/>
          <p:cNvSpPr>
            <a:spLocks noGrp="1"/>
          </p:cNvSpPr>
          <p:nvPr>
            <p:ph type="body" sz="quarter" idx="36"/>
          </p:nvPr>
        </p:nvSpPr>
        <p:spPr>
          <a:xfrm>
            <a:off x="15495754" y="10200242"/>
            <a:ext cx="6048672" cy="1513718"/>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7" name="Text Placeholder 12"/>
          <p:cNvSpPr>
            <a:spLocks noGrp="1"/>
          </p:cNvSpPr>
          <p:nvPr>
            <p:ph type="body" sz="quarter" idx="37" hasCustomPrompt="1"/>
          </p:nvPr>
        </p:nvSpPr>
        <p:spPr>
          <a:xfrm>
            <a:off x="15495754" y="9430198"/>
            <a:ext cx="6057286" cy="676980"/>
          </a:xfrm>
          <a:prstGeom prst="rect">
            <a:avLst/>
          </a:prstGeom>
        </p:spPr>
        <p:txBody>
          <a:bodyPr vert="horz" anchor="ctr"/>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8"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Horizontal photos and captions">
    <p:spTree>
      <p:nvGrpSpPr>
        <p:cNvPr id="1" name=""/>
        <p:cNvGrpSpPr/>
        <p:nvPr/>
      </p:nvGrpSpPr>
      <p:grpSpPr>
        <a:xfrm>
          <a:off x="0" y="0"/>
          <a:ext cx="0" cy="0"/>
          <a:chOff x="0" y="0"/>
          <a:chExt cx="0" cy="0"/>
        </a:xfrm>
      </p:grpSpPr>
      <p:sp>
        <p:nvSpPr>
          <p:cNvPr id="5" name="Picture Placeholder 11"/>
          <p:cNvSpPr>
            <a:spLocks noGrp="1"/>
          </p:cNvSpPr>
          <p:nvPr>
            <p:ph type="pic" sz="quarter" idx="20"/>
          </p:nvPr>
        </p:nvSpPr>
        <p:spPr>
          <a:xfrm>
            <a:off x="2232025" y="3329237"/>
            <a:ext cx="9433668" cy="6769123"/>
          </a:xfrm>
          <a:prstGeom prst="rect">
            <a:avLst/>
          </a:prstGeom>
          <a:effectLst/>
        </p:spPr>
        <p:txBody>
          <a:bodyPr vert="horz"/>
          <a:lstStyle>
            <a:lvl1pPr>
              <a:defRPr>
                <a:solidFill>
                  <a:srgbClr val="636463"/>
                </a:solidFill>
                <a:latin typeface="Roboto Bold"/>
                <a:cs typeface="Roboto Bold"/>
              </a:defRPr>
            </a:lvl1pPr>
          </a:lstStyle>
          <a:p>
            <a:endParaRPr lang="en-US" dirty="0"/>
          </a:p>
        </p:txBody>
      </p:sp>
      <p:sp>
        <p:nvSpPr>
          <p:cNvPr id="6" name="Picture Placeholder 11"/>
          <p:cNvSpPr>
            <a:spLocks noGrp="1"/>
          </p:cNvSpPr>
          <p:nvPr>
            <p:ph type="pic" sz="quarter" idx="21"/>
          </p:nvPr>
        </p:nvSpPr>
        <p:spPr>
          <a:xfrm>
            <a:off x="12696056" y="3329609"/>
            <a:ext cx="9409882" cy="6768752"/>
          </a:xfrm>
          <a:prstGeom prst="rect">
            <a:avLst/>
          </a:prstGeom>
          <a:effectLst/>
        </p:spPr>
        <p:txBody>
          <a:bodyPr vert="horz"/>
          <a:lstStyle>
            <a:lvl1pPr>
              <a:defRPr>
                <a:solidFill>
                  <a:srgbClr val="636463"/>
                </a:solidFill>
                <a:latin typeface="Roboto Bold"/>
                <a:cs typeface="Roboto Bold"/>
              </a:defRPr>
            </a:lvl1pPr>
          </a:lstStyle>
          <a:p>
            <a:endParaRPr lang="en-US" dirty="0"/>
          </a:p>
        </p:txBody>
      </p:sp>
      <p:sp>
        <p:nvSpPr>
          <p:cNvPr id="7" name="Text Placeholder 12"/>
          <p:cNvSpPr>
            <a:spLocks noGrp="1"/>
          </p:cNvSpPr>
          <p:nvPr>
            <p:ph type="body" sz="quarter" idx="23" hasCustomPrompt="1"/>
          </p:nvPr>
        </p:nvSpPr>
        <p:spPr>
          <a:xfrm>
            <a:off x="2232025" y="10314384"/>
            <a:ext cx="9433668" cy="1008112"/>
          </a:xfrm>
          <a:prstGeom prst="rect">
            <a:avLst/>
          </a:prstGeom>
        </p:spPr>
        <p:txBody>
          <a:bodyPr vert="horz" anchor="t"/>
          <a:lstStyle>
            <a:lvl1pPr marL="0" indent="0" algn="ctr">
              <a:lnSpc>
                <a:spcPct val="100000"/>
              </a:lnSpc>
              <a:spcBef>
                <a:spcPts val="3500"/>
              </a:spcBef>
              <a:buNone/>
              <a:defRPr sz="24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1" name="Text Placeholder 12"/>
          <p:cNvSpPr>
            <a:spLocks noGrp="1"/>
          </p:cNvSpPr>
          <p:nvPr>
            <p:ph type="body" sz="quarter" idx="24" hasCustomPrompt="1"/>
          </p:nvPr>
        </p:nvSpPr>
        <p:spPr>
          <a:xfrm>
            <a:off x="12696056" y="10314384"/>
            <a:ext cx="9409882" cy="1008112"/>
          </a:xfrm>
          <a:prstGeom prst="rect">
            <a:avLst/>
          </a:prstGeom>
        </p:spPr>
        <p:txBody>
          <a:bodyPr vert="horz" anchor="t"/>
          <a:lstStyle>
            <a:lvl1pPr marL="0" indent="0" algn="ctr">
              <a:lnSpc>
                <a:spcPct val="100000"/>
              </a:lnSpc>
              <a:spcBef>
                <a:spcPts val="3500"/>
              </a:spcBef>
              <a:buNone/>
              <a:defRPr sz="24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3"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14"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stars and text">
    <p:spTree>
      <p:nvGrpSpPr>
        <p:cNvPr id="1" name=""/>
        <p:cNvGrpSpPr/>
        <p:nvPr/>
      </p:nvGrpSpPr>
      <p:grpSpPr>
        <a:xfrm>
          <a:off x="0" y="0"/>
          <a:ext cx="0" cy="0"/>
          <a:chOff x="0" y="0"/>
          <a:chExt cx="0" cy="0"/>
        </a:xfrm>
      </p:grpSpPr>
      <p:sp>
        <p:nvSpPr>
          <p:cNvPr id="64" name="Text Placeholder 12"/>
          <p:cNvSpPr>
            <a:spLocks noGrp="1"/>
          </p:cNvSpPr>
          <p:nvPr>
            <p:ph type="body" sz="quarter" idx="26" hasCustomPrompt="1"/>
          </p:nvPr>
        </p:nvSpPr>
        <p:spPr>
          <a:xfrm>
            <a:off x="2860080" y="801012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5" name="Text Placeholder 12"/>
          <p:cNvSpPr>
            <a:spLocks noGrp="1"/>
          </p:cNvSpPr>
          <p:nvPr>
            <p:ph type="body" sz="quarter" idx="27"/>
          </p:nvPr>
        </p:nvSpPr>
        <p:spPr>
          <a:xfrm>
            <a:off x="2860080" y="880221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8" name="Text Placeholder 12"/>
          <p:cNvSpPr>
            <a:spLocks noGrp="1"/>
          </p:cNvSpPr>
          <p:nvPr>
            <p:ph type="body" sz="quarter" idx="29" hasCustomPrompt="1"/>
          </p:nvPr>
        </p:nvSpPr>
        <p:spPr>
          <a:xfrm>
            <a:off x="9854816" y="801012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9" name="Text Placeholder 12"/>
          <p:cNvSpPr>
            <a:spLocks noGrp="1"/>
          </p:cNvSpPr>
          <p:nvPr>
            <p:ph type="body" sz="quarter" idx="30"/>
          </p:nvPr>
        </p:nvSpPr>
        <p:spPr>
          <a:xfrm>
            <a:off x="9854816" y="880221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6" name="Text Placeholder 12"/>
          <p:cNvSpPr>
            <a:spLocks noGrp="1"/>
          </p:cNvSpPr>
          <p:nvPr>
            <p:ph type="body" sz="quarter" idx="35" hasCustomPrompt="1"/>
          </p:nvPr>
        </p:nvSpPr>
        <p:spPr>
          <a:xfrm>
            <a:off x="16565526" y="801012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7" name="Text Placeholder 12"/>
          <p:cNvSpPr>
            <a:spLocks noGrp="1"/>
          </p:cNvSpPr>
          <p:nvPr>
            <p:ph type="body" sz="quarter" idx="36"/>
          </p:nvPr>
        </p:nvSpPr>
        <p:spPr>
          <a:xfrm>
            <a:off x="16565526" y="880221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5"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39"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
        <p:nvSpPr>
          <p:cNvPr id="23" name="5-Point Star 8"/>
          <p:cNvSpPr/>
          <p:nvPr userDrawn="1"/>
        </p:nvSpPr>
        <p:spPr bwMode="auto">
          <a:xfrm>
            <a:off x="2096914" y="2255741"/>
            <a:ext cx="6710710" cy="5908026"/>
          </a:xfrm>
          <a:custGeom>
            <a:avLst/>
            <a:gdLst>
              <a:gd name="connsiteX0" fmla="*/ 5 w 5089525"/>
              <a:gd name="connsiteY0" fmla="*/ 1705281 h 4464496"/>
              <a:gd name="connsiteX1" fmla="*/ 1944036 w 5089525"/>
              <a:gd name="connsiteY1" fmla="*/ 1705293 h 4464496"/>
              <a:gd name="connsiteX2" fmla="*/ 2544763 w 5089525"/>
              <a:gd name="connsiteY2" fmla="*/ 0 h 4464496"/>
              <a:gd name="connsiteX3" fmla="*/ 3145489 w 5089525"/>
              <a:gd name="connsiteY3" fmla="*/ 1705293 h 4464496"/>
              <a:gd name="connsiteX4" fmla="*/ 5089520 w 5089525"/>
              <a:gd name="connsiteY4" fmla="*/ 1705281 h 4464496"/>
              <a:gd name="connsiteX5" fmla="*/ 3516758 w 5089525"/>
              <a:gd name="connsiteY5" fmla="*/ 2759199 h 4464496"/>
              <a:gd name="connsiteX6" fmla="*/ 4117509 w 5089525"/>
              <a:gd name="connsiteY6" fmla="*/ 4464485 h 4464496"/>
              <a:gd name="connsiteX7" fmla="*/ 2544763 w 5089525"/>
              <a:gd name="connsiteY7" fmla="*/ 3410548 h 4464496"/>
              <a:gd name="connsiteX8" fmla="*/ 972016 w 5089525"/>
              <a:gd name="connsiteY8" fmla="*/ 4464485 h 4464496"/>
              <a:gd name="connsiteX9" fmla="*/ 1572767 w 5089525"/>
              <a:gd name="connsiteY9" fmla="*/ 2759199 h 4464496"/>
              <a:gd name="connsiteX10" fmla="*/ 5 w 5089525"/>
              <a:gd name="connsiteY10" fmla="*/ 1705281 h 4464496"/>
              <a:gd name="connsiteX0-1" fmla="*/ 0 w 5089515"/>
              <a:gd name="connsiteY0-2" fmla="*/ 1681764 h 4440968"/>
              <a:gd name="connsiteX1-3" fmla="*/ 1944031 w 5089515"/>
              <a:gd name="connsiteY1-4" fmla="*/ 1681776 h 4440968"/>
              <a:gd name="connsiteX2-5" fmla="*/ 2638837 w 5089515"/>
              <a:gd name="connsiteY2-6" fmla="*/ 0 h 4440968"/>
              <a:gd name="connsiteX3-7" fmla="*/ 3145484 w 5089515"/>
              <a:gd name="connsiteY3-8" fmla="*/ 1681776 h 4440968"/>
              <a:gd name="connsiteX4-9" fmla="*/ 5089515 w 5089515"/>
              <a:gd name="connsiteY4-10" fmla="*/ 1681764 h 4440968"/>
              <a:gd name="connsiteX5-11" fmla="*/ 3516753 w 5089515"/>
              <a:gd name="connsiteY5-12" fmla="*/ 2735682 h 4440968"/>
              <a:gd name="connsiteX6-13" fmla="*/ 4117504 w 5089515"/>
              <a:gd name="connsiteY6-14" fmla="*/ 4440968 h 4440968"/>
              <a:gd name="connsiteX7-15" fmla="*/ 2544758 w 5089515"/>
              <a:gd name="connsiteY7-16" fmla="*/ 3387031 h 4440968"/>
              <a:gd name="connsiteX8-17" fmla="*/ 972011 w 5089515"/>
              <a:gd name="connsiteY8-18" fmla="*/ 4440968 h 4440968"/>
              <a:gd name="connsiteX9-19" fmla="*/ 1572762 w 5089515"/>
              <a:gd name="connsiteY9-20" fmla="*/ 2735682 h 4440968"/>
              <a:gd name="connsiteX10-21" fmla="*/ 0 w 5089515"/>
              <a:gd name="connsiteY10-22" fmla="*/ 1681764 h 4440968"/>
              <a:gd name="connsiteX0-23" fmla="*/ 0 w 5089515"/>
              <a:gd name="connsiteY0-24" fmla="*/ 1681764 h 4440968"/>
              <a:gd name="connsiteX1-25" fmla="*/ 1944031 w 5089515"/>
              <a:gd name="connsiteY1-26" fmla="*/ 1681776 h 4440968"/>
              <a:gd name="connsiteX2-27" fmla="*/ 2638837 w 5089515"/>
              <a:gd name="connsiteY2-28" fmla="*/ 0 h 4440968"/>
              <a:gd name="connsiteX3-29" fmla="*/ 3145484 w 5089515"/>
              <a:gd name="connsiteY3-30" fmla="*/ 1681776 h 4440968"/>
              <a:gd name="connsiteX4-31" fmla="*/ 3934002 w 5089515"/>
              <a:gd name="connsiteY4-32" fmla="*/ 1734454 h 4440968"/>
              <a:gd name="connsiteX5-33" fmla="*/ 5089515 w 5089515"/>
              <a:gd name="connsiteY5-34" fmla="*/ 1681764 h 4440968"/>
              <a:gd name="connsiteX6-35" fmla="*/ 3516753 w 5089515"/>
              <a:gd name="connsiteY6-36" fmla="*/ 2735682 h 4440968"/>
              <a:gd name="connsiteX7-37" fmla="*/ 4117504 w 5089515"/>
              <a:gd name="connsiteY7-38" fmla="*/ 4440968 h 4440968"/>
              <a:gd name="connsiteX8-39" fmla="*/ 2544758 w 5089515"/>
              <a:gd name="connsiteY8-40" fmla="*/ 3387031 h 4440968"/>
              <a:gd name="connsiteX9-41" fmla="*/ 972011 w 5089515"/>
              <a:gd name="connsiteY9-42" fmla="*/ 4440968 h 4440968"/>
              <a:gd name="connsiteX10-43" fmla="*/ 1572762 w 5089515"/>
              <a:gd name="connsiteY10-44" fmla="*/ 2735682 h 4440968"/>
              <a:gd name="connsiteX11" fmla="*/ 0 w 5089515"/>
              <a:gd name="connsiteY11" fmla="*/ 1681764 h 4440968"/>
              <a:gd name="connsiteX0-45" fmla="*/ 0 w 4877838"/>
              <a:gd name="connsiteY0-46" fmla="*/ 1846379 h 4440968"/>
              <a:gd name="connsiteX1-47" fmla="*/ 1732354 w 4877838"/>
              <a:gd name="connsiteY1-48" fmla="*/ 1681776 h 4440968"/>
              <a:gd name="connsiteX2-49" fmla="*/ 2427160 w 4877838"/>
              <a:gd name="connsiteY2-50" fmla="*/ 0 h 4440968"/>
              <a:gd name="connsiteX3-51" fmla="*/ 2933807 w 4877838"/>
              <a:gd name="connsiteY3-52" fmla="*/ 1681776 h 4440968"/>
              <a:gd name="connsiteX4-53" fmla="*/ 3722325 w 4877838"/>
              <a:gd name="connsiteY4-54" fmla="*/ 1734454 h 4440968"/>
              <a:gd name="connsiteX5-55" fmla="*/ 4877838 w 4877838"/>
              <a:gd name="connsiteY5-56" fmla="*/ 1681764 h 4440968"/>
              <a:gd name="connsiteX6-57" fmla="*/ 3305076 w 4877838"/>
              <a:gd name="connsiteY6-58" fmla="*/ 2735682 h 4440968"/>
              <a:gd name="connsiteX7-59" fmla="*/ 3905827 w 4877838"/>
              <a:gd name="connsiteY7-60" fmla="*/ 4440968 h 4440968"/>
              <a:gd name="connsiteX8-61" fmla="*/ 2333081 w 4877838"/>
              <a:gd name="connsiteY8-62" fmla="*/ 3387031 h 4440968"/>
              <a:gd name="connsiteX9-63" fmla="*/ 760334 w 4877838"/>
              <a:gd name="connsiteY9-64" fmla="*/ 4440968 h 4440968"/>
              <a:gd name="connsiteX10-65" fmla="*/ 1361085 w 4877838"/>
              <a:gd name="connsiteY10-66" fmla="*/ 2735682 h 4440968"/>
              <a:gd name="connsiteX11-67" fmla="*/ 0 w 4877838"/>
              <a:gd name="connsiteY11-68" fmla="*/ 1846379 h 4440968"/>
              <a:gd name="connsiteX0-69" fmla="*/ 0 w 4877838"/>
              <a:gd name="connsiteY0-70" fmla="*/ 1846379 h 4488001"/>
              <a:gd name="connsiteX1-71" fmla="*/ 1732354 w 4877838"/>
              <a:gd name="connsiteY1-72" fmla="*/ 1681776 h 4488001"/>
              <a:gd name="connsiteX2-73" fmla="*/ 2427160 w 4877838"/>
              <a:gd name="connsiteY2-74" fmla="*/ 0 h 4488001"/>
              <a:gd name="connsiteX3-75" fmla="*/ 2933807 w 4877838"/>
              <a:gd name="connsiteY3-76" fmla="*/ 1681776 h 4488001"/>
              <a:gd name="connsiteX4-77" fmla="*/ 3722325 w 4877838"/>
              <a:gd name="connsiteY4-78" fmla="*/ 1734454 h 4488001"/>
              <a:gd name="connsiteX5-79" fmla="*/ 4877838 w 4877838"/>
              <a:gd name="connsiteY5-80" fmla="*/ 1681764 h 4488001"/>
              <a:gd name="connsiteX6-81" fmla="*/ 3305076 w 4877838"/>
              <a:gd name="connsiteY6-82" fmla="*/ 2735682 h 4488001"/>
              <a:gd name="connsiteX7-83" fmla="*/ 3670631 w 4877838"/>
              <a:gd name="connsiteY7-84" fmla="*/ 4488001 h 4488001"/>
              <a:gd name="connsiteX8-85" fmla="*/ 2333081 w 4877838"/>
              <a:gd name="connsiteY8-86" fmla="*/ 3387031 h 4488001"/>
              <a:gd name="connsiteX9-87" fmla="*/ 760334 w 4877838"/>
              <a:gd name="connsiteY9-88" fmla="*/ 4440968 h 4488001"/>
              <a:gd name="connsiteX10-89" fmla="*/ 1361085 w 4877838"/>
              <a:gd name="connsiteY10-90" fmla="*/ 2735682 h 4488001"/>
              <a:gd name="connsiteX11-91" fmla="*/ 0 w 4877838"/>
              <a:gd name="connsiteY11-92" fmla="*/ 1846379 h 4488001"/>
              <a:gd name="connsiteX0-93" fmla="*/ 0 w 4807279"/>
              <a:gd name="connsiteY0-94" fmla="*/ 1846379 h 4488001"/>
              <a:gd name="connsiteX1-95" fmla="*/ 1732354 w 4807279"/>
              <a:gd name="connsiteY1-96" fmla="*/ 1681776 h 4488001"/>
              <a:gd name="connsiteX2-97" fmla="*/ 2427160 w 4807279"/>
              <a:gd name="connsiteY2-98" fmla="*/ 0 h 4488001"/>
              <a:gd name="connsiteX3-99" fmla="*/ 2933807 w 4807279"/>
              <a:gd name="connsiteY3-100" fmla="*/ 1681776 h 4488001"/>
              <a:gd name="connsiteX4-101" fmla="*/ 3722325 w 4807279"/>
              <a:gd name="connsiteY4-102" fmla="*/ 1734454 h 4488001"/>
              <a:gd name="connsiteX5-103" fmla="*/ 4807279 w 4807279"/>
              <a:gd name="connsiteY5-104" fmla="*/ 1916929 h 4488001"/>
              <a:gd name="connsiteX6-105" fmla="*/ 3305076 w 4807279"/>
              <a:gd name="connsiteY6-106" fmla="*/ 2735682 h 4488001"/>
              <a:gd name="connsiteX7-107" fmla="*/ 3670631 w 4807279"/>
              <a:gd name="connsiteY7-108" fmla="*/ 4488001 h 4488001"/>
              <a:gd name="connsiteX8-109" fmla="*/ 2333081 w 4807279"/>
              <a:gd name="connsiteY8-110" fmla="*/ 3387031 h 4488001"/>
              <a:gd name="connsiteX9-111" fmla="*/ 760334 w 4807279"/>
              <a:gd name="connsiteY9-112" fmla="*/ 4440968 h 4488001"/>
              <a:gd name="connsiteX10-113" fmla="*/ 1361085 w 4807279"/>
              <a:gd name="connsiteY10-114" fmla="*/ 2735682 h 4488001"/>
              <a:gd name="connsiteX11-115" fmla="*/ 0 w 4807279"/>
              <a:gd name="connsiteY11-116" fmla="*/ 1846379 h 4488001"/>
              <a:gd name="connsiteX0-117" fmla="*/ 0 w 4807279"/>
              <a:gd name="connsiteY0-118" fmla="*/ 1728797 h 4370419"/>
              <a:gd name="connsiteX1-119" fmla="*/ 1732354 w 4807279"/>
              <a:gd name="connsiteY1-120" fmla="*/ 1564194 h 4370419"/>
              <a:gd name="connsiteX2-121" fmla="*/ 2497719 w 4807279"/>
              <a:gd name="connsiteY2-122" fmla="*/ 0 h 4370419"/>
              <a:gd name="connsiteX3-123" fmla="*/ 2933807 w 4807279"/>
              <a:gd name="connsiteY3-124" fmla="*/ 1564194 h 4370419"/>
              <a:gd name="connsiteX4-125" fmla="*/ 3722325 w 4807279"/>
              <a:gd name="connsiteY4-126" fmla="*/ 1616872 h 4370419"/>
              <a:gd name="connsiteX5-127" fmla="*/ 4807279 w 4807279"/>
              <a:gd name="connsiteY5-128" fmla="*/ 1799347 h 4370419"/>
              <a:gd name="connsiteX6-129" fmla="*/ 3305076 w 4807279"/>
              <a:gd name="connsiteY6-130" fmla="*/ 2618100 h 4370419"/>
              <a:gd name="connsiteX7-131" fmla="*/ 3670631 w 4807279"/>
              <a:gd name="connsiteY7-132" fmla="*/ 4370419 h 4370419"/>
              <a:gd name="connsiteX8-133" fmla="*/ 2333081 w 4807279"/>
              <a:gd name="connsiteY8-134" fmla="*/ 3269449 h 4370419"/>
              <a:gd name="connsiteX9-135" fmla="*/ 760334 w 4807279"/>
              <a:gd name="connsiteY9-136" fmla="*/ 4323386 h 4370419"/>
              <a:gd name="connsiteX10-137" fmla="*/ 1361085 w 4807279"/>
              <a:gd name="connsiteY10-138" fmla="*/ 2618100 h 4370419"/>
              <a:gd name="connsiteX11-139" fmla="*/ 0 w 4807279"/>
              <a:gd name="connsiteY11-140" fmla="*/ 1728797 h 4370419"/>
              <a:gd name="connsiteX0-141" fmla="*/ 0 w 4807279"/>
              <a:gd name="connsiteY0-142" fmla="*/ 1728797 h 4370419"/>
              <a:gd name="connsiteX1-143" fmla="*/ 1732354 w 4807279"/>
              <a:gd name="connsiteY1-144" fmla="*/ 1564194 h 4370419"/>
              <a:gd name="connsiteX2-145" fmla="*/ 2497719 w 4807279"/>
              <a:gd name="connsiteY2-146" fmla="*/ 0 h 4370419"/>
              <a:gd name="connsiteX3-147" fmla="*/ 2933807 w 4807279"/>
              <a:gd name="connsiteY3-148" fmla="*/ 1564194 h 4370419"/>
              <a:gd name="connsiteX4-149" fmla="*/ 3722325 w 4807279"/>
              <a:gd name="connsiteY4-150" fmla="*/ 1616872 h 4370419"/>
              <a:gd name="connsiteX5-151" fmla="*/ 4807279 w 4807279"/>
              <a:gd name="connsiteY5-152" fmla="*/ 1799347 h 4370419"/>
              <a:gd name="connsiteX6-153" fmla="*/ 3305076 w 4807279"/>
              <a:gd name="connsiteY6-154" fmla="*/ 2618100 h 4370419"/>
              <a:gd name="connsiteX7-155" fmla="*/ 3670631 w 4807279"/>
              <a:gd name="connsiteY7-156" fmla="*/ 4370419 h 4370419"/>
              <a:gd name="connsiteX8-157" fmla="*/ 2333081 w 4807279"/>
              <a:gd name="connsiteY8-158" fmla="*/ 3269449 h 4370419"/>
              <a:gd name="connsiteX9-159" fmla="*/ 642736 w 4807279"/>
              <a:gd name="connsiteY9-160" fmla="*/ 4299870 h 4370419"/>
              <a:gd name="connsiteX10-161" fmla="*/ 1361085 w 4807279"/>
              <a:gd name="connsiteY10-162" fmla="*/ 2618100 h 4370419"/>
              <a:gd name="connsiteX11-163" fmla="*/ 0 w 4807279"/>
              <a:gd name="connsiteY11-164" fmla="*/ 1728797 h 4370419"/>
              <a:gd name="connsiteX0-165" fmla="*/ 0 w 4807279"/>
              <a:gd name="connsiteY0-166" fmla="*/ 1590648 h 4232270"/>
              <a:gd name="connsiteX1-167" fmla="*/ 1732354 w 4807279"/>
              <a:gd name="connsiteY1-168" fmla="*/ 1426045 h 4232270"/>
              <a:gd name="connsiteX2-169" fmla="*/ 2359552 w 4807279"/>
              <a:gd name="connsiteY2-170" fmla="*/ 0 h 4232270"/>
              <a:gd name="connsiteX3-171" fmla="*/ 2933807 w 4807279"/>
              <a:gd name="connsiteY3-172" fmla="*/ 1426045 h 4232270"/>
              <a:gd name="connsiteX4-173" fmla="*/ 3722325 w 4807279"/>
              <a:gd name="connsiteY4-174" fmla="*/ 1478723 h 4232270"/>
              <a:gd name="connsiteX5-175" fmla="*/ 4807279 w 4807279"/>
              <a:gd name="connsiteY5-176" fmla="*/ 1661198 h 4232270"/>
              <a:gd name="connsiteX6-177" fmla="*/ 3305076 w 4807279"/>
              <a:gd name="connsiteY6-178" fmla="*/ 2479951 h 4232270"/>
              <a:gd name="connsiteX7-179" fmla="*/ 3670631 w 4807279"/>
              <a:gd name="connsiteY7-180" fmla="*/ 4232270 h 4232270"/>
              <a:gd name="connsiteX8-181" fmla="*/ 2333081 w 4807279"/>
              <a:gd name="connsiteY8-182" fmla="*/ 3131300 h 4232270"/>
              <a:gd name="connsiteX9-183" fmla="*/ 642736 w 4807279"/>
              <a:gd name="connsiteY9-184" fmla="*/ 4161721 h 4232270"/>
              <a:gd name="connsiteX10-185" fmla="*/ 1361085 w 4807279"/>
              <a:gd name="connsiteY10-186" fmla="*/ 2479951 h 4232270"/>
              <a:gd name="connsiteX11-187" fmla="*/ 0 w 4807279"/>
              <a:gd name="connsiteY11-188" fmla="*/ 1590648 h 4232270"/>
              <a:gd name="connsiteX0-189" fmla="*/ 0 w 4807279"/>
              <a:gd name="connsiteY0-190" fmla="*/ 1590648 h 4232270"/>
              <a:gd name="connsiteX1-191" fmla="*/ 1732354 w 4807279"/>
              <a:gd name="connsiteY1-192" fmla="*/ 1426045 h 4232270"/>
              <a:gd name="connsiteX2-193" fmla="*/ 2359552 w 4807279"/>
              <a:gd name="connsiteY2-194" fmla="*/ 0 h 4232270"/>
              <a:gd name="connsiteX3-195" fmla="*/ 2933807 w 4807279"/>
              <a:gd name="connsiteY3-196" fmla="*/ 1426045 h 4232270"/>
              <a:gd name="connsiteX4-197" fmla="*/ 3722325 w 4807279"/>
              <a:gd name="connsiteY4-198" fmla="*/ 1478723 h 4232270"/>
              <a:gd name="connsiteX5-199" fmla="*/ 4807279 w 4807279"/>
              <a:gd name="connsiteY5-200" fmla="*/ 1661198 h 4232270"/>
              <a:gd name="connsiteX6-201" fmla="*/ 3305076 w 4807279"/>
              <a:gd name="connsiteY6-202" fmla="*/ 2479951 h 4232270"/>
              <a:gd name="connsiteX7-203" fmla="*/ 3670631 w 4807279"/>
              <a:gd name="connsiteY7-204" fmla="*/ 4232270 h 4232270"/>
              <a:gd name="connsiteX8-205" fmla="*/ 2229456 w 4807279"/>
              <a:gd name="connsiteY8-206" fmla="*/ 2993151 h 4232270"/>
              <a:gd name="connsiteX9-207" fmla="*/ 642736 w 4807279"/>
              <a:gd name="connsiteY9-208" fmla="*/ 4161721 h 4232270"/>
              <a:gd name="connsiteX10-209" fmla="*/ 1361085 w 4807279"/>
              <a:gd name="connsiteY10-210" fmla="*/ 2479951 h 4232270"/>
              <a:gd name="connsiteX11-211" fmla="*/ 0 w 4807279"/>
              <a:gd name="connsiteY11-212" fmla="*/ 1590648 h 42322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67" y="connsiteY11-68"/>
              </a:cxn>
            </a:cxnLst>
            <a:rect l="l" t="t" r="r" b="b"/>
            <a:pathLst>
              <a:path w="4807279" h="4232270">
                <a:moveTo>
                  <a:pt x="0" y="1590648"/>
                </a:moveTo>
                <a:lnTo>
                  <a:pt x="1732354" y="1426045"/>
                </a:lnTo>
                <a:lnTo>
                  <a:pt x="2359552" y="0"/>
                </a:lnTo>
                <a:lnTo>
                  <a:pt x="2933807" y="1426045"/>
                </a:lnTo>
                <a:cubicBezTo>
                  <a:pt x="3228006" y="1420088"/>
                  <a:pt x="3428126" y="1484680"/>
                  <a:pt x="3722325" y="1478723"/>
                </a:cubicBezTo>
                <a:lnTo>
                  <a:pt x="4807279" y="1661198"/>
                </a:lnTo>
                <a:lnTo>
                  <a:pt x="3305076" y="2479951"/>
                </a:lnTo>
                <a:lnTo>
                  <a:pt x="3670631" y="4232270"/>
                </a:lnTo>
                <a:lnTo>
                  <a:pt x="2229456" y="2993151"/>
                </a:lnTo>
                <a:lnTo>
                  <a:pt x="642736" y="4161721"/>
                </a:lnTo>
                <a:lnTo>
                  <a:pt x="1361085" y="2479951"/>
                </a:lnTo>
                <a:lnTo>
                  <a:pt x="0" y="1590648"/>
                </a:ln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4" name="5-Point Star 8"/>
          <p:cNvSpPr/>
          <p:nvPr userDrawn="1"/>
        </p:nvSpPr>
        <p:spPr bwMode="auto">
          <a:xfrm rot="21420403">
            <a:off x="8895266" y="2030094"/>
            <a:ext cx="6710710" cy="5908026"/>
          </a:xfrm>
          <a:custGeom>
            <a:avLst/>
            <a:gdLst>
              <a:gd name="connsiteX0" fmla="*/ 5 w 5089525"/>
              <a:gd name="connsiteY0" fmla="*/ 1705281 h 4464496"/>
              <a:gd name="connsiteX1" fmla="*/ 1944036 w 5089525"/>
              <a:gd name="connsiteY1" fmla="*/ 1705293 h 4464496"/>
              <a:gd name="connsiteX2" fmla="*/ 2544763 w 5089525"/>
              <a:gd name="connsiteY2" fmla="*/ 0 h 4464496"/>
              <a:gd name="connsiteX3" fmla="*/ 3145489 w 5089525"/>
              <a:gd name="connsiteY3" fmla="*/ 1705293 h 4464496"/>
              <a:gd name="connsiteX4" fmla="*/ 5089520 w 5089525"/>
              <a:gd name="connsiteY4" fmla="*/ 1705281 h 4464496"/>
              <a:gd name="connsiteX5" fmla="*/ 3516758 w 5089525"/>
              <a:gd name="connsiteY5" fmla="*/ 2759199 h 4464496"/>
              <a:gd name="connsiteX6" fmla="*/ 4117509 w 5089525"/>
              <a:gd name="connsiteY6" fmla="*/ 4464485 h 4464496"/>
              <a:gd name="connsiteX7" fmla="*/ 2544763 w 5089525"/>
              <a:gd name="connsiteY7" fmla="*/ 3410548 h 4464496"/>
              <a:gd name="connsiteX8" fmla="*/ 972016 w 5089525"/>
              <a:gd name="connsiteY8" fmla="*/ 4464485 h 4464496"/>
              <a:gd name="connsiteX9" fmla="*/ 1572767 w 5089525"/>
              <a:gd name="connsiteY9" fmla="*/ 2759199 h 4464496"/>
              <a:gd name="connsiteX10" fmla="*/ 5 w 5089525"/>
              <a:gd name="connsiteY10" fmla="*/ 1705281 h 4464496"/>
              <a:gd name="connsiteX0-1" fmla="*/ 0 w 5089515"/>
              <a:gd name="connsiteY0-2" fmla="*/ 1681764 h 4440968"/>
              <a:gd name="connsiteX1-3" fmla="*/ 1944031 w 5089515"/>
              <a:gd name="connsiteY1-4" fmla="*/ 1681776 h 4440968"/>
              <a:gd name="connsiteX2-5" fmla="*/ 2638837 w 5089515"/>
              <a:gd name="connsiteY2-6" fmla="*/ 0 h 4440968"/>
              <a:gd name="connsiteX3-7" fmla="*/ 3145484 w 5089515"/>
              <a:gd name="connsiteY3-8" fmla="*/ 1681776 h 4440968"/>
              <a:gd name="connsiteX4-9" fmla="*/ 5089515 w 5089515"/>
              <a:gd name="connsiteY4-10" fmla="*/ 1681764 h 4440968"/>
              <a:gd name="connsiteX5-11" fmla="*/ 3516753 w 5089515"/>
              <a:gd name="connsiteY5-12" fmla="*/ 2735682 h 4440968"/>
              <a:gd name="connsiteX6-13" fmla="*/ 4117504 w 5089515"/>
              <a:gd name="connsiteY6-14" fmla="*/ 4440968 h 4440968"/>
              <a:gd name="connsiteX7-15" fmla="*/ 2544758 w 5089515"/>
              <a:gd name="connsiteY7-16" fmla="*/ 3387031 h 4440968"/>
              <a:gd name="connsiteX8-17" fmla="*/ 972011 w 5089515"/>
              <a:gd name="connsiteY8-18" fmla="*/ 4440968 h 4440968"/>
              <a:gd name="connsiteX9-19" fmla="*/ 1572762 w 5089515"/>
              <a:gd name="connsiteY9-20" fmla="*/ 2735682 h 4440968"/>
              <a:gd name="connsiteX10-21" fmla="*/ 0 w 5089515"/>
              <a:gd name="connsiteY10-22" fmla="*/ 1681764 h 4440968"/>
              <a:gd name="connsiteX0-23" fmla="*/ 0 w 5089515"/>
              <a:gd name="connsiteY0-24" fmla="*/ 1681764 h 4440968"/>
              <a:gd name="connsiteX1-25" fmla="*/ 1944031 w 5089515"/>
              <a:gd name="connsiteY1-26" fmla="*/ 1681776 h 4440968"/>
              <a:gd name="connsiteX2-27" fmla="*/ 2638837 w 5089515"/>
              <a:gd name="connsiteY2-28" fmla="*/ 0 h 4440968"/>
              <a:gd name="connsiteX3-29" fmla="*/ 3145484 w 5089515"/>
              <a:gd name="connsiteY3-30" fmla="*/ 1681776 h 4440968"/>
              <a:gd name="connsiteX4-31" fmla="*/ 3934002 w 5089515"/>
              <a:gd name="connsiteY4-32" fmla="*/ 1734454 h 4440968"/>
              <a:gd name="connsiteX5-33" fmla="*/ 5089515 w 5089515"/>
              <a:gd name="connsiteY5-34" fmla="*/ 1681764 h 4440968"/>
              <a:gd name="connsiteX6-35" fmla="*/ 3516753 w 5089515"/>
              <a:gd name="connsiteY6-36" fmla="*/ 2735682 h 4440968"/>
              <a:gd name="connsiteX7-37" fmla="*/ 4117504 w 5089515"/>
              <a:gd name="connsiteY7-38" fmla="*/ 4440968 h 4440968"/>
              <a:gd name="connsiteX8-39" fmla="*/ 2544758 w 5089515"/>
              <a:gd name="connsiteY8-40" fmla="*/ 3387031 h 4440968"/>
              <a:gd name="connsiteX9-41" fmla="*/ 972011 w 5089515"/>
              <a:gd name="connsiteY9-42" fmla="*/ 4440968 h 4440968"/>
              <a:gd name="connsiteX10-43" fmla="*/ 1572762 w 5089515"/>
              <a:gd name="connsiteY10-44" fmla="*/ 2735682 h 4440968"/>
              <a:gd name="connsiteX11" fmla="*/ 0 w 5089515"/>
              <a:gd name="connsiteY11" fmla="*/ 1681764 h 4440968"/>
              <a:gd name="connsiteX0-45" fmla="*/ 0 w 4877838"/>
              <a:gd name="connsiteY0-46" fmla="*/ 1846379 h 4440968"/>
              <a:gd name="connsiteX1-47" fmla="*/ 1732354 w 4877838"/>
              <a:gd name="connsiteY1-48" fmla="*/ 1681776 h 4440968"/>
              <a:gd name="connsiteX2-49" fmla="*/ 2427160 w 4877838"/>
              <a:gd name="connsiteY2-50" fmla="*/ 0 h 4440968"/>
              <a:gd name="connsiteX3-51" fmla="*/ 2933807 w 4877838"/>
              <a:gd name="connsiteY3-52" fmla="*/ 1681776 h 4440968"/>
              <a:gd name="connsiteX4-53" fmla="*/ 3722325 w 4877838"/>
              <a:gd name="connsiteY4-54" fmla="*/ 1734454 h 4440968"/>
              <a:gd name="connsiteX5-55" fmla="*/ 4877838 w 4877838"/>
              <a:gd name="connsiteY5-56" fmla="*/ 1681764 h 4440968"/>
              <a:gd name="connsiteX6-57" fmla="*/ 3305076 w 4877838"/>
              <a:gd name="connsiteY6-58" fmla="*/ 2735682 h 4440968"/>
              <a:gd name="connsiteX7-59" fmla="*/ 3905827 w 4877838"/>
              <a:gd name="connsiteY7-60" fmla="*/ 4440968 h 4440968"/>
              <a:gd name="connsiteX8-61" fmla="*/ 2333081 w 4877838"/>
              <a:gd name="connsiteY8-62" fmla="*/ 3387031 h 4440968"/>
              <a:gd name="connsiteX9-63" fmla="*/ 760334 w 4877838"/>
              <a:gd name="connsiteY9-64" fmla="*/ 4440968 h 4440968"/>
              <a:gd name="connsiteX10-65" fmla="*/ 1361085 w 4877838"/>
              <a:gd name="connsiteY10-66" fmla="*/ 2735682 h 4440968"/>
              <a:gd name="connsiteX11-67" fmla="*/ 0 w 4877838"/>
              <a:gd name="connsiteY11-68" fmla="*/ 1846379 h 4440968"/>
              <a:gd name="connsiteX0-69" fmla="*/ 0 w 4877838"/>
              <a:gd name="connsiteY0-70" fmla="*/ 1846379 h 4488001"/>
              <a:gd name="connsiteX1-71" fmla="*/ 1732354 w 4877838"/>
              <a:gd name="connsiteY1-72" fmla="*/ 1681776 h 4488001"/>
              <a:gd name="connsiteX2-73" fmla="*/ 2427160 w 4877838"/>
              <a:gd name="connsiteY2-74" fmla="*/ 0 h 4488001"/>
              <a:gd name="connsiteX3-75" fmla="*/ 2933807 w 4877838"/>
              <a:gd name="connsiteY3-76" fmla="*/ 1681776 h 4488001"/>
              <a:gd name="connsiteX4-77" fmla="*/ 3722325 w 4877838"/>
              <a:gd name="connsiteY4-78" fmla="*/ 1734454 h 4488001"/>
              <a:gd name="connsiteX5-79" fmla="*/ 4877838 w 4877838"/>
              <a:gd name="connsiteY5-80" fmla="*/ 1681764 h 4488001"/>
              <a:gd name="connsiteX6-81" fmla="*/ 3305076 w 4877838"/>
              <a:gd name="connsiteY6-82" fmla="*/ 2735682 h 4488001"/>
              <a:gd name="connsiteX7-83" fmla="*/ 3670631 w 4877838"/>
              <a:gd name="connsiteY7-84" fmla="*/ 4488001 h 4488001"/>
              <a:gd name="connsiteX8-85" fmla="*/ 2333081 w 4877838"/>
              <a:gd name="connsiteY8-86" fmla="*/ 3387031 h 4488001"/>
              <a:gd name="connsiteX9-87" fmla="*/ 760334 w 4877838"/>
              <a:gd name="connsiteY9-88" fmla="*/ 4440968 h 4488001"/>
              <a:gd name="connsiteX10-89" fmla="*/ 1361085 w 4877838"/>
              <a:gd name="connsiteY10-90" fmla="*/ 2735682 h 4488001"/>
              <a:gd name="connsiteX11-91" fmla="*/ 0 w 4877838"/>
              <a:gd name="connsiteY11-92" fmla="*/ 1846379 h 4488001"/>
              <a:gd name="connsiteX0-93" fmla="*/ 0 w 4807279"/>
              <a:gd name="connsiteY0-94" fmla="*/ 1846379 h 4488001"/>
              <a:gd name="connsiteX1-95" fmla="*/ 1732354 w 4807279"/>
              <a:gd name="connsiteY1-96" fmla="*/ 1681776 h 4488001"/>
              <a:gd name="connsiteX2-97" fmla="*/ 2427160 w 4807279"/>
              <a:gd name="connsiteY2-98" fmla="*/ 0 h 4488001"/>
              <a:gd name="connsiteX3-99" fmla="*/ 2933807 w 4807279"/>
              <a:gd name="connsiteY3-100" fmla="*/ 1681776 h 4488001"/>
              <a:gd name="connsiteX4-101" fmla="*/ 3722325 w 4807279"/>
              <a:gd name="connsiteY4-102" fmla="*/ 1734454 h 4488001"/>
              <a:gd name="connsiteX5-103" fmla="*/ 4807279 w 4807279"/>
              <a:gd name="connsiteY5-104" fmla="*/ 1916929 h 4488001"/>
              <a:gd name="connsiteX6-105" fmla="*/ 3305076 w 4807279"/>
              <a:gd name="connsiteY6-106" fmla="*/ 2735682 h 4488001"/>
              <a:gd name="connsiteX7-107" fmla="*/ 3670631 w 4807279"/>
              <a:gd name="connsiteY7-108" fmla="*/ 4488001 h 4488001"/>
              <a:gd name="connsiteX8-109" fmla="*/ 2333081 w 4807279"/>
              <a:gd name="connsiteY8-110" fmla="*/ 3387031 h 4488001"/>
              <a:gd name="connsiteX9-111" fmla="*/ 760334 w 4807279"/>
              <a:gd name="connsiteY9-112" fmla="*/ 4440968 h 4488001"/>
              <a:gd name="connsiteX10-113" fmla="*/ 1361085 w 4807279"/>
              <a:gd name="connsiteY10-114" fmla="*/ 2735682 h 4488001"/>
              <a:gd name="connsiteX11-115" fmla="*/ 0 w 4807279"/>
              <a:gd name="connsiteY11-116" fmla="*/ 1846379 h 4488001"/>
              <a:gd name="connsiteX0-117" fmla="*/ 0 w 4807279"/>
              <a:gd name="connsiteY0-118" fmla="*/ 1728797 h 4370419"/>
              <a:gd name="connsiteX1-119" fmla="*/ 1732354 w 4807279"/>
              <a:gd name="connsiteY1-120" fmla="*/ 1564194 h 4370419"/>
              <a:gd name="connsiteX2-121" fmla="*/ 2497719 w 4807279"/>
              <a:gd name="connsiteY2-122" fmla="*/ 0 h 4370419"/>
              <a:gd name="connsiteX3-123" fmla="*/ 2933807 w 4807279"/>
              <a:gd name="connsiteY3-124" fmla="*/ 1564194 h 4370419"/>
              <a:gd name="connsiteX4-125" fmla="*/ 3722325 w 4807279"/>
              <a:gd name="connsiteY4-126" fmla="*/ 1616872 h 4370419"/>
              <a:gd name="connsiteX5-127" fmla="*/ 4807279 w 4807279"/>
              <a:gd name="connsiteY5-128" fmla="*/ 1799347 h 4370419"/>
              <a:gd name="connsiteX6-129" fmla="*/ 3305076 w 4807279"/>
              <a:gd name="connsiteY6-130" fmla="*/ 2618100 h 4370419"/>
              <a:gd name="connsiteX7-131" fmla="*/ 3670631 w 4807279"/>
              <a:gd name="connsiteY7-132" fmla="*/ 4370419 h 4370419"/>
              <a:gd name="connsiteX8-133" fmla="*/ 2333081 w 4807279"/>
              <a:gd name="connsiteY8-134" fmla="*/ 3269449 h 4370419"/>
              <a:gd name="connsiteX9-135" fmla="*/ 760334 w 4807279"/>
              <a:gd name="connsiteY9-136" fmla="*/ 4323386 h 4370419"/>
              <a:gd name="connsiteX10-137" fmla="*/ 1361085 w 4807279"/>
              <a:gd name="connsiteY10-138" fmla="*/ 2618100 h 4370419"/>
              <a:gd name="connsiteX11-139" fmla="*/ 0 w 4807279"/>
              <a:gd name="connsiteY11-140" fmla="*/ 1728797 h 4370419"/>
              <a:gd name="connsiteX0-141" fmla="*/ 0 w 4807279"/>
              <a:gd name="connsiteY0-142" fmla="*/ 1728797 h 4370419"/>
              <a:gd name="connsiteX1-143" fmla="*/ 1732354 w 4807279"/>
              <a:gd name="connsiteY1-144" fmla="*/ 1564194 h 4370419"/>
              <a:gd name="connsiteX2-145" fmla="*/ 2497719 w 4807279"/>
              <a:gd name="connsiteY2-146" fmla="*/ 0 h 4370419"/>
              <a:gd name="connsiteX3-147" fmla="*/ 2933807 w 4807279"/>
              <a:gd name="connsiteY3-148" fmla="*/ 1564194 h 4370419"/>
              <a:gd name="connsiteX4-149" fmla="*/ 3722325 w 4807279"/>
              <a:gd name="connsiteY4-150" fmla="*/ 1616872 h 4370419"/>
              <a:gd name="connsiteX5-151" fmla="*/ 4807279 w 4807279"/>
              <a:gd name="connsiteY5-152" fmla="*/ 1799347 h 4370419"/>
              <a:gd name="connsiteX6-153" fmla="*/ 3305076 w 4807279"/>
              <a:gd name="connsiteY6-154" fmla="*/ 2618100 h 4370419"/>
              <a:gd name="connsiteX7-155" fmla="*/ 3670631 w 4807279"/>
              <a:gd name="connsiteY7-156" fmla="*/ 4370419 h 4370419"/>
              <a:gd name="connsiteX8-157" fmla="*/ 2333081 w 4807279"/>
              <a:gd name="connsiteY8-158" fmla="*/ 3269449 h 4370419"/>
              <a:gd name="connsiteX9-159" fmla="*/ 642736 w 4807279"/>
              <a:gd name="connsiteY9-160" fmla="*/ 4299870 h 4370419"/>
              <a:gd name="connsiteX10-161" fmla="*/ 1361085 w 4807279"/>
              <a:gd name="connsiteY10-162" fmla="*/ 2618100 h 4370419"/>
              <a:gd name="connsiteX11-163" fmla="*/ 0 w 4807279"/>
              <a:gd name="connsiteY11-164" fmla="*/ 1728797 h 4370419"/>
              <a:gd name="connsiteX0-165" fmla="*/ 0 w 4807279"/>
              <a:gd name="connsiteY0-166" fmla="*/ 1590648 h 4232270"/>
              <a:gd name="connsiteX1-167" fmla="*/ 1732354 w 4807279"/>
              <a:gd name="connsiteY1-168" fmla="*/ 1426045 h 4232270"/>
              <a:gd name="connsiteX2-169" fmla="*/ 2359552 w 4807279"/>
              <a:gd name="connsiteY2-170" fmla="*/ 0 h 4232270"/>
              <a:gd name="connsiteX3-171" fmla="*/ 2933807 w 4807279"/>
              <a:gd name="connsiteY3-172" fmla="*/ 1426045 h 4232270"/>
              <a:gd name="connsiteX4-173" fmla="*/ 3722325 w 4807279"/>
              <a:gd name="connsiteY4-174" fmla="*/ 1478723 h 4232270"/>
              <a:gd name="connsiteX5-175" fmla="*/ 4807279 w 4807279"/>
              <a:gd name="connsiteY5-176" fmla="*/ 1661198 h 4232270"/>
              <a:gd name="connsiteX6-177" fmla="*/ 3305076 w 4807279"/>
              <a:gd name="connsiteY6-178" fmla="*/ 2479951 h 4232270"/>
              <a:gd name="connsiteX7-179" fmla="*/ 3670631 w 4807279"/>
              <a:gd name="connsiteY7-180" fmla="*/ 4232270 h 4232270"/>
              <a:gd name="connsiteX8-181" fmla="*/ 2333081 w 4807279"/>
              <a:gd name="connsiteY8-182" fmla="*/ 3131300 h 4232270"/>
              <a:gd name="connsiteX9-183" fmla="*/ 642736 w 4807279"/>
              <a:gd name="connsiteY9-184" fmla="*/ 4161721 h 4232270"/>
              <a:gd name="connsiteX10-185" fmla="*/ 1361085 w 4807279"/>
              <a:gd name="connsiteY10-186" fmla="*/ 2479951 h 4232270"/>
              <a:gd name="connsiteX11-187" fmla="*/ 0 w 4807279"/>
              <a:gd name="connsiteY11-188" fmla="*/ 1590648 h 4232270"/>
              <a:gd name="connsiteX0-189" fmla="*/ 0 w 4807279"/>
              <a:gd name="connsiteY0-190" fmla="*/ 1590648 h 4232270"/>
              <a:gd name="connsiteX1-191" fmla="*/ 1732354 w 4807279"/>
              <a:gd name="connsiteY1-192" fmla="*/ 1426045 h 4232270"/>
              <a:gd name="connsiteX2-193" fmla="*/ 2359552 w 4807279"/>
              <a:gd name="connsiteY2-194" fmla="*/ 0 h 4232270"/>
              <a:gd name="connsiteX3-195" fmla="*/ 2933807 w 4807279"/>
              <a:gd name="connsiteY3-196" fmla="*/ 1426045 h 4232270"/>
              <a:gd name="connsiteX4-197" fmla="*/ 3722325 w 4807279"/>
              <a:gd name="connsiteY4-198" fmla="*/ 1478723 h 4232270"/>
              <a:gd name="connsiteX5-199" fmla="*/ 4807279 w 4807279"/>
              <a:gd name="connsiteY5-200" fmla="*/ 1661198 h 4232270"/>
              <a:gd name="connsiteX6-201" fmla="*/ 3305076 w 4807279"/>
              <a:gd name="connsiteY6-202" fmla="*/ 2479951 h 4232270"/>
              <a:gd name="connsiteX7-203" fmla="*/ 3670631 w 4807279"/>
              <a:gd name="connsiteY7-204" fmla="*/ 4232270 h 4232270"/>
              <a:gd name="connsiteX8-205" fmla="*/ 2229456 w 4807279"/>
              <a:gd name="connsiteY8-206" fmla="*/ 2993151 h 4232270"/>
              <a:gd name="connsiteX9-207" fmla="*/ 642736 w 4807279"/>
              <a:gd name="connsiteY9-208" fmla="*/ 4161721 h 4232270"/>
              <a:gd name="connsiteX10-209" fmla="*/ 1361085 w 4807279"/>
              <a:gd name="connsiteY10-210" fmla="*/ 2479951 h 4232270"/>
              <a:gd name="connsiteX11-211" fmla="*/ 0 w 4807279"/>
              <a:gd name="connsiteY11-212" fmla="*/ 1590648 h 42322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67" y="connsiteY11-68"/>
              </a:cxn>
            </a:cxnLst>
            <a:rect l="l" t="t" r="r" b="b"/>
            <a:pathLst>
              <a:path w="4807279" h="4232270">
                <a:moveTo>
                  <a:pt x="0" y="1590648"/>
                </a:moveTo>
                <a:lnTo>
                  <a:pt x="1732354" y="1426045"/>
                </a:lnTo>
                <a:lnTo>
                  <a:pt x="2359552" y="0"/>
                </a:lnTo>
                <a:lnTo>
                  <a:pt x="2933807" y="1426045"/>
                </a:lnTo>
                <a:cubicBezTo>
                  <a:pt x="3228006" y="1420088"/>
                  <a:pt x="3428126" y="1484680"/>
                  <a:pt x="3722325" y="1478723"/>
                </a:cubicBezTo>
                <a:lnTo>
                  <a:pt x="4807279" y="1661198"/>
                </a:lnTo>
                <a:lnTo>
                  <a:pt x="3305076" y="2479951"/>
                </a:lnTo>
                <a:lnTo>
                  <a:pt x="3670631" y="4232270"/>
                </a:lnTo>
                <a:lnTo>
                  <a:pt x="2229456" y="2993151"/>
                </a:lnTo>
                <a:lnTo>
                  <a:pt x="642736" y="4161721"/>
                </a:lnTo>
                <a:lnTo>
                  <a:pt x="1361085" y="2479951"/>
                </a:lnTo>
                <a:lnTo>
                  <a:pt x="0" y="1590648"/>
                </a:lnTo>
                <a:close/>
              </a:path>
            </a:pathLst>
          </a:custGeom>
          <a:solidFill>
            <a:schemeClr val="accent4"/>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6" name="5-Point Star 8"/>
          <p:cNvSpPr/>
          <p:nvPr userDrawn="1"/>
        </p:nvSpPr>
        <p:spPr bwMode="auto">
          <a:xfrm>
            <a:off x="15792400" y="2246118"/>
            <a:ext cx="6710710" cy="5908026"/>
          </a:xfrm>
          <a:custGeom>
            <a:avLst/>
            <a:gdLst>
              <a:gd name="connsiteX0" fmla="*/ 5 w 5089525"/>
              <a:gd name="connsiteY0" fmla="*/ 1705281 h 4464496"/>
              <a:gd name="connsiteX1" fmla="*/ 1944036 w 5089525"/>
              <a:gd name="connsiteY1" fmla="*/ 1705293 h 4464496"/>
              <a:gd name="connsiteX2" fmla="*/ 2544763 w 5089525"/>
              <a:gd name="connsiteY2" fmla="*/ 0 h 4464496"/>
              <a:gd name="connsiteX3" fmla="*/ 3145489 w 5089525"/>
              <a:gd name="connsiteY3" fmla="*/ 1705293 h 4464496"/>
              <a:gd name="connsiteX4" fmla="*/ 5089520 w 5089525"/>
              <a:gd name="connsiteY4" fmla="*/ 1705281 h 4464496"/>
              <a:gd name="connsiteX5" fmla="*/ 3516758 w 5089525"/>
              <a:gd name="connsiteY5" fmla="*/ 2759199 h 4464496"/>
              <a:gd name="connsiteX6" fmla="*/ 4117509 w 5089525"/>
              <a:gd name="connsiteY6" fmla="*/ 4464485 h 4464496"/>
              <a:gd name="connsiteX7" fmla="*/ 2544763 w 5089525"/>
              <a:gd name="connsiteY7" fmla="*/ 3410548 h 4464496"/>
              <a:gd name="connsiteX8" fmla="*/ 972016 w 5089525"/>
              <a:gd name="connsiteY8" fmla="*/ 4464485 h 4464496"/>
              <a:gd name="connsiteX9" fmla="*/ 1572767 w 5089525"/>
              <a:gd name="connsiteY9" fmla="*/ 2759199 h 4464496"/>
              <a:gd name="connsiteX10" fmla="*/ 5 w 5089525"/>
              <a:gd name="connsiteY10" fmla="*/ 1705281 h 4464496"/>
              <a:gd name="connsiteX0-1" fmla="*/ 0 w 5089515"/>
              <a:gd name="connsiteY0-2" fmla="*/ 1681764 h 4440968"/>
              <a:gd name="connsiteX1-3" fmla="*/ 1944031 w 5089515"/>
              <a:gd name="connsiteY1-4" fmla="*/ 1681776 h 4440968"/>
              <a:gd name="connsiteX2-5" fmla="*/ 2638837 w 5089515"/>
              <a:gd name="connsiteY2-6" fmla="*/ 0 h 4440968"/>
              <a:gd name="connsiteX3-7" fmla="*/ 3145484 w 5089515"/>
              <a:gd name="connsiteY3-8" fmla="*/ 1681776 h 4440968"/>
              <a:gd name="connsiteX4-9" fmla="*/ 5089515 w 5089515"/>
              <a:gd name="connsiteY4-10" fmla="*/ 1681764 h 4440968"/>
              <a:gd name="connsiteX5-11" fmla="*/ 3516753 w 5089515"/>
              <a:gd name="connsiteY5-12" fmla="*/ 2735682 h 4440968"/>
              <a:gd name="connsiteX6-13" fmla="*/ 4117504 w 5089515"/>
              <a:gd name="connsiteY6-14" fmla="*/ 4440968 h 4440968"/>
              <a:gd name="connsiteX7-15" fmla="*/ 2544758 w 5089515"/>
              <a:gd name="connsiteY7-16" fmla="*/ 3387031 h 4440968"/>
              <a:gd name="connsiteX8-17" fmla="*/ 972011 w 5089515"/>
              <a:gd name="connsiteY8-18" fmla="*/ 4440968 h 4440968"/>
              <a:gd name="connsiteX9-19" fmla="*/ 1572762 w 5089515"/>
              <a:gd name="connsiteY9-20" fmla="*/ 2735682 h 4440968"/>
              <a:gd name="connsiteX10-21" fmla="*/ 0 w 5089515"/>
              <a:gd name="connsiteY10-22" fmla="*/ 1681764 h 4440968"/>
              <a:gd name="connsiteX0-23" fmla="*/ 0 w 5089515"/>
              <a:gd name="connsiteY0-24" fmla="*/ 1681764 h 4440968"/>
              <a:gd name="connsiteX1-25" fmla="*/ 1944031 w 5089515"/>
              <a:gd name="connsiteY1-26" fmla="*/ 1681776 h 4440968"/>
              <a:gd name="connsiteX2-27" fmla="*/ 2638837 w 5089515"/>
              <a:gd name="connsiteY2-28" fmla="*/ 0 h 4440968"/>
              <a:gd name="connsiteX3-29" fmla="*/ 3145484 w 5089515"/>
              <a:gd name="connsiteY3-30" fmla="*/ 1681776 h 4440968"/>
              <a:gd name="connsiteX4-31" fmla="*/ 3934002 w 5089515"/>
              <a:gd name="connsiteY4-32" fmla="*/ 1734454 h 4440968"/>
              <a:gd name="connsiteX5-33" fmla="*/ 5089515 w 5089515"/>
              <a:gd name="connsiteY5-34" fmla="*/ 1681764 h 4440968"/>
              <a:gd name="connsiteX6-35" fmla="*/ 3516753 w 5089515"/>
              <a:gd name="connsiteY6-36" fmla="*/ 2735682 h 4440968"/>
              <a:gd name="connsiteX7-37" fmla="*/ 4117504 w 5089515"/>
              <a:gd name="connsiteY7-38" fmla="*/ 4440968 h 4440968"/>
              <a:gd name="connsiteX8-39" fmla="*/ 2544758 w 5089515"/>
              <a:gd name="connsiteY8-40" fmla="*/ 3387031 h 4440968"/>
              <a:gd name="connsiteX9-41" fmla="*/ 972011 w 5089515"/>
              <a:gd name="connsiteY9-42" fmla="*/ 4440968 h 4440968"/>
              <a:gd name="connsiteX10-43" fmla="*/ 1572762 w 5089515"/>
              <a:gd name="connsiteY10-44" fmla="*/ 2735682 h 4440968"/>
              <a:gd name="connsiteX11" fmla="*/ 0 w 5089515"/>
              <a:gd name="connsiteY11" fmla="*/ 1681764 h 4440968"/>
              <a:gd name="connsiteX0-45" fmla="*/ 0 w 4877838"/>
              <a:gd name="connsiteY0-46" fmla="*/ 1846379 h 4440968"/>
              <a:gd name="connsiteX1-47" fmla="*/ 1732354 w 4877838"/>
              <a:gd name="connsiteY1-48" fmla="*/ 1681776 h 4440968"/>
              <a:gd name="connsiteX2-49" fmla="*/ 2427160 w 4877838"/>
              <a:gd name="connsiteY2-50" fmla="*/ 0 h 4440968"/>
              <a:gd name="connsiteX3-51" fmla="*/ 2933807 w 4877838"/>
              <a:gd name="connsiteY3-52" fmla="*/ 1681776 h 4440968"/>
              <a:gd name="connsiteX4-53" fmla="*/ 3722325 w 4877838"/>
              <a:gd name="connsiteY4-54" fmla="*/ 1734454 h 4440968"/>
              <a:gd name="connsiteX5-55" fmla="*/ 4877838 w 4877838"/>
              <a:gd name="connsiteY5-56" fmla="*/ 1681764 h 4440968"/>
              <a:gd name="connsiteX6-57" fmla="*/ 3305076 w 4877838"/>
              <a:gd name="connsiteY6-58" fmla="*/ 2735682 h 4440968"/>
              <a:gd name="connsiteX7-59" fmla="*/ 3905827 w 4877838"/>
              <a:gd name="connsiteY7-60" fmla="*/ 4440968 h 4440968"/>
              <a:gd name="connsiteX8-61" fmla="*/ 2333081 w 4877838"/>
              <a:gd name="connsiteY8-62" fmla="*/ 3387031 h 4440968"/>
              <a:gd name="connsiteX9-63" fmla="*/ 760334 w 4877838"/>
              <a:gd name="connsiteY9-64" fmla="*/ 4440968 h 4440968"/>
              <a:gd name="connsiteX10-65" fmla="*/ 1361085 w 4877838"/>
              <a:gd name="connsiteY10-66" fmla="*/ 2735682 h 4440968"/>
              <a:gd name="connsiteX11-67" fmla="*/ 0 w 4877838"/>
              <a:gd name="connsiteY11-68" fmla="*/ 1846379 h 4440968"/>
              <a:gd name="connsiteX0-69" fmla="*/ 0 w 4877838"/>
              <a:gd name="connsiteY0-70" fmla="*/ 1846379 h 4488001"/>
              <a:gd name="connsiteX1-71" fmla="*/ 1732354 w 4877838"/>
              <a:gd name="connsiteY1-72" fmla="*/ 1681776 h 4488001"/>
              <a:gd name="connsiteX2-73" fmla="*/ 2427160 w 4877838"/>
              <a:gd name="connsiteY2-74" fmla="*/ 0 h 4488001"/>
              <a:gd name="connsiteX3-75" fmla="*/ 2933807 w 4877838"/>
              <a:gd name="connsiteY3-76" fmla="*/ 1681776 h 4488001"/>
              <a:gd name="connsiteX4-77" fmla="*/ 3722325 w 4877838"/>
              <a:gd name="connsiteY4-78" fmla="*/ 1734454 h 4488001"/>
              <a:gd name="connsiteX5-79" fmla="*/ 4877838 w 4877838"/>
              <a:gd name="connsiteY5-80" fmla="*/ 1681764 h 4488001"/>
              <a:gd name="connsiteX6-81" fmla="*/ 3305076 w 4877838"/>
              <a:gd name="connsiteY6-82" fmla="*/ 2735682 h 4488001"/>
              <a:gd name="connsiteX7-83" fmla="*/ 3670631 w 4877838"/>
              <a:gd name="connsiteY7-84" fmla="*/ 4488001 h 4488001"/>
              <a:gd name="connsiteX8-85" fmla="*/ 2333081 w 4877838"/>
              <a:gd name="connsiteY8-86" fmla="*/ 3387031 h 4488001"/>
              <a:gd name="connsiteX9-87" fmla="*/ 760334 w 4877838"/>
              <a:gd name="connsiteY9-88" fmla="*/ 4440968 h 4488001"/>
              <a:gd name="connsiteX10-89" fmla="*/ 1361085 w 4877838"/>
              <a:gd name="connsiteY10-90" fmla="*/ 2735682 h 4488001"/>
              <a:gd name="connsiteX11-91" fmla="*/ 0 w 4877838"/>
              <a:gd name="connsiteY11-92" fmla="*/ 1846379 h 4488001"/>
              <a:gd name="connsiteX0-93" fmla="*/ 0 w 4807279"/>
              <a:gd name="connsiteY0-94" fmla="*/ 1846379 h 4488001"/>
              <a:gd name="connsiteX1-95" fmla="*/ 1732354 w 4807279"/>
              <a:gd name="connsiteY1-96" fmla="*/ 1681776 h 4488001"/>
              <a:gd name="connsiteX2-97" fmla="*/ 2427160 w 4807279"/>
              <a:gd name="connsiteY2-98" fmla="*/ 0 h 4488001"/>
              <a:gd name="connsiteX3-99" fmla="*/ 2933807 w 4807279"/>
              <a:gd name="connsiteY3-100" fmla="*/ 1681776 h 4488001"/>
              <a:gd name="connsiteX4-101" fmla="*/ 3722325 w 4807279"/>
              <a:gd name="connsiteY4-102" fmla="*/ 1734454 h 4488001"/>
              <a:gd name="connsiteX5-103" fmla="*/ 4807279 w 4807279"/>
              <a:gd name="connsiteY5-104" fmla="*/ 1916929 h 4488001"/>
              <a:gd name="connsiteX6-105" fmla="*/ 3305076 w 4807279"/>
              <a:gd name="connsiteY6-106" fmla="*/ 2735682 h 4488001"/>
              <a:gd name="connsiteX7-107" fmla="*/ 3670631 w 4807279"/>
              <a:gd name="connsiteY7-108" fmla="*/ 4488001 h 4488001"/>
              <a:gd name="connsiteX8-109" fmla="*/ 2333081 w 4807279"/>
              <a:gd name="connsiteY8-110" fmla="*/ 3387031 h 4488001"/>
              <a:gd name="connsiteX9-111" fmla="*/ 760334 w 4807279"/>
              <a:gd name="connsiteY9-112" fmla="*/ 4440968 h 4488001"/>
              <a:gd name="connsiteX10-113" fmla="*/ 1361085 w 4807279"/>
              <a:gd name="connsiteY10-114" fmla="*/ 2735682 h 4488001"/>
              <a:gd name="connsiteX11-115" fmla="*/ 0 w 4807279"/>
              <a:gd name="connsiteY11-116" fmla="*/ 1846379 h 4488001"/>
              <a:gd name="connsiteX0-117" fmla="*/ 0 w 4807279"/>
              <a:gd name="connsiteY0-118" fmla="*/ 1728797 h 4370419"/>
              <a:gd name="connsiteX1-119" fmla="*/ 1732354 w 4807279"/>
              <a:gd name="connsiteY1-120" fmla="*/ 1564194 h 4370419"/>
              <a:gd name="connsiteX2-121" fmla="*/ 2497719 w 4807279"/>
              <a:gd name="connsiteY2-122" fmla="*/ 0 h 4370419"/>
              <a:gd name="connsiteX3-123" fmla="*/ 2933807 w 4807279"/>
              <a:gd name="connsiteY3-124" fmla="*/ 1564194 h 4370419"/>
              <a:gd name="connsiteX4-125" fmla="*/ 3722325 w 4807279"/>
              <a:gd name="connsiteY4-126" fmla="*/ 1616872 h 4370419"/>
              <a:gd name="connsiteX5-127" fmla="*/ 4807279 w 4807279"/>
              <a:gd name="connsiteY5-128" fmla="*/ 1799347 h 4370419"/>
              <a:gd name="connsiteX6-129" fmla="*/ 3305076 w 4807279"/>
              <a:gd name="connsiteY6-130" fmla="*/ 2618100 h 4370419"/>
              <a:gd name="connsiteX7-131" fmla="*/ 3670631 w 4807279"/>
              <a:gd name="connsiteY7-132" fmla="*/ 4370419 h 4370419"/>
              <a:gd name="connsiteX8-133" fmla="*/ 2333081 w 4807279"/>
              <a:gd name="connsiteY8-134" fmla="*/ 3269449 h 4370419"/>
              <a:gd name="connsiteX9-135" fmla="*/ 760334 w 4807279"/>
              <a:gd name="connsiteY9-136" fmla="*/ 4323386 h 4370419"/>
              <a:gd name="connsiteX10-137" fmla="*/ 1361085 w 4807279"/>
              <a:gd name="connsiteY10-138" fmla="*/ 2618100 h 4370419"/>
              <a:gd name="connsiteX11-139" fmla="*/ 0 w 4807279"/>
              <a:gd name="connsiteY11-140" fmla="*/ 1728797 h 4370419"/>
              <a:gd name="connsiteX0-141" fmla="*/ 0 w 4807279"/>
              <a:gd name="connsiteY0-142" fmla="*/ 1728797 h 4370419"/>
              <a:gd name="connsiteX1-143" fmla="*/ 1732354 w 4807279"/>
              <a:gd name="connsiteY1-144" fmla="*/ 1564194 h 4370419"/>
              <a:gd name="connsiteX2-145" fmla="*/ 2497719 w 4807279"/>
              <a:gd name="connsiteY2-146" fmla="*/ 0 h 4370419"/>
              <a:gd name="connsiteX3-147" fmla="*/ 2933807 w 4807279"/>
              <a:gd name="connsiteY3-148" fmla="*/ 1564194 h 4370419"/>
              <a:gd name="connsiteX4-149" fmla="*/ 3722325 w 4807279"/>
              <a:gd name="connsiteY4-150" fmla="*/ 1616872 h 4370419"/>
              <a:gd name="connsiteX5-151" fmla="*/ 4807279 w 4807279"/>
              <a:gd name="connsiteY5-152" fmla="*/ 1799347 h 4370419"/>
              <a:gd name="connsiteX6-153" fmla="*/ 3305076 w 4807279"/>
              <a:gd name="connsiteY6-154" fmla="*/ 2618100 h 4370419"/>
              <a:gd name="connsiteX7-155" fmla="*/ 3670631 w 4807279"/>
              <a:gd name="connsiteY7-156" fmla="*/ 4370419 h 4370419"/>
              <a:gd name="connsiteX8-157" fmla="*/ 2333081 w 4807279"/>
              <a:gd name="connsiteY8-158" fmla="*/ 3269449 h 4370419"/>
              <a:gd name="connsiteX9-159" fmla="*/ 642736 w 4807279"/>
              <a:gd name="connsiteY9-160" fmla="*/ 4299870 h 4370419"/>
              <a:gd name="connsiteX10-161" fmla="*/ 1361085 w 4807279"/>
              <a:gd name="connsiteY10-162" fmla="*/ 2618100 h 4370419"/>
              <a:gd name="connsiteX11-163" fmla="*/ 0 w 4807279"/>
              <a:gd name="connsiteY11-164" fmla="*/ 1728797 h 4370419"/>
              <a:gd name="connsiteX0-165" fmla="*/ 0 w 4807279"/>
              <a:gd name="connsiteY0-166" fmla="*/ 1590648 h 4232270"/>
              <a:gd name="connsiteX1-167" fmla="*/ 1732354 w 4807279"/>
              <a:gd name="connsiteY1-168" fmla="*/ 1426045 h 4232270"/>
              <a:gd name="connsiteX2-169" fmla="*/ 2359552 w 4807279"/>
              <a:gd name="connsiteY2-170" fmla="*/ 0 h 4232270"/>
              <a:gd name="connsiteX3-171" fmla="*/ 2933807 w 4807279"/>
              <a:gd name="connsiteY3-172" fmla="*/ 1426045 h 4232270"/>
              <a:gd name="connsiteX4-173" fmla="*/ 3722325 w 4807279"/>
              <a:gd name="connsiteY4-174" fmla="*/ 1478723 h 4232270"/>
              <a:gd name="connsiteX5-175" fmla="*/ 4807279 w 4807279"/>
              <a:gd name="connsiteY5-176" fmla="*/ 1661198 h 4232270"/>
              <a:gd name="connsiteX6-177" fmla="*/ 3305076 w 4807279"/>
              <a:gd name="connsiteY6-178" fmla="*/ 2479951 h 4232270"/>
              <a:gd name="connsiteX7-179" fmla="*/ 3670631 w 4807279"/>
              <a:gd name="connsiteY7-180" fmla="*/ 4232270 h 4232270"/>
              <a:gd name="connsiteX8-181" fmla="*/ 2333081 w 4807279"/>
              <a:gd name="connsiteY8-182" fmla="*/ 3131300 h 4232270"/>
              <a:gd name="connsiteX9-183" fmla="*/ 642736 w 4807279"/>
              <a:gd name="connsiteY9-184" fmla="*/ 4161721 h 4232270"/>
              <a:gd name="connsiteX10-185" fmla="*/ 1361085 w 4807279"/>
              <a:gd name="connsiteY10-186" fmla="*/ 2479951 h 4232270"/>
              <a:gd name="connsiteX11-187" fmla="*/ 0 w 4807279"/>
              <a:gd name="connsiteY11-188" fmla="*/ 1590648 h 4232270"/>
              <a:gd name="connsiteX0-189" fmla="*/ 0 w 4807279"/>
              <a:gd name="connsiteY0-190" fmla="*/ 1590648 h 4232270"/>
              <a:gd name="connsiteX1-191" fmla="*/ 1732354 w 4807279"/>
              <a:gd name="connsiteY1-192" fmla="*/ 1426045 h 4232270"/>
              <a:gd name="connsiteX2-193" fmla="*/ 2359552 w 4807279"/>
              <a:gd name="connsiteY2-194" fmla="*/ 0 h 4232270"/>
              <a:gd name="connsiteX3-195" fmla="*/ 2933807 w 4807279"/>
              <a:gd name="connsiteY3-196" fmla="*/ 1426045 h 4232270"/>
              <a:gd name="connsiteX4-197" fmla="*/ 3722325 w 4807279"/>
              <a:gd name="connsiteY4-198" fmla="*/ 1478723 h 4232270"/>
              <a:gd name="connsiteX5-199" fmla="*/ 4807279 w 4807279"/>
              <a:gd name="connsiteY5-200" fmla="*/ 1661198 h 4232270"/>
              <a:gd name="connsiteX6-201" fmla="*/ 3305076 w 4807279"/>
              <a:gd name="connsiteY6-202" fmla="*/ 2479951 h 4232270"/>
              <a:gd name="connsiteX7-203" fmla="*/ 3670631 w 4807279"/>
              <a:gd name="connsiteY7-204" fmla="*/ 4232270 h 4232270"/>
              <a:gd name="connsiteX8-205" fmla="*/ 2229456 w 4807279"/>
              <a:gd name="connsiteY8-206" fmla="*/ 2993151 h 4232270"/>
              <a:gd name="connsiteX9-207" fmla="*/ 642736 w 4807279"/>
              <a:gd name="connsiteY9-208" fmla="*/ 4161721 h 4232270"/>
              <a:gd name="connsiteX10-209" fmla="*/ 1361085 w 4807279"/>
              <a:gd name="connsiteY10-210" fmla="*/ 2479951 h 4232270"/>
              <a:gd name="connsiteX11-211" fmla="*/ 0 w 4807279"/>
              <a:gd name="connsiteY11-212" fmla="*/ 1590648 h 42322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67" y="connsiteY11-68"/>
              </a:cxn>
            </a:cxnLst>
            <a:rect l="l" t="t" r="r" b="b"/>
            <a:pathLst>
              <a:path w="4807279" h="4232270">
                <a:moveTo>
                  <a:pt x="0" y="1590648"/>
                </a:moveTo>
                <a:lnTo>
                  <a:pt x="1732354" y="1426045"/>
                </a:lnTo>
                <a:lnTo>
                  <a:pt x="2359552" y="0"/>
                </a:lnTo>
                <a:lnTo>
                  <a:pt x="2933807" y="1426045"/>
                </a:lnTo>
                <a:cubicBezTo>
                  <a:pt x="3228006" y="1420088"/>
                  <a:pt x="3428126" y="1484680"/>
                  <a:pt x="3722325" y="1478723"/>
                </a:cubicBezTo>
                <a:lnTo>
                  <a:pt x="4807279" y="1661198"/>
                </a:lnTo>
                <a:lnTo>
                  <a:pt x="3305076" y="2479951"/>
                </a:lnTo>
                <a:lnTo>
                  <a:pt x="3670631" y="4232270"/>
                </a:lnTo>
                <a:lnTo>
                  <a:pt x="2229456" y="2993151"/>
                </a:lnTo>
                <a:lnTo>
                  <a:pt x="642736" y="4161721"/>
                </a:lnTo>
                <a:lnTo>
                  <a:pt x="1361085" y="2479951"/>
                </a:lnTo>
                <a:lnTo>
                  <a:pt x="0" y="1590648"/>
                </a:ln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4" name="Text Placeholder 12"/>
          <p:cNvSpPr>
            <a:spLocks noGrp="1"/>
          </p:cNvSpPr>
          <p:nvPr>
            <p:ph type="body" sz="quarter" idx="19" hasCustomPrompt="1"/>
          </p:nvPr>
        </p:nvSpPr>
        <p:spPr>
          <a:xfrm>
            <a:off x="4136585" y="4265712"/>
            <a:ext cx="2472328" cy="2011462"/>
          </a:xfrm>
          <a:prstGeom prst="rect">
            <a:avLst/>
          </a:prstGeom>
        </p:spPr>
        <p:txBody>
          <a:bodyPr vert="horz" anchor="ctr"/>
          <a:lstStyle>
            <a:lvl1pPr marL="0" indent="0" algn="ctr">
              <a:spcBef>
                <a:spcPts val="3500"/>
              </a:spcBef>
              <a:buNone/>
              <a:defRPr sz="4400" b="0" i="0">
                <a:solidFill>
                  <a:srgbClr val="FFFFFF"/>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5" name="Text Placeholder 12"/>
          <p:cNvSpPr>
            <a:spLocks noGrp="1"/>
          </p:cNvSpPr>
          <p:nvPr>
            <p:ph type="body" sz="quarter" idx="37" hasCustomPrompt="1"/>
          </p:nvPr>
        </p:nvSpPr>
        <p:spPr>
          <a:xfrm>
            <a:off x="10934936" y="4193704"/>
            <a:ext cx="2472328" cy="2011462"/>
          </a:xfrm>
          <a:prstGeom prst="rect">
            <a:avLst/>
          </a:prstGeom>
        </p:spPr>
        <p:txBody>
          <a:bodyPr vert="horz" anchor="ctr"/>
          <a:lstStyle>
            <a:lvl1pPr marL="0" indent="0" algn="ctr">
              <a:spcBef>
                <a:spcPts val="3500"/>
              </a:spcBef>
              <a:buNone/>
              <a:defRPr sz="4400" b="0" i="0">
                <a:solidFill>
                  <a:srgbClr val="FFFFFF"/>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6" name="Text Placeholder 12"/>
          <p:cNvSpPr>
            <a:spLocks noGrp="1"/>
          </p:cNvSpPr>
          <p:nvPr>
            <p:ph type="body" sz="quarter" idx="38" hasCustomPrompt="1"/>
          </p:nvPr>
        </p:nvSpPr>
        <p:spPr>
          <a:xfrm>
            <a:off x="17799143" y="4342482"/>
            <a:ext cx="2472328" cy="2011462"/>
          </a:xfrm>
          <a:prstGeom prst="rect">
            <a:avLst/>
          </a:prstGeom>
        </p:spPr>
        <p:txBody>
          <a:bodyPr vert="horz" anchor="ctr"/>
          <a:lstStyle>
            <a:lvl1pPr marL="0" indent="0" algn="ctr">
              <a:spcBef>
                <a:spcPts val="3500"/>
              </a:spcBef>
              <a:buNone/>
              <a:defRPr sz="4400" b="0" i="0">
                <a:solidFill>
                  <a:srgbClr val="FFFFFF"/>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Tree>
  </p:cSld>
  <p:clrMapOvr>
    <a:masterClrMapping/>
  </p:clrMapOvr>
  <p:transition spd="slow">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Blank Page with Title">
    <p:spTree>
      <p:nvGrpSpPr>
        <p:cNvPr id="1" name=""/>
        <p:cNvGrpSpPr/>
        <p:nvPr/>
      </p:nvGrpSpPr>
      <p:grpSpPr>
        <a:xfrm>
          <a:off x="0" y="0"/>
          <a:ext cx="0" cy="0"/>
          <a:chOff x="0" y="0"/>
          <a:chExt cx="0" cy="0"/>
        </a:xfrm>
      </p:grpSpPr>
      <p:sp>
        <p:nvSpPr>
          <p:cNvPr id="49" name="Oval 1"/>
          <p:cNvSpPr/>
          <p:nvPr userDrawn="1"/>
        </p:nvSpPr>
        <p:spPr bwMode="auto">
          <a:xfrm flipH="1">
            <a:off x="16584488" y="3020180"/>
            <a:ext cx="5545044" cy="5205972"/>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rgbClr val="2FA2A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9" name="Oval 1"/>
          <p:cNvSpPr/>
          <p:nvPr userDrawn="1"/>
        </p:nvSpPr>
        <p:spPr bwMode="auto">
          <a:xfrm>
            <a:off x="2232025" y="2969568"/>
            <a:ext cx="5567487" cy="5472608"/>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rgbClr val="2FA2A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0" name="Oval 1"/>
          <p:cNvSpPr/>
          <p:nvPr userDrawn="1"/>
        </p:nvSpPr>
        <p:spPr bwMode="auto">
          <a:xfrm>
            <a:off x="9455269" y="3020180"/>
            <a:ext cx="5545044" cy="5205972"/>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rgbClr val="2FA2A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Text Placeholder 12"/>
          <p:cNvSpPr>
            <a:spLocks noGrp="1"/>
          </p:cNvSpPr>
          <p:nvPr>
            <p:ph type="body" sz="quarter" idx="26" hasCustomPrompt="1"/>
          </p:nvPr>
        </p:nvSpPr>
        <p:spPr>
          <a:xfrm>
            <a:off x="2682590" y="9378280"/>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4" name="Text Placeholder 12"/>
          <p:cNvSpPr>
            <a:spLocks noGrp="1"/>
          </p:cNvSpPr>
          <p:nvPr>
            <p:ph type="body" sz="quarter" idx="27"/>
          </p:nvPr>
        </p:nvSpPr>
        <p:spPr>
          <a:xfrm>
            <a:off x="2682590" y="10098360"/>
            <a:ext cx="4680520" cy="1872207"/>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9" name="Text Placeholder 12"/>
          <p:cNvSpPr>
            <a:spLocks noGrp="1"/>
          </p:cNvSpPr>
          <p:nvPr>
            <p:ph type="body" sz="quarter" idx="29" hasCustomPrompt="1"/>
          </p:nvPr>
        </p:nvSpPr>
        <p:spPr>
          <a:xfrm>
            <a:off x="9887744" y="9378280"/>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0" name="Text Placeholder 12"/>
          <p:cNvSpPr>
            <a:spLocks noGrp="1"/>
          </p:cNvSpPr>
          <p:nvPr>
            <p:ph type="body" sz="quarter" idx="30"/>
          </p:nvPr>
        </p:nvSpPr>
        <p:spPr>
          <a:xfrm>
            <a:off x="9887744" y="10098360"/>
            <a:ext cx="4680520" cy="1872207"/>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grpSp>
        <p:nvGrpSpPr>
          <p:cNvPr id="33" name="Group 32"/>
          <p:cNvGrpSpPr/>
          <p:nvPr userDrawn="1"/>
        </p:nvGrpSpPr>
        <p:grpSpPr>
          <a:xfrm>
            <a:off x="10681420" y="3689649"/>
            <a:ext cx="3083445" cy="3357103"/>
            <a:chOff x="9095656" y="3545632"/>
            <a:chExt cx="1587317" cy="1728192"/>
          </a:xfrm>
        </p:grpSpPr>
        <p:pic>
          <p:nvPicPr>
            <p:cNvPr id="34" name="Picture 33" descr="Cog_Blunt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095656" y="3545632"/>
              <a:ext cx="1011253" cy="1008112"/>
            </a:xfrm>
            <a:prstGeom prst="rect">
              <a:avLst/>
            </a:prstGeom>
          </p:spPr>
        </p:pic>
        <p:pic>
          <p:nvPicPr>
            <p:cNvPr id="35" name="Picture 34" descr="Cog_Blunt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671720" y="4265712"/>
              <a:ext cx="1011253" cy="1008112"/>
            </a:xfrm>
            <a:prstGeom prst="rect">
              <a:avLst/>
            </a:prstGeom>
          </p:spPr>
        </p:pic>
      </p:grpSp>
      <p:sp>
        <p:nvSpPr>
          <p:cNvPr id="37" name="Text Placeholder 12"/>
          <p:cNvSpPr>
            <a:spLocks noGrp="1"/>
          </p:cNvSpPr>
          <p:nvPr>
            <p:ph type="body" sz="quarter" idx="32" hasCustomPrompt="1"/>
          </p:nvPr>
        </p:nvSpPr>
        <p:spPr>
          <a:xfrm>
            <a:off x="16917008" y="9378280"/>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8" name="Text Placeholder 12"/>
          <p:cNvSpPr>
            <a:spLocks noGrp="1"/>
          </p:cNvSpPr>
          <p:nvPr>
            <p:ph type="body" sz="quarter" idx="33"/>
          </p:nvPr>
        </p:nvSpPr>
        <p:spPr>
          <a:xfrm>
            <a:off x="16917008" y="10098360"/>
            <a:ext cx="4680520" cy="1872207"/>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pic>
        <p:nvPicPr>
          <p:cNvPr id="27" name="Picture 26" descr="2Heads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204084" y="3185593"/>
            <a:ext cx="4348956" cy="4335452"/>
          </a:xfrm>
          <a:prstGeom prst="rect">
            <a:avLst/>
          </a:prstGeom>
        </p:spPr>
      </p:pic>
      <p:pic>
        <p:nvPicPr>
          <p:cNvPr id="44" name="Picture 43" descr="lightbulb_RedWir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83088" y="3748064"/>
            <a:ext cx="2111814" cy="3332802"/>
          </a:xfrm>
          <a:prstGeom prst="rect">
            <a:avLst/>
          </a:prstGeom>
          <a:noFill/>
          <a:effectLst/>
        </p:spPr>
      </p:pic>
      <p:sp>
        <p:nvSpPr>
          <p:cNvPr id="32"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41" name="Chevron 18"/>
          <p:cNvSpPr/>
          <p:nvPr userDrawn="1"/>
        </p:nvSpPr>
        <p:spPr bwMode="auto">
          <a:xfrm>
            <a:off x="2225131" y="7434064"/>
            <a:ext cx="5760640" cy="1270314"/>
          </a:xfrm>
          <a:custGeom>
            <a:avLst/>
            <a:gdLst>
              <a:gd name="connsiteX0" fmla="*/ 0 w 7200800"/>
              <a:gd name="connsiteY0" fmla="*/ 0 h 3456384"/>
              <a:gd name="connsiteX1" fmla="*/ 5472608 w 7200800"/>
              <a:gd name="connsiteY1" fmla="*/ 0 h 3456384"/>
              <a:gd name="connsiteX2" fmla="*/ 7200800 w 7200800"/>
              <a:gd name="connsiteY2" fmla="*/ 1728192 h 3456384"/>
              <a:gd name="connsiteX3" fmla="*/ 5472608 w 7200800"/>
              <a:gd name="connsiteY3" fmla="*/ 3456384 h 3456384"/>
              <a:gd name="connsiteX4" fmla="*/ 0 w 7200800"/>
              <a:gd name="connsiteY4" fmla="*/ 3456384 h 3456384"/>
              <a:gd name="connsiteX5" fmla="*/ 1728192 w 7200800"/>
              <a:gd name="connsiteY5" fmla="*/ 1728192 h 3456384"/>
              <a:gd name="connsiteX6" fmla="*/ 0 w 7200800"/>
              <a:gd name="connsiteY6" fmla="*/ 0 h 3456384"/>
              <a:gd name="connsiteX0-1" fmla="*/ 0 w 5472608"/>
              <a:gd name="connsiteY0-2" fmla="*/ 0 h 3456384"/>
              <a:gd name="connsiteX1-3" fmla="*/ 5472608 w 5472608"/>
              <a:gd name="connsiteY1-4" fmla="*/ 0 h 3456384"/>
              <a:gd name="connsiteX2-5" fmla="*/ 4096206 w 5472608"/>
              <a:gd name="connsiteY2-6" fmla="*/ 1681159 h 3456384"/>
              <a:gd name="connsiteX3-7" fmla="*/ 5472608 w 5472608"/>
              <a:gd name="connsiteY3-8" fmla="*/ 3456384 h 3456384"/>
              <a:gd name="connsiteX4-9" fmla="*/ 0 w 5472608"/>
              <a:gd name="connsiteY4-10" fmla="*/ 3456384 h 3456384"/>
              <a:gd name="connsiteX5-11" fmla="*/ 1728192 w 5472608"/>
              <a:gd name="connsiteY5-12" fmla="*/ 1728192 h 3456384"/>
              <a:gd name="connsiteX6-13" fmla="*/ 0 w 5472608"/>
              <a:gd name="connsiteY6-14" fmla="*/ 0 h 3456384"/>
              <a:gd name="connsiteX0-15" fmla="*/ 0 w 5472608"/>
              <a:gd name="connsiteY0-16" fmla="*/ 0 h 3456384"/>
              <a:gd name="connsiteX1-17" fmla="*/ 5472608 w 5472608"/>
              <a:gd name="connsiteY1-18" fmla="*/ 0 h 3456384"/>
              <a:gd name="connsiteX2-19" fmla="*/ 4096206 w 5472608"/>
              <a:gd name="connsiteY2-20" fmla="*/ 1681159 h 3456384"/>
              <a:gd name="connsiteX3-21" fmla="*/ 5472608 w 5472608"/>
              <a:gd name="connsiteY3-22" fmla="*/ 3456384 h 3456384"/>
              <a:gd name="connsiteX4-23" fmla="*/ 0 w 5472608"/>
              <a:gd name="connsiteY4-24" fmla="*/ 3456384 h 3456384"/>
              <a:gd name="connsiteX5-25" fmla="*/ 913994 w 5472608"/>
              <a:gd name="connsiteY5-26" fmla="*/ 1704675 h 3456384"/>
              <a:gd name="connsiteX6-27" fmla="*/ 0 w 5472608"/>
              <a:gd name="connsiteY6-28" fmla="*/ 0 h 3456384"/>
              <a:gd name="connsiteX0-29" fmla="*/ 0 w 5472608"/>
              <a:gd name="connsiteY0-30" fmla="*/ 0 h 3456384"/>
              <a:gd name="connsiteX1-31" fmla="*/ 5472608 w 5472608"/>
              <a:gd name="connsiteY1-32" fmla="*/ 0 h 3456384"/>
              <a:gd name="connsiteX2-33" fmla="*/ 4639005 w 5472608"/>
              <a:gd name="connsiteY2-34" fmla="*/ 1657642 h 3456384"/>
              <a:gd name="connsiteX3-35" fmla="*/ 5472608 w 5472608"/>
              <a:gd name="connsiteY3-36" fmla="*/ 3456384 h 3456384"/>
              <a:gd name="connsiteX4-37" fmla="*/ 0 w 5472608"/>
              <a:gd name="connsiteY4-38" fmla="*/ 3456384 h 3456384"/>
              <a:gd name="connsiteX5-39" fmla="*/ 913994 w 5472608"/>
              <a:gd name="connsiteY5-40" fmla="*/ 1704675 h 3456384"/>
              <a:gd name="connsiteX6-41" fmla="*/ 0 w 5472608"/>
              <a:gd name="connsiteY6-42" fmla="*/ 0 h 3456384"/>
              <a:gd name="connsiteX0-43" fmla="*/ 0 w 5472608"/>
              <a:gd name="connsiteY0-44" fmla="*/ 0 h 3456384"/>
              <a:gd name="connsiteX1-45" fmla="*/ 5472608 w 5472608"/>
              <a:gd name="connsiteY1-46" fmla="*/ 0 h 3456384"/>
              <a:gd name="connsiteX2-47" fmla="*/ 4639005 w 5472608"/>
              <a:gd name="connsiteY2-48" fmla="*/ 1657642 h 3456384"/>
              <a:gd name="connsiteX3-49" fmla="*/ 5472608 w 5472608"/>
              <a:gd name="connsiteY3-50" fmla="*/ 3456384 h 3456384"/>
              <a:gd name="connsiteX4-51" fmla="*/ 1976122 w 5472608"/>
              <a:gd name="connsiteY4-52" fmla="*/ 3335772 h 3456384"/>
              <a:gd name="connsiteX5-53" fmla="*/ 0 w 5472608"/>
              <a:gd name="connsiteY5-54" fmla="*/ 3456384 h 3456384"/>
              <a:gd name="connsiteX6-55" fmla="*/ 913994 w 5472608"/>
              <a:gd name="connsiteY6-56" fmla="*/ 1704675 h 3456384"/>
              <a:gd name="connsiteX7" fmla="*/ 0 w 5472608"/>
              <a:gd name="connsiteY7" fmla="*/ 0 h 3456384"/>
              <a:gd name="connsiteX0-57" fmla="*/ 17261 w 5489869"/>
              <a:gd name="connsiteY0-58" fmla="*/ 0 h 3547420"/>
              <a:gd name="connsiteX1-59" fmla="*/ 5489869 w 5489869"/>
              <a:gd name="connsiteY1-60" fmla="*/ 0 h 3547420"/>
              <a:gd name="connsiteX2-61" fmla="*/ 4656266 w 5489869"/>
              <a:gd name="connsiteY2-62" fmla="*/ 1657642 h 3547420"/>
              <a:gd name="connsiteX3-63" fmla="*/ 5489869 w 5489869"/>
              <a:gd name="connsiteY3-64" fmla="*/ 3456384 h 3547420"/>
              <a:gd name="connsiteX4-65" fmla="*/ 1993383 w 5489869"/>
              <a:gd name="connsiteY4-66" fmla="*/ 3335772 h 3547420"/>
              <a:gd name="connsiteX5-67" fmla="*/ 0 w 5489869"/>
              <a:gd name="connsiteY5-68" fmla="*/ 3547420 h 3547420"/>
              <a:gd name="connsiteX6-69" fmla="*/ 17261 w 5489869"/>
              <a:gd name="connsiteY6-70" fmla="*/ 3456384 h 3547420"/>
              <a:gd name="connsiteX7-71" fmla="*/ 931255 w 5489869"/>
              <a:gd name="connsiteY7-72" fmla="*/ 1704675 h 3547420"/>
              <a:gd name="connsiteX8" fmla="*/ 17261 w 5489869"/>
              <a:gd name="connsiteY8" fmla="*/ 0 h 3547420"/>
              <a:gd name="connsiteX0-73" fmla="*/ 17261 w 5489869"/>
              <a:gd name="connsiteY0-74" fmla="*/ 534 h 3547954"/>
              <a:gd name="connsiteX1-75" fmla="*/ 4230090 w 5489869"/>
              <a:gd name="connsiteY1-76" fmla="*/ 91028 h 3547954"/>
              <a:gd name="connsiteX2-77" fmla="*/ 5489869 w 5489869"/>
              <a:gd name="connsiteY2-78" fmla="*/ 534 h 3547954"/>
              <a:gd name="connsiteX3-79" fmla="*/ 4656266 w 5489869"/>
              <a:gd name="connsiteY3-80" fmla="*/ 1658176 h 3547954"/>
              <a:gd name="connsiteX4-81" fmla="*/ 5489869 w 5489869"/>
              <a:gd name="connsiteY4-82" fmla="*/ 3456918 h 3547954"/>
              <a:gd name="connsiteX5-83" fmla="*/ 1993383 w 5489869"/>
              <a:gd name="connsiteY5-84" fmla="*/ 3336306 h 3547954"/>
              <a:gd name="connsiteX6-85" fmla="*/ 0 w 5489869"/>
              <a:gd name="connsiteY6-86" fmla="*/ 3547954 h 3547954"/>
              <a:gd name="connsiteX7-87" fmla="*/ 17261 w 5489869"/>
              <a:gd name="connsiteY7-88" fmla="*/ 3456918 h 3547954"/>
              <a:gd name="connsiteX8-89" fmla="*/ 931255 w 5489869"/>
              <a:gd name="connsiteY8-90" fmla="*/ 1705209 h 3547954"/>
              <a:gd name="connsiteX9" fmla="*/ 17261 w 5489869"/>
              <a:gd name="connsiteY9" fmla="*/ 534 h 3547954"/>
              <a:gd name="connsiteX0-91" fmla="*/ 17261 w 5489869"/>
              <a:gd name="connsiteY0-92" fmla="*/ 534 h 3547954"/>
              <a:gd name="connsiteX1-93" fmla="*/ 4230090 w 5489869"/>
              <a:gd name="connsiteY1-94" fmla="*/ 91028 h 3547954"/>
              <a:gd name="connsiteX2-95" fmla="*/ 5489869 w 5489869"/>
              <a:gd name="connsiteY2-96" fmla="*/ 534 h 3547954"/>
              <a:gd name="connsiteX3-97" fmla="*/ 4656266 w 5489869"/>
              <a:gd name="connsiteY3-98" fmla="*/ 1658176 h 3547954"/>
              <a:gd name="connsiteX4-99" fmla="*/ 5489869 w 5489869"/>
              <a:gd name="connsiteY4-100" fmla="*/ 3456918 h 3547954"/>
              <a:gd name="connsiteX5-101" fmla="*/ 1993383 w 5489869"/>
              <a:gd name="connsiteY5-102" fmla="*/ 3336306 h 3547954"/>
              <a:gd name="connsiteX6-103" fmla="*/ 0 w 5489869"/>
              <a:gd name="connsiteY6-104" fmla="*/ 3547954 h 3547954"/>
              <a:gd name="connsiteX7-105" fmla="*/ 17261 w 5489869"/>
              <a:gd name="connsiteY7-106" fmla="*/ 3456918 h 3547954"/>
              <a:gd name="connsiteX8-107" fmla="*/ 931255 w 5489869"/>
              <a:gd name="connsiteY8-108" fmla="*/ 1705209 h 3547954"/>
              <a:gd name="connsiteX9-109" fmla="*/ 17261 w 5489869"/>
              <a:gd name="connsiteY9-110" fmla="*/ 534 h 3547954"/>
              <a:gd name="connsiteX0-111" fmla="*/ 17261 w 5489869"/>
              <a:gd name="connsiteY0-112" fmla="*/ 534 h 3547954"/>
              <a:gd name="connsiteX1-113" fmla="*/ 4230090 w 5489869"/>
              <a:gd name="connsiteY1-114" fmla="*/ 91028 h 3547954"/>
              <a:gd name="connsiteX2-115" fmla="*/ 5489869 w 5489869"/>
              <a:gd name="connsiteY2-116" fmla="*/ 534 h 3547954"/>
              <a:gd name="connsiteX3-117" fmla="*/ 4656266 w 5489869"/>
              <a:gd name="connsiteY3-118" fmla="*/ 1658176 h 3547954"/>
              <a:gd name="connsiteX4-119" fmla="*/ 5489869 w 5489869"/>
              <a:gd name="connsiteY4-120" fmla="*/ 3456918 h 3547954"/>
              <a:gd name="connsiteX5-121" fmla="*/ 1993383 w 5489869"/>
              <a:gd name="connsiteY5-122" fmla="*/ 3336306 h 3547954"/>
              <a:gd name="connsiteX6-123" fmla="*/ 0 w 5489869"/>
              <a:gd name="connsiteY6-124" fmla="*/ 3547954 h 3547954"/>
              <a:gd name="connsiteX7-125" fmla="*/ 363529 w 5489869"/>
              <a:gd name="connsiteY7-126" fmla="*/ 2986588 h 3547954"/>
              <a:gd name="connsiteX8-127" fmla="*/ 931255 w 5489869"/>
              <a:gd name="connsiteY8-128" fmla="*/ 1705209 h 3547954"/>
              <a:gd name="connsiteX9-129" fmla="*/ 17261 w 5489869"/>
              <a:gd name="connsiteY9-130" fmla="*/ 534 h 3547954"/>
              <a:gd name="connsiteX0-131" fmla="*/ 17261 w 5489869"/>
              <a:gd name="connsiteY0-132" fmla="*/ 534 h 3547954"/>
              <a:gd name="connsiteX1-133" fmla="*/ 4230090 w 5489869"/>
              <a:gd name="connsiteY1-134" fmla="*/ 91028 h 3547954"/>
              <a:gd name="connsiteX2-135" fmla="*/ 5489869 w 5489869"/>
              <a:gd name="connsiteY2-136" fmla="*/ 534 h 3547954"/>
              <a:gd name="connsiteX3-137" fmla="*/ 4656266 w 5489869"/>
              <a:gd name="connsiteY3-138" fmla="*/ 1658176 h 3547954"/>
              <a:gd name="connsiteX4-139" fmla="*/ 5489869 w 5489869"/>
              <a:gd name="connsiteY4-140" fmla="*/ 3456918 h 3547954"/>
              <a:gd name="connsiteX5-141" fmla="*/ 1993383 w 5489869"/>
              <a:gd name="connsiteY5-142" fmla="*/ 3336306 h 3547954"/>
              <a:gd name="connsiteX6-143" fmla="*/ 0 w 5489869"/>
              <a:gd name="connsiteY6-144" fmla="*/ 3547954 h 3547954"/>
              <a:gd name="connsiteX7-145" fmla="*/ 344812 w 5489869"/>
              <a:gd name="connsiteY7-146" fmla="*/ 2892522 h 3547954"/>
              <a:gd name="connsiteX8-147" fmla="*/ 931255 w 5489869"/>
              <a:gd name="connsiteY8-148" fmla="*/ 1705209 h 3547954"/>
              <a:gd name="connsiteX9-149" fmla="*/ 17261 w 5489869"/>
              <a:gd name="connsiteY9-150" fmla="*/ 534 h 3547954"/>
              <a:gd name="connsiteX0-151" fmla="*/ 17261 w 5489869"/>
              <a:gd name="connsiteY0-152" fmla="*/ 88742 h 3636162"/>
              <a:gd name="connsiteX1-153" fmla="*/ 1431867 w 5489869"/>
              <a:gd name="connsiteY1-154" fmla="*/ 292184 h 3636162"/>
              <a:gd name="connsiteX2-155" fmla="*/ 4230090 w 5489869"/>
              <a:gd name="connsiteY2-156" fmla="*/ 179236 h 3636162"/>
              <a:gd name="connsiteX3-157" fmla="*/ 5489869 w 5489869"/>
              <a:gd name="connsiteY3-158" fmla="*/ 88742 h 3636162"/>
              <a:gd name="connsiteX4-159" fmla="*/ 4656266 w 5489869"/>
              <a:gd name="connsiteY4-160" fmla="*/ 1746384 h 3636162"/>
              <a:gd name="connsiteX5-161" fmla="*/ 5489869 w 5489869"/>
              <a:gd name="connsiteY5-162" fmla="*/ 3545126 h 3636162"/>
              <a:gd name="connsiteX6-163" fmla="*/ 1993383 w 5489869"/>
              <a:gd name="connsiteY6-164" fmla="*/ 3424514 h 3636162"/>
              <a:gd name="connsiteX7-165" fmla="*/ 0 w 5489869"/>
              <a:gd name="connsiteY7-166" fmla="*/ 3636162 h 3636162"/>
              <a:gd name="connsiteX8-167" fmla="*/ 344812 w 5489869"/>
              <a:gd name="connsiteY8-168" fmla="*/ 2980730 h 3636162"/>
              <a:gd name="connsiteX9-169" fmla="*/ 931255 w 5489869"/>
              <a:gd name="connsiteY9-170" fmla="*/ 1793417 h 3636162"/>
              <a:gd name="connsiteX10" fmla="*/ 17261 w 5489869"/>
              <a:gd name="connsiteY10" fmla="*/ 88742 h 3636162"/>
              <a:gd name="connsiteX0-171" fmla="*/ 17261 w 5489869"/>
              <a:gd name="connsiteY0-172" fmla="*/ 3793 h 3551213"/>
              <a:gd name="connsiteX1-173" fmla="*/ 1431867 w 5489869"/>
              <a:gd name="connsiteY1-174" fmla="*/ 207235 h 3551213"/>
              <a:gd name="connsiteX2-175" fmla="*/ 4230090 w 5489869"/>
              <a:gd name="connsiteY2-176" fmla="*/ 94287 h 3551213"/>
              <a:gd name="connsiteX3-177" fmla="*/ 5489869 w 5489869"/>
              <a:gd name="connsiteY3-178" fmla="*/ 3793 h 3551213"/>
              <a:gd name="connsiteX4-179" fmla="*/ 4656266 w 5489869"/>
              <a:gd name="connsiteY4-180" fmla="*/ 1661435 h 3551213"/>
              <a:gd name="connsiteX5-181" fmla="*/ 5489869 w 5489869"/>
              <a:gd name="connsiteY5-182" fmla="*/ 3460177 h 3551213"/>
              <a:gd name="connsiteX6-183" fmla="*/ 1993383 w 5489869"/>
              <a:gd name="connsiteY6-184" fmla="*/ 3339565 h 3551213"/>
              <a:gd name="connsiteX7-185" fmla="*/ 0 w 5489869"/>
              <a:gd name="connsiteY7-186" fmla="*/ 3551213 h 3551213"/>
              <a:gd name="connsiteX8-187" fmla="*/ 344812 w 5489869"/>
              <a:gd name="connsiteY8-188" fmla="*/ 2895781 h 3551213"/>
              <a:gd name="connsiteX9-189" fmla="*/ 931255 w 5489869"/>
              <a:gd name="connsiteY9-190" fmla="*/ 1708468 h 3551213"/>
              <a:gd name="connsiteX10-191" fmla="*/ 17261 w 5489869"/>
              <a:gd name="connsiteY10-192" fmla="*/ 3793 h 3551213"/>
              <a:gd name="connsiteX0-193" fmla="*/ 17261 w 5489869"/>
              <a:gd name="connsiteY0-194" fmla="*/ 3792 h 3551212"/>
              <a:gd name="connsiteX1-195" fmla="*/ 1431867 w 5489869"/>
              <a:gd name="connsiteY1-196" fmla="*/ 207234 h 3551212"/>
              <a:gd name="connsiteX2-197" fmla="*/ 4230090 w 5489869"/>
              <a:gd name="connsiteY2-198" fmla="*/ 94286 h 3551212"/>
              <a:gd name="connsiteX3-199" fmla="*/ 5489869 w 5489869"/>
              <a:gd name="connsiteY3-200" fmla="*/ 3792 h 3551212"/>
              <a:gd name="connsiteX4-201" fmla="*/ 4656266 w 5489869"/>
              <a:gd name="connsiteY4-202" fmla="*/ 1661434 h 3551212"/>
              <a:gd name="connsiteX5-203" fmla="*/ 5489869 w 5489869"/>
              <a:gd name="connsiteY5-204" fmla="*/ 3460176 h 3551212"/>
              <a:gd name="connsiteX6-205" fmla="*/ 1993383 w 5489869"/>
              <a:gd name="connsiteY6-206" fmla="*/ 3339564 h 3551212"/>
              <a:gd name="connsiteX7-207" fmla="*/ 0 w 5489869"/>
              <a:gd name="connsiteY7-208" fmla="*/ 3551212 h 3551212"/>
              <a:gd name="connsiteX8-209" fmla="*/ 344812 w 5489869"/>
              <a:gd name="connsiteY8-210" fmla="*/ 2895780 h 3551212"/>
              <a:gd name="connsiteX9-211" fmla="*/ 931255 w 5489869"/>
              <a:gd name="connsiteY9-212" fmla="*/ 1708467 h 3551212"/>
              <a:gd name="connsiteX10-213" fmla="*/ 17261 w 5489869"/>
              <a:gd name="connsiteY10-214" fmla="*/ 3792 h 3551212"/>
              <a:gd name="connsiteX0-215" fmla="*/ 17261 w 5576809"/>
              <a:gd name="connsiteY0-216" fmla="*/ 3792 h 3551212"/>
              <a:gd name="connsiteX1-217" fmla="*/ 1431867 w 5576809"/>
              <a:gd name="connsiteY1-218" fmla="*/ 207234 h 3551212"/>
              <a:gd name="connsiteX2-219" fmla="*/ 4230090 w 5576809"/>
              <a:gd name="connsiteY2-220" fmla="*/ 94286 h 3551212"/>
              <a:gd name="connsiteX3-221" fmla="*/ 5489869 w 5576809"/>
              <a:gd name="connsiteY3-222" fmla="*/ 3792 h 3551212"/>
              <a:gd name="connsiteX4-223" fmla="*/ 4656266 w 5576809"/>
              <a:gd name="connsiteY4-224" fmla="*/ 1661434 h 3551212"/>
              <a:gd name="connsiteX5-225" fmla="*/ 5576809 w 5576809"/>
              <a:gd name="connsiteY5-226" fmla="*/ 3315466 h 3551212"/>
              <a:gd name="connsiteX6-227" fmla="*/ 1993383 w 5576809"/>
              <a:gd name="connsiteY6-228" fmla="*/ 3339564 h 3551212"/>
              <a:gd name="connsiteX7-229" fmla="*/ 0 w 5576809"/>
              <a:gd name="connsiteY7-230" fmla="*/ 3551212 h 3551212"/>
              <a:gd name="connsiteX8-231" fmla="*/ 344812 w 5576809"/>
              <a:gd name="connsiteY8-232" fmla="*/ 2895780 h 3551212"/>
              <a:gd name="connsiteX9-233" fmla="*/ 931255 w 5576809"/>
              <a:gd name="connsiteY9-234" fmla="*/ 1708467 h 3551212"/>
              <a:gd name="connsiteX10-235" fmla="*/ 17261 w 5576809"/>
              <a:gd name="connsiteY10-236" fmla="*/ 3792 h 3551212"/>
              <a:gd name="connsiteX0-237" fmla="*/ 17261 w 5576809"/>
              <a:gd name="connsiteY0-238" fmla="*/ 3792 h 3551212"/>
              <a:gd name="connsiteX1-239" fmla="*/ 1431867 w 5576809"/>
              <a:gd name="connsiteY1-240" fmla="*/ 207234 h 3551212"/>
              <a:gd name="connsiteX2-241" fmla="*/ 4230090 w 5576809"/>
              <a:gd name="connsiteY2-242" fmla="*/ 94286 h 3551212"/>
              <a:gd name="connsiteX3-243" fmla="*/ 5489869 w 5576809"/>
              <a:gd name="connsiteY3-244" fmla="*/ 3792 h 3551212"/>
              <a:gd name="connsiteX4-245" fmla="*/ 4656266 w 5576809"/>
              <a:gd name="connsiteY4-246" fmla="*/ 1661434 h 3551212"/>
              <a:gd name="connsiteX5-247" fmla="*/ 5576809 w 5576809"/>
              <a:gd name="connsiteY5-248" fmla="*/ 3315466 h 3551212"/>
              <a:gd name="connsiteX6-249" fmla="*/ 1993383 w 5576809"/>
              <a:gd name="connsiteY6-250" fmla="*/ 3339564 h 3551212"/>
              <a:gd name="connsiteX7-251" fmla="*/ 0 w 5576809"/>
              <a:gd name="connsiteY7-252" fmla="*/ 3551212 h 3551212"/>
              <a:gd name="connsiteX8-253" fmla="*/ 344812 w 5576809"/>
              <a:gd name="connsiteY8-254" fmla="*/ 2895780 h 3551212"/>
              <a:gd name="connsiteX9-255" fmla="*/ 728572 w 5576809"/>
              <a:gd name="connsiteY9-256" fmla="*/ 1747032 h 3551212"/>
              <a:gd name="connsiteX10-257" fmla="*/ 17261 w 5576809"/>
              <a:gd name="connsiteY10-258" fmla="*/ 3792 h 3551212"/>
              <a:gd name="connsiteX0-259" fmla="*/ 17261 w 5576809"/>
              <a:gd name="connsiteY0-260" fmla="*/ 3792 h 3551212"/>
              <a:gd name="connsiteX1-261" fmla="*/ 1431867 w 5576809"/>
              <a:gd name="connsiteY1-262" fmla="*/ 207234 h 3551212"/>
              <a:gd name="connsiteX2-263" fmla="*/ 4230090 w 5576809"/>
              <a:gd name="connsiteY2-264" fmla="*/ 94286 h 3551212"/>
              <a:gd name="connsiteX3-265" fmla="*/ 5489869 w 5576809"/>
              <a:gd name="connsiteY3-266" fmla="*/ 3792 h 3551212"/>
              <a:gd name="connsiteX4-267" fmla="*/ 4858949 w 5576809"/>
              <a:gd name="connsiteY4-268" fmla="*/ 1661434 h 3551212"/>
              <a:gd name="connsiteX5-269" fmla="*/ 5576809 w 5576809"/>
              <a:gd name="connsiteY5-270" fmla="*/ 3315466 h 3551212"/>
              <a:gd name="connsiteX6-271" fmla="*/ 1993383 w 5576809"/>
              <a:gd name="connsiteY6-272" fmla="*/ 3339564 h 3551212"/>
              <a:gd name="connsiteX7-273" fmla="*/ 0 w 5576809"/>
              <a:gd name="connsiteY7-274" fmla="*/ 3551212 h 3551212"/>
              <a:gd name="connsiteX8-275" fmla="*/ 344812 w 5576809"/>
              <a:gd name="connsiteY8-276" fmla="*/ 2895780 h 3551212"/>
              <a:gd name="connsiteX9-277" fmla="*/ 728572 w 5576809"/>
              <a:gd name="connsiteY9-278" fmla="*/ 1747032 h 3551212"/>
              <a:gd name="connsiteX10-279" fmla="*/ 17261 w 5576809"/>
              <a:gd name="connsiteY10-280" fmla="*/ 3792 h 3551212"/>
              <a:gd name="connsiteX0-281" fmla="*/ 17261 w 5576809"/>
              <a:gd name="connsiteY0-282" fmla="*/ 3792 h 3551212"/>
              <a:gd name="connsiteX1-283" fmla="*/ 1431867 w 5576809"/>
              <a:gd name="connsiteY1-284" fmla="*/ 207234 h 3551212"/>
              <a:gd name="connsiteX2-285" fmla="*/ 4230090 w 5576809"/>
              <a:gd name="connsiteY2-286" fmla="*/ 94286 h 3551212"/>
              <a:gd name="connsiteX3-287" fmla="*/ 5489869 w 5576809"/>
              <a:gd name="connsiteY3-288" fmla="*/ 3792 h 3551212"/>
              <a:gd name="connsiteX4-289" fmla="*/ 4858949 w 5576809"/>
              <a:gd name="connsiteY4-290" fmla="*/ 1661434 h 3551212"/>
              <a:gd name="connsiteX5-291" fmla="*/ 5576809 w 5576809"/>
              <a:gd name="connsiteY5-292" fmla="*/ 3315466 h 3551212"/>
              <a:gd name="connsiteX6-293" fmla="*/ 1993383 w 5576809"/>
              <a:gd name="connsiteY6-294" fmla="*/ 3339564 h 3551212"/>
              <a:gd name="connsiteX7-295" fmla="*/ 0 w 5576809"/>
              <a:gd name="connsiteY7-296" fmla="*/ 3551212 h 3551212"/>
              <a:gd name="connsiteX8-297" fmla="*/ 344812 w 5576809"/>
              <a:gd name="connsiteY8-298" fmla="*/ 2895780 h 3551212"/>
              <a:gd name="connsiteX9-299" fmla="*/ 728572 w 5576809"/>
              <a:gd name="connsiteY9-300" fmla="*/ 1747032 h 3551212"/>
              <a:gd name="connsiteX10-301" fmla="*/ 17261 w 5576809"/>
              <a:gd name="connsiteY10-302" fmla="*/ 3792 h 3551212"/>
              <a:gd name="connsiteX0-303" fmla="*/ 17261 w 5536272"/>
              <a:gd name="connsiteY0-304" fmla="*/ 3792 h 3551212"/>
              <a:gd name="connsiteX1-305" fmla="*/ 1431867 w 5536272"/>
              <a:gd name="connsiteY1-306" fmla="*/ 207234 h 3551212"/>
              <a:gd name="connsiteX2-307" fmla="*/ 4230090 w 5536272"/>
              <a:gd name="connsiteY2-308" fmla="*/ 94286 h 3551212"/>
              <a:gd name="connsiteX3-309" fmla="*/ 5489869 w 5536272"/>
              <a:gd name="connsiteY3-310" fmla="*/ 3792 h 3551212"/>
              <a:gd name="connsiteX4-311" fmla="*/ 4858949 w 5536272"/>
              <a:gd name="connsiteY4-312" fmla="*/ 1661434 h 3551212"/>
              <a:gd name="connsiteX5-313" fmla="*/ 5536272 w 5536272"/>
              <a:gd name="connsiteY5-314" fmla="*/ 3537882 h 3551212"/>
              <a:gd name="connsiteX6-315" fmla="*/ 1993383 w 5536272"/>
              <a:gd name="connsiteY6-316" fmla="*/ 3339564 h 3551212"/>
              <a:gd name="connsiteX7-317" fmla="*/ 0 w 5536272"/>
              <a:gd name="connsiteY7-318" fmla="*/ 3551212 h 3551212"/>
              <a:gd name="connsiteX8-319" fmla="*/ 344812 w 5536272"/>
              <a:gd name="connsiteY8-320" fmla="*/ 2895780 h 3551212"/>
              <a:gd name="connsiteX9-321" fmla="*/ 728572 w 5536272"/>
              <a:gd name="connsiteY9-322" fmla="*/ 1747032 h 3551212"/>
              <a:gd name="connsiteX10-323" fmla="*/ 17261 w 5536272"/>
              <a:gd name="connsiteY10-324" fmla="*/ 3792 h 35512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71" y="connsiteY7-72"/>
              </a:cxn>
              <a:cxn ang="0">
                <a:pos x="connsiteX8-89" y="connsiteY8-90"/>
              </a:cxn>
              <a:cxn ang="0">
                <a:pos x="connsiteX9-109" y="connsiteY9-110"/>
              </a:cxn>
              <a:cxn ang="0">
                <a:pos x="connsiteX10-191" y="connsiteY10-192"/>
              </a:cxn>
            </a:cxnLst>
            <a:rect l="l" t="t" r="r" b="b"/>
            <a:pathLst>
              <a:path w="5536272" h="3551212">
                <a:moveTo>
                  <a:pt x="17261" y="3792"/>
                </a:moveTo>
                <a:cubicBezTo>
                  <a:pt x="258233" y="-31610"/>
                  <a:pt x="729729" y="192152"/>
                  <a:pt x="1431867" y="207234"/>
                </a:cubicBezTo>
                <a:cubicBezTo>
                  <a:pt x="2134005" y="222316"/>
                  <a:pt x="3552197" y="99165"/>
                  <a:pt x="4230090" y="94286"/>
                </a:cubicBezTo>
                <a:lnTo>
                  <a:pt x="5489869" y="3792"/>
                </a:lnTo>
                <a:cubicBezTo>
                  <a:pt x="5223543" y="615019"/>
                  <a:pt x="5136817" y="1108887"/>
                  <a:pt x="4858949" y="1661434"/>
                </a:cubicBezTo>
                <a:lnTo>
                  <a:pt x="5536272" y="3537882"/>
                </a:lnTo>
                <a:lnTo>
                  <a:pt x="1993383" y="3339564"/>
                </a:lnTo>
                <a:cubicBezTo>
                  <a:pt x="1347639" y="3370919"/>
                  <a:pt x="645744" y="3519857"/>
                  <a:pt x="0" y="3551212"/>
                </a:cubicBezTo>
                <a:lnTo>
                  <a:pt x="344812" y="2895780"/>
                </a:lnTo>
                <a:lnTo>
                  <a:pt x="728572" y="1747032"/>
                </a:lnTo>
                <a:lnTo>
                  <a:pt x="17261" y="3792"/>
                </a:lnTo>
                <a:close/>
              </a:path>
            </a:pathLst>
          </a:custGeom>
          <a:solidFill>
            <a:srgbClr val="CDA627"/>
          </a:solidFill>
          <a:ln>
            <a:noFill/>
          </a:ln>
          <a:effectLst>
            <a:outerShdw blurRad="38100" dist="38100" dir="8220000" algn="tl" rotWithShape="0">
              <a:srgbClr val="000000">
                <a:alpha val="40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5" name="Chevron 18"/>
          <p:cNvSpPr/>
          <p:nvPr userDrawn="1"/>
        </p:nvSpPr>
        <p:spPr bwMode="auto">
          <a:xfrm>
            <a:off x="9383688" y="7434064"/>
            <a:ext cx="5760640" cy="1270314"/>
          </a:xfrm>
          <a:custGeom>
            <a:avLst/>
            <a:gdLst>
              <a:gd name="connsiteX0" fmla="*/ 0 w 7200800"/>
              <a:gd name="connsiteY0" fmla="*/ 0 h 3456384"/>
              <a:gd name="connsiteX1" fmla="*/ 5472608 w 7200800"/>
              <a:gd name="connsiteY1" fmla="*/ 0 h 3456384"/>
              <a:gd name="connsiteX2" fmla="*/ 7200800 w 7200800"/>
              <a:gd name="connsiteY2" fmla="*/ 1728192 h 3456384"/>
              <a:gd name="connsiteX3" fmla="*/ 5472608 w 7200800"/>
              <a:gd name="connsiteY3" fmla="*/ 3456384 h 3456384"/>
              <a:gd name="connsiteX4" fmla="*/ 0 w 7200800"/>
              <a:gd name="connsiteY4" fmla="*/ 3456384 h 3456384"/>
              <a:gd name="connsiteX5" fmla="*/ 1728192 w 7200800"/>
              <a:gd name="connsiteY5" fmla="*/ 1728192 h 3456384"/>
              <a:gd name="connsiteX6" fmla="*/ 0 w 7200800"/>
              <a:gd name="connsiteY6" fmla="*/ 0 h 3456384"/>
              <a:gd name="connsiteX0-1" fmla="*/ 0 w 5472608"/>
              <a:gd name="connsiteY0-2" fmla="*/ 0 h 3456384"/>
              <a:gd name="connsiteX1-3" fmla="*/ 5472608 w 5472608"/>
              <a:gd name="connsiteY1-4" fmla="*/ 0 h 3456384"/>
              <a:gd name="connsiteX2-5" fmla="*/ 4096206 w 5472608"/>
              <a:gd name="connsiteY2-6" fmla="*/ 1681159 h 3456384"/>
              <a:gd name="connsiteX3-7" fmla="*/ 5472608 w 5472608"/>
              <a:gd name="connsiteY3-8" fmla="*/ 3456384 h 3456384"/>
              <a:gd name="connsiteX4-9" fmla="*/ 0 w 5472608"/>
              <a:gd name="connsiteY4-10" fmla="*/ 3456384 h 3456384"/>
              <a:gd name="connsiteX5-11" fmla="*/ 1728192 w 5472608"/>
              <a:gd name="connsiteY5-12" fmla="*/ 1728192 h 3456384"/>
              <a:gd name="connsiteX6-13" fmla="*/ 0 w 5472608"/>
              <a:gd name="connsiteY6-14" fmla="*/ 0 h 3456384"/>
              <a:gd name="connsiteX0-15" fmla="*/ 0 w 5472608"/>
              <a:gd name="connsiteY0-16" fmla="*/ 0 h 3456384"/>
              <a:gd name="connsiteX1-17" fmla="*/ 5472608 w 5472608"/>
              <a:gd name="connsiteY1-18" fmla="*/ 0 h 3456384"/>
              <a:gd name="connsiteX2-19" fmla="*/ 4096206 w 5472608"/>
              <a:gd name="connsiteY2-20" fmla="*/ 1681159 h 3456384"/>
              <a:gd name="connsiteX3-21" fmla="*/ 5472608 w 5472608"/>
              <a:gd name="connsiteY3-22" fmla="*/ 3456384 h 3456384"/>
              <a:gd name="connsiteX4-23" fmla="*/ 0 w 5472608"/>
              <a:gd name="connsiteY4-24" fmla="*/ 3456384 h 3456384"/>
              <a:gd name="connsiteX5-25" fmla="*/ 913994 w 5472608"/>
              <a:gd name="connsiteY5-26" fmla="*/ 1704675 h 3456384"/>
              <a:gd name="connsiteX6-27" fmla="*/ 0 w 5472608"/>
              <a:gd name="connsiteY6-28" fmla="*/ 0 h 3456384"/>
              <a:gd name="connsiteX0-29" fmla="*/ 0 w 5472608"/>
              <a:gd name="connsiteY0-30" fmla="*/ 0 h 3456384"/>
              <a:gd name="connsiteX1-31" fmla="*/ 5472608 w 5472608"/>
              <a:gd name="connsiteY1-32" fmla="*/ 0 h 3456384"/>
              <a:gd name="connsiteX2-33" fmla="*/ 4639005 w 5472608"/>
              <a:gd name="connsiteY2-34" fmla="*/ 1657642 h 3456384"/>
              <a:gd name="connsiteX3-35" fmla="*/ 5472608 w 5472608"/>
              <a:gd name="connsiteY3-36" fmla="*/ 3456384 h 3456384"/>
              <a:gd name="connsiteX4-37" fmla="*/ 0 w 5472608"/>
              <a:gd name="connsiteY4-38" fmla="*/ 3456384 h 3456384"/>
              <a:gd name="connsiteX5-39" fmla="*/ 913994 w 5472608"/>
              <a:gd name="connsiteY5-40" fmla="*/ 1704675 h 3456384"/>
              <a:gd name="connsiteX6-41" fmla="*/ 0 w 5472608"/>
              <a:gd name="connsiteY6-42" fmla="*/ 0 h 3456384"/>
              <a:gd name="connsiteX0-43" fmla="*/ 0 w 5472608"/>
              <a:gd name="connsiteY0-44" fmla="*/ 0 h 3456384"/>
              <a:gd name="connsiteX1-45" fmla="*/ 5472608 w 5472608"/>
              <a:gd name="connsiteY1-46" fmla="*/ 0 h 3456384"/>
              <a:gd name="connsiteX2-47" fmla="*/ 4639005 w 5472608"/>
              <a:gd name="connsiteY2-48" fmla="*/ 1657642 h 3456384"/>
              <a:gd name="connsiteX3-49" fmla="*/ 5472608 w 5472608"/>
              <a:gd name="connsiteY3-50" fmla="*/ 3456384 h 3456384"/>
              <a:gd name="connsiteX4-51" fmla="*/ 1976122 w 5472608"/>
              <a:gd name="connsiteY4-52" fmla="*/ 3335772 h 3456384"/>
              <a:gd name="connsiteX5-53" fmla="*/ 0 w 5472608"/>
              <a:gd name="connsiteY5-54" fmla="*/ 3456384 h 3456384"/>
              <a:gd name="connsiteX6-55" fmla="*/ 913994 w 5472608"/>
              <a:gd name="connsiteY6-56" fmla="*/ 1704675 h 3456384"/>
              <a:gd name="connsiteX7" fmla="*/ 0 w 5472608"/>
              <a:gd name="connsiteY7" fmla="*/ 0 h 3456384"/>
              <a:gd name="connsiteX0-57" fmla="*/ 17261 w 5489869"/>
              <a:gd name="connsiteY0-58" fmla="*/ 0 h 3547420"/>
              <a:gd name="connsiteX1-59" fmla="*/ 5489869 w 5489869"/>
              <a:gd name="connsiteY1-60" fmla="*/ 0 h 3547420"/>
              <a:gd name="connsiteX2-61" fmla="*/ 4656266 w 5489869"/>
              <a:gd name="connsiteY2-62" fmla="*/ 1657642 h 3547420"/>
              <a:gd name="connsiteX3-63" fmla="*/ 5489869 w 5489869"/>
              <a:gd name="connsiteY3-64" fmla="*/ 3456384 h 3547420"/>
              <a:gd name="connsiteX4-65" fmla="*/ 1993383 w 5489869"/>
              <a:gd name="connsiteY4-66" fmla="*/ 3335772 h 3547420"/>
              <a:gd name="connsiteX5-67" fmla="*/ 0 w 5489869"/>
              <a:gd name="connsiteY5-68" fmla="*/ 3547420 h 3547420"/>
              <a:gd name="connsiteX6-69" fmla="*/ 17261 w 5489869"/>
              <a:gd name="connsiteY6-70" fmla="*/ 3456384 h 3547420"/>
              <a:gd name="connsiteX7-71" fmla="*/ 931255 w 5489869"/>
              <a:gd name="connsiteY7-72" fmla="*/ 1704675 h 3547420"/>
              <a:gd name="connsiteX8" fmla="*/ 17261 w 5489869"/>
              <a:gd name="connsiteY8" fmla="*/ 0 h 3547420"/>
              <a:gd name="connsiteX0-73" fmla="*/ 17261 w 5489869"/>
              <a:gd name="connsiteY0-74" fmla="*/ 534 h 3547954"/>
              <a:gd name="connsiteX1-75" fmla="*/ 4230090 w 5489869"/>
              <a:gd name="connsiteY1-76" fmla="*/ 91028 h 3547954"/>
              <a:gd name="connsiteX2-77" fmla="*/ 5489869 w 5489869"/>
              <a:gd name="connsiteY2-78" fmla="*/ 534 h 3547954"/>
              <a:gd name="connsiteX3-79" fmla="*/ 4656266 w 5489869"/>
              <a:gd name="connsiteY3-80" fmla="*/ 1658176 h 3547954"/>
              <a:gd name="connsiteX4-81" fmla="*/ 5489869 w 5489869"/>
              <a:gd name="connsiteY4-82" fmla="*/ 3456918 h 3547954"/>
              <a:gd name="connsiteX5-83" fmla="*/ 1993383 w 5489869"/>
              <a:gd name="connsiteY5-84" fmla="*/ 3336306 h 3547954"/>
              <a:gd name="connsiteX6-85" fmla="*/ 0 w 5489869"/>
              <a:gd name="connsiteY6-86" fmla="*/ 3547954 h 3547954"/>
              <a:gd name="connsiteX7-87" fmla="*/ 17261 w 5489869"/>
              <a:gd name="connsiteY7-88" fmla="*/ 3456918 h 3547954"/>
              <a:gd name="connsiteX8-89" fmla="*/ 931255 w 5489869"/>
              <a:gd name="connsiteY8-90" fmla="*/ 1705209 h 3547954"/>
              <a:gd name="connsiteX9" fmla="*/ 17261 w 5489869"/>
              <a:gd name="connsiteY9" fmla="*/ 534 h 3547954"/>
              <a:gd name="connsiteX0-91" fmla="*/ 17261 w 5489869"/>
              <a:gd name="connsiteY0-92" fmla="*/ 534 h 3547954"/>
              <a:gd name="connsiteX1-93" fmla="*/ 4230090 w 5489869"/>
              <a:gd name="connsiteY1-94" fmla="*/ 91028 h 3547954"/>
              <a:gd name="connsiteX2-95" fmla="*/ 5489869 w 5489869"/>
              <a:gd name="connsiteY2-96" fmla="*/ 534 h 3547954"/>
              <a:gd name="connsiteX3-97" fmla="*/ 4656266 w 5489869"/>
              <a:gd name="connsiteY3-98" fmla="*/ 1658176 h 3547954"/>
              <a:gd name="connsiteX4-99" fmla="*/ 5489869 w 5489869"/>
              <a:gd name="connsiteY4-100" fmla="*/ 3456918 h 3547954"/>
              <a:gd name="connsiteX5-101" fmla="*/ 1993383 w 5489869"/>
              <a:gd name="connsiteY5-102" fmla="*/ 3336306 h 3547954"/>
              <a:gd name="connsiteX6-103" fmla="*/ 0 w 5489869"/>
              <a:gd name="connsiteY6-104" fmla="*/ 3547954 h 3547954"/>
              <a:gd name="connsiteX7-105" fmla="*/ 17261 w 5489869"/>
              <a:gd name="connsiteY7-106" fmla="*/ 3456918 h 3547954"/>
              <a:gd name="connsiteX8-107" fmla="*/ 931255 w 5489869"/>
              <a:gd name="connsiteY8-108" fmla="*/ 1705209 h 3547954"/>
              <a:gd name="connsiteX9-109" fmla="*/ 17261 w 5489869"/>
              <a:gd name="connsiteY9-110" fmla="*/ 534 h 3547954"/>
              <a:gd name="connsiteX0-111" fmla="*/ 17261 w 5489869"/>
              <a:gd name="connsiteY0-112" fmla="*/ 534 h 3547954"/>
              <a:gd name="connsiteX1-113" fmla="*/ 4230090 w 5489869"/>
              <a:gd name="connsiteY1-114" fmla="*/ 91028 h 3547954"/>
              <a:gd name="connsiteX2-115" fmla="*/ 5489869 w 5489869"/>
              <a:gd name="connsiteY2-116" fmla="*/ 534 h 3547954"/>
              <a:gd name="connsiteX3-117" fmla="*/ 4656266 w 5489869"/>
              <a:gd name="connsiteY3-118" fmla="*/ 1658176 h 3547954"/>
              <a:gd name="connsiteX4-119" fmla="*/ 5489869 w 5489869"/>
              <a:gd name="connsiteY4-120" fmla="*/ 3456918 h 3547954"/>
              <a:gd name="connsiteX5-121" fmla="*/ 1993383 w 5489869"/>
              <a:gd name="connsiteY5-122" fmla="*/ 3336306 h 3547954"/>
              <a:gd name="connsiteX6-123" fmla="*/ 0 w 5489869"/>
              <a:gd name="connsiteY6-124" fmla="*/ 3547954 h 3547954"/>
              <a:gd name="connsiteX7-125" fmla="*/ 363529 w 5489869"/>
              <a:gd name="connsiteY7-126" fmla="*/ 2986588 h 3547954"/>
              <a:gd name="connsiteX8-127" fmla="*/ 931255 w 5489869"/>
              <a:gd name="connsiteY8-128" fmla="*/ 1705209 h 3547954"/>
              <a:gd name="connsiteX9-129" fmla="*/ 17261 w 5489869"/>
              <a:gd name="connsiteY9-130" fmla="*/ 534 h 3547954"/>
              <a:gd name="connsiteX0-131" fmla="*/ 17261 w 5489869"/>
              <a:gd name="connsiteY0-132" fmla="*/ 534 h 3547954"/>
              <a:gd name="connsiteX1-133" fmla="*/ 4230090 w 5489869"/>
              <a:gd name="connsiteY1-134" fmla="*/ 91028 h 3547954"/>
              <a:gd name="connsiteX2-135" fmla="*/ 5489869 w 5489869"/>
              <a:gd name="connsiteY2-136" fmla="*/ 534 h 3547954"/>
              <a:gd name="connsiteX3-137" fmla="*/ 4656266 w 5489869"/>
              <a:gd name="connsiteY3-138" fmla="*/ 1658176 h 3547954"/>
              <a:gd name="connsiteX4-139" fmla="*/ 5489869 w 5489869"/>
              <a:gd name="connsiteY4-140" fmla="*/ 3456918 h 3547954"/>
              <a:gd name="connsiteX5-141" fmla="*/ 1993383 w 5489869"/>
              <a:gd name="connsiteY5-142" fmla="*/ 3336306 h 3547954"/>
              <a:gd name="connsiteX6-143" fmla="*/ 0 w 5489869"/>
              <a:gd name="connsiteY6-144" fmla="*/ 3547954 h 3547954"/>
              <a:gd name="connsiteX7-145" fmla="*/ 344812 w 5489869"/>
              <a:gd name="connsiteY7-146" fmla="*/ 2892522 h 3547954"/>
              <a:gd name="connsiteX8-147" fmla="*/ 931255 w 5489869"/>
              <a:gd name="connsiteY8-148" fmla="*/ 1705209 h 3547954"/>
              <a:gd name="connsiteX9-149" fmla="*/ 17261 w 5489869"/>
              <a:gd name="connsiteY9-150" fmla="*/ 534 h 3547954"/>
              <a:gd name="connsiteX0-151" fmla="*/ 17261 w 5489869"/>
              <a:gd name="connsiteY0-152" fmla="*/ 88742 h 3636162"/>
              <a:gd name="connsiteX1-153" fmla="*/ 1431867 w 5489869"/>
              <a:gd name="connsiteY1-154" fmla="*/ 292184 h 3636162"/>
              <a:gd name="connsiteX2-155" fmla="*/ 4230090 w 5489869"/>
              <a:gd name="connsiteY2-156" fmla="*/ 179236 h 3636162"/>
              <a:gd name="connsiteX3-157" fmla="*/ 5489869 w 5489869"/>
              <a:gd name="connsiteY3-158" fmla="*/ 88742 h 3636162"/>
              <a:gd name="connsiteX4-159" fmla="*/ 4656266 w 5489869"/>
              <a:gd name="connsiteY4-160" fmla="*/ 1746384 h 3636162"/>
              <a:gd name="connsiteX5-161" fmla="*/ 5489869 w 5489869"/>
              <a:gd name="connsiteY5-162" fmla="*/ 3545126 h 3636162"/>
              <a:gd name="connsiteX6-163" fmla="*/ 1993383 w 5489869"/>
              <a:gd name="connsiteY6-164" fmla="*/ 3424514 h 3636162"/>
              <a:gd name="connsiteX7-165" fmla="*/ 0 w 5489869"/>
              <a:gd name="connsiteY7-166" fmla="*/ 3636162 h 3636162"/>
              <a:gd name="connsiteX8-167" fmla="*/ 344812 w 5489869"/>
              <a:gd name="connsiteY8-168" fmla="*/ 2980730 h 3636162"/>
              <a:gd name="connsiteX9-169" fmla="*/ 931255 w 5489869"/>
              <a:gd name="connsiteY9-170" fmla="*/ 1793417 h 3636162"/>
              <a:gd name="connsiteX10" fmla="*/ 17261 w 5489869"/>
              <a:gd name="connsiteY10" fmla="*/ 88742 h 3636162"/>
              <a:gd name="connsiteX0-171" fmla="*/ 17261 w 5489869"/>
              <a:gd name="connsiteY0-172" fmla="*/ 3793 h 3551213"/>
              <a:gd name="connsiteX1-173" fmla="*/ 1431867 w 5489869"/>
              <a:gd name="connsiteY1-174" fmla="*/ 207235 h 3551213"/>
              <a:gd name="connsiteX2-175" fmla="*/ 4230090 w 5489869"/>
              <a:gd name="connsiteY2-176" fmla="*/ 94287 h 3551213"/>
              <a:gd name="connsiteX3-177" fmla="*/ 5489869 w 5489869"/>
              <a:gd name="connsiteY3-178" fmla="*/ 3793 h 3551213"/>
              <a:gd name="connsiteX4-179" fmla="*/ 4656266 w 5489869"/>
              <a:gd name="connsiteY4-180" fmla="*/ 1661435 h 3551213"/>
              <a:gd name="connsiteX5-181" fmla="*/ 5489869 w 5489869"/>
              <a:gd name="connsiteY5-182" fmla="*/ 3460177 h 3551213"/>
              <a:gd name="connsiteX6-183" fmla="*/ 1993383 w 5489869"/>
              <a:gd name="connsiteY6-184" fmla="*/ 3339565 h 3551213"/>
              <a:gd name="connsiteX7-185" fmla="*/ 0 w 5489869"/>
              <a:gd name="connsiteY7-186" fmla="*/ 3551213 h 3551213"/>
              <a:gd name="connsiteX8-187" fmla="*/ 344812 w 5489869"/>
              <a:gd name="connsiteY8-188" fmla="*/ 2895781 h 3551213"/>
              <a:gd name="connsiteX9-189" fmla="*/ 931255 w 5489869"/>
              <a:gd name="connsiteY9-190" fmla="*/ 1708468 h 3551213"/>
              <a:gd name="connsiteX10-191" fmla="*/ 17261 w 5489869"/>
              <a:gd name="connsiteY10-192" fmla="*/ 3793 h 3551213"/>
              <a:gd name="connsiteX0-193" fmla="*/ 17261 w 5489869"/>
              <a:gd name="connsiteY0-194" fmla="*/ 3792 h 3551212"/>
              <a:gd name="connsiteX1-195" fmla="*/ 1431867 w 5489869"/>
              <a:gd name="connsiteY1-196" fmla="*/ 207234 h 3551212"/>
              <a:gd name="connsiteX2-197" fmla="*/ 4230090 w 5489869"/>
              <a:gd name="connsiteY2-198" fmla="*/ 94286 h 3551212"/>
              <a:gd name="connsiteX3-199" fmla="*/ 5489869 w 5489869"/>
              <a:gd name="connsiteY3-200" fmla="*/ 3792 h 3551212"/>
              <a:gd name="connsiteX4-201" fmla="*/ 4656266 w 5489869"/>
              <a:gd name="connsiteY4-202" fmla="*/ 1661434 h 3551212"/>
              <a:gd name="connsiteX5-203" fmla="*/ 5489869 w 5489869"/>
              <a:gd name="connsiteY5-204" fmla="*/ 3460176 h 3551212"/>
              <a:gd name="connsiteX6-205" fmla="*/ 1993383 w 5489869"/>
              <a:gd name="connsiteY6-206" fmla="*/ 3339564 h 3551212"/>
              <a:gd name="connsiteX7-207" fmla="*/ 0 w 5489869"/>
              <a:gd name="connsiteY7-208" fmla="*/ 3551212 h 3551212"/>
              <a:gd name="connsiteX8-209" fmla="*/ 344812 w 5489869"/>
              <a:gd name="connsiteY8-210" fmla="*/ 2895780 h 3551212"/>
              <a:gd name="connsiteX9-211" fmla="*/ 931255 w 5489869"/>
              <a:gd name="connsiteY9-212" fmla="*/ 1708467 h 3551212"/>
              <a:gd name="connsiteX10-213" fmla="*/ 17261 w 5489869"/>
              <a:gd name="connsiteY10-214" fmla="*/ 3792 h 3551212"/>
              <a:gd name="connsiteX0-215" fmla="*/ 17261 w 5576809"/>
              <a:gd name="connsiteY0-216" fmla="*/ 3792 h 3551212"/>
              <a:gd name="connsiteX1-217" fmla="*/ 1431867 w 5576809"/>
              <a:gd name="connsiteY1-218" fmla="*/ 207234 h 3551212"/>
              <a:gd name="connsiteX2-219" fmla="*/ 4230090 w 5576809"/>
              <a:gd name="connsiteY2-220" fmla="*/ 94286 h 3551212"/>
              <a:gd name="connsiteX3-221" fmla="*/ 5489869 w 5576809"/>
              <a:gd name="connsiteY3-222" fmla="*/ 3792 h 3551212"/>
              <a:gd name="connsiteX4-223" fmla="*/ 4656266 w 5576809"/>
              <a:gd name="connsiteY4-224" fmla="*/ 1661434 h 3551212"/>
              <a:gd name="connsiteX5-225" fmla="*/ 5576809 w 5576809"/>
              <a:gd name="connsiteY5-226" fmla="*/ 3315466 h 3551212"/>
              <a:gd name="connsiteX6-227" fmla="*/ 1993383 w 5576809"/>
              <a:gd name="connsiteY6-228" fmla="*/ 3339564 h 3551212"/>
              <a:gd name="connsiteX7-229" fmla="*/ 0 w 5576809"/>
              <a:gd name="connsiteY7-230" fmla="*/ 3551212 h 3551212"/>
              <a:gd name="connsiteX8-231" fmla="*/ 344812 w 5576809"/>
              <a:gd name="connsiteY8-232" fmla="*/ 2895780 h 3551212"/>
              <a:gd name="connsiteX9-233" fmla="*/ 931255 w 5576809"/>
              <a:gd name="connsiteY9-234" fmla="*/ 1708467 h 3551212"/>
              <a:gd name="connsiteX10-235" fmla="*/ 17261 w 5576809"/>
              <a:gd name="connsiteY10-236" fmla="*/ 3792 h 3551212"/>
              <a:gd name="connsiteX0-237" fmla="*/ 17261 w 5576809"/>
              <a:gd name="connsiteY0-238" fmla="*/ 3792 h 3551212"/>
              <a:gd name="connsiteX1-239" fmla="*/ 1431867 w 5576809"/>
              <a:gd name="connsiteY1-240" fmla="*/ 207234 h 3551212"/>
              <a:gd name="connsiteX2-241" fmla="*/ 4230090 w 5576809"/>
              <a:gd name="connsiteY2-242" fmla="*/ 94286 h 3551212"/>
              <a:gd name="connsiteX3-243" fmla="*/ 5489869 w 5576809"/>
              <a:gd name="connsiteY3-244" fmla="*/ 3792 h 3551212"/>
              <a:gd name="connsiteX4-245" fmla="*/ 4656266 w 5576809"/>
              <a:gd name="connsiteY4-246" fmla="*/ 1661434 h 3551212"/>
              <a:gd name="connsiteX5-247" fmla="*/ 5576809 w 5576809"/>
              <a:gd name="connsiteY5-248" fmla="*/ 3315466 h 3551212"/>
              <a:gd name="connsiteX6-249" fmla="*/ 1993383 w 5576809"/>
              <a:gd name="connsiteY6-250" fmla="*/ 3339564 h 3551212"/>
              <a:gd name="connsiteX7-251" fmla="*/ 0 w 5576809"/>
              <a:gd name="connsiteY7-252" fmla="*/ 3551212 h 3551212"/>
              <a:gd name="connsiteX8-253" fmla="*/ 344812 w 5576809"/>
              <a:gd name="connsiteY8-254" fmla="*/ 2895780 h 3551212"/>
              <a:gd name="connsiteX9-255" fmla="*/ 728572 w 5576809"/>
              <a:gd name="connsiteY9-256" fmla="*/ 1747032 h 3551212"/>
              <a:gd name="connsiteX10-257" fmla="*/ 17261 w 5576809"/>
              <a:gd name="connsiteY10-258" fmla="*/ 3792 h 3551212"/>
              <a:gd name="connsiteX0-259" fmla="*/ 17261 w 5576809"/>
              <a:gd name="connsiteY0-260" fmla="*/ 3792 h 3551212"/>
              <a:gd name="connsiteX1-261" fmla="*/ 1431867 w 5576809"/>
              <a:gd name="connsiteY1-262" fmla="*/ 207234 h 3551212"/>
              <a:gd name="connsiteX2-263" fmla="*/ 4230090 w 5576809"/>
              <a:gd name="connsiteY2-264" fmla="*/ 94286 h 3551212"/>
              <a:gd name="connsiteX3-265" fmla="*/ 5489869 w 5576809"/>
              <a:gd name="connsiteY3-266" fmla="*/ 3792 h 3551212"/>
              <a:gd name="connsiteX4-267" fmla="*/ 4858949 w 5576809"/>
              <a:gd name="connsiteY4-268" fmla="*/ 1661434 h 3551212"/>
              <a:gd name="connsiteX5-269" fmla="*/ 5576809 w 5576809"/>
              <a:gd name="connsiteY5-270" fmla="*/ 3315466 h 3551212"/>
              <a:gd name="connsiteX6-271" fmla="*/ 1993383 w 5576809"/>
              <a:gd name="connsiteY6-272" fmla="*/ 3339564 h 3551212"/>
              <a:gd name="connsiteX7-273" fmla="*/ 0 w 5576809"/>
              <a:gd name="connsiteY7-274" fmla="*/ 3551212 h 3551212"/>
              <a:gd name="connsiteX8-275" fmla="*/ 344812 w 5576809"/>
              <a:gd name="connsiteY8-276" fmla="*/ 2895780 h 3551212"/>
              <a:gd name="connsiteX9-277" fmla="*/ 728572 w 5576809"/>
              <a:gd name="connsiteY9-278" fmla="*/ 1747032 h 3551212"/>
              <a:gd name="connsiteX10-279" fmla="*/ 17261 w 5576809"/>
              <a:gd name="connsiteY10-280" fmla="*/ 3792 h 3551212"/>
              <a:gd name="connsiteX0-281" fmla="*/ 17261 w 5576809"/>
              <a:gd name="connsiteY0-282" fmla="*/ 3792 h 3551212"/>
              <a:gd name="connsiteX1-283" fmla="*/ 1431867 w 5576809"/>
              <a:gd name="connsiteY1-284" fmla="*/ 207234 h 3551212"/>
              <a:gd name="connsiteX2-285" fmla="*/ 4230090 w 5576809"/>
              <a:gd name="connsiteY2-286" fmla="*/ 94286 h 3551212"/>
              <a:gd name="connsiteX3-287" fmla="*/ 5489869 w 5576809"/>
              <a:gd name="connsiteY3-288" fmla="*/ 3792 h 3551212"/>
              <a:gd name="connsiteX4-289" fmla="*/ 4858949 w 5576809"/>
              <a:gd name="connsiteY4-290" fmla="*/ 1661434 h 3551212"/>
              <a:gd name="connsiteX5-291" fmla="*/ 5576809 w 5576809"/>
              <a:gd name="connsiteY5-292" fmla="*/ 3315466 h 3551212"/>
              <a:gd name="connsiteX6-293" fmla="*/ 1993383 w 5576809"/>
              <a:gd name="connsiteY6-294" fmla="*/ 3339564 h 3551212"/>
              <a:gd name="connsiteX7-295" fmla="*/ 0 w 5576809"/>
              <a:gd name="connsiteY7-296" fmla="*/ 3551212 h 3551212"/>
              <a:gd name="connsiteX8-297" fmla="*/ 344812 w 5576809"/>
              <a:gd name="connsiteY8-298" fmla="*/ 2895780 h 3551212"/>
              <a:gd name="connsiteX9-299" fmla="*/ 728572 w 5576809"/>
              <a:gd name="connsiteY9-300" fmla="*/ 1747032 h 3551212"/>
              <a:gd name="connsiteX10-301" fmla="*/ 17261 w 5576809"/>
              <a:gd name="connsiteY10-302" fmla="*/ 3792 h 3551212"/>
              <a:gd name="connsiteX0-303" fmla="*/ 17261 w 5536272"/>
              <a:gd name="connsiteY0-304" fmla="*/ 3792 h 3551212"/>
              <a:gd name="connsiteX1-305" fmla="*/ 1431867 w 5536272"/>
              <a:gd name="connsiteY1-306" fmla="*/ 207234 h 3551212"/>
              <a:gd name="connsiteX2-307" fmla="*/ 4230090 w 5536272"/>
              <a:gd name="connsiteY2-308" fmla="*/ 94286 h 3551212"/>
              <a:gd name="connsiteX3-309" fmla="*/ 5489869 w 5536272"/>
              <a:gd name="connsiteY3-310" fmla="*/ 3792 h 3551212"/>
              <a:gd name="connsiteX4-311" fmla="*/ 4858949 w 5536272"/>
              <a:gd name="connsiteY4-312" fmla="*/ 1661434 h 3551212"/>
              <a:gd name="connsiteX5-313" fmla="*/ 5536272 w 5536272"/>
              <a:gd name="connsiteY5-314" fmla="*/ 3537882 h 3551212"/>
              <a:gd name="connsiteX6-315" fmla="*/ 1993383 w 5536272"/>
              <a:gd name="connsiteY6-316" fmla="*/ 3339564 h 3551212"/>
              <a:gd name="connsiteX7-317" fmla="*/ 0 w 5536272"/>
              <a:gd name="connsiteY7-318" fmla="*/ 3551212 h 3551212"/>
              <a:gd name="connsiteX8-319" fmla="*/ 344812 w 5536272"/>
              <a:gd name="connsiteY8-320" fmla="*/ 2895780 h 3551212"/>
              <a:gd name="connsiteX9-321" fmla="*/ 728572 w 5536272"/>
              <a:gd name="connsiteY9-322" fmla="*/ 1747032 h 3551212"/>
              <a:gd name="connsiteX10-323" fmla="*/ 17261 w 5536272"/>
              <a:gd name="connsiteY10-324" fmla="*/ 3792 h 35512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71" y="connsiteY7-72"/>
              </a:cxn>
              <a:cxn ang="0">
                <a:pos x="connsiteX8-89" y="connsiteY8-90"/>
              </a:cxn>
              <a:cxn ang="0">
                <a:pos x="connsiteX9-109" y="connsiteY9-110"/>
              </a:cxn>
              <a:cxn ang="0">
                <a:pos x="connsiteX10-191" y="connsiteY10-192"/>
              </a:cxn>
            </a:cxnLst>
            <a:rect l="l" t="t" r="r" b="b"/>
            <a:pathLst>
              <a:path w="5536272" h="3551212">
                <a:moveTo>
                  <a:pt x="17261" y="3792"/>
                </a:moveTo>
                <a:cubicBezTo>
                  <a:pt x="258233" y="-31610"/>
                  <a:pt x="729729" y="192152"/>
                  <a:pt x="1431867" y="207234"/>
                </a:cubicBezTo>
                <a:cubicBezTo>
                  <a:pt x="2134005" y="222316"/>
                  <a:pt x="3552197" y="99165"/>
                  <a:pt x="4230090" y="94286"/>
                </a:cubicBezTo>
                <a:lnTo>
                  <a:pt x="5489869" y="3792"/>
                </a:lnTo>
                <a:cubicBezTo>
                  <a:pt x="5223543" y="615019"/>
                  <a:pt x="5136817" y="1108887"/>
                  <a:pt x="4858949" y="1661434"/>
                </a:cubicBezTo>
                <a:lnTo>
                  <a:pt x="5536272" y="3537882"/>
                </a:lnTo>
                <a:lnTo>
                  <a:pt x="1993383" y="3339564"/>
                </a:lnTo>
                <a:cubicBezTo>
                  <a:pt x="1347639" y="3370919"/>
                  <a:pt x="645744" y="3519857"/>
                  <a:pt x="0" y="3551212"/>
                </a:cubicBezTo>
                <a:lnTo>
                  <a:pt x="344812" y="2895780"/>
                </a:lnTo>
                <a:lnTo>
                  <a:pt x="728572" y="1747032"/>
                </a:lnTo>
                <a:lnTo>
                  <a:pt x="17261" y="3792"/>
                </a:lnTo>
                <a:close/>
              </a:path>
            </a:pathLst>
          </a:custGeom>
          <a:solidFill>
            <a:srgbClr val="CDA627"/>
          </a:solidFill>
          <a:ln>
            <a:noFill/>
          </a:ln>
          <a:effectLst>
            <a:outerShdw blurRad="38100" dist="38100" dir="8220000" algn="tl" rotWithShape="0">
              <a:srgbClr val="000000">
                <a:alpha val="40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7" name="Chevron 18"/>
          <p:cNvSpPr/>
          <p:nvPr userDrawn="1"/>
        </p:nvSpPr>
        <p:spPr bwMode="auto">
          <a:xfrm>
            <a:off x="16440472" y="7434064"/>
            <a:ext cx="5760640" cy="1270314"/>
          </a:xfrm>
          <a:custGeom>
            <a:avLst/>
            <a:gdLst>
              <a:gd name="connsiteX0" fmla="*/ 0 w 7200800"/>
              <a:gd name="connsiteY0" fmla="*/ 0 h 3456384"/>
              <a:gd name="connsiteX1" fmla="*/ 5472608 w 7200800"/>
              <a:gd name="connsiteY1" fmla="*/ 0 h 3456384"/>
              <a:gd name="connsiteX2" fmla="*/ 7200800 w 7200800"/>
              <a:gd name="connsiteY2" fmla="*/ 1728192 h 3456384"/>
              <a:gd name="connsiteX3" fmla="*/ 5472608 w 7200800"/>
              <a:gd name="connsiteY3" fmla="*/ 3456384 h 3456384"/>
              <a:gd name="connsiteX4" fmla="*/ 0 w 7200800"/>
              <a:gd name="connsiteY4" fmla="*/ 3456384 h 3456384"/>
              <a:gd name="connsiteX5" fmla="*/ 1728192 w 7200800"/>
              <a:gd name="connsiteY5" fmla="*/ 1728192 h 3456384"/>
              <a:gd name="connsiteX6" fmla="*/ 0 w 7200800"/>
              <a:gd name="connsiteY6" fmla="*/ 0 h 3456384"/>
              <a:gd name="connsiteX0-1" fmla="*/ 0 w 5472608"/>
              <a:gd name="connsiteY0-2" fmla="*/ 0 h 3456384"/>
              <a:gd name="connsiteX1-3" fmla="*/ 5472608 w 5472608"/>
              <a:gd name="connsiteY1-4" fmla="*/ 0 h 3456384"/>
              <a:gd name="connsiteX2-5" fmla="*/ 4096206 w 5472608"/>
              <a:gd name="connsiteY2-6" fmla="*/ 1681159 h 3456384"/>
              <a:gd name="connsiteX3-7" fmla="*/ 5472608 w 5472608"/>
              <a:gd name="connsiteY3-8" fmla="*/ 3456384 h 3456384"/>
              <a:gd name="connsiteX4-9" fmla="*/ 0 w 5472608"/>
              <a:gd name="connsiteY4-10" fmla="*/ 3456384 h 3456384"/>
              <a:gd name="connsiteX5-11" fmla="*/ 1728192 w 5472608"/>
              <a:gd name="connsiteY5-12" fmla="*/ 1728192 h 3456384"/>
              <a:gd name="connsiteX6-13" fmla="*/ 0 w 5472608"/>
              <a:gd name="connsiteY6-14" fmla="*/ 0 h 3456384"/>
              <a:gd name="connsiteX0-15" fmla="*/ 0 w 5472608"/>
              <a:gd name="connsiteY0-16" fmla="*/ 0 h 3456384"/>
              <a:gd name="connsiteX1-17" fmla="*/ 5472608 w 5472608"/>
              <a:gd name="connsiteY1-18" fmla="*/ 0 h 3456384"/>
              <a:gd name="connsiteX2-19" fmla="*/ 4096206 w 5472608"/>
              <a:gd name="connsiteY2-20" fmla="*/ 1681159 h 3456384"/>
              <a:gd name="connsiteX3-21" fmla="*/ 5472608 w 5472608"/>
              <a:gd name="connsiteY3-22" fmla="*/ 3456384 h 3456384"/>
              <a:gd name="connsiteX4-23" fmla="*/ 0 w 5472608"/>
              <a:gd name="connsiteY4-24" fmla="*/ 3456384 h 3456384"/>
              <a:gd name="connsiteX5-25" fmla="*/ 913994 w 5472608"/>
              <a:gd name="connsiteY5-26" fmla="*/ 1704675 h 3456384"/>
              <a:gd name="connsiteX6-27" fmla="*/ 0 w 5472608"/>
              <a:gd name="connsiteY6-28" fmla="*/ 0 h 3456384"/>
              <a:gd name="connsiteX0-29" fmla="*/ 0 w 5472608"/>
              <a:gd name="connsiteY0-30" fmla="*/ 0 h 3456384"/>
              <a:gd name="connsiteX1-31" fmla="*/ 5472608 w 5472608"/>
              <a:gd name="connsiteY1-32" fmla="*/ 0 h 3456384"/>
              <a:gd name="connsiteX2-33" fmla="*/ 4639005 w 5472608"/>
              <a:gd name="connsiteY2-34" fmla="*/ 1657642 h 3456384"/>
              <a:gd name="connsiteX3-35" fmla="*/ 5472608 w 5472608"/>
              <a:gd name="connsiteY3-36" fmla="*/ 3456384 h 3456384"/>
              <a:gd name="connsiteX4-37" fmla="*/ 0 w 5472608"/>
              <a:gd name="connsiteY4-38" fmla="*/ 3456384 h 3456384"/>
              <a:gd name="connsiteX5-39" fmla="*/ 913994 w 5472608"/>
              <a:gd name="connsiteY5-40" fmla="*/ 1704675 h 3456384"/>
              <a:gd name="connsiteX6-41" fmla="*/ 0 w 5472608"/>
              <a:gd name="connsiteY6-42" fmla="*/ 0 h 3456384"/>
              <a:gd name="connsiteX0-43" fmla="*/ 0 w 5472608"/>
              <a:gd name="connsiteY0-44" fmla="*/ 0 h 3456384"/>
              <a:gd name="connsiteX1-45" fmla="*/ 5472608 w 5472608"/>
              <a:gd name="connsiteY1-46" fmla="*/ 0 h 3456384"/>
              <a:gd name="connsiteX2-47" fmla="*/ 4639005 w 5472608"/>
              <a:gd name="connsiteY2-48" fmla="*/ 1657642 h 3456384"/>
              <a:gd name="connsiteX3-49" fmla="*/ 5472608 w 5472608"/>
              <a:gd name="connsiteY3-50" fmla="*/ 3456384 h 3456384"/>
              <a:gd name="connsiteX4-51" fmla="*/ 1976122 w 5472608"/>
              <a:gd name="connsiteY4-52" fmla="*/ 3335772 h 3456384"/>
              <a:gd name="connsiteX5-53" fmla="*/ 0 w 5472608"/>
              <a:gd name="connsiteY5-54" fmla="*/ 3456384 h 3456384"/>
              <a:gd name="connsiteX6-55" fmla="*/ 913994 w 5472608"/>
              <a:gd name="connsiteY6-56" fmla="*/ 1704675 h 3456384"/>
              <a:gd name="connsiteX7" fmla="*/ 0 w 5472608"/>
              <a:gd name="connsiteY7" fmla="*/ 0 h 3456384"/>
              <a:gd name="connsiteX0-57" fmla="*/ 17261 w 5489869"/>
              <a:gd name="connsiteY0-58" fmla="*/ 0 h 3547420"/>
              <a:gd name="connsiteX1-59" fmla="*/ 5489869 w 5489869"/>
              <a:gd name="connsiteY1-60" fmla="*/ 0 h 3547420"/>
              <a:gd name="connsiteX2-61" fmla="*/ 4656266 w 5489869"/>
              <a:gd name="connsiteY2-62" fmla="*/ 1657642 h 3547420"/>
              <a:gd name="connsiteX3-63" fmla="*/ 5489869 w 5489869"/>
              <a:gd name="connsiteY3-64" fmla="*/ 3456384 h 3547420"/>
              <a:gd name="connsiteX4-65" fmla="*/ 1993383 w 5489869"/>
              <a:gd name="connsiteY4-66" fmla="*/ 3335772 h 3547420"/>
              <a:gd name="connsiteX5-67" fmla="*/ 0 w 5489869"/>
              <a:gd name="connsiteY5-68" fmla="*/ 3547420 h 3547420"/>
              <a:gd name="connsiteX6-69" fmla="*/ 17261 w 5489869"/>
              <a:gd name="connsiteY6-70" fmla="*/ 3456384 h 3547420"/>
              <a:gd name="connsiteX7-71" fmla="*/ 931255 w 5489869"/>
              <a:gd name="connsiteY7-72" fmla="*/ 1704675 h 3547420"/>
              <a:gd name="connsiteX8" fmla="*/ 17261 w 5489869"/>
              <a:gd name="connsiteY8" fmla="*/ 0 h 3547420"/>
              <a:gd name="connsiteX0-73" fmla="*/ 17261 w 5489869"/>
              <a:gd name="connsiteY0-74" fmla="*/ 534 h 3547954"/>
              <a:gd name="connsiteX1-75" fmla="*/ 4230090 w 5489869"/>
              <a:gd name="connsiteY1-76" fmla="*/ 91028 h 3547954"/>
              <a:gd name="connsiteX2-77" fmla="*/ 5489869 w 5489869"/>
              <a:gd name="connsiteY2-78" fmla="*/ 534 h 3547954"/>
              <a:gd name="connsiteX3-79" fmla="*/ 4656266 w 5489869"/>
              <a:gd name="connsiteY3-80" fmla="*/ 1658176 h 3547954"/>
              <a:gd name="connsiteX4-81" fmla="*/ 5489869 w 5489869"/>
              <a:gd name="connsiteY4-82" fmla="*/ 3456918 h 3547954"/>
              <a:gd name="connsiteX5-83" fmla="*/ 1993383 w 5489869"/>
              <a:gd name="connsiteY5-84" fmla="*/ 3336306 h 3547954"/>
              <a:gd name="connsiteX6-85" fmla="*/ 0 w 5489869"/>
              <a:gd name="connsiteY6-86" fmla="*/ 3547954 h 3547954"/>
              <a:gd name="connsiteX7-87" fmla="*/ 17261 w 5489869"/>
              <a:gd name="connsiteY7-88" fmla="*/ 3456918 h 3547954"/>
              <a:gd name="connsiteX8-89" fmla="*/ 931255 w 5489869"/>
              <a:gd name="connsiteY8-90" fmla="*/ 1705209 h 3547954"/>
              <a:gd name="connsiteX9" fmla="*/ 17261 w 5489869"/>
              <a:gd name="connsiteY9" fmla="*/ 534 h 3547954"/>
              <a:gd name="connsiteX0-91" fmla="*/ 17261 w 5489869"/>
              <a:gd name="connsiteY0-92" fmla="*/ 534 h 3547954"/>
              <a:gd name="connsiteX1-93" fmla="*/ 4230090 w 5489869"/>
              <a:gd name="connsiteY1-94" fmla="*/ 91028 h 3547954"/>
              <a:gd name="connsiteX2-95" fmla="*/ 5489869 w 5489869"/>
              <a:gd name="connsiteY2-96" fmla="*/ 534 h 3547954"/>
              <a:gd name="connsiteX3-97" fmla="*/ 4656266 w 5489869"/>
              <a:gd name="connsiteY3-98" fmla="*/ 1658176 h 3547954"/>
              <a:gd name="connsiteX4-99" fmla="*/ 5489869 w 5489869"/>
              <a:gd name="connsiteY4-100" fmla="*/ 3456918 h 3547954"/>
              <a:gd name="connsiteX5-101" fmla="*/ 1993383 w 5489869"/>
              <a:gd name="connsiteY5-102" fmla="*/ 3336306 h 3547954"/>
              <a:gd name="connsiteX6-103" fmla="*/ 0 w 5489869"/>
              <a:gd name="connsiteY6-104" fmla="*/ 3547954 h 3547954"/>
              <a:gd name="connsiteX7-105" fmla="*/ 17261 w 5489869"/>
              <a:gd name="connsiteY7-106" fmla="*/ 3456918 h 3547954"/>
              <a:gd name="connsiteX8-107" fmla="*/ 931255 w 5489869"/>
              <a:gd name="connsiteY8-108" fmla="*/ 1705209 h 3547954"/>
              <a:gd name="connsiteX9-109" fmla="*/ 17261 w 5489869"/>
              <a:gd name="connsiteY9-110" fmla="*/ 534 h 3547954"/>
              <a:gd name="connsiteX0-111" fmla="*/ 17261 w 5489869"/>
              <a:gd name="connsiteY0-112" fmla="*/ 534 h 3547954"/>
              <a:gd name="connsiteX1-113" fmla="*/ 4230090 w 5489869"/>
              <a:gd name="connsiteY1-114" fmla="*/ 91028 h 3547954"/>
              <a:gd name="connsiteX2-115" fmla="*/ 5489869 w 5489869"/>
              <a:gd name="connsiteY2-116" fmla="*/ 534 h 3547954"/>
              <a:gd name="connsiteX3-117" fmla="*/ 4656266 w 5489869"/>
              <a:gd name="connsiteY3-118" fmla="*/ 1658176 h 3547954"/>
              <a:gd name="connsiteX4-119" fmla="*/ 5489869 w 5489869"/>
              <a:gd name="connsiteY4-120" fmla="*/ 3456918 h 3547954"/>
              <a:gd name="connsiteX5-121" fmla="*/ 1993383 w 5489869"/>
              <a:gd name="connsiteY5-122" fmla="*/ 3336306 h 3547954"/>
              <a:gd name="connsiteX6-123" fmla="*/ 0 w 5489869"/>
              <a:gd name="connsiteY6-124" fmla="*/ 3547954 h 3547954"/>
              <a:gd name="connsiteX7-125" fmla="*/ 363529 w 5489869"/>
              <a:gd name="connsiteY7-126" fmla="*/ 2986588 h 3547954"/>
              <a:gd name="connsiteX8-127" fmla="*/ 931255 w 5489869"/>
              <a:gd name="connsiteY8-128" fmla="*/ 1705209 h 3547954"/>
              <a:gd name="connsiteX9-129" fmla="*/ 17261 w 5489869"/>
              <a:gd name="connsiteY9-130" fmla="*/ 534 h 3547954"/>
              <a:gd name="connsiteX0-131" fmla="*/ 17261 w 5489869"/>
              <a:gd name="connsiteY0-132" fmla="*/ 534 h 3547954"/>
              <a:gd name="connsiteX1-133" fmla="*/ 4230090 w 5489869"/>
              <a:gd name="connsiteY1-134" fmla="*/ 91028 h 3547954"/>
              <a:gd name="connsiteX2-135" fmla="*/ 5489869 w 5489869"/>
              <a:gd name="connsiteY2-136" fmla="*/ 534 h 3547954"/>
              <a:gd name="connsiteX3-137" fmla="*/ 4656266 w 5489869"/>
              <a:gd name="connsiteY3-138" fmla="*/ 1658176 h 3547954"/>
              <a:gd name="connsiteX4-139" fmla="*/ 5489869 w 5489869"/>
              <a:gd name="connsiteY4-140" fmla="*/ 3456918 h 3547954"/>
              <a:gd name="connsiteX5-141" fmla="*/ 1993383 w 5489869"/>
              <a:gd name="connsiteY5-142" fmla="*/ 3336306 h 3547954"/>
              <a:gd name="connsiteX6-143" fmla="*/ 0 w 5489869"/>
              <a:gd name="connsiteY6-144" fmla="*/ 3547954 h 3547954"/>
              <a:gd name="connsiteX7-145" fmla="*/ 344812 w 5489869"/>
              <a:gd name="connsiteY7-146" fmla="*/ 2892522 h 3547954"/>
              <a:gd name="connsiteX8-147" fmla="*/ 931255 w 5489869"/>
              <a:gd name="connsiteY8-148" fmla="*/ 1705209 h 3547954"/>
              <a:gd name="connsiteX9-149" fmla="*/ 17261 w 5489869"/>
              <a:gd name="connsiteY9-150" fmla="*/ 534 h 3547954"/>
              <a:gd name="connsiteX0-151" fmla="*/ 17261 w 5489869"/>
              <a:gd name="connsiteY0-152" fmla="*/ 88742 h 3636162"/>
              <a:gd name="connsiteX1-153" fmla="*/ 1431867 w 5489869"/>
              <a:gd name="connsiteY1-154" fmla="*/ 292184 h 3636162"/>
              <a:gd name="connsiteX2-155" fmla="*/ 4230090 w 5489869"/>
              <a:gd name="connsiteY2-156" fmla="*/ 179236 h 3636162"/>
              <a:gd name="connsiteX3-157" fmla="*/ 5489869 w 5489869"/>
              <a:gd name="connsiteY3-158" fmla="*/ 88742 h 3636162"/>
              <a:gd name="connsiteX4-159" fmla="*/ 4656266 w 5489869"/>
              <a:gd name="connsiteY4-160" fmla="*/ 1746384 h 3636162"/>
              <a:gd name="connsiteX5-161" fmla="*/ 5489869 w 5489869"/>
              <a:gd name="connsiteY5-162" fmla="*/ 3545126 h 3636162"/>
              <a:gd name="connsiteX6-163" fmla="*/ 1993383 w 5489869"/>
              <a:gd name="connsiteY6-164" fmla="*/ 3424514 h 3636162"/>
              <a:gd name="connsiteX7-165" fmla="*/ 0 w 5489869"/>
              <a:gd name="connsiteY7-166" fmla="*/ 3636162 h 3636162"/>
              <a:gd name="connsiteX8-167" fmla="*/ 344812 w 5489869"/>
              <a:gd name="connsiteY8-168" fmla="*/ 2980730 h 3636162"/>
              <a:gd name="connsiteX9-169" fmla="*/ 931255 w 5489869"/>
              <a:gd name="connsiteY9-170" fmla="*/ 1793417 h 3636162"/>
              <a:gd name="connsiteX10" fmla="*/ 17261 w 5489869"/>
              <a:gd name="connsiteY10" fmla="*/ 88742 h 3636162"/>
              <a:gd name="connsiteX0-171" fmla="*/ 17261 w 5489869"/>
              <a:gd name="connsiteY0-172" fmla="*/ 3793 h 3551213"/>
              <a:gd name="connsiteX1-173" fmla="*/ 1431867 w 5489869"/>
              <a:gd name="connsiteY1-174" fmla="*/ 207235 h 3551213"/>
              <a:gd name="connsiteX2-175" fmla="*/ 4230090 w 5489869"/>
              <a:gd name="connsiteY2-176" fmla="*/ 94287 h 3551213"/>
              <a:gd name="connsiteX3-177" fmla="*/ 5489869 w 5489869"/>
              <a:gd name="connsiteY3-178" fmla="*/ 3793 h 3551213"/>
              <a:gd name="connsiteX4-179" fmla="*/ 4656266 w 5489869"/>
              <a:gd name="connsiteY4-180" fmla="*/ 1661435 h 3551213"/>
              <a:gd name="connsiteX5-181" fmla="*/ 5489869 w 5489869"/>
              <a:gd name="connsiteY5-182" fmla="*/ 3460177 h 3551213"/>
              <a:gd name="connsiteX6-183" fmla="*/ 1993383 w 5489869"/>
              <a:gd name="connsiteY6-184" fmla="*/ 3339565 h 3551213"/>
              <a:gd name="connsiteX7-185" fmla="*/ 0 w 5489869"/>
              <a:gd name="connsiteY7-186" fmla="*/ 3551213 h 3551213"/>
              <a:gd name="connsiteX8-187" fmla="*/ 344812 w 5489869"/>
              <a:gd name="connsiteY8-188" fmla="*/ 2895781 h 3551213"/>
              <a:gd name="connsiteX9-189" fmla="*/ 931255 w 5489869"/>
              <a:gd name="connsiteY9-190" fmla="*/ 1708468 h 3551213"/>
              <a:gd name="connsiteX10-191" fmla="*/ 17261 w 5489869"/>
              <a:gd name="connsiteY10-192" fmla="*/ 3793 h 3551213"/>
              <a:gd name="connsiteX0-193" fmla="*/ 17261 w 5489869"/>
              <a:gd name="connsiteY0-194" fmla="*/ 3792 h 3551212"/>
              <a:gd name="connsiteX1-195" fmla="*/ 1431867 w 5489869"/>
              <a:gd name="connsiteY1-196" fmla="*/ 207234 h 3551212"/>
              <a:gd name="connsiteX2-197" fmla="*/ 4230090 w 5489869"/>
              <a:gd name="connsiteY2-198" fmla="*/ 94286 h 3551212"/>
              <a:gd name="connsiteX3-199" fmla="*/ 5489869 w 5489869"/>
              <a:gd name="connsiteY3-200" fmla="*/ 3792 h 3551212"/>
              <a:gd name="connsiteX4-201" fmla="*/ 4656266 w 5489869"/>
              <a:gd name="connsiteY4-202" fmla="*/ 1661434 h 3551212"/>
              <a:gd name="connsiteX5-203" fmla="*/ 5489869 w 5489869"/>
              <a:gd name="connsiteY5-204" fmla="*/ 3460176 h 3551212"/>
              <a:gd name="connsiteX6-205" fmla="*/ 1993383 w 5489869"/>
              <a:gd name="connsiteY6-206" fmla="*/ 3339564 h 3551212"/>
              <a:gd name="connsiteX7-207" fmla="*/ 0 w 5489869"/>
              <a:gd name="connsiteY7-208" fmla="*/ 3551212 h 3551212"/>
              <a:gd name="connsiteX8-209" fmla="*/ 344812 w 5489869"/>
              <a:gd name="connsiteY8-210" fmla="*/ 2895780 h 3551212"/>
              <a:gd name="connsiteX9-211" fmla="*/ 931255 w 5489869"/>
              <a:gd name="connsiteY9-212" fmla="*/ 1708467 h 3551212"/>
              <a:gd name="connsiteX10-213" fmla="*/ 17261 w 5489869"/>
              <a:gd name="connsiteY10-214" fmla="*/ 3792 h 3551212"/>
              <a:gd name="connsiteX0-215" fmla="*/ 17261 w 5576809"/>
              <a:gd name="connsiteY0-216" fmla="*/ 3792 h 3551212"/>
              <a:gd name="connsiteX1-217" fmla="*/ 1431867 w 5576809"/>
              <a:gd name="connsiteY1-218" fmla="*/ 207234 h 3551212"/>
              <a:gd name="connsiteX2-219" fmla="*/ 4230090 w 5576809"/>
              <a:gd name="connsiteY2-220" fmla="*/ 94286 h 3551212"/>
              <a:gd name="connsiteX3-221" fmla="*/ 5489869 w 5576809"/>
              <a:gd name="connsiteY3-222" fmla="*/ 3792 h 3551212"/>
              <a:gd name="connsiteX4-223" fmla="*/ 4656266 w 5576809"/>
              <a:gd name="connsiteY4-224" fmla="*/ 1661434 h 3551212"/>
              <a:gd name="connsiteX5-225" fmla="*/ 5576809 w 5576809"/>
              <a:gd name="connsiteY5-226" fmla="*/ 3315466 h 3551212"/>
              <a:gd name="connsiteX6-227" fmla="*/ 1993383 w 5576809"/>
              <a:gd name="connsiteY6-228" fmla="*/ 3339564 h 3551212"/>
              <a:gd name="connsiteX7-229" fmla="*/ 0 w 5576809"/>
              <a:gd name="connsiteY7-230" fmla="*/ 3551212 h 3551212"/>
              <a:gd name="connsiteX8-231" fmla="*/ 344812 w 5576809"/>
              <a:gd name="connsiteY8-232" fmla="*/ 2895780 h 3551212"/>
              <a:gd name="connsiteX9-233" fmla="*/ 931255 w 5576809"/>
              <a:gd name="connsiteY9-234" fmla="*/ 1708467 h 3551212"/>
              <a:gd name="connsiteX10-235" fmla="*/ 17261 w 5576809"/>
              <a:gd name="connsiteY10-236" fmla="*/ 3792 h 3551212"/>
              <a:gd name="connsiteX0-237" fmla="*/ 17261 w 5576809"/>
              <a:gd name="connsiteY0-238" fmla="*/ 3792 h 3551212"/>
              <a:gd name="connsiteX1-239" fmla="*/ 1431867 w 5576809"/>
              <a:gd name="connsiteY1-240" fmla="*/ 207234 h 3551212"/>
              <a:gd name="connsiteX2-241" fmla="*/ 4230090 w 5576809"/>
              <a:gd name="connsiteY2-242" fmla="*/ 94286 h 3551212"/>
              <a:gd name="connsiteX3-243" fmla="*/ 5489869 w 5576809"/>
              <a:gd name="connsiteY3-244" fmla="*/ 3792 h 3551212"/>
              <a:gd name="connsiteX4-245" fmla="*/ 4656266 w 5576809"/>
              <a:gd name="connsiteY4-246" fmla="*/ 1661434 h 3551212"/>
              <a:gd name="connsiteX5-247" fmla="*/ 5576809 w 5576809"/>
              <a:gd name="connsiteY5-248" fmla="*/ 3315466 h 3551212"/>
              <a:gd name="connsiteX6-249" fmla="*/ 1993383 w 5576809"/>
              <a:gd name="connsiteY6-250" fmla="*/ 3339564 h 3551212"/>
              <a:gd name="connsiteX7-251" fmla="*/ 0 w 5576809"/>
              <a:gd name="connsiteY7-252" fmla="*/ 3551212 h 3551212"/>
              <a:gd name="connsiteX8-253" fmla="*/ 344812 w 5576809"/>
              <a:gd name="connsiteY8-254" fmla="*/ 2895780 h 3551212"/>
              <a:gd name="connsiteX9-255" fmla="*/ 728572 w 5576809"/>
              <a:gd name="connsiteY9-256" fmla="*/ 1747032 h 3551212"/>
              <a:gd name="connsiteX10-257" fmla="*/ 17261 w 5576809"/>
              <a:gd name="connsiteY10-258" fmla="*/ 3792 h 3551212"/>
              <a:gd name="connsiteX0-259" fmla="*/ 17261 w 5576809"/>
              <a:gd name="connsiteY0-260" fmla="*/ 3792 h 3551212"/>
              <a:gd name="connsiteX1-261" fmla="*/ 1431867 w 5576809"/>
              <a:gd name="connsiteY1-262" fmla="*/ 207234 h 3551212"/>
              <a:gd name="connsiteX2-263" fmla="*/ 4230090 w 5576809"/>
              <a:gd name="connsiteY2-264" fmla="*/ 94286 h 3551212"/>
              <a:gd name="connsiteX3-265" fmla="*/ 5489869 w 5576809"/>
              <a:gd name="connsiteY3-266" fmla="*/ 3792 h 3551212"/>
              <a:gd name="connsiteX4-267" fmla="*/ 4858949 w 5576809"/>
              <a:gd name="connsiteY4-268" fmla="*/ 1661434 h 3551212"/>
              <a:gd name="connsiteX5-269" fmla="*/ 5576809 w 5576809"/>
              <a:gd name="connsiteY5-270" fmla="*/ 3315466 h 3551212"/>
              <a:gd name="connsiteX6-271" fmla="*/ 1993383 w 5576809"/>
              <a:gd name="connsiteY6-272" fmla="*/ 3339564 h 3551212"/>
              <a:gd name="connsiteX7-273" fmla="*/ 0 w 5576809"/>
              <a:gd name="connsiteY7-274" fmla="*/ 3551212 h 3551212"/>
              <a:gd name="connsiteX8-275" fmla="*/ 344812 w 5576809"/>
              <a:gd name="connsiteY8-276" fmla="*/ 2895780 h 3551212"/>
              <a:gd name="connsiteX9-277" fmla="*/ 728572 w 5576809"/>
              <a:gd name="connsiteY9-278" fmla="*/ 1747032 h 3551212"/>
              <a:gd name="connsiteX10-279" fmla="*/ 17261 w 5576809"/>
              <a:gd name="connsiteY10-280" fmla="*/ 3792 h 3551212"/>
              <a:gd name="connsiteX0-281" fmla="*/ 17261 w 5576809"/>
              <a:gd name="connsiteY0-282" fmla="*/ 3792 h 3551212"/>
              <a:gd name="connsiteX1-283" fmla="*/ 1431867 w 5576809"/>
              <a:gd name="connsiteY1-284" fmla="*/ 207234 h 3551212"/>
              <a:gd name="connsiteX2-285" fmla="*/ 4230090 w 5576809"/>
              <a:gd name="connsiteY2-286" fmla="*/ 94286 h 3551212"/>
              <a:gd name="connsiteX3-287" fmla="*/ 5489869 w 5576809"/>
              <a:gd name="connsiteY3-288" fmla="*/ 3792 h 3551212"/>
              <a:gd name="connsiteX4-289" fmla="*/ 4858949 w 5576809"/>
              <a:gd name="connsiteY4-290" fmla="*/ 1661434 h 3551212"/>
              <a:gd name="connsiteX5-291" fmla="*/ 5576809 w 5576809"/>
              <a:gd name="connsiteY5-292" fmla="*/ 3315466 h 3551212"/>
              <a:gd name="connsiteX6-293" fmla="*/ 1993383 w 5576809"/>
              <a:gd name="connsiteY6-294" fmla="*/ 3339564 h 3551212"/>
              <a:gd name="connsiteX7-295" fmla="*/ 0 w 5576809"/>
              <a:gd name="connsiteY7-296" fmla="*/ 3551212 h 3551212"/>
              <a:gd name="connsiteX8-297" fmla="*/ 344812 w 5576809"/>
              <a:gd name="connsiteY8-298" fmla="*/ 2895780 h 3551212"/>
              <a:gd name="connsiteX9-299" fmla="*/ 728572 w 5576809"/>
              <a:gd name="connsiteY9-300" fmla="*/ 1747032 h 3551212"/>
              <a:gd name="connsiteX10-301" fmla="*/ 17261 w 5576809"/>
              <a:gd name="connsiteY10-302" fmla="*/ 3792 h 3551212"/>
              <a:gd name="connsiteX0-303" fmla="*/ 17261 w 5536272"/>
              <a:gd name="connsiteY0-304" fmla="*/ 3792 h 3551212"/>
              <a:gd name="connsiteX1-305" fmla="*/ 1431867 w 5536272"/>
              <a:gd name="connsiteY1-306" fmla="*/ 207234 h 3551212"/>
              <a:gd name="connsiteX2-307" fmla="*/ 4230090 w 5536272"/>
              <a:gd name="connsiteY2-308" fmla="*/ 94286 h 3551212"/>
              <a:gd name="connsiteX3-309" fmla="*/ 5489869 w 5536272"/>
              <a:gd name="connsiteY3-310" fmla="*/ 3792 h 3551212"/>
              <a:gd name="connsiteX4-311" fmla="*/ 4858949 w 5536272"/>
              <a:gd name="connsiteY4-312" fmla="*/ 1661434 h 3551212"/>
              <a:gd name="connsiteX5-313" fmla="*/ 5536272 w 5536272"/>
              <a:gd name="connsiteY5-314" fmla="*/ 3537882 h 3551212"/>
              <a:gd name="connsiteX6-315" fmla="*/ 1993383 w 5536272"/>
              <a:gd name="connsiteY6-316" fmla="*/ 3339564 h 3551212"/>
              <a:gd name="connsiteX7-317" fmla="*/ 0 w 5536272"/>
              <a:gd name="connsiteY7-318" fmla="*/ 3551212 h 3551212"/>
              <a:gd name="connsiteX8-319" fmla="*/ 344812 w 5536272"/>
              <a:gd name="connsiteY8-320" fmla="*/ 2895780 h 3551212"/>
              <a:gd name="connsiteX9-321" fmla="*/ 728572 w 5536272"/>
              <a:gd name="connsiteY9-322" fmla="*/ 1747032 h 3551212"/>
              <a:gd name="connsiteX10-323" fmla="*/ 17261 w 5536272"/>
              <a:gd name="connsiteY10-324" fmla="*/ 3792 h 35512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71" y="connsiteY7-72"/>
              </a:cxn>
              <a:cxn ang="0">
                <a:pos x="connsiteX8-89" y="connsiteY8-90"/>
              </a:cxn>
              <a:cxn ang="0">
                <a:pos x="connsiteX9-109" y="connsiteY9-110"/>
              </a:cxn>
              <a:cxn ang="0">
                <a:pos x="connsiteX10-191" y="connsiteY10-192"/>
              </a:cxn>
            </a:cxnLst>
            <a:rect l="l" t="t" r="r" b="b"/>
            <a:pathLst>
              <a:path w="5536272" h="3551212">
                <a:moveTo>
                  <a:pt x="17261" y="3792"/>
                </a:moveTo>
                <a:cubicBezTo>
                  <a:pt x="258233" y="-31610"/>
                  <a:pt x="729729" y="192152"/>
                  <a:pt x="1431867" y="207234"/>
                </a:cubicBezTo>
                <a:cubicBezTo>
                  <a:pt x="2134005" y="222316"/>
                  <a:pt x="3552197" y="99165"/>
                  <a:pt x="4230090" y="94286"/>
                </a:cubicBezTo>
                <a:lnTo>
                  <a:pt x="5489869" y="3792"/>
                </a:lnTo>
                <a:cubicBezTo>
                  <a:pt x="5223543" y="615019"/>
                  <a:pt x="5136817" y="1108887"/>
                  <a:pt x="4858949" y="1661434"/>
                </a:cubicBezTo>
                <a:lnTo>
                  <a:pt x="5536272" y="3537882"/>
                </a:lnTo>
                <a:lnTo>
                  <a:pt x="1993383" y="3339564"/>
                </a:lnTo>
                <a:cubicBezTo>
                  <a:pt x="1347639" y="3370919"/>
                  <a:pt x="645744" y="3519857"/>
                  <a:pt x="0" y="3551212"/>
                </a:cubicBezTo>
                <a:lnTo>
                  <a:pt x="344812" y="2895780"/>
                </a:lnTo>
                <a:lnTo>
                  <a:pt x="728572" y="1747032"/>
                </a:lnTo>
                <a:lnTo>
                  <a:pt x="17261" y="3792"/>
                </a:lnTo>
                <a:close/>
              </a:path>
            </a:pathLst>
          </a:custGeom>
          <a:solidFill>
            <a:srgbClr val="CDA627"/>
          </a:solidFill>
          <a:ln>
            <a:noFill/>
          </a:ln>
          <a:effectLst>
            <a:outerShdw blurRad="38100" dist="38100" dir="8220000" algn="tl" rotWithShape="0">
              <a:srgbClr val="000000">
                <a:alpha val="40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8" name="Text Placeholder 12"/>
          <p:cNvSpPr>
            <a:spLocks noGrp="1"/>
          </p:cNvSpPr>
          <p:nvPr>
            <p:ph type="body" sz="quarter" idx="35" hasCustomPrompt="1"/>
          </p:nvPr>
        </p:nvSpPr>
        <p:spPr>
          <a:xfrm>
            <a:off x="17304568" y="7506073"/>
            <a:ext cx="4032448" cy="1224136"/>
          </a:xfrm>
          <a:prstGeom prst="rect">
            <a:avLst/>
          </a:prstGeom>
        </p:spPr>
        <p:txBody>
          <a:bodyPr vert="horz" anchor="ctr"/>
          <a:lstStyle>
            <a:lvl1pPr marL="0" indent="0" algn="ctr">
              <a:buNone/>
              <a:defRPr sz="2800">
                <a:solidFill>
                  <a:schemeClr val="tx2"/>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6" name="Text Placeholder 12"/>
          <p:cNvSpPr>
            <a:spLocks noGrp="1"/>
          </p:cNvSpPr>
          <p:nvPr>
            <p:ph type="body" sz="quarter" idx="34" hasCustomPrompt="1"/>
          </p:nvPr>
        </p:nvSpPr>
        <p:spPr>
          <a:xfrm>
            <a:off x="10225436" y="7506073"/>
            <a:ext cx="4032448" cy="1224136"/>
          </a:xfrm>
          <a:prstGeom prst="rect">
            <a:avLst/>
          </a:prstGeom>
        </p:spPr>
        <p:txBody>
          <a:bodyPr vert="horz" anchor="ctr"/>
          <a:lstStyle>
            <a:lvl1pPr marL="0" indent="0" algn="ctr">
              <a:buNone/>
              <a:defRPr sz="2800">
                <a:solidFill>
                  <a:schemeClr val="tx2"/>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2" name="Text Placeholder 12"/>
          <p:cNvSpPr>
            <a:spLocks noGrp="1"/>
          </p:cNvSpPr>
          <p:nvPr>
            <p:ph type="body" sz="quarter" idx="28" hasCustomPrompt="1"/>
          </p:nvPr>
        </p:nvSpPr>
        <p:spPr>
          <a:xfrm>
            <a:off x="3046984" y="7506073"/>
            <a:ext cx="4032448" cy="1224136"/>
          </a:xfrm>
          <a:prstGeom prst="rect">
            <a:avLst/>
          </a:prstGeom>
        </p:spPr>
        <p:txBody>
          <a:bodyPr vert="horz" anchor="ctr"/>
          <a:lstStyle>
            <a:lvl1pPr marL="0" indent="0" algn="ctr">
              <a:buNone/>
              <a:defRPr sz="2800">
                <a:solidFill>
                  <a:schemeClr val="tx2"/>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0"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Social Media Dots">
    <p:spTree>
      <p:nvGrpSpPr>
        <p:cNvPr id="1" name=""/>
        <p:cNvGrpSpPr/>
        <p:nvPr/>
      </p:nvGrpSpPr>
      <p:grpSpPr>
        <a:xfrm>
          <a:off x="0" y="0"/>
          <a:ext cx="0" cy="0"/>
          <a:chOff x="0" y="0"/>
          <a:chExt cx="0" cy="0"/>
        </a:xfrm>
      </p:grpSpPr>
      <p:sp>
        <p:nvSpPr>
          <p:cNvPr id="25" name="Oval 1"/>
          <p:cNvSpPr/>
          <p:nvPr userDrawn="1"/>
        </p:nvSpPr>
        <p:spPr bwMode="auto">
          <a:xfrm>
            <a:off x="18600712" y="2929118"/>
            <a:ext cx="4478380" cy="439066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38494 w 4684944"/>
              <a:gd name="connsiteY0-272" fmla="*/ 3244208 h 4165821"/>
              <a:gd name="connsiteX1-273" fmla="*/ 430253 w 4684944"/>
              <a:gd name="connsiteY1-274" fmla="*/ 871851 h 4165821"/>
              <a:gd name="connsiteX2-275" fmla="*/ 2499900 w 4684944"/>
              <a:gd name="connsiteY2-276" fmla="*/ 1349 h 4165821"/>
              <a:gd name="connsiteX3-277" fmla="*/ 4182380 w 4684944"/>
              <a:gd name="connsiteY3-278" fmla="*/ 775632 h 4165821"/>
              <a:gd name="connsiteX4-279" fmla="*/ 4568891 w 4684944"/>
              <a:gd name="connsiteY4-280" fmla="*/ 2859331 h 4165821"/>
              <a:gd name="connsiteX5-281" fmla="*/ 2422934 w 4684944"/>
              <a:gd name="connsiteY5-282" fmla="*/ 4158569 h 4165821"/>
              <a:gd name="connsiteX6-283" fmla="*/ 238494 w 4684944"/>
              <a:gd name="connsiteY6-284" fmla="*/ 3244208 h 41658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84944" h="4165821">
                <a:moveTo>
                  <a:pt x="238494" y="3244208"/>
                </a:moveTo>
                <a:cubicBezTo>
                  <a:pt x="-118225" y="2631721"/>
                  <a:pt x="-90961" y="1585521"/>
                  <a:pt x="430253" y="871851"/>
                </a:cubicBezTo>
                <a:cubicBezTo>
                  <a:pt x="1009192" y="235155"/>
                  <a:pt x="1451230" y="-21103"/>
                  <a:pt x="2499900" y="1349"/>
                </a:cubicBezTo>
                <a:cubicBezTo>
                  <a:pt x="3548570" y="23801"/>
                  <a:pt x="4058827" y="661726"/>
                  <a:pt x="4182380" y="775632"/>
                </a:cubicBezTo>
                <a:cubicBezTo>
                  <a:pt x="4305933" y="600881"/>
                  <a:pt x="4942305" y="1910633"/>
                  <a:pt x="4568891" y="2859331"/>
                </a:cubicBezTo>
                <a:cubicBezTo>
                  <a:pt x="4080026" y="3942736"/>
                  <a:pt x="3144667" y="4094423"/>
                  <a:pt x="2422934" y="4158569"/>
                </a:cubicBezTo>
                <a:cubicBezTo>
                  <a:pt x="1701201" y="4222715"/>
                  <a:pt x="595213" y="3856695"/>
                  <a:pt x="238494" y="3244208"/>
                </a:cubicBezTo>
                <a:close/>
              </a:path>
            </a:pathLst>
          </a:custGeom>
          <a:solidFill>
            <a:schemeClr val="accent3"/>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2" name="Oval 1"/>
          <p:cNvSpPr/>
          <p:nvPr userDrawn="1"/>
        </p:nvSpPr>
        <p:spPr bwMode="auto">
          <a:xfrm rot="11194488" flipV="1">
            <a:off x="13074896" y="3209931"/>
            <a:ext cx="4437785" cy="4166416"/>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 name="Oval 1"/>
          <p:cNvSpPr/>
          <p:nvPr userDrawn="1"/>
        </p:nvSpPr>
        <p:spPr bwMode="auto">
          <a:xfrm>
            <a:off x="7295456" y="2929118"/>
            <a:ext cx="4478380" cy="439066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38494 w 4684944"/>
              <a:gd name="connsiteY0-272" fmla="*/ 3244208 h 4165821"/>
              <a:gd name="connsiteX1-273" fmla="*/ 430253 w 4684944"/>
              <a:gd name="connsiteY1-274" fmla="*/ 871851 h 4165821"/>
              <a:gd name="connsiteX2-275" fmla="*/ 2499900 w 4684944"/>
              <a:gd name="connsiteY2-276" fmla="*/ 1349 h 4165821"/>
              <a:gd name="connsiteX3-277" fmla="*/ 4182380 w 4684944"/>
              <a:gd name="connsiteY3-278" fmla="*/ 775632 h 4165821"/>
              <a:gd name="connsiteX4-279" fmla="*/ 4568891 w 4684944"/>
              <a:gd name="connsiteY4-280" fmla="*/ 2859331 h 4165821"/>
              <a:gd name="connsiteX5-281" fmla="*/ 2422934 w 4684944"/>
              <a:gd name="connsiteY5-282" fmla="*/ 4158569 h 4165821"/>
              <a:gd name="connsiteX6-283" fmla="*/ 238494 w 4684944"/>
              <a:gd name="connsiteY6-284" fmla="*/ 3244208 h 41658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84944" h="4165821">
                <a:moveTo>
                  <a:pt x="238494" y="3244208"/>
                </a:moveTo>
                <a:cubicBezTo>
                  <a:pt x="-118225" y="2631721"/>
                  <a:pt x="-90961" y="1585521"/>
                  <a:pt x="430253" y="871851"/>
                </a:cubicBezTo>
                <a:cubicBezTo>
                  <a:pt x="1009192" y="235155"/>
                  <a:pt x="1451230" y="-21103"/>
                  <a:pt x="2499900" y="1349"/>
                </a:cubicBezTo>
                <a:cubicBezTo>
                  <a:pt x="3548570" y="23801"/>
                  <a:pt x="4058827" y="661726"/>
                  <a:pt x="4182380" y="775632"/>
                </a:cubicBezTo>
                <a:cubicBezTo>
                  <a:pt x="4305933" y="600881"/>
                  <a:pt x="4942305" y="1910633"/>
                  <a:pt x="4568891" y="2859331"/>
                </a:cubicBezTo>
                <a:cubicBezTo>
                  <a:pt x="4080026" y="3942736"/>
                  <a:pt x="3144667" y="4094423"/>
                  <a:pt x="2422934" y="4158569"/>
                </a:cubicBezTo>
                <a:cubicBezTo>
                  <a:pt x="1701201" y="4222715"/>
                  <a:pt x="595213" y="3856695"/>
                  <a:pt x="238494" y="3244208"/>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4" name="Oval 1"/>
          <p:cNvSpPr/>
          <p:nvPr userDrawn="1"/>
        </p:nvSpPr>
        <p:spPr bwMode="auto">
          <a:xfrm rot="11194488" flipV="1">
            <a:off x="1481608" y="3209931"/>
            <a:ext cx="4437785" cy="4166416"/>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4"/>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4" name="Text Placeholder 12"/>
          <p:cNvSpPr>
            <a:spLocks noGrp="1"/>
          </p:cNvSpPr>
          <p:nvPr>
            <p:ph type="body" sz="quarter" idx="26" hasCustomPrompt="1"/>
          </p:nvPr>
        </p:nvSpPr>
        <p:spPr>
          <a:xfrm>
            <a:off x="1170968" y="801012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5" name="Text Placeholder 12"/>
          <p:cNvSpPr>
            <a:spLocks noGrp="1"/>
          </p:cNvSpPr>
          <p:nvPr>
            <p:ph type="body" sz="quarter" idx="27"/>
          </p:nvPr>
        </p:nvSpPr>
        <p:spPr>
          <a:xfrm>
            <a:off x="1170968" y="8730208"/>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8" name="Text Placeholder 12"/>
          <p:cNvSpPr>
            <a:spLocks noGrp="1"/>
          </p:cNvSpPr>
          <p:nvPr>
            <p:ph type="body" sz="quarter" idx="29" hasCustomPrompt="1"/>
          </p:nvPr>
        </p:nvSpPr>
        <p:spPr>
          <a:xfrm>
            <a:off x="7007424" y="801012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9" name="Text Placeholder 12"/>
          <p:cNvSpPr>
            <a:spLocks noGrp="1"/>
          </p:cNvSpPr>
          <p:nvPr>
            <p:ph type="body" sz="quarter" idx="30"/>
          </p:nvPr>
        </p:nvSpPr>
        <p:spPr>
          <a:xfrm>
            <a:off x="7007424" y="8730208"/>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2" name="Text Placeholder 12"/>
          <p:cNvSpPr>
            <a:spLocks noGrp="1"/>
          </p:cNvSpPr>
          <p:nvPr>
            <p:ph type="body" sz="quarter" idx="32" hasCustomPrompt="1"/>
          </p:nvPr>
        </p:nvSpPr>
        <p:spPr>
          <a:xfrm>
            <a:off x="18506983" y="801012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3" name="Text Placeholder 12"/>
          <p:cNvSpPr>
            <a:spLocks noGrp="1"/>
          </p:cNvSpPr>
          <p:nvPr>
            <p:ph type="body" sz="quarter" idx="33"/>
          </p:nvPr>
        </p:nvSpPr>
        <p:spPr>
          <a:xfrm>
            <a:off x="18506983" y="8730208"/>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6" name="Text Placeholder 12"/>
          <p:cNvSpPr>
            <a:spLocks noGrp="1"/>
          </p:cNvSpPr>
          <p:nvPr>
            <p:ph type="body" sz="quarter" idx="35" hasCustomPrompt="1"/>
          </p:nvPr>
        </p:nvSpPr>
        <p:spPr>
          <a:xfrm>
            <a:off x="12768064" y="801012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7" name="Text Placeholder 12"/>
          <p:cNvSpPr>
            <a:spLocks noGrp="1"/>
          </p:cNvSpPr>
          <p:nvPr>
            <p:ph type="body" sz="quarter" idx="36"/>
          </p:nvPr>
        </p:nvSpPr>
        <p:spPr>
          <a:xfrm>
            <a:off x="12768064" y="8730208"/>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pic>
        <p:nvPicPr>
          <p:cNvPr id="28" name="Picture 27" descr="twitter-White_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1222" y="4049688"/>
            <a:ext cx="2616708" cy="2145700"/>
          </a:xfrm>
          <a:prstGeom prst="rect">
            <a:avLst/>
          </a:prstGeom>
        </p:spPr>
      </p:pic>
      <p:pic>
        <p:nvPicPr>
          <p:cNvPr id="29" name="Picture 28" descr="Pinterest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59099" y="3864824"/>
            <a:ext cx="2664298" cy="2673984"/>
          </a:xfrm>
          <a:prstGeom prst="rect">
            <a:avLst/>
          </a:prstGeom>
        </p:spPr>
      </p:pic>
      <p:pic>
        <p:nvPicPr>
          <p:cNvPr id="30" name="Picture 29" descr="Facebook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94638" y="3735424"/>
            <a:ext cx="1337424" cy="2834544"/>
          </a:xfrm>
          <a:prstGeom prst="rect">
            <a:avLst/>
          </a:prstGeom>
        </p:spPr>
      </p:pic>
      <p:pic>
        <p:nvPicPr>
          <p:cNvPr id="31" name="Picture 30" descr="YouTube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535919" y="3905672"/>
            <a:ext cx="2628360" cy="2620198"/>
          </a:xfrm>
          <a:prstGeom prst="rect">
            <a:avLst/>
          </a:prstGeom>
        </p:spPr>
      </p:pic>
      <p:sp>
        <p:nvSpPr>
          <p:cNvPr id="22"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33"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Step Bubble Process">
    <p:spTree>
      <p:nvGrpSpPr>
        <p:cNvPr id="1" name=""/>
        <p:cNvGrpSpPr/>
        <p:nvPr/>
      </p:nvGrpSpPr>
      <p:grpSpPr>
        <a:xfrm>
          <a:off x="0" y="0"/>
          <a:ext cx="0" cy="0"/>
          <a:chOff x="0" y="0"/>
          <a:chExt cx="0" cy="0"/>
        </a:xfrm>
      </p:grpSpPr>
      <p:sp>
        <p:nvSpPr>
          <p:cNvPr id="28" name="Oval 1"/>
          <p:cNvSpPr/>
          <p:nvPr userDrawn="1"/>
        </p:nvSpPr>
        <p:spPr bwMode="auto">
          <a:xfrm>
            <a:off x="18586828" y="2962496"/>
            <a:ext cx="4478380" cy="439066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38494 w 4684944"/>
              <a:gd name="connsiteY0-272" fmla="*/ 3244208 h 4165821"/>
              <a:gd name="connsiteX1-273" fmla="*/ 430253 w 4684944"/>
              <a:gd name="connsiteY1-274" fmla="*/ 871851 h 4165821"/>
              <a:gd name="connsiteX2-275" fmla="*/ 2499900 w 4684944"/>
              <a:gd name="connsiteY2-276" fmla="*/ 1349 h 4165821"/>
              <a:gd name="connsiteX3-277" fmla="*/ 4182380 w 4684944"/>
              <a:gd name="connsiteY3-278" fmla="*/ 775632 h 4165821"/>
              <a:gd name="connsiteX4-279" fmla="*/ 4568891 w 4684944"/>
              <a:gd name="connsiteY4-280" fmla="*/ 2859331 h 4165821"/>
              <a:gd name="connsiteX5-281" fmla="*/ 2422934 w 4684944"/>
              <a:gd name="connsiteY5-282" fmla="*/ 4158569 h 4165821"/>
              <a:gd name="connsiteX6-283" fmla="*/ 238494 w 4684944"/>
              <a:gd name="connsiteY6-284" fmla="*/ 3244208 h 41658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84944" h="4165821">
                <a:moveTo>
                  <a:pt x="238494" y="3244208"/>
                </a:moveTo>
                <a:cubicBezTo>
                  <a:pt x="-118225" y="2631721"/>
                  <a:pt x="-90961" y="1585521"/>
                  <a:pt x="430253" y="871851"/>
                </a:cubicBezTo>
                <a:cubicBezTo>
                  <a:pt x="1009192" y="235155"/>
                  <a:pt x="1451230" y="-21103"/>
                  <a:pt x="2499900" y="1349"/>
                </a:cubicBezTo>
                <a:cubicBezTo>
                  <a:pt x="3548570" y="23801"/>
                  <a:pt x="4058827" y="661726"/>
                  <a:pt x="4182380" y="775632"/>
                </a:cubicBezTo>
                <a:cubicBezTo>
                  <a:pt x="4305933" y="600881"/>
                  <a:pt x="4942305" y="1910633"/>
                  <a:pt x="4568891" y="2859331"/>
                </a:cubicBezTo>
                <a:cubicBezTo>
                  <a:pt x="4080026" y="3942736"/>
                  <a:pt x="3144667" y="4094423"/>
                  <a:pt x="2422934" y="4158569"/>
                </a:cubicBezTo>
                <a:cubicBezTo>
                  <a:pt x="1701201" y="4222715"/>
                  <a:pt x="595213" y="3856695"/>
                  <a:pt x="238494" y="3244208"/>
                </a:cubicBezTo>
                <a:close/>
              </a:path>
            </a:pathLst>
          </a:custGeom>
          <a:solidFill>
            <a:schemeClr val="tx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9" name="Oval 1"/>
          <p:cNvSpPr/>
          <p:nvPr userDrawn="1"/>
        </p:nvSpPr>
        <p:spPr bwMode="auto">
          <a:xfrm rot="11194488" flipV="1">
            <a:off x="12919991" y="3243309"/>
            <a:ext cx="4437785" cy="4166416"/>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4"/>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0" name="Oval 1"/>
          <p:cNvSpPr/>
          <p:nvPr userDrawn="1"/>
        </p:nvSpPr>
        <p:spPr bwMode="auto">
          <a:xfrm>
            <a:off x="7079432" y="2962496"/>
            <a:ext cx="4478380" cy="439066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38494 w 4684944"/>
              <a:gd name="connsiteY0-272" fmla="*/ 3244208 h 4165821"/>
              <a:gd name="connsiteX1-273" fmla="*/ 430253 w 4684944"/>
              <a:gd name="connsiteY1-274" fmla="*/ 871851 h 4165821"/>
              <a:gd name="connsiteX2-275" fmla="*/ 2499900 w 4684944"/>
              <a:gd name="connsiteY2-276" fmla="*/ 1349 h 4165821"/>
              <a:gd name="connsiteX3-277" fmla="*/ 4182380 w 4684944"/>
              <a:gd name="connsiteY3-278" fmla="*/ 775632 h 4165821"/>
              <a:gd name="connsiteX4-279" fmla="*/ 4568891 w 4684944"/>
              <a:gd name="connsiteY4-280" fmla="*/ 2859331 h 4165821"/>
              <a:gd name="connsiteX5-281" fmla="*/ 2422934 w 4684944"/>
              <a:gd name="connsiteY5-282" fmla="*/ 4158569 h 4165821"/>
              <a:gd name="connsiteX6-283" fmla="*/ 238494 w 4684944"/>
              <a:gd name="connsiteY6-284" fmla="*/ 3244208 h 41658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84944" h="4165821">
                <a:moveTo>
                  <a:pt x="238494" y="3244208"/>
                </a:moveTo>
                <a:cubicBezTo>
                  <a:pt x="-118225" y="2631721"/>
                  <a:pt x="-90961" y="1585521"/>
                  <a:pt x="430253" y="871851"/>
                </a:cubicBezTo>
                <a:cubicBezTo>
                  <a:pt x="1009192" y="235155"/>
                  <a:pt x="1451230" y="-21103"/>
                  <a:pt x="2499900" y="1349"/>
                </a:cubicBezTo>
                <a:cubicBezTo>
                  <a:pt x="3548570" y="23801"/>
                  <a:pt x="4058827" y="661726"/>
                  <a:pt x="4182380" y="775632"/>
                </a:cubicBezTo>
                <a:cubicBezTo>
                  <a:pt x="4305933" y="600881"/>
                  <a:pt x="4942305" y="1910633"/>
                  <a:pt x="4568891" y="2859331"/>
                </a:cubicBezTo>
                <a:cubicBezTo>
                  <a:pt x="4080026" y="3942736"/>
                  <a:pt x="3144667" y="4094423"/>
                  <a:pt x="2422934" y="4158569"/>
                </a:cubicBezTo>
                <a:cubicBezTo>
                  <a:pt x="1701201" y="4222715"/>
                  <a:pt x="595213" y="3856695"/>
                  <a:pt x="238494" y="3244208"/>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 name="Oval 1"/>
          <p:cNvSpPr/>
          <p:nvPr userDrawn="1"/>
        </p:nvSpPr>
        <p:spPr bwMode="auto">
          <a:xfrm rot="11194488" flipV="1">
            <a:off x="1326703" y="3243309"/>
            <a:ext cx="4437785" cy="4166416"/>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rgbClr val="2FA2A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3" name="Text Placeholder 12"/>
          <p:cNvSpPr>
            <a:spLocks noGrp="1"/>
          </p:cNvSpPr>
          <p:nvPr>
            <p:ph type="body" sz="quarter" idx="19" hasCustomPrompt="1"/>
          </p:nvPr>
        </p:nvSpPr>
        <p:spPr>
          <a:xfrm>
            <a:off x="1464942"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4" name="Text Placeholder 12"/>
          <p:cNvSpPr>
            <a:spLocks noGrp="1"/>
          </p:cNvSpPr>
          <p:nvPr>
            <p:ph type="body" sz="quarter" idx="26" hasCustomPrompt="1"/>
          </p:nvPr>
        </p:nvSpPr>
        <p:spPr>
          <a:xfrm>
            <a:off x="1170968" y="801012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5" name="Text Placeholder 12"/>
          <p:cNvSpPr>
            <a:spLocks noGrp="1"/>
          </p:cNvSpPr>
          <p:nvPr>
            <p:ph type="body" sz="quarter" idx="27"/>
          </p:nvPr>
        </p:nvSpPr>
        <p:spPr>
          <a:xfrm>
            <a:off x="1170968" y="880221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7" name="Text Placeholder 12"/>
          <p:cNvSpPr>
            <a:spLocks noGrp="1"/>
          </p:cNvSpPr>
          <p:nvPr>
            <p:ph type="body" sz="quarter" idx="28" hasCustomPrompt="1"/>
          </p:nvPr>
        </p:nvSpPr>
        <p:spPr>
          <a:xfrm>
            <a:off x="7301398"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8" name="Text Placeholder 12"/>
          <p:cNvSpPr>
            <a:spLocks noGrp="1"/>
          </p:cNvSpPr>
          <p:nvPr>
            <p:ph type="body" sz="quarter" idx="29" hasCustomPrompt="1"/>
          </p:nvPr>
        </p:nvSpPr>
        <p:spPr>
          <a:xfrm>
            <a:off x="7007424" y="801012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9" name="Text Placeholder 12"/>
          <p:cNvSpPr>
            <a:spLocks noGrp="1"/>
          </p:cNvSpPr>
          <p:nvPr>
            <p:ph type="body" sz="quarter" idx="30"/>
          </p:nvPr>
        </p:nvSpPr>
        <p:spPr>
          <a:xfrm>
            <a:off x="7007424" y="880221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1" name="Text Placeholder 12"/>
          <p:cNvSpPr>
            <a:spLocks noGrp="1"/>
          </p:cNvSpPr>
          <p:nvPr>
            <p:ph type="body" sz="quarter" idx="31" hasCustomPrompt="1"/>
          </p:nvPr>
        </p:nvSpPr>
        <p:spPr>
          <a:xfrm>
            <a:off x="18800957" y="3689648"/>
            <a:ext cx="3888432" cy="3163590"/>
          </a:xfrm>
          <a:prstGeom prst="rect">
            <a:avLst/>
          </a:prstGeom>
        </p:spPr>
        <p:txBody>
          <a:bodyPr vert="horz" anchor="ctr"/>
          <a:lstStyle>
            <a:lvl1pPr marL="0" indent="0" algn="ctr">
              <a:spcBef>
                <a:spcPts val="3500"/>
              </a:spcBef>
              <a:buNone/>
              <a:defRPr sz="4400" b="0" i="0">
                <a:solidFill>
                  <a:schemeClr val="bg2"/>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2" name="Text Placeholder 12"/>
          <p:cNvSpPr>
            <a:spLocks noGrp="1"/>
          </p:cNvSpPr>
          <p:nvPr>
            <p:ph type="body" sz="quarter" idx="32" hasCustomPrompt="1"/>
          </p:nvPr>
        </p:nvSpPr>
        <p:spPr>
          <a:xfrm>
            <a:off x="18506983" y="801012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3" name="Text Placeholder 12"/>
          <p:cNvSpPr>
            <a:spLocks noGrp="1"/>
          </p:cNvSpPr>
          <p:nvPr>
            <p:ph type="body" sz="quarter" idx="33"/>
          </p:nvPr>
        </p:nvSpPr>
        <p:spPr>
          <a:xfrm>
            <a:off x="18506983" y="880221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5" name="Text Placeholder 12"/>
          <p:cNvSpPr>
            <a:spLocks noGrp="1"/>
          </p:cNvSpPr>
          <p:nvPr>
            <p:ph type="body" sz="quarter" idx="34" hasCustomPrompt="1"/>
          </p:nvPr>
        </p:nvSpPr>
        <p:spPr>
          <a:xfrm>
            <a:off x="13062038"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6" name="Text Placeholder 12"/>
          <p:cNvSpPr>
            <a:spLocks noGrp="1"/>
          </p:cNvSpPr>
          <p:nvPr>
            <p:ph type="body" sz="quarter" idx="35" hasCustomPrompt="1"/>
          </p:nvPr>
        </p:nvSpPr>
        <p:spPr>
          <a:xfrm>
            <a:off x="12768064" y="801012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7" name="Text Placeholder 12"/>
          <p:cNvSpPr>
            <a:spLocks noGrp="1"/>
          </p:cNvSpPr>
          <p:nvPr>
            <p:ph type="body" sz="quarter" idx="36"/>
          </p:nvPr>
        </p:nvSpPr>
        <p:spPr>
          <a:xfrm>
            <a:off x="12768064" y="880221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5"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36" name="Isosceles Triangle 13"/>
          <p:cNvSpPr/>
          <p:nvPr userDrawn="1"/>
        </p:nvSpPr>
        <p:spPr bwMode="auto">
          <a:xfrm rot="5400000">
            <a:off x="11814045" y="4742872"/>
            <a:ext cx="874812" cy="763156"/>
          </a:xfrm>
          <a:custGeom>
            <a:avLst/>
            <a:gdLst>
              <a:gd name="connsiteX0" fmla="*/ 0 w 4259993"/>
              <a:gd name="connsiteY0" fmla="*/ 3672408 h 3672408"/>
              <a:gd name="connsiteX1" fmla="*/ 2129997 w 4259993"/>
              <a:gd name="connsiteY1" fmla="*/ 0 h 3672408"/>
              <a:gd name="connsiteX2" fmla="*/ 4259993 w 4259993"/>
              <a:gd name="connsiteY2" fmla="*/ 3672408 h 3672408"/>
              <a:gd name="connsiteX3" fmla="*/ 0 w 4259993"/>
              <a:gd name="connsiteY3" fmla="*/ 3672408 h 3672408"/>
              <a:gd name="connsiteX0-1" fmla="*/ 0 w 4259993"/>
              <a:gd name="connsiteY0-2" fmla="*/ 3672408 h 3672408"/>
              <a:gd name="connsiteX1-3" fmla="*/ 1728285 w 4259993"/>
              <a:gd name="connsiteY1-4" fmla="*/ 917392 h 3672408"/>
              <a:gd name="connsiteX2-5" fmla="*/ 2129997 w 4259993"/>
              <a:gd name="connsiteY2-6" fmla="*/ 0 h 3672408"/>
              <a:gd name="connsiteX3-7" fmla="*/ 4259993 w 4259993"/>
              <a:gd name="connsiteY3-8" fmla="*/ 3672408 h 3672408"/>
              <a:gd name="connsiteX4" fmla="*/ 0 w 4259993"/>
              <a:gd name="connsiteY4" fmla="*/ 3672408 h 3672408"/>
              <a:gd name="connsiteX0-9" fmla="*/ 0 w 4259993"/>
              <a:gd name="connsiteY0-10" fmla="*/ 3672408 h 3672408"/>
              <a:gd name="connsiteX1-11" fmla="*/ 1728285 w 4259993"/>
              <a:gd name="connsiteY1-12" fmla="*/ 917392 h 3672408"/>
              <a:gd name="connsiteX2-13" fmla="*/ 2247596 w 4259993"/>
              <a:gd name="connsiteY2-14" fmla="*/ 0 h 3672408"/>
              <a:gd name="connsiteX3-15" fmla="*/ 4259993 w 4259993"/>
              <a:gd name="connsiteY3-16" fmla="*/ 3672408 h 3672408"/>
              <a:gd name="connsiteX4-17" fmla="*/ 0 w 4259993"/>
              <a:gd name="connsiteY4-18" fmla="*/ 3672408 h 3672408"/>
              <a:gd name="connsiteX0-19" fmla="*/ 0 w 4259993"/>
              <a:gd name="connsiteY0-20" fmla="*/ 3672408 h 3672408"/>
              <a:gd name="connsiteX1-21" fmla="*/ 1728285 w 4259993"/>
              <a:gd name="connsiteY1-22" fmla="*/ 917392 h 3672408"/>
              <a:gd name="connsiteX2-23" fmla="*/ 2247596 w 4259993"/>
              <a:gd name="connsiteY2-24" fmla="*/ 0 h 3672408"/>
              <a:gd name="connsiteX3-25" fmla="*/ 4259993 w 4259993"/>
              <a:gd name="connsiteY3-26" fmla="*/ 3672408 h 3672408"/>
              <a:gd name="connsiteX4-27" fmla="*/ 1634206 w 4259993"/>
              <a:gd name="connsiteY4-28" fmla="*/ 3621790 h 3672408"/>
              <a:gd name="connsiteX5" fmla="*/ 0 w 4259993"/>
              <a:gd name="connsiteY5" fmla="*/ 3672408 h 3672408"/>
              <a:gd name="connsiteX0-29" fmla="*/ 0 w 4259993"/>
              <a:gd name="connsiteY0-30" fmla="*/ 3672408 h 3713197"/>
              <a:gd name="connsiteX1-31" fmla="*/ 1728285 w 4259993"/>
              <a:gd name="connsiteY1-32" fmla="*/ 917392 h 3713197"/>
              <a:gd name="connsiteX2-33" fmla="*/ 2247596 w 4259993"/>
              <a:gd name="connsiteY2-34" fmla="*/ 0 h 3713197"/>
              <a:gd name="connsiteX3-35" fmla="*/ 4259993 w 4259993"/>
              <a:gd name="connsiteY3-36" fmla="*/ 3672408 h 3713197"/>
              <a:gd name="connsiteX4-37" fmla="*/ 1634206 w 4259993"/>
              <a:gd name="connsiteY4-38" fmla="*/ 3621790 h 3713197"/>
              <a:gd name="connsiteX5-39" fmla="*/ 0 w 4259993"/>
              <a:gd name="connsiteY5-40" fmla="*/ 3672408 h 3713197"/>
              <a:gd name="connsiteX0-41" fmla="*/ 0 w 4259993"/>
              <a:gd name="connsiteY0-42" fmla="*/ 3672408 h 3689575"/>
              <a:gd name="connsiteX1-43" fmla="*/ 1728285 w 4259993"/>
              <a:gd name="connsiteY1-44" fmla="*/ 917392 h 3689575"/>
              <a:gd name="connsiteX2-45" fmla="*/ 2247596 w 4259993"/>
              <a:gd name="connsiteY2-46" fmla="*/ 0 h 3689575"/>
              <a:gd name="connsiteX3-47" fmla="*/ 4259993 w 4259993"/>
              <a:gd name="connsiteY3-48" fmla="*/ 3672408 h 3689575"/>
              <a:gd name="connsiteX4-49" fmla="*/ 1634206 w 4259993"/>
              <a:gd name="connsiteY4-50" fmla="*/ 3621790 h 3689575"/>
              <a:gd name="connsiteX5-51" fmla="*/ 0 w 4259993"/>
              <a:gd name="connsiteY5-52" fmla="*/ 3672408 h 3689575"/>
              <a:gd name="connsiteX0-53" fmla="*/ 0 w 4259993"/>
              <a:gd name="connsiteY0-54" fmla="*/ 3672408 h 3672408"/>
              <a:gd name="connsiteX1-55" fmla="*/ 1728285 w 4259993"/>
              <a:gd name="connsiteY1-56" fmla="*/ 917392 h 3672408"/>
              <a:gd name="connsiteX2-57" fmla="*/ 2247596 w 4259993"/>
              <a:gd name="connsiteY2-58" fmla="*/ 0 h 3672408"/>
              <a:gd name="connsiteX3-59" fmla="*/ 4259993 w 4259993"/>
              <a:gd name="connsiteY3-60" fmla="*/ 3672408 h 3672408"/>
              <a:gd name="connsiteX4-61" fmla="*/ 1634206 w 4259993"/>
              <a:gd name="connsiteY4-62" fmla="*/ 3621790 h 3672408"/>
              <a:gd name="connsiteX5-63" fmla="*/ 0 w 4259993"/>
              <a:gd name="connsiteY5-64" fmla="*/ 3672408 h 3672408"/>
              <a:gd name="connsiteX0-65" fmla="*/ 0 w 4259993"/>
              <a:gd name="connsiteY0-66" fmla="*/ 3672408 h 3765339"/>
              <a:gd name="connsiteX1-67" fmla="*/ 1728285 w 4259993"/>
              <a:gd name="connsiteY1-68" fmla="*/ 917392 h 3765339"/>
              <a:gd name="connsiteX2-69" fmla="*/ 2247596 w 4259993"/>
              <a:gd name="connsiteY2-70" fmla="*/ 0 h 3765339"/>
              <a:gd name="connsiteX3-71" fmla="*/ 4259993 w 4259993"/>
              <a:gd name="connsiteY3-72" fmla="*/ 3672408 h 3765339"/>
              <a:gd name="connsiteX4-73" fmla="*/ 1765870 w 4259993"/>
              <a:gd name="connsiteY4-74" fmla="*/ 3742466 h 3765339"/>
              <a:gd name="connsiteX5-75" fmla="*/ 0 w 4259993"/>
              <a:gd name="connsiteY5-76" fmla="*/ 3672408 h 3765339"/>
              <a:gd name="connsiteX0-77" fmla="*/ 0 w 4259993"/>
              <a:gd name="connsiteY0-78" fmla="*/ 3672408 h 3672408"/>
              <a:gd name="connsiteX1-79" fmla="*/ 1728285 w 4259993"/>
              <a:gd name="connsiteY1-80" fmla="*/ 917392 h 3672408"/>
              <a:gd name="connsiteX2-81" fmla="*/ 2247596 w 4259993"/>
              <a:gd name="connsiteY2-82" fmla="*/ 0 h 3672408"/>
              <a:gd name="connsiteX3-83" fmla="*/ 4259993 w 4259993"/>
              <a:gd name="connsiteY3-84" fmla="*/ 3672408 h 3672408"/>
              <a:gd name="connsiteX4-85" fmla="*/ 1776842 w 4259993"/>
              <a:gd name="connsiteY4-86" fmla="*/ 3621791 h 3672408"/>
              <a:gd name="connsiteX5-87" fmla="*/ 0 w 4259993"/>
              <a:gd name="connsiteY5-88" fmla="*/ 3672408 h 3672408"/>
              <a:gd name="connsiteX0-89" fmla="*/ 0 w 4194161"/>
              <a:gd name="connsiteY0-90" fmla="*/ 3672408 h 3672408"/>
              <a:gd name="connsiteX1-91" fmla="*/ 1728285 w 4194161"/>
              <a:gd name="connsiteY1-92" fmla="*/ 917392 h 3672408"/>
              <a:gd name="connsiteX2-93" fmla="*/ 2247596 w 4194161"/>
              <a:gd name="connsiteY2-94" fmla="*/ 0 h 3672408"/>
              <a:gd name="connsiteX3-95" fmla="*/ 4194161 w 4194161"/>
              <a:gd name="connsiteY3-96" fmla="*/ 3617556 h 3672408"/>
              <a:gd name="connsiteX4-97" fmla="*/ 1776842 w 4194161"/>
              <a:gd name="connsiteY4-98" fmla="*/ 3621791 h 3672408"/>
              <a:gd name="connsiteX5-99" fmla="*/ 0 w 4194161"/>
              <a:gd name="connsiteY5-100" fmla="*/ 3672408 h 3672408"/>
              <a:gd name="connsiteX0-101" fmla="*/ 0 w 4194161"/>
              <a:gd name="connsiteY0-102" fmla="*/ 3672408 h 3672408"/>
              <a:gd name="connsiteX1-103" fmla="*/ 1728285 w 4194161"/>
              <a:gd name="connsiteY1-104" fmla="*/ 917392 h 3672408"/>
              <a:gd name="connsiteX2-105" fmla="*/ 2247596 w 4194161"/>
              <a:gd name="connsiteY2-106" fmla="*/ 0 h 3672408"/>
              <a:gd name="connsiteX3-107" fmla="*/ 2891768 w 4194161"/>
              <a:gd name="connsiteY3-108" fmla="*/ 1286055 h 3672408"/>
              <a:gd name="connsiteX4-109" fmla="*/ 4194161 w 4194161"/>
              <a:gd name="connsiteY4-110" fmla="*/ 3617556 h 3672408"/>
              <a:gd name="connsiteX5-111" fmla="*/ 1776842 w 4194161"/>
              <a:gd name="connsiteY5-112" fmla="*/ 3621791 h 3672408"/>
              <a:gd name="connsiteX6" fmla="*/ 0 w 4194161"/>
              <a:gd name="connsiteY6" fmla="*/ 3672408 h 3672408"/>
              <a:gd name="connsiteX0-113" fmla="*/ 0 w 4194161"/>
              <a:gd name="connsiteY0-114" fmla="*/ 3672408 h 3691397"/>
              <a:gd name="connsiteX1-115" fmla="*/ 1728285 w 4194161"/>
              <a:gd name="connsiteY1-116" fmla="*/ 917392 h 3691397"/>
              <a:gd name="connsiteX2-117" fmla="*/ 2247596 w 4194161"/>
              <a:gd name="connsiteY2-118" fmla="*/ 0 h 3691397"/>
              <a:gd name="connsiteX3-119" fmla="*/ 2891768 w 4194161"/>
              <a:gd name="connsiteY3-120" fmla="*/ 1286055 h 3691397"/>
              <a:gd name="connsiteX4-121" fmla="*/ 4194161 w 4194161"/>
              <a:gd name="connsiteY4-122" fmla="*/ 3617556 h 3691397"/>
              <a:gd name="connsiteX5-123" fmla="*/ 1792621 w 4194161"/>
              <a:gd name="connsiteY5-124" fmla="*/ 3653343 h 3691397"/>
              <a:gd name="connsiteX6-125" fmla="*/ 0 w 4194161"/>
              <a:gd name="connsiteY6-126" fmla="*/ 3672408 h 3691397"/>
              <a:gd name="connsiteX0-127" fmla="*/ 0 w 4194161"/>
              <a:gd name="connsiteY0-128" fmla="*/ 3672408 h 3672408"/>
              <a:gd name="connsiteX1-129" fmla="*/ 1728285 w 4194161"/>
              <a:gd name="connsiteY1-130" fmla="*/ 917392 h 3672408"/>
              <a:gd name="connsiteX2-131" fmla="*/ 2247596 w 4194161"/>
              <a:gd name="connsiteY2-132" fmla="*/ 0 h 3672408"/>
              <a:gd name="connsiteX3-133" fmla="*/ 2891768 w 4194161"/>
              <a:gd name="connsiteY3-134" fmla="*/ 1286055 h 3672408"/>
              <a:gd name="connsiteX4-135" fmla="*/ 4194161 w 4194161"/>
              <a:gd name="connsiteY4-136" fmla="*/ 3617556 h 3672408"/>
              <a:gd name="connsiteX5-137" fmla="*/ 1792621 w 4194161"/>
              <a:gd name="connsiteY5-138" fmla="*/ 3653343 h 3672408"/>
              <a:gd name="connsiteX6-139" fmla="*/ 0 w 4194161"/>
              <a:gd name="connsiteY6-140" fmla="*/ 3672408 h 3672408"/>
              <a:gd name="connsiteX0-141" fmla="*/ 0 w 4194161"/>
              <a:gd name="connsiteY0-142" fmla="*/ 3672408 h 3672408"/>
              <a:gd name="connsiteX1-143" fmla="*/ 700590 w 4194161"/>
              <a:gd name="connsiteY1-144" fmla="*/ 2464843 h 3672408"/>
              <a:gd name="connsiteX2-145" fmla="*/ 2247596 w 4194161"/>
              <a:gd name="connsiteY2-146" fmla="*/ 0 h 3672408"/>
              <a:gd name="connsiteX3-147" fmla="*/ 2891768 w 4194161"/>
              <a:gd name="connsiteY3-148" fmla="*/ 1286055 h 3672408"/>
              <a:gd name="connsiteX4-149" fmla="*/ 4194161 w 4194161"/>
              <a:gd name="connsiteY4-150" fmla="*/ 3617556 h 3672408"/>
              <a:gd name="connsiteX5-151" fmla="*/ 1792621 w 4194161"/>
              <a:gd name="connsiteY5-152" fmla="*/ 3653343 h 3672408"/>
              <a:gd name="connsiteX6-153" fmla="*/ 0 w 4194161"/>
              <a:gd name="connsiteY6-154" fmla="*/ 3672408 h 3672408"/>
              <a:gd name="connsiteX0-155" fmla="*/ 0 w 4194161"/>
              <a:gd name="connsiteY0-156" fmla="*/ 3566095 h 3566095"/>
              <a:gd name="connsiteX1-157" fmla="*/ 700590 w 4194161"/>
              <a:gd name="connsiteY1-158" fmla="*/ 2358530 h 3566095"/>
              <a:gd name="connsiteX2-159" fmla="*/ 2182627 w 4194161"/>
              <a:gd name="connsiteY2-160" fmla="*/ 0 h 3566095"/>
              <a:gd name="connsiteX3-161" fmla="*/ 2891768 w 4194161"/>
              <a:gd name="connsiteY3-162" fmla="*/ 1179742 h 3566095"/>
              <a:gd name="connsiteX4-163" fmla="*/ 4194161 w 4194161"/>
              <a:gd name="connsiteY4-164" fmla="*/ 3511243 h 3566095"/>
              <a:gd name="connsiteX5-165" fmla="*/ 1792621 w 4194161"/>
              <a:gd name="connsiteY5-166" fmla="*/ 3547030 h 3566095"/>
              <a:gd name="connsiteX6-167" fmla="*/ 0 w 4194161"/>
              <a:gd name="connsiteY6-168" fmla="*/ 3566095 h 3566095"/>
              <a:gd name="connsiteX0-169" fmla="*/ 0 w 4194161"/>
              <a:gd name="connsiteY0-170" fmla="*/ 3566095 h 3566095"/>
              <a:gd name="connsiteX1-171" fmla="*/ 700590 w 4194161"/>
              <a:gd name="connsiteY1-172" fmla="*/ 2358530 h 3566095"/>
              <a:gd name="connsiteX2-173" fmla="*/ 2182627 w 4194161"/>
              <a:gd name="connsiteY2-174" fmla="*/ 0 h 3566095"/>
              <a:gd name="connsiteX3-175" fmla="*/ 3488304 w 4194161"/>
              <a:gd name="connsiteY3-176" fmla="*/ 2195626 h 3566095"/>
              <a:gd name="connsiteX4-177" fmla="*/ 4194161 w 4194161"/>
              <a:gd name="connsiteY4-178" fmla="*/ 3511243 h 3566095"/>
              <a:gd name="connsiteX5-179" fmla="*/ 1792621 w 4194161"/>
              <a:gd name="connsiteY5-180" fmla="*/ 3547030 h 3566095"/>
              <a:gd name="connsiteX6-181" fmla="*/ 0 w 4194161"/>
              <a:gd name="connsiteY6-182" fmla="*/ 3566095 h 3566095"/>
              <a:gd name="connsiteX0-183" fmla="*/ 0 w 4087848"/>
              <a:gd name="connsiteY0-184" fmla="*/ 3566095 h 3566095"/>
              <a:gd name="connsiteX1-185" fmla="*/ 700590 w 4087848"/>
              <a:gd name="connsiteY1-186" fmla="*/ 2358530 h 3566095"/>
              <a:gd name="connsiteX2-187" fmla="*/ 2182627 w 4087848"/>
              <a:gd name="connsiteY2-188" fmla="*/ 0 h 3566095"/>
              <a:gd name="connsiteX3-189" fmla="*/ 3488304 w 4087848"/>
              <a:gd name="connsiteY3-190" fmla="*/ 2195626 h 3566095"/>
              <a:gd name="connsiteX4-191" fmla="*/ 4087848 w 4087848"/>
              <a:gd name="connsiteY4-192" fmla="*/ 3534868 h 3566095"/>
              <a:gd name="connsiteX5-193" fmla="*/ 1792621 w 4087848"/>
              <a:gd name="connsiteY5-194" fmla="*/ 3547030 h 3566095"/>
              <a:gd name="connsiteX6-195" fmla="*/ 0 w 4087848"/>
              <a:gd name="connsiteY6-196" fmla="*/ 3566095 h 3566095"/>
              <a:gd name="connsiteX0-197" fmla="*/ 0 w 4087848"/>
              <a:gd name="connsiteY0-198" fmla="*/ 3566095 h 3566095"/>
              <a:gd name="connsiteX1-199" fmla="*/ 700590 w 4087848"/>
              <a:gd name="connsiteY1-200" fmla="*/ 2358530 h 3566095"/>
              <a:gd name="connsiteX2-201" fmla="*/ 2182627 w 4087848"/>
              <a:gd name="connsiteY2-202" fmla="*/ 0 h 3566095"/>
              <a:gd name="connsiteX3-203" fmla="*/ 3488304 w 4087848"/>
              <a:gd name="connsiteY3-204" fmla="*/ 2195626 h 3566095"/>
              <a:gd name="connsiteX4-205" fmla="*/ 4087848 w 4087848"/>
              <a:gd name="connsiteY4-206" fmla="*/ 3534868 h 3566095"/>
              <a:gd name="connsiteX5-207" fmla="*/ 3344632 w 4087848"/>
              <a:gd name="connsiteY5-208" fmla="*/ 3522595 h 3566095"/>
              <a:gd name="connsiteX6-209" fmla="*/ 1792621 w 4087848"/>
              <a:gd name="connsiteY6-210" fmla="*/ 3547030 h 3566095"/>
              <a:gd name="connsiteX7" fmla="*/ 0 w 4087848"/>
              <a:gd name="connsiteY7" fmla="*/ 3566095 h 3566095"/>
              <a:gd name="connsiteX0-211" fmla="*/ 0 w 4087848"/>
              <a:gd name="connsiteY0-212" fmla="*/ 3566095 h 3566095"/>
              <a:gd name="connsiteX1-213" fmla="*/ 700590 w 4087848"/>
              <a:gd name="connsiteY1-214" fmla="*/ 2358530 h 3566095"/>
              <a:gd name="connsiteX2-215" fmla="*/ 2182627 w 4087848"/>
              <a:gd name="connsiteY2-216" fmla="*/ 0 h 3566095"/>
              <a:gd name="connsiteX3-217" fmla="*/ 3328834 w 4087848"/>
              <a:gd name="connsiteY3-218" fmla="*/ 2195626 h 3566095"/>
              <a:gd name="connsiteX4-219" fmla="*/ 4087848 w 4087848"/>
              <a:gd name="connsiteY4-220" fmla="*/ 3534868 h 3566095"/>
              <a:gd name="connsiteX5-221" fmla="*/ 3344632 w 4087848"/>
              <a:gd name="connsiteY5-222" fmla="*/ 3522595 h 3566095"/>
              <a:gd name="connsiteX6-223" fmla="*/ 1792621 w 4087848"/>
              <a:gd name="connsiteY6-224" fmla="*/ 3547030 h 3566095"/>
              <a:gd name="connsiteX7-225" fmla="*/ 0 w 4087848"/>
              <a:gd name="connsiteY7-226" fmla="*/ 3566095 h 3566095"/>
              <a:gd name="connsiteX0-227" fmla="*/ 0 w 4087848"/>
              <a:gd name="connsiteY0-228" fmla="*/ 3566095 h 3566095"/>
              <a:gd name="connsiteX1-229" fmla="*/ 700590 w 4087848"/>
              <a:gd name="connsiteY1-230" fmla="*/ 2358530 h 3566095"/>
              <a:gd name="connsiteX2-231" fmla="*/ 2182627 w 4087848"/>
              <a:gd name="connsiteY2-232" fmla="*/ 0 h 3566095"/>
              <a:gd name="connsiteX3-233" fmla="*/ 3328834 w 4087848"/>
              <a:gd name="connsiteY3-234" fmla="*/ 2195626 h 3566095"/>
              <a:gd name="connsiteX4-235" fmla="*/ 4087848 w 4087848"/>
              <a:gd name="connsiteY4-236" fmla="*/ 3534868 h 3566095"/>
              <a:gd name="connsiteX5-237" fmla="*/ 3344632 w 4087848"/>
              <a:gd name="connsiteY5-238" fmla="*/ 3522595 h 3566095"/>
              <a:gd name="connsiteX6-239" fmla="*/ 1792621 w 4087848"/>
              <a:gd name="connsiteY6-240" fmla="*/ 3547030 h 3566095"/>
              <a:gd name="connsiteX7-241" fmla="*/ 0 w 4087848"/>
              <a:gd name="connsiteY7-242" fmla="*/ 3566095 h 3566095"/>
              <a:gd name="connsiteX0-243" fmla="*/ 0 w 4087848"/>
              <a:gd name="connsiteY0-244" fmla="*/ 3566095 h 3566095"/>
              <a:gd name="connsiteX1-245" fmla="*/ 700590 w 4087848"/>
              <a:gd name="connsiteY1-246" fmla="*/ 2358530 h 3566095"/>
              <a:gd name="connsiteX2-247" fmla="*/ 2182627 w 4087848"/>
              <a:gd name="connsiteY2-248" fmla="*/ 0 h 3566095"/>
              <a:gd name="connsiteX3-249" fmla="*/ 3328834 w 4087848"/>
              <a:gd name="connsiteY3-250" fmla="*/ 2195626 h 3566095"/>
              <a:gd name="connsiteX4-251" fmla="*/ 4087848 w 4087848"/>
              <a:gd name="connsiteY4-252" fmla="*/ 3534868 h 3566095"/>
              <a:gd name="connsiteX5-253" fmla="*/ 3344632 w 4087848"/>
              <a:gd name="connsiteY5-254" fmla="*/ 3522595 h 3566095"/>
              <a:gd name="connsiteX6-255" fmla="*/ 1792621 w 4087848"/>
              <a:gd name="connsiteY6-256" fmla="*/ 3547030 h 3566095"/>
              <a:gd name="connsiteX7-257" fmla="*/ 0 w 4087848"/>
              <a:gd name="connsiteY7-258" fmla="*/ 3566095 h 3566095"/>
              <a:gd name="connsiteX0-259" fmla="*/ 0 w 4087848"/>
              <a:gd name="connsiteY0-260" fmla="*/ 3566095 h 3566095"/>
              <a:gd name="connsiteX1-261" fmla="*/ 700590 w 4087848"/>
              <a:gd name="connsiteY1-262" fmla="*/ 2358530 h 3566095"/>
              <a:gd name="connsiteX2-263" fmla="*/ 2182627 w 4087848"/>
              <a:gd name="connsiteY2-264" fmla="*/ 0 h 3566095"/>
              <a:gd name="connsiteX3-265" fmla="*/ 3328834 w 4087848"/>
              <a:gd name="connsiteY3-266" fmla="*/ 2195626 h 3566095"/>
              <a:gd name="connsiteX4-267" fmla="*/ 4087848 w 4087848"/>
              <a:gd name="connsiteY4-268" fmla="*/ 3534868 h 3566095"/>
              <a:gd name="connsiteX5-269" fmla="*/ 3344632 w 4087848"/>
              <a:gd name="connsiteY5-270" fmla="*/ 3522595 h 3566095"/>
              <a:gd name="connsiteX6-271" fmla="*/ 1792621 w 4087848"/>
              <a:gd name="connsiteY6-272" fmla="*/ 3547030 h 3566095"/>
              <a:gd name="connsiteX7-273" fmla="*/ 0 w 4087848"/>
              <a:gd name="connsiteY7-274" fmla="*/ 3566095 h 3566095"/>
              <a:gd name="connsiteX0-275" fmla="*/ 0 w 4087848"/>
              <a:gd name="connsiteY0-276" fmla="*/ 3566095 h 3566095"/>
              <a:gd name="connsiteX1-277" fmla="*/ 700590 w 4087848"/>
              <a:gd name="connsiteY1-278" fmla="*/ 2358530 h 3566095"/>
              <a:gd name="connsiteX2-279" fmla="*/ 2182627 w 4087848"/>
              <a:gd name="connsiteY2-280" fmla="*/ 0 h 3566095"/>
              <a:gd name="connsiteX3-281" fmla="*/ 3328834 w 4087848"/>
              <a:gd name="connsiteY3-282" fmla="*/ 2195626 h 3566095"/>
              <a:gd name="connsiteX4-283" fmla="*/ 4087848 w 4087848"/>
              <a:gd name="connsiteY4-284" fmla="*/ 3534868 h 3566095"/>
              <a:gd name="connsiteX5-285" fmla="*/ 3344632 w 4087848"/>
              <a:gd name="connsiteY5-286" fmla="*/ 3522595 h 3566095"/>
              <a:gd name="connsiteX6-287" fmla="*/ 1792621 w 4087848"/>
              <a:gd name="connsiteY6-288" fmla="*/ 3547030 h 3566095"/>
              <a:gd name="connsiteX7-289" fmla="*/ 0 w 4087848"/>
              <a:gd name="connsiteY7-290" fmla="*/ 3566095 h 3566095"/>
              <a:gd name="connsiteX0-291" fmla="*/ 0 w 4087848"/>
              <a:gd name="connsiteY0-292" fmla="*/ 3566095 h 3566095"/>
              <a:gd name="connsiteX1-293" fmla="*/ 700590 w 4087848"/>
              <a:gd name="connsiteY1-294" fmla="*/ 2358530 h 3566095"/>
              <a:gd name="connsiteX2-295" fmla="*/ 2182627 w 4087848"/>
              <a:gd name="connsiteY2-296" fmla="*/ 0 h 3566095"/>
              <a:gd name="connsiteX3-297" fmla="*/ 3328834 w 4087848"/>
              <a:gd name="connsiteY3-298" fmla="*/ 2195626 h 3566095"/>
              <a:gd name="connsiteX4-299" fmla="*/ 4087848 w 4087848"/>
              <a:gd name="connsiteY4-300" fmla="*/ 3534868 h 3566095"/>
              <a:gd name="connsiteX5-301" fmla="*/ 3344632 w 4087848"/>
              <a:gd name="connsiteY5-302" fmla="*/ 3522595 h 3566095"/>
              <a:gd name="connsiteX6-303" fmla="*/ 1792621 w 4087848"/>
              <a:gd name="connsiteY6-304" fmla="*/ 3547030 h 3566095"/>
              <a:gd name="connsiteX7-305" fmla="*/ 0 w 4087848"/>
              <a:gd name="connsiteY7-306" fmla="*/ 3566095 h 3566095"/>
              <a:gd name="connsiteX0-307" fmla="*/ 0 w 4087848"/>
              <a:gd name="connsiteY0-308" fmla="*/ 3566095 h 3566095"/>
              <a:gd name="connsiteX1-309" fmla="*/ 700590 w 4087848"/>
              <a:gd name="connsiteY1-310" fmla="*/ 2358530 h 3566095"/>
              <a:gd name="connsiteX2-311" fmla="*/ 2182627 w 4087848"/>
              <a:gd name="connsiteY2-312" fmla="*/ 0 h 3566095"/>
              <a:gd name="connsiteX3-313" fmla="*/ 3328834 w 4087848"/>
              <a:gd name="connsiteY3-314" fmla="*/ 2195626 h 3566095"/>
              <a:gd name="connsiteX4-315" fmla="*/ 4087848 w 4087848"/>
              <a:gd name="connsiteY4-316" fmla="*/ 3534868 h 3566095"/>
              <a:gd name="connsiteX5-317" fmla="*/ 3344632 w 4087848"/>
              <a:gd name="connsiteY5-318" fmla="*/ 3522595 h 3566095"/>
              <a:gd name="connsiteX6-319" fmla="*/ 1792621 w 4087848"/>
              <a:gd name="connsiteY6-320" fmla="*/ 3547030 h 3566095"/>
              <a:gd name="connsiteX7-321" fmla="*/ 0 w 4087848"/>
              <a:gd name="connsiteY7-322" fmla="*/ 3566095 h 3566095"/>
              <a:gd name="connsiteX0-323" fmla="*/ 0 w 4087848"/>
              <a:gd name="connsiteY0-324" fmla="*/ 3566095 h 3566095"/>
              <a:gd name="connsiteX1-325" fmla="*/ 747841 w 4087848"/>
              <a:gd name="connsiteY1-326" fmla="*/ 2393967 h 3566095"/>
              <a:gd name="connsiteX2-327" fmla="*/ 2182627 w 4087848"/>
              <a:gd name="connsiteY2-328" fmla="*/ 0 h 3566095"/>
              <a:gd name="connsiteX3-329" fmla="*/ 3328834 w 4087848"/>
              <a:gd name="connsiteY3-330" fmla="*/ 2195626 h 3566095"/>
              <a:gd name="connsiteX4-331" fmla="*/ 4087848 w 4087848"/>
              <a:gd name="connsiteY4-332" fmla="*/ 3534868 h 3566095"/>
              <a:gd name="connsiteX5-333" fmla="*/ 3344632 w 4087848"/>
              <a:gd name="connsiteY5-334" fmla="*/ 3522595 h 3566095"/>
              <a:gd name="connsiteX6-335" fmla="*/ 1792621 w 4087848"/>
              <a:gd name="connsiteY6-336" fmla="*/ 3547030 h 3566095"/>
              <a:gd name="connsiteX7-337" fmla="*/ 0 w 4087848"/>
              <a:gd name="connsiteY7-338" fmla="*/ 3566095 h 3566095"/>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39" y="connsiteY5-40"/>
              </a:cxn>
              <a:cxn ang="0">
                <a:pos x="connsiteX6-125" y="connsiteY6-126"/>
              </a:cxn>
              <a:cxn ang="0">
                <a:pos x="connsiteX7-225" y="connsiteY7-226"/>
              </a:cxn>
            </a:cxnLst>
            <a:rect l="l" t="t" r="r" b="b"/>
            <a:pathLst>
              <a:path w="4087848" h="3566095">
                <a:moveTo>
                  <a:pt x="0" y="3566095"/>
                </a:moveTo>
                <a:cubicBezTo>
                  <a:pt x="568255" y="2585046"/>
                  <a:pt x="787935" y="2376852"/>
                  <a:pt x="747841" y="2393967"/>
                </a:cubicBezTo>
                <a:cubicBezTo>
                  <a:pt x="834319" y="2257483"/>
                  <a:pt x="1700427" y="851146"/>
                  <a:pt x="2182627" y="0"/>
                </a:cubicBezTo>
                <a:cubicBezTo>
                  <a:pt x="2411980" y="428685"/>
                  <a:pt x="3099481" y="1766941"/>
                  <a:pt x="3328834" y="2195626"/>
                </a:cubicBezTo>
                <a:lnTo>
                  <a:pt x="4087848" y="3534868"/>
                </a:lnTo>
                <a:cubicBezTo>
                  <a:pt x="3842078" y="3534714"/>
                  <a:pt x="3590402" y="3522749"/>
                  <a:pt x="3344632" y="3522595"/>
                </a:cubicBezTo>
                <a:lnTo>
                  <a:pt x="1792621" y="3547030"/>
                </a:lnTo>
                <a:cubicBezTo>
                  <a:pt x="1502894" y="3547017"/>
                  <a:pt x="544735" y="3549222"/>
                  <a:pt x="0" y="3566095"/>
                </a:cubicBezTo>
                <a:close/>
              </a:path>
            </a:pathLst>
          </a:custGeom>
          <a:solidFill>
            <a:srgbClr val="464646"/>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7" name="Isosceles Triangle 13"/>
          <p:cNvSpPr/>
          <p:nvPr userDrawn="1"/>
        </p:nvSpPr>
        <p:spPr bwMode="auto">
          <a:xfrm rot="5400000">
            <a:off x="5943484" y="4742872"/>
            <a:ext cx="874812" cy="763156"/>
          </a:xfrm>
          <a:custGeom>
            <a:avLst/>
            <a:gdLst>
              <a:gd name="connsiteX0" fmla="*/ 0 w 4259993"/>
              <a:gd name="connsiteY0" fmla="*/ 3672408 h 3672408"/>
              <a:gd name="connsiteX1" fmla="*/ 2129997 w 4259993"/>
              <a:gd name="connsiteY1" fmla="*/ 0 h 3672408"/>
              <a:gd name="connsiteX2" fmla="*/ 4259993 w 4259993"/>
              <a:gd name="connsiteY2" fmla="*/ 3672408 h 3672408"/>
              <a:gd name="connsiteX3" fmla="*/ 0 w 4259993"/>
              <a:gd name="connsiteY3" fmla="*/ 3672408 h 3672408"/>
              <a:gd name="connsiteX0-1" fmla="*/ 0 w 4259993"/>
              <a:gd name="connsiteY0-2" fmla="*/ 3672408 h 3672408"/>
              <a:gd name="connsiteX1-3" fmla="*/ 1728285 w 4259993"/>
              <a:gd name="connsiteY1-4" fmla="*/ 917392 h 3672408"/>
              <a:gd name="connsiteX2-5" fmla="*/ 2129997 w 4259993"/>
              <a:gd name="connsiteY2-6" fmla="*/ 0 h 3672408"/>
              <a:gd name="connsiteX3-7" fmla="*/ 4259993 w 4259993"/>
              <a:gd name="connsiteY3-8" fmla="*/ 3672408 h 3672408"/>
              <a:gd name="connsiteX4" fmla="*/ 0 w 4259993"/>
              <a:gd name="connsiteY4" fmla="*/ 3672408 h 3672408"/>
              <a:gd name="connsiteX0-9" fmla="*/ 0 w 4259993"/>
              <a:gd name="connsiteY0-10" fmla="*/ 3672408 h 3672408"/>
              <a:gd name="connsiteX1-11" fmla="*/ 1728285 w 4259993"/>
              <a:gd name="connsiteY1-12" fmla="*/ 917392 h 3672408"/>
              <a:gd name="connsiteX2-13" fmla="*/ 2247596 w 4259993"/>
              <a:gd name="connsiteY2-14" fmla="*/ 0 h 3672408"/>
              <a:gd name="connsiteX3-15" fmla="*/ 4259993 w 4259993"/>
              <a:gd name="connsiteY3-16" fmla="*/ 3672408 h 3672408"/>
              <a:gd name="connsiteX4-17" fmla="*/ 0 w 4259993"/>
              <a:gd name="connsiteY4-18" fmla="*/ 3672408 h 3672408"/>
              <a:gd name="connsiteX0-19" fmla="*/ 0 w 4259993"/>
              <a:gd name="connsiteY0-20" fmla="*/ 3672408 h 3672408"/>
              <a:gd name="connsiteX1-21" fmla="*/ 1728285 w 4259993"/>
              <a:gd name="connsiteY1-22" fmla="*/ 917392 h 3672408"/>
              <a:gd name="connsiteX2-23" fmla="*/ 2247596 w 4259993"/>
              <a:gd name="connsiteY2-24" fmla="*/ 0 h 3672408"/>
              <a:gd name="connsiteX3-25" fmla="*/ 4259993 w 4259993"/>
              <a:gd name="connsiteY3-26" fmla="*/ 3672408 h 3672408"/>
              <a:gd name="connsiteX4-27" fmla="*/ 1634206 w 4259993"/>
              <a:gd name="connsiteY4-28" fmla="*/ 3621790 h 3672408"/>
              <a:gd name="connsiteX5" fmla="*/ 0 w 4259993"/>
              <a:gd name="connsiteY5" fmla="*/ 3672408 h 3672408"/>
              <a:gd name="connsiteX0-29" fmla="*/ 0 w 4259993"/>
              <a:gd name="connsiteY0-30" fmla="*/ 3672408 h 3713197"/>
              <a:gd name="connsiteX1-31" fmla="*/ 1728285 w 4259993"/>
              <a:gd name="connsiteY1-32" fmla="*/ 917392 h 3713197"/>
              <a:gd name="connsiteX2-33" fmla="*/ 2247596 w 4259993"/>
              <a:gd name="connsiteY2-34" fmla="*/ 0 h 3713197"/>
              <a:gd name="connsiteX3-35" fmla="*/ 4259993 w 4259993"/>
              <a:gd name="connsiteY3-36" fmla="*/ 3672408 h 3713197"/>
              <a:gd name="connsiteX4-37" fmla="*/ 1634206 w 4259993"/>
              <a:gd name="connsiteY4-38" fmla="*/ 3621790 h 3713197"/>
              <a:gd name="connsiteX5-39" fmla="*/ 0 w 4259993"/>
              <a:gd name="connsiteY5-40" fmla="*/ 3672408 h 3713197"/>
              <a:gd name="connsiteX0-41" fmla="*/ 0 w 4259993"/>
              <a:gd name="connsiteY0-42" fmla="*/ 3672408 h 3689575"/>
              <a:gd name="connsiteX1-43" fmla="*/ 1728285 w 4259993"/>
              <a:gd name="connsiteY1-44" fmla="*/ 917392 h 3689575"/>
              <a:gd name="connsiteX2-45" fmla="*/ 2247596 w 4259993"/>
              <a:gd name="connsiteY2-46" fmla="*/ 0 h 3689575"/>
              <a:gd name="connsiteX3-47" fmla="*/ 4259993 w 4259993"/>
              <a:gd name="connsiteY3-48" fmla="*/ 3672408 h 3689575"/>
              <a:gd name="connsiteX4-49" fmla="*/ 1634206 w 4259993"/>
              <a:gd name="connsiteY4-50" fmla="*/ 3621790 h 3689575"/>
              <a:gd name="connsiteX5-51" fmla="*/ 0 w 4259993"/>
              <a:gd name="connsiteY5-52" fmla="*/ 3672408 h 3689575"/>
              <a:gd name="connsiteX0-53" fmla="*/ 0 w 4259993"/>
              <a:gd name="connsiteY0-54" fmla="*/ 3672408 h 3672408"/>
              <a:gd name="connsiteX1-55" fmla="*/ 1728285 w 4259993"/>
              <a:gd name="connsiteY1-56" fmla="*/ 917392 h 3672408"/>
              <a:gd name="connsiteX2-57" fmla="*/ 2247596 w 4259993"/>
              <a:gd name="connsiteY2-58" fmla="*/ 0 h 3672408"/>
              <a:gd name="connsiteX3-59" fmla="*/ 4259993 w 4259993"/>
              <a:gd name="connsiteY3-60" fmla="*/ 3672408 h 3672408"/>
              <a:gd name="connsiteX4-61" fmla="*/ 1634206 w 4259993"/>
              <a:gd name="connsiteY4-62" fmla="*/ 3621790 h 3672408"/>
              <a:gd name="connsiteX5-63" fmla="*/ 0 w 4259993"/>
              <a:gd name="connsiteY5-64" fmla="*/ 3672408 h 3672408"/>
              <a:gd name="connsiteX0-65" fmla="*/ 0 w 4259993"/>
              <a:gd name="connsiteY0-66" fmla="*/ 3672408 h 3765339"/>
              <a:gd name="connsiteX1-67" fmla="*/ 1728285 w 4259993"/>
              <a:gd name="connsiteY1-68" fmla="*/ 917392 h 3765339"/>
              <a:gd name="connsiteX2-69" fmla="*/ 2247596 w 4259993"/>
              <a:gd name="connsiteY2-70" fmla="*/ 0 h 3765339"/>
              <a:gd name="connsiteX3-71" fmla="*/ 4259993 w 4259993"/>
              <a:gd name="connsiteY3-72" fmla="*/ 3672408 h 3765339"/>
              <a:gd name="connsiteX4-73" fmla="*/ 1765870 w 4259993"/>
              <a:gd name="connsiteY4-74" fmla="*/ 3742466 h 3765339"/>
              <a:gd name="connsiteX5-75" fmla="*/ 0 w 4259993"/>
              <a:gd name="connsiteY5-76" fmla="*/ 3672408 h 3765339"/>
              <a:gd name="connsiteX0-77" fmla="*/ 0 w 4259993"/>
              <a:gd name="connsiteY0-78" fmla="*/ 3672408 h 3672408"/>
              <a:gd name="connsiteX1-79" fmla="*/ 1728285 w 4259993"/>
              <a:gd name="connsiteY1-80" fmla="*/ 917392 h 3672408"/>
              <a:gd name="connsiteX2-81" fmla="*/ 2247596 w 4259993"/>
              <a:gd name="connsiteY2-82" fmla="*/ 0 h 3672408"/>
              <a:gd name="connsiteX3-83" fmla="*/ 4259993 w 4259993"/>
              <a:gd name="connsiteY3-84" fmla="*/ 3672408 h 3672408"/>
              <a:gd name="connsiteX4-85" fmla="*/ 1776842 w 4259993"/>
              <a:gd name="connsiteY4-86" fmla="*/ 3621791 h 3672408"/>
              <a:gd name="connsiteX5-87" fmla="*/ 0 w 4259993"/>
              <a:gd name="connsiteY5-88" fmla="*/ 3672408 h 3672408"/>
              <a:gd name="connsiteX0-89" fmla="*/ 0 w 4194161"/>
              <a:gd name="connsiteY0-90" fmla="*/ 3672408 h 3672408"/>
              <a:gd name="connsiteX1-91" fmla="*/ 1728285 w 4194161"/>
              <a:gd name="connsiteY1-92" fmla="*/ 917392 h 3672408"/>
              <a:gd name="connsiteX2-93" fmla="*/ 2247596 w 4194161"/>
              <a:gd name="connsiteY2-94" fmla="*/ 0 h 3672408"/>
              <a:gd name="connsiteX3-95" fmla="*/ 4194161 w 4194161"/>
              <a:gd name="connsiteY3-96" fmla="*/ 3617556 h 3672408"/>
              <a:gd name="connsiteX4-97" fmla="*/ 1776842 w 4194161"/>
              <a:gd name="connsiteY4-98" fmla="*/ 3621791 h 3672408"/>
              <a:gd name="connsiteX5-99" fmla="*/ 0 w 4194161"/>
              <a:gd name="connsiteY5-100" fmla="*/ 3672408 h 3672408"/>
              <a:gd name="connsiteX0-101" fmla="*/ 0 w 4194161"/>
              <a:gd name="connsiteY0-102" fmla="*/ 3672408 h 3672408"/>
              <a:gd name="connsiteX1-103" fmla="*/ 1728285 w 4194161"/>
              <a:gd name="connsiteY1-104" fmla="*/ 917392 h 3672408"/>
              <a:gd name="connsiteX2-105" fmla="*/ 2247596 w 4194161"/>
              <a:gd name="connsiteY2-106" fmla="*/ 0 h 3672408"/>
              <a:gd name="connsiteX3-107" fmla="*/ 2891768 w 4194161"/>
              <a:gd name="connsiteY3-108" fmla="*/ 1286055 h 3672408"/>
              <a:gd name="connsiteX4-109" fmla="*/ 4194161 w 4194161"/>
              <a:gd name="connsiteY4-110" fmla="*/ 3617556 h 3672408"/>
              <a:gd name="connsiteX5-111" fmla="*/ 1776842 w 4194161"/>
              <a:gd name="connsiteY5-112" fmla="*/ 3621791 h 3672408"/>
              <a:gd name="connsiteX6" fmla="*/ 0 w 4194161"/>
              <a:gd name="connsiteY6" fmla="*/ 3672408 h 3672408"/>
              <a:gd name="connsiteX0-113" fmla="*/ 0 w 4194161"/>
              <a:gd name="connsiteY0-114" fmla="*/ 3672408 h 3691397"/>
              <a:gd name="connsiteX1-115" fmla="*/ 1728285 w 4194161"/>
              <a:gd name="connsiteY1-116" fmla="*/ 917392 h 3691397"/>
              <a:gd name="connsiteX2-117" fmla="*/ 2247596 w 4194161"/>
              <a:gd name="connsiteY2-118" fmla="*/ 0 h 3691397"/>
              <a:gd name="connsiteX3-119" fmla="*/ 2891768 w 4194161"/>
              <a:gd name="connsiteY3-120" fmla="*/ 1286055 h 3691397"/>
              <a:gd name="connsiteX4-121" fmla="*/ 4194161 w 4194161"/>
              <a:gd name="connsiteY4-122" fmla="*/ 3617556 h 3691397"/>
              <a:gd name="connsiteX5-123" fmla="*/ 1792621 w 4194161"/>
              <a:gd name="connsiteY5-124" fmla="*/ 3653343 h 3691397"/>
              <a:gd name="connsiteX6-125" fmla="*/ 0 w 4194161"/>
              <a:gd name="connsiteY6-126" fmla="*/ 3672408 h 3691397"/>
              <a:gd name="connsiteX0-127" fmla="*/ 0 w 4194161"/>
              <a:gd name="connsiteY0-128" fmla="*/ 3672408 h 3672408"/>
              <a:gd name="connsiteX1-129" fmla="*/ 1728285 w 4194161"/>
              <a:gd name="connsiteY1-130" fmla="*/ 917392 h 3672408"/>
              <a:gd name="connsiteX2-131" fmla="*/ 2247596 w 4194161"/>
              <a:gd name="connsiteY2-132" fmla="*/ 0 h 3672408"/>
              <a:gd name="connsiteX3-133" fmla="*/ 2891768 w 4194161"/>
              <a:gd name="connsiteY3-134" fmla="*/ 1286055 h 3672408"/>
              <a:gd name="connsiteX4-135" fmla="*/ 4194161 w 4194161"/>
              <a:gd name="connsiteY4-136" fmla="*/ 3617556 h 3672408"/>
              <a:gd name="connsiteX5-137" fmla="*/ 1792621 w 4194161"/>
              <a:gd name="connsiteY5-138" fmla="*/ 3653343 h 3672408"/>
              <a:gd name="connsiteX6-139" fmla="*/ 0 w 4194161"/>
              <a:gd name="connsiteY6-140" fmla="*/ 3672408 h 3672408"/>
              <a:gd name="connsiteX0-141" fmla="*/ 0 w 4194161"/>
              <a:gd name="connsiteY0-142" fmla="*/ 3672408 h 3672408"/>
              <a:gd name="connsiteX1-143" fmla="*/ 700590 w 4194161"/>
              <a:gd name="connsiteY1-144" fmla="*/ 2464843 h 3672408"/>
              <a:gd name="connsiteX2-145" fmla="*/ 2247596 w 4194161"/>
              <a:gd name="connsiteY2-146" fmla="*/ 0 h 3672408"/>
              <a:gd name="connsiteX3-147" fmla="*/ 2891768 w 4194161"/>
              <a:gd name="connsiteY3-148" fmla="*/ 1286055 h 3672408"/>
              <a:gd name="connsiteX4-149" fmla="*/ 4194161 w 4194161"/>
              <a:gd name="connsiteY4-150" fmla="*/ 3617556 h 3672408"/>
              <a:gd name="connsiteX5-151" fmla="*/ 1792621 w 4194161"/>
              <a:gd name="connsiteY5-152" fmla="*/ 3653343 h 3672408"/>
              <a:gd name="connsiteX6-153" fmla="*/ 0 w 4194161"/>
              <a:gd name="connsiteY6-154" fmla="*/ 3672408 h 3672408"/>
              <a:gd name="connsiteX0-155" fmla="*/ 0 w 4194161"/>
              <a:gd name="connsiteY0-156" fmla="*/ 3566095 h 3566095"/>
              <a:gd name="connsiteX1-157" fmla="*/ 700590 w 4194161"/>
              <a:gd name="connsiteY1-158" fmla="*/ 2358530 h 3566095"/>
              <a:gd name="connsiteX2-159" fmla="*/ 2182627 w 4194161"/>
              <a:gd name="connsiteY2-160" fmla="*/ 0 h 3566095"/>
              <a:gd name="connsiteX3-161" fmla="*/ 2891768 w 4194161"/>
              <a:gd name="connsiteY3-162" fmla="*/ 1179742 h 3566095"/>
              <a:gd name="connsiteX4-163" fmla="*/ 4194161 w 4194161"/>
              <a:gd name="connsiteY4-164" fmla="*/ 3511243 h 3566095"/>
              <a:gd name="connsiteX5-165" fmla="*/ 1792621 w 4194161"/>
              <a:gd name="connsiteY5-166" fmla="*/ 3547030 h 3566095"/>
              <a:gd name="connsiteX6-167" fmla="*/ 0 w 4194161"/>
              <a:gd name="connsiteY6-168" fmla="*/ 3566095 h 3566095"/>
              <a:gd name="connsiteX0-169" fmla="*/ 0 w 4194161"/>
              <a:gd name="connsiteY0-170" fmla="*/ 3566095 h 3566095"/>
              <a:gd name="connsiteX1-171" fmla="*/ 700590 w 4194161"/>
              <a:gd name="connsiteY1-172" fmla="*/ 2358530 h 3566095"/>
              <a:gd name="connsiteX2-173" fmla="*/ 2182627 w 4194161"/>
              <a:gd name="connsiteY2-174" fmla="*/ 0 h 3566095"/>
              <a:gd name="connsiteX3-175" fmla="*/ 3488304 w 4194161"/>
              <a:gd name="connsiteY3-176" fmla="*/ 2195626 h 3566095"/>
              <a:gd name="connsiteX4-177" fmla="*/ 4194161 w 4194161"/>
              <a:gd name="connsiteY4-178" fmla="*/ 3511243 h 3566095"/>
              <a:gd name="connsiteX5-179" fmla="*/ 1792621 w 4194161"/>
              <a:gd name="connsiteY5-180" fmla="*/ 3547030 h 3566095"/>
              <a:gd name="connsiteX6-181" fmla="*/ 0 w 4194161"/>
              <a:gd name="connsiteY6-182" fmla="*/ 3566095 h 3566095"/>
              <a:gd name="connsiteX0-183" fmla="*/ 0 w 4087848"/>
              <a:gd name="connsiteY0-184" fmla="*/ 3566095 h 3566095"/>
              <a:gd name="connsiteX1-185" fmla="*/ 700590 w 4087848"/>
              <a:gd name="connsiteY1-186" fmla="*/ 2358530 h 3566095"/>
              <a:gd name="connsiteX2-187" fmla="*/ 2182627 w 4087848"/>
              <a:gd name="connsiteY2-188" fmla="*/ 0 h 3566095"/>
              <a:gd name="connsiteX3-189" fmla="*/ 3488304 w 4087848"/>
              <a:gd name="connsiteY3-190" fmla="*/ 2195626 h 3566095"/>
              <a:gd name="connsiteX4-191" fmla="*/ 4087848 w 4087848"/>
              <a:gd name="connsiteY4-192" fmla="*/ 3534868 h 3566095"/>
              <a:gd name="connsiteX5-193" fmla="*/ 1792621 w 4087848"/>
              <a:gd name="connsiteY5-194" fmla="*/ 3547030 h 3566095"/>
              <a:gd name="connsiteX6-195" fmla="*/ 0 w 4087848"/>
              <a:gd name="connsiteY6-196" fmla="*/ 3566095 h 3566095"/>
              <a:gd name="connsiteX0-197" fmla="*/ 0 w 4087848"/>
              <a:gd name="connsiteY0-198" fmla="*/ 3566095 h 3566095"/>
              <a:gd name="connsiteX1-199" fmla="*/ 700590 w 4087848"/>
              <a:gd name="connsiteY1-200" fmla="*/ 2358530 h 3566095"/>
              <a:gd name="connsiteX2-201" fmla="*/ 2182627 w 4087848"/>
              <a:gd name="connsiteY2-202" fmla="*/ 0 h 3566095"/>
              <a:gd name="connsiteX3-203" fmla="*/ 3488304 w 4087848"/>
              <a:gd name="connsiteY3-204" fmla="*/ 2195626 h 3566095"/>
              <a:gd name="connsiteX4-205" fmla="*/ 4087848 w 4087848"/>
              <a:gd name="connsiteY4-206" fmla="*/ 3534868 h 3566095"/>
              <a:gd name="connsiteX5-207" fmla="*/ 3344632 w 4087848"/>
              <a:gd name="connsiteY5-208" fmla="*/ 3522595 h 3566095"/>
              <a:gd name="connsiteX6-209" fmla="*/ 1792621 w 4087848"/>
              <a:gd name="connsiteY6-210" fmla="*/ 3547030 h 3566095"/>
              <a:gd name="connsiteX7" fmla="*/ 0 w 4087848"/>
              <a:gd name="connsiteY7" fmla="*/ 3566095 h 3566095"/>
              <a:gd name="connsiteX0-211" fmla="*/ 0 w 4087848"/>
              <a:gd name="connsiteY0-212" fmla="*/ 3566095 h 3566095"/>
              <a:gd name="connsiteX1-213" fmla="*/ 700590 w 4087848"/>
              <a:gd name="connsiteY1-214" fmla="*/ 2358530 h 3566095"/>
              <a:gd name="connsiteX2-215" fmla="*/ 2182627 w 4087848"/>
              <a:gd name="connsiteY2-216" fmla="*/ 0 h 3566095"/>
              <a:gd name="connsiteX3-217" fmla="*/ 3328834 w 4087848"/>
              <a:gd name="connsiteY3-218" fmla="*/ 2195626 h 3566095"/>
              <a:gd name="connsiteX4-219" fmla="*/ 4087848 w 4087848"/>
              <a:gd name="connsiteY4-220" fmla="*/ 3534868 h 3566095"/>
              <a:gd name="connsiteX5-221" fmla="*/ 3344632 w 4087848"/>
              <a:gd name="connsiteY5-222" fmla="*/ 3522595 h 3566095"/>
              <a:gd name="connsiteX6-223" fmla="*/ 1792621 w 4087848"/>
              <a:gd name="connsiteY6-224" fmla="*/ 3547030 h 3566095"/>
              <a:gd name="connsiteX7-225" fmla="*/ 0 w 4087848"/>
              <a:gd name="connsiteY7-226" fmla="*/ 3566095 h 3566095"/>
              <a:gd name="connsiteX0-227" fmla="*/ 0 w 4087848"/>
              <a:gd name="connsiteY0-228" fmla="*/ 3566095 h 3566095"/>
              <a:gd name="connsiteX1-229" fmla="*/ 700590 w 4087848"/>
              <a:gd name="connsiteY1-230" fmla="*/ 2358530 h 3566095"/>
              <a:gd name="connsiteX2-231" fmla="*/ 2182627 w 4087848"/>
              <a:gd name="connsiteY2-232" fmla="*/ 0 h 3566095"/>
              <a:gd name="connsiteX3-233" fmla="*/ 3328834 w 4087848"/>
              <a:gd name="connsiteY3-234" fmla="*/ 2195626 h 3566095"/>
              <a:gd name="connsiteX4-235" fmla="*/ 4087848 w 4087848"/>
              <a:gd name="connsiteY4-236" fmla="*/ 3534868 h 3566095"/>
              <a:gd name="connsiteX5-237" fmla="*/ 3344632 w 4087848"/>
              <a:gd name="connsiteY5-238" fmla="*/ 3522595 h 3566095"/>
              <a:gd name="connsiteX6-239" fmla="*/ 1792621 w 4087848"/>
              <a:gd name="connsiteY6-240" fmla="*/ 3547030 h 3566095"/>
              <a:gd name="connsiteX7-241" fmla="*/ 0 w 4087848"/>
              <a:gd name="connsiteY7-242" fmla="*/ 3566095 h 3566095"/>
              <a:gd name="connsiteX0-243" fmla="*/ 0 w 4087848"/>
              <a:gd name="connsiteY0-244" fmla="*/ 3566095 h 3566095"/>
              <a:gd name="connsiteX1-245" fmla="*/ 700590 w 4087848"/>
              <a:gd name="connsiteY1-246" fmla="*/ 2358530 h 3566095"/>
              <a:gd name="connsiteX2-247" fmla="*/ 2182627 w 4087848"/>
              <a:gd name="connsiteY2-248" fmla="*/ 0 h 3566095"/>
              <a:gd name="connsiteX3-249" fmla="*/ 3328834 w 4087848"/>
              <a:gd name="connsiteY3-250" fmla="*/ 2195626 h 3566095"/>
              <a:gd name="connsiteX4-251" fmla="*/ 4087848 w 4087848"/>
              <a:gd name="connsiteY4-252" fmla="*/ 3534868 h 3566095"/>
              <a:gd name="connsiteX5-253" fmla="*/ 3344632 w 4087848"/>
              <a:gd name="connsiteY5-254" fmla="*/ 3522595 h 3566095"/>
              <a:gd name="connsiteX6-255" fmla="*/ 1792621 w 4087848"/>
              <a:gd name="connsiteY6-256" fmla="*/ 3547030 h 3566095"/>
              <a:gd name="connsiteX7-257" fmla="*/ 0 w 4087848"/>
              <a:gd name="connsiteY7-258" fmla="*/ 3566095 h 3566095"/>
              <a:gd name="connsiteX0-259" fmla="*/ 0 w 4087848"/>
              <a:gd name="connsiteY0-260" fmla="*/ 3566095 h 3566095"/>
              <a:gd name="connsiteX1-261" fmla="*/ 700590 w 4087848"/>
              <a:gd name="connsiteY1-262" fmla="*/ 2358530 h 3566095"/>
              <a:gd name="connsiteX2-263" fmla="*/ 2182627 w 4087848"/>
              <a:gd name="connsiteY2-264" fmla="*/ 0 h 3566095"/>
              <a:gd name="connsiteX3-265" fmla="*/ 3328834 w 4087848"/>
              <a:gd name="connsiteY3-266" fmla="*/ 2195626 h 3566095"/>
              <a:gd name="connsiteX4-267" fmla="*/ 4087848 w 4087848"/>
              <a:gd name="connsiteY4-268" fmla="*/ 3534868 h 3566095"/>
              <a:gd name="connsiteX5-269" fmla="*/ 3344632 w 4087848"/>
              <a:gd name="connsiteY5-270" fmla="*/ 3522595 h 3566095"/>
              <a:gd name="connsiteX6-271" fmla="*/ 1792621 w 4087848"/>
              <a:gd name="connsiteY6-272" fmla="*/ 3547030 h 3566095"/>
              <a:gd name="connsiteX7-273" fmla="*/ 0 w 4087848"/>
              <a:gd name="connsiteY7-274" fmla="*/ 3566095 h 3566095"/>
              <a:gd name="connsiteX0-275" fmla="*/ 0 w 4087848"/>
              <a:gd name="connsiteY0-276" fmla="*/ 3566095 h 3566095"/>
              <a:gd name="connsiteX1-277" fmla="*/ 700590 w 4087848"/>
              <a:gd name="connsiteY1-278" fmla="*/ 2358530 h 3566095"/>
              <a:gd name="connsiteX2-279" fmla="*/ 2182627 w 4087848"/>
              <a:gd name="connsiteY2-280" fmla="*/ 0 h 3566095"/>
              <a:gd name="connsiteX3-281" fmla="*/ 3328834 w 4087848"/>
              <a:gd name="connsiteY3-282" fmla="*/ 2195626 h 3566095"/>
              <a:gd name="connsiteX4-283" fmla="*/ 4087848 w 4087848"/>
              <a:gd name="connsiteY4-284" fmla="*/ 3534868 h 3566095"/>
              <a:gd name="connsiteX5-285" fmla="*/ 3344632 w 4087848"/>
              <a:gd name="connsiteY5-286" fmla="*/ 3522595 h 3566095"/>
              <a:gd name="connsiteX6-287" fmla="*/ 1792621 w 4087848"/>
              <a:gd name="connsiteY6-288" fmla="*/ 3547030 h 3566095"/>
              <a:gd name="connsiteX7-289" fmla="*/ 0 w 4087848"/>
              <a:gd name="connsiteY7-290" fmla="*/ 3566095 h 3566095"/>
              <a:gd name="connsiteX0-291" fmla="*/ 0 w 4087848"/>
              <a:gd name="connsiteY0-292" fmla="*/ 3566095 h 3566095"/>
              <a:gd name="connsiteX1-293" fmla="*/ 700590 w 4087848"/>
              <a:gd name="connsiteY1-294" fmla="*/ 2358530 h 3566095"/>
              <a:gd name="connsiteX2-295" fmla="*/ 2182627 w 4087848"/>
              <a:gd name="connsiteY2-296" fmla="*/ 0 h 3566095"/>
              <a:gd name="connsiteX3-297" fmla="*/ 3328834 w 4087848"/>
              <a:gd name="connsiteY3-298" fmla="*/ 2195626 h 3566095"/>
              <a:gd name="connsiteX4-299" fmla="*/ 4087848 w 4087848"/>
              <a:gd name="connsiteY4-300" fmla="*/ 3534868 h 3566095"/>
              <a:gd name="connsiteX5-301" fmla="*/ 3344632 w 4087848"/>
              <a:gd name="connsiteY5-302" fmla="*/ 3522595 h 3566095"/>
              <a:gd name="connsiteX6-303" fmla="*/ 1792621 w 4087848"/>
              <a:gd name="connsiteY6-304" fmla="*/ 3547030 h 3566095"/>
              <a:gd name="connsiteX7-305" fmla="*/ 0 w 4087848"/>
              <a:gd name="connsiteY7-306" fmla="*/ 3566095 h 3566095"/>
              <a:gd name="connsiteX0-307" fmla="*/ 0 w 4087848"/>
              <a:gd name="connsiteY0-308" fmla="*/ 3566095 h 3566095"/>
              <a:gd name="connsiteX1-309" fmla="*/ 700590 w 4087848"/>
              <a:gd name="connsiteY1-310" fmla="*/ 2358530 h 3566095"/>
              <a:gd name="connsiteX2-311" fmla="*/ 2182627 w 4087848"/>
              <a:gd name="connsiteY2-312" fmla="*/ 0 h 3566095"/>
              <a:gd name="connsiteX3-313" fmla="*/ 3328834 w 4087848"/>
              <a:gd name="connsiteY3-314" fmla="*/ 2195626 h 3566095"/>
              <a:gd name="connsiteX4-315" fmla="*/ 4087848 w 4087848"/>
              <a:gd name="connsiteY4-316" fmla="*/ 3534868 h 3566095"/>
              <a:gd name="connsiteX5-317" fmla="*/ 3344632 w 4087848"/>
              <a:gd name="connsiteY5-318" fmla="*/ 3522595 h 3566095"/>
              <a:gd name="connsiteX6-319" fmla="*/ 1792621 w 4087848"/>
              <a:gd name="connsiteY6-320" fmla="*/ 3547030 h 3566095"/>
              <a:gd name="connsiteX7-321" fmla="*/ 0 w 4087848"/>
              <a:gd name="connsiteY7-322" fmla="*/ 3566095 h 3566095"/>
              <a:gd name="connsiteX0-323" fmla="*/ 0 w 4087848"/>
              <a:gd name="connsiteY0-324" fmla="*/ 3566095 h 3566095"/>
              <a:gd name="connsiteX1-325" fmla="*/ 747841 w 4087848"/>
              <a:gd name="connsiteY1-326" fmla="*/ 2393967 h 3566095"/>
              <a:gd name="connsiteX2-327" fmla="*/ 2182627 w 4087848"/>
              <a:gd name="connsiteY2-328" fmla="*/ 0 h 3566095"/>
              <a:gd name="connsiteX3-329" fmla="*/ 3328834 w 4087848"/>
              <a:gd name="connsiteY3-330" fmla="*/ 2195626 h 3566095"/>
              <a:gd name="connsiteX4-331" fmla="*/ 4087848 w 4087848"/>
              <a:gd name="connsiteY4-332" fmla="*/ 3534868 h 3566095"/>
              <a:gd name="connsiteX5-333" fmla="*/ 3344632 w 4087848"/>
              <a:gd name="connsiteY5-334" fmla="*/ 3522595 h 3566095"/>
              <a:gd name="connsiteX6-335" fmla="*/ 1792621 w 4087848"/>
              <a:gd name="connsiteY6-336" fmla="*/ 3547030 h 3566095"/>
              <a:gd name="connsiteX7-337" fmla="*/ 0 w 4087848"/>
              <a:gd name="connsiteY7-338" fmla="*/ 3566095 h 3566095"/>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39" y="connsiteY5-40"/>
              </a:cxn>
              <a:cxn ang="0">
                <a:pos x="connsiteX6-125" y="connsiteY6-126"/>
              </a:cxn>
              <a:cxn ang="0">
                <a:pos x="connsiteX7-225" y="connsiteY7-226"/>
              </a:cxn>
            </a:cxnLst>
            <a:rect l="l" t="t" r="r" b="b"/>
            <a:pathLst>
              <a:path w="4087848" h="3566095">
                <a:moveTo>
                  <a:pt x="0" y="3566095"/>
                </a:moveTo>
                <a:cubicBezTo>
                  <a:pt x="568255" y="2585046"/>
                  <a:pt x="787935" y="2376852"/>
                  <a:pt x="747841" y="2393967"/>
                </a:cubicBezTo>
                <a:cubicBezTo>
                  <a:pt x="834319" y="2257483"/>
                  <a:pt x="1700427" y="851146"/>
                  <a:pt x="2182627" y="0"/>
                </a:cubicBezTo>
                <a:cubicBezTo>
                  <a:pt x="2411980" y="428685"/>
                  <a:pt x="3099481" y="1766941"/>
                  <a:pt x="3328834" y="2195626"/>
                </a:cubicBezTo>
                <a:lnTo>
                  <a:pt x="4087848" y="3534868"/>
                </a:lnTo>
                <a:cubicBezTo>
                  <a:pt x="3842078" y="3534714"/>
                  <a:pt x="3590402" y="3522749"/>
                  <a:pt x="3344632" y="3522595"/>
                </a:cubicBezTo>
                <a:lnTo>
                  <a:pt x="1792621" y="3547030"/>
                </a:lnTo>
                <a:cubicBezTo>
                  <a:pt x="1502894" y="3547017"/>
                  <a:pt x="544735" y="3549222"/>
                  <a:pt x="0" y="3566095"/>
                </a:cubicBezTo>
                <a:close/>
              </a:path>
            </a:pathLst>
          </a:custGeom>
          <a:solidFill>
            <a:srgbClr val="464646"/>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8" name="Isosceles Triangle 13"/>
          <p:cNvSpPr/>
          <p:nvPr userDrawn="1"/>
        </p:nvSpPr>
        <p:spPr bwMode="auto">
          <a:xfrm rot="5400000">
            <a:off x="17536772" y="4742872"/>
            <a:ext cx="874812" cy="763156"/>
          </a:xfrm>
          <a:custGeom>
            <a:avLst/>
            <a:gdLst>
              <a:gd name="connsiteX0" fmla="*/ 0 w 4259993"/>
              <a:gd name="connsiteY0" fmla="*/ 3672408 h 3672408"/>
              <a:gd name="connsiteX1" fmla="*/ 2129997 w 4259993"/>
              <a:gd name="connsiteY1" fmla="*/ 0 h 3672408"/>
              <a:gd name="connsiteX2" fmla="*/ 4259993 w 4259993"/>
              <a:gd name="connsiteY2" fmla="*/ 3672408 h 3672408"/>
              <a:gd name="connsiteX3" fmla="*/ 0 w 4259993"/>
              <a:gd name="connsiteY3" fmla="*/ 3672408 h 3672408"/>
              <a:gd name="connsiteX0-1" fmla="*/ 0 w 4259993"/>
              <a:gd name="connsiteY0-2" fmla="*/ 3672408 h 3672408"/>
              <a:gd name="connsiteX1-3" fmla="*/ 1728285 w 4259993"/>
              <a:gd name="connsiteY1-4" fmla="*/ 917392 h 3672408"/>
              <a:gd name="connsiteX2-5" fmla="*/ 2129997 w 4259993"/>
              <a:gd name="connsiteY2-6" fmla="*/ 0 h 3672408"/>
              <a:gd name="connsiteX3-7" fmla="*/ 4259993 w 4259993"/>
              <a:gd name="connsiteY3-8" fmla="*/ 3672408 h 3672408"/>
              <a:gd name="connsiteX4" fmla="*/ 0 w 4259993"/>
              <a:gd name="connsiteY4" fmla="*/ 3672408 h 3672408"/>
              <a:gd name="connsiteX0-9" fmla="*/ 0 w 4259993"/>
              <a:gd name="connsiteY0-10" fmla="*/ 3672408 h 3672408"/>
              <a:gd name="connsiteX1-11" fmla="*/ 1728285 w 4259993"/>
              <a:gd name="connsiteY1-12" fmla="*/ 917392 h 3672408"/>
              <a:gd name="connsiteX2-13" fmla="*/ 2247596 w 4259993"/>
              <a:gd name="connsiteY2-14" fmla="*/ 0 h 3672408"/>
              <a:gd name="connsiteX3-15" fmla="*/ 4259993 w 4259993"/>
              <a:gd name="connsiteY3-16" fmla="*/ 3672408 h 3672408"/>
              <a:gd name="connsiteX4-17" fmla="*/ 0 w 4259993"/>
              <a:gd name="connsiteY4-18" fmla="*/ 3672408 h 3672408"/>
              <a:gd name="connsiteX0-19" fmla="*/ 0 w 4259993"/>
              <a:gd name="connsiteY0-20" fmla="*/ 3672408 h 3672408"/>
              <a:gd name="connsiteX1-21" fmla="*/ 1728285 w 4259993"/>
              <a:gd name="connsiteY1-22" fmla="*/ 917392 h 3672408"/>
              <a:gd name="connsiteX2-23" fmla="*/ 2247596 w 4259993"/>
              <a:gd name="connsiteY2-24" fmla="*/ 0 h 3672408"/>
              <a:gd name="connsiteX3-25" fmla="*/ 4259993 w 4259993"/>
              <a:gd name="connsiteY3-26" fmla="*/ 3672408 h 3672408"/>
              <a:gd name="connsiteX4-27" fmla="*/ 1634206 w 4259993"/>
              <a:gd name="connsiteY4-28" fmla="*/ 3621790 h 3672408"/>
              <a:gd name="connsiteX5" fmla="*/ 0 w 4259993"/>
              <a:gd name="connsiteY5" fmla="*/ 3672408 h 3672408"/>
              <a:gd name="connsiteX0-29" fmla="*/ 0 w 4259993"/>
              <a:gd name="connsiteY0-30" fmla="*/ 3672408 h 3713197"/>
              <a:gd name="connsiteX1-31" fmla="*/ 1728285 w 4259993"/>
              <a:gd name="connsiteY1-32" fmla="*/ 917392 h 3713197"/>
              <a:gd name="connsiteX2-33" fmla="*/ 2247596 w 4259993"/>
              <a:gd name="connsiteY2-34" fmla="*/ 0 h 3713197"/>
              <a:gd name="connsiteX3-35" fmla="*/ 4259993 w 4259993"/>
              <a:gd name="connsiteY3-36" fmla="*/ 3672408 h 3713197"/>
              <a:gd name="connsiteX4-37" fmla="*/ 1634206 w 4259993"/>
              <a:gd name="connsiteY4-38" fmla="*/ 3621790 h 3713197"/>
              <a:gd name="connsiteX5-39" fmla="*/ 0 w 4259993"/>
              <a:gd name="connsiteY5-40" fmla="*/ 3672408 h 3713197"/>
              <a:gd name="connsiteX0-41" fmla="*/ 0 w 4259993"/>
              <a:gd name="connsiteY0-42" fmla="*/ 3672408 h 3689575"/>
              <a:gd name="connsiteX1-43" fmla="*/ 1728285 w 4259993"/>
              <a:gd name="connsiteY1-44" fmla="*/ 917392 h 3689575"/>
              <a:gd name="connsiteX2-45" fmla="*/ 2247596 w 4259993"/>
              <a:gd name="connsiteY2-46" fmla="*/ 0 h 3689575"/>
              <a:gd name="connsiteX3-47" fmla="*/ 4259993 w 4259993"/>
              <a:gd name="connsiteY3-48" fmla="*/ 3672408 h 3689575"/>
              <a:gd name="connsiteX4-49" fmla="*/ 1634206 w 4259993"/>
              <a:gd name="connsiteY4-50" fmla="*/ 3621790 h 3689575"/>
              <a:gd name="connsiteX5-51" fmla="*/ 0 w 4259993"/>
              <a:gd name="connsiteY5-52" fmla="*/ 3672408 h 3689575"/>
              <a:gd name="connsiteX0-53" fmla="*/ 0 w 4259993"/>
              <a:gd name="connsiteY0-54" fmla="*/ 3672408 h 3672408"/>
              <a:gd name="connsiteX1-55" fmla="*/ 1728285 w 4259993"/>
              <a:gd name="connsiteY1-56" fmla="*/ 917392 h 3672408"/>
              <a:gd name="connsiteX2-57" fmla="*/ 2247596 w 4259993"/>
              <a:gd name="connsiteY2-58" fmla="*/ 0 h 3672408"/>
              <a:gd name="connsiteX3-59" fmla="*/ 4259993 w 4259993"/>
              <a:gd name="connsiteY3-60" fmla="*/ 3672408 h 3672408"/>
              <a:gd name="connsiteX4-61" fmla="*/ 1634206 w 4259993"/>
              <a:gd name="connsiteY4-62" fmla="*/ 3621790 h 3672408"/>
              <a:gd name="connsiteX5-63" fmla="*/ 0 w 4259993"/>
              <a:gd name="connsiteY5-64" fmla="*/ 3672408 h 3672408"/>
              <a:gd name="connsiteX0-65" fmla="*/ 0 w 4259993"/>
              <a:gd name="connsiteY0-66" fmla="*/ 3672408 h 3765339"/>
              <a:gd name="connsiteX1-67" fmla="*/ 1728285 w 4259993"/>
              <a:gd name="connsiteY1-68" fmla="*/ 917392 h 3765339"/>
              <a:gd name="connsiteX2-69" fmla="*/ 2247596 w 4259993"/>
              <a:gd name="connsiteY2-70" fmla="*/ 0 h 3765339"/>
              <a:gd name="connsiteX3-71" fmla="*/ 4259993 w 4259993"/>
              <a:gd name="connsiteY3-72" fmla="*/ 3672408 h 3765339"/>
              <a:gd name="connsiteX4-73" fmla="*/ 1765870 w 4259993"/>
              <a:gd name="connsiteY4-74" fmla="*/ 3742466 h 3765339"/>
              <a:gd name="connsiteX5-75" fmla="*/ 0 w 4259993"/>
              <a:gd name="connsiteY5-76" fmla="*/ 3672408 h 3765339"/>
              <a:gd name="connsiteX0-77" fmla="*/ 0 w 4259993"/>
              <a:gd name="connsiteY0-78" fmla="*/ 3672408 h 3672408"/>
              <a:gd name="connsiteX1-79" fmla="*/ 1728285 w 4259993"/>
              <a:gd name="connsiteY1-80" fmla="*/ 917392 h 3672408"/>
              <a:gd name="connsiteX2-81" fmla="*/ 2247596 w 4259993"/>
              <a:gd name="connsiteY2-82" fmla="*/ 0 h 3672408"/>
              <a:gd name="connsiteX3-83" fmla="*/ 4259993 w 4259993"/>
              <a:gd name="connsiteY3-84" fmla="*/ 3672408 h 3672408"/>
              <a:gd name="connsiteX4-85" fmla="*/ 1776842 w 4259993"/>
              <a:gd name="connsiteY4-86" fmla="*/ 3621791 h 3672408"/>
              <a:gd name="connsiteX5-87" fmla="*/ 0 w 4259993"/>
              <a:gd name="connsiteY5-88" fmla="*/ 3672408 h 3672408"/>
              <a:gd name="connsiteX0-89" fmla="*/ 0 w 4194161"/>
              <a:gd name="connsiteY0-90" fmla="*/ 3672408 h 3672408"/>
              <a:gd name="connsiteX1-91" fmla="*/ 1728285 w 4194161"/>
              <a:gd name="connsiteY1-92" fmla="*/ 917392 h 3672408"/>
              <a:gd name="connsiteX2-93" fmla="*/ 2247596 w 4194161"/>
              <a:gd name="connsiteY2-94" fmla="*/ 0 h 3672408"/>
              <a:gd name="connsiteX3-95" fmla="*/ 4194161 w 4194161"/>
              <a:gd name="connsiteY3-96" fmla="*/ 3617556 h 3672408"/>
              <a:gd name="connsiteX4-97" fmla="*/ 1776842 w 4194161"/>
              <a:gd name="connsiteY4-98" fmla="*/ 3621791 h 3672408"/>
              <a:gd name="connsiteX5-99" fmla="*/ 0 w 4194161"/>
              <a:gd name="connsiteY5-100" fmla="*/ 3672408 h 3672408"/>
              <a:gd name="connsiteX0-101" fmla="*/ 0 w 4194161"/>
              <a:gd name="connsiteY0-102" fmla="*/ 3672408 h 3672408"/>
              <a:gd name="connsiteX1-103" fmla="*/ 1728285 w 4194161"/>
              <a:gd name="connsiteY1-104" fmla="*/ 917392 h 3672408"/>
              <a:gd name="connsiteX2-105" fmla="*/ 2247596 w 4194161"/>
              <a:gd name="connsiteY2-106" fmla="*/ 0 h 3672408"/>
              <a:gd name="connsiteX3-107" fmla="*/ 2891768 w 4194161"/>
              <a:gd name="connsiteY3-108" fmla="*/ 1286055 h 3672408"/>
              <a:gd name="connsiteX4-109" fmla="*/ 4194161 w 4194161"/>
              <a:gd name="connsiteY4-110" fmla="*/ 3617556 h 3672408"/>
              <a:gd name="connsiteX5-111" fmla="*/ 1776842 w 4194161"/>
              <a:gd name="connsiteY5-112" fmla="*/ 3621791 h 3672408"/>
              <a:gd name="connsiteX6" fmla="*/ 0 w 4194161"/>
              <a:gd name="connsiteY6" fmla="*/ 3672408 h 3672408"/>
              <a:gd name="connsiteX0-113" fmla="*/ 0 w 4194161"/>
              <a:gd name="connsiteY0-114" fmla="*/ 3672408 h 3691397"/>
              <a:gd name="connsiteX1-115" fmla="*/ 1728285 w 4194161"/>
              <a:gd name="connsiteY1-116" fmla="*/ 917392 h 3691397"/>
              <a:gd name="connsiteX2-117" fmla="*/ 2247596 w 4194161"/>
              <a:gd name="connsiteY2-118" fmla="*/ 0 h 3691397"/>
              <a:gd name="connsiteX3-119" fmla="*/ 2891768 w 4194161"/>
              <a:gd name="connsiteY3-120" fmla="*/ 1286055 h 3691397"/>
              <a:gd name="connsiteX4-121" fmla="*/ 4194161 w 4194161"/>
              <a:gd name="connsiteY4-122" fmla="*/ 3617556 h 3691397"/>
              <a:gd name="connsiteX5-123" fmla="*/ 1792621 w 4194161"/>
              <a:gd name="connsiteY5-124" fmla="*/ 3653343 h 3691397"/>
              <a:gd name="connsiteX6-125" fmla="*/ 0 w 4194161"/>
              <a:gd name="connsiteY6-126" fmla="*/ 3672408 h 3691397"/>
              <a:gd name="connsiteX0-127" fmla="*/ 0 w 4194161"/>
              <a:gd name="connsiteY0-128" fmla="*/ 3672408 h 3672408"/>
              <a:gd name="connsiteX1-129" fmla="*/ 1728285 w 4194161"/>
              <a:gd name="connsiteY1-130" fmla="*/ 917392 h 3672408"/>
              <a:gd name="connsiteX2-131" fmla="*/ 2247596 w 4194161"/>
              <a:gd name="connsiteY2-132" fmla="*/ 0 h 3672408"/>
              <a:gd name="connsiteX3-133" fmla="*/ 2891768 w 4194161"/>
              <a:gd name="connsiteY3-134" fmla="*/ 1286055 h 3672408"/>
              <a:gd name="connsiteX4-135" fmla="*/ 4194161 w 4194161"/>
              <a:gd name="connsiteY4-136" fmla="*/ 3617556 h 3672408"/>
              <a:gd name="connsiteX5-137" fmla="*/ 1792621 w 4194161"/>
              <a:gd name="connsiteY5-138" fmla="*/ 3653343 h 3672408"/>
              <a:gd name="connsiteX6-139" fmla="*/ 0 w 4194161"/>
              <a:gd name="connsiteY6-140" fmla="*/ 3672408 h 3672408"/>
              <a:gd name="connsiteX0-141" fmla="*/ 0 w 4194161"/>
              <a:gd name="connsiteY0-142" fmla="*/ 3672408 h 3672408"/>
              <a:gd name="connsiteX1-143" fmla="*/ 700590 w 4194161"/>
              <a:gd name="connsiteY1-144" fmla="*/ 2464843 h 3672408"/>
              <a:gd name="connsiteX2-145" fmla="*/ 2247596 w 4194161"/>
              <a:gd name="connsiteY2-146" fmla="*/ 0 h 3672408"/>
              <a:gd name="connsiteX3-147" fmla="*/ 2891768 w 4194161"/>
              <a:gd name="connsiteY3-148" fmla="*/ 1286055 h 3672408"/>
              <a:gd name="connsiteX4-149" fmla="*/ 4194161 w 4194161"/>
              <a:gd name="connsiteY4-150" fmla="*/ 3617556 h 3672408"/>
              <a:gd name="connsiteX5-151" fmla="*/ 1792621 w 4194161"/>
              <a:gd name="connsiteY5-152" fmla="*/ 3653343 h 3672408"/>
              <a:gd name="connsiteX6-153" fmla="*/ 0 w 4194161"/>
              <a:gd name="connsiteY6-154" fmla="*/ 3672408 h 3672408"/>
              <a:gd name="connsiteX0-155" fmla="*/ 0 w 4194161"/>
              <a:gd name="connsiteY0-156" fmla="*/ 3566095 h 3566095"/>
              <a:gd name="connsiteX1-157" fmla="*/ 700590 w 4194161"/>
              <a:gd name="connsiteY1-158" fmla="*/ 2358530 h 3566095"/>
              <a:gd name="connsiteX2-159" fmla="*/ 2182627 w 4194161"/>
              <a:gd name="connsiteY2-160" fmla="*/ 0 h 3566095"/>
              <a:gd name="connsiteX3-161" fmla="*/ 2891768 w 4194161"/>
              <a:gd name="connsiteY3-162" fmla="*/ 1179742 h 3566095"/>
              <a:gd name="connsiteX4-163" fmla="*/ 4194161 w 4194161"/>
              <a:gd name="connsiteY4-164" fmla="*/ 3511243 h 3566095"/>
              <a:gd name="connsiteX5-165" fmla="*/ 1792621 w 4194161"/>
              <a:gd name="connsiteY5-166" fmla="*/ 3547030 h 3566095"/>
              <a:gd name="connsiteX6-167" fmla="*/ 0 w 4194161"/>
              <a:gd name="connsiteY6-168" fmla="*/ 3566095 h 3566095"/>
              <a:gd name="connsiteX0-169" fmla="*/ 0 w 4194161"/>
              <a:gd name="connsiteY0-170" fmla="*/ 3566095 h 3566095"/>
              <a:gd name="connsiteX1-171" fmla="*/ 700590 w 4194161"/>
              <a:gd name="connsiteY1-172" fmla="*/ 2358530 h 3566095"/>
              <a:gd name="connsiteX2-173" fmla="*/ 2182627 w 4194161"/>
              <a:gd name="connsiteY2-174" fmla="*/ 0 h 3566095"/>
              <a:gd name="connsiteX3-175" fmla="*/ 3488304 w 4194161"/>
              <a:gd name="connsiteY3-176" fmla="*/ 2195626 h 3566095"/>
              <a:gd name="connsiteX4-177" fmla="*/ 4194161 w 4194161"/>
              <a:gd name="connsiteY4-178" fmla="*/ 3511243 h 3566095"/>
              <a:gd name="connsiteX5-179" fmla="*/ 1792621 w 4194161"/>
              <a:gd name="connsiteY5-180" fmla="*/ 3547030 h 3566095"/>
              <a:gd name="connsiteX6-181" fmla="*/ 0 w 4194161"/>
              <a:gd name="connsiteY6-182" fmla="*/ 3566095 h 3566095"/>
              <a:gd name="connsiteX0-183" fmla="*/ 0 w 4087848"/>
              <a:gd name="connsiteY0-184" fmla="*/ 3566095 h 3566095"/>
              <a:gd name="connsiteX1-185" fmla="*/ 700590 w 4087848"/>
              <a:gd name="connsiteY1-186" fmla="*/ 2358530 h 3566095"/>
              <a:gd name="connsiteX2-187" fmla="*/ 2182627 w 4087848"/>
              <a:gd name="connsiteY2-188" fmla="*/ 0 h 3566095"/>
              <a:gd name="connsiteX3-189" fmla="*/ 3488304 w 4087848"/>
              <a:gd name="connsiteY3-190" fmla="*/ 2195626 h 3566095"/>
              <a:gd name="connsiteX4-191" fmla="*/ 4087848 w 4087848"/>
              <a:gd name="connsiteY4-192" fmla="*/ 3534868 h 3566095"/>
              <a:gd name="connsiteX5-193" fmla="*/ 1792621 w 4087848"/>
              <a:gd name="connsiteY5-194" fmla="*/ 3547030 h 3566095"/>
              <a:gd name="connsiteX6-195" fmla="*/ 0 w 4087848"/>
              <a:gd name="connsiteY6-196" fmla="*/ 3566095 h 3566095"/>
              <a:gd name="connsiteX0-197" fmla="*/ 0 w 4087848"/>
              <a:gd name="connsiteY0-198" fmla="*/ 3566095 h 3566095"/>
              <a:gd name="connsiteX1-199" fmla="*/ 700590 w 4087848"/>
              <a:gd name="connsiteY1-200" fmla="*/ 2358530 h 3566095"/>
              <a:gd name="connsiteX2-201" fmla="*/ 2182627 w 4087848"/>
              <a:gd name="connsiteY2-202" fmla="*/ 0 h 3566095"/>
              <a:gd name="connsiteX3-203" fmla="*/ 3488304 w 4087848"/>
              <a:gd name="connsiteY3-204" fmla="*/ 2195626 h 3566095"/>
              <a:gd name="connsiteX4-205" fmla="*/ 4087848 w 4087848"/>
              <a:gd name="connsiteY4-206" fmla="*/ 3534868 h 3566095"/>
              <a:gd name="connsiteX5-207" fmla="*/ 3344632 w 4087848"/>
              <a:gd name="connsiteY5-208" fmla="*/ 3522595 h 3566095"/>
              <a:gd name="connsiteX6-209" fmla="*/ 1792621 w 4087848"/>
              <a:gd name="connsiteY6-210" fmla="*/ 3547030 h 3566095"/>
              <a:gd name="connsiteX7" fmla="*/ 0 w 4087848"/>
              <a:gd name="connsiteY7" fmla="*/ 3566095 h 3566095"/>
              <a:gd name="connsiteX0-211" fmla="*/ 0 w 4087848"/>
              <a:gd name="connsiteY0-212" fmla="*/ 3566095 h 3566095"/>
              <a:gd name="connsiteX1-213" fmla="*/ 700590 w 4087848"/>
              <a:gd name="connsiteY1-214" fmla="*/ 2358530 h 3566095"/>
              <a:gd name="connsiteX2-215" fmla="*/ 2182627 w 4087848"/>
              <a:gd name="connsiteY2-216" fmla="*/ 0 h 3566095"/>
              <a:gd name="connsiteX3-217" fmla="*/ 3328834 w 4087848"/>
              <a:gd name="connsiteY3-218" fmla="*/ 2195626 h 3566095"/>
              <a:gd name="connsiteX4-219" fmla="*/ 4087848 w 4087848"/>
              <a:gd name="connsiteY4-220" fmla="*/ 3534868 h 3566095"/>
              <a:gd name="connsiteX5-221" fmla="*/ 3344632 w 4087848"/>
              <a:gd name="connsiteY5-222" fmla="*/ 3522595 h 3566095"/>
              <a:gd name="connsiteX6-223" fmla="*/ 1792621 w 4087848"/>
              <a:gd name="connsiteY6-224" fmla="*/ 3547030 h 3566095"/>
              <a:gd name="connsiteX7-225" fmla="*/ 0 w 4087848"/>
              <a:gd name="connsiteY7-226" fmla="*/ 3566095 h 3566095"/>
              <a:gd name="connsiteX0-227" fmla="*/ 0 w 4087848"/>
              <a:gd name="connsiteY0-228" fmla="*/ 3566095 h 3566095"/>
              <a:gd name="connsiteX1-229" fmla="*/ 700590 w 4087848"/>
              <a:gd name="connsiteY1-230" fmla="*/ 2358530 h 3566095"/>
              <a:gd name="connsiteX2-231" fmla="*/ 2182627 w 4087848"/>
              <a:gd name="connsiteY2-232" fmla="*/ 0 h 3566095"/>
              <a:gd name="connsiteX3-233" fmla="*/ 3328834 w 4087848"/>
              <a:gd name="connsiteY3-234" fmla="*/ 2195626 h 3566095"/>
              <a:gd name="connsiteX4-235" fmla="*/ 4087848 w 4087848"/>
              <a:gd name="connsiteY4-236" fmla="*/ 3534868 h 3566095"/>
              <a:gd name="connsiteX5-237" fmla="*/ 3344632 w 4087848"/>
              <a:gd name="connsiteY5-238" fmla="*/ 3522595 h 3566095"/>
              <a:gd name="connsiteX6-239" fmla="*/ 1792621 w 4087848"/>
              <a:gd name="connsiteY6-240" fmla="*/ 3547030 h 3566095"/>
              <a:gd name="connsiteX7-241" fmla="*/ 0 w 4087848"/>
              <a:gd name="connsiteY7-242" fmla="*/ 3566095 h 3566095"/>
              <a:gd name="connsiteX0-243" fmla="*/ 0 w 4087848"/>
              <a:gd name="connsiteY0-244" fmla="*/ 3566095 h 3566095"/>
              <a:gd name="connsiteX1-245" fmla="*/ 700590 w 4087848"/>
              <a:gd name="connsiteY1-246" fmla="*/ 2358530 h 3566095"/>
              <a:gd name="connsiteX2-247" fmla="*/ 2182627 w 4087848"/>
              <a:gd name="connsiteY2-248" fmla="*/ 0 h 3566095"/>
              <a:gd name="connsiteX3-249" fmla="*/ 3328834 w 4087848"/>
              <a:gd name="connsiteY3-250" fmla="*/ 2195626 h 3566095"/>
              <a:gd name="connsiteX4-251" fmla="*/ 4087848 w 4087848"/>
              <a:gd name="connsiteY4-252" fmla="*/ 3534868 h 3566095"/>
              <a:gd name="connsiteX5-253" fmla="*/ 3344632 w 4087848"/>
              <a:gd name="connsiteY5-254" fmla="*/ 3522595 h 3566095"/>
              <a:gd name="connsiteX6-255" fmla="*/ 1792621 w 4087848"/>
              <a:gd name="connsiteY6-256" fmla="*/ 3547030 h 3566095"/>
              <a:gd name="connsiteX7-257" fmla="*/ 0 w 4087848"/>
              <a:gd name="connsiteY7-258" fmla="*/ 3566095 h 3566095"/>
              <a:gd name="connsiteX0-259" fmla="*/ 0 w 4087848"/>
              <a:gd name="connsiteY0-260" fmla="*/ 3566095 h 3566095"/>
              <a:gd name="connsiteX1-261" fmla="*/ 700590 w 4087848"/>
              <a:gd name="connsiteY1-262" fmla="*/ 2358530 h 3566095"/>
              <a:gd name="connsiteX2-263" fmla="*/ 2182627 w 4087848"/>
              <a:gd name="connsiteY2-264" fmla="*/ 0 h 3566095"/>
              <a:gd name="connsiteX3-265" fmla="*/ 3328834 w 4087848"/>
              <a:gd name="connsiteY3-266" fmla="*/ 2195626 h 3566095"/>
              <a:gd name="connsiteX4-267" fmla="*/ 4087848 w 4087848"/>
              <a:gd name="connsiteY4-268" fmla="*/ 3534868 h 3566095"/>
              <a:gd name="connsiteX5-269" fmla="*/ 3344632 w 4087848"/>
              <a:gd name="connsiteY5-270" fmla="*/ 3522595 h 3566095"/>
              <a:gd name="connsiteX6-271" fmla="*/ 1792621 w 4087848"/>
              <a:gd name="connsiteY6-272" fmla="*/ 3547030 h 3566095"/>
              <a:gd name="connsiteX7-273" fmla="*/ 0 w 4087848"/>
              <a:gd name="connsiteY7-274" fmla="*/ 3566095 h 3566095"/>
              <a:gd name="connsiteX0-275" fmla="*/ 0 w 4087848"/>
              <a:gd name="connsiteY0-276" fmla="*/ 3566095 h 3566095"/>
              <a:gd name="connsiteX1-277" fmla="*/ 700590 w 4087848"/>
              <a:gd name="connsiteY1-278" fmla="*/ 2358530 h 3566095"/>
              <a:gd name="connsiteX2-279" fmla="*/ 2182627 w 4087848"/>
              <a:gd name="connsiteY2-280" fmla="*/ 0 h 3566095"/>
              <a:gd name="connsiteX3-281" fmla="*/ 3328834 w 4087848"/>
              <a:gd name="connsiteY3-282" fmla="*/ 2195626 h 3566095"/>
              <a:gd name="connsiteX4-283" fmla="*/ 4087848 w 4087848"/>
              <a:gd name="connsiteY4-284" fmla="*/ 3534868 h 3566095"/>
              <a:gd name="connsiteX5-285" fmla="*/ 3344632 w 4087848"/>
              <a:gd name="connsiteY5-286" fmla="*/ 3522595 h 3566095"/>
              <a:gd name="connsiteX6-287" fmla="*/ 1792621 w 4087848"/>
              <a:gd name="connsiteY6-288" fmla="*/ 3547030 h 3566095"/>
              <a:gd name="connsiteX7-289" fmla="*/ 0 w 4087848"/>
              <a:gd name="connsiteY7-290" fmla="*/ 3566095 h 3566095"/>
              <a:gd name="connsiteX0-291" fmla="*/ 0 w 4087848"/>
              <a:gd name="connsiteY0-292" fmla="*/ 3566095 h 3566095"/>
              <a:gd name="connsiteX1-293" fmla="*/ 700590 w 4087848"/>
              <a:gd name="connsiteY1-294" fmla="*/ 2358530 h 3566095"/>
              <a:gd name="connsiteX2-295" fmla="*/ 2182627 w 4087848"/>
              <a:gd name="connsiteY2-296" fmla="*/ 0 h 3566095"/>
              <a:gd name="connsiteX3-297" fmla="*/ 3328834 w 4087848"/>
              <a:gd name="connsiteY3-298" fmla="*/ 2195626 h 3566095"/>
              <a:gd name="connsiteX4-299" fmla="*/ 4087848 w 4087848"/>
              <a:gd name="connsiteY4-300" fmla="*/ 3534868 h 3566095"/>
              <a:gd name="connsiteX5-301" fmla="*/ 3344632 w 4087848"/>
              <a:gd name="connsiteY5-302" fmla="*/ 3522595 h 3566095"/>
              <a:gd name="connsiteX6-303" fmla="*/ 1792621 w 4087848"/>
              <a:gd name="connsiteY6-304" fmla="*/ 3547030 h 3566095"/>
              <a:gd name="connsiteX7-305" fmla="*/ 0 w 4087848"/>
              <a:gd name="connsiteY7-306" fmla="*/ 3566095 h 3566095"/>
              <a:gd name="connsiteX0-307" fmla="*/ 0 w 4087848"/>
              <a:gd name="connsiteY0-308" fmla="*/ 3566095 h 3566095"/>
              <a:gd name="connsiteX1-309" fmla="*/ 700590 w 4087848"/>
              <a:gd name="connsiteY1-310" fmla="*/ 2358530 h 3566095"/>
              <a:gd name="connsiteX2-311" fmla="*/ 2182627 w 4087848"/>
              <a:gd name="connsiteY2-312" fmla="*/ 0 h 3566095"/>
              <a:gd name="connsiteX3-313" fmla="*/ 3328834 w 4087848"/>
              <a:gd name="connsiteY3-314" fmla="*/ 2195626 h 3566095"/>
              <a:gd name="connsiteX4-315" fmla="*/ 4087848 w 4087848"/>
              <a:gd name="connsiteY4-316" fmla="*/ 3534868 h 3566095"/>
              <a:gd name="connsiteX5-317" fmla="*/ 3344632 w 4087848"/>
              <a:gd name="connsiteY5-318" fmla="*/ 3522595 h 3566095"/>
              <a:gd name="connsiteX6-319" fmla="*/ 1792621 w 4087848"/>
              <a:gd name="connsiteY6-320" fmla="*/ 3547030 h 3566095"/>
              <a:gd name="connsiteX7-321" fmla="*/ 0 w 4087848"/>
              <a:gd name="connsiteY7-322" fmla="*/ 3566095 h 3566095"/>
              <a:gd name="connsiteX0-323" fmla="*/ 0 w 4087848"/>
              <a:gd name="connsiteY0-324" fmla="*/ 3566095 h 3566095"/>
              <a:gd name="connsiteX1-325" fmla="*/ 747841 w 4087848"/>
              <a:gd name="connsiteY1-326" fmla="*/ 2393967 h 3566095"/>
              <a:gd name="connsiteX2-327" fmla="*/ 2182627 w 4087848"/>
              <a:gd name="connsiteY2-328" fmla="*/ 0 h 3566095"/>
              <a:gd name="connsiteX3-329" fmla="*/ 3328834 w 4087848"/>
              <a:gd name="connsiteY3-330" fmla="*/ 2195626 h 3566095"/>
              <a:gd name="connsiteX4-331" fmla="*/ 4087848 w 4087848"/>
              <a:gd name="connsiteY4-332" fmla="*/ 3534868 h 3566095"/>
              <a:gd name="connsiteX5-333" fmla="*/ 3344632 w 4087848"/>
              <a:gd name="connsiteY5-334" fmla="*/ 3522595 h 3566095"/>
              <a:gd name="connsiteX6-335" fmla="*/ 1792621 w 4087848"/>
              <a:gd name="connsiteY6-336" fmla="*/ 3547030 h 3566095"/>
              <a:gd name="connsiteX7-337" fmla="*/ 0 w 4087848"/>
              <a:gd name="connsiteY7-338" fmla="*/ 3566095 h 3566095"/>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39" y="connsiteY5-40"/>
              </a:cxn>
              <a:cxn ang="0">
                <a:pos x="connsiteX6-125" y="connsiteY6-126"/>
              </a:cxn>
              <a:cxn ang="0">
                <a:pos x="connsiteX7-225" y="connsiteY7-226"/>
              </a:cxn>
            </a:cxnLst>
            <a:rect l="l" t="t" r="r" b="b"/>
            <a:pathLst>
              <a:path w="4087848" h="3566095">
                <a:moveTo>
                  <a:pt x="0" y="3566095"/>
                </a:moveTo>
                <a:cubicBezTo>
                  <a:pt x="568255" y="2585046"/>
                  <a:pt x="787935" y="2376852"/>
                  <a:pt x="747841" y="2393967"/>
                </a:cubicBezTo>
                <a:cubicBezTo>
                  <a:pt x="834319" y="2257483"/>
                  <a:pt x="1700427" y="851146"/>
                  <a:pt x="2182627" y="0"/>
                </a:cubicBezTo>
                <a:cubicBezTo>
                  <a:pt x="2411980" y="428685"/>
                  <a:pt x="3099481" y="1766941"/>
                  <a:pt x="3328834" y="2195626"/>
                </a:cubicBezTo>
                <a:lnTo>
                  <a:pt x="4087848" y="3534868"/>
                </a:lnTo>
                <a:cubicBezTo>
                  <a:pt x="3842078" y="3534714"/>
                  <a:pt x="3590402" y="3522749"/>
                  <a:pt x="3344632" y="3522595"/>
                </a:cubicBezTo>
                <a:lnTo>
                  <a:pt x="1792621" y="3547030"/>
                </a:lnTo>
                <a:cubicBezTo>
                  <a:pt x="1502894" y="3547017"/>
                  <a:pt x="544735" y="3549222"/>
                  <a:pt x="0" y="3566095"/>
                </a:cubicBezTo>
                <a:close/>
              </a:path>
            </a:pathLst>
          </a:custGeom>
          <a:solidFill>
            <a:srgbClr val="464646"/>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9"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stars ">
    <p:spTree>
      <p:nvGrpSpPr>
        <p:cNvPr id="1" name=""/>
        <p:cNvGrpSpPr/>
        <p:nvPr/>
      </p:nvGrpSpPr>
      <p:grpSpPr>
        <a:xfrm>
          <a:off x="0" y="0"/>
          <a:ext cx="0" cy="0"/>
          <a:chOff x="0" y="0"/>
          <a:chExt cx="0" cy="0"/>
        </a:xfrm>
      </p:grpSpPr>
      <p:sp>
        <p:nvSpPr>
          <p:cNvPr id="64" name="Text Placeholder 12"/>
          <p:cNvSpPr>
            <a:spLocks noGrp="1"/>
          </p:cNvSpPr>
          <p:nvPr>
            <p:ph type="body" sz="quarter" idx="26" hasCustomPrompt="1"/>
          </p:nvPr>
        </p:nvSpPr>
        <p:spPr>
          <a:xfrm>
            <a:off x="1170968" y="801012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5" name="Text Placeholder 12"/>
          <p:cNvSpPr>
            <a:spLocks noGrp="1"/>
          </p:cNvSpPr>
          <p:nvPr>
            <p:ph type="body" sz="quarter" idx="27"/>
          </p:nvPr>
        </p:nvSpPr>
        <p:spPr>
          <a:xfrm>
            <a:off x="1170968" y="880221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8" name="Text Placeholder 12"/>
          <p:cNvSpPr>
            <a:spLocks noGrp="1"/>
          </p:cNvSpPr>
          <p:nvPr>
            <p:ph type="body" sz="quarter" idx="29" hasCustomPrompt="1"/>
          </p:nvPr>
        </p:nvSpPr>
        <p:spPr>
          <a:xfrm>
            <a:off x="7007424" y="801012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9" name="Text Placeholder 12"/>
          <p:cNvSpPr>
            <a:spLocks noGrp="1"/>
          </p:cNvSpPr>
          <p:nvPr>
            <p:ph type="body" sz="quarter" idx="30"/>
          </p:nvPr>
        </p:nvSpPr>
        <p:spPr>
          <a:xfrm>
            <a:off x="7007424" y="880221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2" name="Text Placeholder 12"/>
          <p:cNvSpPr>
            <a:spLocks noGrp="1"/>
          </p:cNvSpPr>
          <p:nvPr>
            <p:ph type="body" sz="quarter" idx="32" hasCustomPrompt="1"/>
          </p:nvPr>
        </p:nvSpPr>
        <p:spPr>
          <a:xfrm>
            <a:off x="18506983" y="801012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3" name="Text Placeholder 12"/>
          <p:cNvSpPr>
            <a:spLocks noGrp="1"/>
          </p:cNvSpPr>
          <p:nvPr>
            <p:ph type="body" sz="quarter" idx="33"/>
          </p:nvPr>
        </p:nvSpPr>
        <p:spPr>
          <a:xfrm>
            <a:off x="18506983" y="880221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6" name="Text Placeholder 12"/>
          <p:cNvSpPr>
            <a:spLocks noGrp="1"/>
          </p:cNvSpPr>
          <p:nvPr>
            <p:ph type="body" sz="quarter" idx="35" hasCustomPrompt="1"/>
          </p:nvPr>
        </p:nvSpPr>
        <p:spPr>
          <a:xfrm>
            <a:off x="12768064" y="801012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7" name="Text Placeholder 12"/>
          <p:cNvSpPr>
            <a:spLocks noGrp="1"/>
          </p:cNvSpPr>
          <p:nvPr>
            <p:ph type="body" sz="quarter" idx="36"/>
          </p:nvPr>
        </p:nvSpPr>
        <p:spPr>
          <a:xfrm>
            <a:off x="12768064" y="880221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5"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39"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
        <p:nvSpPr>
          <p:cNvPr id="23" name="5-Point Star 8"/>
          <p:cNvSpPr/>
          <p:nvPr userDrawn="1"/>
        </p:nvSpPr>
        <p:spPr bwMode="auto">
          <a:xfrm>
            <a:off x="781808" y="2691159"/>
            <a:ext cx="5721560" cy="5037190"/>
          </a:xfrm>
          <a:custGeom>
            <a:avLst/>
            <a:gdLst>
              <a:gd name="connsiteX0" fmla="*/ 5 w 5089525"/>
              <a:gd name="connsiteY0" fmla="*/ 1705281 h 4464496"/>
              <a:gd name="connsiteX1" fmla="*/ 1944036 w 5089525"/>
              <a:gd name="connsiteY1" fmla="*/ 1705293 h 4464496"/>
              <a:gd name="connsiteX2" fmla="*/ 2544763 w 5089525"/>
              <a:gd name="connsiteY2" fmla="*/ 0 h 4464496"/>
              <a:gd name="connsiteX3" fmla="*/ 3145489 w 5089525"/>
              <a:gd name="connsiteY3" fmla="*/ 1705293 h 4464496"/>
              <a:gd name="connsiteX4" fmla="*/ 5089520 w 5089525"/>
              <a:gd name="connsiteY4" fmla="*/ 1705281 h 4464496"/>
              <a:gd name="connsiteX5" fmla="*/ 3516758 w 5089525"/>
              <a:gd name="connsiteY5" fmla="*/ 2759199 h 4464496"/>
              <a:gd name="connsiteX6" fmla="*/ 4117509 w 5089525"/>
              <a:gd name="connsiteY6" fmla="*/ 4464485 h 4464496"/>
              <a:gd name="connsiteX7" fmla="*/ 2544763 w 5089525"/>
              <a:gd name="connsiteY7" fmla="*/ 3410548 h 4464496"/>
              <a:gd name="connsiteX8" fmla="*/ 972016 w 5089525"/>
              <a:gd name="connsiteY8" fmla="*/ 4464485 h 4464496"/>
              <a:gd name="connsiteX9" fmla="*/ 1572767 w 5089525"/>
              <a:gd name="connsiteY9" fmla="*/ 2759199 h 4464496"/>
              <a:gd name="connsiteX10" fmla="*/ 5 w 5089525"/>
              <a:gd name="connsiteY10" fmla="*/ 1705281 h 4464496"/>
              <a:gd name="connsiteX0-1" fmla="*/ 0 w 5089515"/>
              <a:gd name="connsiteY0-2" fmla="*/ 1681764 h 4440968"/>
              <a:gd name="connsiteX1-3" fmla="*/ 1944031 w 5089515"/>
              <a:gd name="connsiteY1-4" fmla="*/ 1681776 h 4440968"/>
              <a:gd name="connsiteX2-5" fmla="*/ 2638837 w 5089515"/>
              <a:gd name="connsiteY2-6" fmla="*/ 0 h 4440968"/>
              <a:gd name="connsiteX3-7" fmla="*/ 3145484 w 5089515"/>
              <a:gd name="connsiteY3-8" fmla="*/ 1681776 h 4440968"/>
              <a:gd name="connsiteX4-9" fmla="*/ 5089515 w 5089515"/>
              <a:gd name="connsiteY4-10" fmla="*/ 1681764 h 4440968"/>
              <a:gd name="connsiteX5-11" fmla="*/ 3516753 w 5089515"/>
              <a:gd name="connsiteY5-12" fmla="*/ 2735682 h 4440968"/>
              <a:gd name="connsiteX6-13" fmla="*/ 4117504 w 5089515"/>
              <a:gd name="connsiteY6-14" fmla="*/ 4440968 h 4440968"/>
              <a:gd name="connsiteX7-15" fmla="*/ 2544758 w 5089515"/>
              <a:gd name="connsiteY7-16" fmla="*/ 3387031 h 4440968"/>
              <a:gd name="connsiteX8-17" fmla="*/ 972011 w 5089515"/>
              <a:gd name="connsiteY8-18" fmla="*/ 4440968 h 4440968"/>
              <a:gd name="connsiteX9-19" fmla="*/ 1572762 w 5089515"/>
              <a:gd name="connsiteY9-20" fmla="*/ 2735682 h 4440968"/>
              <a:gd name="connsiteX10-21" fmla="*/ 0 w 5089515"/>
              <a:gd name="connsiteY10-22" fmla="*/ 1681764 h 4440968"/>
              <a:gd name="connsiteX0-23" fmla="*/ 0 w 5089515"/>
              <a:gd name="connsiteY0-24" fmla="*/ 1681764 h 4440968"/>
              <a:gd name="connsiteX1-25" fmla="*/ 1944031 w 5089515"/>
              <a:gd name="connsiteY1-26" fmla="*/ 1681776 h 4440968"/>
              <a:gd name="connsiteX2-27" fmla="*/ 2638837 w 5089515"/>
              <a:gd name="connsiteY2-28" fmla="*/ 0 h 4440968"/>
              <a:gd name="connsiteX3-29" fmla="*/ 3145484 w 5089515"/>
              <a:gd name="connsiteY3-30" fmla="*/ 1681776 h 4440968"/>
              <a:gd name="connsiteX4-31" fmla="*/ 3934002 w 5089515"/>
              <a:gd name="connsiteY4-32" fmla="*/ 1734454 h 4440968"/>
              <a:gd name="connsiteX5-33" fmla="*/ 5089515 w 5089515"/>
              <a:gd name="connsiteY5-34" fmla="*/ 1681764 h 4440968"/>
              <a:gd name="connsiteX6-35" fmla="*/ 3516753 w 5089515"/>
              <a:gd name="connsiteY6-36" fmla="*/ 2735682 h 4440968"/>
              <a:gd name="connsiteX7-37" fmla="*/ 4117504 w 5089515"/>
              <a:gd name="connsiteY7-38" fmla="*/ 4440968 h 4440968"/>
              <a:gd name="connsiteX8-39" fmla="*/ 2544758 w 5089515"/>
              <a:gd name="connsiteY8-40" fmla="*/ 3387031 h 4440968"/>
              <a:gd name="connsiteX9-41" fmla="*/ 972011 w 5089515"/>
              <a:gd name="connsiteY9-42" fmla="*/ 4440968 h 4440968"/>
              <a:gd name="connsiteX10-43" fmla="*/ 1572762 w 5089515"/>
              <a:gd name="connsiteY10-44" fmla="*/ 2735682 h 4440968"/>
              <a:gd name="connsiteX11" fmla="*/ 0 w 5089515"/>
              <a:gd name="connsiteY11" fmla="*/ 1681764 h 4440968"/>
              <a:gd name="connsiteX0-45" fmla="*/ 0 w 4877838"/>
              <a:gd name="connsiteY0-46" fmla="*/ 1846379 h 4440968"/>
              <a:gd name="connsiteX1-47" fmla="*/ 1732354 w 4877838"/>
              <a:gd name="connsiteY1-48" fmla="*/ 1681776 h 4440968"/>
              <a:gd name="connsiteX2-49" fmla="*/ 2427160 w 4877838"/>
              <a:gd name="connsiteY2-50" fmla="*/ 0 h 4440968"/>
              <a:gd name="connsiteX3-51" fmla="*/ 2933807 w 4877838"/>
              <a:gd name="connsiteY3-52" fmla="*/ 1681776 h 4440968"/>
              <a:gd name="connsiteX4-53" fmla="*/ 3722325 w 4877838"/>
              <a:gd name="connsiteY4-54" fmla="*/ 1734454 h 4440968"/>
              <a:gd name="connsiteX5-55" fmla="*/ 4877838 w 4877838"/>
              <a:gd name="connsiteY5-56" fmla="*/ 1681764 h 4440968"/>
              <a:gd name="connsiteX6-57" fmla="*/ 3305076 w 4877838"/>
              <a:gd name="connsiteY6-58" fmla="*/ 2735682 h 4440968"/>
              <a:gd name="connsiteX7-59" fmla="*/ 3905827 w 4877838"/>
              <a:gd name="connsiteY7-60" fmla="*/ 4440968 h 4440968"/>
              <a:gd name="connsiteX8-61" fmla="*/ 2333081 w 4877838"/>
              <a:gd name="connsiteY8-62" fmla="*/ 3387031 h 4440968"/>
              <a:gd name="connsiteX9-63" fmla="*/ 760334 w 4877838"/>
              <a:gd name="connsiteY9-64" fmla="*/ 4440968 h 4440968"/>
              <a:gd name="connsiteX10-65" fmla="*/ 1361085 w 4877838"/>
              <a:gd name="connsiteY10-66" fmla="*/ 2735682 h 4440968"/>
              <a:gd name="connsiteX11-67" fmla="*/ 0 w 4877838"/>
              <a:gd name="connsiteY11-68" fmla="*/ 1846379 h 4440968"/>
              <a:gd name="connsiteX0-69" fmla="*/ 0 w 4877838"/>
              <a:gd name="connsiteY0-70" fmla="*/ 1846379 h 4488001"/>
              <a:gd name="connsiteX1-71" fmla="*/ 1732354 w 4877838"/>
              <a:gd name="connsiteY1-72" fmla="*/ 1681776 h 4488001"/>
              <a:gd name="connsiteX2-73" fmla="*/ 2427160 w 4877838"/>
              <a:gd name="connsiteY2-74" fmla="*/ 0 h 4488001"/>
              <a:gd name="connsiteX3-75" fmla="*/ 2933807 w 4877838"/>
              <a:gd name="connsiteY3-76" fmla="*/ 1681776 h 4488001"/>
              <a:gd name="connsiteX4-77" fmla="*/ 3722325 w 4877838"/>
              <a:gd name="connsiteY4-78" fmla="*/ 1734454 h 4488001"/>
              <a:gd name="connsiteX5-79" fmla="*/ 4877838 w 4877838"/>
              <a:gd name="connsiteY5-80" fmla="*/ 1681764 h 4488001"/>
              <a:gd name="connsiteX6-81" fmla="*/ 3305076 w 4877838"/>
              <a:gd name="connsiteY6-82" fmla="*/ 2735682 h 4488001"/>
              <a:gd name="connsiteX7-83" fmla="*/ 3670631 w 4877838"/>
              <a:gd name="connsiteY7-84" fmla="*/ 4488001 h 4488001"/>
              <a:gd name="connsiteX8-85" fmla="*/ 2333081 w 4877838"/>
              <a:gd name="connsiteY8-86" fmla="*/ 3387031 h 4488001"/>
              <a:gd name="connsiteX9-87" fmla="*/ 760334 w 4877838"/>
              <a:gd name="connsiteY9-88" fmla="*/ 4440968 h 4488001"/>
              <a:gd name="connsiteX10-89" fmla="*/ 1361085 w 4877838"/>
              <a:gd name="connsiteY10-90" fmla="*/ 2735682 h 4488001"/>
              <a:gd name="connsiteX11-91" fmla="*/ 0 w 4877838"/>
              <a:gd name="connsiteY11-92" fmla="*/ 1846379 h 4488001"/>
              <a:gd name="connsiteX0-93" fmla="*/ 0 w 4807279"/>
              <a:gd name="connsiteY0-94" fmla="*/ 1846379 h 4488001"/>
              <a:gd name="connsiteX1-95" fmla="*/ 1732354 w 4807279"/>
              <a:gd name="connsiteY1-96" fmla="*/ 1681776 h 4488001"/>
              <a:gd name="connsiteX2-97" fmla="*/ 2427160 w 4807279"/>
              <a:gd name="connsiteY2-98" fmla="*/ 0 h 4488001"/>
              <a:gd name="connsiteX3-99" fmla="*/ 2933807 w 4807279"/>
              <a:gd name="connsiteY3-100" fmla="*/ 1681776 h 4488001"/>
              <a:gd name="connsiteX4-101" fmla="*/ 3722325 w 4807279"/>
              <a:gd name="connsiteY4-102" fmla="*/ 1734454 h 4488001"/>
              <a:gd name="connsiteX5-103" fmla="*/ 4807279 w 4807279"/>
              <a:gd name="connsiteY5-104" fmla="*/ 1916929 h 4488001"/>
              <a:gd name="connsiteX6-105" fmla="*/ 3305076 w 4807279"/>
              <a:gd name="connsiteY6-106" fmla="*/ 2735682 h 4488001"/>
              <a:gd name="connsiteX7-107" fmla="*/ 3670631 w 4807279"/>
              <a:gd name="connsiteY7-108" fmla="*/ 4488001 h 4488001"/>
              <a:gd name="connsiteX8-109" fmla="*/ 2333081 w 4807279"/>
              <a:gd name="connsiteY8-110" fmla="*/ 3387031 h 4488001"/>
              <a:gd name="connsiteX9-111" fmla="*/ 760334 w 4807279"/>
              <a:gd name="connsiteY9-112" fmla="*/ 4440968 h 4488001"/>
              <a:gd name="connsiteX10-113" fmla="*/ 1361085 w 4807279"/>
              <a:gd name="connsiteY10-114" fmla="*/ 2735682 h 4488001"/>
              <a:gd name="connsiteX11-115" fmla="*/ 0 w 4807279"/>
              <a:gd name="connsiteY11-116" fmla="*/ 1846379 h 4488001"/>
              <a:gd name="connsiteX0-117" fmla="*/ 0 w 4807279"/>
              <a:gd name="connsiteY0-118" fmla="*/ 1728797 h 4370419"/>
              <a:gd name="connsiteX1-119" fmla="*/ 1732354 w 4807279"/>
              <a:gd name="connsiteY1-120" fmla="*/ 1564194 h 4370419"/>
              <a:gd name="connsiteX2-121" fmla="*/ 2497719 w 4807279"/>
              <a:gd name="connsiteY2-122" fmla="*/ 0 h 4370419"/>
              <a:gd name="connsiteX3-123" fmla="*/ 2933807 w 4807279"/>
              <a:gd name="connsiteY3-124" fmla="*/ 1564194 h 4370419"/>
              <a:gd name="connsiteX4-125" fmla="*/ 3722325 w 4807279"/>
              <a:gd name="connsiteY4-126" fmla="*/ 1616872 h 4370419"/>
              <a:gd name="connsiteX5-127" fmla="*/ 4807279 w 4807279"/>
              <a:gd name="connsiteY5-128" fmla="*/ 1799347 h 4370419"/>
              <a:gd name="connsiteX6-129" fmla="*/ 3305076 w 4807279"/>
              <a:gd name="connsiteY6-130" fmla="*/ 2618100 h 4370419"/>
              <a:gd name="connsiteX7-131" fmla="*/ 3670631 w 4807279"/>
              <a:gd name="connsiteY7-132" fmla="*/ 4370419 h 4370419"/>
              <a:gd name="connsiteX8-133" fmla="*/ 2333081 w 4807279"/>
              <a:gd name="connsiteY8-134" fmla="*/ 3269449 h 4370419"/>
              <a:gd name="connsiteX9-135" fmla="*/ 760334 w 4807279"/>
              <a:gd name="connsiteY9-136" fmla="*/ 4323386 h 4370419"/>
              <a:gd name="connsiteX10-137" fmla="*/ 1361085 w 4807279"/>
              <a:gd name="connsiteY10-138" fmla="*/ 2618100 h 4370419"/>
              <a:gd name="connsiteX11-139" fmla="*/ 0 w 4807279"/>
              <a:gd name="connsiteY11-140" fmla="*/ 1728797 h 4370419"/>
              <a:gd name="connsiteX0-141" fmla="*/ 0 w 4807279"/>
              <a:gd name="connsiteY0-142" fmla="*/ 1728797 h 4370419"/>
              <a:gd name="connsiteX1-143" fmla="*/ 1732354 w 4807279"/>
              <a:gd name="connsiteY1-144" fmla="*/ 1564194 h 4370419"/>
              <a:gd name="connsiteX2-145" fmla="*/ 2497719 w 4807279"/>
              <a:gd name="connsiteY2-146" fmla="*/ 0 h 4370419"/>
              <a:gd name="connsiteX3-147" fmla="*/ 2933807 w 4807279"/>
              <a:gd name="connsiteY3-148" fmla="*/ 1564194 h 4370419"/>
              <a:gd name="connsiteX4-149" fmla="*/ 3722325 w 4807279"/>
              <a:gd name="connsiteY4-150" fmla="*/ 1616872 h 4370419"/>
              <a:gd name="connsiteX5-151" fmla="*/ 4807279 w 4807279"/>
              <a:gd name="connsiteY5-152" fmla="*/ 1799347 h 4370419"/>
              <a:gd name="connsiteX6-153" fmla="*/ 3305076 w 4807279"/>
              <a:gd name="connsiteY6-154" fmla="*/ 2618100 h 4370419"/>
              <a:gd name="connsiteX7-155" fmla="*/ 3670631 w 4807279"/>
              <a:gd name="connsiteY7-156" fmla="*/ 4370419 h 4370419"/>
              <a:gd name="connsiteX8-157" fmla="*/ 2333081 w 4807279"/>
              <a:gd name="connsiteY8-158" fmla="*/ 3269449 h 4370419"/>
              <a:gd name="connsiteX9-159" fmla="*/ 642736 w 4807279"/>
              <a:gd name="connsiteY9-160" fmla="*/ 4299870 h 4370419"/>
              <a:gd name="connsiteX10-161" fmla="*/ 1361085 w 4807279"/>
              <a:gd name="connsiteY10-162" fmla="*/ 2618100 h 4370419"/>
              <a:gd name="connsiteX11-163" fmla="*/ 0 w 4807279"/>
              <a:gd name="connsiteY11-164" fmla="*/ 1728797 h 4370419"/>
              <a:gd name="connsiteX0-165" fmla="*/ 0 w 4807279"/>
              <a:gd name="connsiteY0-166" fmla="*/ 1590648 h 4232270"/>
              <a:gd name="connsiteX1-167" fmla="*/ 1732354 w 4807279"/>
              <a:gd name="connsiteY1-168" fmla="*/ 1426045 h 4232270"/>
              <a:gd name="connsiteX2-169" fmla="*/ 2359552 w 4807279"/>
              <a:gd name="connsiteY2-170" fmla="*/ 0 h 4232270"/>
              <a:gd name="connsiteX3-171" fmla="*/ 2933807 w 4807279"/>
              <a:gd name="connsiteY3-172" fmla="*/ 1426045 h 4232270"/>
              <a:gd name="connsiteX4-173" fmla="*/ 3722325 w 4807279"/>
              <a:gd name="connsiteY4-174" fmla="*/ 1478723 h 4232270"/>
              <a:gd name="connsiteX5-175" fmla="*/ 4807279 w 4807279"/>
              <a:gd name="connsiteY5-176" fmla="*/ 1661198 h 4232270"/>
              <a:gd name="connsiteX6-177" fmla="*/ 3305076 w 4807279"/>
              <a:gd name="connsiteY6-178" fmla="*/ 2479951 h 4232270"/>
              <a:gd name="connsiteX7-179" fmla="*/ 3670631 w 4807279"/>
              <a:gd name="connsiteY7-180" fmla="*/ 4232270 h 4232270"/>
              <a:gd name="connsiteX8-181" fmla="*/ 2333081 w 4807279"/>
              <a:gd name="connsiteY8-182" fmla="*/ 3131300 h 4232270"/>
              <a:gd name="connsiteX9-183" fmla="*/ 642736 w 4807279"/>
              <a:gd name="connsiteY9-184" fmla="*/ 4161721 h 4232270"/>
              <a:gd name="connsiteX10-185" fmla="*/ 1361085 w 4807279"/>
              <a:gd name="connsiteY10-186" fmla="*/ 2479951 h 4232270"/>
              <a:gd name="connsiteX11-187" fmla="*/ 0 w 4807279"/>
              <a:gd name="connsiteY11-188" fmla="*/ 1590648 h 4232270"/>
              <a:gd name="connsiteX0-189" fmla="*/ 0 w 4807279"/>
              <a:gd name="connsiteY0-190" fmla="*/ 1590648 h 4232270"/>
              <a:gd name="connsiteX1-191" fmla="*/ 1732354 w 4807279"/>
              <a:gd name="connsiteY1-192" fmla="*/ 1426045 h 4232270"/>
              <a:gd name="connsiteX2-193" fmla="*/ 2359552 w 4807279"/>
              <a:gd name="connsiteY2-194" fmla="*/ 0 h 4232270"/>
              <a:gd name="connsiteX3-195" fmla="*/ 2933807 w 4807279"/>
              <a:gd name="connsiteY3-196" fmla="*/ 1426045 h 4232270"/>
              <a:gd name="connsiteX4-197" fmla="*/ 3722325 w 4807279"/>
              <a:gd name="connsiteY4-198" fmla="*/ 1478723 h 4232270"/>
              <a:gd name="connsiteX5-199" fmla="*/ 4807279 w 4807279"/>
              <a:gd name="connsiteY5-200" fmla="*/ 1661198 h 4232270"/>
              <a:gd name="connsiteX6-201" fmla="*/ 3305076 w 4807279"/>
              <a:gd name="connsiteY6-202" fmla="*/ 2479951 h 4232270"/>
              <a:gd name="connsiteX7-203" fmla="*/ 3670631 w 4807279"/>
              <a:gd name="connsiteY7-204" fmla="*/ 4232270 h 4232270"/>
              <a:gd name="connsiteX8-205" fmla="*/ 2229456 w 4807279"/>
              <a:gd name="connsiteY8-206" fmla="*/ 2993151 h 4232270"/>
              <a:gd name="connsiteX9-207" fmla="*/ 642736 w 4807279"/>
              <a:gd name="connsiteY9-208" fmla="*/ 4161721 h 4232270"/>
              <a:gd name="connsiteX10-209" fmla="*/ 1361085 w 4807279"/>
              <a:gd name="connsiteY10-210" fmla="*/ 2479951 h 4232270"/>
              <a:gd name="connsiteX11-211" fmla="*/ 0 w 4807279"/>
              <a:gd name="connsiteY11-212" fmla="*/ 1590648 h 42322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67" y="connsiteY11-68"/>
              </a:cxn>
            </a:cxnLst>
            <a:rect l="l" t="t" r="r" b="b"/>
            <a:pathLst>
              <a:path w="4807279" h="4232270">
                <a:moveTo>
                  <a:pt x="0" y="1590648"/>
                </a:moveTo>
                <a:lnTo>
                  <a:pt x="1732354" y="1426045"/>
                </a:lnTo>
                <a:lnTo>
                  <a:pt x="2359552" y="0"/>
                </a:lnTo>
                <a:lnTo>
                  <a:pt x="2933807" y="1426045"/>
                </a:lnTo>
                <a:cubicBezTo>
                  <a:pt x="3228006" y="1420088"/>
                  <a:pt x="3428126" y="1484680"/>
                  <a:pt x="3722325" y="1478723"/>
                </a:cubicBezTo>
                <a:lnTo>
                  <a:pt x="4807279" y="1661198"/>
                </a:lnTo>
                <a:lnTo>
                  <a:pt x="3305076" y="2479951"/>
                </a:lnTo>
                <a:lnTo>
                  <a:pt x="3670631" y="4232270"/>
                </a:lnTo>
                <a:lnTo>
                  <a:pt x="2229456" y="2993151"/>
                </a:lnTo>
                <a:lnTo>
                  <a:pt x="642736" y="4161721"/>
                </a:lnTo>
                <a:lnTo>
                  <a:pt x="1361085" y="2479951"/>
                </a:lnTo>
                <a:lnTo>
                  <a:pt x="0" y="1590648"/>
                </a:ln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4" name="5-Point Star 8"/>
          <p:cNvSpPr/>
          <p:nvPr userDrawn="1"/>
        </p:nvSpPr>
        <p:spPr bwMode="auto">
          <a:xfrm rot="21420403">
            <a:off x="6542449" y="2465512"/>
            <a:ext cx="5721560" cy="5037190"/>
          </a:xfrm>
          <a:custGeom>
            <a:avLst/>
            <a:gdLst>
              <a:gd name="connsiteX0" fmla="*/ 5 w 5089525"/>
              <a:gd name="connsiteY0" fmla="*/ 1705281 h 4464496"/>
              <a:gd name="connsiteX1" fmla="*/ 1944036 w 5089525"/>
              <a:gd name="connsiteY1" fmla="*/ 1705293 h 4464496"/>
              <a:gd name="connsiteX2" fmla="*/ 2544763 w 5089525"/>
              <a:gd name="connsiteY2" fmla="*/ 0 h 4464496"/>
              <a:gd name="connsiteX3" fmla="*/ 3145489 w 5089525"/>
              <a:gd name="connsiteY3" fmla="*/ 1705293 h 4464496"/>
              <a:gd name="connsiteX4" fmla="*/ 5089520 w 5089525"/>
              <a:gd name="connsiteY4" fmla="*/ 1705281 h 4464496"/>
              <a:gd name="connsiteX5" fmla="*/ 3516758 w 5089525"/>
              <a:gd name="connsiteY5" fmla="*/ 2759199 h 4464496"/>
              <a:gd name="connsiteX6" fmla="*/ 4117509 w 5089525"/>
              <a:gd name="connsiteY6" fmla="*/ 4464485 h 4464496"/>
              <a:gd name="connsiteX7" fmla="*/ 2544763 w 5089525"/>
              <a:gd name="connsiteY7" fmla="*/ 3410548 h 4464496"/>
              <a:gd name="connsiteX8" fmla="*/ 972016 w 5089525"/>
              <a:gd name="connsiteY8" fmla="*/ 4464485 h 4464496"/>
              <a:gd name="connsiteX9" fmla="*/ 1572767 w 5089525"/>
              <a:gd name="connsiteY9" fmla="*/ 2759199 h 4464496"/>
              <a:gd name="connsiteX10" fmla="*/ 5 w 5089525"/>
              <a:gd name="connsiteY10" fmla="*/ 1705281 h 4464496"/>
              <a:gd name="connsiteX0-1" fmla="*/ 0 w 5089515"/>
              <a:gd name="connsiteY0-2" fmla="*/ 1681764 h 4440968"/>
              <a:gd name="connsiteX1-3" fmla="*/ 1944031 w 5089515"/>
              <a:gd name="connsiteY1-4" fmla="*/ 1681776 h 4440968"/>
              <a:gd name="connsiteX2-5" fmla="*/ 2638837 w 5089515"/>
              <a:gd name="connsiteY2-6" fmla="*/ 0 h 4440968"/>
              <a:gd name="connsiteX3-7" fmla="*/ 3145484 w 5089515"/>
              <a:gd name="connsiteY3-8" fmla="*/ 1681776 h 4440968"/>
              <a:gd name="connsiteX4-9" fmla="*/ 5089515 w 5089515"/>
              <a:gd name="connsiteY4-10" fmla="*/ 1681764 h 4440968"/>
              <a:gd name="connsiteX5-11" fmla="*/ 3516753 w 5089515"/>
              <a:gd name="connsiteY5-12" fmla="*/ 2735682 h 4440968"/>
              <a:gd name="connsiteX6-13" fmla="*/ 4117504 w 5089515"/>
              <a:gd name="connsiteY6-14" fmla="*/ 4440968 h 4440968"/>
              <a:gd name="connsiteX7-15" fmla="*/ 2544758 w 5089515"/>
              <a:gd name="connsiteY7-16" fmla="*/ 3387031 h 4440968"/>
              <a:gd name="connsiteX8-17" fmla="*/ 972011 w 5089515"/>
              <a:gd name="connsiteY8-18" fmla="*/ 4440968 h 4440968"/>
              <a:gd name="connsiteX9-19" fmla="*/ 1572762 w 5089515"/>
              <a:gd name="connsiteY9-20" fmla="*/ 2735682 h 4440968"/>
              <a:gd name="connsiteX10-21" fmla="*/ 0 w 5089515"/>
              <a:gd name="connsiteY10-22" fmla="*/ 1681764 h 4440968"/>
              <a:gd name="connsiteX0-23" fmla="*/ 0 w 5089515"/>
              <a:gd name="connsiteY0-24" fmla="*/ 1681764 h 4440968"/>
              <a:gd name="connsiteX1-25" fmla="*/ 1944031 w 5089515"/>
              <a:gd name="connsiteY1-26" fmla="*/ 1681776 h 4440968"/>
              <a:gd name="connsiteX2-27" fmla="*/ 2638837 w 5089515"/>
              <a:gd name="connsiteY2-28" fmla="*/ 0 h 4440968"/>
              <a:gd name="connsiteX3-29" fmla="*/ 3145484 w 5089515"/>
              <a:gd name="connsiteY3-30" fmla="*/ 1681776 h 4440968"/>
              <a:gd name="connsiteX4-31" fmla="*/ 3934002 w 5089515"/>
              <a:gd name="connsiteY4-32" fmla="*/ 1734454 h 4440968"/>
              <a:gd name="connsiteX5-33" fmla="*/ 5089515 w 5089515"/>
              <a:gd name="connsiteY5-34" fmla="*/ 1681764 h 4440968"/>
              <a:gd name="connsiteX6-35" fmla="*/ 3516753 w 5089515"/>
              <a:gd name="connsiteY6-36" fmla="*/ 2735682 h 4440968"/>
              <a:gd name="connsiteX7-37" fmla="*/ 4117504 w 5089515"/>
              <a:gd name="connsiteY7-38" fmla="*/ 4440968 h 4440968"/>
              <a:gd name="connsiteX8-39" fmla="*/ 2544758 w 5089515"/>
              <a:gd name="connsiteY8-40" fmla="*/ 3387031 h 4440968"/>
              <a:gd name="connsiteX9-41" fmla="*/ 972011 w 5089515"/>
              <a:gd name="connsiteY9-42" fmla="*/ 4440968 h 4440968"/>
              <a:gd name="connsiteX10-43" fmla="*/ 1572762 w 5089515"/>
              <a:gd name="connsiteY10-44" fmla="*/ 2735682 h 4440968"/>
              <a:gd name="connsiteX11" fmla="*/ 0 w 5089515"/>
              <a:gd name="connsiteY11" fmla="*/ 1681764 h 4440968"/>
              <a:gd name="connsiteX0-45" fmla="*/ 0 w 4877838"/>
              <a:gd name="connsiteY0-46" fmla="*/ 1846379 h 4440968"/>
              <a:gd name="connsiteX1-47" fmla="*/ 1732354 w 4877838"/>
              <a:gd name="connsiteY1-48" fmla="*/ 1681776 h 4440968"/>
              <a:gd name="connsiteX2-49" fmla="*/ 2427160 w 4877838"/>
              <a:gd name="connsiteY2-50" fmla="*/ 0 h 4440968"/>
              <a:gd name="connsiteX3-51" fmla="*/ 2933807 w 4877838"/>
              <a:gd name="connsiteY3-52" fmla="*/ 1681776 h 4440968"/>
              <a:gd name="connsiteX4-53" fmla="*/ 3722325 w 4877838"/>
              <a:gd name="connsiteY4-54" fmla="*/ 1734454 h 4440968"/>
              <a:gd name="connsiteX5-55" fmla="*/ 4877838 w 4877838"/>
              <a:gd name="connsiteY5-56" fmla="*/ 1681764 h 4440968"/>
              <a:gd name="connsiteX6-57" fmla="*/ 3305076 w 4877838"/>
              <a:gd name="connsiteY6-58" fmla="*/ 2735682 h 4440968"/>
              <a:gd name="connsiteX7-59" fmla="*/ 3905827 w 4877838"/>
              <a:gd name="connsiteY7-60" fmla="*/ 4440968 h 4440968"/>
              <a:gd name="connsiteX8-61" fmla="*/ 2333081 w 4877838"/>
              <a:gd name="connsiteY8-62" fmla="*/ 3387031 h 4440968"/>
              <a:gd name="connsiteX9-63" fmla="*/ 760334 w 4877838"/>
              <a:gd name="connsiteY9-64" fmla="*/ 4440968 h 4440968"/>
              <a:gd name="connsiteX10-65" fmla="*/ 1361085 w 4877838"/>
              <a:gd name="connsiteY10-66" fmla="*/ 2735682 h 4440968"/>
              <a:gd name="connsiteX11-67" fmla="*/ 0 w 4877838"/>
              <a:gd name="connsiteY11-68" fmla="*/ 1846379 h 4440968"/>
              <a:gd name="connsiteX0-69" fmla="*/ 0 w 4877838"/>
              <a:gd name="connsiteY0-70" fmla="*/ 1846379 h 4488001"/>
              <a:gd name="connsiteX1-71" fmla="*/ 1732354 w 4877838"/>
              <a:gd name="connsiteY1-72" fmla="*/ 1681776 h 4488001"/>
              <a:gd name="connsiteX2-73" fmla="*/ 2427160 w 4877838"/>
              <a:gd name="connsiteY2-74" fmla="*/ 0 h 4488001"/>
              <a:gd name="connsiteX3-75" fmla="*/ 2933807 w 4877838"/>
              <a:gd name="connsiteY3-76" fmla="*/ 1681776 h 4488001"/>
              <a:gd name="connsiteX4-77" fmla="*/ 3722325 w 4877838"/>
              <a:gd name="connsiteY4-78" fmla="*/ 1734454 h 4488001"/>
              <a:gd name="connsiteX5-79" fmla="*/ 4877838 w 4877838"/>
              <a:gd name="connsiteY5-80" fmla="*/ 1681764 h 4488001"/>
              <a:gd name="connsiteX6-81" fmla="*/ 3305076 w 4877838"/>
              <a:gd name="connsiteY6-82" fmla="*/ 2735682 h 4488001"/>
              <a:gd name="connsiteX7-83" fmla="*/ 3670631 w 4877838"/>
              <a:gd name="connsiteY7-84" fmla="*/ 4488001 h 4488001"/>
              <a:gd name="connsiteX8-85" fmla="*/ 2333081 w 4877838"/>
              <a:gd name="connsiteY8-86" fmla="*/ 3387031 h 4488001"/>
              <a:gd name="connsiteX9-87" fmla="*/ 760334 w 4877838"/>
              <a:gd name="connsiteY9-88" fmla="*/ 4440968 h 4488001"/>
              <a:gd name="connsiteX10-89" fmla="*/ 1361085 w 4877838"/>
              <a:gd name="connsiteY10-90" fmla="*/ 2735682 h 4488001"/>
              <a:gd name="connsiteX11-91" fmla="*/ 0 w 4877838"/>
              <a:gd name="connsiteY11-92" fmla="*/ 1846379 h 4488001"/>
              <a:gd name="connsiteX0-93" fmla="*/ 0 w 4807279"/>
              <a:gd name="connsiteY0-94" fmla="*/ 1846379 h 4488001"/>
              <a:gd name="connsiteX1-95" fmla="*/ 1732354 w 4807279"/>
              <a:gd name="connsiteY1-96" fmla="*/ 1681776 h 4488001"/>
              <a:gd name="connsiteX2-97" fmla="*/ 2427160 w 4807279"/>
              <a:gd name="connsiteY2-98" fmla="*/ 0 h 4488001"/>
              <a:gd name="connsiteX3-99" fmla="*/ 2933807 w 4807279"/>
              <a:gd name="connsiteY3-100" fmla="*/ 1681776 h 4488001"/>
              <a:gd name="connsiteX4-101" fmla="*/ 3722325 w 4807279"/>
              <a:gd name="connsiteY4-102" fmla="*/ 1734454 h 4488001"/>
              <a:gd name="connsiteX5-103" fmla="*/ 4807279 w 4807279"/>
              <a:gd name="connsiteY5-104" fmla="*/ 1916929 h 4488001"/>
              <a:gd name="connsiteX6-105" fmla="*/ 3305076 w 4807279"/>
              <a:gd name="connsiteY6-106" fmla="*/ 2735682 h 4488001"/>
              <a:gd name="connsiteX7-107" fmla="*/ 3670631 w 4807279"/>
              <a:gd name="connsiteY7-108" fmla="*/ 4488001 h 4488001"/>
              <a:gd name="connsiteX8-109" fmla="*/ 2333081 w 4807279"/>
              <a:gd name="connsiteY8-110" fmla="*/ 3387031 h 4488001"/>
              <a:gd name="connsiteX9-111" fmla="*/ 760334 w 4807279"/>
              <a:gd name="connsiteY9-112" fmla="*/ 4440968 h 4488001"/>
              <a:gd name="connsiteX10-113" fmla="*/ 1361085 w 4807279"/>
              <a:gd name="connsiteY10-114" fmla="*/ 2735682 h 4488001"/>
              <a:gd name="connsiteX11-115" fmla="*/ 0 w 4807279"/>
              <a:gd name="connsiteY11-116" fmla="*/ 1846379 h 4488001"/>
              <a:gd name="connsiteX0-117" fmla="*/ 0 w 4807279"/>
              <a:gd name="connsiteY0-118" fmla="*/ 1728797 h 4370419"/>
              <a:gd name="connsiteX1-119" fmla="*/ 1732354 w 4807279"/>
              <a:gd name="connsiteY1-120" fmla="*/ 1564194 h 4370419"/>
              <a:gd name="connsiteX2-121" fmla="*/ 2497719 w 4807279"/>
              <a:gd name="connsiteY2-122" fmla="*/ 0 h 4370419"/>
              <a:gd name="connsiteX3-123" fmla="*/ 2933807 w 4807279"/>
              <a:gd name="connsiteY3-124" fmla="*/ 1564194 h 4370419"/>
              <a:gd name="connsiteX4-125" fmla="*/ 3722325 w 4807279"/>
              <a:gd name="connsiteY4-126" fmla="*/ 1616872 h 4370419"/>
              <a:gd name="connsiteX5-127" fmla="*/ 4807279 w 4807279"/>
              <a:gd name="connsiteY5-128" fmla="*/ 1799347 h 4370419"/>
              <a:gd name="connsiteX6-129" fmla="*/ 3305076 w 4807279"/>
              <a:gd name="connsiteY6-130" fmla="*/ 2618100 h 4370419"/>
              <a:gd name="connsiteX7-131" fmla="*/ 3670631 w 4807279"/>
              <a:gd name="connsiteY7-132" fmla="*/ 4370419 h 4370419"/>
              <a:gd name="connsiteX8-133" fmla="*/ 2333081 w 4807279"/>
              <a:gd name="connsiteY8-134" fmla="*/ 3269449 h 4370419"/>
              <a:gd name="connsiteX9-135" fmla="*/ 760334 w 4807279"/>
              <a:gd name="connsiteY9-136" fmla="*/ 4323386 h 4370419"/>
              <a:gd name="connsiteX10-137" fmla="*/ 1361085 w 4807279"/>
              <a:gd name="connsiteY10-138" fmla="*/ 2618100 h 4370419"/>
              <a:gd name="connsiteX11-139" fmla="*/ 0 w 4807279"/>
              <a:gd name="connsiteY11-140" fmla="*/ 1728797 h 4370419"/>
              <a:gd name="connsiteX0-141" fmla="*/ 0 w 4807279"/>
              <a:gd name="connsiteY0-142" fmla="*/ 1728797 h 4370419"/>
              <a:gd name="connsiteX1-143" fmla="*/ 1732354 w 4807279"/>
              <a:gd name="connsiteY1-144" fmla="*/ 1564194 h 4370419"/>
              <a:gd name="connsiteX2-145" fmla="*/ 2497719 w 4807279"/>
              <a:gd name="connsiteY2-146" fmla="*/ 0 h 4370419"/>
              <a:gd name="connsiteX3-147" fmla="*/ 2933807 w 4807279"/>
              <a:gd name="connsiteY3-148" fmla="*/ 1564194 h 4370419"/>
              <a:gd name="connsiteX4-149" fmla="*/ 3722325 w 4807279"/>
              <a:gd name="connsiteY4-150" fmla="*/ 1616872 h 4370419"/>
              <a:gd name="connsiteX5-151" fmla="*/ 4807279 w 4807279"/>
              <a:gd name="connsiteY5-152" fmla="*/ 1799347 h 4370419"/>
              <a:gd name="connsiteX6-153" fmla="*/ 3305076 w 4807279"/>
              <a:gd name="connsiteY6-154" fmla="*/ 2618100 h 4370419"/>
              <a:gd name="connsiteX7-155" fmla="*/ 3670631 w 4807279"/>
              <a:gd name="connsiteY7-156" fmla="*/ 4370419 h 4370419"/>
              <a:gd name="connsiteX8-157" fmla="*/ 2333081 w 4807279"/>
              <a:gd name="connsiteY8-158" fmla="*/ 3269449 h 4370419"/>
              <a:gd name="connsiteX9-159" fmla="*/ 642736 w 4807279"/>
              <a:gd name="connsiteY9-160" fmla="*/ 4299870 h 4370419"/>
              <a:gd name="connsiteX10-161" fmla="*/ 1361085 w 4807279"/>
              <a:gd name="connsiteY10-162" fmla="*/ 2618100 h 4370419"/>
              <a:gd name="connsiteX11-163" fmla="*/ 0 w 4807279"/>
              <a:gd name="connsiteY11-164" fmla="*/ 1728797 h 4370419"/>
              <a:gd name="connsiteX0-165" fmla="*/ 0 w 4807279"/>
              <a:gd name="connsiteY0-166" fmla="*/ 1590648 h 4232270"/>
              <a:gd name="connsiteX1-167" fmla="*/ 1732354 w 4807279"/>
              <a:gd name="connsiteY1-168" fmla="*/ 1426045 h 4232270"/>
              <a:gd name="connsiteX2-169" fmla="*/ 2359552 w 4807279"/>
              <a:gd name="connsiteY2-170" fmla="*/ 0 h 4232270"/>
              <a:gd name="connsiteX3-171" fmla="*/ 2933807 w 4807279"/>
              <a:gd name="connsiteY3-172" fmla="*/ 1426045 h 4232270"/>
              <a:gd name="connsiteX4-173" fmla="*/ 3722325 w 4807279"/>
              <a:gd name="connsiteY4-174" fmla="*/ 1478723 h 4232270"/>
              <a:gd name="connsiteX5-175" fmla="*/ 4807279 w 4807279"/>
              <a:gd name="connsiteY5-176" fmla="*/ 1661198 h 4232270"/>
              <a:gd name="connsiteX6-177" fmla="*/ 3305076 w 4807279"/>
              <a:gd name="connsiteY6-178" fmla="*/ 2479951 h 4232270"/>
              <a:gd name="connsiteX7-179" fmla="*/ 3670631 w 4807279"/>
              <a:gd name="connsiteY7-180" fmla="*/ 4232270 h 4232270"/>
              <a:gd name="connsiteX8-181" fmla="*/ 2333081 w 4807279"/>
              <a:gd name="connsiteY8-182" fmla="*/ 3131300 h 4232270"/>
              <a:gd name="connsiteX9-183" fmla="*/ 642736 w 4807279"/>
              <a:gd name="connsiteY9-184" fmla="*/ 4161721 h 4232270"/>
              <a:gd name="connsiteX10-185" fmla="*/ 1361085 w 4807279"/>
              <a:gd name="connsiteY10-186" fmla="*/ 2479951 h 4232270"/>
              <a:gd name="connsiteX11-187" fmla="*/ 0 w 4807279"/>
              <a:gd name="connsiteY11-188" fmla="*/ 1590648 h 4232270"/>
              <a:gd name="connsiteX0-189" fmla="*/ 0 w 4807279"/>
              <a:gd name="connsiteY0-190" fmla="*/ 1590648 h 4232270"/>
              <a:gd name="connsiteX1-191" fmla="*/ 1732354 w 4807279"/>
              <a:gd name="connsiteY1-192" fmla="*/ 1426045 h 4232270"/>
              <a:gd name="connsiteX2-193" fmla="*/ 2359552 w 4807279"/>
              <a:gd name="connsiteY2-194" fmla="*/ 0 h 4232270"/>
              <a:gd name="connsiteX3-195" fmla="*/ 2933807 w 4807279"/>
              <a:gd name="connsiteY3-196" fmla="*/ 1426045 h 4232270"/>
              <a:gd name="connsiteX4-197" fmla="*/ 3722325 w 4807279"/>
              <a:gd name="connsiteY4-198" fmla="*/ 1478723 h 4232270"/>
              <a:gd name="connsiteX5-199" fmla="*/ 4807279 w 4807279"/>
              <a:gd name="connsiteY5-200" fmla="*/ 1661198 h 4232270"/>
              <a:gd name="connsiteX6-201" fmla="*/ 3305076 w 4807279"/>
              <a:gd name="connsiteY6-202" fmla="*/ 2479951 h 4232270"/>
              <a:gd name="connsiteX7-203" fmla="*/ 3670631 w 4807279"/>
              <a:gd name="connsiteY7-204" fmla="*/ 4232270 h 4232270"/>
              <a:gd name="connsiteX8-205" fmla="*/ 2229456 w 4807279"/>
              <a:gd name="connsiteY8-206" fmla="*/ 2993151 h 4232270"/>
              <a:gd name="connsiteX9-207" fmla="*/ 642736 w 4807279"/>
              <a:gd name="connsiteY9-208" fmla="*/ 4161721 h 4232270"/>
              <a:gd name="connsiteX10-209" fmla="*/ 1361085 w 4807279"/>
              <a:gd name="connsiteY10-210" fmla="*/ 2479951 h 4232270"/>
              <a:gd name="connsiteX11-211" fmla="*/ 0 w 4807279"/>
              <a:gd name="connsiteY11-212" fmla="*/ 1590648 h 42322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67" y="connsiteY11-68"/>
              </a:cxn>
            </a:cxnLst>
            <a:rect l="l" t="t" r="r" b="b"/>
            <a:pathLst>
              <a:path w="4807279" h="4232270">
                <a:moveTo>
                  <a:pt x="0" y="1590648"/>
                </a:moveTo>
                <a:lnTo>
                  <a:pt x="1732354" y="1426045"/>
                </a:lnTo>
                <a:lnTo>
                  <a:pt x="2359552" y="0"/>
                </a:lnTo>
                <a:lnTo>
                  <a:pt x="2933807" y="1426045"/>
                </a:lnTo>
                <a:cubicBezTo>
                  <a:pt x="3228006" y="1420088"/>
                  <a:pt x="3428126" y="1484680"/>
                  <a:pt x="3722325" y="1478723"/>
                </a:cubicBezTo>
                <a:lnTo>
                  <a:pt x="4807279" y="1661198"/>
                </a:lnTo>
                <a:lnTo>
                  <a:pt x="3305076" y="2479951"/>
                </a:lnTo>
                <a:lnTo>
                  <a:pt x="3670631" y="4232270"/>
                </a:lnTo>
                <a:lnTo>
                  <a:pt x="2229456" y="2993151"/>
                </a:lnTo>
                <a:lnTo>
                  <a:pt x="642736" y="4161721"/>
                </a:lnTo>
                <a:lnTo>
                  <a:pt x="1361085" y="2479951"/>
                </a:lnTo>
                <a:lnTo>
                  <a:pt x="0" y="1590648"/>
                </a:lnTo>
                <a:close/>
              </a:path>
            </a:pathLst>
          </a:custGeom>
          <a:solidFill>
            <a:schemeClr val="accent4"/>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6" name="5-Point Star 8"/>
          <p:cNvSpPr/>
          <p:nvPr userDrawn="1"/>
        </p:nvSpPr>
        <p:spPr bwMode="auto">
          <a:xfrm>
            <a:off x="12264008" y="2681536"/>
            <a:ext cx="5721560" cy="5037190"/>
          </a:xfrm>
          <a:custGeom>
            <a:avLst/>
            <a:gdLst>
              <a:gd name="connsiteX0" fmla="*/ 5 w 5089525"/>
              <a:gd name="connsiteY0" fmla="*/ 1705281 h 4464496"/>
              <a:gd name="connsiteX1" fmla="*/ 1944036 w 5089525"/>
              <a:gd name="connsiteY1" fmla="*/ 1705293 h 4464496"/>
              <a:gd name="connsiteX2" fmla="*/ 2544763 w 5089525"/>
              <a:gd name="connsiteY2" fmla="*/ 0 h 4464496"/>
              <a:gd name="connsiteX3" fmla="*/ 3145489 w 5089525"/>
              <a:gd name="connsiteY3" fmla="*/ 1705293 h 4464496"/>
              <a:gd name="connsiteX4" fmla="*/ 5089520 w 5089525"/>
              <a:gd name="connsiteY4" fmla="*/ 1705281 h 4464496"/>
              <a:gd name="connsiteX5" fmla="*/ 3516758 w 5089525"/>
              <a:gd name="connsiteY5" fmla="*/ 2759199 h 4464496"/>
              <a:gd name="connsiteX6" fmla="*/ 4117509 w 5089525"/>
              <a:gd name="connsiteY6" fmla="*/ 4464485 h 4464496"/>
              <a:gd name="connsiteX7" fmla="*/ 2544763 w 5089525"/>
              <a:gd name="connsiteY7" fmla="*/ 3410548 h 4464496"/>
              <a:gd name="connsiteX8" fmla="*/ 972016 w 5089525"/>
              <a:gd name="connsiteY8" fmla="*/ 4464485 h 4464496"/>
              <a:gd name="connsiteX9" fmla="*/ 1572767 w 5089525"/>
              <a:gd name="connsiteY9" fmla="*/ 2759199 h 4464496"/>
              <a:gd name="connsiteX10" fmla="*/ 5 w 5089525"/>
              <a:gd name="connsiteY10" fmla="*/ 1705281 h 4464496"/>
              <a:gd name="connsiteX0-1" fmla="*/ 0 w 5089515"/>
              <a:gd name="connsiteY0-2" fmla="*/ 1681764 h 4440968"/>
              <a:gd name="connsiteX1-3" fmla="*/ 1944031 w 5089515"/>
              <a:gd name="connsiteY1-4" fmla="*/ 1681776 h 4440968"/>
              <a:gd name="connsiteX2-5" fmla="*/ 2638837 w 5089515"/>
              <a:gd name="connsiteY2-6" fmla="*/ 0 h 4440968"/>
              <a:gd name="connsiteX3-7" fmla="*/ 3145484 w 5089515"/>
              <a:gd name="connsiteY3-8" fmla="*/ 1681776 h 4440968"/>
              <a:gd name="connsiteX4-9" fmla="*/ 5089515 w 5089515"/>
              <a:gd name="connsiteY4-10" fmla="*/ 1681764 h 4440968"/>
              <a:gd name="connsiteX5-11" fmla="*/ 3516753 w 5089515"/>
              <a:gd name="connsiteY5-12" fmla="*/ 2735682 h 4440968"/>
              <a:gd name="connsiteX6-13" fmla="*/ 4117504 w 5089515"/>
              <a:gd name="connsiteY6-14" fmla="*/ 4440968 h 4440968"/>
              <a:gd name="connsiteX7-15" fmla="*/ 2544758 w 5089515"/>
              <a:gd name="connsiteY7-16" fmla="*/ 3387031 h 4440968"/>
              <a:gd name="connsiteX8-17" fmla="*/ 972011 w 5089515"/>
              <a:gd name="connsiteY8-18" fmla="*/ 4440968 h 4440968"/>
              <a:gd name="connsiteX9-19" fmla="*/ 1572762 w 5089515"/>
              <a:gd name="connsiteY9-20" fmla="*/ 2735682 h 4440968"/>
              <a:gd name="connsiteX10-21" fmla="*/ 0 w 5089515"/>
              <a:gd name="connsiteY10-22" fmla="*/ 1681764 h 4440968"/>
              <a:gd name="connsiteX0-23" fmla="*/ 0 w 5089515"/>
              <a:gd name="connsiteY0-24" fmla="*/ 1681764 h 4440968"/>
              <a:gd name="connsiteX1-25" fmla="*/ 1944031 w 5089515"/>
              <a:gd name="connsiteY1-26" fmla="*/ 1681776 h 4440968"/>
              <a:gd name="connsiteX2-27" fmla="*/ 2638837 w 5089515"/>
              <a:gd name="connsiteY2-28" fmla="*/ 0 h 4440968"/>
              <a:gd name="connsiteX3-29" fmla="*/ 3145484 w 5089515"/>
              <a:gd name="connsiteY3-30" fmla="*/ 1681776 h 4440968"/>
              <a:gd name="connsiteX4-31" fmla="*/ 3934002 w 5089515"/>
              <a:gd name="connsiteY4-32" fmla="*/ 1734454 h 4440968"/>
              <a:gd name="connsiteX5-33" fmla="*/ 5089515 w 5089515"/>
              <a:gd name="connsiteY5-34" fmla="*/ 1681764 h 4440968"/>
              <a:gd name="connsiteX6-35" fmla="*/ 3516753 w 5089515"/>
              <a:gd name="connsiteY6-36" fmla="*/ 2735682 h 4440968"/>
              <a:gd name="connsiteX7-37" fmla="*/ 4117504 w 5089515"/>
              <a:gd name="connsiteY7-38" fmla="*/ 4440968 h 4440968"/>
              <a:gd name="connsiteX8-39" fmla="*/ 2544758 w 5089515"/>
              <a:gd name="connsiteY8-40" fmla="*/ 3387031 h 4440968"/>
              <a:gd name="connsiteX9-41" fmla="*/ 972011 w 5089515"/>
              <a:gd name="connsiteY9-42" fmla="*/ 4440968 h 4440968"/>
              <a:gd name="connsiteX10-43" fmla="*/ 1572762 w 5089515"/>
              <a:gd name="connsiteY10-44" fmla="*/ 2735682 h 4440968"/>
              <a:gd name="connsiteX11" fmla="*/ 0 w 5089515"/>
              <a:gd name="connsiteY11" fmla="*/ 1681764 h 4440968"/>
              <a:gd name="connsiteX0-45" fmla="*/ 0 w 4877838"/>
              <a:gd name="connsiteY0-46" fmla="*/ 1846379 h 4440968"/>
              <a:gd name="connsiteX1-47" fmla="*/ 1732354 w 4877838"/>
              <a:gd name="connsiteY1-48" fmla="*/ 1681776 h 4440968"/>
              <a:gd name="connsiteX2-49" fmla="*/ 2427160 w 4877838"/>
              <a:gd name="connsiteY2-50" fmla="*/ 0 h 4440968"/>
              <a:gd name="connsiteX3-51" fmla="*/ 2933807 w 4877838"/>
              <a:gd name="connsiteY3-52" fmla="*/ 1681776 h 4440968"/>
              <a:gd name="connsiteX4-53" fmla="*/ 3722325 w 4877838"/>
              <a:gd name="connsiteY4-54" fmla="*/ 1734454 h 4440968"/>
              <a:gd name="connsiteX5-55" fmla="*/ 4877838 w 4877838"/>
              <a:gd name="connsiteY5-56" fmla="*/ 1681764 h 4440968"/>
              <a:gd name="connsiteX6-57" fmla="*/ 3305076 w 4877838"/>
              <a:gd name="connsiteY6-58" fmla="*/ 2735682 h 4440968"/>
              <a:gd name="connsiteX7-59" fmla="*/ 3905827 w 4877838"/>
              <a:gd name="connsiteY7-60" fmla="*/ 4440968 h 4440968"/>
              <a:gd name="connsiteX8-61" fmla="*/ 2333081 w 4877838"/>
              <a:gd name="connsiteY8-62" fmla="*/ 3387031 h 4440968"/>
              <a:gd name="connsiteX9-63" fmla="*/ 760334 w 4877838"/>
              <a:gd name="connsiteY9-64" fmla="*/ 4440968 h 4440968"/>
              <a:gd name="connsiteX10-65" fmla="*/ 1361085 w 4877838"/>
              <a:gd name="connsiteY10-66" fmla="*/ 2735682 h 4440968"/>
              <a:gd name="connsiteX11-67" fmla="*/ 0 w 4877838"/>
              <a:gd name="connsiteY11-68" fmla="*/ 1846379 h 4440968"/>
              <a:gd name="connsiteX0-69" fmla="*/ 0 w 4877838"/>
              <a:gd name="connsiteY0-70" fmla="*/ 1846379 h 4488001"/>
              <a:gd name="connsiteX1-71" fmla="*/ 1732354 w 4877838"/>
              <a:gd name="connsiteY1-72" fmla="*/ 1681776 h 4488001"/>
              <a:gd name="connsiteX2-73" fmla="*/ 2427160 w 4877838"/>
              <a:gd name="connsiteY2-74" fmla="*/ 0 h 4488001"/>
              <a:gd name="connsiteX3-75" fmla="*/ 2933807 w 4877838"/>
              <a:gd name="connsiteY3-76" fmla="*/ 1681776 h 4488001"/>
              <a:gd name="connsiteX4-77" fmla="*/ 3722325 w 4877838"/>
              <a:gd name="connsiteY4-78" fmla="*/ 1734454 h 4488001"/>
              <a:gd name="connsiteX5-79" fmla="*/ 4877838 w 4877838"/>
              <a:gd name="connsiteY5-80" fmla="*/ 1681764 h 4488001"/>
              <a:gd name="connsiteX6-81" fmla="*/ 3305076 w 4877838"/>
              <a:gd name="connsiteY6-82" fmla="*/ 2735682 h 4488001"/>
              <a:gd name="connsiteX7-83" fmla="*/ 3670631 w 4877838"/>
              <a:gd name="connsiteY7-84" fmla="*/ 4488001 h 4488001"/>
              <a:gd name="connsiteX8-85" fmla="*/ 2333081 w 4877838"/>
              <a:gd name="connsiteY8-86" fmla="*/ 3387031 h 4488001"/>
              <a:gd name="connsiteX9-87" fmla="*/ 760334 w 4877838"/>
              <a:gd name="connsiteY9-88" fmla="*/ 4440968 h 4488001"/>
              <a:gd name="connsiteX10-89" fmla="*/ 1361085 w 4877838"/>
              <a:gd name="connsiteY10-90" fmla="*/ 2735682 h 4488001"/>
              <a:gd name="connsiteX11-91" fmla="*/ 0 w 4877838"/>
              <a:gd name="connsiteY11-92" fmla="*/ 1846379 h 4488001"/>
              <a:gd name="connsiteX0-93" fmla="*/ 0 w 4807279"/>
              <a:gd name="connsiteY0-94" fmla="*/ 1846379 h 4488001"/>
              <a:gd name="connsiteX1-95" fmla="*/ 1732354 w 4807279"/>
              <a:gd name="connsiteY1-96" fmla="*/ 1681776 h 4488001"/>
              <a:gd name="connsiteX2-97" fmla="*/ 2427160 w 4807279"/>
              <a:gd name="connsiteY2-98" fmla="*/ 0 h 4488001"/>
              <a:gd name="connsiteX3-99" fmla="*/ 2933807 w 4807279"/>
              <a:gd name="connsiteY3-100" fmla="*/ 1681776 h 4488001"/>
              <a:gd name="connsiteX4-101" fmla="*/ 3722325 w 4807279"/>
              <a:gd name="connsiteY4-102" fmla="*/ 1734454 h 4488001"/>
              <a:gd name="connsiteX5-103" fmla="*/ 4807279 w 4807279"/>
              <a:gd name="connsiteY5-104" fmla="*/ 1916929 h 4488001"/>
              <a:gd name="connsiteX6-105" fmla="*/ 3305076 w 4807279"/>
              <a:gd name="connsiteY6-106" fmla="*/ 2735682 h 4488001"/>
              <a:gd name="connsiteX7-107" fmla="*/ 3670631 w 4807279"/>
              <a:gd name="connsiteY7-108" fmla="*/ 4488001 h 4488001"/>
              <a:gd name="connsiteX8-109" fmla="*/ 2333081 w 4807279"/>
              <a:gd name="connsiteY8-110" fmla="*/ 3387031 h 4488001"/>
              <a:gd name="connsiteX9-111" fmla="*/ 760334 w 4807279"/>
              <a:gd name="connsiteY9-112" fmla="*/ 4440968 h 4488001"/>
              <a:gd name="connsiteX10-113" fmla="*/ 1361085 w 4807279"/>
              <a:gd name="connsiteY10-114" fmla="*/ 2735682 h 4488001"/>
              <a:gd name="connsiteX11-115" fmla="*/ 0 w 4807279"/>
              <a:gd name="connsiteY11-116" fmla="*/ 1846379 h 4488001"/>
              <a:gd name="connsiteX0-117" fmla="*/ 0 w 4807279"/>
              <a:gd name="connsiteY0-118" fmla="*/ 1728797 h 4370419"/>
              <a:gd name="connsiteX1-119" fmla="*/ 1732354 w 4807279"/>
              <a:gd name="connsiteY1-120" fmla="*/ 1564194 h 4370419"/>
              <a:gd name="connsiteX2-121" fmla="*/ 2497719 w 4807279"/>
              <a:gd name="connsiteY2-122" fmla="*/ 0 h 4370419"/>
              <a:gd name="connsiteX3-123" fmla="*/ 2933807 w 4807279"/>
              <a:gd name="connsiteY3-124" fmla="*/ 1564194 h 4370419"/>
              <a:gd name="connsiteX4-125" fmla="*/ 3722325 w 4807279"/>
              <a:gd name="connsiteY4-126" fmla="*/ 1616872 h 4370419"/>
              <a:gd name="connsiteX5-127" fmla="*/ 4807279 w 4807279"/>
              <a:gd name="connsiteY5-128" fmla="*/ 1799347 h 4370419"/>
              <a:gd name="connsiteX6-129" fmla="*/ 3305076 w 4807279"/>
              <a:gd name="connsiteY6-130" fmla="*/ 2618100 h 4370419"/>
              <a:gd name="connsiteX7-131" fmla="*/ 3670631 w 4807279"/>
              <a:gd name="connsiteY7-132" fmla="*/ 4370419 h 4370419"/>
              <a:gd name="connsiteX8-133" fmla="*/ 2333081 w 4807279"/>
              <a:gd name="connsiteY8-134" fmla="*/ 3269449 h 4370419"/>
              <a:gd name="connsiteX9-135" fmla="*/ 760334 w 4807279"/>
              <a:gd name="connsiteY9-136" fmla="*/ 4323386 h 4370419"/>
              <a:gd name="connsiteX10-137" fmla="*/ 1361085 w 4807279"/>
              <a:gd name="connsiteY10-138" fmla="*/ 2618100 h 4370419"/>
              <a:gd name="connsiteX11-139" fmla="*/ 0 w 4807279"/>
              <a:gd name="connsiteY11-140" fmla="*/ 1728797 h 4370419"/>
              <a:gd name="connsiteX0-141" fmla="*/ 0 w 4807279"/>
              <a:gd name="connsiteY0-142" fmla="*/ 1728797 h 4370419"/>
              <a:gd name="connsiteX1-143" fmla="*/ 1732354 w 4807279"/>
              <a:gd name="connsiteY1-144" fmla="*/ 1564194 h 4370419"/>
              <a:gd name="connsiteX2-145" fmla="*/ 2497719 w 4807279"/>
              <a:gd name="connsiteY2-146" fmla="*/ 0 h 4370419"/>
              <a:gd name="connsiteX3-147" fmla="*/ 2933807 w 4807279"/>
              <a:gd name="connsiteY3-148" fmla="*/ 1564194 h 4370419"/>
              <a:gd name="connsiteX4-149" fmla="*/ 3722325 w 4807279"/>
              <a:gd name="connsiteY4-150" fmla="*/ 1616872 h 4370419"/>
              <a:gd name="connsiteX5-151" fmla="*/ 4807279 w 4807279"/>
              <a:gd name="connsiteY5-152" fmla="*/ 1799347 h 4370419"/>
              <a:gd name="connsiteX6-153" fmla="*/ 3305076 w 4807279"/>
              <a:gd name="connsiteY6-154" fmla="*/ 2618100 h 4370419"/>
              <a:gd name="connsiteX7-155" fmla="*/ 3670631 w 4807279"/>
              <a:gd name="connsiteY7-156" fmla="*/ 4370419 h 4370419"/>
              <a:gd name="connsiteX8-157" fmla="*/ 2333081 w 4807279"/>
              <a:gd name="connsiteY8-158" fmla="*/ 3269449 h 4370419"/>
              <a:gd name="connsiteX9-159" fmla="*/ 642736 w 4807279"/>
              <a:gd name="connsiteY9-160" fmla="*/ 4299870 h 4370419"/>
              <a:gd name="connsiteX10-161" fmla="*/ 1361085 w 4807279"/>
              <a:gd name="connsiteY10-162" fmla="*/ 2618100 h 4370419"/>
              <a:gd name="connsiteX11-163" fmla="*/ 0 w 4807279"/>
              <a:gd name="connsiteY11-164" fmla="*/ 1728797 h 4370419"/>
              <a:gd name="connsiteX0-165" fmla="*/ 0 w 4807279"/>
              <a:gd name="connsiteY0-166" fmla="*/ 1590648 h 4232270"/>
              <a:gd name="connsiteX1-167" fmla="*/ 1732354 w 4807279"/>
              <a:gd name="connsiteY1-168" fmla="*/ 1426045 h 4232270"/>
              <a:gd name="connsiteX2-169" fmla="*/ 2359552 w 4807279"/>
              <a:gd name="connsiteY2-170" fmla="*/ 0 h 4232270"/>
              <a:gd name="connsiteX3-171" fmla="*/ 2933807 w 4807279"/>
              <a:gd name="connsiteY3-172" fmla="*/ 1426045 h 4232270"/>
              <a:gd name="connsiteX4-173" fmla="*/ 3722325 w 4807279"/>
              <a:gd name="connsiteY4-174" fmla="*/ 1478723 h 4232270"/>
              <a:gd name="connsiteX5-175" fmla="*/ 4807279 w 4807279"/>
              <a:gd name="connsiteY5-176" fmla="*/ 1661198 h 4232270"/>
              <a:gd name="connsiteX6-177" fmla="*/ 3305076 w 4807279"/>
              <a:gd name="connsiteY6-178" fmla="*/ 2479951 h 4232270"/>
              <a:gd name="connsiteX7-179" fmla="*/ 3670631 w 4807279"/>
              <a:gd name="connsiteY7-180" fmla="*/ 4232270 h 4232270"/>
              <a:gd name="connsiteX8-181" fmla="*/ 2333081 w 4807279"/>
              <a:gd name="connsiteY8-182" fmla="*/ 3131300 h 4232270"/>
              <a:gd name="connsiteX9-183" fmla="*/ 642736 w 4807279"/>
              <a:gd name="connsiteY9-184" fmla="*/ 4161721 h 4232270"/>
              <a:gd name="connsiteX10-185" fmla="*/ 1361085 w 4807279"/>
              <a:gd name="connsiteY10-186" fmla="*/ 2479951 h 4232270"/>
              <a:gd name="connsiteX11-187" fmla="*/ 0 w 4807279"/>
              <a:gd name="connsiteY11-188" fmla="*/ 1590648 h 4232270"/>
              <a:gd name="connsiteX0-189" fmla="*/ 0 w 4807279"/>
              <a:gd name="connsiteY0-190" fmla="*/ 1590648 h 4232270"/>
              <a:gd name="connsiteX1-191" fmla="*/ 1732354 w 4807279"/>
              <a:gd name="connsiteY1-192" fmla="*/ 1426045 h 4232270"/>
              <a:gd name="connsiteX2-193" fmla="*/ 2359552 w 4807279"/>
              <a:gd name="connsiteY2-194" fmla="*/ 0 h 4232270"/>
              <a:gd name="connsiteX3-195" fmla="*/ 2933807 w 4807279"/>
              <a:gd name="connsiteY3-196" fmla="*/ 1426045 h 4232270"/>
              <a:gd name="connsiteX4-197" fmla="*/ 3722325 w 4807279"/>
              <a:gd name="connsiteY4-198" fmla="*/ 1478723 h 4232270"/>
              <a:gd name="connsiteX5-199" fmla="*/ 4807279 w 4807279"/>
              <a:gd name="connsiteY5-200" fmla="*/ 1661198 h 4232270"/>
              <a:gd name="connsiteX6-201" fmla="*/ 3305076 w 4807279"/>
              <a:gd name="connsiteY6-202" fmla="*/ 2479951 h 4232270"/>
              <a:gd name="connsiteX7-203" fmla="*/ 3670631 w 4807279"/>
              <a:gd name="connsiteY7-204" fmla="*/ 4232270 h 4232270"/>
              <a:gd name="connsiteX8-205" fmla="*/ 2229456 w 4807279"/>
              <a:gd name="connsiteY8-206" fmla="*/ 2993151 h 4232270"/>
              <a:gd name="connsiteX9-207" fmla="*/ 642736 w 4807279"/>
              <a:gd name="connsiteY9-208" fmla="*/ 4161721 h 4232270"/>
              <a:gd name="connsiteX10-209" fmla="*/ 1361085 w 4807279"/>
              <a:gd name="connsiteY10-210" fmla="*/ 2479951 h 4232270"/>
              <a:gd name="connsiteX11-211" fmla="*/ 0 w 4807279"/>
              <a:gd name="connsiteY11-212" fmla="*/ 1590648 h 42322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67" y="connsiteY11-68"/>
              </a:cxn>
            </a:cxnLst>
            <a:rect l="l" t="t" r="r" b="b"/>
            <a:pathLst>
              <a:path w="4807279" h="4232270">
                <a:moveTo>
                  <a:pt x="0" y="1590648"/>
                </a:moveTo>
                <a:lnTo>
                  <a:pt x="1732354" y="1426045"/>
                </a:lnTo>
                <a:lnTo>
                  <a:pt x="2359552" y="0"/>
                </a:lnTo>
                <a:lnTo>
                  <a:pt x="2933807" y="1426045"/>
                </a:lnTo>
                <a:cubicBezTo>
                  <a:pt x="3228006" y="1420088"/>
                  <a:pt x="3428126" y="1484680"/>
                  <a:pt x="3722325" y="1478723"/>
                </a:cubicBezTo>
                <a:lnTo>
                  <a:pt x="4807279" y="1661198"/>
                </a:lnTo>
                <a:lnTo>
                  <a:pt x="3305076" y="2479951"/>
                </a:lnTo>
                <a:lnTo>
                  <a:pt x="3670631" y="4232270"/>
                </a:lnTo>
                <a:lnTo>
                  <a:pt x="2229456" y="2993151"/>
                </a:lnTo>
                <a:lnTo>
                  <a:pt x="642736" y="4161721"/>
                </a:lnTo>
                <a:lnTo>
                  <a:pt x="1361085" y="2479951"/>
                </a:lnTo>
                <a:lnTo>
                  <a:pt x="0" y="1590648"/>
                </a:ln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7" name="5-Point Star 8"/>
          <p:cNvSpPr/>
          <p:nvPr userDrawn="1"/>
        </p:nvSpPr>
        <p:spPr bwMode="auto">
          <a:xfrm rot="195615">
            <a:off x="17952640" y="2531268"/>
            <a:ext cx="5721560" cy="5037190"/>
          </a:xfrm>
          <a:custGeom>
            <a:avLst/>
            <a:gdLst>
              <a:gd name="connsiteX0" fmla="*/ 5 w 5089525"/>
              <a:gd name="connsiteY0" fmla="*/ 1705281 h 4464496"/>
              <a:gd name="connsiteX1" fmla="*/ 1944036 w 5089525"/>
              <a:gd name="connsiteY1" fmla="*/ 1705293 h 4464496"/>
              <a:gd name="connsiteX2" fmla="*/ 2544763 w 5089525"/>
              <a:gd name="connsiteY2" fmla="*/ 0 h 4464496"/>
              <a:gd name="connsiteX3" fmla="*/ 3145489 w 5089525"/>
              <a:gd name="connsiteY3" fmla="*/ 1705293 h 4464496"/>
              <a:gd name="connsiteX4" fmla="*/ 5089520 w 5089525"/>
              <a:gd name="connsiteY4" fmla="*/ 1705281 h 4464496"/>
              <a:gd name="connsiteX5" fmla="*/ 3516758 w 5089525"/>
              <a:gd name="connsiteY5" fmla="*/ 2759199 h 4464496"/>
              <a:gd name="connsiteX6" fmla="*/ 4117509 w 5089525"/>
              <a:gd name="connsiteY6" fmla="*/ 4464485 h 4464496"/>
              <a:gd name="connsiteX7" fmla="*/ 2544763 w 5089525"/>
              <a:gd name="connsiteY7" fmla="*/ 3410548 h 4464496"/>
              <a:gd name="connsiteX8" fmla="*/ 972016 w 5089525"/>
              <a:gd name="connsiteY8" fmla="*/ 4464485 h 4464496"/>
              <a:gd name="connsiteX9" fmla="*/ 1572767 w 5089525"/>
              <a:gd name="connsiteY9" fmla="*/ 2759199 h 4464496"/>
              <a:gd name="connsiteX10" fmla="*/ 5 w 5089525"/>
              <a:gd name="connsiteY10" fmla="*/ 1705281 h 4464496"/>
              <a:gd name="connsiteX0-1" fmla="*/ 0 w 5089515"/>
              <a:gd name="connsiteY0-2" fmla="*/ 1681764 h 4440968"/>
              <a:gd name="connsiteX1-3" fmla="*/ 1944031 w 5089515"/>
              <a:gd name="connsiteY1-4" fmla="*/ 1681776 h 4440968"/>
              <a:gd name="connsiteX2-5" fmla="*/ 2638837 w 5089515"/>
              <a:gd name="connsiteY2-6" fmla="*/ 0 h 4440968"/>
              <a:gd name="connsiteX3-7" fmla="*/ 3145484 w 5089515"/>
              <a:gd name="connsiteY3-8" fmla="*/ 1681776 h 4440968"/>
              <a:gd name="connsiteX4-9" fmla="*/ 5089515 w 5089515"/>
              <a:gd name="connsiteY4-10" fmla="*/ 1681764 h 4440968"/>
              <a:gd name="connsiteX5-11" fmla="*/ 3516753 w 5089515"/>
              <a:gd name="connsiteY5-12" fmla="*/ 2735682 h 4440968"/>
              <a:gd name="connsiteX6-13" fmla="*/ 4117504 w 5089515"/>
              <a:gd name="connsiteY6-14" fmla="*/ 4440968 h 4440968"/>
              <a:gd name="connsiteX7-15" fmla="*/ 2544758 w 5089515"/>
              <a:gd name="connsiteY7-16" fmla="*/ 3387031 h 4440968"/>
              <a:gd name="connsiteX8-17" fmla="*/ 972011 w 5089515"/>
              <a:gd name="connsiteY8-18" fmla="*/ 4440968 h 4440968"/>
              <a:gd name="connsiteX9-19" fmla="*/ 1572762 w 5089515"/>
              <a:gd name="connsiteY9-20" fmla="*/ 2735682 h 4440968"/>
              <a:gd name="connsiteX10-21" fmla="*/ 0 w 5089515"/>
              <a:gd name="connsiteY10-22" fmla="*/ 1681764 h 4440968"/>
              <a:gd name="connsiteX0-23" fmla="*/ 0 w 5089515"/>
              <a:gd name="connsiteY0-24" fmla="*/ 1681764 h 4440968"/>
              <a:gd name="connsiteX1-25" fmla="*/ 1944031 w 5089515"/>
              <a:gd name="connsiteY1-26" fmla="*/ 1681776 h 4440968"/>
              <a:gd name="connsiteX2-27" fmla="*/ 2638837 w 5089515"/>
              <a:gd name="connsiteY2-28" fmla="*/ 0 h 4440968"/>
              <a:gd name="connsiteX3-29" fmla="*/ 3145484 w 5089515"/>
              <a:gd name="connsiteY3-30" fmla="*/ 1681776 h 4440968"/>
              <a:gd name="connsiteX4-31" fmla="*/ 3934002 w 5089515"/>
              <a:gd name="connsiteY4-32" fmla="*/ 1734454 h 4440968"/>
              <a:gd name="connsiteX5-33" fmla="*/ 5089515 w 5089515"/>
              <a:gd name="connsiteY5-34" fmla="*/ 1681764 h 4440968"/>
              <a:gd name="connsiteX6-35" fmla="*/ 3516753 w 5089515"/>
              <a:gd name="connsiteY6-36" fmla="*/ 2735682 h 4440968"/>
              <a:gd name="connsiteX7-37" fmla="*/ 4117504 w 5089515"/>
              <a:gd name="connsiteY7-38" fmla="*/ 4440968 h 4440968"/>
              <a:gd name="connsiteX8-39" fmla="*/ 2544758 w 5089515"/>
              <a:gd name="connsiteY8-40" fmla="*/ 3387031 h 4440968"/>
              <a:gd name="connsiteX9-41" fmla="*/ 972011 w 5089515"/>
              <a:gd name="connsiteY9-42" fmla="*/ 4440968 h 4440968"/>
              <a:gd name="connsiteX10-43" fmla="*/ 1572762 w 5089515"/>
              <a:gd name="connsiteY10-44" fmla="*/ 2735682 h 4440968"/>
              <a:gd name="connsiteX11" fmla="*/ 0 w 5089515"/>
              <a:gd name="connsiteY11" fmla="*/ 1681764 h 4440968"/>
              <a:gd name="connsiteX0-45" fmla="*/ 0 w 4877838"/>
              <a:gd name="connsiteY0-46" fmla="*/ 1846379 h 4440968"/>
              <a:gd name="connsiteX1-47" fmla="*/ 1732354 w 4877838"/>
              <a:gd name="connsiteY1-48" fmla="*/ 1681776 h 4440968"/>
              <a:gd name="connsiteX2-49" fmla="*/ 2427160 w 4877838"/>
              <a:gd name="connsiteY2-50" fmla="*/ 0 h 4440968"/>
              <a:gd name="connsiteX3-51" fmla="*/ 2933807 w 4877838"/>
              <a:gd name="connsiteY3-52" fmla="*/ 1681776 h 4440968"/>
              <a:gd name="connsiteX4-53" fmla="*/ 3722325 w 4877838"/>
              <a:gd name="connsiteY4-54" fmla="*/ 1734454 h 4440968"/>
              <a:gd name="connsiteX5-55" fmla="*/ 4877838 w 4877838"/>
              <a:gd name="connsiteY5-56" fmla="*/ 1681764 h 4440968"/>
              <a:gd name="connsiteX6-57" fmla="*/ 3305076 w 4877838"/>
              <a:gd name="connsiteY6-58" fmla="*/ 2735682 h 4440968"/>
              <a:gd name="connsiteX7-59" fmla="*/ 3905827 w 4877838"/>
              <a:gd name="connsiteY7-60" fmla="*/ 4440968 h 4440968"/>
              <a:gd name="connsiteX8-61" fmla="*/ 2333081 w 4877838"/>
              <a:gd name="connsiteY8-62" fmla="*/ 3387031 h 4440968"/>
              <a:gd name="connsiteX9-63" fmla="*/ 760334 w 4877838"/>
              <a:gd name="connsiteY9-64" fmla="*/ 4440968 h 4440968"/>
              <a:gd name="connsiteX10-65" fmla="*/ 1361085 w 4877838"/>
              <a:gd name="connsiteY10-66" fmla="*/ 2735682 h 4440968"/>
              <a:gd name="connsiteX11-67" fmla="*/ 0 w 4877838"/>
              <a:gd name="connsiteY11-68" fmla="*/ 1846379 h 4440968"/>
              <a:gd name="connsiteX0-69" fmla="*/ 0 w 4877838"/>
              <a:gd name="connsiteY0-70" fmla="*/ 1846379 h 4488001"/>
              <a:gd name="connsiteX1-71" fmla="*/ 1732354 w 4877838"/>
              <a:gd name="connsiteY1-72" fmla="*/ 1681776 h 4488001"/>
              <a:gd name="connsiteX2-73" fmla="*/ 2427160 w 4877838"/>
              <a:gd name="connsiteY2-74" fmla="*/ 0 h 4488001"/>
              <a:gd name="connsiteX3-75" fmla="*/ 2933807 w 4877838"/>
              <a:gd name="connsiteY3-76" fmla="*/ 1681776 h 4488001"/>
              <a:gd name="connsiteX4-77" fmla="*/ 3722325 w 4877838"/>
              <a:gd name="connsiteY4-78" fmla="*/ 1734454 h 4488001"/>
              <a:gd name="connsiteX5-79" fmla="*/ 4877838 w 4877838"/>
              <a:gd name="connsiteY5-80" fmla="*/ 1681764 h 4488001"/>
              <a:gd name="connsiteX6-81" fmla="*/ 3305076 w 4877838"/>
              <a:gd name="connsiteY6-82" fmla="*/ 2735682 h 4488001"/>
              <a:gd name="connsiteX7-83" fmla="*/ 3670631 w 4877838"/>
              <a:gd name="connsiteY7-84" fmla="*/ 4488001 h 4488001"/>
              <a:gd name="connsiteX8-85" fmla="*/ 2333081 w 4877838"/>
              <a:gd name="connsiteY8-86" fmla="*/ 3387031 h 4488001"/>
              <a:gd name="connsiteX9-87" fmla="*/ 760334 w 4877838"/>
              <a:gd name="connsiteY9-88" fmla="*/ 4440968 h 4488001"/>
              <a:gd name="connsiteX10-89" fmla="*/ 1361085 w 4877838"/>
              <a:gd name="connsiteY10-90" fmla="*/ 2735682 h 4488001"/>
              <a:gd name="connsiteX11-91" fmla="*/ 0 w 4877838"/>
              <a:gd name="connsiteY11-92" fmla="*/ 1846379 h 4488001"/>
              <a:gd name="connsiteX0-93" fmla="*/ 0 w 4807279"/>
              <a:gd name="connsiteY0-94" fmla="*/ 1846379 h 4488001"/>
              <a:gd name="connsiteX1-95" fmla="*/ 1732354 w 4807279"/>
              <a:gd name="connsiteY1-96" fmla="*/ 1681776 h 4488001"/>
              <a:gd name="connsiteX2-97" fmla="*/ 2427160 w 4807279"/>
              <a:gd name="connsiteY2-98" fmla="*/ 0 h 4488001"/>
              <a:gd name="connsiteX3-99" fmla="*/ 2933807 w 4807279"/>
              <a:gd name="connsiteY3-100" fmla="*/ 1681776 h 4488001"/>
              <a:gd name="connsiteX4-101" fmla="*/ 3722325 w 4807279"/>
              <a:gd name="connsiteY4-102" fmla="*/ 1734454 h 4488001"/>
              <a:gd name="connsiteX5-103" fmla="*/ 4807279 w 4807279"/>
              <a:gd name="connsiteY5-104" fmla="*/ 1916929 h 4488001"/>
              <a:gd name="connsiteX6-105" fmla="*/ 3305076 w 4807279"/>
              <a:gd name="connsiteY6-106" fmla="*/ 2735682 h 4488001"/>
              <a:gd name="connsiteX7-107" fmla="*/ 3670631 w 4807279"/>
              <a:gd name="connsiteY7-108" fmla="*/ 4488001 h 4488001"/>
              <a:gd name="connsiteX8-109" fmla="*/ 2333081 w 4807279"/>
              <a:gd name="connsiteY8-110" fmla="*/ 3387031 h 4488001"/>
              <a:gd name="connsiteX9-111" fmla="*/ 760334 w 4807279"/>
              <a:gd name="connsiteY9-112" fmla="*/ 4440968 h 4488001"/>
              <a:gd name="connsiteX10-113" fmla="*/ 1361085 w 4807279"/>
              <a:gd name="connsiteY10-114" fmla="*/ 2735682 h 4488001"/>
              <a:gd name="connsiteX11-115" fmla="*/ 0 w 4807279"/>
              <a:gd name="connsiteY11-116" fmla="*/ 1846379 h 4488001"/>
              <a:gd name="connsiteX0-117" fmla="*/ 0 w 4807279"/>
              <a:gd name="connsiteY0-118" fmla="*/ 1728797 h 4370419"/>
              <a:gd name="connsiteX1-119" fmla="*/ 1732354 w 4807279"/>
              <a:gd name="connsiteY1-120" fmla="*/ 1564194 h 4370419"/>
              <a:gd name="connsiteX2-121" fmla="*/ 2497719 w 4807279"/>
              <a:gd name="connsiteY2-122" fmla="*/ 0 h 4370419"/>
              <a:gd name="connsiteX3-123" fmla="*/ 2933807 w 4807279"/>
              <a:gd name="connsiteY3-124" fmla="*/ 1564194 h 4370419"/>
              <a:gd name="connsiteX4-125" fmla="*/ 3722325 w 4807279"/>
              <a:gd name="connsiteY4-126" fmla="*/ 1616872 h 4370419"/>
              <a:gd name="connsiteX5-127" fmla="*/ 4807279 w 4807279"/>
              <a:gd name="connsiteY5-128" fmla="*/ 1799347 h 4370419"/>
              <a:gd name="connsiteX6-129" fmla="*/ 3305076 w 4807279"/>
              <a:gd name="connsiteY6-130" fmla="*/ 2618100 h 4370419"/>
              <a:gd name="connsiteX7-131" fmla="*/ 3670631 w 4807279"/>
              <a:gd name="connsiteY7-132" fmla="*/ 4370419 h 4370419"/>
              <a:gd name="connsiteX8-133" fmla="*/ 2333081 w 4807279"/>
              <a:gd name="connsiteY8-134" fmla="*/ 3269449 h 4370419"/>
              <a:gd name="connsiteX9-135" fmla="*/ 760334 w 4807279"/>
              <a:gd name="connsiteY9-136" fmla="*/ 4323386 h 4370419"/>
              <a:gd name="connsiteX10-137" fmla="*/ 1361085 w 4807279"/>
              <a:gd name="connsiteY10-138" fmla="*/ 2618100 h 4370419"/>
              <a:gd name="connsiteX11-139" fmla="*/ 0 w 4807279"/>
              <a:gd name="connsiteY11-140" fmla="*/ 1728797 h 4370419"/>
              <a:gd name="connsiteX0-141" fmla="*/ 0 w 4807279"/>
              <a:gd name="connsiteY0-142" fmla="*/ 1728797 h 4370419"/>
              <a:gd name="connsiteX1-143" fmla="*/ 1732354 w 4807279"/>
              <a:gd name="connsiteY1-144" fmla="*/ 1564194 h 4370419"/>
              <a:gd name="connsiteX2-145" fmla="*/ 2497719 w 4807279"/>
              <a:gd name="connsiteY2-146" fmla="*/ 0 h 4370419"/>
              <a:gd name="connsiteX3-147" fmla="*/ 2933807 w 4807279"/>
              <a:gd name="connsiteY3-148" fmla="*/ 1564194 h 4370419"/>
              <a:gd name="connsiteX4-149" fmla="*/ 3722325 w 4807279"/>
              <a:gd name="connsiteY4-150" fmla="*/ 1616872 h 4370419"/>
              <a:gd name="connsiteX5-151" fmla="*/ 4807279 w 4807279"/>
              <a:gd name="connsiteY5-152" fmla="*/ 1799347 h 4370419"/>
              <a:gd name="connsiteX6-153" fmla="*/ 3305076 w 4807279"/>
              <a:gd name="connsiteY6-154" fmla="*/ 2618100 h 4370419"/>
              <a:gd name="connsiteX7-155" fmla="*/ 3670631 w 4807279"/>
              <a:gd name="connsiteY7-156" fmla="*/ 4370419 h 4370419"/>
              <a:gd name="connsiteX8-157" fmla="*/ 2333081 w 4807279"/>
              <a:gd name="connsiteY8-158" fmla="*/ 3269449 h 4370419"/>
              <a:gd name="connsiteX9-159" fmla="*/ 642736 w 4807279"/>
              <a:gd name="connsiteY9-160" fmla="*/ 4299870 h 4370419"/>
              <a:gd name="connsiteX10-161" fmla="*/ 1361085 w 4807279"/>
              <a:gd name="connsiteY10-162" fmla="*/ 2618100 h 4370419"/>
              <a:gd name="connsiteX11-163" fmla="*/ 0 w 4807279"/>
              <a:gd name="connsiteY11-164" fmla="*/ 1728797 h 4370419"/>
              <a:gd name="connsiteX0-165" fmla="*/ 0 w 4807279"/>
              <a:gd name="connsiteY0-166" fmla="*/ 1590648 h 4232270"/>
              <a:gd name="connsiteX1-167" fmla="*/ 1732354 w 4807279"/>
              <a:gd name="connsiteY1-168" fmla="*/ 1426045 h 4232270"/>
              <a:gd name="connsiteX2-169" fmla="*/ 2359552 w 4807279"/>
              <a:gd name="connsiteY2-170" fmla="*/ 0 h 4232270"/>
              <a:gd name="connsiteX3-171" fmla="*/ 2933807 w 4807279"/>
              <a:gd name="connsiteY3-172" fmla="*/ 1426045 h 4232270"/>
              <a:gd name="connsiteX4-173" fmla="*/ 3722325 w 4807279"/>
              <a:gd name="connsiteY4-174" fmla="*/ 1478723 h 4232270"/>
              <a:gd name="connsiteX5-175" fmla="*/ 4807279 w 4807279"/>
              <a:gd name="connsiteY5-176" fmla="*/ 1661198 h 4232270"/>
              <a:gd name="connsiteX6-177" fmla="*/ 3305076 w 4807279"/>
              <a:gd name="connsiteY6-178" fmla="*/ 2479951 h 4232270"/>
              <a:gd name="connsiteX7-179" fmla="*/ 3670631 w 4807279"/>
              <a:gd name="connsiteY7-180" fmla="*/ 4232270 h 4232270"/>
              <a:gd name="connsiteX8-181" fmla="*/ 2333081 w 4807279"/>
              <a:gd name="connsiteY8-182" fmla="*/ 3131300 h 4232270"/>
              <a:gd name="connsiteX9-183" fmla="*/ 642736 w 4807279"/>
              <a:gd name="connsiteY9-184" fmla="*/ 4161721 h 4232270"/>
              <a:gd name="connsiteX10-185" fmla="*/ 1361085 w 4807279"/>
              <a:gd name="connsiteY10-186" fmla="*/ 2479951 h 4232270"/>
              <a:gd name="connsiteX11-187" fmla="*/ 0 w 4807279"/>
              <a:gd name="connsiteY11-188" fmla="*/ 1590648 h 4232270"/>
              <a:gd name="connsiteX0-189" fmla="*/ 0 w 4807279"/>
              <a:gd name="connsiteY0-190" fmla="*/ 1590648 h 4232270"/>
              <a:gd name="connsiteX1-191" fmla="*/ 1732354 w 4807279"/>
              <a:gd name="connsiteY1-192" fmla="*/ 1426045 h 4232270"/>
              <a:gd name="connsiteX2-193" fmla="*/ 2359552 w 4807279"/>
              <a:gd name="connsiteY2-194" fmla="*/ 0 h 4232270"/>
              <a:gd name="connsiteX3-195" fmla="*/ 2933807 w 4807279"/>
              <a:gd name="connsiteY3-196" fmla="*/ 1426045 h 4232270"/>
              <a:gd name="connsiteX4-197" fmla="*/ 3722325 w 4807279"/>
              <a:gd name="connsiteY4-198" fmla="*/ 1478723 h 4232270"/>
              <a:gd name="connsiteX5-199" fmla="*/ 4807279 w 4807279"/>
              <a:gd name="connsiteY5-200" fmla="*/ 1661198 h 4232270"/>
              <a:gd name="connsiteX6-201" fmla="*/ 3305076 w 4807279"/>
              <a:gd name="connsiteY6-202" fmla="*/ 2479951 h 4232270"/>
              <a:gd name="connsiteX7-203" fmla="*/ 3670631 w 4807279"/>
              <a:gd name="connsiteY7-204" fmla="*/ 4232270 h 4232270"/>
              <a:gd name="connsiteX8-205" fmla="*/ 2229456 w 4807279"/>
              <a:gd name="connsiteY8-206" fmla="*/ 2993151 h 4232270"/>
              <a:gd name="connsiteX9-207" fmla="*/ 642736 w 4807279"/>
              <a:gd name="connsiteY9-208" fmla="*/ 4161721 h 4232270"/>
              <a:gd name="connsiteX10-209" fmla="*/ 1361085 w 4807279"/>
              <a:gd name="connsiteY10-210" fmla="*/ 2479951 h 4232270"/>
              <a:gd name="connsiteX11-211" fmla="*/ 0 w 4807279"/>
              <a:gd name="connsiteY11-212" fmla="*/ 1590648 h 42322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67" y="connsiteY11-68"/>
              </a:cxn>
            </a:cxnLst>
            <a:rect l="l" t="t" r="r" b="b"/>
            <a:pathLst>
              <a:path w="4807279" h="4232270">
                <a:moveTo>
                  <a:pt x="0" y="1590648"/>
                </a:moveTo>
                <a:lnTo>
                  <a:pt x="1732354" y="1426045"/>
                </a:lnTo>
                <a:lnTo>
                  <a:pt x="2359552" y="0"/>
                </a:lnTo>
                <a:lnTo>
                  <a:pt x="2933807" y="1426045"/>
                </a:lnTo>
                <a:cubicBezTo>
                  <a:pt x="3228006" y="1420088"/>
                  <a:pt x="3428126" y="1484680"/>
                  <a:pt x="3722325" y="1478723"/>
                </a:cubicBezTo>
                <a:lnTo>
                  <a:pt x="4807279" y="1661198"/>
                </a:lnTo>
                <a:lnTo>
                  <a:pt x="3305076" y="2479951"/>
                </a:lnTo>
                <a:lnTo>
                  <a:pt x="3670631" y="4232270"/>
                </a:lnTo>
                <a:lnTo>
                  <a:pt x="2229456" y="2993151"/>
                </a:lnTo>
                <a:lnTo>
                  <a:pt x="642736" y="4161721"/>
                </a:lnTo>
                <a:lnTo>
                  <a:pt x="1361085" y="2479951"/>
                </a:lnTo>
                <a:lnTo>
                  <a:pt x="0" y="1590648"/>
                </a:lnTo>
                <a:close/>
              </a:path>
            </a:pathLst>
          </a:custGeom>
          <a:solidFill>
            <a:schemeClr val="accent3"/>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4" name="Text Placeholder 12"/>
          <p:cNvSpPr>
            <a:spLocks noGrp="1"/>
          </p:cNvSpPr>
          <p:nvPr>
            <p:ph type="body" sz="quarter" idx="19" hasCustomPrompt="1"/>
          </p:nvPr>
        </p:nvSpPr>
        <p:spPr>
          <a:xfrm>
            <a:off x="2326904" y="4265712"/>
            <a:ext cx="2472328" cy="2011462"/>
          </a:xfrm>
          <a:prstGeom prst="rect">
            <a:avLst/>
          </a:prstGeom>
        </p:spPr>
        <p:txBody>
          <a:bodyPr vert="horz" anchor="ctr"/>
          <a:lstStyle>
            <a:lvl1pPr marL="0" indent="0" algn="ctr">
              <a:spcBef>
                <a:spcPts val="3500"/>
              </a:spcBef>
              <a:buNone/>
              <a:defRPr sz="4400" b="0" i="0">
                <a:solidFill>
                  <a:srgbClr val="FFFFFF"/>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5" name="Text Placeholder 12"/>
          <p:cNvSpPr>
            <a:spLocks noGrp="1"/>
          </p:cNvSpPr>
          <p:nvPr>
            <p:ph type="body" sz="quarter" idx="37" hasCustomPrompt="1"/>
          </p:nvPr>
        </p:nvSpPr>
        <p:spPr>
          <a:xfrm>
            <a:off x="8087544" y="4193704"/>
            <a:ext cx="2472328" cy="2011462"/>
          </a:xfrm>
          <a:prstGeom prst="rect">
            <a:avLst/>
          </a:prstGeom>
        </p:spPr>
        <p:txBody>
          <a:bodyPr vert="horz" anchor="ctr"/>
          <a:lstStyle>
            <a:lvl1pPr marL="0" indent="0" algn="ctr">
              <a:spcBef>
                <a:spcPts val="3500"/>
              </a:spcBef>
              <a:buNone/>
              <a:defRPr sz="4400" b="0" i="0">
                <a:solidFill>
                  <a:srgbClr val="FFFFFF"/>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6" name="Text Placeholder 12"/>
          <p:cNvSpPr>
            <a:spLocks noGrp="1"/>
          </p:cNvSpPr>
          <p:nvPr>
            <p:ph type="body" sz="quarter" idx="38" hasCustomPrompt="1"/>
          </p:nvPr>
        </p:nvSpPr>
        <p:spPr>
          <a:xfrm>
            <a:off x="13776176" y="4342482"/>
            <a:ext cx="2472328" cy="2011462"/>
          </a:xfrm>
          <a:prstGeom prst="rect">
            <a:avLst/>
          </a:prstGeom>
        </p:spPr>
        <p:txBody>
          <a:bodyPr vert="horz" anchor="ctr"/>
          <a:lstStyle>
            <a:lvl1pPr marL="0" indent="0" algn="ctr">
              <a:spcBef>
                <a:spcPts val="3500"/>
              </a:spcBef>
              <a:buNone/>
              <a:defRPr sz="4400" b="0" i="0">
                <a:solidFill>
                  <a:srgbClr val="FFFFFF"/>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7" name="Text Placeholder 12"/>
          <p:cNvSpPr>
            <a:spLocks noGrp="1"/>
          </p:cNvSpPr>
          <p:nvPr>
            <p:ph type="body" sz="quarter" idx="39" hasCustomPrompt="1"/>
          </p:nvPr>
        </p:nvSpPr>
        <p:spPr>
          <a:xfrm>
            <a:off x="19464808" y="4193704"/>
            <a:ext cx="2472328" cy="2011462"/>
          </a:xfrm>
          <a:prstGeom prst="rect">
            <a:avLst/>
          </a:prstGeom>
        </p:spPr>
        <p:txBody>
          <a:bodyPr vert="horz" anchor="ctr"/>
          <a:lstStyle>
            <a:lvl1pPr marL="0" indent="0" algn="ctr">
              <a:spcBef>
                <a:spcPts val="3500"/>
              </a:spcBef>
              <a:buNone/>
              <a:defRPr sz="4400" b="0" i="0">
                <a:solidFill>
                  <a:srgbClr val="FFFFFF"/>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t out shape gallery">
    <p:spTree>
      <p:nvGrpSpPr>
        <p:cNvPr id="1" name=""/>
        <p:cNvGrpSpPr/>
        <p:nvPr/>
      </p:nvGrpSpPr>
      <p:grpSpPr>
        <a:xfrm>
          <a:off x="0" y="0"/>
          <a:ext cx="0" cy="0"/>
          <a:chOff x="0" y="0"/>
          <a:chExt cx="0" cy="0"/>
        </a:xfrm>
      </p:grpSpPr>
      <p:sp>
        <p:nvSpPr>
          <p:cNvPr id="2" name="Oval 1"/>
          <p:cNvSpPr/>
          <p:nvPr userDrawn="1"/>
        </p:nvSpPr>
        <p:spPr bwMode="auto">
          <a:xfrm>
            <a:off x="9743728" y="8565474"/>
            <a:ext cx="3351300" cy="3266586"/>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 name="Oval 1"/>
          <p:cNvSpPr/>
          <p:nvPr userDrawn="1"/>
        </p:nvSpPr>
        <p:spPr bwMode="auto">
          <a:xfrm>
            <a:off x="13344128" y="8658284"/>
            <a:ext cx="3329678" cy="3126072"/>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 name="Rectangle 3"/>
          <p:cNvSpPr/>
          <p:nvPr userDrawn="1"/>
        </p:nvSpPr>
        <p:spPr bwMode="auto">
          <a:xfrm>
            <a:off x="19938254" y="7794104"/>
            <a:ext cx="3251946" cy="4016896"/>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17639" h="3850998">
                <a:moveTo>
                  <a:pt x="46310" y="38487"/>
                </a:moveTo>
                <a:lnTo>
                  <a:pt x="3099212" y="0"/>
                </a:lnTo>
                <a:cubicBezTo>
                  <a:pt x="3105354" y="1269912"/>
                  <a:pt x="3111497" y="2539825"/>
                  <a:pt x="3117639" y="3809737"/>
                </a:cubicBezTo>
                <a:lnTo>
                  <a:pt x="0" y="3850998"/>
                </a:lnTo>
                <a:cubicBezTo>
                  <a:pt x="13706" y="3175477"/>
                  <a:pt x="12083" y="1875172"/>
                  <a:pt x="25789" y="1582093"/>
                </a:cubicBezTo>
                <a:cubicBezTo>
                  <a:pt x="48975" y="1595965"/>
                  <a:pt x="2291" y="564547"/>
                  <a:pt x="46310" y="38487"/>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 name="Rectangle 3"/>
          <p:cNvSpPr/>
          <p:nvPr userDrawn="1"/>
        </p:nvSpPr>
        <p:spPr bwMode="auto">
          <a:xfrm rot="16200000">
            <a:off x="8849102" y="4586853"/>
            <a:ext cx="451526" cy="4134882"/>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46310 w 3117639"/>
              <a:gd name="connsiteY0-116" fmla="*/ 0 h 3812511"/>
              <a:gd name="connsiteX1-117" fmla="*/ 3099211 w 3117639"/>
              <a:gd name="connsiteY1-118" fmla="*/ 72761 h 3812511"/>
              <a:gd name="connsiteX2-119" fmla="*/ 3117639 w 3117639"/>
              <a:gd name="connsiteY2-120" fmla="*/ 3771250 h 3812511"/>
              <a:gd name="connsiteX3-121" fmla="*/ 0 w 3117639"/>
              <a:gd name="connsiteY3-122" fmla="*/ 3812511 h 3812511"/>
              <a:gd name="connsiteX4-123" fmla="*/ 25789 w 3117639"/>
              <a:gd name="connsiteY4-124" fmla="*/ 1543606 h 3812511"/>
              <a:gd name="connsiteX5-125" fmla="*/ 46310 w 3117639"/>
              <a:gd name="connsiteY5-126" fmla="*/ 0 h 3812511"/>
              <a:gd name="connsiteX0-127" fmla="*/ 46310 w 3117639"/>
              <a:gd name="connsiteY0-128" fmla="*/ 0 h 3812511"/>
              <a:gd name="connsiteX1-129" fmla="*/ 3099211 w 3117639"/>
              <a:gd name="connsiteY1-130" fmla="*/ 3230 h 3812511"/>
              <a:gd name="connsiteX2-131" fmla="*/ 3117639 w 3117639"/>
              <a:gd name="connsiteY2-132" fmla="*/ 3771250 h 3812511"/>
              <a:gd name="connsiteX3-133" fmla="*/ 0 w 3117639"/>
              <a:gd name="connsiteY3-134" fmla="*/ 3812511 h 3812511"/>
              <a:gd name="connsiteX4-135" fmla="*/ 25789 w 3117639"/>
              <a:gd name="connsiteY4-136" fmla="*/ 1543606 h 3812511"/>
              <a:gd name="connsiteX5-137" fmla="*/ 46310 w 3117639"/>
              <a:gd name="connsiteY5-138" fmla="*/ 0 h 38125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17639" h="3812511">
                <a:moveTo>
                  <a:pt x="46310" y="0"/>
                </a:moveTo>
                <a:lnTo>
                  <a:pt x="3099211" y="3230"/>
                </a:lnTo>
                <a:cubicBezTo>
                  <a:pt x="3105353" y="1273142"/>
                  <a:pt x="3111497" y="2501338"/>
                  <a:pt x="3117639" y="3771250"/>
                </a:cubicBezTo>
                <a:lnTo>
                  <a:pt x="0" y="3812511"/>
                </a:lnTo>
                <a:cubicBezTo>
                  <a:pt x="13706" y="3136990"/>
                  <a:pt x="12083" y="2219127"/>
                  <a:pt x="25789" y="1543606"/>
                </a:cubicBezTo>
                <a:cubicBezTo>
                  <a:pt x="31324" y="1498640"/>
                  <a:pt x="2291" y="526060"/>
                  <a:pt x="46310" y="0"/>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Rectangle 3"/>
          <p:cNvSpPr/>
          <p:nvPr userDrawn="1"/>
        </p:nvSpPr>
        <p:spPr bwMode="auto">
          <a:xfrm>
            <a:off x="16946662" y="9378313"/>
            <a:ext cx="2734170" cy="2426958"/>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46310 w 3296775"/>
              <a:gd name="connsiteY0-116" fmla="*/ 38487 h 3850998"/>
              <a:gd name="connsiteX1-117" fmla="*/ 3099212 w 3296775"/>
              <a:gd name="connsiteY1-118" fmla="*/ 0 h 3850998"/>
              <a:gd name="connsiteX2-119" fmla="*/ 2863421 w 3296775"/>
              <a:gd name="connsiteY2-120" fmla="*/ 2230014 h 3850998"/>
              <a:gd name="connsiteX3-121" fmla="*/ 3117639 w 3296775"/>
              <a:gd name="connsiteY3-122" fmla="*/ 3809737 h 3850998"/>
              <a:gd name="connsiteX4-123" fmla="*/ 0 w 3296775"/>
              <a:gd name="connsiteY4-124" fmla="*/ 3850998 h 3850998"/>
              <a:gd name="connsiteX5-125" fmla="*/ 25789 w 3296775"/>
              <a:gd name="connsiteY5-126" fmla="*/ 1582093 h 3850998"/>
              <a:gd name="connsiteX6" fmla="*/ 46310 w 3296775"/>
              <a:gd name="connsiteY6" fmla="*/ 38487 h 3850998"/>
              <a:gd name="connsiteX0-127" fmla="*/ 46310 w 3296775"/>
              <a:gd name="connsiteY0-128" fmla="*/ 38487 h 3850998"/>
              <a:gd name="connsiteX1-129" fmla="*/ 3099212 w 3296775"/>
              <a:gd name="connsiteY1-130" fmla="*/ 0 h 3850998"/>
              <a:gd name="connsiteX2-131" fmla="*/ 2863421 w 3296775"/>
              <a:gd name="connsiteY2-132" fmla="*/ 2230014 h 3850998"/>
              <a:gd name="connsiteX3-133" fmla="*/ 3117639 w 3296775"/>
              <a:gd name="connsiteY3-134" fmla="*/ 3809737 h 3850998"/>
              <a:gd name="connsiteX4-135" fmla="*/ 0 w 3296775"/>
              <a:gd name="connsiteY4-136" fmla="*/ 3850998 h 3850998"/>
              <a:gd name="connsiteX5-137" fmla="*/ 25789 w 3296775"/>
              <a:gd name="connsiteY5-138" fmla="*/ 1582093 h 3850998"/>
              <a:gd name="connsiteX6-139" fmla="*/ 46310 w 3296775"/>
              <a:gd name="connsiteY6-140" fmla="*/ 38487 h 3850998"/>
              <a:gd name="connsiteX0-141" fmla="*/ 46310 w 3301831"/>
              <a:gd name="connsiteY0-142" fmla="*/ 38487 h 3850998"/>
              <a:gd name="connsiteX1-143" fmla="*/ 3099212 w 3301831"/>
              <a:gd name="connsiteY1-144" fmla="*/ 0 h 3850998"/>
              <a:gd name="connsiteX2-145" fmla="*/ 2863421 w 3301831"/>
              <a:gd name="connsiteY2-146" fmla="*/ 2230014 h 3850998"/>
              <a:gd name="connsiteX3-147" fmla="*/ 3117639 w 3301831"/>
              <a:gd name="connsiteY3-148" fmla="*/ 3809737 h 3850998"/>
              <a:gd name="connsiteX4-149" fmla="*/ 0 w 3301831"/>
              <a:gd name="connsiteY4-150" fmla="*/ 3850998 h 3850998"/>
              <a:gd name="connsiteX5-151" fmla="*/ 25789 w 3301831"/>
              <a:gd name="connsiteY5-152" fmla="*/ 1582093 h 3850998"/>
              <a:gd name="connsiteX6-153" fmla="*/ 46310 w 3301831"/>
              <a:gd name="connsiteY6-154" fmla="*/ 38487 h 3850998"/>
              <a:gd name="connsiteX0-155" fmla="*/ 46310 w 3309873"/>
              <a:gd name="connsiteY0-156" fmla="*/ 38487 h 3850998"/>
              <a:gd name="connsiteX1-157" fmla="*/ 3099212 w 3309873"/>
              <a:gd name="connsiteY1-158" fmla="*/ 0 h 3850998"/>
              <a:gd name="connsiteX2-159" fmla="*/ 2863421 w 3309873"/>
              <a:gd name="connsiteY2-160" fmla="*/ 2230014 h 3850998"/>
              <a:gd name="connsiteX3-161" fmla="*/ 3117639 w 3309873"/>
              <a:gd name="connsiteY3-162" fmla="*/ 3809737 h 3850998"/>
              <a:gd name="connsiteX4-163" fmla="*/ 0 w 3309873"/>
              <a:gd name="connsiteY4-164" fmla="*/ 3850998 h 3850998"/>
              <a:gd name="connsiteX5-165" fmla="*/ 25789 w 3309873"/>
              <a:gd name="connsiteY5-166" fmla="*/ 1582093 h 3850998"/>
              <a:gd name="connsiteX6-167" fmla="*/ 46310 w 3309873"/>
              <a:gd name="connsiteY6-168" fmla="*/ 38487 h 3850998"/>
              <a:gd name="connsiteX0-169" fmla="*/ 46310 w 3381880"/>
              <a:gd name="connsiteY0-170" fmla="*/ 38487 h 3850998"/>
              <a:gd name="connsiteX1-171" fmla="*/ 3099212 w 3381880"/>
              <a:gd name="connsiteY1-172" fmla="*/ 0 h 3850998"/>
              <a:gd name="connsiteX2-173" fmla="*/ 3158471 w 3381880"/>
              <a:gd name="connsiteY2-174" fmla="*/ 2301815 h 3850998"/>
              <a:gd name="connsiteX3-175" fmla="*/ 3117639 w 3381880"/>
              <a:gd name="connsiteY3-176" fmla="*/ 3809737 h 3850998"/>
              <a:gd name="connsiteX4-177" fmla="*/ 0 w 3381880"/>
              <a:gd name="connsiteY4-178" fmla="*/ 3850998 h 3850998"/>
              <a:gd name="connsiteX5-179" fmla="*/ 25789 w 3381880"/>
              <a:gd name="connsiteY5-180" fmla="*/ 1582093 h 3850998"/>
              <a:gd name="connsiteX6-181" fmla="*/ 46310 w 3381880"/>
              <a:gd name="connsiteY6-182" fmla="*/ 38487 h 3850998"/>
              <a:gd name="connsiteX0-183" fmla="*/ 46310 w 3381880"/>
              <a:gd name="connsiteY0-184" fmla="*/ 38487 h 3850998"/>
              <a:gd name="connsiteX1-185" fmla="*/ 3099212 w 3381880"/>
              <a:gd name="connsiteY1-186" fmla="*/ 0 h 3850998"/>
              <a:gd name="connsiteX2-187" fmla="*/ 3158471 w 3381880"/>
              <a:gd name="connsiteY2-188" fmla="*/ 2301815 h 3850998"/>
              <a:gd name="connsiteX3-189" fmla="*/ 3117639 w 3381880"/>
              <a:gd name="connsiteY3-190" fmla="*/ 3809737 h 3850998"/>
              <a:gd name="connsiteX4-191" fmla="*/ 0 w 3381880"/>
              <a:gd name="connsiteY4-192" fmla="*/ 3850998 h 3850998"/>
              <a:gd name="connsiteX5-193" fmla="*/ 25789 w 3381880"/>
              <a:gd name="connsiteY5-194" fmla="*/ 1582093 h 3850998"/>
              <a:gd name="connsiteX6-195" fmla="*/ 46310 w 3381880"/>
              <a:gd name="connsiteY6-196" fmla="*/ 38487 h 3850998"/>
              <a:gd name="connsiteX0-197" fmla="*/ 46310 w 3217467"/>
              <a:gd name="connsiteY0-198" fmla="*/ 38487 h 3850998"/>
              <a:gd name="connsiteX1-199" fmla="*/ 3099212 w 3217467"/>
              <a:gd name="connsiteY1-200" fmla="*/ 0 h 3850998"/>
              <a:gd name="connsiteX2-201" fmla="*/ 3158471 w 3217467"/>
              <a:gd name="connsiteY2-202" fmla="*/ 2301815 h 3850998"/>
              <a:gd name="connsiteX3-203" fmla="*/ 3117639 w 3217467"/>
              <a:gd name="connsiteY3-204" fmla="*/ 3809737 h 3850998"/>
              <a:gd name="connsiteX4-205" fmla="*/ 0 w 3217467"/>
              <a:gd name="connsiteY4-206" fmla="*/ 3850998 h 3850998"/>
              <a:gd name="connsiteX5-207" fmla="*/ 25789 w 3217467"/>
              <a:gd name="connsiteY5-208" fmla="*/ 1582093 h 3850998"/>
              <a:gd name="connsiteX6-209" fmla="*/ 46310 w 3217467"/>
              <a:gd name="connsiteY6-210" fmla="*/ 38487 h 3850998"/>
              <a:gd name="connsiteX0-211" fmla="*/ 46310 w 3195280"/>
              <a:gd name="connsiteY0-212" fmla="*/ 38487 h 3850998"/>
              <a:gd name="connsiteX1-213" fmla="*/ 3099212 w 3195280"/>
              <a:gd name="connsiteY1-214" fmla="*/ 0 h 3850998"/>
              <a:gd name="connsiteX2-215" fmla="*/ 3158471 w 3195280"/>
              <a:gd name="connsiteY2-216" fmla="*/ 2301815 h 3850998"/>
              <a:gd name="connsiteX3-217" fmla="*/ 3117639 w 3195280"/>
              <a:gd name="connsiteY3-218" fmla="*/ 3809737 h 3850998"/>
              <a:gd name="connsiteX4-219" fmla="*/ 0 w 3195280"/>
              <a:gd name="connsiteY4-220" fmla="*/ 3850998 h 3850998"/>
              <a:gd name="connsiteX5-221" fmla="*/ 25789 w 3195280"/>
              <a:gd name="connsiteY5-222" fmla="*/ 1582093 h 3850998"/>
              <a:gd name="connsiteX6-223" fmla="*/ 46310 w 3195280"/>
              <a:gd name="connsiteY6-224" fmla="*/ 38487 h 3850998"/>
              <a:gd name="connsiteX0-225" fmla="*/ 46310 w 3128445"/>
              <a:gd name="connsiteY0-226" fmla="*/ 38487 h 3850998"/>
              <a:gd name="connsiteX1-227" fmla="*/ 3099212 w 3128445"/>
              <a:gd name="connsiteY1-228" fmla="*/ 0 h 3850998"/>
              <a:gd name="connsiteX2-229" fmla="*/ 3019625 w 3128445"/>
              <a:gd name="connsiteY2-230" fmla="*/ 2301815 h 3850998"/>
              <a:gd name="connsiteX3-231" fmla="*/ 3117639 w 3128445"/>
              <a:gd name="connsiteY3-232" fmla="*/ 3809737 h 3850998"/>
              <a:gd name="connsiteX4-233" fmla="*/ 0 w 3128445"/>
              <a:gd name="connsiteY4-234" fmla="*/ 3850998 h 3850998"/>
              <a:gd name="connsiteX5-235" fmla="*/ 25789 w 3128445"/>
              <a:gd name="connsiteY5-236" fmla="*/ 1582093 h 3850998"/>
              <a:gd name="connsiteX6-237" fmla="*/ 46310 w 3128445"/>
              <a:gd name="connsiteY6-238" fmla="*/ 38487 h 3850998"/>
              <a:gd name="connsiteX0-239" fmla="*/ 46310 w 3122746"/>
              <a:gd name="connsiteY0-240" fmla="*/ 38487 h 3850998"/>
              <a:gd name="connsiteX1-241" fmla="*/ 3099212 w 3122746"/>
              <a:gd name="connsiteY1-242" fmla="*/ 0 h 3850998"/>
              <a:gd name="connsiteX2-243" fmla="*/ 3019625 w 3122746"/>
              <a:gd name="connsiteY2-244" fmla="*/ 2301815 h 3850998"/>
              <a:gd name="connsiteX3-245" fmla="*/ 3117639 w 3122746"/>
              <a:gd name="connsiteY3-246" fmla="*/ 3809737 h 3850998"/>
              <a:gd name="connsiteX4-247" fmla="*/ 0 w 3122746"/>
              <a:gd name="connsiteY4-248" fmla="*/ 3850998 h 3850998"/>
              <a:gd name="connsiteX5-249" fmla="*/ 25789 w 3122746"/>
              <a:gd name="connsiteY5-250" fmla="*/ 1582093 h 3850998"/>
              <a:gd name="connsiteX6-251" fmla="*/ 46310 w 3122746"/>
              <a:gd name="connsiteY6-252" fmla="*/ 38487 h 3850998"/>
              <a:gd name="connsiteX0-253" fmla="*/ 46310 w 3146418"/>
              <a:gd name="connsiteY0-254" fmla="*/ 38487 h 3850998"/>
              <a:gd name="connsiteX1-255" fmla="*/ 3099212 w 3146418"/>
              <a:gd name="connsiteY1-256" fmla="*/ 0 h 3850998"/>
              <a:gd name="connsiteX2-257" fmla="*/ 3123761 w 3146418"/>
              <a:gd name="connsiteY2-258" fmla="*/ 2301815 h 3850998"/>
              <a:gd name="connsiteX3-259" fmla="*/ 3117639 w 3146418"/>
              <a:gd name="connsiteY3-260" fmla="*/ 3809737 h 3850998"/>
              <a:gd name="connsiteX4-261" fmla="*/ 0 w 3146418"/>
              <a:gd name="connsiteY4-262" fmla="*/ 3850998 h 3850998"/>
              <a:gd name="connsiteX5-263" fmla="*/ 25789 w 3146418"/>
              <a:gd name="connsiteY5-264" fmla="*/ 1582093 h 3850998"/>
              <a:gd name="connsiteX6-265" fmla="*/ 46310 w 3146418"/>
              <a:gd name="connsiteY6-266" fmla="*/ 38487 h 3850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139" y="connsiteY6-140"/>
              </a:cxn>
            </a:cxnLst>
            <a:rect l="l" t="t" r="r" b="b"/>
            <a:pathLst>
              <a:path w="3146418" h="3850998">
                <a:moveTo>
                  <a:pt x="46310" y="38487"/>
                </a:moveTo>
                <a:lnTo>
                  <a:pt x="3099212" y="0"/>
                </a:lnTo>
                <a:cubicBezTo>
                  <a:pt x="3088551" y="6245"/>
                  <a:pt x="3190114" y="2121604"/>
                  <a:pt x="3123761" y="2301815"/>
                </a:cubicBezTo>
                <a:cubicBezTo>
                  <a:pt x="3126832" y="2362356"/>
                  <a:pt x="3149408" y="3707112"/>
                  <a:pt x="3117639" y="3809737"/>
                </a:cubicBezTo>
                <a:lnTo>
                  <a:pt x="0" y="3850998"/>
                </a:lnTo>
                <a:cubicBezTo>
                  <a:pt x="13706" y="3175477"/>
                  <a:pt x="12083" y="2257614"/>
                  <a:pt x="25789" y="1582093"/>
                </a:cubicBezTo>
                <a:cubicBezTo>
                  <a:pt x="31324" y="1537127"/>
                  <a:pt x="2291" y="564547"/>
                  <a:pt x="46310" y="38487"/>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Chord 8"/>
          <p:cNvSpPr/>
          <p:nvPr userDrawn="1"/>
        </p:nvSpPr>
        <p:spPr bwMode="auto">
          <a:xfrm rot="6047307">
            <a:off x="6345351" y="8512356"/>
            <a:ext cx="2795612" cy="4273462"/>
          </a:xfrm>
          <a:custGeom>
            <a:avLst/>
            <a:gdLst>
              <a:gd name="connsiteX0" fmla="*/ 3628372 w 5472608"/>
              <a:gd name="connsiteY0" fmla="*/ 5323112 h 5472608"/>
              <a:gd name="connsiteX1" fmla="*/ 724856 w 5472608"/>
              <a:gd name="connsiteY1" fmla="*/ 4591415 h 5472608"/>
              <a:gd name="connsiteX2" fmla="*/ 229962 w 5472608"/>
              <a:gd name="connsiteY2" fmla="*/ 1638303 h 5472608"/>
              <a:gd name="connsiteX3" fmla="*/ 2736305 w 5472608"/>
              <a:gd name="connsiteY3" fmla="*/ 0 h 5472608"/>
              <a:gd name="connsiteX4" fmla="*/ 3628372 w 5472608"/>
              <a:gd name="connsiteY4" fmla="*/ 5323112 h 5472608"/>
              <a:gd name="connsiteX0-1" fmla="*/ 3572081 w 3572081"/>
              <a:gd name="connsiteY0-2" fmla="*/ 5323112 h 5443885"/>
              <a:gd name="connsiteX1-3" fmla="*/ 668565 w 3572081"/>
              <a:gd name="connsiteY1-4" fmla="*/ 4591415 h 5443885"/>
              <a:gd name="connsiteX2-5" fmla="*/ 197191 w 3572081"/>
              <a:gd name="connsiteY2-6" fmla="*/ 1685336 h 5443885"/>
              <a:gd name="connsiteX3-7" fmla="*/ 2680014 w 3572081"/>
              <a:gd name="connsiteY3-8" fmla="*/ 0 h 5443885"/>
              <a:gd name="connsiteX4-9" fmla="*/ 3572081 w 3572081"/>
              <a:gd name="connsiteY4-10" fmla="*/ 5323112 h 5443885"/>
              <a:gd name="connsiteX0-11" fmla="*/ 3566678 w 3566678"/>
              <a:gd name="connsiteY0-12" fmla="*/ 5323112 h 5462695"/>
              <a:gd name="connsiteX1-13" fmla="*/ 686681 w 3566678"/>
              <a:gd name="connsiteY1-14" fmla="*/ 4708998 h 5462695"/>
              <a:gd name="connsiteX2-15" fmla="*/ 191788 w 3566678"/>
              <a:gd name="connsiteY2-16" fmla="*/ 1685336 h 5462695"/>
              <a:gd name="connsiteX3-17" fmla="*/ 2674611 w 3566678"/>
              <a:gd name="connsiteY3-18" fmla="*/ 0 h 5462695"/>
              <a:gd name="connsiteX4-19" fmla="*/ 3566678 w 3566678"/>
              <a:gd name="connsiteY4-20" fmla="*/ 5323112 h 5462695"/>
              <a:gd name="connsiteX0-21" fmla="*/ 3566678 w 3566678"/>
              <a:gd name="connsiteY0-22" fmla="*/ 5323290 h 5462873"/>
              <a:gd name="connsiteX1-23" fmla="*/ 686681 w 3566678"/>
              <a:gd name="connsiteY1-24" fmla="*/ 4709176 h 5462873"/>
              <a:gd name="connsiteX2-25" fmla="*/ 191788 w 3566678"/>
              <a:gd name="connsiteY2-26" fmla="*/ 1685514 h 5462873"/>
              <a:gd name="connsiteX3-27" fmla="*/ 2674611 w 3566678"/>
              <a:gd name="connsiteY3-28" fmla="*/ 178 h 5462873"/>
              <a:gd name="connsiteX4-29" fmla="*/ 2904780 w 3566678"/>
              <a:gd name="connsiteY4-30" fmla="*/ 1763770 h 5462873"/>
              <a:gd name="connsiteX5" fmla="*/ 3566678 w 3566678"/>
              <a:gd name="connsiteY5" fmla="*/ 5323290 h 5462873"/>
              <a:gd name="connsiteX0-31" fmla="*/ 3566678 w 3566678"/>
              <a:gd name="connsiteY0-32" fmla="*/ 5323290 h 5462873"/>
              <a:gd name="connsiteX1-33" fmla="*/ 686681 w 3566678"/>
              <a:gd name="connsiteY1-34" fmla="*/ 4709176 h 5462873"/>
              <a:gd name="connsiteX2-35" fmla="*/ 191788 w 3566678"/>
              <a:gd name="connsiteY2-36" fmla="*/ 1685514 h 5462873"/>
              <a:gd name="connsiteX3-37" fmla="*/ 2674611 w 3566678"/>
              <a:gd name="connsiteY3-38" fmla="*/ 178 h 5462873"/>
              <a:gd name="connsiteX4-39" fmla="*/ 2904780 w 3566678"/>
              <a:gd name="connsiteY4-40" fmla="*/ 1763770 h 5462873"/>
              <a:gd name="connsiteX5-41" fmla="*/ 3566678 w 3566678"/>
              <a:gd name="connsiteY5-42" fmla="*/ 5323290 h 5462873"/>
              <a:gd name="connsiteX0-43" fmla="*/ 3566678 w 3566678"/>
              <a:gd name="connsiteY0-44" fmla="*/ 5323290 h 5452141"/>
              <a:gd name="connsiteX1-45" fmla="*/ 686681 w 3566678"/>
              <a:gd name="connsiteY1-46" fmla="*/ 4709176 h 5452141"/>
              <a:gd name="connsiteX2-47" fmla="*/ 191788 w 3566678"/>
              <a:gd name="connsiteY2-48" fmla="*/ 1685514 h 5452141"/>
              <a:gd name="connsiteX3-49" fmla="*/ 2674611 w 3566678"/>
              <a:gd name="connsiteY3-50" fmla="*/ 178 h 5452141"/>
              <a:gd name="connsiteX4-51" fmla="*/ 2904780 w 3566678"/>
              <a:gd name="connsiteY4-52" fmla="*/ 1763770 h 5452141"/>
              <a:gd name="connsiteX5-53" fmla="*/ 3566678 w 3566678"/>
              <a:gd name="connsiteY5-54" fmla="*/ 5323290 h 54521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66678" h="5452141">
                <a:moveTo>
                  <a:pt x="3566678" y="5323290"/>
                </a:moveTo>
                <a:cubicBezTo>
                  <a:pt x="2539409" y="5677547"/>
                  <a:pt x="1249163" y="5244922"/>
                  <a:pt x="686681" y="4709176"/>
                </a:cubicBezTo>
                <a:cubicBezTo>
                  <a:pt x="124199" y="4173430"/>
                  <a:pt x="-244249" y="2680829"/>
                  <a:pt x="191788" y="1685514"/>
                </a:cubicBezTo>
                <a:cubicBezTo>
                  <a:pt x="627825" y="690199"/>
                  <a:pt x="2210686" y="-12865"/>
                  <a:pt x="2674611" y="178"/>
                </a:cubicBezTo>
                <a:cubicBezTo>
                  <a:pt x="2774854" y="588042"/>
                  <a:pt x="2804537" y="1175906"/>
                  <a:pt x="2904780" y="1763770"/>
                </a:cubicBezTo>
                <a:cubicBezTo>
                  <a:pt x="2960776" y="1797968"/>
                  <a:pt x="3346045" y="4136783"/>
                  <a:pt x="3566678" y="5323290"/>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Lightning Bolt 7"/>
          <p:cNvSpPr/>
          <p:nvPr userDrawn="1"/>
        </p:nvSpPr>
        <p:spPr bwMode="auto">
          <a:xfrm>
            <a:off x="1341627" y="1745432"/>
            <a:ext cx="2822044" cy="3407292"/>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1" fmla="*/ 8472 w 21600"/>
              <a:gd name="connsiteY0-2" fmla="*/ 0 h 21600"/>
              <a:gd name="connsiteX1-3" fmla="*/ 12453 w 21600"/>
              <a:gd name="connsiteY1-4" fmla="*/ 5631 h 21600"/>
              <a:gd name="connsiteX2-5" fmla="*/ 11050 w 21600"/>
              <a:gd name="connsiteY2-6" fmla="*/ 6797 h 21600"/>
              <a:gd name="connsiteX3-7" fmla="*/ 16577 w 21600"/>
              <a:gd name="connsiteY3-8" fmla="*/ 12007 h 21600"/>
              <a:gd name="connsiteX4-9" fmla="*/ 14767 w 21600"/>
              <a:gd name="connsiteY4-10" fmla="*/ 12877 h 21600"/>
              <a:gd name="connsiteX5-11" fmla="*/ 21600 w 21600"/>
              <a:gd name="connsiteY5-12" fmla="*/ 21600 h 21600"/>
              <a:gd name="connsiteX6-13" fmla="*/ 10012 w 21600"/>
              <a:gd name="connsiteY6-14" fmla="*/ 14915 h 21600"/>
              <a:gd name="connsiteX7-15" fmla="*/ 12222 w 21600"/>
              <a:gd name="connsiteY7-16" fmla="*/ 13987 h 21600"/>
              <a:gd name="connsiteX8-17" fmla="*/ 5022 w 21600"/>
              <a:gd name="connsiteY8-18" fmla="*/ 9705 h 21600"/>
              <a:gd name="connsiteX9-19" fmla="*/ 7602 w 21600"/>
              <a:gd name="connsiteY9-20" fmla="*/ 8382 h 21600"/>
              <a:gd name="connsiteX10-21" fmla="*/ 0 w 21600"/>
              <a:gd name="connsiteY10-22" fmla="*/ 3890 h 21600"/>
              <a:gd name="connsiteX11-23" fmla="*/ 8472 w 21600"/>
              <a:gd name="connsiteY11-24" fmla="*/ 0 h 21600"/>
              <a:gd name="connsiteX0-25" fmla="*/ 8472 w 21600"/>
              <a:gd name="connsiteY0-26" fmla="*/ 0 h 21600"/>
              <a:gd name="connsiteX1-27" fmla="*/ 12453 w 21600"/>
              <a:gd name="connsiteY1-28" fmla="*/ 5631 h 21600"/>
              <a:gd name="connsiteX2-29" fmla="*/ 11050 w 21600"/>
              <a:gd name="connsiteY2-30" fmla="*/ 6797 h 21600"/>
              <a:gd name="connsiteX3-31" fmla="*/ 16577 w 21600"/>
              <a:gd name="connsiteY3-32" fmla="*/ 12007 h 21600"/>
              <a:gd name="connsiteX4-33" fmla="*/ 14767 w 21600"/>
              <a:gd name="connsiteY4-34" fmla="*/ 12877 h 21600"/>
              <a:gd name="connsiteX5-35" fmla="*/ 21600 w 21600"/>
              <a:gd name="connsiteY5-36" fmla="*/ 21600 h 21600"/>
              <a:gd name="connsiteX6-37" fmla="*/ 10012 w 21600"/>
              <a:gd name="connsiteY6-38" fmla="*/ 14915 h 21600"/>
              <a:gd name="connsiteX7-39" fmla="*/ 12222 w 21600"/>
              <a:gd name="connsiteY7-40" fmla="*/ 13987 h 21600"/>
              <a:gd name="connsiteX8-41" fmla="*/ 5022 w 21600"/>
              <a:gd name="connsiteY8-42" fmla="*/ 9705 h 21600"/>
              <a:gd name="connsiteX9-43" fmla="*/ 7602 w 21600"/>
              <a:gd name="connsiteY9-44" fmla="*/ 8382 h 21600"/>
              <a:gd name="connsiteX10-45" fmla="*/ 4580 w 21600"/>
              <a:gd name="connsiteY10-46" fmla="*/ 6068 h 21600"/>
              <a:gd name="connsiteX11-47" fmla="*/ 0 w 21600"/>
              <a:gd name="connsiteY11-48" fmla="*/ 3890 h 21600"/>
              <a:gd name="connsiteX12" fmla="*/ 8472 w 21600"/>
              <a:gd name="connsiteY12" fmla="*/ 0 h 21600"/>
              <a:gd name="connsiteX0-49" fmla="*/ 8472 w 21600"/>
              <a:gd name="connsiteY0-50" fmla="*/ 0 h 21600"/>
              <a:gd name="connsiteX1-51" fmla="*/ 12453 w 21600"/>
              <a:gd name="connsiteY1-52" fmla="*/ 5631 h 21600"/>
              <a:gd name="connsiteX2-53" fmla="*/ 11050 w 21600"/>
              <a:gd name="connsiteY2-54" fmla="*/ 6797 h 21600"/>
              <a:gd name="connsiteX3-55" fmla="*/ 16577 w 21600"/>
              <a:gd name="connsiteY3-56" fmla="*/ 12007 h 21600"/>
              <a:gd name="connsiteX4-57" fmla="*/ 14767 w 21600"/>
              <a:gd name="connsiteY4-58" fmla="*/ 12877 h 21600"/>
              <a:gd name="connsiteX5-59" fmla="*/ 21600 w 21600"/>
              <a:gd name="connsiteY5-60" fmla="*/ 21600 h 21600"/>
              <a:gd name="connsiteX6-61" fmla="*/ 14069 w 21600"/>
              <a:gd name="connsiteY6-62" fmla="*/ 16700 h 21600"/>
              <a:gd name="connsiteX7-63" fmla="*/ 10012 w 21600"/>
              <a:gd name="connsiteY7-64" fmla="*/ 14915 h 21600"/>
              <a:gd name="connsiteX8-65" fmla="*/ 12222 w 21600"/>
              <a:gd name="connsiteY8-66" fmla="*/ 13987 h 21600"/>
              <a:gd name="connsiteX9-67" fmla="*/ 5022 w 21600"/>
              <a:gd name="connsiteY9-68" fmla="*/ 9705 h 21600"/>
              <a:gd name="connsiteX10-69" fmla="*/ 7602 w 21600"/>
              <a:gd name="connsiteY10-70" fmla="*/ 8382 h 21600"/>
              <a:gd name="connsiteX11-71" fmla="*/ 4580 w 21600"/>
              <a:gd name="connsiteY11-72" fmla="*/ 6068 h 21600"/>
              <a:gd name="connsiteX12-73" fmla="*/ 0 w 21600"/>
              <a:gd name="connsiteY12-74" fmla="*/ 3890 h 21600"/>
              <a:gd name="connsiteX13" fmla="*/ 8472 w 21600"/>
              <a:gd name="connsiteY13" fmla="*/ 0 h 21600"/>
              <a:gd name="connsiteX0-75" fmla="*/ 8472 w 21600"/>
              <a:gd name="connsiteY0-76" fmla="*/ 0 h 21600"/>
              <a:gd name="connsiteX1-77" fmla="*/ 12453 w 21600"/>
              <a:gd name="connsiteY1-78" fmla="*/ 5631 h 21600"/>
              <a:gd name="connsiteX2-79" fmla="*/ 11050 w 21600"/>
              <a:gd name="connsiteY2-80" fmla="*/ 6797 h 21600"/>
              <a:gd name="connsiteX3-81" fmla="*/ 16577 w 21600"/>
              <a:gd name="connsiteY3-82" fmla="*/ 12007 h 21600"/>
              <a:gd name="connsiteX4-83" fmla="*/ 14767 w 21600"/>
              <a:gd name="connsiteY4-84" fmla="*/ 12877 h 21600"/>
              <a:gd name="connsiteX5-85" fmla="*/ 21600 w 21600"/>
              <a:gd name="connsiteY5-86" fmla="*/ 21600 h 21600"/>
              <a:gd name="connsiteX6-87" fmla="*/ 14069 w 21600"/>
              <a:gd name="connsiteY6-88" fmla="*/ 16700 h 21600"/>
              <a:gd name="connsiteX7-89" fmla="*/ 10012 w 21600"/>
              <a:gd name="connsiteY7-90" fmla="*/ 14915 h 21600"/>
              <a:gd name="connsiteX8-91" fmla="*/ 12222 w 21600"/>
              <a:gd name="connsiteY8-92" fmla="*/ 13987 h 21600"/>
              <a:gd name="connsiteX9-93" fmla="*/ 5022 w 21600"/>
              <a:gd name="connsiteY9-94" fmla="*/ 9705 h 21600"/>
              <a:gd name="connsiteX10-95" fmla="*/ 7602 w 21600"/>
              <a:gd name="connsiteY10-96" fmla="*/ 8382 h 21600"/>
              <a:gd name="connsiteX11-97" fmla="*/ 4580 w 21600"/>
              <a:gd name="connsiteY11-98" fmla="*/ 6068 h 21600"/>
              <a:gd name="connsiteX12-99" fmla="*/ 0 w 21600"/>
              <a:gd name="connsiteY12-100" fmla="*/ 3890 h 21600"/>
              <a:gd name="connsiteX13-101" fmla="*/ 8472 w 21600"/>
              <a:gd name="connsiteY13-102" fmla="*/ 0 h 21600"/>
              <a:gd name="connsiteX0-103" fmla="*/ 8472 w 21600"/>
              <a:gd name="connsiteY0-104" fmla="*/ 0 h 21600"/>
              <a:gd name="connsiteX1-105" fmla="*/ 12453 w 21600"/>
              <a:gd name="connsiteY1-106" fmla="*/ 5631 h 21600"/>
              <a:gd name="connsiteX2-107" fmla="*/ 11050 w 21600"/>
              <a:gd name="connsiteY2-108" fmla="*/ 6797 h 21600"/>
              <a:gd name="connsiteX3-109" fmla="*/ 16577 w 21600"/>
              <a:gd name="connsiteY3-110" fmla="*/ 12007 h 21600"/>
              <a:gd name="connsiteX4-111" fmla="*/ 14767 w 21600"/>
              <a:gd name="connsiteY4-112" fmla="*/ 12877 h 21600"/>
              <a:gd name="connsiteX5-113" fmla="*/ 17054 w 21600"/>
              <a:gd name="connsiteY5-114" fmla="*/ 16138 h 21600"/>
              <a:gd name="connsiteX6-115" fmla="*/ 21600 w 21600"/>
              <a:gd name="connsiteY6-116" fmla="*/ 21600 h 21600"/>
              <a:gd name="connsiteX7-117" fmla="*/ 14069 w 21600"/>
              <a:gd name="connsiteY7-118" fmla="*/ 16700 h 21600"/>
              <a:gd name="connsiteX8-119" fmla="*/ 10012 w 21600"/>
              <a:gd name="connsiteY8-120" fmla="*/ 14915 h 21600"/>
              <a:gd name="connsiteX9-121" fmla="*/ 12222 w 21600"/>
              <a:gd name="connsiteY9-122" fmla="*/ 13987 h 21600"/>
              <a:gd name="connsiteX10-123" fmla="*/ 5022 w 21600"/>
              <a:gd name="connsiteY10-124" fmla="*/ 9705 h 21600"/>
              <a:gd name="connsiteX11-125" fmla="*/ 7602 w 21600"/>
              <a:gd name="connsiteY11-126" fmla="*/ 8382 h 21600"/>
              <a:gd name="connsiteX12-127" fmla="*/ 4580 w 21600"/>
              <a:gd name="connsiteY12-128" fmla="*/ 6068 h 21600"/>
              <a:gd name="connsiteX13-129" fmla="*/ 0 w 21600"/>
              <a:gd name="connsiteY13-130" fmla="*/ 3890 h 21600"/>
              <a:gd name="connsiteX14" fmla="*/ 8472 w 21600"/>
              <a:gd name="connsiteY14" fmla="*/ 0 h 21600"/>
              <a:gd name="connsiteX0-131" fmla="*/ 8472 w 21600"/>
              <a:gd name="connsiteY0-132" fmla="*/ 0 h 21600"/>
              <a:gd name="connsiteX1-133" fmla="*/ 12453 w 21600"/>
              <a:gd name="connsiteY1-134" fmla="*/ 5631 h 21600"/>
              <a:gd name="connsiteX2-135" fmla="*/ 11050 w 21600"/>
              <a:gd name="connsiteY2-136" fmla="*/ 6797 h 21600"/>
              <a:gd name="connsiteX3-137" fmla="*/ 14883 w 21600"/>
              <a:gd name="connsiteY3-138" fmla="*/ 10858 h 21600"/>
              <a:gd name="connsiteX4-139" fmla="*/ 16577 w 21600"/>
              <a:gd name="connsiteY4-140" fmla="*/ 12007 h 21600"/>
              <a:gd name="connsiteX5-141" fmla="*/ 14767 w 21600"/>
              <a:gd name="connsiteY5-142" fmla="*/ 12877 h 21600"/>
              <a:gd name="connsiteX6-143" fmla="*/ 17054 w 21600"/>
              <a:gd name="connsiteY6-144" fmla="*/ 16138 h 21600"/>
              <a:gd name="connsiteX7-145" fmla="*/ 21600 w 21600"/>
              <a:gd name="connsiteY7-146" fmla="*/ 21600 h 21600"/>
              <a:gd name="connsiteX8-147" fmla="*/ 14069 w 21600"/>
              <a:gd name="connsiteY8-148" fmla="*/ 16700 h 21600"/>
              <a:gd name="connsiteX9-149" fmla="*/ 10012 w 21600"/>
              <a:gd name="connsiteY9-150" fmla="*/ 14915 h 21600"/>
              <a:gd name="connsiteX10-151" fmla="*/ 12222 w 21600"/>
              <a:gd name="connsiteY10-152" fmla="*/ 13987 h 21600"/>
              <a:gd name="connsiteX11-153" fmla="*/ 5022 w 21600"/>
              <a:gd name="connsiteY11-154" fmla="*/ 9705 h 21600"/>
              <a:gd name="connsiteX12-155" fmla="*/ 7602 w 21600"/>
              <a:gd name="connsiteY12-156" fmla="*/ 8382 h 21600"/>
              <a:gd name="connsiteX13-157" fmla="*/ 4580 w 21600"/>
              <a:gd name="connsiteY13-158" fmla="*/ 6068 h 21600"/>
              <a:gd name="connsiteX14-159" fmla="*/ 0 w 21600"/>
              <a:gd name="connsiteY14-160" fmla="*/ 3890 h 21600"/>
              <a:gd name="connsiteX15" fmla="*/ 8472 w 21600"/>
              <a:gd name="connsiteY15" fmla="*/ 0 h 21600"/>
              <a:gd name="connsiteX0-161" fmla="*/ 8472 w 21600"/>
              <a:gd name="connsiteY0-162" fmla="*/ 0 h 21600"/>
              <a:gd name="connsiteX1-163" fmla="*/ 12453 w 21600"/>
              <a:gd name="connsiteY1-164" fmla="*/ 5631 h 21600"/>
              <a:gd name="connsiteX2-165" fmla="*/ 11050 w 21600"/>
              <a:gd name="connsiteY2-166" fmla="*/ 6797 h 21600"/>
              <a:gd name="connsiteX3-167" fmla="*/ 14883 w 21600"/>
              <a:gd name="connsiteY3-168" fmla="*/ 10072 h 21600"/>
              <a:gd name="connsiteX4-169" fmla="*/ 16577 w 21600"/>
              <a:gd name="connsiteY4-170" fmla="*/ 12007 h 21600"/>
              <a:gd name="connsiteX5-171" fmla="*/ 14767 w 21600"/>
              <a:gd name="connsiteY5-172" fmla="*/ 12877 h 21600"/>
              <a:gd name="connsiteX6-173" fmla="*/ 17054 w 21600"/>
              <a:gd name="connsiteY6-174" fmla="*/ 16138 h 21600"/>
              <a:gd name="connsiteX7-175" fmla="*/ 21600 w 21600"/>
              <a:gd name="connsiteY7-176" fmla="*/ 21600 h 21600"/>
              <a:gd name="connsiteX8-177" fmla="*/ 14069 w 21600"/>
              <a:gd name="connsiteY8-178" fmla="*/ 16700 h 21600"/>
              <a:gd name="connsiteX9-179" fmla="*/ 10012 w 21600"/>
              <a:gd name="connsiteY9-180" fmla="*/ 14915 h 21600"/>
              <a:gd name="connsiteX10-181" fmla="*/ 12222 w 21600"/>
              <a:gd name="connsiteY10-182" fmla="*/ 13987 h 21600"/>
              <a:gd name="connsiteX11-183" fmla="*/ 5022 w 21600"/>
              <a:gd name="connsiteY11-184" fmla="*/ 9705 h 21600"/>
              <a:gd name="connsiteX12-185" fmla="*/ 7602 w 21600"/>
              <a:gd name="connsiteY12-186" fmla="*/ 8382 h 21600"/>
              <a:gd name="connsiteX13-187" fmla="*/ 4580 w 21600"/>
              <a:gd name="connsiteY13-188" fmla="*/ 6068 h 21600"/>
              <a:gd name="connsiteX14-189" fmla="*/ 0 w 21600"/>
              <a:gd name="connsiteY14-190" fmla="*/ 3890 h 21600"/>
              <a:gd name="connsiteX15-191" fmla="*/ 8472 w 21600"/>
              <a:gd name="connsiteY15-192" fmla="*/ 0 h 21600"/>
              <a:gd name="connsiteX0-193" fmla="*/ 8472 w 21600"/>
              <a:gd name="connsiteY0-194" fmla="*/ 0 h 21600"/>
              <a:gd name="connsiteX1-195" fmla="*/ 12453 w 21600"/>
              <a:gd name="connsiteY1-196" fmla="*/ 5631 h 21600"/>
              <a:gd name="connsiteX2-197" fmla="*/ 11050 w 21600"/>
              <a:gd name="connsiteY2-198" fmla="*/ 6797 h 21600"/>
              <a:gd name="connsiteX3-199" fmla="*/ 14883 w 21600"/>
              <a:gd name="connsiteY3-200" fmla="*/ 10072 h 21600"/>
              <a:gd name="connsiteX4-201" fmla="*/ 16577 w 21600"/>
              <a:gd name="connsiteY4-202" fmla="*/ 12007 h 21600"/>
              <a:gd name="connsiteX5-203" fmla="*/ 14767 w 21600"/>
              <a:gd name="connsiteY5-204" fmla="*/ 12877 h 21600"/>
              <a:gd name="connsiteX6-205" fmla="*/ 17054 w 21600"/>
              <a:gd name="connsiteY6-206" fmla="*/ 16138 h 21600"/>
              <a:gd name="connsiteX7-207" fmla="*/ 21600 w 21600"/>
              <a:gd name="connsiteY7-208" fmla="*/ 21600 h 21600"/>
              <a:gd name="connsiteX8-209" fmla="*/ 14069 w 21600"/>
              <a:gd name="connsiteY8-210" fmla="*/ 16700 h 21600"/>
              <a:gd name="connsiteX9-211" fmla="*/ 10012 w 21600"/>
              <a:gd name="connsiteY9-212" fmla="*/ 14915 h 21600"/>
              <a:gd name="connsiteX10-213" fmla="*/ 12222 w 21600"/>
              <a:gd name="connsiteY10-214" fmla="*/ 13987 h 21600"/>
              <a:gd name="connsiteX11-215" fmla="*/ 5022 w 21600"/>
              <a:gd name="connsiteY11-216" fmla="*/ 9705 h 21600"/>
              <a:gd name="connsiteX12-217" fmla="*/ 7602 w 21600"/>
              <a:gd name="connsiteY12-218" fmla="*/ 8382 h 21600"/>
              <a:gd name="connsiteX13-219" fmla="*/ 4580 w 21600"/>
              <a:gd name="connsiteY13-220" fmla="*/ 6068 h 21600"/>
              <a:gd name="connsiteX14-221" fmla="*/ 0 w 21600"/>
              <a:gd name="connsiteY14-222" fmla="*/ 3890 h 21600"/>
              <a:gd name="connsiteX15-223" fmla="*/ 5250 w 21600"/>
              <a:gd name="connsiteY15-224" fmla="*/ 1195 h 21600"/>
              <a:gd name="connsiteX16" fmla="*/ 8472 w 21600"/>
              <a:gd name="connsiteY16" fmla="*/ 0 h 21600"/>
              <a:gd name="connsiteX0-225" fmla="*/ 8472 w 21600"/>
              <a:gd name="connsiteY0-226" fmla="*/ 0 h 21600"/>
              <a:gd name="connsiteX1-227" fmla="*/ 12453 w 21600"/>
              <a:gd name="connsiteY1-228" fmla="*/ 5631 h 21600"/>
              <a:gd name="connsiteX2-229" fmla="*/ 11050 w 21600"/>
              <a:gd name="connsiteY2-230" fmla="*/ 6797 h 21600"/>
              <a:gd name="connsiteX3-231" fmla="*/ 14883 w 21600"/>
              <a:gd name="connsiteY3-232" fmla="*/ 10072 h 21600"/>
              <a:gd name="connsiteX4-233" fmla="*/ 16577 w 21600"/>
              <a:gd name="connsiteY4-234" fmla="*/ 12007 h 21600"/>
              <a:gd name="connsiteX5-235" fmla="*/ 14631 w 21600"/>
              <a:gd name="connsiteY5-236" fmla="*/ 13326 h 21600"/>
              <a:gd name="connsiteX6-237" fmla="*/ 17054 w 21600"/>
              <a:gd name="connsiteY6-238" fmla="*/ 16138 h 21600"/>
              <a:gd name="connsiteX7-239" fmla="*/ 21600 w 21600"/>
              <a:gd name="connsiteY7-240" fmla="*/ 21600 h 21600"/>
              <a:gd name="connsiteX8-241" fmla="*/ 14069 w 21600"/>
              <a:gd name="connsiteY8-242" fmla="*/ 16700 h 21600"/>
              <a:gd name="connsiteX9-243" fmla="*/ 10012 w 21600"/>
              <a:gd name="connsiteY9-244" fmla="*/ 14915 h 21600"/>
              <a:gd name="connsiteX10-245" fmla="*/ 12222 w 21600"/>
              <a:gd name="connsiteY10-246" fmla="*/ 13987 h 21600"/>
              <a:gd name="connsiteX11-247" fmla="*/ 5022 w 21600"/>
              <a:gd name="connsiteY11-248" fmla="*/ 9705 h 21600"/>
              <a:gd name="connsiteX12-249" fmla="*/ 7602 w 21600"/>
              <a:gd name="connsiteY12-250" fmla="*/ 8382 h 21600"/>
              <a:gd name="connsiteX13-251" fmla="*/ 4580 w 21600"/>
              <a:gd name="connsiteY13-252" fmla="*/ 6068 h 21600"/>
              <a:gd name="connsiteX14-253" fmla="*/ 0 w 21600"/>
              <a:gd name="connsiteY14-254" fmla="*/ 3890 h 21600"/>
              <a:gd name="connsiteX15-255" fmla="*/ 5250 w 21600"/>
              <a:gd name="connsiteY15-256" fmla="*/ 1195 h 21600"/>
              <a:gd name="connsiteX16-257" fmla="*/ 8472 w 21600"/>
              <a:gd name="connsiteY16-258" fmla="*/ 0 h 21600"/>
              <a:gd name="connsiteX0-259" fmla="*/ 8472 w 21600"/>
              <a:gd name="connsiteY0-260" fmla="*/ 0 h 21600"/>
              <a:gd name="connsiteX1-261" fmla="*/ 12453 w 21600"/>
              <a:gd name="connsiteY1-262" fmla="*/ 5631 h 21600"/>
              <a:gd name="connsiteX2-263" fmla="*/ 11050 w 21600"/>
              <a:gd name="connsiteY2-264" fmla="*/ 6797 h 21600"/>
              <a:gd name="connsiteX3-265" fmla="*/ 14883 w 21600"/>
              <a:gd name="connsiteY3-266" fmla="*/ 10072 h 21600"/>
              <a:gd name="connsiteX4-267" fmla="*/ 16577 w 21600"/>
              <a:gd name="connsiteY4-268" fmla="*/ 12007 h 21600"/>
              <a:gd name="connsiteX5-269" fmla="*/ 14631 w 21600"/>
              <a:gd name="connsiteY5-270" fmla="*/ 13326 h 21600"/>
              <a:gd name="connsiteX6-271" fmla="*/ 17054 w 21600"/>
              <a:gd name="connsiteY6-272" fmla="*/ 16138 h 21600"/>
              <a:gd name="connsiteX7-273" fmla="*/ 21600 w 21600"/>
              <a:gd name="connsiteY7-274" fmla="*/ 21600 h 21600"/>
              <a:gd name="connsiteX8-275" fmla="*/ 15426 w 21600"/>
              <a:gd name="connsiteY8-276" fmla="*/ 18161 h 21600"/>
              <a:gd name="connsiteX9-277" fmla="*/ 10012 w 21600"/>
              <a:gd name="connsiteY9-278" fmla="*/ 14915 h 21600"/>
              <a:gd name="connsiteX10-279" fmla="*/ 12222 w 21600"/>
              <a:gd name="connsiteY10-280" fmla="*/ 13987 h 21600"/>
              <a:gd name="connsiteX11-281" fmla="*/ 5022 w 21600"/>
              <a:gd name="connsiteY11-282" fmla="*/ 9705 h 21600"/>
              <a:gd name="connsiteX12-283" fmla="*/ 7602 w 21600"/>
              <a:gd name="connsiteY12-284" fmla="*/ 8382 h 21600"/>
              <a:gd name="connsiteX13-285" fmla="*/ 4580 w 21600"/>
              <a:gd name="connsiteY13-286" fmla="*/ 6068 h 21600"/>
              <a:gd name="connsiteX14-287" fmla="*/ 0 w 21600"/>
              <a:gd name="connsiteY14-288" fmla="*/ 3890 h 21600"/>
              <a:gd name="connsiteX15-289" fmla="*/ 5250 w 21600"/>
              <a:gd name="connsiteY15-290" fmla="*/ 1195 h 21600"/>
              <a:gd name="connsiteX16-291" fmla="*/ 8472 w 21600"/>
              <a:gd name="connsiteY16-292" fmla="*/ 0 h 21600"/>
              <a:gd name="connsiteX0-293" fmla="*/ 8472 w 21600"/>
              <a:gd name="connsiteY0-294" fmla="*/ 0 h 21600"/>
              <a:gd name="connsiteX1-295" fmla="*/ 12453 w 21600"/>
              <a:gd name="connsiteY1-296" fmla="*/ 5631 h 21600"/>
              <a:gd name="connsiteX2-297" fmla="*/ 11050 w 21600"/>
              <a:gd name="connsiteY2-298" fmla="*/ 6797 h 21600"/>
              <a:gd name="connsiteX3-299" fmla="*/ 14259 w 21600"/>
              <a:gd name="connsiteY3-300" fmla="*/ 10007 h 21600"/>
              <a:gd name="connsiteX4-301" fmla="*/ 16577 w 21600"/>
              <a:gd name="connsiteY4-302" fmla="*/ 12007 h 21600"/>
              <a:gd name="connsiteX5-303" fmla="*/ 14631 w 21600"/>
              <a:gd name="connsiteY5-304" fmla="*/ 13326 h 21600"/>
              <a:gd name="connsiteX6-305" fmla="*/ 17054 w 21600"/>
              <a:gd name="connsiteY6-306" fmla="*/ 16138 h 21600"/>
              <a:gd name="connsiteX7-307" fmla="*/ 21600 w 21600"/>
              <a:gd name="connsiteY7-308" fmla="*/ 21600 h 21600"/>
              <a:gd name="connsiteX8-309" fmla="*/ 15426 w 21600"/>
              <a:gd name="connsiteY8-310" fmla="*/ 18161 h 21600"/>
              <a:gd name="connsiteX9-311" fmla="*/ 10012 w 21600"/>
              <a:gd name="connsiteY9-312" fmla="*/ 14915 h 21600"/>
              <a:gd name="connsiteX10-313" fmla="*/ 12222 w 21600"/>
              <a:gd name="connsiteY10-314" fmla="*/ 13987 h 21600"/>
              <a:gd name="connsiteX11-315" fmla="*/ 5022 w 21600"/>
              <a:gd name="connsiteY11-316" fmla="*/ 9705 h 21600"/>
              <a:gd name="connsiteX12-317" fmla="*/ 7602 w 21600"/>
              <a:gd name="connsiteY12-318" fmla="*/ 8382 h 21600"/>
              <a:gd name="connsiteX13-319" fmla="*/ 4580 w 21600"/>
              <a:gd name="connsiteY13-320" fmla="*/ 6068 h 21600"/>
              <a:gd name="connsiteX14-321" fmla="*/ 0 w 21600"/>
              <a:gd name="connsiteY14-322" fmla="*/ 3890 h 21600"/>
              <a:gd name="connsiteX15-323" fmla="*/ 5250 w 21600"/>
              <a:gd name="connsiteY15-324" fmla="*/ 1195 h 21600"/>
              <a:gd name="connsiteX16-325" fmla="*/ 8472 w 21600"/>
              <a:gd name="connsiteY16-326" fmla="*/ 0 h 21600"/>
              <a:gd name="connsiteX0-327" fmla="*/ 8472 w 21600"/>
              <a:gd name="connsiteY0-328" fmla="*/ 0 h 21600"/>
              <a:gd name="connsiteX1-329" fmla="*/ 12453 w 21600"/>
              <a:gd name="connsiteY1-330" fmla="*/ 5631 h 21600"/>
              <a:gd name="connsiteX2-331" fmla="*/ 11050 w 21600"/>
              <a:gd name="connsiteY2-332" fmla="*/ 6797 h 21600"/>
              <a:gd name="connsiteX3-333" fmla="*/ 14259 w 21600"/>
              <a:gd name="connsiteY3-334" fmla="*/ 10007 h 21600"/>
              <a:gd name="connsiteX4-335" fmla="*/ 16577 w 21600"/>
              <a:gd name="connsiteY4-336" fmla="*/ 12007 h 21600"/>
              <a:gd name="connsiteX5-337" fmla="*/ 14631 w 21600"/>
              <a:gd name="connsiteY5-338" fmla="*/ 13326 h 21600"/>
              <a:gd name="connsiteX6-339" fmla="*/ 17054 w 21600"/>
              <a:gd name="connsiteY6-340" fmla="*/ 16138 h 21600"/>
              <a:gd name="connsiteX7-341" fmla="*/ 21600 w 21600"/>
              <a:gd name="connsiteY7-342" fmla="*/ 21600 h 21600"/>
              <a:gd name="connsiteX8-343" fmla="*/ 14724 w 21600"/>
              <a:gd name="connsiteY8-344" fmla="*/ 17386 h 21600"/>
              <a:gd name="connsiteX9-345" fmla="*/ 10012 w 21600"/>
              <a:gd name="connsiteY9-346" fmla="*/ 14915 h 21600"/>
              <a:gd name="connsiteX10-347" fmla="*/ 12222 w 21600"/>
              <a:gd name="connsiteY10-348" fmla="*/ 13987 h 21600"/>
              <a:gd name="connsiteX11-349" fmla="*/ 5022 w 21600"/>
              <a:gd name="connsiteY11-350" fmla="*/ 9705 h 21600"/>
              <a:gd name="connsiteX12-351" fmla="*/ 7602 w 21600"/>
              <a:gd name="connsiteY12-352" fmla="*/ 8382 h 21600"/>
              <a:gd name="connsiteX13-353" fmla="*/ 4580 w 21600"/>
              <a:gd name="connsiteY13-354" fmla="*/ 6068 h 21600"/>
              <a:gd name="connsiteX14-355" fmla="*/ 0 w 21600"/>
              <a:gd name="connsiteY14-356" fmla="*/ 3890 h 21600"/>
              <a:gd name="connsiteX15-357" fmla="*/ 5250 w 21600"/>
              <a:gd name="connsiteY15-358" fmla="*/ 1195 h 21600"/>
              <a:gd name="connsiteX16-359" fmla="*/ 8472 w 21600"/>
              <a:gd name="connsiteY16-360" fmla="*/ 0 h 21600"/>
              <a:gd name="connsiteX0-361" fmla="*/ 8472 w 21600"/>
              <a:gd name="connsiteY0-362" fmla="*/ 0 h 21600"/>
              <a:gd name="connsiteX1-363" fmla="*/ 12453 w 21600"/>
              <a:gd name="connsiteY1-364" fmla="*/ 5631 h 21600"/>
              <a:gd name="connsiteX2-365" fmla="*/ 11050 w 21600"/>
              <a:gd name="connsiteY2-366" fmla="*/ 6797 h 21600"/>
              <a:gd name="connsiteX3-367" fmla="*/ 14259 w 21600"/>
              <a:gd name="connsiteY3-368" fmla="*/ 10007 h 21600"/>
              <a:gd name="connsiteX4-369" fmla="*/ 16577 w 21600"/>
              <a:gd name="connsiteY4-370" fmla="*/ 12007 h 21600"/>
              <a:gd name="connsiteX5-371" fmla="*/ 14631 w 21600"/>
              <a:gd name="connsiteY5-372" fmla="*/ 13326 h 21600"/>
              <a:gd name="connsiteX6-373" fmla="*/ 17054 w 21600"/>
              <a:gd name="connsiteY6-374" fmla="*/ 16138 h 21600"/>
              <a:gd name="connsiteX7-375" fmla="*/ 21600 w 21600"/>
              <a:gd name="connsiteY7-376" fmla="*/ 21600 h 21600"/>
              <a:gd name="connsiteX8-377" fmla="*/ 14724 w 21600"/>
              <a:gd name="connsiteY8-378" fmla="*/ 17386 h 21600"/>
              <a:gd name="connsiteX9-379" fmla="*/ 10012 w 21600"/>
              <a:gd name="connsiteY9-380" fmla="*/ 14915 h 21600"/>
              <a:gd name="connsiteX10-381" fmla="*/ 12222 w 21600"/>
              <a:gd name="connsiteY10-382" fmla="*/ 13987 h 21600"/>
              <a:gd name="connsiteX11-383" fmla="*/ 5022 w 21600"/>
              <a:gd name="connsiteY11-384" fmla="*/ 9705 h 21600"/>
              <a:gd name="connsiteX12-385" fmla="*/ 7602 w 21600"/>
              <a:gd name="connsiteY12-386" fmla="*/ 8382 h 21600"/>
              <a:gd name="connsiteX13-387" fmla="*/ 3410 w 21600"/>
              <a:gd name="connsiteY13-388" fmla="*/ 6068 h 21600"/>
              <a:gd name="connsiteX14-389" fmla="*/ 0 w 21600"/>
              <a:gd name="connsiteY14-390" fmla="*/ 3890 h 21600"/>
              <a:gd name="connsiteX15-391" fmla="*/ 5250 w 21600"/>
              <a:gd name="connsiteY15-392" fmla="*/ 1195 h 21600"/>
              <a:gd name="connsiteX16-393" fmla="*/ 8472 w 21600"/>
              <a:gd name="connsiteY16-394" fmla="*/ 0 h 21600"/>
              <a:gd name="connsiteX0-395" fmla="*/ 8472 w 21600"/>
              <a:gd name="connsiteY0-396" fmla="*/ 0 h 21600"/>
              <a:gd name="connsiteX1-397" fmla="*/ 12453 w 21600"/>
              <a:gd name="connsiteY1-398" fmla="*/ 5631 h 21600"/>
              <a:gd name="connsiteX2-399" fmla="*/ 11050 w 21600"/>
              <a:gd name="connsiteY2-400" fmla="*/ 6797 h 21600"/>
              <a:gd name="connsiteX3-401" fmla="*/ 14259 w 21600"/>
              <a:gd name="connsiteY3-402" fmla="*/ 10007 h 21600"/>
              <a:gd name="connsiteX4-403" fmla="*/ 16577 w 21600"/>
              <a:gd name="connsiteY4-404" fmla="*/ 12007 h 21600"/>
              <a:gd name="connsiteX5-405" fmla="*/ 14631 w 21600"/>
              <a:gd name="connsiteY5-406" fmla="*/ 13326 h 21600"/>
              <a:gd name="connsiteX6-407" fmla="*/ 17054 w 21600"/>
              <a:gd name="connsiteY6-408" fmla="*/ 16138 h 21600"/>
              <a:gd name="connsiteX7-409" fmla="*/ 19417 w 21600"/>
              <a:gd name="connsiteY7-410" fmla="*/ 19124 h 21600"/>
              <a:gd name="connsiteX8-411" fmla="*/ 21600 w 21600"/>
              <a:gd name="connsiteY8-412" fmla="*/ 21600 h 21600"/>
              <a:gd name="connsiteX9-413" fmla="*/ 14724 w 21600"/>
              <a:gd name="connsiteY9-414" fmla="*/ 17386 h 21600"/>
              <a:gd name="connsiteX10-415" fmla="*/ 10012 w 21600"/>
              <a:gd name="connsiteY10-416" fmla="*/ 14915 h 21600"/>
              <a:gd name="connsiteX11-417" fmla="*/ 12222 w 21600"/>
              <a:gd name="connsiteY11-418" fmla="*/ 13987 h 21600"/>
              <a:gd name="connsiteX12-419" fmla="*/ 5022 w 21600"/>
              <a:gd name="connsiteY12-420" fmla="*/ 9705 h 21600"/>
              <a:gd name="connsiteX13-421" fmla="*/ 7602 w 21600"/>
              <a:gd name="connsiteY13-422" fmla="*/ 8382 h 21600"/>
              <a:gd name="connsiteX14-423" fmla="*/ 3410 w 21600"/>
              <a:gd name="connsiteY14-424" fmla="*/ 6068 h 21600"/>
              <a:gd name="connsiteX15-425" fmla="*/ 0 w 21600"/>
              <a:gd name="connsiteY15-426" fmla="*/ 3890 h 21600"/>
              <a:gd name="connsiteX16-427" fmla="*/ 5250 w 21600"/>
              <a:gd name="connsiteY16-428" fmla="*/ 1195 h 21600"/>
              <a:gd name="connsiteX17" fmla="*/ 8472 w 21600"/>
              <a:gd name="connsiteY17" fmla="*/ 0 h 21600"/>
              <a:gd name="connsiteX0-429" fmla="*/ 8472 w 21600"/>
              <a:gd name="connsiteY0-430" fmla="*/ 0 h 21600"/>
              <a:gd name="connsiteX1-431" fmla="*/ 12453 w 21600"/>
              <a:gd name="connsiteY1-432" fmla="*/ 5631 h 21600"/>
              <a:gd name="connsiteX2-433" fmla="*/ 11050 w 21600"/>
              <a:gd name="connsiteY2-434" fmla="*/ 6797 h 21600"/>
              <a:gd name="connsiteX3-435" fmla="*/ 14259 w 21600"/>
              <a:gd name="connsiteY3-436" fmla="*/ 10007 h 21600"/>
              <a:gd name="connsiteX4-437" fmla="*/ 16577 w 21600"/>
              <a:gd name="connsiteY4-438" fmla="*/ 12007 h 21600"/>
              <a:gd name="connsiteX5-439" fmla="*/ 14631 w 21600"/>
              <a:gd name="connsiteY5-440" fmla="*/ 13326 h 21600"/>
              <a:gd name="connsiteX6-441" fmla="*/ 17054 w 21600"/>
              <a:gd name="connsiteY6-442" fmla="*/ 16138 h 21600"/>
              <a:gd name="connsiteX7-443" fmla="*/ 19417 w 21600"/>
              <a:gd name="connsiteY7-444" fmla="*/ 19124 h 21600"/>
              <a:gd name="connsiteX8-445" fmla="*/ 21600 w 21600"/>
              <a:gd name="connsiteY8-446" fmla="*/ 21600 h 21600"/>
              <a:gd name="connsiteX9-447" fmla="*/ 14724 w 21600"/>
              <a:gd name="connsiteY9-448" fmla="*/ 17386 h 21600"/>
              <a:gd name="connsiteX10-449" fmla="*/ 10012 w 21600"/>
              <a:gd name="connsiteY10-450" fmla="*/ 14915 h 21600"/>
              <a:gd name="connsiteX11-451" fmla="*/ 12222 w 21600"/>
              <a:gd name="connsiteY11-452" fmla="*/ 13987 h 21600"/>
              <a:gd name="connsiteX12-453" fmla="*/ 5022 w 21600"/>
              <a:gd name="connsiteY12-454" fmla="*/ 9705 h 21600"/>
              <a:gd name="connsiteX13-455" fmla="*/ 7602 w 21600"/>
              <a:gd name="connsiteY13-456" fmla="*/ 8382 h 21600"/>
              <a:gd name="connsiteX14-457" fmla="*/ 3410 w 21600"/>
              <a:gd name="connsiteY14-458" fmla="*/ 6068 h 21600"/>
              <a:gd name="connsiteX15-459" fmla="*/ 0 w 21600"/>
              <a:gd name="connsiteY15-460" fmla="*/ 3890 h 21600"/>
              <a:gd name="connsiteX16-461" fmla="*/ 4938 w 21600"/>
              <a:gd name="connsiteY16-462" fmla="*/ 1970 h 21600"/>
              <a:gd name="connsiteX17-463" fmla="*/ 8472 w 21600"/>
              <a:gd name="connsiteY17-464" fmla="*/ 0 h 21600"/>
              <a:gd name="connsiteX0-465" fmla="*/ 8472 w 21600"/>
              <a:gd name="connsiteY0-466" fmla="*/ 0 h 21600"/>
              <a:gd name="connsiteX1-467" fmla="*/ 12453 w 21600"/>
              <a:gd name="connsiteY1-468" fmla="*/ 5631 h 21600"/>
              <a:gd name="connsiteX2-469" fmla="*/ 11050 w 21600"/>
              <a:gd name="connsiteY2-470" fmla="*/ 6797 h 21600"/>
              <a:gd name="connsiteX3-471" fmla="*/ 14259 w 21600"/>
              <a:gd name="connsiteY3-472" fmla="*/ 10007 h 21600"/>
              <a:gd name="connsiteX4-473" fmla="*/ 16577 w 21600"/>
              <a:gd name="connsiteY4-474" fmla="*/ 12007 h 21600"/>
              <a:gd name="connsiteX5-475" fmla="*/ 14631 w 21600"/>
              <a:gd name="connsiteY5-476" fmla="*/ 13326 h 21600"/>
              <a:gd name="connsiteX6-477" fmla="*/ 17054 w 21600"/>
              <a:gd name="connsiteY6-478" fmla="*/ 16138 h 21600"/>
              <a:gd name="connsiteX7-479" fmla="*/ 19417 w 21600"/>
              <a:gd name="connsiteY7-480" fmla="*/ 19124 h 21600"/>
              <a:gd name="connsiteX8-481" fmla="*/ 21600 w 21600"/>
              <a:gd name="connsiteY8-482" fmla="*/ 21600 h 21600"/>
              <a:gd name="connsiteX9-483" fmla="*/ 14724 w 21600"/>
              <a:gd name="connsiteY9-484" fmla="*/ 17386 h 21600"/>
              <a:gd name="connsiteX10-485" fmla="*/ 10012 w 21600"/>
              <a:gd name="connsiteY10-486" fmla="*/ 14915 h 21600"/>
              <a:gd name="connsiteX11-487" fmla="*/ 12222 w 21600"/>
              <a:gd name="connsiteY11-488" fmla="*/ 13987 h 21600"/>
              <a:gd name="connsiteX12-489" fmla="*/ 5022 w 21600"/>
              <a:gd name="connsiteY12-490" fmla="*/ 9705 h 21600"/>
              <a:gd name="connsiteX13-491" fmla="*/ 7602 w 21600"/>
              <a:gd name="connsiteY13-492" fmla="*/ 8382 h 21600"/>
              <a:gd name="connsiteX14-493" fmla="*/ 3410 w 21600"/>
              <a:gd name="connsiteY14-494" fmla="*/ 6068 h 21600"/>
              <a:gd name="connsiteX15-495" fmla="*/ 0 w 21600"/>
              <a:gd name="connsiteY15-496" fmla="*/ 3890 h 21600"/>
              <a:gd name="connsiteX16-497" fmla="*/ 4938 w 21600"/>
              <a:gd name="connsiteY16-498" fmla="*/ 1970 h 21600"/>
              <a:gd name="connsiteX17-499" fmla="*/ 8472 w 21600"/>
              <a:gd name="connsiteY17-500" fmla="*/ 0 h 21600"/>
              <a:gd name="connsiteX0-501" fmla="*/ 8472 w 21600"/>
              <a:gd name="connsiteY0-502" fmla="*/ 0 h 21600"/>
              <a:gd name="connsiteX1-503" fmla="*/ 12453 w 21600"/>
              <a:gd name="connsiteY1-504" fmla="*/ 5631 h 21600"/>
              <a:gd name="connsiteX2-505" fmla="*/ 11050 w 21600"/>
              <a:gd name="connsiteY2-506" fmla="*/ 6797 h 21600"/>
              <a:gd name="connsiteX3-507" fmla="*/ 14259 w 21600"/>
              <a:gd name="connsiteY3-508" fmla="*/ 10007 h 21600"/>
              <a:gd name="connsiteX4-509" fmla="*/ 16577 w 21600"/>
              <a:gd name="connsiteY4-510" fmla="*/ 12007 h 21600"/>
              <a:gd name="connsiteX5-511" fmla="*/ 14631 w 21600"/>
              <a:gd name="connsiteY5-512" fmla="*/ 13326 h 21600"/>
              <a:gd name="connsiteX6-513" fmla="*/ 17054 w 21600"/>
              <a:gd name="connsiteY6-514" fmla="*/ 16138 h 21600"/>
              <a:gd name="connsiteX7-515" fmla="*/ 19417 w 21600"/>
              <a:gd name="connsiteY7-516" fmla="*/ 19124 h 21600"/>
              <a:gd name="connsiteX8-517" fmla="*/ 21600 w 21600"/>
              <a:gd name="connsiteY8-518" fmla="*/ 21600 h 21600"/>
              <a:gd name="connsiteX9-519" fmla="*/ 14724 w 21600"/>
              <a:gd name="connsiteY9-520" fmla="*/ 17386 h 21600"/>
              <a:gd name="connsiteX10-521" fmla="*/ 10012 w 21600"/>
              <a:gd name="connsiteY10-522" fmla="*/ 14915 h 21600"/>
              <a:gd name="connsiteX11-523" fmla="*/ 12222 w 21600"/>
              <a:gd name="connsiteY11-524" fmla="*/ 13987 h 21600"/>
              <a:gd name="connsiteX12-525" fmla="*/ 5022 w 21600"/>
              <a:gd name="connsiteY12-526" fmla="*/ 9705 h 21600"/>
              <a:gd name="connsiteX13-527" fmla="*/ 7602 w 21600"/>
              <a:gd name="connsiteY13-528" fmla="*/ 8382 h 21600"/>
              <a:gd name="connsiteX14-529" fmla="*/ 3410 w 21600"/>
              <a:gd name="connsiteY14-530" fmla="*/ 6068 h 21600"/>
              <a:gd name="connsiteX15-531" fmla="*/ 0 w 21600"/>
              <a:gd name="connsiteY15-532" fmla="*/ 3890 h 21600"/>
              <a:gd name="connsiteX16-533" fmla="*/ 4938 w 21600"/>
              <a:gd name="connsiteY16-534" fmla="*/ 1970 h 21600"/>
              <a:gd name="connsiteX17-535" fmla="*/ 8472 w 21600"/>
              <a:gd name="connsiteY17-536" fmla="*/ 0 h 21600"/>
              <a:gd name="connsiteX0-537" fmla="*/ 8472 w 21600"/>
              <a:gd name="connsiteY0-538" fmla="*/ 0 h 21600"/>
              <a:gd name="connsiteX1-539" fmla="*/ 12453 w 21600"/>
              <a:gd name="connsiteY1-540" fmla="*/ 5631 h 21600"/>
              <a:gd name="connsiteX2-541" fmla="*/ 11050 w 21600"/>
              <a:gd name="connsiteY2-542" fmla="*/ 6797 h 21600"/>
              <a:gd name="connsiteX3-543" fmla="*/ 14259 w 21600"/>
              <a:gd name="connsiteY3-544" fmla="*/ 10007 h 21600"/>
              <a:gd name="connsiteX4-545" fmla="*/ 16577 w 21600"/>
              <a:gd name="connsiteY4-546" fmla="*/ 12007 h 21600"/>
              <a:gd name="connsiteX5-547" fmla="*/ 14631 w 21600"/>
              <a:gd name="connsiteY5-548" fmla="*/ 13326 h 21600"/>
              <a:gd name="connsiteX6-549" fmla="*/ 17054 w 21600"/>
              <a:gd name="connsiteY6-550" fmla="*/ 16138 h 21600"/>
              <a:gd name="connsiteX7-551" fmla="*/ 19417 w 21600"/>
              <a:gd name="connsiteY7-552" fmla="*/ 19124 h 21600"/>
              <a:gd name="connsiteX8-553" fmla="*/ 21600 w 21600"/>
              <a:gd name="connsiteY8-554" fmla="*/ 21600 h 21600"/>
              <a:gd name="connsiteX9-555" fmla="*/ 14724 w 21600"/>
              <a:gd name="connsiteY9-556" fmla="*/ 17386 h 21600"/>
              <a:gd name="connsiteX10-557" fmla="*/ 10012 w 21600"/>
              <a:gd name="connsiteY10-558" fmla="*/ 14915 h 21600"/>
              <a:gd name="connsiteX11-559" fmla="*/ 12222 w 21600"/>
              <a:gd name="connsiteY11-560" fmla="*/ 13987 h 21600"/>
              <a:gd name="connsiteX12-561" fmla="*/ 5022 w 21600"/>
              <a:gd name="connsiteY12-562" fmla="*/ 9705 h 21600"/>
              <a:gd name="connsiteX13-563" fmla="*/ 7602 w 21600"/>
              <a:gd name="connsiteY13-564" fmla="*/ 8382 h 21600"/>
              <a:gd name="connsiteX14-565" fmla="*/ 3410 w 21600"/>
              <a:gd name="connsiteY14-566" fmla="*/ 6068 h 21600"/>
              <a:gd name="connsiteX15-567" fmla="*/ 0 w 21600"/>
              <a:gd name="connsiteY15-568" fmla="*/ 3890 h 21600"/>
              <a:gd name="connsiteX16-569" fmla="*/ 4392 w 21600"/>
              <a:gd name="connsiteY16-570" fmla="*/ 1841 h 21600"/>
              <a:gd name="connsiteX17-571" fmla="*/ 8472 w 21600"/>
              <a:gd name="connsiteY17-572" fmla="*/ 0 h 21600"/>
              <a:gd name="connsiteX0-573" fmla="*/ 8472 w 21600"/>
              <a:gd name="connsiteY0-574" fmla="*/ 0 h 21600"/>
              <a:gd name="connsiteX1-575" fmla="*/ 12453 w 21600"/>
              <a:gd name="connsiteY1-576" fmla="*/ 5631 h 21600"/>
              <a:gd name="connsiteX2-577" fmla="*/ 11050 w 21600"/>
              <a:gd name="connsiteY2-578" fmla="*/ 6797 h 21600"/>
              <a:gd name="connsiteX3-579" fmla="*/ 14259 w 21600"/>
              <a:gd name="connsiteY3-580" fmla="*/ 10007 h 21600"/>
              <a:gd name="connsiteX4-581" fmla="*/ 16577 w 21600"/>
              <a:gd name="connsiteY4-582" fmla="*/ 12007 h 21600"/>
              <a:gd name="connsiteX5-583" fmla="*/ 14631 w 21600"/>
              <a:gd name="connsiteY5-584" fmla="*/ 13326 h 21600"/>
              <a:gd name="connsiteX6-585" fmla="*/ 17054 w 21600"/>
              <a:gd name="connsiteY6-586" fmla="*/ 16138 h 21600"/>
              <a:gd name="connsiteX7-587" fmla="*/ 19417 w 21600"/>
              <a:gd name="connsiteY7-588" fmla="*/ 19124 h 21600"/>
              <a:gd name="connsiteX8-589" fmla="*/ 21600 w 21600"/>
              <a:gd name="connsiteY8-590" fmla="*/ 21600 h 21600"/>
              <a:gd name="connsiteX9-591" fmla="*/ 14724 w 21600"/>
              <a:gd name="connsiteY9-592" fmla="*/ 17386 h 21600"/>
              <a:gd name="connsiteX10-593" fmla="*/ 10012 w 21600"/>
              <a:gd name="connsiteY10-594" fmla="*/ 14915 h 21600"/>
              <a:gd name="connsiteX11-595" fmla="*/ 12222 w 21600"/>
              <a:gd name="connsiteY11-596" fmla="*/ 13987 h 21600"/>
              <a:gd name="connsiteX12-597" fmla="*/ 5022 w 21600"/>
              <a:gd name="connsiteY12-598" fmla="*/ 9705 h 21600"/>
              <a:gd name="connsiteX13-599" fmla="*/ 7602 w 21600"/>
              <a:gd name="connsiteY13-600" fmla="*/ 8382 h 21600"/>
              <a:gd name="connsiteX14-601" fmla="*/ 3410 w 21600"/>
              <a:gd name="connsiteY14-602" fmla="*/ 6068 h 21600"/>
              <a:gd name="connsiteX15-603" fmla="*/ 0 w 21600"/>
              <a:gd name="connsiteY15-604" fmla="*/ 3890 h 21600"/>
              <a:gd name="connsiteX16-605" fmla="*/ 4392 w 21600"/>
              <a:gd name="connsiteY16-606" fmla="*/ 1841 h 21600"/>
              <a:gd name="connsiteX17-607" fmla="*/ 8472 w 21600"/>
              <a:gd name="connsiteY17-608" fmla="*/ 0 h 21600"/>
              <a:gd name="connsiteX0-609" fmla="*/ 8472 w 21600"/>
              <a:gd name="connsiteY0-610" fmla="*/ 0 h 21600"/>
              <a:gd name="connsiteX1-611" fmla="*/ 12453 w 21600"/>
              <a:gd name="connsiteY1-612" fmla="*/ 5631 h 21600"/>
              <a:gd name="connsiteX2-613" fmla="*/ 11050 w 21600"/>
              <a:gd name="connsiteY2-614" fmla="*/ 6797 h 21600"/>
              <a:gd name="connsiteX3-615" fmla="*/ 14259 w 21600"/>
              <a:gd name="connsiteY3-616" fmla="*/ 10007 h 21600"/>
              <a:gd name="connsiteX4-617" fmla="*/ 16421 w 21600"/>
              <a:gd name="connsiteY4-618" fmla="*/ 12072 h 21600"/>
              <a:gd name="connsiteX5-619" fmla="*/ 14631 w 21600"/>
              <a:gd name="connsiteY5-620" fmla="*/ 13326 h 21600"/>
              <a:gd name="connsiteX6-621" fmla="*/ 17054 w 21600"/>
              <a:gd name="connsiteY6-622" fmla="*/ 16138 h 21600"/>
              <a:gd name="connsiteX7-623" fmla="*/ 19417 w 21600"/>
              <a:gd name="connsiteY7-624" fmla="*/ 19124 h 21600"/>
              <a:gd name="connsiteX8-625" fmla="*/ 21600 w 21600"/>
              <a:gd name="connsiteY8-626" fmla="*/ 21600 h 21600"/>
              <a:gd name="connsiteX9-627" fmla="*/ 14724 w 21600"/>
              <a:gd name="connsiteY9-628" fmla="*/ 17386 h 21600"/>
              <a:gd name="connsiteX10-629" fmla="*/ 10012 w 21600"/>
              <a:gd name="connsiteY10-630" fmla="*/ 14915 h 21600"/>
              <a:gd name="connsiteX11-631" fmla="*/ 12222 w 21600"/>
              <a:gd name="connsiteY11-632" fmla="*/ 13987 h 21600"/>
              <a:gd name="connsiteX12-633" fmla="*/ 5022 w 21600"/>
              <a:gd name="connsiteY12-634" fmla="*/ 9705 h 21600"/>
              <a:gd name="connsiteX13-635" fmla="*/ 7602 w 21600"/>
              <a:gd name="connsiteY13-636" fmla="*/ 8382 h 21600"/>
              <a:gd name="connsiteX14-637" fmla="*/ 3410 w 21600"/>
              <a:gd name="connsiteY14-638" fmla="*/ 6068 h 21600"/>
              <a:gd name="connsiteX15-639" fmla="*/ 0 w 21600"/>
              <a:gd name="connsiteY15-640" fmla="*/ 3890 h 21600"/>
              <a:gd name="connsiteX16-641" fmla="*/ 4392 w 21600"/>
              <a:gd name="connsiteY16-642" fmla="*/ 1841 h 21600"/>
              <a:gd name="connsiteX17-643" fmla="*/ 8472 w 21600"/>
              <a:gd name="connsiteY17-644" fmla="*/ 0 h 21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73" y="connsiteY12-74"/>
              </a:cxn>
              <a:cxn ang="0">
                <a:pos x="connsiteX13-101" y="connsiteY13-102"/>
              </a:cxn>
              <a:cxn ang="0">
                <a:pos x="connsiteX14-159" y="connsiteY14-160"/>
              </a:cxn>
              <a:cxn ang="0">
                <a:pos x="connsiteX15-191" y="connsiteY15-192"/>
              </a:cxn>
              <a:cxn ang="0">
                <a:pos x="connsiteX16-257" y="connsiteY16-258"/>
              </a:cxn>
              <a:cxn ang="0">
                <a:pos x="connsiteX17-463" y="connsiteY17-464"/>
              </a:cxn>
            </a:cxnLst>
            <a:rect l="l" t="t" r="r" b="b"/>
            <a:pathLst>
              <a:path w="21600" h="21600">
                <a:moveTo>
                  <a:pt x="8472" y="0"/>
                </a:moveTo>
                <a:lnTo>
                  <a:pt x="12453" y="5631"/>
                </a:lnTo>
                <a:lnTo>
                  <a:pt x="11050" y="6797"/>
                </a:lnTo>
                <a:cubicBezTo>
                  <a:pt x="12509" y="8151"/>
                  <a:pt x="14516" y="9751"/>
                  <a:pt x="14259" y="10007"/>
                </a:cubicBezTo>
                <a:lnTo>
                  <a:pt x="16421" y="12072"/>
                </a:lnTo>
                <a:lnTo>
                  <a:pt x="14631" y="13326"/>
                </a:lnTo>
                <a:cubicBezTo>
                  <a:pt x="15393" y="14226"/>
                  <a:pt x="16292" y="15238"/>
                  <a:pt x="17054" y="16138"/>
                </a:cubicBezTo>
                <a:cubicBezTo>
                  <a:pt x="17998" y="17241"/>
                  <a:pt x="18473" y="18021"/>
                  <a:pt x="19417" y="19124"/>
                </a:cubicBezTo>
                <a:lnTo>
                  <a:pt x="21600" y="21600"/>
                </a:lnTo>
                <a:cubicBezTo>
                  <a:pt x="18999" y="20154"/>
                  <a:pt x="16782" y="18832"/>
                  <a:pt x="14724" y="17386"/>
                </a:cubicBezTo>
                <a:lnTo>
                  <a:pt x="10012" y="14915"/>
                </a:lnTo>
                <a:lnTo>
                  <a:pt x="12222" y="13987"/>
                </a:lnTo>
                <a:lnTo>
                  <a:pt x="5022" y="9705"/>
                </a:lnTo>
                <a:lnTo>
                  <a:pt x="7602" y="8382"/>
                </a:lnTo>
                <a:cubicBezTo>
                  <a:pt x="6414" y="7611"/>
                  <a:pt x="4598" y="6839"/>
                  <a:pt x="3410" y="6068"/>
                </a:cubicBezTo>
                <a:lnTo>
                  <a:pt x="0" y="3890"/>
                </a:lnTo>
                <a:cubicBezTo>
                  <a:pt x="1886" y="2954"/>
                  <a:pt x="2506" y="2777"/>
                  <a:pt x="4392" y="1841"/>
                </a:cubicBezTo>
                <a:cubicBezTo>
                  <a:pt x="4556" y="1895"/>
                  <a:pt x="7294" y="657"/>
                  <a:pt x="8472" y="0"/>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5-Point Star 8"/>
          <p:cNvSpPr/>
          <p:nvPr userDrawn="1"/>
        </p:nvSpPr>
        <p:spPr bwMode="auto">
          <a:xfrm>
            <a:off x="11899406" y="2177480"/>
            <a:ext cx="2565652" cy="2258768"/>
          </a:xfrm>
          <a:custGeom>
            <a:avLst/>
            <a:gdLst>
              <a:gd name="connsiteX0" fmla="*/ 5 w 5089525"/>
              <a:gd name="connsiteY0" fmla="*/ 1705281 h 4464496"/>
              <a:gd name="connsiteX1" fmla="*/ 1944036 w 5089525"/>
              <a:gd name="connsiteY1" fmla="*/ 1705293 h 4464496"/>
              <a:gd name="connsiteX2" fmla="*/ 2544763 w 5089525"/>
              <a:gd name="connsiteY2" fmla="*/ 0 h 4464496"/>
              <a:gd name="connsiteX3" fmla="*/ 3145489 w 5089525"/>
              <a:gd name="connsiteY3" fmla="*/ 1705293 h 4464496"/>
              <a:gd name="connsiteX4" fmla="*/ 5089520 w 5089525"/>
              <a:gd name="connsiteY4" fmla="*/ 1705281 h 4464496"/>
              <a:gd name="connsiteX5" fmla="*/ 3516758 w 5089525"/>
              <a:gd name="connsiteY5" fmla="*/ 2759199 h 4464496"/>
              <a:gd name="connsiteX6" fmla="*/ 4117509 w 5089525"/>
              <a:gd name="connsiteY6" fmla="*/ 4464485 h 4464496"/>
              <a:gd name="connsiteX7" fmla="*/ 2544763 w 5089525"/>
              <a:gd name="connsiteY7" fmla="*/ 3410548 h 4464496"/>
              <a:gd name="connsiteX8" fmla="*/ 972016 w 5089525"/>
              <a:gd name="connsiteY8" fmla="*/ 4464485 h 4464496"/>
              <a:gd name="connsiteX9" fmla="*/ 1572767 w 5089525"/>
              <a:gd name="connsiteY9" fmla="*/ 2759199 h 4464496"/>
              <a:gd name="connsiteX10" fmla="*/ 5 w 5089525"/>
              <a:gd name="connsiteY10" fmla="*/ 1705281 h 4464496"/>
              <a:gd name="connsiteX0-1" fmla="*/ 0 w 5089515"/>
              <a:gd name="connsiteY0-2" fmla="*/ 1681764 h 4440968"/>
              <a:gd name="connsiteX1-3" fmla="*/ 1944031 w 5089515"/>
              <a:gd name="connsiteY1-4" fmla="*/ 1681776 h 4440968"/>
              <a:gd name="connsiteX2-5" fmla="*/ 2638837 w 5089515"/>
              <a:gd name="connsiteY2-6" fmla="*/ 0 h 4440968"/>
              <a:gd name="connsiteX3-7" fmla="*/ 3145484 w 5089515"/>
              <a:gd name="connsiteY3-8" fmla="*/ 1681776 h 4440968"/>
              <a:gd name="connsiteX4-9" fmla="*/ 5089515 w 5089515"/>
              <a:gd name="connsiteY4-10" fmla="*/ 1681764 h 4440968"/>
              <a:gd name="connsiteX5-11" fmla="*/ 3516753 w 5089515"/>
              <a:gd name="connsiteY5-12" fmla="*/ 2735682 h 4440968"/>
              <a:gd name="connsiteX6-13" fmla="*/ 4117504 w 5089515"/>
              <a:gd name="connsiteY6-14" fmla="*/ 4440968 h 4440968"/>
              <a:gd name="connsiteX7-15" fmla="*/ 2544758 w 5089515"/>
              <a:gd name="connsiteY7-16" fmla="*/ 3387031 h 4440968"/>
              <a:gd name="connsiteX8-17" fmla="*/ 972011 w 5089515"/>
              <a:gd name="connsiteY8-18" fmla="*/ 4440968 h 4440968"/>
              <a:gd name="connsiteX9-19" fmla="*/ 1572762 w 5089515"/>
              <a:gd name="connsiteY9-20" fmla="*/ 2735682 h 4440968"/>
              <a:gd name="connsiteX10-21" fmla="*/ 0 w 5089515"/>
              <a:gd name="connsiteY10-22" fmla="*/ 1681764 h 4440968"/>
              <a:gd name="connsiteX0-23" fmla="*/ 0 w 5089515"/>
              <a:gd name="connsiteY0-24" fmla="*/ 1681764 h 4440968"/>
              <a:gd name="connsiteX1-25" fmla="*/ 1944031 w 5089515"/>
              <a:gd name="connsiteY1-26" fmla="*/ 1681776 h 4440968"/>
              <a:gd name="connsiteX2-27" fmla="*/ 2638837 w 5089515"/>
              <a:gd name="connsiteY2-28" fmla="*/ 0 h 4440968"/>
              <a:gd name="connsiteX3-29" fmla="*/ 3145484 w 5089515"/>
              <a:gd name="connsiteY3-30" fmla="*/ 1681776 h 4440968"/>
              <a:gd name="connsiteX4-31" fmla="*/ 3934002 w 5089515"/>
              <a:gd name="connsiteY4-32" fmla="*/ 1734454 h 4440968"/>
              <a:gd name="connsiteX5-33" fmla="*/ 5089515 w 5089515"/>
              <a:gd name="connsiteY5-34" fmla="*/ 1681764 h 4440968"/>
              <a:gd name="connsiteX6-35" fmla="*/ 3516753 w 5089515"/>
              <a:gd name="connsiteY6-36" fmla="*/ 2735682 h 4440968"/>
              <a:gd name="connsiteX7-37" fmla="*/ 4117504 w 5089515"/>
              <a:gd name="connsiteY7-38" fmla="*/ 4440968 h 4440968"/>
              <a:gd name="connsiteX8-39" fmla="*/ 2544758 w 5089515"/>
              <a:gd name="connsiteY8-40" fmla="*/ 3387031 h 4440968"/>
              <a:gd name="connsiteX9-41" fmla="*/ 972011 w 5089515"/>
              <a:gd name="connsiteY9-42" fmla="*/ 4440968 h 4440968"/>
              <a:gd name="connsiteX10-43" fmla="*/ 1572762 w 5089515"/>
              <a:gd name="connsiteY10-44" fmla="*/ 2735682 h 4440968"/>
              <a:gd name="connsiteX11" fmla="*/ 0 w 5089515"/>
              <a:gd name="connsiteY11" fmla="*/ 1681764 h 4440968"/>
              <a:gd name="connsiteX0-45" fmla="*/ 0 w 4877838"/>
              <a:gd name="connsiteY0-46" fmla="*/ 1846379 h 4440968"/>
              <a:gd name="connsiteX1-47" fmla="*/ 1732354 w 4877838"/>
              <a:gd name="connsiteY1-48" fmla="*/ 1681776 h 4440968"/>
              <a:gd name="connsiteX2-49" fmla="*/ 2427160 w 4877838"/>
              <a:gd name="connsiteY2-50" fmla="*/ 0 h 4440968"/>
              <a:gd name="connsiteX3-51" fmla="*/ 2933807 w 4877838"/>
              <a:gd name="connsiteY3-52" fmla="*/ 1681776 h 4440968"/>
              <a:gd name="connsiteX4-53" fmla="*/ 3722325 w 4877838"/>
              <a:gd name="connsiteY4-54" fmla="*/ 1734454 h 4440968"/>
              <a:gd name="connsiteX5-55" fmla="*/ 4877838 w 4877838"/>
              <a:gd name="connsiteY5-56" fmla="*/ 1681764 h 4440968"/>
              <a:gd name="connsiteX6-57" fmla="*/ 3305076 w 4877838"/>
              <a:gd name="connsiteY6-58" fmla="*/ 2735682 h 4440968"/>
              <a:gd name="connsiteX7-59" fmla="*/ 3905827 w 4877838"/>
              <a:gd name="connsiteY7-60" fmla="*/ 4440968 h 4440968"/>
              <a:gd name="connsiteX8-61" fmla="*/ 2333081 w 4877838"/>
              <a:gd name="connsiteY8-62" fmla="*/ 3387031 h 4440968"/>
              <a:gd name="connsiteX9-63" fmla="*/ 760334 w 4877838"/>
              <a:gd name="connsiteY9-64" fmla="*/ 4440968 h 4440968"/>
              <a:gd name="connsiteX10-65" fmla="*/ 1361085 w 4877838"/>
              <a:gd name="connsiteY10-66" fmla="*/ 2735682 h 4440968"/>
              <a:gd name="connsiteX11-67" fmla="*/ 0 w 4877838"/>
              <a:gd name="connsiteY11-68" fmla="*/ 1846379 h 4440968"/>
              <a:gd name="connsiteX0-69" fmla="*/ 0 w 4877838"/>
              <a:gd name="connsiteY0-70" fmla="*/ 1846379 h 4488001"/>
              <a:gd name="connsiteX1-71" fmla="*/ 1732354 w 4877838"/>
              <a:gd name="connsiteY1-72" fmla="*/ 1681776 h 4488001"/>
              <a:gd name="connsiteX2-73" fmla="*/ 2427160 w 4877838"/>
              <a:gd name="connsiteY2-74" fmla="*/ 0 h 4488001"/>
              <a:gd name="connsiteX3-75" fmla="*/ 2933807 w 4877838"/>
              <a:gd name="connsiteY3-76" fmla="*/ 1681776 h 4488001"/>
              <a:gd name="connsiteX4-77" fmla="*/ 3722325 w 4877838"/>
              <a:gd name="connsiteY4-78" fmla="*/ 1734454 h 4488001"/>
              <a:gd name="connsiteX5-79" fmla="*/ 4877838 w 4877838"/>
              <a:gd name="connsiteY5-80" fmla="*/ 1681764 h 4488001"/>
              <a:gd name="connsiteX6-81" fmla="*/ 3305076 w 4877838"/>
              <a:gd name="connsiteY6-82" fmla="*/ 2735682 h 4488001"/>
              <a:gd name="connsiteX7-83" fmla="*/ 3670631 w 4877838"/>
              <a:gd name="connsiteY7-84" fmla="*/ 4488001 h 4488001"/>
              <a:gd name="connsiteX8-85" fmla="*/ 2333081 w 4877838"/>
              <a:gd name="connsiteY8-86" fmla="*/ 3387031 h 4488001"/>
              <a:gd name="connsiteX9-87" fmla="*/ 760334 w 4877838"/>
              <a:gd name="connsiteY9-88" fmla="*/ 4440968 h 4488001"/>
              <a:gd name="connsiteX10-89" fmla="*/ 1361085 w 4877838"/>
              <a:gd name="connsiteY10-90" fmla="*/ 2735682 h 4488001"/>
              <a:gd name="connsiteX11-91" fmla="*/ 0 w 4877838"/>
              <a:gd name="connsiteY11-92" fmla="*/ 1846379 h 4488001"/>
              <a:gd name="connsiteX0-93" fmla="*/ 0 w 4807279"/>
              <a:gd name="connsiteY0-94" fmla="*/ 1846379 h 4488001"/>
              <a:gd name="connsiteX1-95" fmla="*/ 1732354 w 4807279"/>
              <a:gd name="connsiteY1-96" fmla="*/ 1681776 h 4488001"/>
              <a:gd name="connsiteX2-97" fmla="*/ 2427160 w 4807279"/>
              <a:gd name="connsiteY2-98" fmla="*/ 0 h 4488001"/>
              <a:gd name="connsiteX3-99" fmla="*/ 2933807 w 4807279"/>
              <a:gd name="connsiteY3-100" fmla="*/ 1681776 h 4488001"/>
              <a:gd name="connsiteX4-101" fmla="*/ 3722325 w 4807279"/>
              <a:gd name="connsiteY4-102" fmla="*/ 1734454 h 4488001"/>
              <a:gd name="connsiteX5-103" fmla="*/ 4807279 w 4807279"/>
              <a:gd name="connsiteY5-104" fmla="*/ 1916929 h 4488001"/>
              <a:gd name="connsiteX6-105" fmla="*/ 3305076 w 4807279"/>
              <a:gd name="connsiteY6-106" fmla="*/ 2735682 h 4488001"/>
              <a:gd name="connsiteX7-107" fmla="*/ 3670631 w 4807279"/>
              <a:gd name="connsiteY7-108" fmla="*/ 4488001 h 4488001"/>
              <a:gd name="connsiteX8-109" fmla="*/ 2333081 w 4807279"/>
              <a:gd name="connsiteY8-110" fmla="*/ 3387031 h 4488001"/>
              <a:gd name="connsiteX9-111" fmla="*/ 760334 w 4807279"/>
              <a:gd name="connsiteY9-112" fmla="*/ 4440968 h 4488001"/>
              <a:gd name="connsiteX10-113" fmla="*/ 1361085 w 4807279"/>
              <a:gd name="connsiteY10-114" fmla="*/ 2735682 h 4488001"/>
              <a:gd name="connsiteX11-115" fmla="*/ 0 w 4807279"/>
              <a:gd name="connsiteY11-116" fmla="*/ 1846379 h 4488001"/>
              <a:gd name="connsiteX0-117" fmla="*/ 0 w 4807279"/>
              <a:gd name="connsiteY0-118" fmla="*/ 1728797 h 4370419"/>
              <a:gd name="connsiteX1-119" fmla="*/ 1732354 w 4807279"/>
              <a:gd name="connsiteY1-120" fmla="*/ 1564194 h 4370419"/>
              <a:gd name="connsiteX2-121" fmla="*/ 2497719 w 4807279"/>
              <a:gd name="connsiteY2-122" fmla="*/ 0 h 4370419"/>
              <a:gd name="connsiteX3-123" fmla="*/ 2933807 w 4807279"/>
              <a:gd name="connsiteY3-124" fmla="*/ 1564194 h 4370419"/>
              <a:gd name="connsiteX4-125" fmla="*/ 3722325 w 4807279"/>
              <a:gd name="connsiteY4-126" fmla="*/ 1616872 h 4370419"/>
              <a:gd name="connsiteX5-127" fmla="*/ 4807279 w 4807279"/>
              <a:gd name="connsiteY5-128" fmla="*/ 1799347 h 4370419"/>
              <a:gd name="connsiteX6-129" fmla="*/ 3305076 w 4807279"/>
              <a:gd name="connsiteY6-130" fmla="*/ 2618100 h 4370419"/>
              <a:gd name="connsiteX7-131" fmla="*/ 3670631 w 4807279"/>
              <a:gd name="connsiteY7-132" fmla="*/ 4370419 h 4370419"/>
              <a:gd name="connsiteX8-133" fmla="*/ 2333081 w 4807279"/>
              <a:gd name="connsiteY8-134" fmla="*/ 3269449 h 4370419"/>
              <a:gd name="connsiteX9-135" fmla="*/ 760334 w 4807279"/>
              <a:gd name="connsiteY9-136" fmla="*/ 4323386 h 4370419"/>
              <a:gd name="connsiteX10-137" fmla="*/ 1361085 w 4807279"/>
              <a:gd name="connsiteY10-138" fmla="*/ 2618100 h 4370419"/>
              <a:gd name="connsiteX11-139" fmla="*/ 0 w 4807279"/>
              <a:gd name="connsiteY11-140" fmla="*/ 1728797 h 4370419"/>
              <a:gd name="connsiteX0-141" fmla="*/ 0 w 4807279"/>
              <a:gd name="connsiteY0-142" fmla="*/ 1728797 h 4370419"/>
              <a:gd name="connsiteX1-143" fmla="*/ 1732354 w 4807279"/>
              <a:gd name="connsiteY1-144" fmla="*/ 1564194 h 4370419"/>
              <a:gd name="connsiteX2-145" fmla="*/ 2497719 w 4807279"/>
              <a:gd name="connsiteY2-146" fmla="*/ 0 h 4370419"/>
              <a:gd name="connsiteX3-147" fmla="*/ 2933807 w 4807279"/>
              <a:gd name="connsiteY3-148" fmla="*/ 1564194 h 4370419"/>
              <a:gd name="connsiteX4-149" fmla="*/ 3722325 w 4807279"/>
              <a:gd name="connsiteY4-150" fmla="*/ 1616872 h 4370419"/>
              <a:gd name="connsiteX5-151" fmla="*/ 4807279 w 4807279"/>
              <a:gd name="connsiteY5-152" fmla="*/ 1799347 h 4370419"/>
              <a:gd name="connsiteX6-153" fmla="*/ 3305076 w 4807279"/>
              <a:gd name="connsiteY6-154" fmla="*/ 2618100 h 4370419"/>
              <a:gd name="connsiteX7-155" fmla="*/ 3670631 w 4807279"/>
              <a:gd name="connsiteY7-156" fmla="*/ 4370419 h 4370419"/>
              <a:gd name="connsiteX8-157" fmla="*/ 2333081 w 4807279"/>
              <a:gd name="connsiteY8-158" fmla="*/ 3269449 h 4370419"/>
              <a:gd name="connsiteX9-159" fmla="*/ 642736 w 4807279"/>
              <a:gd name="connsiteY9-160" fmla="*/ 4299870 h 4370419"/>
              <a:gd name="connsiteX10-161" fmla="*/ 1361085 w 4807279"/>
              <a:gd name="connsiteY10-162" fmla="*/ 2618100 h 4370419"/>
              <a:gd name="connsiteX11-163" fmla="*/ 0 w 4807279"/>
              <a:gd name="connsiteY11-164" fmla="*/ 1728797 h 4370419"/>
              <a:gd name="connsiteX0-165" fmla="*/ 0 w 4807279"/>
              <a:gd name="connsiteY0-166" fmla="*/ 1590648 h 4232270"/>
              <a:gd name="connsiteX1-167" fmla="*/ 1732354 w 4807279"/>
              <a:gd name="connsiteY1-168" fmla="*/ 1426045 h 4232270"/>
              <a:gd name="connsiteX2-169" fmla="*/ 2359552 w 4807279"/>
              <a:gd name="connsiteY2-170" fmla="*/ 0 h 4232270"/>
              <a:gd name="connsiteX3-171" fmla="*/ 2933807 w 4807279"/>
              <a:gd name="connsiteY3-172" fmla="*/ 1426045 h 4232270"/>
              <a:gd name="connsiteX4-173" fmla="*/ 3722325 w 4807279"/>
              <a:gd name="connsiteY4-174" fmla="*/ 1478723 h 4232270"/>
              <a:gd name="connsiteX5-175" fmla="*/ 4807279 w 4807279"/>
              <a:gd name="connsiteY5-176" fmla="*/ 1661198 h 4232270"/>
              <a:gd name="connsiteX6-177" fmla="*/ 3305076 w 4807279"/>
              <a:gd name="connsiteY6-178" fmla="*/ 2479951 h 4232270"/>
              <a:gd name="connsiteX7-179" fmla="*/ 3670631 w 4807279"/>
              <a:gd name="connsiteY7-180" fmla="*/ 4232270 h 4232270"/>
              <a:gd name="connsiteX8-181" fmla="*/ 2333081 w 4807279"/>
              <a:gd name="connsiteY8-182" fmla="*/ 3131300 h 4232270"/>
              <a:gd name="connsiteX9-183" fmla="*/ 642736 w 4807279"/>
              <a:gd name="connsiteY9-184" fmla="*/ 4161721 h 4232270"/>
              <a:gd name="connsiteX10-185" fmla="*/ 1361085 w 4807279"/>
              <a:gd name="connsiteY10-186" fmla="*/ 2479951 h 4232270"/>
              <a:gd name="connsiteX11-187" fmla="*/ 0 w 4807279"/>
              <a:gd name="connsiteY11-188" fmla="*/ 1590648 h 4232270"/>
              <a:gd name="connsiteX0-189" fmla="*/ 0 w 4807279"/>
              <a:gd name="connsiteY0-190" fmla="*/ 1590648 h 4232270"/>
              <a:gd name="connsiteX1-191" fmla="*/ 1732354 w 4807279"/>
              <a:gd name="connsiteY1-192" fmla="*/ 1426045 h 4232270"/>
              <a:gd name="connsiteX2-193" fmla="*/ 2359552 w 4807279"/>
              <a:gd name="connsiteY2-194" fmla="*/ 0 h 4232270"/>
              <a:gd name="connsiteX3-195" fmla="*/ 2933807 w 4807279"/>
              <a:gd name="connsiteY3-196" fmla="*/ 1426045 h 4232270"/>
              <a:gd name="connsiteX4-197" fmla="*/ 3722325 w 4807279"/>
              <a:gd name="connsiteY4-198" fmla="*/ 1478723 h 4232270"/>
              <a:gd name="connsiteX5-199" fmla="*/ 4807279 w 4807279"/>
              <a:gd name="connsiteY5-200" fmla="*/ 1661198 h 4232270"/>
              <a:gd name="connsiteX6-201" fmla="*/ 3305076 w 4807279"/>
              <a:gd name="connsiteY6-202" fmla="*/ 2479951 h 4232270"/>
              <a:gd name="connsiteX7-203" fmla="*/ 3670631 w 4807279"/>
              <a:gd name="connsiteY7-204" fmla="*/ 4232270 h 4232270"/>
              <a:gd name="connsiteX8-205" fmla="*/ 2229456 w 4807279"/>
              <a:gd name="connsiteY8-206" fmla="*/ 2993151 h 4232270"/>
              <a:gd name="connsiteX9-207" fmla="*/ 642736 w 4807279"/>
              <a:gd name="connsiteY9-208" fmla="*/ 4161721 h 4232270"/>
              <a:gd name="connsiteX10-209" fmla="*/ 1361085 w 4807279"/>
              <a:gd name="connsiteY10-210" fmla="*/ 2479951 h 4232270"/>
              <a:gd name="connsiteX11-211" fmla="*/ 0 w 4807279"/>
              <a:gd name="connsiteY11-212" fmla="*/ 1590648 h 42322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67" y="connsiteY11-68"/>
              </a:cxn>
            </a:cxnLst>
            <a:rect l="l" t="t" r="r" b="b"/>
            <a:pathLst>
              <a:path w="4807279" h="4232270">
                <a:moveTo>
                  <a:pt x="0" y="1590648"/>
                </a:moveTo>
                <a:lnTo>
                  <a:pt x="1732354" y="1426045"/>
                </a:lnTo>
                <a:lnTo>
                  <a:pt x="2359552" y="0"/>
                </a:lnTo>
                <a:lnTo>
                  <a:pt x="2933807" y="1426045"/>
                </a:lnTo>
                <a:cubicBezTo>
                  <a:pt x="3228006" y="1420088"/>
                  <a:pt x="3428126" y="1484680"/>
                  <a:pt x="3722325" y="1478723"/>
                </a:cubicBezTo>
                <a:lnTo>
                  <a:pt x="4807279" y="1661198"/>
                </a:lnTo>
                <a:lnTo>
                  <a:pt x="3305076" y="2479951"/>
                </a:lnTo>
                <a:lnTo>
                  <a:pt x="3670631" y="4232270"/>
                </a:lnTo>
                <a:lnTo>
                  <a:pt x="2229456" y="2993151"/>
                </a:lnTo>
                <a:lnTo>
                  <a:pt x="642736" y="4161721"/>
                </a:lnTo>
                <a:lnTo>
                  <a:pt x="1361085" y="2479951"/>
                </a:lnTo>
                <a:lnTo>
                  <a:pt x="0" y="1590648"/>
                </a:ln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Multiply 9"/>
          <p:cNvSpPr/>
          <p:nvPr userDrawn="1"/>
        </p:nvSpPr>
        <p:spPr bwMode="auto">
          <a:xfrm>
            <a:off x="4631778" y="2825552"/>
            <a:ext cx="1316352" cy="1334784"/>
          </a:xfrm>
          <a:custGeom>
            <a:avLst/>
            <a:gdLst>
              <a:gd name="connsiteX0" fmla="*/ 384426 w 2448272"/>
              <a:gd name="connsiteY0" fmla="*/ 791602 h 2448272"/>
              <a:gd name="connsiteX1" fmla="*/ 791602 w 2448272"/>
              <a:gd name="connsiteY1" fmla="*/ 384426 h 2448272"/>
              <a:gd name="connsiteX2" fmla="*/ 1224136 w 2448272"/>
              <a:gd name="connsiteY2" fmla="*/ 816960 h 2448272"/>
              <a:gd name="connsiteX3" fmla="*/ 1656670 w 2448272"/>
              <a:gd name="connsiteY3" fmla="*/ 384426 h 2448272"/>
              <a:gd name="connsiteX4" fmla="*/ 2063846 w 2448272"/>
              <a:gd name="connsiteY4" fmla="*/ 791602 h 2448272"/>
              <a:gd name="connsiteX5" fmla="*/ 1631312 w 2448272"/>
              <a:gd name="connsiteY5" fmla="*/ 1224136 h 2448272"/>
              <a:gd name="connsiteX6" fmla="*/ 2063846 w 2448272"/>
              <a:gd name="connsiteY6" fmla="*/ 1656670 h 2448272"/>
              <a:gd name="connsiteX7" fmla="*/ 1656670 w 2448272"/>
              <a:gd name="connsiteY7" fmla="*/ 2063846 h 2448272"/>
              <a:gd name="connsiteX8" fmla="*/ 1224136 w 2448272"/>
              <a:gd name="connsiteY8" fmla="*/ 1631312 h 2448272"/>
              <a:gd name="connsiteX9" fmla="*/ 791602 w 2448272"/>
              <a:gd name="connsiteY9" fmla="*/ 2063846 h 2448272"/>
              <a:gd name="connsiteX10" fmla="*/ 384426 w 2448272"/>
              <a:gd name="connsiteY10" fmla="*/ 1656670 h 2448272"/>
              <a:gd name="connsiteX11" fmla="*/ 816960 w 2448272"/>
              <a:gd name="connsiteY11" fmla="*/ 1224136 h 2448272"/>
              <a:gd name="connsiteX12" fmla="*/ 384426 w 2448272"/>
              <a:gd name="connsiteY12" fmla="*/ 791602 h 2448272"/>
              <a:gd name="connsiteX0-1" fmla="*/ 0 w 1679420"/>
              <a:gd name="connsiteY0-2" fmla="*/ 430693 h 1702937"/>
              <a:gd name="connsiteX1-3" fmla="*/ 289577 w 1679420"/>
              <a:gd name="connsiteY1-4" fmla="*/ 0 h 1702937"/>
              <a:gd name="connsiteX2-5" fmla="*/ 839710 w 1679420"/>
              <a:gd name="connsiteY2-6" fmla="*/ 456051 h 1702937"/>
              <a:gd name="connsiteX3-7" fmla="*/ 1272244 w 1679420"/>
              <a:gd name="connsiteY3-8" fmla="*/ 23517 h 1702937"/>
              <a:gd name="connsiteX4-9" fmla="*/ 1679420 w 1679420"/>
              <a:gd name="connsiteY4-10" fmla="*/ 430693 h 1702937"/>
              <a:gd name="connsiteX5-11" fmla="*/ 1246886 w 1679420"/>
              <a:gd name="connsiteY5-12" fmla="*/ 863227 h 1702937"/>
              <a:gd name="connsiteX6-13" fmla="*/ 1679420 w 1679420"/>
              <a:gd name="connsiteY6-14" fmla="*/ 1295761 h 1702937"/>
              <a:gd name="connsiteX7-15" fmla="*/ 1272244 w 1679420"/>
              <a:gd name="connsiteY7-16" fmla="*/ 1702937 h 1702937"/>
              <a:gd name="connsiteX8-17" fmla="*/ 839710 w 1679420"/>
              <a:gd name="connsiteY8-18" fmla="*/ 1270403 h 1702937"/>
              <a:gd name="connsiteX9-19" fmla="*/ 407176 w 1679420"/>
              <a:gd name="connsiteY9-20" fmla="*/ 1702937 h 1702937"/>
              <a:gd name="connsiteX10-21" fmla="*/ 0 w 1679420"/>
              <a:gd name="connsiteY10-22" fmla="*/ 1295761 h 1702937"/>
              <a:gd name="connsiteX11-23" fmla="*/ 432534 w 1679420"/>
              <a:gd name="connsiteY11-24" fmla="*/ 863227 h 1702937"/>
              <a:gd name="connsiteX12-25" fmla="*/ 0 w 1679420"/>
              <a:gd name="connsiteY12-26" fmla="*/ 430693 h 1702937"/>
              <a:gd name="connsiteX0-27" fmla="*/ 0 w 1679420"/>
              <a:gd name="connsiteY0-28" fmla="*/ 430693 h 1702937"/>
              <a:gd name="connsiteX1-29" fmla="*/ 289577 w 1679420"/>
              <a:gd name="connsiteY1-30" fmla="*/ 0 h 1702937"/>
              <a:gd name="connsiteX2-31" fmla="*/ 839710 w 1679420"/>
              <a:gd name="connsiteY2-32" fmla="*/ 456051 h 1702937"/>
              <a:gd name="connsiteX3-33" fmla="*/ 1272244 w 1679420"/>
              <a:gd name="connsiteY3-34" fmla="*/ 23517 h 1702937"/>
              <a:gd name="connsiteX4-35" fmla="*/ 1679420 w 1679420"/>
              <a:gd name="connsiteY4-36" fmla="*/ 430693 h 1702937"/>
              <a:gd name="connsiteX5-37" fmla="*/ 1199847 w 1679420"/>
              <a:gd name="connsiteY5-38" fmla="*/ 792677 h 1702937"/>
              <a:gd name="connsiteX6-39" fmla="*/ 1679420 w 1679420"/>
              <a:gd name="connsiteY6-40" fmla="*/ 1295761 h 1702937"/>
              <a:gd name="connsiteX7-41" fmla="*/ 1272244 w 1679420"/>
              <a:gd name="connsiteY7-42" fmla="*/ 1702937 h 1702937"/>
              <a:gd name="connsiteX8-43" fmla="*/ 839710 w 1679420"/>
              <a:gd name="connsiteY8-44" fmla="*/ 1270403 h 1702937"/>
              <a:gd name="connsiteX9-45" fmla="*/ 407176 w 1679420"/>
              <a:gd name="connsiteY9-46" fmla="*/ 1702937 h 1702937"/>
              <a:gd name="connsiteX10-47" fmla="*/ 0 w 1679420"/>
              <a:gd name="connsiteY10-48" fmla="*/ 1295761 h 1702937"/>
              <a:gd name="connsiteX11-49" fmla="*/ 432534 w 1679420"/>
              <a:gd name="connsiteY11-50" fmla="*/ 863227 h 1702937"/>
              <a:gd name="connsiteX12-51" fmla="*/ 0 w 1679420"/>
              <a:gd name="connsiteY12-52" fmla="*/ 430693 h 1702937"/>
              <a:gd name="connsiteX0-53" fmla="*/ 0 w 1679420"/>
              <a:gd name="connsiteY0-54" fmla="*/ 430693 h 1702937"/>
              <a:gd name="connsiteX1-55" fmla="*/ 289577 w 1679420"/>
              <a:gd name="connsiteY1-56" fmla="*/ 0 h 1702937"/>
              <a:gd name="connsiteX2-57" fmla="*/ 839710 w 1679420"/>
              <a:gd name="connsiteY2-58" fmla="*/ 456051 h 1702937"/>
              <a:gd name="connsiteX3-59" fmla="*/ 1272244 w 1679420"/>
              <a:gd name="connsiteY3-60" fmla="*/ 23517 h 1702937"/>
              <a:gd name="connsiteX4-61" fmla="*/ 1679420 w 1679420"/>
              <a:gd name="connsiteY4-62" fmla="*/ 430693 h 1702937"/>
              <a:gd name="connsiteX5-63" fmla="*/ 1199847 w 1679420"/>
              <a:gd name="connsiteY5-64" fmla="*/ 792677 h 1702937"/>
              <a:gd name="connsiteX6-65" fmla="*/ 1679420 w 1679420"/>
              <a:gd name="connsiteY6-66" fmla="*/ 1295761 h 1702937"/>
              <a:gd name="connsiteX7-67" fmla="*/ 1272244 w 1679420"/>
              <a:gd name="connsiteY7-68" fmla="*/ 1702937 h 1702937"/>
              <a:gd name="connsiteX8-69" fmla="*/ 967187 w 1679420"/>
              <a:gd name="connsiteY8-70" fmla="*/ 1383347 h 1702937"/>
              <a:gd name="connsiteX9-71" fmla="*/ 839710 w 1679420"/>
              <a:gd name="connsiteY9-72" fmla="*/ 1270403 h 1702937"/>
              <a:gd name="connsiteX10-73" fmla="*/ 407176 w 1679420"/>
              <a:gd name="connsiteY10-74" fmla="*/ 1702937 h 1702937"/>
              <a:gd name="connsiteX11-75" fmla="*/ 0 w 1679420"/>
              <a:gd name="connsiteY11-76" fmla="*/ 1295761 h 1702937"/>
              <a:gd name="connsiteX12-77" fmla="*/ 432534 w 1679420"/>
              <a:gd name="connsiteY12-78" fmla="*/ 863227 h 1702937"/>
              <a:gd name="connsiteX13" fmla="*/ 0 w 1679420"/>
              <a:gd name="connsiteY13" fmla="*/ 430693 h 1702937"/>
              <a:gd name="connsiteX0-79" fmla="*/ 0 w 1679420"/>
              <a:gd name="connsiteY0-80" fmla="*/ 430693 h 1702937"/>
              <a:gd name="connsiteX1-81" fmla="*/ 289577 w 1679420"/>
              <a:gd name="connsiteY1-82" fmla="*/ 0 h 1702937"/>
              <a:gd name="connsiteX2-83" fmla="*/ 839710 w 1679420"/>
              <a:gd name="connsiteY2-84" fmla="*/ 456051 h 1702937"/>
              <a:gd name="connsiteX3-85" fmla="*/ 1272244 w 1679420"/>
              <a:gd name="connsiteY3-86" fmla="*/ 23517 h 1702937"/>
              <a:gd name="connsiteX4-87" fmla="*/ 1679420 w 1679420"/>
              <a:gd name="connsiteY4-88" fmla="*/ 430693 h 1702937"/>
              <a:gd name="connsiteX5-89" fmla="*/ 1199847 w 1679420"/>
              <a:gd name="connsiteY5-90" fmla="*/ 792677 h 1702937"/>
              <a:gd name="connsiteX6-91" fmla="*/ 1679420 w 1679420"/>
              <a:gd name="connsiteY6-92" fmla="*/ 1295761 h 1702937"/>
              <a:gd name="connsiteX7-93" fmla="*/ 1272244 w 1679420"/>
              <a:gd name="connsiteY7-94" fmla="*/ 1702937 h 1702937"/>
              <a:gd name="connsiteX8-95" fmla="*/ 967187 w 1679420"/>
              <a:gd name="connsiteY8-96" fmla="*/ 1383347 h 1702937"/>
              <a:gd name="connsiteX9-97" fmla="*/ 839710 w 1679420"/>
              <a:gd name="connsiteY9-98" fmla="*/ 1270403 h 1702937"/>
              <a:gd name="connsiteX10-99" fmla="*/ 313098 w 1679420"/>
              <a:gd name="connsiteY10-100" fmla="*/ 1655904 h 1702937"/>
              <a:gd name="connsiteX11-101" fmla="*/ 0 w 1679420"/>
              <a:gd name="connsiteY11-102" fmla="*/ 1295761 h 1702937"/>
              <a:gd name="connsiteX12-103" fmla="*/ 432534 w 1679420"/>
              <a:gd name="connsiteY12-104" fmla="*/ 863227 h 1702937"/>
              <a:gd name="connsiteX13-105" fmla="*/ 0 w 1679420"/>
              <a:gd name="connsiteY13-106" fmla="*/ 430693 h 17029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105" y="connsiteY13-106"/>
              </a:cxn>
            </a:cxnLst>
            <a:rect l="l" t="t" r="r" b="b"/>
            <a:pathLst>
              <a:path w="1679420" h="1702937">
                <a:moveTo>
                  <a:pt x="0" y="430693"/>
                </a:moveTo>
                <a:lnTo>
                  <a:pt x="289577" y="0"/>
                </a:lnTo>
                <a:lnTo>
                  <a:pt x="839710" y="456051"/>
                </a:lnTo>
                <a:lnTo>
                  <a:pt x="1272244" y="23517"/>
                </a:lnTo>
                <a:lnTo>
                  <a:pt x="1679420" y="430693"/>
                </a:lnTo>
                <a:lnTo>
                  <a:pt x="1199847" y="792677"/>
                </a:lnTo>
                <a:lnTo>
                  <a:pt x="1679420" y="1295761"/>
                </a:lnTo>
                <a:lnTo>
                  <a:pt x="1272244" y="1702937"/>
                </a:lnTo>
                <a:cubicBezTo>
                  <a:pt x="1154879" y="1572890"/>
                  <a:pt x="1084552" y="1513394"/>
                  <a:pt x="967187" y="1383347"/>
                </a:cubicBezTo>
                <a:lnTo>
                  <a:pt x="839710" y="1270403"/>
                </a:lnTo>
                <a:lnTo>
                  <a:pt x="313098" y="1655904"/>
                </a:lnTo>
                <a:lnTo>
                  <a:pt x="0" y="1295761"/>
                </a:lnTo>
                <a:lnTo>
                  <a:pt x="432534" y="863227"/>
                </a:lnTo>
                <a:lnTo>
                  <a:pt x="0" y="430693"/>
                </a:ln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Teardrop 11"/>
          <p:cNvSpPr/>
          <p:nvPr userDrawn="1"/>
        </p:nvSpPr>
        <p:spPr bwMode="auto">
          <a:xfrm>
            <a:off x="6416237" y="2681536"/>
            <a:ext cx="1430054" cy="1408734"/>
          </a:xfrm>
          <a:custGeom>
            <a:avLst/>
            <a:gdLst>
              <a:gd name="connsiteX0" fmla="*/ 0 w 1656184"/>
              <a:gd name="connsiteY0" fmla="*/ 828092 h 1656184"/>
              <a:gd name="connsiteX1" fmla="*/ 828092 w 1656184"/>
              <a:gd name="connsiteY1" fmla="*/ 0 h 1656184"/>
              <a:gd name="connsiteX2" fmla="*/ 1656184 w 1656184"/>
              <a:gd name="connsiteY2" fmla="*/ 0 h 1656184"/>
              <a:gd name="connsiteX3" fmla="*/ 1656184 w 1656184"/>
              <a:gd name="connsiteY3" fmla="*/ 828092 h 1656184"/>
              <a:gd name="connsiteX4" fmla="*/ 828092 w 1656184"/>
              <a:gd name="connsiteY4" fmla="*/ 1656184 h 1656184"/>
              <a:gd name="connsiteX5" fmla="*/ 0 w 1656184"/>
              <a:gd name="connsiteY5" fmla="*/ 828092 h 1656184"/>
              <a:gd name="connsiteX0-1" fmla="*/ 32 w 1656216"/>
              <a:gd name="connsiteY0-2" fmla="*/ 828092 h 1656184"/>
              <a:gd name="connsiteX1-3" fmla="*/ 804605 w 1656216"/>
              <a:gd name="connsiteY1-4" fmla="*/ 117583 h 1656184"/>
              <a:gd name="connsiteX2-5" fmla="*/ 1656216 w 1656216"/>
              <a:gd name="connsiteY2-6" fmla="*/ 0 h 1656184"/>
              <a:gd name="connsiteX3-7" fmla="*/ 1656216 w 1656216"/>
              <a:gd name="connsiteY3-8" fmla="*/ 828092 h 1656184"/>
              <a:gd name="connsiteX4-9" fmla="*/ 828124 w 1656216"/>
              <a:gd name="connsiteY4-10" fmla="*/ 1656184 h 1656184"/>
              <a:gd name="connsiteX5-11" fmla="*/ 32 w 1656216"/>
              <a:gd name="connsiteY5-12" fmla="*/ 828092 h 1656184"/>
              <a:gd name="connsiteX0-13" fmla="*/ 32 w 1820853"/>
              <a:gd name="connsiteY0-14" fmla="*/ 992708 h 1820800"/>
              <a:gd name="connsiteX1-15" fmla="*/ 804605 w 1820853"/>
              <a:gd name="connsiteY1-16" fmla="*/ 282199 h 1820800"/>
              <a:gd name="connsiteX2-17" fmla="*/ 1820853 w 1820853"/>
              <a:gd name="connsiteY2-18" fmla="*/ 0 h 1820800"/>
              <a:gd name="connsiteX3-19" fmla="*/ 1656216 w 1820853"/>
              <a:gd name="connsiteY3-20" fmla="*/ 992708 h 1820800"/>
              <a:gd name="connsiteX4-21" fmla="*/ 828124 w 1820853"/>
              <a:gd name="connsiteY4-22" fmla="*/ 1820800 h 1820800"/>
              <a:gd name="connsiteX5-23" fmla="*/ 32 w 1820853"/>
              <a:gd name="connsiteY5-24" fmla="*/ 992708 h 1820800"/>
              <a:gd name="connsiteX0-25" fmla="*/ 32 w 1820853"/>
              <a:gd name="connsiteY0-26" fmla="*/ 992708 h 1826178"/>
              <a:gd name="connsiteX1-27" fmla="*/ 804605 w 1820853"/>
              <a:gd name="connsiteY1-28" fmla="*/ 282199 h 1826178"/>
              <a:gd name="connsiteX2-29" fmla="*/ 1820853 w 1820853"/>
              <a:gd name="connsiteY2-30" fmla="*/ 0 h 1826178"/>
              <a:gd name="connsiteX3-31" fmla="*/ 1656216 w 1820853"/>
              <a:gd name="connsiteY3-32" fmla="*/ 992708 h 1826178"/>
              <a:gd name="connsiteX4-33" fmla="*/ 828124 w 1820853"/>
              <a:gd name="connsiteY4-34" fmla="*/ 1820800 h 1826178"/>
              <a:gd name="connsiteX5-35" fmla="*/ 32 w 1820853"/>
              <a:gd name="connsiteY5-36" fmla="*/ 992708 h 1826178"/>
              <a:gd name="connsiteX0-37" fmla="*/ 127 w 1820948"/>
              <a:gd name="connsiteY0-38" fmla="*/ 992708 h 1919700"/>
              <a:gd name="connsiteX1-39" fmla="*/ 804700 w 1820948"/>
              <a:gd name="connsiteY1-40" fmla="*/ 282199 h 1919700"/>
              <a:gd name="connsiteX2-41" fmla="*/ 1820948 w 1820948"/>
              <a:gd name="connsiteY2-42" fmla="*/ 0 h 1919700"/>
              <a:gd name="connsiteX3-43" fmla="*/ 1656311 w 1820948"/>
              <a:gd name="connsiteY3-44" fmla="*/ 992708 h 1919700"/>
              <a:gd name="connsiteX4-45" fmla="*/ 851738 w 1820948"/>
              <a:gd name="connsiteY4-46" fmla="*/ 1914866 h 1919700"/>
              <a:gd name="connsiteX5-47" fmla="*/ 127 w 1820948"/>
              <a:gd name="connsiteY5-48" fmla="*/ 992708 h 1919700"/>
              <a:gd name="connsiteX0-49" fmla="*/ 127 w 1820948"/>
              <a:gd name="connsiteY0-50" fmla="*/ 992708 h 1921168"/>
              <a:gd name="connsiteX1-51" fmla="*/ 804700 w 1820948"/>
              <a:gd name="connsiteY1-52" fmla="*/ 282199 h 1921168"/>
              <a:gd name="connsiteX2-53" fmla="*/ 1820948 w 1820948"/>
              <a:gd name="connsiteY2-54" fmla="*/ 0 h 1921168"/>
              <a:gd name="connsiteX3-55" fmla="*/ 1656311 w 1820948"/>
              <a:gd name="connsiteY3-56" fmla="*/ 992708 h 1921168"/>
              <a:gd name="connsiteX4-57" fmla="*/ 851738 w 1820948"/>
              <a:gd name="connsiteY4-58" fmla="*/ 1914866 h 1921168"/>
              <a:gd name="connsiteX5-59" fmla="*/ 127 w 1820948"/>
              <a:gd name="connsiteY5-60" fmla="*/ 992708 h 1921168"/>
              <a:gd name="connsiteX0-61" fmla="*/ 127 w 1820948"/>
              <a:gd name="connsiteY0-62" fmla="*/ 992708 h 1914866"/>
              <a:gd name="connsiteX1-63" fmla="*/ 804700 w 1820948"/>
              <a:gd name="connsiteY1-64" fmla="*/ 282199 h 1914866"/>
              <a:gd name="connsiteX2-65" fmla="*/ 1820948 w 1820948"/>
              <a:gd name="connsiteY2-66" fmla="*/ 0 h 1914866"/>
              <a:gd name="connsiteX3-67" fmla="*/ 1656311 w 1820948"/>
              <a:gd name="connsiteY3-68" fmla="*/ 992708 h 1914866"/>
              <a:gd name="connsiteX4-69" fmla="*/ 851738 w 1820948"/>
              <a:gd name="connsiteY4-70" fmla="*/ 1914866 h 1914866"/>
              <a:gd name="connsiteX5-71" fmla="*/ 127 w 1820948"/>
              <a:gd name="connsiteY5-72" fmla="*/ 992708 h 1914866"/>
              <a:gd name="connsiteX0-73" fmla="*/ 7029 w 1827850"/>
              <a:gd name="connsiteY0-74" fmla="*/ 992708 h 1914866"/>
              <a:gd name="connsiteX1-75" fmla="*/ 811602 w 1827850"/>
              <a:gd name="connsiteY1-76" fmla="*/ 282199 h 1914866"/>
              <a:gd name="connsiteX2-77" fmla="*/ 1827850 w 1827850"/>
              <a:gd name="connsiteY2-78" fmla="*/ 0 h 1914866"/>
              <a:gd name="connsiteX3-79" fmla="*/ 1663213 w 1827850"/>
              <a:gd name="connsiteY3-80" fmla="*/ 992708 h 1914866"/>
              <a:gd name="connsiteX4-81" fmla="*/ 858640 w 1827850"/>
              <a:gd name="connsiteY4-82" fmla="*/ 1914866 h 1914866"/>
              <a:gd name="connsiteX5-83" fmla="*/ 7029 w 1827850"/>
              <a:gd name="connsiteY5-84" fmla="*/ 992708 h 1914866"/>
              <a:gd name="connsiteX0-85" fmla="*/ 558 w 1821379"/>
              <a:gd name="connsiteY0-86" fmla="*/ 992708 h 1914866"/>
              <a:gd name="connsiteX1-87" fmla="*/ 946249 w 1821379"/>
              <a:gd name="connsiteY1-88" fmla="*/ 211650 h 1914866"/>
              <a:gd name="connsiteX2-89" fmla="*/ 1821379 w 1821379"/>
              <a:gd name="connsiteY2-90" fmla="*/ 0 h 1914866"/>
              <a:gd name="connsiteX3-91" fmla="*/ 1656742 w 1821379"/>
              <a:gd name="connsiteY3-92" fmla="*/ 992708 h 1914866"/>
              <a:gd name="connsiteX4-93" fmla="*/ 852169 w 1821379"/>
              <a:gd name="connsiteY4-94" fmla="*/ 1914866 h 1914866"/>
              <a:gd name="connsiteX5-95" fmla="*/ 558 w 1821379"/>
              <a:gd name="connsiteY5-96" fmla="*/ 992708 h 1914866"/>
              <a:gd name="connsiteX0-97" fmla="*/ 558 w 1821379"/>
              <a:gd name="connsiteY0-98" fmla="*/ 992708 h 1914866"/>
              <a:gd name="connsiteX1-99" fmla="*/ 946249 w 1821379"/>
              <a:gd name="connsiteY1-100" fmla="*/ 211650 h 1914866"/>
              <a:gd name="connsiteX2-101" fmla="*/ 1821379 w 1821379"/>
              <a:gd name="connsiteY2-102" fmla="*/ 0 h 1914866"/>
              <a:gd name="connsiteX3-103" fmla="*/ 1656742 w 1821379"/>
              <a:gd name="connsiteY3-104" fmla="*/ 992708 h 1914866"/>
              <a:gd name="connsiteX4-105" fmla="*/ 852169 w 1821379"/>
              <a:gd name="connsiteY4-106" fmla="*/ 1914866 h 1914866"/>
              <a:gd name="connsiteX5-107" fmla="*/ 558 w 1821379"/>
              <a:gd name="connsiteY5-108" fmla="*/ 992708 h 1914866"/>
              <a:gd name="connsiteX0-109" fmla="*/ 558 w 1821379"/>
              <a:gd name="connsiteY0-110" fmla="*/ 992708 h 1914866"/>
              <a:gd name="connsiteX1-111" fmla="*/ 946249 w 1821379"/>
              <a:gd name="connsiteY1-112" fmla="*/ 211650 h 1914866"/>
              <a:gd name="connsiteX2-113" fmla="*/ 1821379 w 1821379"/>
              <a:gd name="connsiteY2-114" fmla="*/ 0 h 1914866"/>
              <a:gd name="connsiteX3-115" fmla="*/ 1606756 w 1821379"/>
              <a:gd name="connsiteY3-116" fmla="*/ 434354 h 1914866"/>
              <a:gd name="connsiteX4-117" fmla="*/ 1656742 w 1821379"/>
              <a:gd name="connsiteY4-118" fmla="*/ 992708 h 1914866"/>
              <a:gd name="connsiteX5-119" fmla="*/ 852169 w 1821379"/>
              <a:gd name="connsiteY5-120" fmla="*/ 1914866 h 1914866"/>
              <a:gd name="connsiteX6" fmla="*/ 558 w 1821379"/>
              <a:gd name="connsiteY6" fmla="*/ 992708 h 1914866"/>
              <a:gd name="connsiteX0-121" fmla="*/ 558 w 1821379"/>
              <a:gd name="connsiteY0-122" fmla="*/ 992708 h 1914866"/>
              <a:gd name="connsiteX1-123" fmla="*/ 946249 w 1821379"/>
              <a:gd name="connsiteY1-124" fmla="*/ 211650 h 1914866"/>
              <a:gd name="connsiteX2-125" fmla="*/ 1300475 w 1821379"/>
              <a:gd name="connsiteY2-126" fmla="*/ 191659 h 1914866"/>
              <a:gd name="connsiteX3-127" fmla="*/ 1821379 w 1821379"/>
              <a:gd name="connsiteY3-128" fmla="*/ 0 h 1914866"/>
              <a:gd name="connsiteX4-129" fmla="*/ 1606756 w 1821379"/>
              <a:gd name="connsiteY4-130" fmla="*/ 434354 h 1914866"/>
              <a:gd name="connsiteX5-131" fmla="*/ 1656742 w 1821379"/>
              <a:gd name="connsiteY5-132" fmla="*/ 992708 h 1914866"/>
              <a:gd name="connsiteX6-133" fmla="*/ 852169 w 1821379"/>
              <a:gd name="connsiteY6-134" fmla="*/ 1914866 h 1914866"/>
              <a:gd name="connsiteX7" fmla="*/ 558 w 1821379"/>
              <a:gd name="connsiteY7" fmla="*/ 992708 h 1914866"/>
              <a:gd name="connsiteX0-135" fmla="*/ 3660 w 1824481"/>
              <a:gd name="connsiteY0-136" fmla="*/ 992708 h 1797283"/>
              <a:gd name="connsiteX1-137" fmla="*/ 949351 w 1824481"/>
              <a:gd name="connsiteY1-138" fmla="*/ 211650 h 1797283"/>
              <a:gd name="connsiteX2-139" fmla="*/ 1303577 w 1824481"/>
              <a:gd name="connsiteY2-140" fmla="*/ 191659 h 1797283"/>
              <a:gd name="connsiteX3-141" fmla="*/ 1824481 w 1824481"/>
              <a:gd name="connsiteY3-142" fmla="*/ 0 h 1797283"/>
              <a:gd name="connsiteX4-143" fmla="*/ 1609858 w 1824481"/>
              <a:gd name="connsiteY4-144" fmla="*/ 434354 h 1797283"/>
              <a:gd name="connsiteX5-145" fmla="*/ 1659844 w 1824481"/>
              <a:gd name="connsiteY5-146" fmla="*/ 992708 h 1797283"/>
              <a:gd name="connsiteX6-147" fmla="*/ 737673 w 1824481"/>
              <a:gd name="connsiteY6-148" fmla="*/ 1797283 h 1797283"/>
              <a:gd name="connsiteX7-149" fmla="*/ 3660 w 1824481"/>
              <a:gd name="connsiteY7-150" fmla="*/ 992708 h 17972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3" y="connsiteY6-134"/>
              </a:cxn>
              <a:cxn ang="0">
                <a:pos x="connsiteX7-149" y="connsiteY7-150"/>
              </a:cxn>
            </a:cxnLst>
            <a:rect l="l" t="t" r="r" b="b"/>
            <a:pathLst>
              <a:path w="1824481" h="1797283">
                <a:moveTo>
                  <a:pt x="3660" y="992708"/>
                </a:moveTo>
                <a:cubicBezTo>
                  <a:pt x="38940" y="728436"/>
                  <a:pt x="139214" y="258683"/>
                  <a:pt x="949351" y="211650"/>
                </a:cubicBezTo>
                <a:cubicBezTo>
                  <a:pt x="1075266" y="173631"/>
                  <a:pt x="1177662" y="229678"/>
                  <a:pt x="1303577" y="191659"/>
                </a:cubicBezTo>
                <a:lnTo>
                  <a:pt x="1824481" y="0"/>
                </a:lnTo>
                <a:cubicBezTo>
                  <a:pt x="1792139" y="152624"/>
                  <a:pt x="1642200" y="281730"/>
                  <a:pt x="1609858" y="434354"/>
                </a:cubicBezTo>
                <a:lnTo>
                  <a:pt x="1659844" y="992708"/>
                </a:lnTo>
                <a:cubicBezTo>
                  <a:pt x="1659844" y="1450051"/>
                  <a:pt x="1289094" y="1797283"/>
                  <a:pt x="737673" y="1797283"/>
                </a:cubicBezTo>
                <a:cubicBezTo>
                  <a:pt x="186252" y="1797283"/>
                  <a:pt x="-31620" y="1256980"/>
                  <a:pt x="3660" y="992708"/>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Isosceles Triangle 13"/>
          <p:cNvSpPr/>
          <p:nvPr userDrawn="1"/>
        </p:nvSpPr>
        <p:spPr bwMode="auto">
          <a:xfrm>
            <a:off x="1370013" y="8306954"/>
            <a:ext cx="3970922" cy="3476940"/>
          </a:xfrm>
          <a:custGeom>
            <a:avLst/>
            <a:gdLst>
              <a:gd name="connsiteX0" fmla="*/ 0 w 4259993"/>
              <a:gd name="connsiteY0" fmla="*/ 3672408 h 3672408"/>
              <a:gd name="connsiteX1" fmla="*/ 2129997 w 4259993"/>
              <a:gd name="connsiteY1" fmla="*/ 0 h 3672408"/>
              <a:gd name="connsiteX2" fmla="*/ 4259993 w 4259993"/>
              <a:gd name="connsiteY2" fmla="*/ 3672408 h 3672408"/>
              <a:gd name="connsiteX3" fmla="*/ 0 w 4259993"/>
              <a:gd name="connsiteY3" fmla="*/ 3672408 h 3672408"/>
              <a:gd name="connsiteX0-1" fmla="*/ 0 w 4259993"/>
              <a:gd name="connsiteY0-2" fmla="*/ 3672408 h 3672408"/>
              <a:gd name="connsiteX1-3" fmla="*/ 1728285 w 4259993"/>
              <a:gd name="connsiteY1-4" fmla="*/ 917392 h 3672408"/>
              <a:gd name="connsiteX2-5" fmla="*/ 2129997 w 4259993"/>
              <a:gd name="connsiteY2-6" fmla="*/ 0 h 3672408"/>
              <a:gd name="connsiteX3-7" fmla="*/ 4259993 w 4259993"/>
              <a:gd name="connsiteY3-8" fmla="*/ 3672408 h 3672408"/>
              <a:gd name="connsiteX4" fmla="*/ 0 w 4259993"/>
              <a:gd name="connsiteY4" fmla="*/ 3672408 h 3672408"/>
              <a:gd name="connsiteX0-9" fmla="*/ 0 w 4259993"/>
              <a:gd name="connsiteY0-10" fmla="*/ 3672408 h 3672408"/>
              <a:gd name="connsiteX1-11" fmla="*/ 1728285 w 4259993"/>
              <a:gd name="connsiteY1-12" fmla="*/ 917392 h 3672408"/>
              <a:gd name="connsiteX2-13" fmla="*/ 2247596 w 4259993"/>
              <a:gd name="connsiteY2-14" fmla="*/ 0 h 3672408"/>
              <a:gd name="connsiteX3-15" fmla="*/ 4259993 w 4259993"/>
              <a:gd name="connsiteY3-16" fmla="*/ 3672408 h 3672408"/>
              <a:gd name="connsiteX4-17" fmla="*/ 0 w 4259993"/>
              <a:gd name="connsiteY4-18" fmla="*/ 3672408 h 3672408"/>
              <a:gd name="connsiteX0-19" fmla="*/ 0 w 4259993"/>
              <a:gd name="connsiteY0-20" fmla="*/ 3672408 h 3672408"/>
              <a:gd name="connsiteX1-21" fmla="*/ 1728285 w 4259993"/>
              <a:gd name="connsiteY1-22" fmla="*/ 917392 h 3672408"/>
              <a:gd name="connsiteX2-23" fmla="*/ 2247596 w 4259993"/>
              <a:gd name="connsiteY2-24" fmla="*/ 0 h 3672408"/>
              <a:gd name="connsiteX3-25" fmla="*/ 4259993 w 4259993"/>
              <a:gd name="connsiteY3-26" fmla="*/ 3672408 h 3672408"/>
              <a:gd name="connsiteX4-27" fmla="*/ 1634206 w 4259993"/>
              <a:gd name="connsiteY4-28" fmla="*/ 3621790 h 3672408"/>
              <a:gd name="connsiteX5" fmla="*/ 0 w 4259993"/>
              <a:gd name="connsiteY5" fmla="*/ 3672408 h 3672408"/>
              <a:gd name="connsiteX0-29" fmla="*/ 0 w 4259993"/>
              <a:gd name="connsiteY0-30" fmla="*/ 3672408 h 3713197"/>
              <a:gd name="connsiteX1-31" fmla="*/ 1728285 w 4259993"/>
              <a:gd name="connsiteY1-32" fmla="*/ 917392 h 3713197"/>
              <a:gd name="connsiteX2-33" fmla="*/ 2247596 w 4259993"/>
              <a:gd name="connsiteY2-34" fmla="*/ 0 h 3713197"/>
              <a:gd name="connsiteX3-35" fmla="*/ 4259993 w 4259993"/>
              <a:gd name="connsiteY3-36" fmla="*/ 3672408 h 3713197"/>
              <a:gd name="connsiteX4-37" fmla="*/ 1634206 w 4259993"/>
              <a:gd name="connsiteY4-38" fmla="*/ 3621790 h 3713197"/>
              <a:gd name="connsiteX5-39" fmla="*/ 0 w 4259993"/>
              <a:gd name="connsiteY5-40" fmla="*/ 3672408 h 3713197"/>
              <a:gd name="connsiteX0-41" fmla="*/ 0 w 4259993"/>
              <a:gd name="connsiteY0-42" fmla="*/ 3672408 h 3689575"/>
              <a:gd name="connsiteX1-43" fmla="*/ 1728285 w 4259993"/>
              <a:gd name="connsiteY1-44" fmla="*/ 917392 h 3689575"/>
              <a:gd name="connsiteX2-45" fmla="*/ 2247596 w 4259993"/>
              <a:gd name="connsiteY2-46" fmla="*/ 0 h 3689575"/>
              <a:gd name="connsiteX3-47" fmla="*/ 4259993 w 4259993"/>
              <a:gd name="connsiteY3-48" fmla="*/ 3672408 h 3689575"/>
              <a:gd name="connsiteX4-49" fmla="*/ 1634206 w 4259993"/>
              <a:gd name="connsiteY4-50" fmla="*/ 3621790 h 3689575"/>
              <a:gd name="connsiteX5-51" fmla="*/ 0 w 4259993"/>
              <a:gd name="connsiteY5-52" fmla="*/ 3672408 h 3689575"/>
              <a:gd name="connsiteX0-53" fmla="*/ 0 w 4259993"/>
              <a:gd name="connsiteY0-54" fmla="*/ 3672408 h 3672408"/>
              <a:gd name="connsiteX1-55" fmla="*/ 1728285 w 4259993"/>
              <a:gd name="connsiteY1-56" fmla="*/ 917392 h 3672408"/>
              <a:gd name="connsiteX2-57" fmla="*/ 2247596 w 4259993"/>
              <a:gd name="connsiteY2-58" fmla="*/ 0 h 3672408"/>
              <a:gd name="connsiteX3-59" fmla="*/ 4259993 w 4259993"/>
              <a:gd name="connsiteY3-60" fmla="*/ 3672408 h 3672408"/>
              <a:gd name="connsiteX4-61" fmla="*/ 1634206 w 4259993"/>
              <a:gd name="connsiteY4-62" fmla="*/ 3621790 h 3672408"/>
              <a:gd name="connsiteX5-63" fmla="*/ 0 w 4259993"/>
              <a:gd name="connsiteY5-64" fmla="*/ 3672408 h 3672408"/>
              <a:gd name="connsiteX0-65" fmla="*/ 0 w 4259993"/>
              <a:gd name="connsiteY0-66" fmla="*/ 3672408 h 3765339"/>
              <a:gd name="connsiteX1-67" fmla="*/ 1728285 w 4259993"/>
              <a:gd name="connsiteY1-68" fmla="*/ 917392 h 3765339"/>
              <a:gd name="connsiteX2-69" fmla="*/ 2247596 w 4259993"/>
              <a:gd name="connsiteY2-70" fmla="*/ 0 h 3765339"/>
              <a:gd name="connsiteX3-71" fmla="*/ 4259993 w 4259993"/>
              <a:gd name="connsiteY3-72" fmla="*/ 3672408 h 3765339"/>
              <a:gd name="connsiteX4-73" fmla="*/ 1765870 w 4259993"/>
              <a:gd name="connsiteY4-74" fmla="*/ 3742466 h 3765339"/>
              <a:gd name="connsiteX5-75" fmla="*/ 0 w 4259993"/>
              <a:gd name="connsiteY5-76" fmla="*/ 3672408 h 3765339"/>
              <a:gd name="connsiteX0-77" fmla="*/ 0 w 4259993"/>
              <a:gd name="connsiteY0-78" fmla="*/ 3672408 h 3672408"/>
              <a:gd name="connsiteX1-79" fmla="*/ 1728285 w 4259993"/>
              <a:gd name="connsiteY1-80" fmla="*/ 917392 h 3672408"/>
              <a:gd name="connsiteX2-81" fmla="*/ 2247596 w 4259993"/>
              <a:gd name="connsiteY2-82" fmla="*/ 0 h 3672408"/>
              <a:gd name="connsiteX3-83" fmla="*/ 4259993 w 4259993"/>
              <a:gd name="connsiteY3-84" fmla="*/ 3672408 h 3672408"/>
              <a:gd name="connsiteX4-85" fmla="*/ 1776842 w 4259993"/>
              <a:gd name="connsiteY4-86" fmla="*/ 3621791 h 3672408"/>
              <a:gd name="connsiteX5-87" fmla="*/ 0 w 4259993"/>
              <a:gd name="connsiteY5-88" fmla="*/ 3672408 h 3672408"/>
              <a:gd name="connsiteX0-89" fmla="*/ 0 w 4194161"/>
              <a:gd name="connsiteY0-90" fmla="*/ 3672408 h 3672408"/>
              <a:gd name="connsiteX1-91" fmla="*/ 1728285 w 4194161"/>
              <a:gd name="connsiteY1-92" fmla="*/ 917392 h 3672408"/>
              <a:gd name="connsiteX2-93" fmla="*/ 2247596 w 4194161"/>
              <a:gd name="connsiteY2-94" fmla="*/ 0 h 3672408"/>
              <a:gd name="connsiteX3-95" fmla="*/ 4194161 w 4194161"/>
              <a:gd name="connsiteY3-96" fmla="*/ 3617556 h 3672408"/>
              <a:gd name="connsiteX4-97" fmla="*/ 1776842 w 4194161"/>
              <a:gd name="connsiteY4-98" fmla="*/ 3621791 h 3672408"/>
              <a:gd name="connsiteX5-99" fmla="*/ 0 w 4194161"/>
              <a:gd name="connsiteY5-100" fmla="*/ 3672408 h 3672408"/>
              <a:gd name="connsiteX0-101" fmla="*/ 0 w 4194161"/>
              <a:gd name="connsiteY0-102" fmla="*/ 3672408 h 3672408"/>
              <a:gd name="connsiteX1-103" fmla="*/ 1728285 w 4194161"/>
              <a:gd name="connsiteY1-104" fmla="*/ 917392 h 3672408"/>
              <a:gd name="connsiteX2-105" fmla="*/ 2247596 w 4194161"/>
              <a:gd name="connsiteY2-106" fmla="*/ 0 h 3672408"/>
              <a:gd name="connsiteX3-107" fmla="*/ 2891768 w 4194161"/>
              <a:gd name="connsiteY3-108" fmla="*/ 1286055 h 3672408"/>
              <a:gd name="connsiteX4-109" fmla="*/ 4194161 w 4194161"/>
              <a:gd name="connsiteY4-110" fmla="*/ 3617556 h 3672408"/>
              <a:gd name="connsiteX5-111" fmla="*/ 1776842 w 4194161"/>
              <a:gd name="connsiteY5-112" fmla="*/ 3621791 h 3672408"/>
              <a:gd name="connsiteX6" fmla="*/ 0 w 4194161"/>
              <a:gd name="connsiteY6" fmla="*/ 3672408 h 3672408"/>
              <a:gd name="connsiteX0-113" fmla="*/ 0 w 4194161"/>
              <a:gd name="connsiteY0-114" fmla="*/ 3672408 h 3691397"/>
              <a:gd name="connsiteX1-115" fmla="*/ 1728285 w 4194161"/>
              <a:gd name="connsiteY1-116" fmla="*/ 917392 h 3691397"/>
              <a:gd name="connsiteX2-117" fmla="*/ 2247596 w 4194161"/>
              <a:gd name="connsiteY2-118" fmla="*/ 0 h 3691397"/>
              <a:gd name="connsiteX3-119" fmla="*/ 2891768 w 4194161"/>
              <a:gd name="connsiteY3-120" fmla="*/ 1286055 h 3691397"/>
              <a:gd name="connsiteX4-121" fmla="*/ 4194161 w 4194161"/>
              <a:gd name="connsiteY4-122" fmla="*/ 3617556 h 3691397"/>
              <a:gd name="connsiteX5-123" fmla="*/ 1792621 w 4194161"/>
              <a:gd name="connsiteY5-124" fmla="*/ 3653343 h 3691397"/>
              <a:gd name="connsiteX6-125" fmla="*/ 0 w 4194161"/>
              <a:gd name="connsiteY6-126" fmla="*/ 3672408 h 3691397"/>
              <a:gd name="connsiteX0-127" fmla="*/ 0 w 4194161"/>
              <a:gd name="connsiteY0-128" fmla="*/ 3672408 h 3672408"/>
              <a:gd name="connsiteX1-129" fmla="*/ 1728285 w 4194161"/>
              <a:gd name="connsiteY1-130" fmla="*/ 917392 h 3672408"/>
              <a:gd name="connsiteX2-131" fmla="*/ 2247596 w 4194161"/>
              <a:gd name="connsiteY2-132" fmla="*/ 0 h 3672408"/>
              <a:gd name="connsiteX3-133" fmla="*/ 2891768 w 4194161"/>
              <a:gd name="connsiteY3-134" fmla="*/ 1286055 h 3672408"/>
              <a:gd name="connsiteX4-135" fmla="*/ 4194161 w 4194161"/>
              <a:gd name="connsiteY4-136" fmla="*/ 3617556 h 3672408"/>
              <a:gd name="connsiteX5-137" fmla="*/ 1792621 w 4194161"/>
              <a:gd name="connsiteY5-138" fmla="*/ 3653343 h 3672408"/>
              <a:gd name="connsiteX6-139" fmla="*/ 0 w 4194161"/>
              <a:gd name="connsiteY6-140" fmla="*/ 3672408 h 3672408"/>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39" y="connsiteY5-40"/>
              </a:cxn>
              <a:cxn ang="0">
                <a:pos x="connsiteX6-125" y="connsiteY6-126"/>
              </a:cxn>
            </a:cxnLst>
            <a:rect l="l" t="t" r="r" b="b"/>
            <a:pathLst>
              <a:path w="4194161" h="3672408">
                <a:moveTo>
                  <a:pt x="0" y="3672408"/>
                </a:moveTo>
                <a:cubicBezTo>
                  <a:pt x="568255" y="2691359"/>
                  <a:pt x="1160030" y="1898441"/>
                  <a:pt x="1728285" y="917392"/>
                </a:cubicBezTo>
                <a:lnTo>
                  <a:pt x="2247596" y="0"/>
                </a:lnTo>
                <a:cubicBezTo>
                  <a:pt x="2476949" y="428685"/>
                  <a:pt x="2662415" y="857370"/>
                  <a:pt x="2891768" y="1286055"/>
                </a:cubicBezTo>
                <a:lnTo>
                  <a:pt x="4194161" y="3617556"/>
                </a:lnTo>
                <a:lnTo>
                  <a:pt x="1792621" y="3653343"/>
                </a:lnTo>
                <a:cubicBezTo>
                  <a:pt x="1851365" y="3688768"/>
                  <a:pt x="544735" y="3655535"/>
                  <a:pt x="0" y="3672408"/>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1" name="Picture Placeholder 8"/>
          <p:cNvSpPr>
            <a:spLocks noGrp="1"/>
          </p:cNvSpPr>
          <p:nvPr>
            <p:ph type="pic" sz="quarter" idx="19"/>
          </p:nvPr>
        </p:nvSpPr>
        <p:spPr>
          <a:xfrm>
            <a:off x="12336016" y="4913784"/>
            <a:ext cx="3415738" cy="3310622"/>
          </a:xfrm>
          <a:custGeom>
            <a:avLst/>
            <a:gdLst>
              <a:gd name="connsiteX0" fmla="*/ 0 w 4357820"/>
              <a:gd name="connsiteY0" fmla="*/ 2178493 h 4356986"/>
              <a:gd name="connsiteX1" fmla="*/ 2178910 w 4357820"/>
              <a:gd name="connsiteY1" fmla="*/ 0 h 4356986"/>
              <a:gd name="connsiteX2" fmla="*/ 4357820 w 4357820"/>
              <a:gd name="connsiteY2" fmla="*/ 2178493 h 4356986"/>
              <a:gd name="connsiteX3" fmla="*/ 2178910 w 4357820"/>
              <a:gd name="connsiteY3" fmla="*/ 4356986 h 4356986"/>
              <a:gd name="connsiteX4" fmla="*/ 0 w 4357820"/>
              <a:gd name="connsiteY4" fmla="*/ 2178493 h 4356986"/>
              <a:gd name="connsiteX0-1" fmla="*/ 42475 w 4400295"/>
              <a:gd name="connsiteY0-2" fmla="*/ 2178493 h 4461225"/>
              <a:gd name="connsiteX1-3" fmla="*/ 2221385 w 4400295"/>
              <a:gd name="connsiteY1-4" fmla="*/ 0 h 4461225"/>
              <a:gd name="connsiteX2-5" fmla="*/ 4400295 w 4400295"/>
              <a:gd name="connsiteY2-6" fmla="*/ 2178493 h 4461225"/>
              <a:gd name="connsiteX3-7" fmla="*/ 2221385 w 4400295"/>
              <a:gd name="connsiteY3-8" fmla="*/ 4356986 h 4461225"/>
              <a:gd name="connsiteX4-9" fmla="*/ 887975 w 4400295"/>
              <a:gd name="connsiteY4-10" fmla="*/ 3915598 h 4461225"/>
              <a:gd name="connsiteX5" fmla="*/ 42475 w 4400295"/>
              <a:gd name="connsiteY5" fmla="*/ 2178493 h 4461225"/>
              <a:gd name="connsiteX0-11" fmla="*/ 430 w 4358250"/>
              <a:gd name="connsiteY0-12" fmla="*/ 2178493 h 4461225"/>
              <a:gd name="connsiteX1-13" fmla="*/ 2179340 w 4358250"/>
              <a:gd name="connsiteY1-14" fmla="*/ 0 h 4461225"/>
              <a:gd name="connsiteX2-15" fmla="*/ 4358250 w 4358250"/>
              <a:gd name="connsiteY2-16" fmla="*/ 2178493 h 4461225"/>
              <a:gd name="connsiteX3-17" fmla="*/ 2179340 w 4358250"/>
              <a:gd name="connsiteY3-18" fmla="*/ 4356986 h 4461225"/>
              <a:gd name="connsiteX4-19" fmla="*/ 845930 w 4358250"/>
              <a:gd name="connsiteY4-20" fmla="*/ 3915598 h 4461225"/>
              <a:gd name="connsiteX5-21" fmla="*/ 430 w 4358250"/>
              <a:gd name="connsiteY5-22" fmla="*/ 2178493 h 4461225"/>
              <a:gd name="connsiteX0-23" fmla="*/ 430 w 4358250"/>
              <a:gd name="connsiteY0-24" fmla="*/ 2178493 h 4443710"/>
              <a:gd name="connsiteX1-25" fmla="*/ 2179340 w 4358250"/>
              <a:gd name="connsiteY1-26" fmla="*/ 0 h 4443710"/>
              <a:gd name="connsiteX2-27" fmla="*/ 4358250 w 4358250"/>
              <a:gd name="connsiteY2-28" fmla="*/ 2178493 h 4443710"/>
              <a:gd name="connsiteX3-29" fmla="*/ 2179340 w 4358250"/>
              <a:gd name="connsiteY3-30" fmla="*/ 4356986 h 4443710"/>
              <a:gd name="connsiteX4-31" fmla="*/ 845930 w 4358250"/>
              <a:gd name="connsiteY4-32" fmla="*/ 3915598 h 4443710"/>
              <a:gd name="connsiteX5-33" fmla="*/ 430 w 4358250"/>
              <a:gd name="connsiteY5-34" fmla="*/ 2178493 h 4443710"/>
              <a:gd name="connsiteX0-35" fmla="*/ 430 w 4358250"/>
              <a:gd name="connsiteY0-36" fmla="*/ 2178493 h 4362020"/>
              <a:gd name="connsiteX1-37" fmla="*/ 2179340 w 4358250"/>
              <a:gd name="connsiteY1-38" fmla="*/ 0 h 4362020"/>
              <a:gd name="connsiteX2-39" fmla="*/ 4358250 w 4358250"/>
              <a:gd name="connsiteY2-40" fmla="*/ 2178493 h 4362020"/>
              <a:gd name="connsiteX3-41" fmla="*/ 2179340 w 4358250"/>
              <a:gd name="connsiteY3-42" fmla="*/ 4356986 h 4362020"/>
              <a:gd name="connsiteX4-43" fmla="*/ 845930 w 4358250"/>
              <a:gd name="connsiteY4-44" fmla="*/ 3915598 h 4362020"/>
              <a:gd name="connsiteX5-45" fmla="*/ 430 w 4358250"/>
              <a:gd name="connsiteY5-46" fmla="*/ 2178493 h 4362020"/>
              <a:gd name="connsiteX0-47" fmla="*/ 430 w 4358250"/>
              <a:gd name="connsiteY0-48" fmla="*/ 2178493 h 4361382"/>
              <a:gd name="connsiteX1-49" fmla="*/ 2179340 w 4358250"/>
              <a:gd name="connsiteY1-50" fmla="*/ 0 h 4361382"/>
              <a:gd name="connsiteX2-51" fmla="*/ 4358250 w 4358250"/>
              <a:gd name="connsiteY2-52" fmla="*/ 2178493 h 4361382"/>
              <a:gd name="connsiteX3-53" fmla="*/ 2179340 w 4358250"/>
              <a:gd name="connsiteY3-54" fmla="*/ 4356986 h 4361382"/>
              <a:gd name="connsiteX4-55" fmla="*/ 845930 w 4358250"/>
              <a:gd name="connsiteY4-56" fmla="*/ 3915598 h 4361382"/>
              <a:gd name="connsiteX5-57" fmla="*/ 430 w 4358250"/>
              <a:gd name="connsiteY5-58" fmla="*/ 2178493 h 4361382"/>
              <a:gd name="connsiteX0-59" fmla="*/ 430 w 4446871"/>
              <a:gd name="connsiteY0-60" fmla="*/ 2178493 h 4362484"/>
              <a:gd name="connsiteX1-61" fmla="*/ 2179340 w 4446871"/>
              <a:gd name="connsiteY1-62" fmla="*/ 0 h 4362484"/>
              <a:gd name="connsiteX2-63" fmla="*/ 4358250 w 4446871"/>
              <a:gd name="connsiteY2-64" fmla="*/ 2178493 h 4362484"/>
              <a:gd name="connsiteX3-65" fmla="*/ 3803957 w 4446871"/>
              <a:gd name="connsiteY3-66" fmla="*/ 3631614 h 4362484"/>
              <a:gd name="connsiteX4-67" fmla="*/ 2179340 w 4446871"/>
              <a:gd name="connsiteY4-68" fmla="*/ 4356986 h 4362484"/>
              <a:gd name="connsiteX5-69" fmla="*/ 845930 w 4446871"/>
              <a:gd name="connsiteY5-70" fmla="*/ 3915598 h 4362484"/>
              <a:gd name="connsiteX6" fmla="*/ 430 w 4446871"/>
              <a:gd name="connsiteY6" fmla="*/ 2178493 h 4362484"/>
              <a:gd name="connsiteX0-71" fmla="*/ 430 w 4446871"/>
              <a:gd name="connsiteY0-72" fmla="*/ 2178493 h 4362484"/>
              <a:gd name="connsiteX1-73" fmla="*/ 2179340 w 4446871"/>
              <a:gd name="connsiteY1-74" fmla="*/ 0 h 4362484"/>
              <a:gd name="connsiteX2-75" fmla="*/ 4358250 w 4446871"/>
              <a:gd name="connsiteY2-76" fmla="*/ 2178493 h 4362484"/>
              <a:gd name="connsiteX3-77" fmla="*/ 3803957 w 4446871"/>
              <a:gd name="connsiteY3-78" fmla="*/ 3631614 h 4362484"/>
              <a:gd name="connsiteX4-79" fmla="*/ 2179340 w 4446871"/>
              <a:gd name="connsiteY4-80" fmla="*/ 4356986 h 4362484"/>
              <a:gd name="connsiteX5-81" fmla="*/ 845930 w 4446871"/>
              <a:gd name="connsiteY5-82" fmla="*/ 3915598 h 4362484"/>
              <a:gd name="connsiteX6-83" fmla="*/ 430 w 4446871"/>
              <a:gd name="connsiteY6-84" fmla="*/ 2178493 h 4362484"/>
              <a:gd name="connsiteX0-85" fmla="*/ 430 w 4358250"/>
              <a:gd name="connsiteY0-86" fmla="*/ 2178493 h 4362484"/>
              <a:gd name="connsiteX1-87" fmla="*/ 2179340 w 4358250"/>
              <a:gd name="connsiteY1-88" fmla="*/ 0 h 4362484"/>
              <a:gd name="connsiteX2-89" fmla="*/ 4358250 w 4358250"/>
              <a:gd name="connsiteY2-90" fmla="*/ 2178493 h 4362484"/>
              <a:gd name="connsiteX3-91" fmla="*/ 3803957 w 4358250"/>
              <a:gd name="connsiteY3-92" fmla="*/ 3631614 h 4362484"/>
              <a:gd name="connsiteX4-93" fmla="*/ 2179340 w 4358250"/>
              <a:gd name="connsiteY4-94" fmla="*/ 4356986 h 4362484"/>
              <a:gd name="connsiteX5-95" fmla="*/ 845930 w 4358250"/>
              <a:gd name="connsiteY5-96" fmla="*/ 3915598 h 4362484"/>
              <a:gd name="connsiteX6-97" fmla="*/ 430 w 4358250"/>
              <a:gd name="connsiteY6-98" fmla="*/ 2178493 h 4362484"/>
              <a:gd name="connsiteX0-99" fmla="*/ 430 w 4358250"/>
              <a:gd name="connsiteY0-100" fmla="*/ 2178493 h 4362484"/>
              <a:gd name="connsiteX1-101" fmla="*/ 2179340 w 4358250"/>
              <a:gd name="connsiteY1-102" fmla="*/ 0 h 4362484"/>
              <a:gd name="connsiteX2-103" fmla="*/ 4358250 w 4358250"/>
              <a:gd name="connsiteY2-104" fmla="*/ 2178493 h 4362484"/>
              <a:gd name="connsiteX3-105" fmla="*/ 3803957 w 4358250"/>
              <a:gd name="connsiteY3-106" fmla="*/ 3631614 h 4362484"/>
              <a:gd name="connsiteX4-107" fmla="*/ 2179340 w 4358250"/>
              <a:gd name="connsiteY4-108" fmla="*/ 4356986 h 4362484"/>
              <a:gd name="connsiteX5-109" fmla="*/ 845930 w 4358250"/>
              <a:gd name="connsiteY5-110" fmla="*/ 3915598 h 4362484"/>
              <a:gd name="connsiteX6-111" fmla="*/ 430 w 4358250"/>
              <a:gd name="connsiteY6-112" fmla="*/ 2178493 h 4362484"/>
              <a:gd name="connsiteX0-113" fmla="*/ 430 w 4358250"/>
              <a:gd name="connsiteY0-114" fmla="*/ 2178493 h 4362484"/>
              <a:gd name="connsiteX1-115" fmla="*/ 2179340 w 4358250"/>
              <a:gd name="connsiteY1-116" fmla="*/ 0 h 4362484"/>
              <a:gd name="connsiteX2-117" fmla="*/ 4358250 w 4358250"/>
              <a:gd name="connsiteY2-118" fmla="*/ 2178493 h 4362484"/>
              <a:gd name="connsiteX3-119" fmla="*/ 3803957 w 4358250"/>
              <a:gd name="connsiteY3-120" fmla="*/ 3631614 h 4362484"/>
              <a:gd name="connsiteX4-121" fmla="*/ 2179340 w 4358250"/>
              <a:gd name="connsiteY4-122" fmla="*/ 4356986 h 4362484"/>
              <a:gd name="connsiteX5-123" fmla="*/ 845930 w 4358250"/>
              <a:gd name="connsiteY5-124" fmla="*/ 3915598 h 4362484"/>
              <a:gd name="connsiteX6-125" fmla="*/ 430 w 4358250"/>
              <a:gd name="connsiteY6-126" fmla="*/ 2178493 h 4362484"/>
              <a:gd name="connsiteX0-127" fmla="*/ 430 w 4358250"/>
              <a:gd name="connsiteY0-128" fmla="*/ 2178493 h 4357463"/>
              <a:gd name="connsiteX1-129" fmla="*/ 2179340 w 4358250"/>
              <a:gd name="connsiteY1-130" fmla="*/ 0 h 4357463"/>
              <a:gd name="connsiteX2-131" fmla="*/ 4358250 w 4358250"/>
              <a:gd name="connsiteY2-132" fmla="*/ 2178493 h 4357463"/>
              <a:gd name="connsiteX3-133" fmla="*/ 3803957 w 4358250"/>
              <a:gd name="connsiteY3-134" fmla="*/ 3631614 h 4357463"/>
              <a:gd name="connsiteX4-135" fmla="*/ 2179340 w 4358250"/>
              <a:gd name="connsiteY4-136" fmla="*/ 4356986 h 4357463"/>
              <a:gd name="connsiteX5-137" fmla="*/ 845930 w 4358250"/>
              <a:gd name="connsiteY5-138" fmla="*/ 3915598 h 4357463"/>
              <a:gd name="connsiteX6-139" fmla="*/ 430 w 4358250"/>
              <a:gd name="connsiteY6-140" fmla="*/ 2178493 h 4357463"/>
              <a:gd name="connsiteX0-141" fmla="*/ 717 w 4358537"/>
              <a:gd name="connsiteY0-142" fmla="*/ 2295351 h 4474321"/>
              <a:gd name="connsiteX1-143" fmla="*/ 980315 w 4358537"/>
              <a:gd name="connsiteY1-144" fmla="*/ 506330 h 4474321"/>
              <a:gd name="connsiteX2-145" fmla="*/ 2179627 w 4358537"/>
              <a:gd name="connsiteY2-146" fmla="*/ 116858 h 4474321"/>
              <a:gd name="connsiteX3-147" fmla="*/ 4358537 w 4358537"/>
              <a:gd name="connsiteY3-148" fmla="*/ 2295351 h 4474321"/>
              <a:gd name="connsiteX4-149" fmla="*/ 3804244 w 4358537"/>
              <a:gd name="connsiteY4-150" fmla="*/ 3748472 h 4474321"/>
              <a:gd name="connsiteX5-151" fmla="*/ 2179627 w 4358537"/>
              <a:gd name="connsiteY5-152" fmla="*/ 4473844 h 4474321"/>
              <a:gd name="connsiteX6-153" fmla="*/ 846217 w 4358537"/>
              <a:gd name="connsiteY6-154" fmla="*/ 4032456 h 4474321"/>
              <a:gd name="connsiteX7" fmla="*/ 717 w 4358537"/>
              <a:gd name="connsiteY7" fmla="*/ 2295351 h 4474321"/>
              <a:gd name="connsiteX0-155" fmla="*/ 717 w 4358537"/>
              <a:gd name="connsiteY0-156" fmla="*/ 2271433 h 4450403"/>
              <a:gd name="connsiteX1-157" fmla="*/ 980315 w 4358537"/>
              <a:gd name="connsiteY1-158" fmla="*/ 482412 h 4450403"/>
              <a:gd name="connsiteX2-159" fmla="*/ 2179627 w 4358537"/>
              <a:gd name="connsiteY2-160" fmla="*/ 92940 h 4450403"/>
              <a:gd name="connsiteX3-161" fmla="*/ 4358537 w 4358537"/>
              <a:gd name="connsiteY3-162" fmla="*/ 2271433 h 4450403"/>
              <a:gd name="connsiteX4-163" fmla="*/ 3804244 w 4358537"/>
              <a:gd name="connsiteY4-164" fmla="*/ 3724554 h 4450403"/>
              <a:gd name="connsiteX5-165" fmla="*/ 2179627 w 4358537"/>
              <a:gd name="connsiteY5-166" fmla="*/ 4449926 h 4450403"/>
              <a:gd name="connsiteX6-167" fmla="*/ 846217 w 4358537"/>
              <a:gd name="connsiteY6-168" fmla="*/ 4008538 h 4450403"/>
              <a:gd name="connsiteX7-169" fmla="*/ 717 w 4358537"/>
              <a:gd name="connsiteY7-170" fmla="*/ 2271433 h 4450403"/>
              <a:gd name="connsiteX0-171" fmla="*/ 717 w 4358537"/>
              <a:gd name="connsiteY0-172" fmla="*/ 2271433 h 4450403"/>
              <a:gd name="connsiteX1-173" fmla="*/ 980315 w 4358537"/>
              <a:gd name="connsiteY1-174" fmla="*/ 482412 h 4450403"/>
              <a:gd name="connsiteX2-175" fmla="*/ 2179627 w 4358537"/>
              <a:gd name="connsiteY2-176" fmla="*/ 92940 h 4450403"/>
              <a:gd name="connsiteX3-177" fmla="*/ 4358537 w 4358537"/>
              <a:gd name="connsiteY3-178" fmla="*/ 2271433 h 4450403"/>
              <a:gd name="connsiteX4-179" fmla="*/ 3804244 w 4358537"/>
              <a:gd name="connsiteY4-180" fmla="*/ 3724554 h 4450403"/>
              <a:gd name="connsiteX5-181" fmla="*/ 2179627 w 4358537"/>
              <a:gd name="connsiteY5-182" fmla="*/ 4449926 h 4450403"/>
              <a:gd name="connsiteX6-183" fmla="*/ 846217 w 4358537"/>
              <a:gd name="connsiteY6-184" fmla="*/ 4008538 h 4450403"/>
              <a:gd name="connsiteX7-185" fmla="*/ 717 w 4358537"/>
              <a:gd name="connsiteY7-186" fmla="*/ 2271433 h 4450403"/>
              <a:gd name="connsiteX0-187" fmla="*/ 717 w 4358537"/>
              <a:gd name="connsiteY0-188" fmla="*/ 2180017 h 4358987"/>
              <a:gd name="connsiteX1-189" fmla="*/ 980315 w 4358537"/>
              <a:gd name="connsiteY1-190" fmla="*/ 390996 h 4358987"/>
              <a:gd name="connsiteX2-191" fmla="*/ 2179627 w 4358537"/>
              <a:gd name="connsiteY2-192" fmla="*/ 1524 h 4358987"/>
              <a:gd name="connsiteX3-193" fmla="*/ 4358537 w 4358537"/>
              <a:gd name="connsiteY3-194" fmla="*/ 2180017 h 4358987"/>
              <a:gd name="connsiteX4-195" fmla="*/ 3804244 w 4358537"/>
              <a:gd name="connsiteY4-196" fmla="*/ 3633138 h 4358987"/>
              <a:gd name="connsiteX5-197" fmla="*/ 2179627 w 4358537"/>
              <a:gd name="connsiteY5-198" fmla="*/ 4358510 h 4358987"/>
              <a:gd name="connsiteX6-199" fmla="*/ 846217 w 4358537"/>
              <a:gd name="connsiteY6-200" fmla="*/ 3917122 h 4358987"/>
              <a:gd name="connsiteX7-201" fmla="*/ 717 w 4358537"/>
              <a:gd name="connsiteY7-202" fmla="*/ 2180017 h 4358987"/>
              <a:gd name="connsiteX0-203" fmla="*/ 717 w 4358537"/>
              <a:gd name="connsiteY0-204" fmla="*/ 1995182 h 4174152"/>
              <a:gd name="connsiteX1-205" fmla="*/ 980315 w 4358537"/>
              <a:gd name="connsiteY1-206" fmla="*/ 206161 h 4174152"/>
              <a:gd name="connsiteX2-207" fmla="*/ 2376829 w 4358537"/>
              <a:gd name="connsiteY2-208" fmla="*/ 6012 h 4174152"/>
              <a:gd name="connsiteX3-209" fmla="*/ 4358537 w 4358537"/>
              <a:gd name="connsiteY3-210" fmla="*/ 1995182 h 4174152"/>
              <a:gd name="connsiteX4-211" fmla="*/ 3804244 w 4358537"/>
              <a:gd name="connsiteY4-212" fmla="*/ 3448303 h 4174152"/>
              <a:gd name="connsiteX5-213" fmla="*/ 2179627 w 4358537"/>
              <a:gd name="connsiteY5-214" fmla="*/ 4173675 h 4174152"/>
              <a:gd name="connsiteX6-215" fmla="*/ 846217 w 4358537"/>
              <a:gd name="connsiteY6-216" fmla="*/ 3732287 h 4174152"/>
              <a:gd name="connsiteX7-217" fmla="*/ 717 w 4358537"/>
              <a:gd name="connsiteY7-218" fmla="*/ 1995182 h 4174152"/>
              <a:gd name="connsiteX0-219" fmla="*/ 717 w 4358537"/>
              <a:gd name="connsiteY0-220" fmla="*/ 1990215 h 4169185"/>
              <a:gd name="connsiteX1-221" fmla="*/ 980315 w 4358537"/>
              <a:gd name="connsiteY1-222" fmla="*/ 201194 h 4169185"/>
              <a:gd name="connsiteX2-223" fmla="*/ 2376829 w 4358537"/>
              <a:gd name="connsiteY2-224" fmla="*/ 1045 h 4169185"/>
              <a:gd name="connsiteX3-225" fmla="*/ 4358537 w 4358537"/>
              <a:gd name="connsiteY3-226" fmla="*/ 1990215 h 4169185"/>
              <a:gd name="connsiteX4-227" fmla="*/ 3804244 w 4358537"/>
              <a:gd name="connsiteY4-228" fmla="*/ 3443336 h 4169185"/>
              <a:gd name="connsiteX5-229" fmla="*/ 2179627 w 4358537"/>
              <a:gd name="connsiteY5-230" fmla="*/ 4168708 h 4169185"/>
              <a:gd name="connsiteX6-231" fmla="*/ 846217 w 4358537"/>
              <a:gd name="connsiteY6-232" fmla="*/ 3727320 h 4169185"/>
              <a:gd name="connsiteX7-233" fmla="*/ 717 w 4358537"/>
              <a:gd name="connsiteY7-234" fmla="*/ 1990215 h 4169185"/>
              <a:gd name="connsiteX0-235" fmla="*/ 717 w 4358537"/>
              <a:gd name="connsiteY0-236" fmla="*/ 2044765 h 4223735"/>
              <a:gd name="connsiteX1-237" fmla="*/ 980315 w 4358537"/>
              <a:gd name="connsiteY1-238" fmla="*/ 255744 h 4223735"/>
              <a:gd name="connsiteX2-239" fmla="*/ 2368941 w 4358537"/>
              <a:gd name="connsiteY2-240" fmla="*/ 376 h 4223735"/>
              <a:gd name="connsiteX3-241" fmla="*/ 4358537 w 4358537"/>
              <a:gd name="connsiteY3-242" fmla="*/ 2044765 h 4223735"/>
              <a:gd name="connsiteX4-243" fmla="*/ 3804244 w 4358537"/>
              <a:gd name="connsiteY4-244" fmla="*/ 3497886 h 4223735"/>
              <a:gd name="connsiteX5-245" fmla="*/ 2179627 w 4358537"/>
              <a:gd name="connsiteY5-246" fmla="*/ 4223258 h 4223735"/>
              <a:gd name="connsiteX6-247" fmla="*/ 846217 w 4358537"/>
              <a:gd name="connsiteY6-248" fmla="*/ 3781870 h 4223735"/>
              <a:gd name="connsiteX7-249" fmla="*/ 717 w 4358537"/>
              <a:gd name="connsiteY7-250" fmla="*/ 2044765 h 4223735"/>
              <a:gd name="connsiteX0-251" fmla="*/ 717 w 4358537"/>
              <a:gd name="connsiteY0-252" fmla="*/ 2044765 h 4223735"/>
              <a:gd name="connsiteX1-253" fmla="*/ 980315 w 4358537"/>
              <a:gd name="connsiteY1-254" fmla="*/ 255744 h 4223735"/>
              <a:gd name="connsiteX2-255" fmla="*/ 2368941 w 4358537"/>
              <a:gd name="connsiteY2-256" fmla="*/ 376 h 4223735"/>
              <a:gd name="connsiteX3-257" fmla="*/ 4358537 w 4358537"/>
              <a:gd name="connsiteY3-258" fmla="*/ 2044765 h 4223735"/>
              <a:gd name="connsiteX4-259" fmla="*/ 3804244 w 4358537"/>
              <a:gd name="connsiteY4-260" fmla="*/ 3497886 h 4223735"/>
              <a:gd name="connsiteX5-261" fmla="*/ 2179627 w 4358537"/>
              <a:gd name="connsiteY5-262" fmla="*/ 4223258 h 4223735"/>
              <a:gd name="connsiteX6-263" fmla="*/ 846217 w 4358537"/>
              <a:gd name="connsiteY6-264" fmla="*/ 3781870 h 4223735"/>
              <a:gd name="connsiteX7-265" fmla="*/ 717 w 4358537"/>
              <a:gd name="connsiteY7-266" fmla="*/ 2044765 h 4223735"/>
              <a:gd name="connsiteX0-267" fmla="*/ 36241 w 4394061"/>
              <a:gd name="connsiteY0-268" fmla="*/ 2044765 h 4223735"/>
              <a:gd name="connsiteX1-269" fmla="*/ 1015839 w 4394061"/>
              <a:gd name="connsiteY1-270" fmla="*/ 255744 h 4223735"/>
              <a:gd name="connsiteX2-271" fmla="*/ 2404465 w 4394061"/>
              <a:gd name="connsiteY2-272" fmla="*/ 376 h 4223735"/>
              <a:gd name="connsiteX3-273" fmla="*/ 4394061 w 4394061"/>
              <a:gd name="connsiteY3-274" fmla="*/ 2044765 h 4223735"/>
              <a:gd name="connsiteX4-275" fmla="*/ 3839768 w 4394061"/>
              <a:gd name="connsiteY4-276" fmla="*/ 3497886 h 4223735"/>
              <a:gd name="connsiteX5-277" fmla="*/ 2215151 w 4394061"/>
              <a:gd name="connsiteY5-278" fmla="*/ 4223258 h 4223735"/>
              <a:gd name="connsiteX6-279" fmla="*/ 881741 w 4394061"/>
              <a:gd name="connsiteY6-280" fmla="*/ 3781870 h 4223735"/>
              <a:gd name="connsiteX7-281" fmla="*/ 274361 w 4394061"/>
              <a:gd name="connsiteY7-282" fmla="*/ 3024581 h 4223735"/>
              <a:gd name="connsiteX8" fmla="*/ 36241 w 4394061"/>
              <a:gd name="connsiteY8" fmla="*/ 2044765 h 4223735"/>
              <a:gd name="connsiteX0-283" fmla="*/ 23687 w 4381507"/>
              <a:gd name="connsiteY0-284" fmla="*/ 2044765 h 4223735"/>
              <a:gd name="connsiteX1-285" fmla="*/ 1003285 w 4381507"/>
              <a:gd name="connsiteY1-286" fmla="*/ 255744 h 4223735"/>
              <a:gd name="connsiteX2-287" fmla="*/ 2391911 w 4381507"/>
              <a:gd name="connsiteY2-288" fmla="*/ 376 h 4223735"/>
              <a:gd name="connsiteX3-289" fmla="*/ 4381507 w 4381507"/>
              <a:gd name="connsiteY3-290" fmla="*/ 2044765 h 4223735"/>
              <a:gd name="connsiteX4-291" fmla="*/ 3827214 w 4381507"/>
              <a:gd name="connsiteY4-292" fmla="*/ 3497886 h 4223735"/>
              <a:gd name="connsiteX5-293" fmla="*/ 2202597 w 4381507"/>
              <a:gd name="connsiteY5-294" fmla="*/ 4223258 h 4223735"/>
              <a:gd name="connsiteX6-295" fmla="*/ 869187 w 4381507"/>
              <a:gd name="connsiteY6-296" fmla="*/ 3781870 h 4223735"/>
              <a:gd name="connsiteX7-297" fmla="*/ 261807 w 4381507"/>
              <a:gd name="connsiteY7-298" fmla="*/ 3024581 h 4223735"/>
              <a:gd name="connsiteX8-299" fmla="*/ 23687 w 4381507"/>
              <a:gd name="connsiteY8-300" fmla="*/ 2044765 h 4223735"/>
              <a:gd name="connsiteX0-301" fmla="*/ 21 w 4357841"/>
              <a:gd name="connsiteY0-302" fmla="*/ 2044765 h 4223735"/>
              <a:gd name="connsiteX1-303" fmla="*/ 979619 w 4357841"/>
              <a:gd name="connsiteY1-304" fmla="*/ 255744 h 4223735"/>
              <a:gd name="connsiteX2-305" fmla="*/ 2368245 w 4357841"/>
              <a:gd name="connsiteY2-306" fmla="*/ 376 h 4223735"/>
              <a:gd name="connsiteX3-307" fmla="*/ 4357841 w 4357841"/>
              <a:gd name="connsiteY3-308" fmla="*/ 2044765 h 4223735"/>
              <a:gd name="connsiteX4-309" fmla="*/ 3803548 w 4357841"/>
              <a:gd name="connsiteY4-310" fmla="*/ 3497886 h 4223735"/>
              <a:gd name="connsiteX5-311" fmla="*/ 2178931 w 4357841"/>
              <a:gd name="connsiteY5-312" fmla="*/ 4223258 h 4223735"/>
              <a:gd name="connsiteX6-313" fmla="*/ 845521 w 4357841"/>
              <a:gd name="connsiteY6-314" fmla="*/ 3781870 h 4223735"/>
              <a:gd name="connsiteX7-315" fmla="*/ 238141 w 4357841"/>
              <a:gd name="connsiteY7-316" fmla="*/ 3024581 h 4223735"/>
              <a:gd name="connsiteX8-317" fmla="*/ 21 w 4357841"/>
              <a:gd name="connsiteY8-318" fmla="*/ 2044765 h 42237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 ang="0">
                <a:pos x="connsiteX7-169" y="connsiteY7-170"/>
              </a:cxn>
              <a:cxn ang="0">
                <a:pos x="connsiteX8-299" y="connsiteY8-300"/>
              </a:cxn>
            </a:cxnLst>
            <a:rect l="l" t="t" r="r" b="b"/>
            <a:pathLst>
              <a:path w="4357841" h="4223735">
                <a:moveTo>
                  <a:pt x="21" y="2044765"/>
                </a:moveTo>
                <a:cubicBezTo>
                  <a:pt x="-2609" y="1449189"/>
                  <a:pt x="245728" y="894921"/>
                  <a:pt x="979619" y="255744"/>
                </a:cubicBezTo>
                <a:cubicBezTo>
                  <a:pt x="1437428" y="66207"/>
                  <a:pt x="1363476" y="-5922"/>
                  <a:pt x="2368245" y="376"/>
                </a:cubicBezTo>
                <a:cubicBezTo>
                  <a:pt x="3373014" y="6674"/>
                  <a:pt x="4352636" y="907027"/>
                  <a:pt x="4357841" y="2044765"/>
                </a:cubicBezTo>
                <a:cubicBezTo>
                  <a:pt x="4315717" y="2519875"/>
                  <a:pt x="4166700" y="3134804"/>
                  <a:pt x="3803548" y="3497886"/>
                </a:cubicBezTo>
                <a:cubicBezTo>
                  <a:pt x="3440396" y="3860968"/>
                  <a:pt x="2703488" y="4239035"/>
                  <a:pt x="2178931" y="4223258"/>
                </a:cubicBezTo>
                <a:cubicBezTo>
                  <a:pt x="1654374" y="4207481"/>
                  <a:pt x="1163727" y="3986909"/>
                  <a:pt x="845521" y="3781870"/>
                </a:cubicBezTo>
                <a:cubicBezTo>
                  <a:pt x="527315" y="3576832"/>
                  <a:pt x="379058" y="3314099"/>
                  <a:pt x="238141" y="3024581"/>
                </a:cubicBezTo>
                <a:cubicBezTo>
                  <a:pt x="278649" y="3003271"/>
                  <a:pt x="2651" y="2640341"/>
                  <a:pt x="21" y="2044765"/>
                </a:cubicBezTo>
                <a:close/>
              </a:path>
            </a:pathLst>
          </a:custGeom>
          <a:solidFill>
            <a:srgbClr val="CDA627"/>
          </a:solidFill>
          <a:ln w="127000" cmpd="sng">
            <a:noFill/>
          </a:ln>
          <a:effectLst>
            <a:outerShdw blurRad="44450" dist="38100" dir="8160000" algn="tl" rotWithShape="0">
              <a:srgbClr val="000000">
                <a:alpha val="40000"/>
              </a:srgbClr>
            </a:outerShdw>
          </a:effectLst>
        </p:spPr>
        <p:txBody>
          <a:bodyPr vert="horz" anchor="ctr"/>
          <a:lstStyle>
            <a:lvl1pPr algn="ctr">
              <a:defRPr sz="3200">
                <a:ln>
                  <a:noFill/>
                </a:ln>
                <a:solidFill>
                  <a:schemeClr val="tx1"/>
                </a:solidFill>
                <a:latin typeface="Arial" panose="020B0604020202020204"/>
                <a:cs typeface="Arial" panose="020B0604020202020204"/>
              </a:defRPr>
            </a:lvl1pPr>
          </a:lstStyle>
          <a:p>
            <a:endParaRPr lang="en-US" dirty="0"/>
          </a:p>
        </p:txBody>
      </p:sp>
      <p:sp>
        <p:nvSpPr>
          <p:cNvPr id="22" name="Picture Placeholder 8"/>
          <p:cNvSpPr>
            <a:spLocks noGrp="1"/>
          </p:cNvSpPr>
          <p:nvPr>
            <p:ph type="pic" sz="quarter" idx="20"/>
          </p:nvPr>
        </p:nvSpPr>
        <p:spPr>
          <a:xfrm>
            <a:off x="16224448" y="4875862"/>
            <a:ext cx="3359156" cy="3361026"/>
          </a:xfrm>
          <a:custGeom>
            <a:avLst/>
            <a:gdLst>
              <a:gd name="connsiteX0" fmla="*/ 0 w 4357820"/>
              <a:gd name="connsiteY0" fmla="*/ 2178493 h 4356986"/>
              <a:gd name="connsiteX1" fmla="*/ 2178910 w 4357820"/>
              <a:gd name="connsiteY1" fmla="*/ 0 h 4356986"/>
              <a:gd name="connsiteX2" fmla="*/ 4357820 w 4357820"/>
              <a:gd name="connsiteY2" fmla="*/ 2178493 h 4356986"/>
              <a:gd name="connsiteX3" fmla="*/ 2178910 w 4357820"/>
              <a:gd name="connsiteY3" fmla="*/ 4356986 h 4356986"/>
              <a:gd name="connsiteX4" fmla="*/ 0 w 4357820"/>
              <a:gd name="connsiteY4" fmla="*/ 2178493 h 4356986"/>
              <a:gd name="connsiteX0-1" fmla="*/ 42475 w 4400295"/>
              <a:gd name="connsiteY0-2" fmla="*/ 2178493 h 4461225"/>
              <a:gd name="connsiteX1-3" fmla="*/ 2221385 w 4400295"/>
              <a:gd name="connsiteY1-4" fmla="*/ 0 h 4461225"/>
              <a:gd name="connsiteX2-5" fmla="*/ 4400295 w 4400295"/>
              <a:gd name="connsiteY2-6" fmla="*/ 2178493 h 4461225"/>
              <a:gd name="connsiteX3-7" fmla="*/ 2221385 w 4400295"/>
              <a:gd name="connsiteY3-8" fmla="*/ 4356986 h 4461225"/>
              <a:gd name="connsiteX4-9" fmla="*/ 887975 w 4400295"/>
              <a:gd name="connsiteY4-10" fmla="*/ 3915598 h 4461225"/>
              <a:gd name="connsiteX5" fmla="*/ 42475 w 4400295"/>
              <a:gd name="connsiteY5" fmla="*/ 2178493 h 4461225"/>
              <a:gd name="connsiteX0-11" fmla="*/ 430 w 4358250"/>
              <a:gd name="connsiteY0-12" fmla="*/ 2178493 h 4461225"/>
              <a:gd name="connsiteX1-13" fmla="*/ 2179340 w 4358250"/>
              <a:gd name="connsiteY1-14" fmla="*/ 0 h 4461225"/>
              <a:gd name="connsiteX2-15" fmla="*/ 4358250 w 4358250"/>
              <a:gd name="connsiteY2-16" fmla="*/ 2178493 h 4461225"/>
              <a:gd name="connsiteX3-17" fmla="*/ 2179340 w 4358250"/>
              <a:gd name="connsiteY3-18" fmla="*/ 4356986 h 4461225"/>
              <a:gd name="connsiteX4-19" fmla="*/ 845930 w 4358250"/>
              <a:gd name="connsiteY4-20" fmla="*/ 3915598 h 4461225"/>
              <a:gd name="connsiteX5-21" fmla="*/ 430 w 4358250"/>
              <a:gd name="connsiteY5-22" fmla="*/ 2178493 h 4461225"/>
              <a:gd name="connsiteX0-23" fmla="*/ 430 w 4358250"/>
              <a:gd name="connsiteY0-24" fmla="*/ 2178493 h 4443710"/>
              <a:gd name="connsiteX1-25" fmla="*/ 2179340 w 4358250"/>
              <a:gd name="connsiteY1-26" fmla="*/ 0 h 4443710"/>
              <a:gd name="connsiteX2-27" fmla="*/ 4358250 w 4358250"/>
              <a:gd name="connsiteY2-28" fmla="*/ 2178493 h 4443710"/>
              <a:gd name="connsiteX3-29" fmla="*/ 2179340 w 4358250"/>
              <a:gd name="connsiteY3-30" fmla="*/ 4356986 h 4443710"/>
              <a:gd name="connsiteX4-31" fmla="*/ 845930 w 4358250"/>
              <a:gd name="connsiteY4-32" fmla="*/ 3915598 h 4443710"/>
              <a:gd name="connsiteX5-33" fmla="*/ 430 w 4358250"/>
              <a:gd name="connsiteY5-34" fmla="*/ 2178493 h 4443710"/>
              <a:gd name="connsiteX0-35" fmla="*/ 430 w 4358250"/>
              <a:gd name="connsiteY0-36" fmla="*/ 2178493 h 4362020"/>
              <a:gd name="connsiteX1-37" fmla="*/ 2179340 w 4358250"/>
              <a:gd name="connsiteY1-38" fmla="*/ 0 h 4362020"/>
              <a:gd name="connsiteX2-39" fmla="*/ 4358250 w 4358250"/>
              <a:gd name="connsiteY2-40" fmla="*/ 2178493 h 4362020"/>
              <a:gd name="connsiteX3-41" fmla="*/ 2179340 w 4358250"/>
              <a:gd name="connsiteY3-42" fmla="*/ 4356986 h 4362020"/>
              <a:gd name="connsiteX4-43" fmla="*/ 845930 w 4358250"/>
              <a:gd name="connsiteY4-44" fmla="*/ 3915598 h 4362020"/>
              <a:gd name="connsiteX5-45" fmla="*/ 430 w 4358250"/>
              <a:gd name="connsiteY5-46" fmla="*/ 2178493 h 4362020"/>
              <a:gd name="connsiteX0-47" fmla="*/ 430 w 4358250"/>
              <a:gd name="connsiteY0-48" fmla="*/ 2178493 h 4361382"/>
              <a:gd name="connsiteX1-49" fmla="*/ 2179340 w 4358250"/>
              <a:gd name="connsiteY1-50" fmla="*/ 0 h 4361382"/>
              <a:gd name="connsiteX2-51" fmla="*/ 4358250 w 4358250"/>
              <a:gd name="connsiteY2-52" fmla="*/ 2178493 h 4361382"/>
              <a:gd name="connsiteX3-53" fmla="*/ 2179340 w 4358250"/>
              <a:gd name="connsiteY3-54" fmla="*/ 4356986 h 4361382"/>
              <a:gd name="connsiteX4-55" fmla="*/ 845930 w 4358250"/>
              <a:gd name="connsiteY4-56" fmla="*/ 3915598 h 4361382"/>
              <a:gd name="connsiteX5-57" fmla="*/ 430 w 4358250"/>
              <a:gd name="connsiteY5-58" fmla="*/ 2178493 h 4361382"/>
              <a:gd name="connsiteX0-59" fmla="*/ 430 w 4446871"/>
              <a:gd name="connsiteY0-60" fmla="*/ 2178493 h 4362484"/>
              <a:gd name="connsiteX1-61" fmla="*/ 2179340 w 4446871"/>
              <a:gd name="connsiteY1-62" fmla="*/ 0 h 4362484"/>
              <a:gd name="connsiteX2-63" fmla="*/ 4358250 w 4446871"/>
              <a:gd name="connsiteY2-64" fmla="*/ 2178493 h 4362484"/>
              <a:gd name="connsiteX3-65" fmla="*/ 3803957 w 4446871"/>
              <a:gd name="connsiteY3-66" fmla="*/ 3631614 h 4362484"/>
              <a:gd name="connsiteX4-67" fmla="*/ 2179340 w 4446871"/>
              <a:gd name="connsiteY4-68" fmla="*/ 4356986 h 4362484"/>
              <a:gd name="connsiteX5-69" fmla="*/ 845930 w 4446871"/>
              <a:gd name="connsiteY5-70" fmla="*/ 3915598 h 4362484"/>
              <a:gd name="connsiteX6" fmla="*/ 430 w 4446871"/>
              <a:gd name="connsiteY6" fmla="*/ 2178493 h 4362484"/>
              <a:gd name="connsiteX0-71" fmla="*/ 430 w 4446871"/>
              <a:gd name="connsiteY0-72" fmla="*/ 2178493 h 4362484"/>
              <a:gd name="connsiteX1-73" fmla="*/ 2179340 w 4446871"/>
              <a:gd name="connsiteY1-74" fmla="*/ 0 h 4362484"/>
              <a:gd name="connsiteX2-75" fmla="*/ 4358250 w 4446871"/>
              <a:gd name="connsiteY2-76" fmla="*/ 2178493 h 4362484"/>
              <a:gd name="connsiteX3-77" fmla="*/ 3803957 w 4446871"/>
              <a:gd name="connsiteY3-78" fmla="*/ 3631614 h 4362484"/>
              <a:gd name="connsiteX4-79" fmla="*/ 2179340 w 4446871"/>
              <a:gd name="connsiteY4-80" fmla="*/ 4356986 h 4362484"/>
              <a:gd name="connsiteX5-81" fmla="*/ 845930 w 4446871"/>
              <a:gd name="connsiteY5-82" fmla="*/ 3915598 h 4362484"/>
              <a:gd name="connsiteX6-83" fmla="*/ 430 w 4446871"/>
              <a:gd name="connsiteY6-84" fmla="*/ 2178493 h 4362484"/>
              <a:gd name="connsiteX0-85" fmla="*/ 430 w 4358250"/>
              <a:gd name="connsiteY0-86" fmla="*/ 2178493 h 4362484"/>
              <a:gd name="connsiteX1-87" fmla="*/ 2179340 w 4358250"/>
              <a:gd name="connsiteY1-88" fmla="*/ 0 h 4362484"/>
              <a:gd name="connsiteX2-89" fmla="*/ 4358250 w 4358250"/>
              <a:gd name="connsiteY2-90" fmla="*/ 2178493 h 4362484"/>
              <a:gd name="connsiteX3-91" fmla="*/ 3803957 w 4358250"/>
              <a:gd name="connsiteY3-92" fmla="*/ 3631614 h 4362484"/>
              <a:gd name="connsiteX4-93" fmla="*/ 2179340 w 4358250"/>
              <a:gd name="connsiteY4-94" fmla="*/ 4356986 h 4362484"/>
              <a:gd name="connsiteX5-95" fmla="*/ 845930 w 4358250"/>
              <a:gd name="connsiteY5-96" fmla="*/ 3915598 h 4362484"/>
              <a:gd name="connsiteX6-97" fmla="*/ 430 w 4358250"/>
              <a:gd name="connsiteY6-98" fmla="*/ 2178493 h 4362484"/>
              <a:gd name="connsiteX0-99" fmla="*/ 430 w 4358250"/>
              <a:gd name="connsiteY0-100" fmla="*/ 2178493 h 4362484"/>
              <a:gd name="connsiteX1-101" fmla="*/ 2179340 w 4358250"/>
              <a:gd name="connsiteY1-102" fmla="*/ 0 h 4362484"/>
              <a:gd name="connsiteX2-103" fmla="*/ 4358250 w 4358250"/>
              <a:gd name="connsiteY2-104" fmla="*/ 2178493 h 4362484"/>
              <a:gd name="connsiteX3-105" fmla="*/ 3803957 w 4358250"/>
              <a:gd name="connsiteY3-106" fmla="*/ 3631614 h 4362484"/>
              <a:gd name="connsiteX4-107" fmla="*/ 2179340 w 4358250"/>
              <a:gd name="connsiteY4-108" fmla="*/ 4356986 h 4362484"/>
              <a:gd name="connsiteX5-109" fmla="*/ 845930 w 4358250"/>
              <a:gd name="connsiteY5-110" fmla="*/ 3915598 h 4362484"/>
              <a:gd name="connsiteX6-111" fmla="*/ 430 w 4358250"/>
              <a:gd name="connsiteY6-112" fmla="*/ 2178493 h 4362484"/>
              <a:gd name="connsiteX0-113" fmla="*/ 430 w 4358250"/>
              <a:gd name="connsiteY0-114" fmla="*/ 2178493 h 4362484"/>
              <a:gd name="connsiteX1-115" fmla="*/ 2179340 w 4358250"/>
              <a:gd name="connsiteY1-116" fmla="*/ 0 h 4362484"/>
              <a:gd name="connsiteX2-117" fmla="*/ 4358250 w 4358250"/>
              <a:gd name="connsiteY2-118" fmla="*/ 2178493 h 4362484"/>
              <a:gd name="connsiteX3-119" fmla="*/ 3803957 w 4358250"/>
              <a:gd name="connsiteY3-120" fmla="*/ 3631614 h 4362484"/>
              <a:gd name="connsiteX4-121" fmla="*/ 2179340 w 4358250"/>
              <a:gd name="connsiteY4-122" fmla="*/ 4356986 h 4362484"/>
              <a:gd name="connsiteX5-123" fmla="*/ 845930 w 4358250"/>
              <a:gd name="connsiteY5-124" fmla="*/ 3915598 h 4362484"/>
              <a:gd name="connsiteX6-125" fmla="*/ 430 w 4358250"/>
              <a:gd name="connsiteY6-126" fmla="*/ 2178493 h 4362484"/>
              <a:gd name="connsiteX0-127" fmla="*/ 430 w 4358250"/>
              <a:gd name="connsiteY0-128" fmla="*/ 2178493 h 4357463"/>
              <a:gd name="connsiteX1-129" fmla="*/ 2179340 w 4358250"/>
              <a:gd name="connsiteY1-130" fmla="*/ 0 h 4357463"/>
              <a:gd name="connsiteX2-131" fmla="*/ 4358250 w 4358250"/>
              <a:gd name="connsiteY2-132" fmla="*/ 2178493 h 4357463"/>
              <a:gd name="connsiteX3-133" fmla="*/ 3803957 w 4358250"/>
              <a:gd name="connsiteY3-134" fmla="*/ 3631614 h 4357463"/>
              <a:gd name="connsiteX4-135" fmla="*/ 2179340 w 4358250"/>
              <a:gd name="connsiteY4-136" fmla="*/ 4356986 h 4357463"/>
              <a:gd name="connsiteX5-137" fmla="*/ 845930 w 4358250"/>
              <a:gd name="connsiteY5-138" fmla="*/ 3915598 h 4357463"/>
              <a:gd name="connsiteX6-139" fmla="*/ 430 w 4358250"/>
              <a:gd name="connsiteY6-140" fmla="*/ 2178493 h 4357463"/>
              <a:gd name="connsiteX0-141" fmla="*/ 717 w 4358537"/>
              <a:gd name="connsiteY0-142" fmla="*/ 2295351 h 4474321"/>
              <a:gd name="connsiteX1-143" fmla="*/ 980315 w 4358537"/>
              <a:gd name="connsiteY1-144" fmla="*/ 506330 h 4474321"/>
              <a:gd name="connsiteX2-145" fmla="*/ 2179627 w 4358537"/>
              <a:gd name="connsiteY2-146" fmla="*/ 116858 h 4474321"/>
              <a:gd name="connsiteX3-147" fmla="*/ 4358537 w 4358537"/>
              <a:gd name="connsiteY3-148" fmla="*/ 2295351 h 4474321"/>
              <a:gd name="connsiteX4-149" fmla="*/ 3804244 w 4358537"/>
              <a:gd name="connsiteY4-150" fmla="*/ 3748472 h 4474321"/>
              <a:gd name="connsiteX5-151" fmla="*/ 2179627 w 4358537"/>
              <a:gd name="connsiteY5-152" fmla="*/ 4473844 h 4474321"/>
              <a:gd name="connsiteX6-153" fmla="*/ 846217 w 4358537"/>
              <a:gd name="connsiteY6-154" fmla="*/ 4032456 h 4474321"/>
              <a:gd name="connsiteX7" fmla="*/ 717 w 4358537"/>
              <a:gd name="connsiteY7" fmla="*/ 2295351 h 4474321"/>
              <a:gd name="connsiteX0-155" fmla="*/ 717 w 4358537"/>
              <a:gd name="connsiteY0-156" fmla="*/ 2271433 h 4450403"/>
              <a:gd name="connsiteX1-157" fmla="*/ 980315 w 4358537"/>
              <a:gd name="connsiteY1-158" fmla="*/ 482412 h 4450403"/>
              <a:gd name="connsiteX2-159" fmla="*/ 2179627 w 4358537"/>
              <a:gd name="connsiteY2-160" fmla="*/ 92940 h 4450403"/>
              <a:gd name="connsiteX3-161" fmla="*/ 4358537 w 4358537"/>
              <a:gd name="connsiteY3-162" fmla="*/ 2271433 h 4450403"/>
              <a:gd name="connsiteX4-163" fmla="*/ 3804244 w 4358537"/>
              <a:gd name="connsiteY4-164" fmla="*/ 3724554 h 4450403"/>
              <a:gd name="connsiteX5-165" fmla="*/ 2179627 w 4358537"/>
              <a:gd name="connsiteY5-166" fmla="*/ 4449926 h 4450403"/>
              <a:gd name="connsiteX6-167" fmla="*/ 846217 w 4358537"/>
              <a:gd name="connsiteY6-168" fmla="*/ 4008538 h 4450403"/>
              <a:gd name="connsiteX7-169" fmla="*/ 717 w 4358537"/>
              <a:gd name="connsiteY7-170" fmla="*/ 2271433 h 4450403"/>
              <a:gd name="connsiteX0-171" fmla="*/ 717 w 4358537"/>
              <a:gd name="connsiteY0-172" fmla="*/ 2271433 h 4450403"/>
              <a:gd name="connsiteX1-173" fmla="*/ 980315 w 4358537"/>
              <a:gd name="connsiteY1-174" fmla="*/ 482412 h 4450403"/>
              <a:gd name="connsiteX2-175" fmla="*/ 2179627 w 4358537"/>
              <a:gd name="connsiteY2-176" fmla="*/ 92940 h 4450403"/>
              <a:gd name="connsiteX3-177" fmla="*/ 4358537 w 4358537"/>
              <a:gd name="connsiteY3-178" fmla="*/ 2271433 h 4450403"/>
              <a:gd name="connsiteX4-179" fmla="*/ 3804244 w 4358537"/>
              <a:gd name="connsiteY4-180" fmla="*/ 3724554 h 4450403"/>
              <a:gd name="connsiteX5-181" fmla="*/ 2179627 w 4358537"/>
              <a:gd name="connsiteY5-182" fmla="*/ 4449926 h 4450403"/>
              <a:gd name="connsiteX6-183" fmla="*/ 846217 w 4358537"/>
              <a:gd name="connsiteY6-184" fmla="*/ 4008538 h 4450403"/>
              <a:gd name="connsiteX7-185" fmla="*/ 717 w 4358537"/>
              <a:gd name="connsiteY7-186" fmla="*/ 2271433 h 4450403"/>
              <a:gd name="connsiteX0-187" fmla="*/ 717 w 4358537"/>
              <a:gd name="connsiteY0-188" fmla="*/ 2180017 h 4358987"/>
              <a:gd name="connsiteX1-189" fmla="*/ 980315 w 4358537"/>
              <a:gd name="connsiteY1-190" fmla="*/ 390996 h 4358987"/>
              <a:gd name="connsiteX2-191" fmla="*/ 2179627 w 4358537"/>
              <a:gd name="connsiteY2-192" fmla="*/ 1524 h 4358987"/>
              <a:gd name="connsiteX3-193" fmla="*/ 4358537 w 4358537"/>
              <a:gd name="connsiteY3-194" fmla="*/ 2180017 h 4358987"/>
              <a:gd name="connsiteX4-195" fmla="*/ 3804244 w 4358537"/>
              <a:gd name="connsiteY4-196" fmla="*/ 3633138 h 4358987"/>
              <a:gd name="connsiteX5-197" fmla="*/ 2179627 w 4358537"/>
              <a:gd name="connsiteY5-198" fmla="*/ 4358510 h 4358987"/>
              <a:gd name="connsiteX6-199" fmla="*/ 846217 w 4358537"/>
              <a:gd name="connsiteY6-200" fmla="*/ 3917122 h 4358987"/>
              <a:gd name="connsiteX7-201" fmla="*/ 717 w 4358537"/>
              <a:gd name="connsiteY7-202" fmla="*/ 2180017 h 4358987"/>
              <a:gd name="connsiteX0-203" fmla="*/ 717 w 4358537"/>
              <a:gd name="connsiteY0-204" fmla="*/ 1995182 h 4174152"/>
              <a:gd name="connsiteX1-205" fmla="*/ 980315 w 4358537"/>
              <a:gd name="connsiteY1-206" fmla="*/ 206161 h 4174152"/>
              <a:gd name="connsiteX2-207" fmla="*/ 2376829 w 4358537"/>
              <a:gd name="connsiteY2-208" fmla="*/ 6012 h 4174152"/>
              <a:gd name="connsiteX3-209" fmla="*/ 4358537 w 4358537"/>
              <a:gd name="connsiteY3-210" fmla="*/ 1995182 h 4174152"/>
              <a:gd name="connsiteX4-211" fmla="*/ 3804244 w 4358537"/>
              <a:gd name="connsiteY4-212" fmla="*/ 3448303 h 4174152"/>
              <a:gd name="connsiteX5-213" fmla="*/ 2179627 w 4358537"/>
              <a:gd name="connsiteY5-214" fmla="*/ 4173675 h 4174152"/>
              <a:gd name="connsiteX6-215" fmla="*/ 846217 w 4358537"/>
              <a:gd name="connsiteY6-216" fmla="*/ 3732287 h 4174152"/>
              <a:gd name="connsiteX7-217" fmla="*/ 717 w 4358537"/>
              <a:gd name="connsiteY7-218" fmla="*/ 1995182 h 4174152"/>
              <a:gd name="connsiteX0-219" fmla="*/ 717 w 4358537"/>
              <a:gd name="connsiteY0-220" fmla="*/ 1990215 h 4169185"/>
              <a:gd name="connsiteX1-221" fmla="*/ 980315 w 4358537"/>
              <a:gd name="connsiteY1-222" fmla="*/ 201194 h 4169185"/>
              <a:gd name="connsiteX2-223" fmla="*/ 2376829 w 4358537"/>
              <a:gd name="connsiteY2-224" fmla="*/ 1045 h 4169185"/>
              <a:gd name="connsiteX3-225" fmla="*/ 4358537 w 4358537"/>
              <a:gd name="connsiteY3-226" fmla="*/ 1990215 h 4169185"/>
              <a:gd name="connsiteX4-227" fmla="*/ 3804244 w 4358537"/>
              <a:gd name="connsiteY4-228" fmla="*/ 3443336 h 4169185"/>
              <a:gd name="connsiteX5-229" fmla="*/ 2179627 w 4358537"/>
              <a:gd name="connsiteY5-230" fmla="*/ 4168708 h 4169185"/>
              <a:gd name="connsiteX6-231" fmla="*/ 846217 w 4358537"/>
              <a:gd name="connsiteY6-232" fmla="*/ 3727320 h 4169185"/>
              <a:gd name="connsiteX7-233" fmla="*/ 717 w 4358537"/>
              <a:gd name="connsiteY7-234" fmla="*/ 1990215 h 4169185"/>
              <a:gd name="connsiteX0-235" fmla="*/ 717 w 4358537"/>
              <a:gd name="connsiteY0-236" fmla="*/ 2044765 h 4223735"/>
              <a:gd name="connsiteX1-237" fmla="*/ 980315 w 4358537"/>
              <a:gd name="connsiteY1-238" fmla="*/ 255744 h 4223735"/>
              <a:gd name="connsiteX2-239" fmla="*/ 2368941 w 4358537"/>
              <a:gd name="connsiteY2-240" fmla="*/ 376 h 4223735"/>
              <a:gd name="connsiteX3-241" fmla="*/ 4358537 w 4358537"/>
              <a:gd name="connsiteY3-242" fmla="*/ 2044765 h 4223735"/>
              <a:gd name="connsiteX4-243" fmla="*/ 3804244 w 4358537"/>
              <a:gd name="connsiteY4-244" fmla="*/ 3497886 h 4223735"/>
              <a:gd name="connsiteX5-245" fmla="*/ 2179627 w 4358537"/>
              <a:gd name="connsiteY5-246" fmla="*/ 4223258 h 4223735"/>
              <a:gd name="connsiteX6-247" fmla="*/ 846217 w 4358537"/>
              <a:gd name="connsiteY6-248" fmla="*/ 3781870 h 4223735"/>
              <a:gd name="connsiteX7-249" fmla="*/ 717 w 4358537"/>
              <a:gd name="connsiteY7-250" fmla="*/ 2044765 h 4223735"/>
              <a:gd name="connsiteX0-251" fmla="*/ 717 w 4358537"/>
              <a:gd name="connsiteY0-252" fmla="*/ 2044765 h 4223735"/>
              <a:gd name="connsiteX1-253" fmla="*/ 980315 w 4358537"/>
              <a:gd name="connsiteY1-254" fmla="*/ 255744 h 4223735"/>
              <a:gd name="connsiteX2-255" fmla="*/ 2368941 w 4358537"/>
              <a:gd name="connsiteY2-256" fmla="*/ 376 h 4223735"/>
              <a:gd name="connsiteX3-257" fmla="*/ 4358537 w 4358537"/>
              <a:gd name="connsiteY3-258" fmla="*/ 2044765 h 4223735"/>
              <a:gd name="connsiteX4-259" fmla="*/ 3804244 w 4358537"/>
              <a:gd name="connsiteY4-260" fmla="*/ 3497886 h 4223735"/>
              <a:gd name="connsiteX5-261" fmla="*/ 2179627 w 4358537"/>
              <a:gd name="connsiteY5-262" fmla="*/ 4223258 h 4223735"/>
              <a:gd name="connsiteX6-263" fmla="*/ 846217 w 4358537"/>
              <a:gd name="connsiteY6-264" fmla="*/ 3781870 h 4223735"/>
              <a:gd name="connsiteX7-265" fmla="*/ 717 w 4358537"/>
              <a:gd name="connsiteY7-266" fmla="*/ 2044765 h 4223735"/>
              <a:gd name="connsiteX0-267" fmla="*/ 36241 w 4394061"/>
              <a:gd name="connsiteY0-268" fmla="*/ 2044765 h 4223735"/>
              <a:gd name="connsiteX1-269" fmla="*/ 1015839 w 4394061"/>
              <a:gd name="connsiteY1-270" fmla="*/ 255744 h 4223735"/>
              <a:gd name="connsiteX2-271" fmla="*/ 2404465 w 4394061"/>
              <a:gd name="connsiteY2-272" fmla="*/ 376 h 4223735"/>
              <a:gd name="connsiteX3-273" fmla="*/ 4394061 w 4394061"/>
              <a:gd name="connsiteY3-274" fmla="*/ 2044765 h 4223735"/>
              <a:gd name="connsiteX4-275" fmla="*/ 3839768 w 4394061"/>
              <a:gd name="connsiteY4-276" fmla="*/ 3497886 h 4223735"/>
              <a:gd name="connsiteX5-277" fmla="*/ 2215151 w 4394061"/>
              <a:gd name="connsiteY5-278" fmla="*/ 4223258 h 4223735"/>
              <a:gd name="connsiteX6-279" fmla="*/ 881741 w 4394061"/>
              <a:gd name="connsiteY6-280" fmla="*/ 3781870 h 4223735"/>
              <a:gd name="connsiteX7-281" fmla="*/ 274361 w 4394061"/>
              <a:gd name="connsiteY7-282" fmla="*/ 3024581 h 4223735"/>
              <a:gd name="connsiteX8" fmla="*/ 36241 w 4394061"/>
              <a:gd name="connsiteY8" fmla="*/ 2044765 h 4223735"/>
              <a:gd name="connsiteX0-283" fmla="*/ 23687 w 4381507"/>
              <a:gd name="connsiteY0-284" fmla="*/ 2044765 h 4223735"/>
              <a:gd name="connsiteX1-285" fmla="*/ 1003285 w 4381507"/>
              <a:gd name="connsiteY1-286" fmla="*/ 255744 h 4223735"/>
              <a:gd name="connsiteX2-287" fmla="*/ 2391911 w 4381507"/>
              <a:gd name="connsiteY2-288" fmla="*/ 376 h 4223735"/>
              <a:gd name="connsiteX3-289" fmla="*/ 4381507 w 4381507"/>
              <a:gd name="connsiteY3-290" fmla="*/ 2044765 h 4223735"/>
              <a:gd name="connsiteX4-291" fmla="*/ 3827214 w 4381507"/>
              <a:gd name="connsiteY4-292" fmla="*/ 3497886 h 4223735"/>
              <a:gd name="connsiteX5-293" fmla="*/ 2202597 w 4381507"/>
              <a:gd name="connsiteY5-294" fmla="*/ 4223258 h 4223735"/>
              <a:gd name="connsiteX6-295" fmla="*/ 869187 w 4381507"/>
              <a:gd name="connsiteY6-296" fmla="*/ 3781870 h 4223735"/>
              <a:gd name="connsiteX7-297" fmla="*/ 261807 w 4381507"/>
              <a:gd name="connsiteY7-298" fmla="*/ 3024581 h 4223735"/>
              <a:gd name="connsiteX8-299" fmla="*/ 23687 w 4381507"/>
              <a:gd name="connsiteY8-300" fmla="*/ 2044765 h 4223735"/>
              <a:gd name="connsiteX0-301" fmla="*/ 21 w 4357841"/>
              <a:gd name="connsiteY0-302" fmla="*/ 2044765 h 4223735"/>
              <a:gd name="connsiteX1-303" fmla="*/ 979619 w 4357841"/>
              <a:gd name="connsiteY1-304" fmla="*/ 255744 h 4223735"/>
              <a:gd name="connsiteX2-305" fmla="*/ 2368245 w 4357841"/>
              <a:gd name="connsiteY2-306" fmla="*/ 376 h 4223735"/>
              <a:gd name="connsiteX3-307" fmla="*/ 4357841 w 4357841"/>
              <a:gd name="connsiteY3-308" fmla="*/ 2044765 h 4223735"/>
              <a:gd name="connsiteX4-309" fmla="*/ 3803548 w 4357841"/>
              <a:gd name="connsiteY4-310" fmla="*/ 3497886 h 4223735"/>
              <a:gd name="connsiteX5-311" fmla="*/ 2178931 w 4357841"/>
              <a:gd name="connsiteY5-312" fmla="*/ 4223258 h 4223735"/>
              <a:gd name="connsiteX6-313" fmla="*/ 845521 w 4357841"/>
              <a:gd name="connsiteY6-314" fmla="*/ 3781870 h 4223735"/>
              <a:gd name="connsiteX7-315" fmla="*/ 238141 w 4357841"/>
              <a:gd name="connsiteY7-316" fmla="*/ 3024581 h 4223735"/>
              <a:gd name="connsiteX8-317" fmla="*/ 21 w 4357841"/>
              <a:gd name="connsiteY8-318" fmla="*/ 2044765 h 4223735"/>
              <a:gd name="connsiteX0-319" fmla="*/ 21 w 4357841"/>
              <a:gd name="connsiteY0-320" fmla="*/ 2044765 h 4223735"/>
              <a:gd name="connsiteX1-321" fmla="*/ 979619 w 4357841"/>
              <a:gd name="connsiteY1-322" fmla="*/ 255744 h 4223735"/>
              <a:gd name="connsiteX2-323" fmla="*/ 2368245 w 4357841"/>
              <a:gd name="connsiteY2-324" fmla="*/ 376 h 4223735"/>
              <a:gd name="connsiteX3-325" fmla="*/ 4357841 w 4357841"/>
              <a:gd name="connsiteY3-326" fmla="*/ 2044765 h 4223735"/>
              <a:gd name="connsiteX4-327" fmla="*/ 3803548 w 4357841"/>
              <a:gd name="connsiteY4-328" fmla="*/ 3497886 h 4223735"/>
              <a:gd name="connsiteX5-329" fmla="*/ 2178931 w 4357841"/>
              <a:gd name="connsiteY5-330" fmla="*/ 4223258 h 4223735"/>
              <a:gd name="connsiteX6-331" fmla="*/ 845521 w 4357841"/>
              <a:gd name="connsiteY6-332" fmla="*/ 3781870 h 4223735"/>
              <a:gd name="connsiteX7-333" fmla="*/ 238141 w 4357841"/>
              <a:gd name="connsiteY7-334" fmla="*/ 3024581 h 4223735"/>
              <a:gd name="connsiteX8-335" fmla="*/ 21 w 4357841"/>
              <a:gd name="connsiteY8-336" fmla="*/ 2044765 h 4223735"/>
              <a:gd name="connsiteX0-337" fmla="*/ 21 w 4357841"/>
              <a:gd name="connsiteY0-338" fmla="*/ 2044765 h 4225812"/>
              <a:gd name="connsiteX1-339" fmla="*/ 979619 w 4357841"/>
              <a:gd name="connsiteY1-340" fmla="*/ 255744 h 4225812"/>
              <a:gd name="connsiteX2-341" fmla="*/ 2368245 w 4357841"/>
              <a:gd name="connsiteY2-342" fmla="*/ 376 h 4225812"/>
              <a:gd name="connsiteX3-343" fmla="*/ 4357841 w 4357841"/>
              <a:gd name="connsiteY3-344" fmla="*/ 2044765 h 4225812"/>
              <a:gd name="connsiteX4-345" fmla="*/ 3866522 w 4357841"/>
              <a:gd name="connsiteY4-346" fmla="*/ 3592352 h 4225812"/>
              <a:gd name="connsiteX5-347" fmla="*/ 2178931 w 4357841"/>
              <a:gd name="connsiteY5-348" fmla="*/ 4223258 h 4225812"/>
              <a:gd name="connsiteX6-349" fmla="*/ 845521 w 4357841"/>
              <a:gd name="connsiteY6-350" fmla="*/ 3781870 h 4225812"/>
              <a:gd name="connsiteX7-351" fmla="*/ 238141 w 4357841"/>
              <a:gd name="connsiteY7-352" fmla="*/ 3024581 h 4225812"/>
              <a:gd name="connsiteX8-353" fmla="*/ 21 w 4357841"/>
              <a:gd name="connsiteY8-354" fmla="*/ 2044765 h 4225812"/>
              <a:gd name="connsiteX0-355" fmla="*/ 21 w 4357841"/>
              <a:gd name="connsiteY0-356" fmla="*/ 2044765 h 4184246"/>
              <a:gd name="connsiteX1-357" fmla="*/ 979619 w 4357841"/>
              <a:gd name="connsiteY1-358" fmla="*/ 255744 h 4184246"/>
              <a:gd name="connsiteX2-359" fmla="*/ 2368245 w 4357841"/>
              <a:gd name="connsiteY2-360" fmla="*/ 376 h 4184246"/>
              <a:gd name="connsiteX3-361" fmla="*/ 4357841 w 4357841"/>
              <a:gd name="connsiteY3-362" fmla="*/ 2044765 h 4184246"/>
              <a:gd name="connsiteX4-363" fmla="*/ 3866522 w 4357841"/>
              <a:gd name="connsiteY4-364" fmla="*/ 3592352 h 4184246"/>
              <a:gd name="connsiteX5-365" fmla="*/ 2273391 w 4357841"/>
              <a:gd name="connsiteY5-366" fmla="*/ 4181273 h 4184246"/>
              <a:gd name="connsiteX6-367" fmla="*/ 845521 w 4357841"/>
              <a:gd name="connsiteY6-368" fmla="*/ 3781870 h 4184246"/>
              <a:gd name="connsiteX7-369" fmla="*/ 238141 w 4357841"/>
              <a:gd name="connsiteY7-370" fmla="*/ 3024581 h 4184246"/>
              <a:gd name="connsiteX8-371" fmla="*/ 21 w 4357841"/>
              <a:gd name="connsiteY8-372" fmla="*/ 2044765 h 4184246"/>
              <a:gd name="connsiteX0-373" fmla="*/ 21 w 4357841"/>
              <a:gd name="connsiteY0-374" fmla="*/ 2050041 h 4189522"/>
              <a:gd name="connsiteX1-375" fmla="*/ 979619 w 4357841"/>
              <a:gd name="connsiteY1-376" fmla="*/ 261020 h 4189522"/>
              <a:gd name="connsiteX2-377" fmla="*/ 2368245 w 4357841"/>
              <a:gd name="connsiteY2-378" fmla="*/ 5652 h 4189522"/>
              <a:gd name="connsiteX3-379" fmla="*/ 4357841 w 4357841"/>
              <a:gd name="connsiteY3-380" fmla="*/ 2050041 h 4189522"/>
              <a:gd name="connsiteX4-381" fmla="*/ 3866522 w 4357841"/>
              <a:gd name="connsiteY4-382" fmla="*/ 3597628 h 4189522"/>
              <a:gd name="connsiteX5-383" fmla="*/ 2273391 w 4357841"/>
              <a:gd name="connsiteY5-384" fmla="*/ 4186549 h 4189522"/>
              <a:gd name="connsiteX6-385" fmla="*/ 845521 w 4357841"/>
              <a:gd name="connsiteY6-386" fmla="*/ 3787146 h 4189522"/>
              <a:gd name="connsiteX7-387" fmla="*/ 238141 w 4357841"/>
              <a:gd name="connsiteY7-388" fmla="*/ 3029857 h 4189522"/>
              <a:gd name="connsiteX8-389" fmla="*/ 21 w 4357841"/>
              <a:gd name="connsiteY8-390" fmla="*/ 2050041 h 4189522"/>
              <a:gd name="connsiteX0-391" fmla="*/ 21 w 4357841"/>
              <a:gd name="connsiteY0-392" fmla="*/ 2139344 h 4278825"/>
              <a:gd name="connsiteX1-393" fmla="*/ 979619 w 4357841"/>
              <a:gd name="connsiteY1-394" fmla="*/ 350323 h 4278825"/>
              <a:gd name="connsiteX2-395" fmla="*/ 2378740 w 4357841"/>
              <a:gd name="connsiteY2-396" fmla="*/ 489 h 4278825"/>
              <a:gd name="connsiteX3-397" fmla="*/ 4357841 w 4357841"/>
              <a:gd name="connsiteY3-398" fmla="*/ 2139344 h 4278825"/>
              <a:gd name="connsiteX4-399" fmla="*/ 3866522 w 4357841"/>
              <a:gd name="connsiteY4-400" fmla="*/ 3686931 h 4278825"/>
              <a:gd name="connsiteX5-401" fmla="*/ 2273391 w 4357841"/>
              <a:gd name="connsiteY5-402" fmla="*/ 4275852 h 4278825"/>
              <a:gd name="connsiteX6-403" fmla="*/ 845521 w 4357841"/>
              <a:gd name="connsiteY6-404" fmla="*/ 3876449 h 4278825"/>
              <a:gd name="connsiteX7-405" fmla="*/ 238141 w 4357841"/>
              <a:gd name="connsiteY7-406" fmla="*/ 3119160 h 4278825"/>
              <a:gd name="connsiteX8-407" fmla="*/ 21 w 4357841"/>
              <a:gd name="connsiteY8-408" fmla="*/ 2139344 h 4278825"/>
              <a:gd name="connsiteX0-409" fmla="*/ 33580 w 4391400"/>
              <a:gd name="connsiteY0-410" fmla="*/ 2139344 h 4278825"/>
              <a:gd name="connsiteX1-411" fmla="*/ 1013178 w 4391400"/>
              <a:gd name="connsiteY1-412" fmla="*/ 350323 h 4278825"/>
              <a:gd name="connsiteX2-413" fmla="*/ 2412299 w 4391400"/>
              <a:gd name="connsiteY2-414" fmla="*/ 489 h 4278825"/>
              <a:gd name="connsiteX3-415" fmla="*/ 4391400 w 4391400"/>
              <a:gd name="connsiteY3-416" fmla="*/ 2139344 h 4278825"/>
              <a:gd name="connsiteX4-417" fmla="*/ 3900081 w 4391400"/>
              <a:gd name="connsiteY4-418" fmla="*/ 3686931 h 4278825"/>
              <a:gd name="connsiteX5-419" fmla="*/ 2306950 w 4391400"/>
              <a:gd name="connsiteY5-420" fmla="*/ 4275852 h 4278825"/>
              <a:gd name="connsiteX6-421" fmla="*/ 879080 w 4391400"/>
              <a:gd name="connsiteY6-422" fmla="*/ 3876449 h 4278825"/>
              <a:gd name="connsiteX7-423" fmla="*/ 187735 w 4391400"/>
              <a:gd name="connsiteY7-424" fmla="*/ 3119160 h 4278825"/>
              <a:gd name="connsiteX8-425" fmla="*/ 33580 w 4391400"/>
              <a:gd name="connsiteY8-426" fmla="*/ 2139344 h 4278825"/>
              <a:gd name="connsiteX0-427" fmla="*/ 10264 w 4368084"/>
              <a:gd name="connsiteY0-428" fmla="*/ 2139344 h 4278825"/>
              <a:gd name="connsiteX1-429" fmla="*/ 989862 w 4368084"/>
              <a:gd name="connsiteY1-430" fmla="*/ 350323 h 4278825"/>
              <a:gd name="connsiteX2-431" fmla="*/ 2388983 w 4368084"/>
              <a:gd name="connsiteY2-432" fmla="*/ 489 h 4278825"/>
              <a:gd name="connsiteX3-433" fmla="*/ 4368084 w 4368084"/>
              <a:gd name="connsiteY3-434" fmla="*/ 2139344 h 4278825"/>
              <a:gd name="connsiteX4-435" fmla="*/ 3876765 w 4368084"/>
              <a:gd name="connsiteY4-436" fmla="*/ 3686931 h 4278825"/>
              <a:gd name="connsiteX5-437" fmla="*/ 2283634 w 4368084"/>
              <a:gd name="connsiteY5-438" fmla="*/ 4275852 h 4278825"/>
              <a:gd name="connsiteX6-439" fmla="*/ 855764 w 4368084"/>
              <a:gd name="connsiteY6-440" fmla="*/ 3876449 h 4278825"/>
              <a:gd name="connsiteX7-441" fmla="*/ 164419 w 4368084"/>
              <a:gd name="connsiteY7-442" fmla="*/ 3119160 h 4278825"/>
              <a:gd name="connsiteX8-443" fmla="*/ 10264 w 4368084"/>
              <a:gd name="connsiteY8-444" fmla="*/ 2139344 h 4278825"/>
              <a:gd name="connsiteX0-445" fmla="*/ 10264 w 4368084"/>
              <a:gd name="connsiteY0-446" fmla="*/ 2139344 h 4278825"/>
              <a:gd name="connsiteX1-447" fmla="*/ 989862 w 4368084"/>
              <a:gd name="connsiteY1-448" fmla="*/ 350323 h 4278825"/>
              <a:gd name="connsiteX2-449" fmla="*/ 2388983 w 4368084"/>
              <a:gd name="connsiteY2-450" fmla="*/ 489 h 4278825"/>
              <a:gd name="connsiteX3-451" fmla="*/ 4368084 w 4368084"/>
              <a:gd name="connsiteY3-452" fmla="*/ 2139344 h 4278825"/>
              <a:gd name="connsiteX4-453" fmla="*/ 3876765 w 4368084"/>
              <a:gd name="connsiteY4-454" fmla="*/ 3686931 h 4278825"/>
              <a:gd name="connsiteX5-455" fmla="*/ 2283634 w 4368084"/>
              <a:gd name="connsiteY5-456" fmla="*/ 4275852 h 4278825"/>
              <a:gd name="connsiteX6-457" fmla="*/ 855764 w 4368084"/>
              <a:gd name="connsiteY6-458" fmla="*/ 3876449 h 4278825"/>
              <a:gd name="connsiteX7-459" fmla="*/ 164419 w 4368084"/>
              <a:gd name="connsiteY7-460" fmla="*/ 3119160 h 4278825"/>
              <a:gd name="connsiteX8-461" fmla="*/ 10264 w 4368084"/>
              <a:gd name="connsiteY8-462" fmla="*/ 2139344 h 4278825"/>
              <a:gd name="connsiteX0-463" fmla="*/ 10264 w 4494032"/>
              <a:gd name="connsiteY0-464" fmla="*/ 2255788 h 4395269"/>
              <a:gd name="connsiteX1-465" fmla="*/ 989862 w 4494032"/>
              <a:gd name="connsiteY1-466" fmla="*/ 466767 h 4395269"/>
              <a:gd name="connsiteX2-467" fmla="*/ 2388983 w 4494032"/>
              <a:gd name="connsiteY2-468" fmla="*/ 116933 h 4395269"/>
              <a:gd name="connsiteX3-469" fmla="*/ 4494032 w 4494032"/>
              <a:gd name="connsiteY3-470" fmla="*/ 2287277 h 4395269"/>
              <a:gd name="connsiteX4-471" fmla="*/ 3876765 w 4494032"/>
              <a:gd name="connsiteY4-472" fmla="*/ 3803375 h 4395269"/>
              <a:gd name="connsiteX5-473" fmla="*/ 2283634 w 4494032"/>
              <a:gd name="connsiteY5-474" fmla="*/ 4392296 h 4395269"/>
              <a:gd name="connsiteX6-475" fmla="*/ 855764 w 4494032"/>
              <a:gd name="connsiteY6-476" fmla="*/ 3992893 h 4395269"/>
              <a:gd name="connsiteX7-477" fmla="*/ 164419 w 4494032"/>
              <a:gd name="connsiteY7-478" fmla="*/ 3235604 h 4395269"/>
              <a:gd name="connsiteX8-479" fmla="*/ 10264 w 4494032"/>
              <a:gd name="connsiteY8-480" fmla="*/ 2255788 h 4395269"/>
              <a:gd name="connsiteX0-481" fmla="*/ 10264 w 4494032"/>
              <a:gd name="connsiteY0-482" fmla="*/ 2255788 h 4395269"/>
              <a:gd name="connsiteX1-483" fmla="*/ 989862 w 4494032"/>
              <a:gd name="connsiteY1-484" fmla="*/ 466767 h 4395269"/>
              <a:gd name="connsiteX2-485" fmla="*/ 2388983 w 4494032"/>
              <a:gd name="connsiteY2-486" fmla="*/ 116933 h 4395269"/>
              <a:gd name="connsiteX3-487" fmla="*/ 4494032 w 4494032"/>
              <a:gd name="connsiteY3-488" fmla="*/ 2287277 h 4395269"/>
              <a:gd name="connsiteX4-489" fmla="*/ 3876765 w 4494032"/>
              <a:gd name="connsiteY4-490" fmla="*/ 3803375 h 4395269"/>
              <a:gd name="connsiteX5-491" fmla="*/ 2283634 w 4494032"/>
              <a:gd name="connsiteY5-492" fmla="*/ 4392296 h 4395269"/>
              <a:gd name="connsiteX6-493" fmla="*/ 855764 w 4494032"/>
              <a:gd name="connsiteY6-494" fmla="*/ 3992893 h 4395269"/>
              <a:gd name="connsiteX7-495" fmla="*/ 164419 w 4494032"/>
              <a:gd name="connsiteY7-496" fmla="*/ 3235604 h 4395269"/>
              <a:gd name="connsiteX8-497" fmla="*/ 10264 w 4494032"/>
              <a:gd name="connsiteY8-498" fmla="*/ 2255788 h 4395269"/>
              <a:gd name="connsiteX0-499" fmla="*/ 10264 w 4494032"/>
              <a:gd name="connsiteY0-500" fmla="*/ 2142176 h 4281657"/>
              <a:gd name="connsiteX1-501" fmla="*/ 989862 w 4494032"/>
              <a:gd name="connsiteY1-502" fmla="*/ 353155 h 4281657"/>
              <a:gd name="connsiteX2-503" fmla="*/ 2388983 w 4494032"/>
              <a:gd name="connsiteY2-504" fmla="*/ 3321 h 4281657"/>
              <a:gd name="connsiteX3-505" fmla="*/ 4494032 w 4494032"/>
              <a:gd name="connsiteY3-506" fmla="*/ 2173665 h 4281657"/>
              <a:gd name="connsiteX4-507" fmla="*/ 3876765 w 4494032"/>
              <a:gd name="connsiteY4-508" fmla="*/ 3689763 h 4281657"/>
              <a:gd name="connsiteX5-509" fmla="*/ 2283634 w 4494032"/>
              <a:gd name="connsiteY5-510" fmla="*/ 4278684 h 4281657"/>
              <a:gd name="connsiteX6-511" fmla="*/ 855764 w 4494032"/>
              <a:gd name="connsiteY6-512" fmla="*/ 3879281 h 4281657"/>
              <a:gd name="connsiteX7-513" fmla="*/ 164419 w 4494032"/>
              <a:gd name="connsiteY7-514" fmla="*/ 3121992 h 4281657"/>
              <a:gd name="connsiteX8-515" fmla="*/ 10264 w 4494032"/>
              <a:gd name="connsiteY8-516" fmla="*/ 2142176 h 4281657"/>
              <a:gd name="connsiteX0-517" fmla="*/ 16906 w 4500674"/>
              <a:gd name="connsiteY0-518" fmla="*/ 2142176 h 4281657"/>
              <a:gd name="connsiteX1-519" fmla="*/ 996504 w 4500674"/>
              <a:gd name="connsiteY1-520" fmla="*/ 353155 h 4281657"/>
              <a:gd name="connsiteX2-521" fmla="*/ 2395625 w 4500674"/>
              <a:gd name="connsiteY2-522" fmla="*/ 3321 h 4281657"/>
              <a:gd name="connsiteX3-523" fmla="*/ 4500674 w 4500674"/>
              <a:gd name="connsiteY3-524" fmla="*/ 2173665 h 4281657"/>
              <a:gd name="connsiteX4-525" fmla="*/ 3883407 w 4500674"/>
              <a:gd name="connsiteY4-526" fmla="*/ 3689763 h 4281657"/>
              <a:gd name="connsiteX5-527" fmla="*/ 2290276 w 4500674"/>
              <a:gd name="connsiteY5-528" fmla="*/ 4278684 h 4281657"/>
              <a:gd name="connsiteX6-529" fmla="*/ 862406 w 4500674"/>
              <a:gd name="connsiteY6-530" fmla="*/ 3879281 h 4281657"/>
              <a:gd name="connsiteX7-531" fmla="*/ 171061 w 4500674"/>
              <a:gd name="connsiteY7-532" fmla="*/ 3121992 h 4281657"/>
              <a:gd name="connsiteX8-533" fmla="*/ 16906 w 4500674"/>
              <a:gd name="connsiteY8-534" fmla="*/ 2142176 h 4281657"/>
              <a:gd name="connsiteX0-535" fmla="*/ 16906 w 4503418"/>
              <a:gd name="connsiteY0-536" fmla="*/ 2151453 h 4290934"/>
              <a:gd name="connsiteX1-537" fmla="*/ 996504 w 4503418"/>
              <a:gd name="connsiteY1-538" fmla="*/ 362432 h 4290934"/>
              <a:gd name="connsiteX2-539" fmla="*/ 2395625 w 4503418"/>
              <a:gd name="connsiteY2-540" fmla="*/ 12598 h 4290934"/>
              <a:gd name="connsiteX3-541" fmla="*/ 3890389 w 4503418"/>
              <a:gd name="connsiteY3-542" fmla="*/ 661930 h 4290934"/>
              <a:gd name="connsiteX4-543" fmla="*/ 4500674 w 4503418"/>
              <a:gd name="connsiteY4-544" fmla="*/ 2182942 h 4290934"/>
              <a:gd name="connsiteX5-545" fmla="*/ 3883407 w 4503418"/>
              <a:gd name="connsiteY5-546" fmla="*/ 3699040 h 4290934"/>
              <a:gd name="connsiteX6-547" fmla="*/ 2290276 w 4503418"/>
              <a:gd name="connsiteY6-548" fmla="*/ 4287961 h 4290934"/>
              <a:gd name="connsiteX7-549" fmla="*/ 862406 w 4503418"/>
              <a:gd name="connsiteY7-550" fmla="*/ 3888558 h 4290934"/>
              <a:gd name="connsiteX8-551" fmla="*/ 171061 w 4503418"/>
              <a:gd name="connsiteY8-552" fmla="*/ 3131269 h 4290934"/>
              <a:gd name="connsiteX9" fmla="*/ 16906 w 4503418"/>
              <a:gd name="connsiteY9" fmla="*/ 2151453 h 4290934"/>
              <a:gd name="connsiteX0-553" fmla="*/ 16906 w 4503418"/>
              <a:gd name="connsiteY0-554" fmla="*/ 2151453 h 4290934"/>
              <a:gd name="connsiteX1-555" fmla="*/ 996504 w 4503418"/>
              <a:gd name="connsiteY1-556" fmla="*/ 362432 h 4290934"/>
              <a:gd name="connsiteX2-557" fmla="*/ 2395625 w 4503418"/>
              <a:gd name="connsiteY2-558" fmla="*/ 12598 h 4290934"/>
              <a:gd name="connsiteX3-559" fmla="*/ 3890389 w 4503418"/>
              <a:gd name="connsiteY3-560" fmla="*/ 661930 h 4290934"/>
              <a:gd name="connsiteX4-561" fmla="*/ 4500674 w 4503418"/>
              <a:gd name="connsiteY4-562" fmla="*/ 2182942 h 4290934"/>
              <a:gd name="connsiteX5-563" fmla="*/ 3883407 w 4503418"/>
              <a:gd name="connsiteY5-564" fmla="*/ 3699040 h 4290934"/>
              <a:gd name="connsiteX6-565" fmla="*/ 2290276 w 4503418"/>
              <a:gd name="connsiteY6-566" fmla="*/ 4287961 h 4290934"/>
              <a:gd name="connsiteX7-567" fmla="*/ 862406 w 4503418"/>
              <a:gd name="connsiteY7-568" fmla="*/ 3888558 h 4290934"/>
              <a:gd name="connsiteX8-569" fmla="*/ 171061 w 4503418"/>
              <a:gd name="connsiteY8-570" fmla="*/ 3131269 h 4290934"/>
              <a:gd name="connsiteX9-571" fmla="*/ 16906 w 4503418"/>
              <a:gd name="connsiteY9-572" fmla="*/ 2151453 h 4290934"/>
              <a:gd name="connsiteX0-573" fmla="*/ 16906 w 4501971"/>
              <a:gd name="connsiteY0-574" fmla="*/ 2151453 h 4290934"/>
              <a:gd name="connsiteX1-575" fmla="*/ 996504 w 4501971"/>
              <a:gd name="connsiteY1-576" fmla="*/ 362432 h 4290934"/>
              <a:gd name="connsiteX2-577" fmla="*/ 2395625 w 4501971"/>
              <a:gd name="connsiteY2-578" fmla="*/ 12598 h 4290934"/>
              <a:gd name="connsiteX3-579" fmla="*/ 3890389 w 4501971"/>
              <a:gd name="connsiteY3-580" fmla="*/ 661930 h 4290934"/>
              <a:gd name="connsiteX4-581" fmla="*/ 4500674 w 4501971"/>
              <a:gd name="connsiteY4-582" fmla="*/ 2182942 h 4290934"/>
              <a:gd name="connsiteX5-583" fmla="*/ 3883407 w 4501971"/>
              <a:gd name="connsiteY5-584" fmla="*/ 3699040 h 4290934"/>
              <a:gd name="connsiteX6-585" fmla="*/ 2290276 w 4501971"/>
              <a:gd name="connsiteY6-586" fmla="*/ 4287961 h 4290934"/>
              <a:gd name="connsiteX7-587" fmla="*/ 862406 w 4501971"/>
              <a:gd name="connsiteY7-588" fmla="*/ 3888558 h 4290934"/>
              <a:gd name="connsiteX8-589" fmla="*/ 171061 w 4501971"/>
              <a:gd name="connsiteY8-590" fmla="*/ 3131269 h 4290934"/>
              <a:gd name="connsiteX9-591" fmla="*/ 16906 w 4501971"/>
              <a:gd name="connsiteY9-592" fmla="*/ 2151453 h 4290934"/>
              <a:gd name="connsiteX0-593" fmla="*/ 16906 w 4500674"/>
              <a:gd name="connsiteY0-594" fmla="*/ 2151453 h 4290934"/>
              <a:gd name="connsiteX1-595" fmla="*/ 996504 w 4500674"/>
              <a:gd name="connsiteY1-596" fmla="*/ 362432 h 4290934"/>
              <a:gd name="connsiteX2-597" fmla="*/ 2395625 w 4500674"/>
              <a:gd name="connsiteY2-598" fmla="*/ 12598 h 4290934"/>
              <a:gd name="connsiteX3-599" fmla="*/ 3890389 w 4500674"/>
              <a:gd name="connsiteY3-600" fmla="*/ 661930 h 4290934"/>
              <a:gd name="connsiteX4-601" fmla="*/ 4500674 w 4500674"/>
              <a:gd name="connsiteY4-602" fmla="*/ 2182942 h 4290934"/>
              <a:gd name="connsiteX5-603" fmla="*/ 3883407 w 4500674"/>
              <a:gd name="connsiteY5-604" fmla="*/ 3699040 h 4290934"/>
              <a:gd name="connsiteX6-605" fmla="*/ 2290276 w 4500674"/>
              <a:gd name="connsiteY6-606" fmla="*/ 4287961 h 4290934"/>
              <a:gd name="connsiteX7-607" fmla="*/ 862406 w 4500674"/>
              <a:gd name="connsiteY7-608" fmla="*/ 3888558 h 4290934"/>
              <a:gd name="connsiteX8-609" fmla="*/ 171061 w 4500674"/>
              <a:gd name="connsiteY8-610" fmla="*/ 3131269 h 4290934"/>
              <a:gd name="connsiteX9-611" fmla="*/ 16906 w 4500674"/>
              <a:gd name="connsiteY9-612" fmla="*/ 2151453 h 4290934"/>
              <a:gd name="connsiteX0-613" fmla="*/ 16906 w 4500674"/>
              <a:gd name="connsiteY0-614" fmla="*/ 2151453 h 4290934"/>
              <a:gd name="connsiteX1-615" fmla="*/ 996504 w 4500674"/>
              <a:gd name="connsiteY1-616" fmla="*/ 362432 h 4290934"/>
              <a:gd name="connsiteX2-617" fmla="*/ 2395625 w 4500674"/>
              <a:gd name="connsiteY2-618" fmla="*/ 12598 h 4290934"/>
              <a:gd name="connsiteX3-619" fmla="*/ 3890389 w 4500674"/>
              <a:gd name="connsiteY3-620" fmla="*/ 661930 h 4290934"/>
              <a:gd name="connsiteX4-621" fmla="*/ 4500674 w 4500674"/>
              <a:gd name="connsiteY4-622" fmla="*/ 2182942 h 4290934"/>
              <a:gd name="connsiteX5-623" fmla="*/ 3883407 w 4500674"/>
              <a:gd name="connsiteY5-624" fmla="*/ 3699040 h 4290934"/>
              <a:gd name="connsiteX6-625" fmla="*/ 2290276 w 4500674"/>
              <a:gd name="connsiteY6-626" fmla="*/ 4287961 h 4290934"/>
              <a:gd name="connsiteX7-627" fmla="*/ 862406 w 4500674"/>
              <a:gd name="connsiteY7-628" fmla="*/ 3888558 h 4290934"/>
              <a:gd name="connsiteX8-629" fmla="*/ 171061 w 4500674"/>
              <a:gd name="connsiteY8-630" fmla="*/ 3131269 h 4290934"/>
              <a:gd name="connsiteX9-631" fmla="*/ 16906 w 4500674"/>
              <a:gd name="connsiteY9-632" fmla="*/ 2151453 h 4290934"/>
              <a:gd name="connsiteX0-633" fmla="*/ 28544 w 4512312"/>
              <a:gd name="connsiteY0-634" fmla="*/ 2151453 h 4290934"/>
              <a:gd name="connsiteX1-635" fmla="*/ 1008142 w 4512312"/>
              <a:gd name="connsiteY1-636" fmla="*/ 362432 h 4290934"/>
              <a:gd name="connsiteX2-637" fmla="*/ 2407263 w 4512312"/>
              <a:gd name="connsiteY2-638" fmla="*/ 12598 h 4290934"/>
              <a:gd name="connsiteX3-639" fmla="*/ 3902027 w 4512312"/>
              <a:gd name="connsiteY3-640" fmla="*/ 661930 h 4290934"/>
              <a:gd name="connsiteX4-641" fmla="*/ 4512312 w 4512312"/>
              <a:gd name="connsiteY4-642" fmla="*/ 2182942 h 4290934"/>
              <a:gd name="connsiteX5-643" fmla="*/ 3895045 w 4512312"/>
              <a:gd name="connsiteY5-644" fmla="*/ 3699040 h 4290934"/>
              <a:gd name="connsiteX6-645" fmla="*/ 2301914 w 4512312"/>
              <a:gd name="connsiteY6-646" fmla="*/ 4287961 h 4290934"/>
              <a:gd name="connsiteX7-647" fmla="*/ 874044 w 4512312"/>
              <a:gd name="connsiteY7-648" fmla="*/ 3888558 h 4290934"/>
              <a:gd name="connsiteX8-649" fmla="*/ 286823 w 4512312"/>
              <a:gd name="connsiteY8-650" fmla="*/ 3232066 h 4290934"/>
              <a:gd name="connsiteX9-651" fmla="*/ 28544 w 4512312"/>
              <a:gd name="connsiteY9-652" fmla="*/ 2151453 h 4290934"/>
              <a:gd name="connsiteX0-653" fmla="*/ 45358 w 4383353"/>
              <a:gd name="connsiteY0-654" fmla="*/ 2191772 h 4290934"/>
              <a:gd name="connsiteX1-655" fmla="*/ 879183 w 4383353"/>
              <a:gd name="connsiteY1-656" fmla="*/ 362432 h 4290934"/>
              <a:gd name="connsiteX2-657" fmla="*/ 2278304 w 4383353"/>
              <a:gd name="connsiteY2-658" fmla="*/ 12598 h 4290934"/>
              <a:gd name="connsiteX3-659" fmla="*/ 3773068 w 4383353"/>
              <a:gd name="connsiteY3-660" fmla="*/ 661930 h 4290934"/>
              <a:gd name="connsiteX4-661" fmla="*/ 4383353 w 4383353"/>
              <a:gd name="connsiteY4-662" fmla="*/ 2182942 h 4290934"/>
              <a:gd name="connsiteX5-663" fmla="*/ 3766086 w 4383353"/>
              <a:gd name="connsiteY5-664" fmla="*/ 3699040 h 4290934"/>
              <a:gd name="connsiteX6-665" fmla="*/ 2172955 w 4383353"/>
              <a:gd name="connsiteY6-666" fmla="*/ 4287961 h 4290934"/>
              <a:gd name="connsiteX7-667" fmla="*/ 745085 w 4383353"/>
              <a:gd name="connsiteY7-668" fmla="*/ 3888558 h 4290934"/>
              <a:gd name="connsiteX8-669" fmla="*/ 157864 w 4383353"/>
              <a:gd name="connsiteY8-670" fmla="*/ 3232066 h 4290934"/>
              <a:gd name="connsiteX9-671" fmla="*/ 45358 w 4383353"/>
              <a:gd name="connsiteY9-672" fmla="*/ 2191772 h 4290934"/>
              <a:gd name="connsiteX0-673" fmla="*/ 149 w 4338144"/>
              <a:gd name="connsiteY0-674" fmla="*/ 2191772 h 4290934"/>
              <a:gd name="connsiteX1-675" fmla="*/ 833974 w 4338144"/>
              <a:gd name="connsiteY1-676" fmla="*/ 362432 h 4290934"/>
              <a:gd name="connsiteX2-677" fmla="*/ 2233095 w 4338144"/>
              <a:gd name="connsiteY2-678" fmla="*/ 12598 h 4290934"/>
              <a:gd name="connsiteX3-679" fmla="*/ 3727859 w 4338144"/>
              <a:gd name="connsiteY3-680" fmla="*/ 661930 h 4290934"/>
              <a:gd name="connsiteX4-681" fmla="*/ 4338144 w 4338144"/>
              <a:gd name="connsiteY4-682" fmla="*/ 2182942 h 4290934"/>
              <a:gd name="connsiteX5-683" fmla="*/ 3720877 w 4338144"/>
              <a:gd name="connsiteY5-684" fmla="*/ 3699040 h 4290934"/>
              <a:gd name="connsiteX6-685" fmla="*/ 2127746 w 4338144"/>
              <a:gd name="connsiteY6-686" fmla="*/ 4287961 h 4290934"/>
              <a:gd name="connsiteX7-687" fmla="*/ 699876 w 4338144"/>
              <a:gd name="connsiteY7-688" fmla="*/ 3888558 h 4290934"/>
              <a:gd name="connsiteX8-689" fmla="*/ 112655 w 4338144"/>
              <a:gd name="connsiteY8-690" fmla="*/ 3232066 h 4290934"/>
              <a:gd name="connsiteX9-691" fmla="*/ 149 w 4338144"/>
              <a:gd name="connsiteY9-692" fmla="*/ 2191772 h 4290934"/>
              <a:gd name="connsiteX0-693" fmla="*/ 71 w 4463014"/>
              <a:gd name="connsiteY0-694" fmla="*/ 2151453 h 4290934"/>
              <a:gd name="connsiteX1-695" fmla="*/ 958844 w 4463014"/>
              <a:gd name="connsiteY1-696" fmla="*/ 362432 h 4290934"/>
              <a:gd name="connsiteX2-697" fmla="*/ 2357965 w 4463014"/>
              <a:gd name="connsiteY2-698" fmla="*/ 12598 h 4290934"/>
              <a:gd name="connsiteX3-699" fmla="*/ 3852729 w 4463014"/>
              <a:gd name="connsiteY3-700" fmla="*/ 661930 h 4290934"/>
              <a:gd name="connsiteX4-701" fmla="*/ 4463014 w 4463014"/>
              <a:gd name="connsiteY4-702" fmla="*/ 2182942 h 4290934"/>
              <a:gd name="connsiteX5-703" fmla="*/ 3845747 w 4463014"/>
              <a:gd name="connsiteY5-704" fmla="*/ 3699040 h 4290934"/>
              <a:gd name="connsiteX6-705" fmla="*/ 2252616 w 4463014"/>
              <a:gd name="connsiteY6-706" fmla="*/ 4287961 h 4290934"/>
              <a:gd name="connsiteX7-707" fmla="*/ 824746 w 4463014"/>
              <a:gd name="connsiteY7-708" fmla="*/ 3888558 h 4290934"/>
              <a:gd name="connsiteX8-709" fmla="*/ 237525 w 4463014"/>
              <a:gd name="connsiteY8-710" fmla="*/ 3232066 h 4290934"/>
              <a:gd name="connsiteX9-711" fmla="*/ 71 w 4463014"/>
              <a:gd name="connsiteY9-712" fmla="*/ 2151453 h 4290934"/>
              <a:gd name="connsiteX0-713" fmla="*/ 71 w 4463014"/>
              <a:gd name="connsiteY0-714" fmla="*/ 2151453 h 4290934"/>
              <a:gd name="connsiteX1-715" fmla="*/ 958844 w 4463014"/>
              <a:gd name="connsiteY1-716" fmla="*/ 362432 h 4290934"/>
              <a:gd name="connsiteX2-717" fmla="*/ 2357965 w 4463014"/>
              <a:gd name="connsiteY2-718" fmla="*/ 12598 h 4290934"/>
              <a:gd name="connsiteX3-719" fmla="*/ 3852729 w 4463014"/>
              <a:gd name="connsiteY3-720" fmla="*/ 661930 h 4290934"/>
              <a:gd name="connsiteX4-721" fmla="*/ 4463014 w 4463014"/>
              <a:gd name="connsiteY4-722" fmla="*/ 2182942 h 4290934"/>
              <a:gd name="connsiteX5-723" fmla="*/ 3845747 w 4463014"/>
              <a:gd name="connsiteY5-724" fmla="*/ 3699040 h 4290934"/>
              <a:gd name="connsiteX6-725" fmla="*/ 2252616 w 4463014"/>
              <a:gd name="connsiteY6-726" fmla="*/ 4287961 h 4290934"/>
              <a:gd name="connsiteX7-727" fmla="*/ 824746 w 4463014"/>
              <a:gd name="connsiteY7-728" fmla="*/ 3888558 h 4290934"/>
              <a:gd name="connsiteX8-729" fmla="*/ 237525 w 4463014"/>
              <a:gd name="connsiteY8-730" fmla="*/ 3232066 h 4290934"/>
              <a:gd name="connsiteX9-731" fmla="*/ 71 w 4463014"/>
              <a:gd name="connsiteY9-732" fmla="*/ 2151453 h 4290934"/>
              <a:gd name="connsiteX0-733" fmla="*/ 71 w 4463014"/>
              <a:gd name="connsiteY0-734" fmla="*/ 2151453 h 4290934"/>
              <a:gd name="connsiteX1-735" fmla="*/ 958844 w 4463014"/>
              <a:gd name="connsiteY1-736" fmla="*/ 362432 h 4290934"/>
              <a:gd name="connsiteX2-737" fmla="*/ 2357965 w 4463014"/>
              <a:gd name="connsiteY2-738" fmla="*/ 12598 h 4290934"/>
              <a:gd name="connsiteX3-739" fmla="*/ 3852729 w 4463014"/>
              <a:gd name="connsiteY3-740" fmla="*/ 661930 h 4290934"/>
              <a:gd name="connsiteX4-741" fmla="*/ 4463014 w 4463014"/>
              <a:gd name="connsiteY4-742" fmla="*/ 2182942 h 4290934"/>
              <a:gd name="connsiteX5-743" fmla="*/ 3845747 w 4463014"/>
              <a:gd name="connsiteY5-744" fmla="*/ 3699040 h 4290934"/>
              <a:gd name="connsiteX6-745" fmla="*/ 2252616 w 4463014"/>
              <a:gd name="connsiteY6-746" fmla="*/ 4287961 h 4290934"/>
              <a:gd name="connsiteX7-747" fmla="*/ 824746 w 4463014"/>
              <a:gd name="connsiteY7-748" fmla="*/ 3888558 h 4290934"/>
              <a:gd name="connsiteX8-749" fmla="*/ 237525 w 4463014"/>
              <a:gd name="connsiteY8-750" fmla="*/ 3232066 h 4290934"/>
              <a:gd name="connsiteX9-751" fmla="*/ 71 w 4463014"/>
              <a:gd name="connsiteY9-752" fmla="*/ 2151453 h 4290934"/>
              <a:gd name="connsiteX0-753" fmla="*/ 71 w 4421365"/>
              <a:gd name="connsiteY0-754" fmla="*/ 2151453 h 4290934"/>
              <a:gd name="connsiteX1-755" fmla="*/ 958844 w 4421365"/>
              <a:gd name="connsiteY1-756" fmla="*/ 362432 h 4290934"/>
              <a:gd name="connsiteX2-757" fmla="*/ 2357965 w 4421365"/>
              <a:gd name="connsiteY2-758" fmla="*/ 12598 h 4290934"/>
              <a:gd name="connsiteX3-759" fmla="*/ 3852729 w 4421365"/>
              <a:gd name="connsiteY3-760" fmla="*/ 661930 h 4290934"/>
              <a:gd name="connsiteX4-761" fmla="*/ 4421365 w 4421365"/>
              <a:gd name="connsiteY4-762" fmla="*/ 2485334 h 4290934"/>
              <a:gd name="connsiteX5-763" fmla="*/ 3845747 w 4421365"/>
              <a:gd name="connsiteY5-764" fmla="*/ 3699040 h 4290934"/>
              <a:gd name="connsiteX6-765" fmla="*/ 2252616 w 4421365"/>
              <a:gd name="connsiteY6-766" fmla="*/ 4287961 h 4290934"/>
              <a:gd name="connsiteX7-767" fmla="*/ 824746 w 4421365"/>
              <a:gd name="connsiteY7-768" fmla="*/ 3888558 h 4290934"/>
              <a:gd name="connsiteX8-769" fmla="*/ 237525 w 4421365"/>
              <a:gd name="connsiteY8-770" fmla="*/ 3232066 h 4290934"/>
              <a:gd name="connsiteX9-771" fmla="*/ 71 w 4421365"/>
              <a:gd name="connsiteY9-772" fmla="*/ 2151453 h 4290934"/>
              <a:gd name="connsiteX0-773" fmla="*/ 71 w 4427323"/>
              <a:gd name="connsiteY0-774" fmla="*/ 2151453 h 4290934"/>
              <a:gd name="connsiteX1-775" fmla="*/ 958844 w 4427323"/>
              <a:gd name="connsiteY1-776" fmla="*/ 362432 h 4290934"/>
              <a:gd name="connsiteX2-777" fmla="*/ 2357965 w 4427323"/>
              <a:gd name="connsiteY2-778" fmla="*/ 12598 h 4290934"/>
              <a:gd name="connsiteX3-779" fmla="*/ 3852729 w 4427323"/>
              <a:gd name="connsiteY3-780" fmla="*/ 661930 h 4290934"/>
              <a:gd name="connsiteX4-781" fmla="*/ 4421365 w 4427323"/>
              <a:gd name="connsiteY4-782" fmla="*/ 2485334 h 4290934"/>
              <a:gd name="connsiteX5-783" fmla="*/ 3845747 w 4427323"/>
              <a:gd name="connsiteY5-784" fmla="*/ 3699040 h 4290934"/>
              <a:gd name="connsiteX6-785" fmla="*/ 2252616 w 4427323"/>
              <a:gd name="connsiteY6-786" fmla="*/ 4287961 h 4290934"/>
              <a:gd name="connsiteX7-787" fmla="*/ 824746 w 4427323"/>
              <a:gd name="connsiteY7-788" fmla="*/ 3888558 h 4290934"/>
              <a:gd name="connsiteX8-789" fmla="*/ 237525 w 4427323"/>
              <a:gd name="connsiteY8-790" fmla="*/ 3232066 h 4290934"/>
              <a:gd name="connsiteX9-791" fmla="*/ 71 w 4427323"/>
              <a:gd name="connsiteY9-792" fmla="*/ 2151453 h 4290934"/>
              <a:gd name="connsiteX0-793" fmla="*/ 71 w 4427323"/>
              <a:gd name="connsiteY0-794" fmla="*/ 2151453 h 4290934"/>
              <a:gd name="connsiteX1-795" fmla="*/ 958844 w 4427323"/>
              <a:gd name="connsiteY1-796" fmla="*/ 362432 h 4290934"/>
              <a:gd name="connsiteX2-797" fmla="*/ 2357965 w 4427323"/>
              <a:gd name="connsiteY2-798" fmla="*/ 12598 h 4290934"/>
              <a:gd name="connsiteX3-799" fmla="*/ 3852729 w 4427323"/>
              <a:gd name="connsiteY3-800" fmla="*/ 661930 h 4290934"/>
              <a:gd name="connsiteX4-801" fmla="*/ 4421365 w 4427323"/>
              <a:gd name="connsiteY4-802" fmla="*/ 2485334 h 4290934"/>
              <a:gd name="connsiteX5-803" fmla="*/ 3845747 w 4427323"/>
              <a:gd name="connsiteY5-804" fmla="*/ 3699040 h 4290934"/>
              <a:gd name="connsiteX6-805" fmla="*/ 2252616 w 4427323"/>
              <a:gd name="connsiteY6-806" fmla="*/ 4287961 h 4290934"/>
              <a:gd name="connsiteX7-807" fmla="*/ 824746 w 4427323"/>
              <a:gd name="connsiteY7-808" fmla="*/ 3888558 h 4290934"/>
              <a:gd name="connsiteX8-809" fmla="*/ 237525 w 4427323"/>
              <a:gd name="connsiteY8-810" fmla="*/ 3232066 h 4290934"/>
              <a:gd name="connsiteX9-811" fmla="*/ 71 w 4427323"/>
              <a:gd name="connsiteY9-812" fmla="*/ 2151453 h 4290934"/>
              <a:gd name="connsiteX0-813" fmla="*/ 71 w 4427323"/>
              <a:gd name="connsiteY0-814" fmla="*/ 2151453 h 4292134"/>
              <a:gd name="connsiteX1-815" fmla="*/ 958844 w 4427323"/>
              <a:gd name="connsiteY1-816" fmla="*/ 362432 h 4292134"/>
              <a:gd name="connsiteX2-817" fmla="*/ 2357965 w 4427323"/>
              <a:gd name="connsiteY2-818" fmla="*/ 12598 h 4292134"/>
              <a:gd name="connsiteX3-819" fmla="*/ 3852729 w 4427323"/>
              <a:gd name="connsiteY3-820" fmla="*/ 661930 h 4292134"/>
              <a:gd name="connsiteX4-821" fmla="*/ 4421365 w 4427323"/>
              <a:gd name="connsiteY4-822" fmla="*/ 2485334 h 4292134"/>
              <a:gd name="connsiteX5-823" fmla="*/ 3908221 w 4427323"/>
              <a:gd name="connsiteY5-824" fmla="*/ 3658721 h 4292134"/>
              <a:gd name="connsiteX6-825" fmla="*/ 2252616 w 4427323"/>
              <a:gd name="connsiteY6-826" fmla="*/ 4287961 h 4292134"/>
              <a:gd name="connsiteX7-827" fmla="*/ 824746 w 4427323"/>
              <a:gd name="connsiteY7-828" fmla="*/ 3888558 h 4292134"/>
              <a:gd name="connsiteX8-829" fmla="*/ 237525 w 4427323"/>
              <a:gd name="connsiteY8-830" fmla="*/ 3232066 h 4292134"/>
              <a:gd name="connsiteX9-831" fmla="*/ 71 w 4427323"/>
              <a:gd name="connsiteY9-832" fmla="*/ 2151453 h 4292134"/>
              <a:gd name="connsiteX0-833" fmla="*/ 71 w 4427323"/>
              <a:gd name="connsiteY0-834" fmla="*/ 2151453 h 4292134"/>
              <a:gd name="connsiteX1-835" fmla="*/ 958844 w 4427323"/>
              <a:gd name="connsiteY1-836" fmla="*/ 362432 h 4292134"/>
              <a:gd name="connsiteX2-837" fmla="*/ 2357965 w 4427323"/>
              <a:gd name="connsiteY2-838" fmla="*/ 12598 h 4292134"/>
              <a:gd name="connsiteX3-839" fmla="*/ 3852729 w 4427323"/>
              <a:gd name="connsiteY3-840" fmla="*/ 661930 h 4292134"/>
              <a:gd name="connsiteX4-841" fmla="*/ 4421365 w 4427323"/>
              <a:gd name="connsiteY4-842" fmla="*/ 2485334 h 4292134"/>
              <a:gd name="connsiteX5-843" fmla="*/ 3908221 w 4427323"/>
              <a:gd name="connsiteY5-844" fmla="*/ 3658721 h 4292134"/>
              <a:gd name="connsiteX6-845" fmla="*/ 2252616 w 4427323"/>
              <a:gd name="connsiteY6-846" fmla="*/ 4287961 h 4292134"/>
              <a:gd name="connsiteX7-847" fmla="*/ 824746 w 4427323"/>
              <a:gd name="connsiteY7-848" fmla="*/ 3888558 h 4292134"/>
              <a:gd name="connsiteX8-849" fmla="*/ 237525 w 4427323"/>
              <a:gd name="connsiteY8-850" fmla="*/ 3232066 h 4292134"/>
              <a:gd name="connsiteX9-851" fmla="*/ 71 w 4427323"/>
              <a:gd name="connsiteY9-852" fmla="*/ 2151453 h 4292134"/>
              <a:gd name="connsiteX0-853" fmla="*/ 71 w 4427323"/>
              <a:gd name="connsiteY0-854" fmla="*/ 2151453 h 4289046"/>
              <a:gd name="connsiteX1-855" fmla="*/ 958844 w 4427323"/>
              <a:gd name="connsiteY1-856" fmla="*/ 362432 h 4289046"/>
              <a:gd name="connsiteX2-857" fmla="*/ 2357965 w 4427323"/>
              <a:gd name="connsiteY2-858" fmla="*/ 12598 h 4289046"/>
              <a:gd name="connsiteX3-859" fmla="*/ 3852729 w 4427323"/>
              <a:gd name="connsiteY3-860" fmla="*/ 661930 h 4289046"/>
              <a:gd name="connsiteX4-861" fmla="*/ 4421365 w 4427323"/>
              <a:gd name="connsiteY4-862" fmla="*/ 2485334 h 4289046"/>
              <a:gd name="connsiteX5-863" fmla="*/ 3929046 w 4427323"/>
              <a:gd name="connsiteY5-864" fmla="*/ 3779678 h 4289046"/>
              <a:gd name="connsiteX6-865" fmla="*/ 2252616 w 4427323"/>
              <a:gd name="connsiteY6-866" fmla="*/ 4287961 h 4289046"/>
              <a:gd name="connsiteX7-867" fmla="*/ 824746 w 4427323"/>
              <a:gd name="connsiteY7-868" fmla="*/ 3888558 h 4289046"/>
              <a:gd name="connsiteX8-869" fmla="*/ 237525 w 4427323"/>
              <a:gd name="connsiteY8-870" fmla="*/ 3232066 h 4289046"/>
              <a:gd name="connsiteX9-871" fmla="*/ 71 w 4427323"/>
              <a:gd name="connsiteY9-872" fmla="*/ 2151453 h 4289046"/>
              <a:gd name="connsiteX0-873" fmla="*/ 71 w 4427323"/>
              <a:gd name="connsiteY0-874" fmla="*/ 2151453 h 4289046"/>
              <a:gd name="connsiteX1-875" fmla="*/ 958844 w 4427323"/>
              <a:gd name="connsiteY1-876" fmla="*/ 362432 h 4289046"/>
              <a:gd name="connsiteX2-877" fmla="*/ 2357965 w 4427323"/>
              <a:gd name="connsiteY2-878" fmla="*/ 12598 h 4289046"/>
              <a:gd name="connsiteX3-879" fmla="*/ 3852729 w 4427323"/>
              <a:gd name="connsiteY3-880" fmla="*/ 661930 h 4289046"/>
              <a:gd name="connsiteX4-881" fmla="*/ 4421365 w 4427323"/>
              <a:gd name="connsiteY4-882" fmla="*/ 2485334 h 4289046"/>
              <a:gd name="connsiteX5-883" fmla="*/ 3929046 w 4427323"/>
              <a:gd name="connsiteY5-884" fmla="*/ 3779678 h 4289046"/>
              <a:gd name="connsiteX6-885" fmla="*/ 2252616 w 4427323"/>
              <a:gd name="connsiteY6-886" fmla="*/ 4287961 h 4289046"/>
              <a:gd name="connsiteX7-887" fmla="*/ 824746 w 4427323"/>
              <a:gd name="connsiteY7-888" fmla="*/ 3888558 h 4289046"/>
              <a:gd name="connsiteX8-889" fmla="*/ 237525 w 4427323"/>
              <a:gd name="connsiteY8-890" fmla="*/ 3232066 h 4289046"/>
              <a:gd name="connsiteX9-891" fmla="*/ 71 w 4427323"/>
              <a:gd name="connsiteY9-892" fmla="*/ 2151453 h 4289046"/>
              <a:gd name="connsiteX0-893" fmla="*/ 71 w 4427323"/>
              <a:gd name="connsiteY0-894" fmla="*/ 2151453 h 4292134"/>
              <a:gd name="connsiteX1-895" fmla="*/ 958844 w 4427323"/>
              <a:gd name="connsiteY1-896" fmla="*/ 362432 h 4292134"/>
              <a:gd name="connsiteX2-897" fmla="*/ 2357965 w 4427323"/>
              <a:gd name="connsiteY2-898" fmla="*/ 12598 h 4292134"/>
              <a:gd name="connsiteX3-899" fmla="*/ 3852729 w 4427323"/>
              <a:gd name="connsiteY3-900" fmla="*/ 661930 h 4292134"/>
              <a:gd name="connsiteX4-901" fmla="*/ 4421365 w 4427323"/>
              <a:gd name="connsiteY4-902" fmla="*/ 2485334 h 4292134"/>
              <a:gd name="connsiteX5-903" fmla="*/ 3949870 w 4427323"/>
              <a:gd name="connsiteY5-904" fmla="*/ 3658721 h 4292134"/>
              <a:gd name="connsiteX6-905" fmla="*/ 2252616 w 4427323"/>
              <a:gd name="connsiteY6-906" fmla="*/ 4287961 h 4292134"/>
              <a:gd name="connsiteX7-907" fmla="*/ 824746 w 4427323"/>
              <a:gd name="connsiteY7-908" fmla="*/ 3888558 h 4292134"/>
              <a:gd name="connsiteX8-909" fmla="*/ 237525 w 4427323"/>
              <a:gd name="connsiteY8-910" fmla="*/ 3232066 h 4292134"/>
              <a:gd name="connsiteX9-911" fmla="*/ 71 w 4427323"/>
              <a:gd name="connsiteY9-912" fmla="*/ 2151453 h 4292134"/>
              <a:gd name="connsiteX0-913" fmla="*/ 71 w 4427323"/>
              <a:gd name="connsiteY0-914" fmla="*/ 2151453 h 4288042"/>
              <a:gd name="connsiteX1-915" fmla="*/ 958844 w 4427323"/>
              <a:gd name="connsiteY1-916" fmla="*/ 362432 h 4288042"/>
              <a:gd name="connsiteX2-917" fmla="*/ 2357965 w 4427323"/>
              <a:gd name="connsiteY2-918" fmla="*/ 12598 h 4288042"/>
              <a:gd name="connsiteX3-919" fmla="*/ 3852729 w 4427323"/>
              <a:gd name="connsiteY3-920" fmla="*/ 661930 h 4288042"/>
              <a:gd name="connsiteX4-921" fmla="*/ 4421365 w 4427323"/>
              <a:gd name="connsiteY4-922" fmla="*/ 2485334 h 4288042"/>
              <a:gd name="connsiteX5-923" fmla="*/ 3824922 w 4427323"/>
              <a:gd name="connsiteY5-924" fmla="*/ 3860316 h 4288042"/>
              <a:gd name="connsiteX6-925" fmla="*/ 2252616 w 4427323"/>
              <a:gd name="connsiteY6-926" fmla="*/ 4287961 h 4288042"/>
              <a:gd name="connsiteX7-927" fmla="*/ 824746 w 4427323"/>
              <a:gd name="connsiteY7-928" fmla="*/ 3888558 h 4288042"/>
              <a:gd name="connsiteX8-929" fmla="*/ 237525 w 4427323"/>
              <a:gd name="connsiteY8-930" fmla="*/ 3232066 h 4288042"/>
              <a:gd name="connsiteX9-931" fmla="*/ 71 w 4427323"/>
              <a:gd name="connsiteY9-932" fmla="*/ 2151453 h 4288042"/>
              <a:gd name="connsiteX0-933" fmla="*/ 71 w 4427323"/>
              <a:gd name="connsiteY0-934" fmla="*/ 2151453 h 4288042"/>
              <a:gd name="connsiteX1-935" fmla="*/ 958844 w 4427323"/>
              <a:gd name="connsiteY1-936" fmla="*/ 362432 h 4288042"/>
              <a:gd name="connsiteX2-937" fmla="*/ 2357965 w 4427323"/>
              <a:gd name="connsiteY2-938" fmla="*/ 12598 h 4288042"/>
              <a:gd name="connsiteX3-939" fmla="*/ 3852729 w 4427323"/>
              <a:gd name="connsiteY3-940" fmla="*/ 661930 h 4288042"/>
              <a:gd name="connsiteX4-941" fmla="*/ 4421365 w 4427323"/>
              <a:gd name="connsiteY4-942" fmla="*/ 2485334 h 4288042"/>
              <a:gd name="connsiteX5-943" fmla="*/ 3720799 w 4427323"/>
              <a:gd name="connsiteY5-944" fmla="*/ 3860316 h 4288042"/>
              <a:gd name="connsiteX6-945" fmla="*/ 2252616 w 4427323"/>
              <a:gd name="connsiteY6-946" fmla="*/ 4287961 h 4288042"/>
              <a:gd name="connsiteX7-947" fmla="*/ 824746 w 4427323"/>
              <a:gd name="connsiteY7-948" fmla="*/ 3888558 h 4288042"/>
              <a:gd name="connsiteX8-949" fmla="*/ 237525 w 4427323"/>
              <a:gd name="connsiteY8-950" fmla="*/ 3232066 h 4288042"/>
              <a:gd name="connsiteX9-951" fmla="*/ 71 w 4427323"/>
              <a:gd name="connsiteY9-952" fmla="*/ 2151453 h 42880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 ang="0">
                <a:pos x="connsiteX7-169" y="connsiteY7-170"/>
              </a:cxn>
              <a:cxn ang="0">
                <a:pos x="connsiteX8-299" y="connsiteY8-300"/>
              </a:cxn>
              <a:cxn ang="0">
                <a:pos x="connsiteX9-571" y="connsiteY9-572"/>
              </a:cxn>
            </a:cxnLst>
            <a:rect l="l" t="t" r="r" b="b"/>
            <a:pathLst>
              <a:path w="4427323" h="4288042">
                <a:moveTo>
                  <a:pt x="71" y="2151453"/>
                </a:moveTo>
                <a:cubicBezTo>
                  <a:pt x="-4657" y="1511905"/>
                  <a:pt x="224953" y="1001609"/>
                  <a:pt x="958844" y="362432"/>
                </a:cubicBezTo>
                <a:cubicBezTo>
                  <a:pt x="1479627" y="57436"/>
                  <a:pt x="1875651" y="-37318"/>
                  <a:pt x="2357965" y="12598"/>
                </a:cubicBezTo>
                <a:cubicBezTo>
                  <a:pt x="2840279" y="62514"/>
                  <a:pt x="3470401" y="174250"/>
                  <a:pt x="3852729" y="661930"/>
                </a:cubicBezTo>
                <a:cubicBezTo>
                  <a:pt x="3825726" y="740255"/>
                  <a:pt x="4497082" y="1021324"/>
                  <a:pt x="4421365" y="2485334"/>
                </a:cubicBezTo>
                <a:cubicBezTo>
                  <a:pt x="4400065" y="3262836"/>
                  <a:pt x="4042801" y="3624521"/>
                  <a:pt x="3720799" y="3860316"/>
                </a:cubicBezTo>
                <a:cubicBezTo>
                  <a:pt x="3191050" y="4223398"/>
                  <a:pt x="2735291" y="4283254"/>
                  <a:pt x="2252616" y="4287961"/>
                </a:cubicBezTo>
                <a:cubicBezTo>
                  <a:pt x="1769941" y="4292668"/>
                  <a:pt x="1142952" y="4093597"/>
                  <a:pt x="824746" y="3888558"/>
                </a:cubicBezTo>
                <a:cubicBezTo>
                  <a:pt x="506540" y="3683520"/>
                  <a:pt x="378442" y="3521584"/>
                  <a:pt x="237525" y="3232066"/>
                </a:cubicBezTo>
                <a:cubicBezTo>
                  <a:pt x="152086" y="3021823"/>
                  <a:pt x="4799" y="2791001"/>
                  <a:pt x="71" y="2151453"/>
                </a:cubicBezTo>
                <a:close/>
              </a:path>
            </a:pathLst>
          </a:custGeom>
          <a:solidFill>
            <a:srgbClr val="CDA627"/>
          </a:solidFill>
          <a:ln w="127000" cmpd="sng">
            <a:noFill/>
          </a:ln>
          <a:effectLst>
            <a:outerShdw blurRad="44450" dist="38100" dir="8160000" algn="tl" rotWithShape="0">
              <a:srgbClr val="000000">
                <a:alpha val="40000"/>
              </a:srgbClr>
            </a:outerShdw>
          </a:effectLst>
        </p:spPr>
        <p:txBody>
          <a:bodyPr vert="horz" anchor="ctr"/>
          <a:lstStyle>
            <a:lvl1pPr algn="ctr">
              <a:defRPr sz="3200">
                <a:ln>
                  <a:noFill/>
                </a:ln>
                <a:solidFill>
                  <a:schemeClr val="tx1"/>
                </a:solidFill>
                <a:latin typeface="Arial" panose="020B0604020202020204"/>
                <a:cs typeface="Arial" panose="020B0604020202020204"/>
              </a:defRPr>
            </a:lvl1pPr>
          </a:lstStyle>
          <a:p>
            <a:endParaRPr lang="en-US" dirty="0"/>
          </a:p>
        </p:txBody>
      </p:sp>
      <p:sp>
        <p:nvSpPr>
          <p:cNvPr id="23" name="Picture Placeholder 11"/>
          <p:cNvSpPr>
            <a:spLocks noGrp="1"/>
          </p:cNvSpPr>
          <p:nvPr>
            <p:ph type="pic" sz="quarter" idx="29"/>
          </p:nvPr>
        </p:nvSpPr>
        <p:spPr>
          <a:xfrm>
            <a:off x="20116222" y="2178424"/>
            <a:ext cx="3073978" cy="3283270"/>
          </a:xfrm>
          <a:custGeom>
            <a:avLst/>
            <a:gdLst>
              <a:gd name="connsiteX0" fmla="*/ 0 w 3865266"/>
              <a:gd name="connsiteY0" fmla="*/ 0 h 4173339"/>
              <a:gd name="connsiteX1" fmla="*/ 3865266 w 3865266"/>
              <a:gd name="connsiteY1" fmla="*/ 0 h 4173339"/>
              <a:gd name="connsiteX2" fmla="*/ 3865266 w 3865266"/>
              <a:gd name="connsiteY2" fmla="*/ 4173339 h 4173339"/>
              <a:gd name="connsiteX3" fmla="*/ 0 w 3865266"/>
              <a:gd name="connsiteY3" fmla="*/ 4173339 h 4173339"/>
              <a:gd name="connsiteX4" fmla="*/ 0 w 3865266"/>
              <a:gd name="connsiteY4" fmla="*/ 0 h 4173339"/>
              <a:gd name="connsiteX0-1" fmla="*/ 53 w 3865319"/>
              <a:gd name="connsiteY0-2" fmla="*/ 0 h 4173339"/>
              <a:gd name="connsiteX1-3" fmla="*/ 3865319 w 3865319"/>
              <a:gd name="connsiteY1-4" fmla="*/ 0 h 4173339"/>
              <a:gd name="connsiteX2-5" fmla="*/ 3865319 w 3865319"/>
              <a:gd name="connsiteY2-6" fmla="*/ 4173339 h 4173339"/>
              <a:gd name="connsiteX3-7" fmla="*/ 53 w 3865319"/>
              <a:gd name="connsiteY3-8" fmla="*/ 4173339 h 4173339"/>
              <a:gd name="connsiteX4-9" fmla="*/ 35328 w 3865319"/>
              <a:gd name="connsiteY4-10" fmla="*/ 2375522 h 4173339"/>
              <a:gd name="connsiteX5" fmla="*/ 53 w 3865319"/>
              <a:gd name="connsiteY5" fmla="*/ 0 h 4173339"/>
              <a:gd name="connsiteX0-11" fmla="*/ 53 w 3865319"/>
              <a:gd name="connsiteY0-12" fmla="*/ 0 h 4173339"/>
              <a:gd name="connsiteX1-13" fmla="*/ 3804844 w 3865319"/>
              <a:gd name="connsiteY1-14" fmla="*/ 20160 h 4173339"/>
              <a:gd name="connsiteX2-15" fmla="*/ 3865319 w 3865319"/>
              <a:gd name="connsiteY2-16" fmla="*/ 4173339 h 4173339"/>
              <a:gd name="connsiteX3-17" fmla="*/ 53 w 3865319"/>
              <a:gd name="connsiteY3-18" fmla="*/ 4173339 h 4173339"/>
              <a:gd name="connsiteX4-19" fmla="*/ 35328 w 3865319"/>
              <a:gd name="connsiteY4-20" fmla="*/ 2375522 h 4173339"/>
              <a:gd name="connsiteX5-21" fmla="*/ 53 w 3865319"/>
              <a:gd name="connsiteY5-22" fmla="*/ 0 h 4173339"/>
              <a:gd name="connsiteX0-23" fmla="*/ 65517 w 3930783"/>
              <a:gd name="connsiteY0-24" fmla="*/ 0 h 4173339"/>
              <a:gd name="connsiteX1-25" fmla="*/ 3870308 w 3930783"/>
              <a:gd name="connsiteY1-26" fmla="*/ 20160 h 4173339"/>
              <a:gd name="connsiteX2-27" fmla="*/ 3930783 w 3930783"/>
              <a:gd name="connsiteY2-28" fmla="*/ 4173339 h 4173339"/>
              <a:gd name="connsiteX3-29" fmla="*/ 65517 w 3930783"/>
              <a:gd name="connsiteY3-30" fmla="*/ 4173339 h 4173339"/>
              <a:gd name="connsiteX4-31" fmla="*/ 0 w 3930783"/>
              <a:gd name="connsiteY4-32" fmla="*/ 2315043 h 4173339"/>
              <a:gd name="connsiteX5-33" fmla="*/ 65517 w 3930783"/>
              <a:gd name="connsiteY5-34" fmla="*/ 0 h 4173339"/>
              <a:gd name="connsiteX0-35" fmla="*/ 5042 w 3870308"/>
              <a:gd name="connsiteY0-36" fmla="*/ 0 h 4173339"/>
              <a:gd name="connsiteX1-37" fmla="*/ 3809833 w 3870308"/>
              <a:gd name="connsiteY1-38" fmla="*/ 20160 h 4173339"/>
              <a:gd name="connsiteX2-39" fmla="*/ 3870308 w 3870308"/>
              <a:gd name="connsiteY2-40" fmla="*/ 4173339 h 4173339"/>
              <a:gd name="connsiteX3-41" fmla="*/ 5042 w 3870308"/>
              <a:gd name="connsiteY3-42" fmla="*/ 4173339 h 4173339"/>
              <a:gd name="connsiteX4-43" fmla="*/ 0 w 3870308"/>
              <a:gd name="connsiteY4-44" fmla="*/ 2315043 h 4173339"/>
              <a:gd name="connsiteX5-45" fmla="*/ 5042 w 3870308"/>
              <a:gd name="connsiteY5-46" fmla="*/ 0 h 4173339"/>
              <a:gd name="connsiteX0-47" fmla="*/ 5042 w 3870308"/>
              <a:gd name="connsiteY0-48" fmla="*/ 0 h 4173339"/>
              <a:gd name="connsiteX1-49" fmla="*/ 3809833 w 3870308"/>
              <a:gd name="connsiteY1-50" fmla="*/ 20160 h 4173339"/>
              <a:gd name="connsiteX2-51" fmla="*/ 3870308 w 3870308"/>
              <a:gd name="connsiteY2-52" fmla="*/ 4173339 h 4173339"/>
              <a:gd name="connsiteX3-53" fmla="*/ 1390924 w 3870308"/>
              <a:gd name="connsiteY3-54" fmla="*/ 4149556 h 4173339"/>
              <a:gd name="connsiteX4-55" fmla="*/ 5042 w 3870308"/>
              <a:gd name="connsiteY4-56" fmla="*/ 4173339 h 4173339"/>
              <a:gd name="connsiteX5-57" fmla="*/ 0 w 3870308"/>
              <a:gd name="connsiteY5-58" fmla="*/ 2315043 h 4173339"/>
              <a:gd name="connsiteX6" fmla="*/ 5042 w 3870308"/>
              <a:gd name="connsiteY6" fmla="*/ 0 h 4173339"/>
              <a:gd name="connsiteX0-59" fmla="*/ 5042 w 3870308"/>
              <a:gd name="connsiteY0-60" fmla="*/ 0 h 4202770"/>
              <a:gd name="connsiteX1-61" fmla="*/ 3809833 w 3870308"/>
              <a:gd name="connsiteY1-62" fmla="*/ 20160 h 4202770"/>
              <a:gd name="connsiteX2-63" fmla="*/ 3870308 w 3870308"/>
              <a:gd name="connsiteY2-64" fmla="*/ 4173339 h 4202770"/>
              <a:gd name="connsiteX3-65" fmla="*/ 1390924 w 3870308"/>
              <a:gd name="connsiteY3-66" fmla="*/ 4149556 h 4202770"/>
              <a:gd name="connsiteX4-67" fmla="*/ 5042 w 3870308"/>
              <a:gd name="connsiteY4-68" fmla="*/ 4173339 h 4202770"/>
              <a:gd name="connsiteX5-69" fmla="*/ 0 w 3870308"/>
              <a:gd name="connsiteY5-70" fmla="*/ 2315043 h 4202770"/>
              <a:gd name="connsiteX6-71" fmla="*/ 5042 w 3870308"/>
              <a:gd name="connsiteY6-72" fmla="*/ 0 h 4202770"/>
              <a:gd name="connsiteX0-73" fmla="*/ 5042 w 3870308"/>
              <a:gd name="connsiteY0-74" fmla="*/ 0 h 4184577"/>
              <a:gd name="connsiteX1-75" fmla="*/ 3809833 w 3870308"/>
              <a:gd name="connsiteY1-76" fmla="*/ 20160 h 4184577"/>
              <a:gd name="connsiteX2-77" fmla="*/ 3870308 w 3870308"/>
              <a:gd name="connsiteY2-78" fmla="*/ 4173339 h 4184577"/>
              <a:gd name="connsiteX3-79" fmla="*/ 1390924 w 3870308"/>
              <a:gd name="connsiteY3-80" fmla="*/ 4149556 h 4184577"/>
              <a:gd name="connsiteX4-81" fmla="*/ 5042 w 3870308"/>
              <a:gd name="connsiteY4-82" fmla="*/ 4173339 h 4184577"/>
              <a:gd name="connsiteX5-83" fmla="*/ 0 w 3870308"/>
              <a:gd name="connsiteY5-84" fmla="*/ 2315043 h 4184577"/>
              <a:gd name="connsiteX6-85" fmla="*/ 5042 w 3870308"/>
              <a:gd name="connsiteY6-86" fmla="*/ 0 h 4184577"/>
              <a:gd name="connsiteX0-87" fmla="*/ 5042 w 3853597"/>
              <a:gd name="connsiteY0-88" fmla="*/ 0 h 4184577"/>
              <a:gd name="connsiteX1-89" fmla="*/ 3809833 w 3853597"/>
              <a:gd name="connsiteY1-90" fmla="*/ 20160 h 4184577"/>
              <a:gd name="connsiteX2-91" fmla="*/ 3853597 w 3853597"/>
              <a:gd name="connsiteY2-92" fmla="*/ 4164984 h 4184577"/>
              <a:gd name="connsiteX3-93" fmla="*/ 1390924 w 3853597"/>
              <a:gd name="connsiteY3-94" fmla="*/ 4149556 h 4184577"/>
              <a:gd name="connsiteX4-95" fmla="*/ 5042 w 3853597"/>
              <a:gd name="connsiteY4-96" fmla="*/ 4173339 h 4184577"/>
              <a:gd name="connsiteX5-97" fmla="*/ 0 w 3853597"/>
              <a:gd name="connsiteY5-98" fmla="*/ 2315043 h 4184577"/>
              <a:gd name="connsiteX6-99" fmla="*/ 5042 w 3853597"/>
              <a:gd name="connsiteY6-100" fmla="*/ 0 h 4184577"/>
              <a:gd name="connsiteX0-101" fmla="*/ 46819 w 3853597"/>
              <a:gd name="connsiteY0-102" fmla="*/ 0 h 4184577"/>
              <a:gd name="connsiteX1-103" fmla="*/ 3809833 w 3853597"/>
              <a:gd name="connsiteY1-104" fmla="*/ 20160 h 4184577"/>
              <a:gd name="connsiteX2-105" fmla="*/ 3853597 w 3853597"/>
              <a:gd name="connsiteY2-106" fmla="*/ 4164984 h 4184577"/>
              <a:gd name="connsiteX3-107" fmla="*/ 1390924 w 3853597"/>
              <a:gd name="connsiteY3-108" fmla="*/ 4149556 h 4184577"/>
              <a:gd name="connsiteX4-109" fmla="*/ 5042 w 3853597"/>
              <a:gd name="connsiteY4-110" fmla="*/ 4173339 h 4184577"/>
              <a:gd name="connsiteX5-111" fmla="*/ 0 w 3853597"/>
              <a:gd name="connsiteY5-112" fmla="*/ 2315043 h 4184577"/>
              <a:gd name="connsiteX6-113" fmla="*/ 46819 w 3853597"/>
              <a:gd name="connsiteY6-114" fmla="*/ 0 h 4184577"/>
              <a:gd name="connsiteX0-115" fmla="*/ 46819 w 3853597"/>
              <a:gd name="connsiteY0-116" fmla="*/ 0 h 4184577"/>
              <a:gd name="connsiteX1-117" fmla="*/ 3809833 w 3853597"/>
              <a:gd name="connsiteY1-118" fmla="*/ 20160 h 4184577"/>
              <a:gd name="connsiteX2-119" fmla="*/ 3853597 w 3853597"/>
              <a:gd name="connsiteY2-120" fmla="*/ 4164984 h 4184577"/>
              <a:gd name="connsiteX3-121" fmla="*/ 1390924 w 3853597"/>
              <a:gd name="connsiteY3-122" fmla="*/ 4149556 h 4184577"/>
              <a:gd name="connsiteX4-123" fmla="*/ 5042 w 3853597"/>
              <a:gd name="connsiteY4-124" fmla="*/ 4173339 h 4184577"/>
              <a:gd name="connsiteX5-125" fmla="*/ 0 w 3853597"/>
              <a:gd name="connsiteY5-126" fmla="*/ 2315043 h 4184577"/>
              <a:gd name="connsiteX6-127" fmla="*/ 46819 w 3853597"/>
              <a:gd name="connsiteY6-128" fmla="*/ 0 h 4184577"/>
              <a:gd name="connsiteX0-129" fmla="*/ 0 w 3873621"/>
              <a:gd name="connsiteY0-130" fmla="*/ 0 h 4192932"/>
              <a:gd name="connsiteX1-131" fmla="*/ 3829857 w 3873621"/>
              <a:gd name="connsiteY1-132" fmla="*/ 28515 h 4192932"/>
              <a:gd name="connsiteX2-133" fmla="*/ 3873621 w 3873621"/>
              <a:gd name="connsiteY2-134" fmla="*/ 4173339 h 4192932"/>
              <a:gd name="connsiteX3-135" fmla="*/ 1410948 w 3873621"/>
              <a:gd name="connsiteY3-136" fmla="*/ 4157911 h 4192932"/>
              <a:gd name="connsiteX4-137" fmla="*/ 25066 w 3873621"/>
              <a:gd name="connsiteY4-138" fmla="*/ 4181694 h 4192932"/>
              <a:gd name="connsiteX5-139" fmla="*/ 20024 w 3873621"/>
              <a:gd name="connsiteY5-140" fmla="*/ 2323398 h 4192932"/>
              <a:gd name="connsiteX6-141" fmla="*/ 0 w 3873621"/>
              <a:gd name="connsiteY6-142" fmla="*/ 0 h 4192932"/>
              <a:gd name="connsiteX0-143" fmla="*/ 13397 w 3853597"/>
              <a:gd name="connsiteY0-144" fmla="*/ 29971 h 4164417"/>
              <a:gd name="connsiteX1-145" fmla="*/ 3809833 w 3853597"/>
              <a:gd name="connsiteY1-146" fmla="*/ 0 h 4164417"/>
              <a:gd name="connsiteX2-147" fmla="*/ 3853597 w 3853597"/>
              <a:gd name="connsiteY2-148" fmla="*/ 4144824 h 4164417"/>
              <a:gd name="connsiteX3-149" fmla="*/ 1390924 w 3853597"/>
              <a:gd name="connsiteY3-150" fmla="*/ 4129396 h 4164417"/>
              <a:gd name="connsiteX4-151" fmla="*/ 5042 w 3853597"/>
              <a:gd name="connsiteY4-152" fmla="*/ 4153179 h 4164417"/>
              <a:gd name="connsiteX5-153" fmla="*/ 0 w 3853597"/>
              <a:gd name="connsiteY5-154" fmla="*/ 2294883 h 4164417"/>
              <a:gd name="connsiteX6-155" fmla="*/ 13397 w 3853597"/>
              <a:gd name="connsiteY6-156" fmla="*/ 29971 h 4164417"/>
              <a:gd name="connsiteX0-157" fmla="*/ 13397 w 3853597"/>
              <a:gd name="connsiteY0-158" fmla="*/ 29971 h 4164417"/>
              <a:gd name="connsiteX1-159" fmla="*/ 3809833 w 3853597"/>
              <a:gd name="connsiteY1-160" fmla="*/ 0 h 4164417"/>
              <a:gd name="connsiteX2-161" fmla="*/ 3853597 w 3853597"/>
              <a:gd name="connsiteY2-162" fmla="*/ 4144824 h 4164417"/>
              <a:gd name="connsiteX3-163" fmla="*/ 1432701 w 3853597"/>
              <a:gd name="connsiteY3-164" fmla="*/ 4129396 h 4164417"/>
              <a:gd name="connsiteX4-165" fmla="*/ 5042 w 3853597"/>
              <a:gd name="connsiteY4-166" fmla="*/ 4153179 h 4164417"/>
              <a:gd name="connsiteX5-167" fmla="*/ 0 w 3853597"/>
              <a:gd name="connsiteY5-168" fmla="*/ 2294883 h 4164417"/>
              <a:gd name="connsiteX6-169" fmla="*/ 13397 w 3853597"/>
              <a:gd name="connsiteY6-170" fmla="*/ 29971 h 4164417"/>
              <a:gd name="connsiteX0-171" fmla="*/ 13397 w 3853597"/>
              <a:gd name="connsiteY0-172" fmla="*/ 29971 h 4164417"/>
              <a:gd name="connsiteX1-173" fmla="*/ 3809833 w 3853597"/>
              <a:gd name="connsiteY1-174" fmla="*/ 0 h 4164417"/>
              <a:gd name="connsiteX2-175" fmla="*/ 3853597 w 3853597"/>
              <a:gd name="connsiteY2-176" fmla="*/ 4144824 h 4164417"/>
              <a:gd name="connsiteX3-177" fmla="*/ 1432701 w 3853597"/>
              <a:gd name="connsiteY3-178" fmla="*/ 4129396 h 4164417"/>
              <a:gd name="connsiteX4-179" fmla="*/ 5042 w 3853597"/>
              <a:gd name="connsiteY4-180" fmla="*/ 4153179 h 4164417"/>
              <a:gd name="connsiteX5-181" fmla="*/ 0 w 3853597"/>
              <a:gd name="connsiteY5-182" fmla="*/ 2294883 h 4164417"/>
              <a:gd name="connsiteX6-183" fmla="*/ 13397 w 3853597"/>
              <a:gd name="connsiteY6-184" fmla="*/ 29971 h 4164417"/>
              <a:gd name="connsiteX0-185" fmla="*/ 13397 w 3853597"/>
              <a:gd name="connsiteY0-186" fmla="*/ 29971 h 4164417"/>
              <a:gd name="connsiteX1-187" fmla="*/ 3809833 w 3853597"/>
              <a:gd name="connsiteY1-188" fmla="*/ 0 h 4164417"/>
              <a:gd name="connsiteX2-189" fmla="*/ 3853597 w 3853597"/>
              <a:gd name="connsiteY2-190" fmla="*/ 4144824 h 4164417"/>
              <a:gd name="connsiteX3-191" fmla="*/ 1432701 w 3853597"/>
              <a:gd name="connsiteY3-192" fmla="*/ 4129396 h 4164417"/>
              <a:gd name="connsiteX4-193" fmla="*/ 5042 w 3853597"/>
              <a:gd name="connsiteY4-194" fmla="*/ 4153179 h 4164417"/>
              <a:gd name="connsiteX5-195" fmla="*/ 0 w 3853597"/>
              <a:gd name="connsiteY5-196" fmla="*/ 2294883 h 4164417"/>
              <a:gd name="connsiteX6-197" fmla="*/ 13397 w 3853597"/>
              <a:gd name="connsiteY6-198" fmla="*/ 29971 h 4164417"/>
              <a:gd name="connsiteX0-199" fmla="*/ 0 w 3881977"/>
              <a:gd name="connsiteY0-200" fmla="*/ 0 h 4176222"/>
              <a:gd name="connsiteX1-201" fmla="*/ 3838213 w 3881977"/>
              <a:gd name="connsiteY1-202" fmla="*/ 11805 h 4176222"/>
              <a:gd name="connsiteX2-203" fmla="*/ 3881977 w 3881977"/>
              <a:gd name="connsiteY2-204" fmla="*/ 4156629 h 4176222"/>
              <a:gd name="connsiteX3-205" fmla="*/ 1461081 w 3881977"/>
              <a:gd name="connsiteY3-206" fmla="*/ 4141201 h 4176222"/>
              <a:gd name="connsiteX4-207" fmla="*/ 33422 w 3881977"/>
              <a:gd name="connsiteY4-208" fmla="*/ 4164984 h 4176222"/>
              <a:gd name="connsiteX5-209" fmla="*/ 28380 w 3881977"/>
              <a:gd name="connsiteY5-210" fmla="*/ 2306688 h 4176222"/>
              <a:gd name="connsiteX6-211" fmla="*/ 0 w 3881977"/>
              <a:gd name="connsiteY6-212" fmla="*/ 0 h 4176222"/>
              <a:gd name="connsiteX0-213" fmla="*/ 0 w 3900070"/>
              <a:gd name="connsiteY0-214" fmla="*/ 0 h 4176222"/>
              <a:gd name="connsiteX1-215" fmla="*/ 3838213 w 3900070"/>
              <a:gd name="connsiteY1-216" fmla="*/ 11805 h 4176222"/>
              <a:gd name="connsiteX2-217" fmla="*/ 3900070 w 3900070"/>
              <a:gd name="connsiteY2-218" fmla="*/ 2410371 h 4176222"/>
              <a:gd name="connsiteX3-219" fmla="*/ 3881977 w 3900070"/>
              <a:gd name="connsiteY3-220" fmla="*/ 4156629 h 4176222"/>
              <a:gd name="connsiteX4-221" fmla="*/ 1461081 w 3900070"/>
              <a:gd name="connsiteY4-222" fmla="*/ 4141201 h 4176222"/>
              <a:gd name="connsiteX5-223" fmla="*/ 33422 w 3900070"/>
              <a:gd name="connsiteY5-224" fmla="*/ 4164984 h 4176222"/>
              <a:gd name="connsiteX6-225" fmla="*/ 28380 w 3900070"/>
              <a:gd name="connsiteY6-226" fmla="*/ 2306688 h 4176222"/>
              <a:gd name="connsiteX7" fmla="*/ 0 w 3900070"/>
              <a:gd name="connsiteY7" fmla="*/ 0 h 4176222"/>
              <a:gd name="connsiteX0-227" fmla="*/ 0 w 3900070"/>
              <a:gd name="connsiteY0-228" fmla="*/ 0 h 4176222"/>
              <a:gd name="connsiteX1-229" fmla="*/ 3838213 w 3900070"/>
              <a:gd name="connsiteY1-230" fmla="*/ 11805 h 4176222"/>
              <a:gd name="connsiteX2-231" fmla="*/ 3900070 w 3900070"/>
              <a:gd name="connsiteY2-232" fmla="*/ 2410371 h 4176222"/>
              <a:gd name="connsiteX3-233" fmla="*/ 3881977 w 3900070"/>
              <a:gd name="connsiteY3-234" fmla="*/ 4156629 h 4176222"/>
              <a:gd name="connsiteX4-235" fmla="*/ 1461081 w 3900070"/>
              <a:gd name="connsiteY4-236" fmla="*/ 4141201 h 4176222"/>
              <a:gd name="connsiteX5-237" fmla="*/ 33422 w 3900070"/>
              <a:gd name="connsiteY5-238" fmla="*/ 4164984 h 4176222"/>
              <a:gd name="connsiteX6-239" fmla="*/ 28380 w 3900070"/>
              <a:gd name="connsiteY6-240" fmla="*/ 2306688 h 4176222"/>
              <a:gd name="connsiteX7-241" fmla="*/ 0 w 3900070"/>
              <a:gd name="connsiteY7-242" fmla="*/ 0 h 4176222"/>
              <a:gd name="connsiteX0-243" fmla="*/ 0 w 3900070"/>
              <a:gd name="connsiteY0-244" fmla="*/ 12619 h 4188841"/>
              <a:gd name="connsiteX1-245" fmla="*/ 775174 w 3900070"/>
              <a:gd name="connsiteY1-246" fmla="*/ 0 h 4188841"/>
              <a:gd name="connsiteX2-247" fmla="*/ 3838213 w 3900070"/>
              <a:gd name="connsiteY2-248" fmla="*/ 24424 h 4188841"/>
              <a:gd name="connsiteX3-249" fmla="*/ 3900070 w 3900070"/>
              <a:gd name="connsiteY3-250" fmla="*/ 2422990 h 4188841"/>
              <a:gd name="connsiteX4-251" fmla="*/ 3881977 w 3900070"/>
              <a:gd name="connsiteY4-252" fmla="*/ 4169248 h 4188841"/>
              <a:gd name="connsiteX5-253" fmla="*/ 1461081 w 3900070"/>
              <a:gd name="connsiteY5-254" fmla="*/ 4153820 h 4188841"/>
              <a:gd name="connsiteX6-255" fmla="*/ 33422 w 3900070"/>
              <a:gd name="connsiteY6-256" fmla="*/ 4177603 h 4188841"/>
              <a:gd name="connsiteX7-257" fmla="*/ 28380 w 3900070"/>
              <a:gd name="connsiteY7-258" fmla="*/ 2319307 h 4188841"/>
              <a:gd name="connsiteX8" fmla="*/ 0 w 3900070"/>
              <a:gd name="connsiteY8" fmla="*/ 12619 h 4188841"/>
              <a:gd name="connsiteX0-259" fmla="*/ 30107 w 3930177"/>
              <a:gd name="connsiteY0-260" fmla="*/ 12619 h 4188841"/>
              <a:gd name="connsiteX1-261" fmla="*/ 805281 w 3930177"/>
              <a:gd name="connsiteY1-262" fmla="*/ 0 h 4188841"/>
              <a:gd name="connsiteX2-263" fmla="*/ 3868320 w 3930177"/>
              <a:gd name="connsiteY2-264" fmla="*/ 24424 h 4188841"/>
              <a:gd name="connsiteX3-265" fmla="*/ 3930177 w 3930177"/>
              <a:gd name="connsiteY3-266" fmla="*/ 2422990 h 4188841"/>
              <a:gd name="connsiteX4-267" fmla="*/ 3912084 w 3930177"/>
              <a:gd name="connsiteY4-268" fmla="*/ 4169248 h 4188841"/>
              <a:gd name="connsiteX5-269" fmla="*/ 1491188 w 3930177"/>
              <a:gd name="connsiteY5-270" fmla="*/ 4153820 h 4188841"/>
              <a:gd name="connsiteX6-271" fmla="*/ 63529 w 3930177"/>
              <a:gd name="connsiteY6-272" fmla="*/ 4177603 h 4188841"/>
              <a:gd name="connsiteX7-273" fmla="*/ 0 w 3930177"/>
              <a:gd name="connsiteY7-274" fmla="*/ 2319307 h 4188841"/>
              <a:gd name="connsiteX8-275" fmla="*/ 30107 w 3930177"/>
              <a:gd name="connsiteY8-276" fmla="*/ 12619 h 4188841"/>
              <a:gd name="connsiteX0-277" fmla="*/ 30107 w 3930177"/>
              <a:gd name="connsiteY0-278" fmla="*/ 12619 h 4188841"/>
              <a:gd name="connsiteX1-279" fmla="*/ 805281 w 3930177"/>
              <a:gd name="connsiteY1-280" fmla="*/ 0 h 4188841"/>
              <a:gd name="connsiteX2-281" fmla="*/ 3868320 w 3930177"/>
              <a:gd name="connsiteY2-282" fmla="*/ 24424 h 4188841"/>
              <a:gd name="connsiteX3-283" fmla="*/ 3930177 w 3930177"/>
              <a:gd name="connsiteY3-284" fmla="*/ 2422990 h 4188841"/>
              <a:gd name="connsiteX4-285" fmla="*/ 3912084 w 3930177"/>
              <a:gd name="connsiteY4-286" fmla="*/ 4169248 h 4188841"/>
              <a:gd name="connsiteX5-287" fmla="*/ 1491188 w 3930177"/>
              <a:gd name="connsiteY5-288" fmla="*/ 4153820 h 4188841"/>
              <a:gd name="connsiteX6-289" fmla="*/ 63529 w 3930177"/>
              <a:gd name="connsiteY6-290" fmla="*/ 4177603 h 4188841"/>
              <a:gd name="connsiteX7-291" fmla="*/ 0 w 3930177"/>
              <a:gd name="connsiteY7-292" fmla="*/ 2319307 h 4188841"/>
              <a:gd name="connsiteX8-293" fmla="*/ 30107 w 3930177"/>
              <a:gd name="connsiteY8-294" fmla="*/ 12619 h 4188841"/>
              <a:gd name="connsiteX0-295" fmla="*/ 21752 w 3921822"/>
              <a:gd name="connsiteY0-296" fmla="*/ 12619 h 4188841"/>
              <a:gd name="connsiteX1-297" fmla="*/ 796926 w 3921822"/>
              <a:gd name="connsiteY1-298" fmla="*/ 0 h 4188841"/>
              <a:gd name="connsiteX2-299" fmla="*/ 3859965 w 3921822"/>
              <a:gd name="connsiteY2-300" fmla="*/ 24424 h 4188841"/>
              <a:gd name="connsiteX3-301" fmla="*/ 3921822 w 3921822"/>
              <a:gd name="connsiteY3-302" fmla="*/ 2422990 h 4188841"/>
              <a:gd name="connsiteX4-303" fmla="*/ 3903729 w 3921822"/>
              <a:gd name="connsiteY4-304" fmla="*/ 4169248 h 4188841"/>
              <a:gd name="connsiteX5-305" fmla="*/ 1482833 w 3921822"/>
              <a:gd name="connsiteY5-306" fmla="*/ 4153820 h 4188841"/>
              <a:gd name="connsiteX6-307" fmla="*/ 55174 w 3921822"/>
              <a:gd name="connsiteY6-308" fmla="*/ 4177603 h 4188841"/>
              <a:gd name="connsiteX7-309" fmla="*/ 0 w 3921822"/>
              <a:gd name="connsiteY7-310" fmla="*/ 2645157 h 4188841"/>
              <a:gd name="connsiteX8-311" fmla="*/ 21752 w 3921822"/>
              <a:gd name="connsiteY8-312" fmla="*/ 12619 h 4188841"/>
              <a:gd name="connsiteX0-313" fmla="*/ 21752 w 3921822"/>
              <a:gd name="connsiteY0-314" fmla="*/ 12619 h 4188841"/>
              <a:gd name="connsiteX1-315" fmla="*/ 796926 w 3921822"/>
              <a:gd name="connsiteY1-316" fmla="*/ 0 h 4188841"/>
              <a:gd name="connsiteX2-317" fmla="*/ 3859965 w 3921822"/>
              <a:gd name="connsiteY2-318" fmla="*/ 24424 h 4188841"/>
              <a:gd name="connsiteX3-319" fmla="*/ 3921822 w 3921822"/>
              <a:gd name="connsiteY3-320" fmla="*/ 2422990 h 4188841"/>
              <a:gd name="connsiteX4-321" fmla="*/ 3903729 w 3921822"/>
              <a:gd name="connsiteY4-322" fmla="*/ 4169248 h 4188841"/>
              <a:gd name="connsiteX5-323" fmla="*/ 1482833 w 3921822"/>
              <a:gd name="connsiteY5-324" fmla="*/ 4153820 h 4188841"/>
              <a:gd name="connsiteX6-325" fmla="*/ 21753 w 3921822"/>
              <a:gd name="connsiteY6-326" fmla="*/ 4177603 h 4188841"/>
              <a:gd name="connsiteX7-327" fmla="*/ 0 w 3921822"/>
              <a:gd name="connsiteY7-328" fmla="*/ 2645157 h 4188841"/>
              <a:gd name="connsiteX8-329" fmla="*/ 21752 w 3921822"/>
              <a:gd name="connsiteY8-330" fmla="*/ 12619 h 41888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71" y="connsiteY6-72"/>
              </a:cxn>
              <a:cxn ang="0">
                <a:pos x="connsiteX7-241" y="connsiteY7-242"/>
              </a:cxn>
              <a:cxn ang="0">
                <a:pos x="connsiteX8-275" y="connsiteY8-276"/>
              </a:cxn>
            </a:cxnLst>
            <a:rect l="l" t="t" r="r" b="b"/>
            <a:pathLst>
              <a:path w="3921822" h="4188841">
                <a:moveTo>
                  <a:pt x="21752" y="12619"/>
                </a:moveTo>
                <a:cubicBezTo>
                  <a:pt x="271788" y="11198"/>
                  <a:pt x="546890" y="1421"/>
                  <a:pt x="796926" y="0"/>
                </a:cubicBezTo>
                <a:lnTo>
                  <a:pt x="3859965" y="24424"/>
                </a:lnTo>
                <a:cubicBezTo>
                  <a:pt x="3866658" y="857366"/>
                  <a:pt x="3915129" y="1590048"/>
                  <a:pt x="3921822" y="2422990"/>
                </a:cubicBezTo>
                <a:cubicBezTo>
                  <a:pt x="3882370" y="3372702"/>
                  <a:pt x="3909760" y="3587162"/>
                  <a:pt x="3903729" y="4169248"/>
                </a:cubicBezTo>
                <a:lnTo>
                  <a:pt x="1482833" y="4153820"/>
                </a:lnTo>
                <a:cubicBezTo>
                  <a:pt x="1704794" y="4220769"/>
                  <a:pt x="483714" y="4169675"/>
                  <a:pt x="21753" y="4177603"/>
                </a:cubicBezTo>
                <a:cubicBezTo>
                  <a:pt x="20072" y="3665688"/>
                  <a:pt x="1681" y="3157072"/>
                  <a:pt x="0" y="2645157"/>
                </a:cubicBezTo>
                <a:cubicBezTo>
                  <a:pt x="26747" y="1906897"/>
                  <a:pt x="28426" y="817720"/>
                  <a:pt x="21752" y="12619"/>
                </a:cubicBezTo>
                <a:close/>
              </a:path>
            </a:pathLst>
          </a:custGeom>
          <a:solidFill>
            <a:srgbClr val="CDA627"/>
          </a:solidFill>
          <a:effectLst>
            <a:outerShdw blurRad="44450" dist="38100" dir="8160000" algn="tl" rotWithShape="0">
              <a:srgbClr val="000000">
                <a:alpha val="40000"/>
              </a:srgbClr>
            </a:outerShdw>
          </a:effectLst>
        </p:spPr>
        <p:txBody>
          <a:bodyPr vert="horz" anchor="ctr"/>
          <a:lstStyle>
            <a:lvl1pPr marL="0" indent="0" algn="ctr">
              <a:buFontTx/>
              <a:buNone/>
              <a:defRPr sz="3200">
                <a:solidFill>
                  <a:schemeClr val="tx1"/>
                </a:solidFill>
                <a:latin typeface="Arial" panose="020B0604020202020204"/>
                <a:cs typeface="Arial" panose="020B0604020202020204"/>
              </a:defRPr>
            </a:lvl1pPr>
          </a:lstStyle>
          <a:p>
            <a:endParaRPr lang="en-US" dirty="0"/>
          </a:p>
        </p:txBody>
      </p:sp>
      <p:sp>
        <p:nvSpPr>
          <p:cNvPr id="24" name="Isosceles Triangle 13"/>
          <p:cNvSpPr/>
          <p:nvPr userDrawn="1"/>
        </p:nvSpPr>
        <p:spPr bwMode="auto">
          <a:xfrm rot="5400000">
            <a:off x="14873214" y="3173535"/>
            <a:ext cx="939408" cy="819506"/>
          </a:xfrm>
          <a:custGeom>
            <a:avLst/>
            <a:gdLst>
              <a:gd name="connsiteX0" fmla="*/ 0 w 4259993"/>
              <a:gd name="connsiteY0" fmla="*/ 3672408 h 3672408"/>
              <a:gd name="connsiteX1" fmla="*/ 2129997 w 4259993"/>
              <a:gd name="connsiteY1" fmla="*/ 0 h 3672408"/>
              <a:gd name="connsiteX2" fmla="*/ 4259993 w 4259993"/>
              <a:gd name="connsiteY2" fmla="*/ 3672408 h 3672408"/>
              <a:gd name="connsiteX3" fmla="*/ 0 w 4259993"/>
              <a:gd name="connsiteY3" fmla="*/ 3672408 h 3672408"/>
              <a:gd name="connsiteX0-1" fmla="*/ 0 w 4259993"/>
              <a:gd name="connsiteY0-2" fmla="*/ 3672408 h 3672408"/>
              <a:gd name="connsiteX1-3" fmla="*/ 1728285 w 4259993"/>
              <a:gd name="connsiteY1-4" fmla="*/ 917392 h 3672408"/>
              <a:gd name="connsiteX2-5" fmla="*/ 2129997 w 4259993"/>
              <a:gd name="connsiteY2-6" fmla="*/ 0 h 3672408"/>
              <a:gd name="connsiteX3-7" fmla="*/ 4259993 w 4259993"/>
              <a:gd name="connsiteY3-8" fmla="*/ 3672408 h 3672408"/>
              <a:gd name="connsiteX4" fmla="*/ 0 w 4259993"/>
              <a:gd name="connsiteY4" fmla="*/ 3672408 h 3672408"/>
              <a:gd name="connsiteX0-9" fmla="*/ 0 w 4259993"/>
              <a:gd name="connsiteY0-10" fmla="*/ 3672408 h 3672408"/>
              <a:gd name="connsiteX1-11" fmla="*/ 1728285 w 4259993"/>
              <a:gd name="connsiteY1-12" fmla="*/ 917392 h 3672408"/>
              <a:gd name="connsiteX2-13" fmla="*/ 2247596 w 4259993"/>
              <a:gd name="connsiteY2-14" fmla="*/ 0 h 3672408"/>
              <a:gd name="connsiteX3-15" fmla="*/ 4259993 w 4259993"/>
              <a:gd name="connsiteY3-16" fmla="*/ 3672408 h 3672408"/>
              <a:gd name="connsiteX4-17" fmla="*/ 0 w 4259993"/>
              <a:gd name="connsiteY4-18" fmla="*/ 3672408 h 3672408"/>
              <a:gd name="connsiteX0-19" fmla="*/ 0 w 4259993"/>
              <a:gd name="connsiteY0-20" fmla="*/ 3672408 h 3672408"/>
              <a:gd name="connsiteX1-21" fmla="*/ 1728285 w 4259993"/>
              <a:gd name="connsiteY1-22" fmla="*/ 917392 h 3672408"/>
              <a:gd name="connsiteX2-23" fmla="*/ 2247596 w 4259993"/>
              <a:gd name="connsiteY2-24" fmla="*/ 0 h 3672408"/>
              <a:gd name="connsiteX3-25" fmla="*/ 4259993 w 4259993"/>
              <a:gd name="connsiteY3-26" fmla="*/ 3672408 h 3672408"/>
              <a:gd name="connsiteX4-27" fmla="*/ 1634206 w 4259993"/>
              <a:gd name="connsiteY4-28" fmla="*/ 3621790 h 3672408"/>
              <a:gd name="connsiteX5" fmla="*/ 0 w 4259993"/>
              <a:gd name="connsiteY5" fmla="*/ 3672408 h 3672408"/>
              <a:gd name="connsiteX0-29" fmla="*/ 0 w 4259993"/>
              <a:gd name="connsiteY0-30" fmla="*/ 3672408 h 3713197"/>
              <a:gd name="connsiteX1-31" fmla="*/ 1728285 w 4259993"/>
              <a:gd name="connsiteY1-32" fmla="*/ 917392 h 3713197"/>
              <a:gd name="connsiteX2-33" fmla="*/ 2247596 w 4259993"/>
              <a:gd name="connsiteY2-34" fmla="*/ 0 h 3713197"/>
              <a:gd name="connsiteX3-35" fmla="*/ 4259993 w 4259993"/>
              <a:gd name="connsiteY3-36" fmla="*/ 3672408 h 3713197"/>
              <a:gd name="connsiteX4-37" fmla="*/ 1634206 w 4259993"/>
              <a:gd name="connsiteY4-38" fmla="*/ 3621790 h 3713197"/>
              <a:gd name="connsiteX5-39" fmla="*/ 0 w 4259993"/>
              <a:gd name="connsiteY5-40" fmla="*/ 3672408 h 3713197"/>
              <a:gd name="connsiteX0-41" fmla="*/ 0 w 4259993"/>
              <a:gd name="connsiteY0-42" fmla="*/ 3672408 h 3689575"/>
              <a:gd name="connsiteX1-43" fmla="*/ 1728285 w 4259993"/>
              <a:gd name="connsiteY1-44" fmla="*/ 917392 h 3689575"/>
              <a:gd name="connsiteX2-45" fmla="*/ 2247596 w 4259993"/>
              <a:gd name="connsiteY2-46" fmla="*/ 0 h 3689575"/>
              <a:gd name="connsiteX3-47" fmla="*/ 4259993 w 4259993"/>
              <a:gd name="connsiteY3-48" fmla="*/ 3672408 h 3689575"/>
              <a:gd name="connsiteX4-49" fmla="*/ 1634206 w 4259993"/>
              <a:gd name="connsiteY4-50" fmla="*/ 3621790 h 3689575"/>
              <a:gd name="connsiteX5-51" fmla="*/ 0 w 4259993"/>
              <a:gd name="connsiteY5-52" fmla="*/ 3672408 h 3689575"/>
              <a:gd name="connsiteX0-53" fmla="*/ 0 w 4259993"/>
              <a:gd name="connsiteY0-54" fmla="*/ 3672408 h 3672408"/>
              <a:gd name="connsiteX1-55" fmla="*/ 1728285 w 4259993"/>
              <a:gd name="connsiteY1-56" fmla="*/ 917392 h 3672408"/>
              <a:gd name="connsiteX2-57" fmla="*/ 2247596 w 4259993"/>
              <a:gd name="connsiteY2-58" fmla="*/ 0 h 3672408"/>
              <a:gd name="connsiteX3-59" fmla="*/ 4259993 w 4259993"/>
              <a:gd name="connsiteY3-60" fmla="*/ 3672408 h 3672408"/>
              <a:gd name="connsiteX4-61" fmla="*/ 1634206 w 4259993"/>
              <a:gd name="connsiteY4-62" fmla="*/ 3621790 h 3672408"/>
              <a:gd name="connsiteX5-63" fmla="*/ 0 w 4259993"/>
              <a:gd name="connsiteY5-64" fmla="*/ 3672408 h 3672408"/>
              <a:gd name="connsiteX0-65" fmla="*/ 0 w 4259993"/>
              <a:gd name="connsiteY0-66" fmla="*/ 3672408 h 3765339"/>
              <a:gd name="connsiteX1-67" fmla="*/ 1728285 w 4259993"/>
              <a:gd name="connsiteY1-68" fmla="*/ 917392 h 3765339"/>
              <a:gd name="connsiteX2-69" fmla="*/ 2247596 w 4259993"/>
              <a:gd name="connsiteY2-70" fmla="*/ 0 h 3765339"/>
              <a:gd name="connsiteX3-71" fmla="*/ 4259993 w 4259993"/>
              <a:gd name="connsiteY3-72" fmla="*/ 3672408 h 3765339"/>
              <a:gd name="connsiteX4-73" fmla="*/ 1765870 w 4259993"/>
              <a:gd name="connsiteY4-74" fmla="*/ 3742466 h 3765339"/>
              <a:gd name="connsiteX5-75" fmla="*/ 0 w 4259993"/>
              <a:gd name="connsiteY5-76" fmla="*/ 3672408 h 3765339"/>
              <a:gd name="connsiteX0-77" fmla="*/ 0 w 4259993"/>
              <a:gd name="connsiteY0-78" fmla="*/ 3672408 h 3672408"/>
              <a:gd name="connsiteX1-79" fmla="*/ 1728285 w 4259993"/>
              <a:gd name="connsiteY1-80" fmla="*/ 917392 h 3672408"/>
              <a:gd name="connsiteX2-81" fmla="*/ 2247596 w 4259993"/>
              <a:gd name="connsiteY2-82" fmla="*/ 0 h 3672408"/>
              <a:gd name="connsiteX3-83" fmla="*/ 4259993 w 4259993"/>
              <a:gd name="connsiteY3-84" fmla="*/ 3672408 h 3672408"/>
              <a:gd name="connsiteX4-85" fmla="*/ 1776842 w 4259993"/>
              <a:gd name="connsiteY4-86" fmla="*/ 3621791 h 3672408"/>
              <a:gd name="connsiteX5-87" fmla="*/ 0 w 4259993"/>
              <a:gd name="connsiteY5-88" fmla="*/ 3672408 h 3672408"/>
              <a:gd name="connsiteX0-89" fmla="*/ 0 w 4194161"/>
              <a:gd name="connsiteY0-90" fmla="*/ 3672408 h 3672408"/>
              <a:gd name="connsiteX1-91" fmla="*/ 1728285 w 4194161"/>
              <a:gd name="connsiteY1-92" fmla="*/ 917392 h 3672408"/>
              <a:gd name="connsiteX2-93" fmla="*/ 2247596 w 4194161"/>
              <a:gd name="connsiteY2-94" fmla="*/ 0 h 3672408"/>
              <a:gd name="connsiteX3-95" fmla="*/ 4194161 w 4194161"/>
              <a:gd name="connsiteY3-96" fmla="*/ 3617556 h 3672408"/>
              <a:gd name="connsiteX4-97" fmla="*/ 1776842 w 4194161"/>
              <a:gd name="connsiteY4-98" fmla="*/ 3621791 h 3672408"/>
              <a:gd name="connsiteX5-99" fmla="*/ 0 w 4194161"/>
              <a:gd name="connsiteY5-100" fmla="*/ 3672408 h 3672408"/>
              <a:gd name="connsiteX0-101" fmla="*/ 0 w 4194161"/>
              <a:gd name="connsiteY0-102" fmla="*/ 3672408 h 3672408"/>
              <a:gd name="connsiteX1-103" fmla="*/ 1728285 w 4194161"/>
              <a:gd name="connsiteY1-104" fmla="*/ 917392 h 3672408"/>
              <a:gd name="connsiteX2-105" fmla="*/ 2247596 w 4194161"/>
              <a:gd name="connsiteY2-106" fmla="*/ 0 h 3672408"/>
              <a:gd name="connsiteX3-107" fmla="*/ 2891768 w 4194161"/>
              <a:gd name="connsiteY3-108" fmla="*/ 1286055 h 3672408"/>
              <a:gd name="connsiteX4-109" fmla="*/ 4194161 w 4194161"/>
              <a:gd name="connsiteY4-110" fmla="*/ 3617556 h 3672408"/>
              <a:gd name="connsiteX5-111" fmla="*/ 1776842 w 4194161"/>
              <a:gd name="connsiteY5-112" fmla="*/ 3621791 h 3672408"/>
              <a:gd name="connsiteX6" fmla="*/ 0 w 4194161"/>
              <a:gd name="connsiteY6" fmla="*/ 3672408 h 3672408"/>
              <a:gd name="connsiteX0-113" fmla="*/ 0 w 4194161"/>
              <a:gd name="connsiteY0-114" fmla="*/ 3672408 h 3691397"/>
              <a:gd name="connsiteX1-115" fmla="*/ 1728285 w 4194161"/>
              <a:gd name="connsiteY1-116" fmla="*/ 917392 h 3691397"/>
              <a:gd name="connsiteX2-117" fmla="*/ 2247596 w 4194161"/>
              <a:gd name="connsiteY2-118" fmla="*/ 0 h 3691397"/>
              <a:gd name="connsiteX3-119" fmla="*/ 2891768 w 4194161"/>
              <a:gd name="connsiteY3-120" fmla="*/ 1286055 h 3691397"/>
              <a:gd name="connsiteX4-121" fmla="*/ 4194161 w 4194161"/>
              <a:gd name="connsiteY4-122" fmla="*/ 3617556 h 3691397"/>
              <a:gd name="connsiteX5-123" fmla="*/ 1792621 w 4194161"/>
              <a:gd name="connsiteY5-124" fmla="*/ 3653343 h 3691397"/>
              <a:gd name="connsiteX6-125" fmla="*/ 0 w 4194161"/>
              <a:gd name="connsiteY6-126" fmla="*/ 3672408 h 3691397"/>
              <a:gd name="connsiteX0-127" fmla="*/ 0 w 4194161"/>
              <a:gd name="connsiteY0-128" fmla="*/ 3672408 h 3672408"/>
              <a:gd name="connsiteX1-129" fmla="*/ 1728285 w 4194161"/>
              <a:gd name="connsiteY1-130" fmla="*/ 917392 h 3672408"/>
              <a:gd name="connsiteX2-131" fmla="*/ 2247596 w 4194161"/>
              <a:gd name="connsiteY2-132" fmla="*/ 0 h 3672408"/>
              <a:gd name="connsiteX3-133" fmla="*/ 2891768 w 4194161"/>
              <a:gd name="connsiteY3-134" fmla="*/ 1286055 h 3672408"/>
              <a:gd name="connsiteX4-135" fmla="*/ 4194161 w 4194161"/>
              <a:gd name="connsiteY4-136" fmla="*/ 3617556 h 3672408"/>
              <a:gd name="connsiteX5-137" fmla="*/ 1792621 w 4194161"/>
              <a:gd name="connsiteY5-138" fmla="*/ 3653343 h 3672408"/>
              <a:gd name="connsiteX6-139" fmla="*/ 0 w 4194161"/>
              <a:gd name="connsiteY6-140" fmla="*/ 3672408 h 3672408"/>
              <a:gd name="connsiteX0-141" fmla="*/ 0 w 4194161"/>
              <a:gd name="connsiteY0-142" fmla="*/ 3672408 h 3672408"/>
              <a:gd name="connsiteX1-143" fmla="*/ 700590 w 4194161"/>
              <a:gd name="connsiteY1-144" fmla="*/ 2464843 h 3672408"/>
              <a:gd name="connsiteX2-145" fmla="*/ 2247596 w 4194161"/>
              <a:gd name="connsiteY2-146" fmla="*/ 0 h 3672408"/>
              <a:gd name="connsiteX3-147" fmla="*/ 2891768 w 4194161"/>
              <a:gd name="connsiteY3-148" fmla="*/ 1286055 h 3672408"/>
              <a:gd name="connsiteX4-149" fmla="*/ 4194161 w 4194161"/>
              <a:gd name="connsiteY4-150" fmla="*/ 3617556 h 3672408"/>
              <a:gd name="connsiteX5-151" fmla="*/ 1792621 w 4194161"/>
              <a:gd name="connsiteY5-152" fmla="*/ 3653343 h 3672408"/>
              <a:gd name="connsiteX6-153" fmla="*/ 0 w 4194161"/>
              <a:gd name="connsiteY6-154" fmla="*/ 3672408 h 3672408"/>
              <a:gd name="connsiteX0-155" fmla="*/ 0 w 4194161"/>
              <a:gd name="connsiteY0-156" fmla="*/ 3566095 h 3566095"/>
              <a:gd name="connsiteX1-157" fmla="*/ 700590 w 4194161"/>
              <a:gd name="connsiteY1-158" fmla="*/ 2358530 h 3566095"/>
              <a:gd name="connsiteX2-159" fmla="*/ 2182627 w 4194161"/>
              <a:gd name="connsiteY2-160" fmla="*/ 0 h 3566095"/>
              <a:gd name="connsiteX3-161" fmla="*/ 2891768 w 4194161"/>
              <a:gd name="connsiteY3-162" fmla="*/ 1179742 h 3566095"/>
              <a:gd name="connsiteX4-163" fmla="*/ 4194161 w 4194161"/>
              <a:gd name="connsiteY4-164" fmla="*/ 3511243 h 3566095"/>
              <a:gd name="connsiteX5-165" fmla="*/ 1792621 w 4194161"/>
              <a:gd name="connsiteY5-166" fmla="*/ 3547030 h 3566095"/>
              <a:gd name="connsiteX6-167" fmla="*/ 0 w 4194161"/>
              <a:gd name="connsiteY6-168" fmla="*/ 3566095 h 3566095"/>
              <a:gd name="connsiteX0-169" fmla="*/ 0 w 4194161"/>
              <a:gd name="connsiteY0-170" fmla="*/ 3566095 h 3566095"/>
              <a:gd name="connsiteX1-171" fmla="*/ 700590 w 4194161"/>
              <a:gd name="connsiteY1-172" fmla="*/ 2358530 h 3566095"/>
              <a:gd name="connsiteX2-173" fmla="*/ 2182627 w 4194161"/>
              <a:gd name="connsiteY2-174" fmla="*/ 0 h 3566095"/>
              <a:gd name="connsiteX3-175" fmla="*/ 3488304 w 4194161"/>
              <a:gd name="connsiteY3-176" fmla="*/ 2195626 h 3566095"/>
              <a:gd name="connsiteX4-177" fmla="*/ 4194161 w 4194161"/>
              <a:gd name="connsiteY4-178" fmla="*/ 3511243 h 3566095"/>
              <a:gd name="connsiteX5-179" fmla="*/ 1792621 w 4194161"/>
              <a:gd name="connsiteY5-180" fmla="*/ 3547030 h 3566095"/>
              <a:gd name="connsiteX6-181" fmla="*/ 0 w 4194161"/>
              <a:gd name="connsiteY6-182" fmla="*/ 3566095 h 3566095"/>
              <a:gd name="connsiteX0-183" fmla="*/ 0 w 4087848"/>
              <a:gd name="connsiteY0-184" fmla="*/ 3566095 h 3566095"/>
              <a:gd name="connsiteX1-185" fmla="*/ 700590 w 4087848"/>
              <a:gd name="connsiteY1-186" fmla="*/ 2358530 h 3566095"/>
              <a:gd name="connsiteX2-187" fmla="*/ 2182627 w 4087848"/>
              <a:gd name="connsiteY2-188" fmla="*/ 0 h 3566095"/>
              <a:gd name="connsiteX3-189" fmla="*/ 3488304 w 4087848"/>
              <a:gd name="connsiteY3-190" fmla="*/ 2195626 h 3566095"/>
              <a:gd name="connsiteX4-191" fmla="*/ 4087848 w 4087848"/>
              <a:gd name="connsiteY4-192" fmla="*/ 3534868 h 3566095"/>
              <a:gd name="connsiteX5-193" fmla="*/ 1792621 w 4087848"/>
              <a:gd name="connsiteY5-194" fmla="*/ 3547030 h 3566095"/>
              <a:gd name="connsiteX6-195" fmla="*/ 0 w 4087848"/>
              <a:gd name="connsiteY6-196" fmla="*/ 3566095 h 3566095"/>
              <a:gd name="connsiteX0-197" fmla="*/ 0 w 4087848"/>
              <a:gd name="connsiteY0-198" fmla="*/ 3566095 h 3566095"/>
              <a:gd name="connsiteX1-199" fmla="*/ 700590 w 4087848"/>
              <a:gd name="connsiteY1-200" fmla="*/ 2358530 h 3566095"/>
              <a:gd name="connsiteX2-201" fmla="*/ 2182627 w 4087848"/>
              <a:gd name="connsiteY2-202" fmla="*/ 0 h 3566095"/>
              <a:gd name="connsiteX3-203" fmla="*/ 3488304 w 4087848"/>
              <a:gd name="connsiteY3-204" fmla="*/ 2195626 h 3566095"/>
              <a:gd name="connsiteX4-205" fmla="*/ 4087848 w 4087848"/>
              <a:gd name="connsiteY4-206" fmla="*/ 3534868 h 3566095"/>
              <a:gd name="connsiteX5-207" fmla="*/ 3344632 w 4087848"/>
              <a:gd name="connsiteY5-208" fmla="*/ 3522595 h 3566095"/>
              <a:gd name="connsiteX6-209" fmla="*/ 1792621 w 4087848"/>
              <a:gd name="connsiteY6-210" fmla="*/ 3547030 h 3566095"/>
              <a:gd name="connsiteX7" fmla="*/ 0 w 4087848"/>
              <a:gd name="connsiteY7" fmla="*/ 3566095 h 3566095"/>
              <a:gd name="connsiteX0-211" fmla="*/ 0 w 4087848"/>
              <a:gd name="connsiteY0-212" fmla="*/ 3566095 h 3566095"/>
              <a:gd name="connsiteX1-213" fmla="*/ 700590 w 4087848"/>
              <a:gd name="connsiteY1-214" fmla="*/ 2358530 h 3566095"/>
              <a:gd name="connsiteX2-215" fmla="*/ 2182627 w 4087848"/>
              <a:gd name="connsiteY2-216" fmla="*/ 0 h 3566095"/>
              <a:gd name="connsiteX3-217" fmla="*/ 3328834 w 4087848"/>
              <a:gd name="connsiteY3-218" fmla="*/ 2195626 h 3566095"/>
              <a:gd name="connsiteX4-219" fmla="*/ 4087848 w 4087848"/>
              <a:gd name="connsiteY4-220" fmla="*/ 3534868 h 3566095"/>
              <a:gd name="connsiteX5-221" fmla="*/ 3344632 w 4087848"/>
              <a:gd name="connsiteY5-222" fmla="*/ 3522595 h 3566095"/>
              <a:gd name="connsiteX6-223" fmla="*/ 1792621 w 4087848"/>
              <a:gd name="connsiteY6-224" fmla="*/ 3547030 h 3566095"/>
              <a:gd name="connsiteX7-225" fmla="*/ 0 w 4087848"/>
              <a:gd name="connsiteY7-226" fmla="*/ 3566095 h 3566095"/>
              <a:gd name="connsiteX0-227" fmla="*/ 0 w 4087848"/>
              <a:gd name="connsiteY0-228" fmla="*/ 3566095 h 3566095"/>
              <a:gd name="connsiteX1-229" fmla="*/ 700590 w 4087848"/>
              <a:gd name="connsiteY1-230" fmla="*/ 2358530 h 3566095"/>
              <a:gd name="connsiteX2-231" fmla="*/ 2182627 w 4087848"/>
              <a:gd name="connsiteY2-232" fmla="*/ 0 h 3566095"/>
              <a:gd name="connsiteX3-233" fmla="*/ 3328834 w 4087848"/>
              <a:gd name="connsiteY3-234" fmla="*/ 2195626 h 3566095"/>
              <a:gd name="connsiteX4-235" fmla="*/ 4087848 w 4087848"/>
              <a:gd name="connsiteY4-236" fmla="*/ 3534868 h 3566095"/>
              <a:gd name="connsiteX5-237" fmla="*/ 3344632 w 4087848"/>
              <a:gd name="connsiteY5-238" fmla="*/ 3522595 h 3566095"/>
              <a:gd name="connsiteX6-239" fmla="*/ 1792621 w 4087848"/>
              <a:gd name="connsiteY6-240" fmla="*/ 3547030 h 3566095"/>
              <a:gd name="connsiteX7-241" fmla="*/ 0 w 4087848"/>
              <a:gd name="connsiteY7-242" fmla="*/ 3566095 h 3566095"/>
              <a:gd name="connsiteX0-243" fmla="*/ 0 w 4087848"/>
              <a:gd name="connsiteY0-244" fmla="*/ 3566095 h 3566095"/>
              <a:gd name="connsiteX1-245" fmla="*/ 700590 w 4087848"/>
              <a:gd name="connsiteY1-246" fmla="*/ 2358530 h 3566095"/>
              <a:gd name="connsiteX2-247" fmla="*/ 2182627 w 4087848"/>
              <a:gd name="connsiteY2-248" fmla="*/ 0 h 3566095"/>
              <a:gd name="connsiteX3-249" fmla="*/ 3328834 w 4087848"/>
              <a:gd name="connsiteY3-250" fmla="*/ 2195626 h 3566095"/>
              <a:gd name="connsiteX4-251" fmla="*/ 4087848 w 4087848"/>
              <a:gd name="connsiteY4-252" fmla="*/ 3534868 h 3566095"/>
              <a:gd name="connsiteX5-253" fmla="*/ 3344632 w 4087848"/>
              <a:gd name="connsiteY5-254" fmla="*/ 3522595 h 3566095"/>
              <a:gd name="connsiteX6-255" fmla="*/ 1792621 w 4087848"/>
              <a:gd name="connsiteY6-256" fmla="*/ 3547030 h 3566095"/>
              <a:gd name="connsiteX7-257" fmla="*/ 0 w 4087848"/>
              <a:gd name="connsiteY7-258" fmla="*/ 3566095 h 3566095"/>
              <a:gd name="connsiteX0-259" fmla="*/ 0 w 4087848"/>
              <a:gd name="connsiteY0-260" fmla="*/ 3566095 h 3566095"/>
              <a:gd name="connsiteX1-261" fmla="*/ 700590 w 4087848"/>
              <a:gd name="connsiteY1-262" fmla="*/ 2358530 h 3566095"/>
              <a:gd name="connsiteX2-263" fmla="*/ 2182627 w 4087848"/>
              <a:gd name="connsiteY2-264" fmla="*/ 0 h 3566095"/>
              <a:gd name="connsiteX3-265" fmla="*/ 3328834 w 4087848"/>
              <a:gd name="connsiteY3-266" fmla="*/ 2195626 h 3566095"/>
              <a:gd name="connsiteX4-267" fmla="*/ 4087848 w 4087848"/>
              <a:gd name="connsiteY4-268" fmla="*/ 3534868 h 3566095"/>
              <a:gd name="connsiteX5-269" fmla="*/ 3344632 w 4087848"/>
              <a:gd name="connsiteY5-270" fmla="*/ 3522595 h 3566095"/>
              <a:gd name="connsiteX6-271" fmla="*/ 1792621 w 4087848"/>
              <a:gd name="connsiteY6-272" fmla="*/ 3547030 h 3566095"/>
              <a:gd name="connsiteX7-273" fmla="*/ 0 w 4087848"/>
              <a:gd name="connsiteY7-274" fmla="*/ 3566095 h 3566095"/>
              <a:gd name="connsiteX0-275" fmla="*/ 0 w 4087848"/>
              <a:gd name="connsiteY0-276" fmla="*/ 3566095 h 3566095"/>
              <a:gd name="connsiteX1-277" fmla="*/ 700590 w 4087848"/>
              <a:gd name="connsiteY1-278" fmla="*/ 2358530 h 3566095"/>
              <a:gd name="connsiteX2-279" fmla="*/ 2182627 w 4087848"/>
              <a:gd name="connsiteY2-280" fmla="*/ 0 h 3566095"/>
              <a:gd name="connsiteX3-281" fmla="*/ 3328834 w 4087848"/>
              <a:gd name="connsiteY3-282" fmla="*/ 2195626 h 3566095"/>
              <a:gd name="connsiteX4-283" fmla="*/ 4087848 w 4087848"/>
              <a:gd name="connsiteY4-284" fmla="*/ 3534868 h 3566095"/>
              <a:gd name="connsiteX5-285" fmla="*/ 3344632 w 4087848"/>
              <a:gd name="connsiteY5-286" fmla="*/ 3522595 h 3566095"/>
              <a:gd name="connsiteX6-287" fmla="*/ 1792621 w 4087848"/>
              <a:gd name="connsiteY6-288" fmla="*/ 3547030 h 3566095"/>
              <a:gd name="connsiteX7-289" fmla="*/ 0 w 4087848"/>
              <a:gd name="connsiteY7-290" fmla="*/ 3566095 h 3566095"/>
              <a:gd name="connsiteX0-291" fmla="*/ 0 w 4087848"/>
              <a:gd name="connsiteY0-292" fmla="*/ 3566095 h 3566095"/>
              <a:gd name="connsiteX1-293" fmla="*/ 700590 w 4087848"/>
              <a:gd name="connsiteY1-294" fmla="*/ 2358530 h 3566095"/>
              <a:gd name="connsiteX2-295" fmla="*/ 2182627 w 4087848"/>
              <a:gd name="connsiteY2-296" fmla="*/ 0 h 3566095"/>
              <a:gd name="connsiteX3-297" fmla="*/ 3328834 w 4087848"/>
              <a:gd name="connsiteY3-298" fmla="*/ 2195626 h 3566095"/>
              <a:gd name="connsiteX4-299" fmla="*/ 4087848 w 4087848"/>
              <a:gd name="connsiteY4-300" fmla="*/ 3534868 h 3566095"/>
              <a:gd name="connsiteX5-301" fmla="*/ 3344632 w 4087848"/>
              <a:gd name="connsiteY5-302" fmla="*/ 3522595 h 3566095"/>
              <a:gd name="connsiteX6-303" fmla="*/ 1792621 w 4087848"/>
              <a:gd name="connsiteY6-304" fmla="*/ 3547030 h 3566095"/>
              <a:gd name="connsiteX7-305" fmla="*/ 0 w 4087848"/>
              <a:gd name="connsiteY7-306" fmla="*/ 3566095 h 3566095"/>
              <a:gd name="connsiteX0-307" fmla="*/ 0 w 4087848"/>
              <a:gd name="connsiteY0-308" fmla="*/ 3566095 h 3566095"/>
              <a:gd name="connsiteX1-309" fmla="*/ 700590 w 4087848"/>
              <a:gd name="connsiteY1-310" fmla="*/ 2358530 h 3566095"/>
              <a:gd name="connsiteX2-311" fmla="*/ 2182627 w 4087848"/>
              <a:gd name="connsiteY2-312" fmla="*/ 0 h 3566095"/>
              <a:gd name="connsiteX3-313" fmla="*/ 3328834 w 4087848"/>
              <a:gd name="connsiteY3-314" fmla="*/ 2195626 h 3566095"/>
              <a:gd name="connsiteX4-315" fmla="*/ 4087848 w 4087848"/>
              <a:gd name="connsiteY4-316" fmla="*/ 3534868 h 3566095"/>
              <a:gd name="connsiteX5-317" fmla="*/ 3344632 w 4087848"/>
              <a:gd name="connsiteY5-318" fmla="*/ 3522595 h 3566095"/>
              <a:gd name="connsiteX6-319" fmla="*/ 1792621 w 4087848"/>
              <a:gd name="connsiteY6-320" fmla="*/ 3547030 h 3566095"/>
              <a:gd name="connsiteX7-321" fmla="*/ 0 w 4087848"/>
              <a:gd name="connsiteY7-322" fmla="*/ 3566095 h 3566095"/>
              <a:gd name="connsiteX0-323" fmla="*/ 0 w 4087848"/>
              <a:gd name="connsiteY0-324" fmla="*/ 3566095 h 3566095"/>
              <a:gd name="connsiteX1-325" fmla="*/ 747841 w 4087848"/>
              <a:gd name="connsiteY1-326" fmla="*/ 2393967 h 3566095"/>
              <a:gd name="connsiteX2-327" fmla="*/ 2182627 w 4087848"/>
              <a:gd name="connsiteY2-328" fmla="*/ 0 h 3566095"/>
              <a:gd name="connsiteX3-329" fmla="*/ 3328834 w 4087848"/>
              <a:gd name="connsiteY3-330" fmla="*/ 2195626 h 3566095"/>
              <a:gd name="connsiteX4-331" fmla="*/ 4087848 w 4087848"/>
              <a:gd name="connsiteY4-332" fmla="*/ 3534868 h 3566095"/>
              <a:gd name="connsiteX5-333" fmla="*/ 3344632 w 4087848"/>
              <a:gd name="connsiteY5-334" fmla="*/ 3522595 h 3566095"/>
              <a:gd name="connsiteX6-335" fmla="*/ 1792621 w 4087848"/>
              <a:gd name="connsiteY6-336" fmla="*/ 3547030 h 3566095"/>
              <a:gd name="connsiteX7-337" fmla="*/ 0 w 4087848"/>
              <a:gd name="connsiteY7-338" fmla="*/ 3566095 h 3566095"/>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39" y="connsiteY5-40"/>
              </a:cxn>
              <a:cxn ang="0">
                <a:pos x="connsiteX6-125" y="connsiteY6-126"/>
              </a:cxn>
              <a:cxn ang="0">
                <a:pos x="connsiteX7-225" y="connsiteY7-226"/>
              </a:cxn>
            </a:cxnLst>
            <a:rect l="l" t="t" r="r" b="b"/>
            <a:pathLst>
              <a:path w="4087848" h="3566095">
                <a:moveTo>
                  <a:pt x="0" y="3566095"/>
                </a:moveTo>
                <a:cubicBezTo>
                  <a:pt x="568255" y="2585046"/>
                  <a:pt x="787935" y="2376852"/>
                  <a:pt x="747841" y="2393967"/>
                </a:cubicBezTo>
                <a:cubicBezTo>
                  <a:pt x="834319" y="2257483"/>
                  <a:pt x="1700427" y="851146"/>
                  <a:pt x="2182627" y="0"/>
                </a:cubicBezTo>
                <a:cubicBezTo>
                  <a:pt x="2411980" y="428685"/>
                  <a:pt x="3099481" y="1766941"/>
                  <a:pt x="3328834" y="2195626"/>
                </a:cubicBezTo>
                <a:lnTo>
                  <a:pt x="4087848" y="3534868"/>
                </a:lnTo>
                <a:cubicBezTo>
                  <a:pt x="3842078" y="3534714"/>
                  <a:pt x="3590402" y="3522749"/>
                  <a:pt x="3344632" y="3522595"/>
                </a:cubicBezTo>
                <a:lnTo>
                  <a:pt x="1792621" y="3547030"/>
                </a:lnTo>
                <a:cubicBezTo>
                  <a:pt x="1502894" y="3547017"/>
                  <a:pt x="544735" y="3549222"/>
                  <a:pt x="0" y="3566095"/>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5" name="Oval 1"/>
          <p:cNvSpPr/>
          <p:nvPr userDrawn="1"/>
        </p:nvSpPr>
        <p:spPr bwMode="auto">
          <a:xfrm>
            <a:off x="18023669" y="2897560"/>
            <a:ext cx="1624444" cy="150159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 name="connsiteX0-417" fmla="*/ 303036 w 4618514"/>
              <a:gd name="connsiteY0-418" fmla="*/ 3181195 h 4022819"/>
              <a:gd name="connsiteX1-419" fmla="*/ 368568 w 4618514"/>
              <a:gd name="connsiteY1-420" fmla="*/ 905057 h 4022819"/>
              <a:gd name="connsiteX2-421" fmla="*/ 1099498 w 4618514"/>
              <a:gd name="connsiteY2-422" fmla="*/ 230122 h 4022819"/>
              <a:gd name="connsiteX3-423" fmla="*/ 2438215 w 4618514"/>
              <a:gd name="connsiteY3-424" fmla="*/ 34555 h 4022819"/>
              <a:gd name="connsiteX4-425" fmla="*/ 3869019 w 4618514"/>
              <a:gd name="connsiteY4-426" fmla="*/ 862291 h 4022819"/>
              <a:gd name="connsiteX5-427" fmla="*/ 4507206 w 4618514"/>
              <a:gd name="connsiteY5-428" fmla="*/ 2892537 h 4022819"/>
              <a:gd name="connsiteX6-429" fmla="*/ 2613703 w 4618514"/>
              <a:gd name="connsiteY6-430" fmla="*/ 4018581 h 4022819"/>
              <a:gd name="connsiteX7-431" fmla="*/ 303036 w 4618514"/>
              <a:gd name="connsiteY7-432" fmla="*/ 3181195 h 4022819"/>
              <a:gd name="connsiteX0-433" fmla="*/ 303036 w 4618514"/>
              <a:gd name="connsiteY0-434" fmla="*/ 2996938 h 3838562"/>
              <a:gd name="connsiteX1-435" fmla="*/ 368568 w 4618514"/>
              <a:gd name="connsiteY1-436" fmla="*/ 720800 h 3838562"/>
              <a:gd name="connsiteX2-437" fmla="*/ 1099498 w 4618514"/>
              <a:gd name="connsiteY2-438" fmla="*/ 45865 h 3838562"/>
              <a:gd name="connsiteX3-439" fmla="*/ 2592493 w 4618514"/>
              <a:gd name="connsiteY3-440" fmla="*/ 242296 h 3838562"/>
              <a:gd name="connsiteX4-441" fmla="*/ 3869019 w 4618514"/>
              <a:gd name="connsiteY4-442" fmla="*/ 678034 h 3838562"/>
              <a:gd name="connsiteX5-443" fmla="*/ 4507206 w 4618514"/>
              <a:gd name="connsiteY5-444" fmla="*/ 2708280 h 3838562"/>
              <a:gd name="connsiteX6-445" fmla="*/ 2613703 w 4618514"/>
              <a:gd name="connsiteY6-446" fmla="*/ 3834324 h 3838562"/>
              <a:gd name="connsiteX7-447" fmla="*/ 303036 w 4618514"/>
              <a:gd name="connsiteY7-448" fmla="*/ 2996938 h 3838562"/>
              <a:gd name="connsiteX0-449" fmla="*/ 303036 w 4618514"/>
              <a:gd name="connsiteY0-450" fmla="*/ 2780217 h 3621841"/>
              <a:gd name="connsiteX1-451" fmla="*/ 368568 w 4618514"/>
              <a:gd name="connsiteY1-452" fmla="*/ 504079 h 3621841"/>
              <a:gd name="connsiteX2-453" fmla="*/ 1288060 w 4618514"/>
              <a:gd name="connsiteY2-454" fmla="*/ 142742 h 3621841"/>
              <a:gd name="connsiteX3-455" fmla="*/ 2592493 w 4618514"/>
              <a:gd name="connsiteY3-456" fmla="*/ 25575 h 3621841"/>
              <a:gd name="connsiteX4-457" fmla="*/ 3869019 w 4618514"/>
              <a:gd name="connsiteY4-458" fmla="*/ 461313 h 3621841"/>
              <a:gd name="connsiteX5-459" fmla="*/ 4507206 w 4618514"/>
              <a:gd name="connsiteY5-460" fmla="*/ 2491559 h 3621841"/>
              <a:gd name="connsiteX6-461" fmla="*/ 2613703 w 4618514"/>
              <a:gd name="connsiteY6-462" fmla="*/ 3617603 h 3621841"/>
              <a:gd name="connsiteX7-463" fmla="*/ 303036 w 4618514"/>
              <a:gd name="connsiteY7-464" fmla="*/ 2780217 h 3621841"/>
              <a:gd name="connsiteX0-465" fmla="*/ 216245 w 4531723"/>
              <a:gd name="connsiteY0-466" fmla="*/ 2780217 h 3621221"/>
              <a:gd name="connsiteX1-467" fmla="*/ 453197 w 4531723"/>
              <a:gd name="connsiteY1-468" fmla="*/ 943117 h 3621221"/>
              <a:gd name="connsiteX2-469" fmla="*/ 1201269 w 4531723"/>
              <a:gd name="connsiteY2-470" fmla="*/ 142742 h 3621221"/>
              <a:gd name="connsiteX3-471" fmla="*/ 2505702 w 4531723"/>
              <a:gd name="connsiteY3-472" fmla="*/ 25575 h 3621221"/>
              <a:gd name="connsiteX4-473" fmla="*/ 3782228 w 4531723"/>
              <a:gd name="connsiteY4-474" fmla="*/ 461313 h 3621221"/>
              <a:gd name="connsiteX5-475" fmla="*/ 4420415 w 4531723"/>
              <a:gd name="connsiteY5-476" fmla="*/ 2491559 h 3621221"/>
              <a:gd name="connsiteX6-477" fmla="*/ 2526912 w 4531723"/>
              <a:gd name="connsiteY6-478" fmla="*/ 3617603 h 3621221"/>
              <a:gd name="connsiteX7-479" fmla="*/ 216245 w 4531723"/>
              <a:gd name="connsiteY7-480" fmla="*/ 2780217 h 3621221"/>
              <a:gd name="connsiteX0-481" fmla="*/ 553081 w 4302872"/>
              <a:gd name="connsiteY0-482" fmla="*/ 2795897 h 3621716"/>
              <a:gd name="connsiteX1-483" fmla="*/ 224346 w 4302872"/>
              <a:gd name="connsiteY1-484" fmla="*/ 943117 h 3621716"/>
              <a:gd name="connsiteX2-485" fmla="*/ 972418 w 4302872"/>
              <a:gd name="connsiteY2-486" fmla="*/ 142742 h 3621716"/>
              <a:gd name="connsiteX3-487" fmla="*/ 2276851 w 4302872"/>
              <a:gd name="connsiteY3-488" fmla="*/ 25575 h 3621716"/>
              <a:gd name="connsiteX4-489" fmla="*/ 3553377 w 4302872"/>
              <a:gd name="connsiteY4-490" fmla="*/ 461313 h 3621716"/>
              <a:gd name="connsiteX5-491" fmla="*/ 4191564 w 4302872"/>
              <a:gd name="connsiteY5-492" fmla="*/ 2491559 h 3621716"/>
              <a:gd name="connsiteX6-493" fmla="*/ 2298061 w 4302872"/>
              <a:gd name="connsiteY6-494" fmla="*/ 3617603 h 3621716"/>
              <a:gd name="connsiteX7-495" fmla="*/ 553081 w 4302872"/>
              <a:gd name="connsiteY7-496" fmla="*/ 2795897 h 3621716"/>
              <a:gd name="connsiteX0-497" fmla="*/ 553081 w 4302872"/>
              <a:gd name="connsiteY0-498" fmla="*/ 2795897 h 3638221"/>
              <a:gd name="connsiteX1-499" fmla="*/ 224346 w 4302872"/>
              <a:gd name="connsiteY1-500" fmla="*/ 943117 h 3638221"/>
              <a:gd name="connsiteX2-501" fmla="*/ 972418 w 4302872"/>
              <a:gd name="connsiteY2-502" fmla="*/ 142742 h 3638221"/>
              <a:gd name="connsiteX3-503" fmla="*/ 2276851 w 4302872"/>
              <a:gd name="connsiteY3-504" fmla="*/ 25575 h 3638221"/>
              <a:gd name="connsiteX4-505" fmla="*/ 3553377 w 4302872"/>
              <a:gd name="connsiteY4-506" fmla="*/ 461313 h 3638221"/>
              <a:gd name="connsiteX5-507" fmla="*/ 4191564 w 4302872"/>
              <a:gd name="connsiteY5-508" fmla="*/ 2491559 h 3638221"/>
              <a:gd name="connsiteX6-509" fmla="*/ 2932581 w 4302872"/>
              <a:gd name="connsiteY6-510" fmla="*/ 3314659 h 3638221"/>
              <a:gd name="connsiteX7-511" fmla="*/ 2298061 w 4302872"/>
              <a:gd name="connsiteY7-512" fmla="*/ 3617603 h 3638221"/>
              <a:gd name="connsiteX8" fmla="*/ 553081 w 4302872"/>
              <a:gd name="connsiteY8" fmla="*/ 2795897 h 3638221"/>
              <a:gd name="connsiteX0-513" fmla="*/ 541102 w 4290893"/>
              <a:gd name="connsiteY0-514" fmla="*/ 2795897 h 3422664"/>
              <a:gd name="connsiteX1-515" fmla="*/ 212367 w 4290893"/>
              <a:gd name="connsiteY1-516" fmla="*/ 943117 h 3422664"/>
              <a:gd name="connsiteX2-517" fmla="*/ 960439 w 4290893"/>
              <a:gd name="connsiteY2-518" fmla="*/ 142742 h 3422664"/>
              <a:gd name="connsiteX3-519" fmla="*/ 2264872 w 4290893"/>
              <a:gd name="connsiteY3-520" fmla="*/ 25575 h 3422664"/>
              <a:gd name="connsiteX4-521" fmla="*/ 3541398 w 4290893"/>
              <a:gd name="connsiteY4-522" fmla="*/ 461313 h 3422664"/>
              <a:gd name="connsiteX5-523" fmla="*/ 4179585 w 4290893"/>
              <a:gd name="connsiteY5-524" fmla="*/ 2491559 h 3422664"/>
              <a:gd name="connsiteX6-525" fmla="*/ 2920602 w 4290893"/>
              <a:gd name="connsiteY6-526" fmla="*/ 3314659 h 3422664"/>
              <a:gd name="connsiteX7-527" fmla="*/ 1908956 w 4290893"/>
              <a:gd name="connsiteY7-528" fmla="*/ 3319685 h 3422664"/>
              <a:gd name="connsiteX8-529" fmla="*/ 541102 w 4290893"/>
              <a:gd name="connsiteY8-530" fmla="*/ 2795897 h 3422664"/>
              <a:gd name="connsiteX0-531" fmla="*/ 541102 w 4290893"/>
              <a:gd name="connsiteY0-532" fmla="*/ 2795897 h 3409118"/>
              <a:gd name="connsiteX1-533" fmla="*/ 212367 w 4290893"/>
              <a:gd name="connsiteY1-534" fmla="*/ 943117 h 3409118"/>
              <a:gd name="connsiteX2-535" fmla="*/ 960439 w 4290893"/>
              <a:gd name="connsiteY2-536" fmla="*/ 142742 h 3409118"/>
              <a:gd name="connsiteX3-537" fmla="*/ 2264872 w 4290893"/>
              <a:gd name="connsiteY3-538" fmla="*/ 25575 h 3409118"/>
              <a:gd name="connsiteX4-539" fmla="*/ 3541398 w 4290893"/>
              <a:gd name="connsiteY4-540" fmla="*/ 461313 h 3409118"/>
              <a:gd name="connsiteX5-541" fmla="*/ 4179585 w 4290893"/>
              <a:gd name="connsiteY5-542" fmla="*/ 2491559 h 3409118"/>
              <a:gd name="connsiteX6-543" fmla="*/ 2920602 w 4290893"/>
              <a:gd name="connsiteY6-544" fmla="*/ 3314659 h 3409118"/>
              <a:gd name="connsiteX7-545" fmla="*/ 1908956 w 4290893"/>
              <a:gd name="connsiteY7-546" fmla="*/ 3319685 h 3409118"/>
              <a:gd name="connsiteX8-547" fmla="*/ 541102 w 4290893"/>
              <a:gd name="connsiteY8-548" fmla="*/ 2795897 h 3409118"/>
              <a:gd name="connsiteX0-549" fmla="*/ 541102 w 4290893"/>
              <a:gd name="connsiteY0-550" fmla="*/ 2795897 h 3368348"/>
              <a:gd name="connsiteX1-551" fmla="*/ 212367 w 4290893"/>
              <a:gd name="connsiteY1-552" fmla="*/ 943117 h 3368348"/>
              <a:gd name="connsiteX2-553" fmla="*/ 960439 w 4290893"/>
              <a:gd name="connsiteY2-554" fmla="*/ 142742 h 3368348"/>
              <a:gd name="connsiteX3-555" fmla="*/ 2264872 w 4290893"/>
              <a:gd name="connsiteY3-556" fmla="*/ 25575 h 3368348"/>
              <a:gd name="connsiteX4-557" fmla="*/ 3541398 w 4290893"/>
              <a:gd name="connsiteY4-558" fmla="*/ 461313 h 3368348"/>
              <a:gd name="connsiteX5-559" fmla="*/ 4179585 w 4290893"/>
              <a:gd name="connsiteY5-560" fmla="*/ 2491559 h 3368348"/>
              <a:gd name="connsiteX6-561" fmla="*/ 2920602 w 4290893"/>
              <a:gd name="connsiteY6-562" fmla="*/ 3314659 h 3368348"/>
              <a:gd name="connsiteX7-563" fmla="*/ 1908956 w 4290893"/>
              <a:gd name="connsiteY7-564" fmla="*/ 3319685 h 3368348"/>
              <a:gd name="connsiteX8-565" fmla="*/ 541102 w 4290893"/>
              <a:gd name="connsiteY8-566" fmla="*/ 2795897 h 3368348"/>
              <a:gd name="connsiteX0-567" fmla="*/ 541102 w 4290893"/>
              <a:gd name="connsiteY0-568" fmla="*/ 2795897 h 3368348"/>
              <a:gd name="connsiteX1-569" fmla="*/ 212367 w 4290893"/>
              <a:gd name="connsiteY1-570" fmla="*/ 943117 h 3368348"/>
              <a:gd name="connsiteX2-571" fmla="*/ 960439 w 4290893"/>
              <a:gd name="connsiteY2-572" fmla="*/ 142742 h 3368348"/>
              <a:gd name="connsiteX3-573" fmla="*/ 2264872 w 4290893"/>
              <a:gd name="connsiteY3-574" fmla="*/ 25575 h 3368348"/>
              <a:gd name="connsiteX4-575" fmla="*/ 3541398 w 4290893"/>
              <a:gd name="connsiteY4-576" fmla="*/ 461313 h 3368348"/>
              <a:gd name="connsiteX5-577" fmla="*/ 4179585 w 4290893"/>
              <a:gd name="connsiteY5-578" fmla="*/ 2491559 h 3368348"/>
              <a:gd name="connsiteX6-579" fmla="*/ 2920602 w 4290893"/>
              <a:gd name="connsiteY6-580" fmla="*/ 3314659 h 3368348"/>
              <a:gd name="connsiteX7-581" fmla="*/ 1908956 w 4290893"/>
              <a:gd name="connsiteY7-582" fmla="*/ 3319685 h 3368348"/>
              <a:gd name="connsiteX8-583" fmla="*/ 541102 w 4290893"/>
              <a:gd name="connsiteY8-584" fmla="*/ 2795897 h 3368348"/>
              <a:gd name="connsiteX0-585" fmla="*/ 541102 w 4072306"/>
              <a:gd name="connsiteY0-586" fmla="*/ 2795897 h 3368348"/>
              <a:gd name="connsiteX1-587" fmla="*/ 212367 w 4072306"/>
              <a:gd name="connsiteY1-588" fmla="*/ 943117 h 3368348"/>
              <a:gd name="connsiteX2-589" fmla="*/ 960439 w 4072306"/>
              <a:gd name="connsiteY2-590" fmla="*/ 142742 h 3368348"/>
              <a:gd name="connsiteX3-591" fmla="*/ 2264872 w 4072306"/>
              <a:gd name="connsiteY3-592" fmla="*/ 25575 h 3368348"/>
              <a:gd name="connsiteX4-593" fmla="*/ 3541398 w 4072306"/>
              <a:gd name="connsiteY4-594" fmla="*/ 461313 h 3368348"/>
              <a:gd name="connsiteX5-595" fmla="*/ 3922453 w 4072306"/>
              <a:gd name="connsiteY5-596" fmla="*/ 2491559 h 3368348"/>
              <a:gd name="connsiteX6-597" fmla="*/ 2920602 w 4072306"/>
              <a:gd name="connsiteY6-598" fmla="*/ 3314659 h 3368348"/>
              <a:gd name="connsiteX7-599" fmla="*/ 1908956 w 4072306"/>
              <a:gd name="connsiteY7-600" fmla="*/ 3319685 h 3368348"/>
              <a:gd name="connsiteX8-601" fmla="*/ 541102 w 4072306"/>
              <a:gd name="connsiteY8-602" fmla="*/ 2795897 h 3368348"/>
              <a:gd name="connsiteX0-603" fmla="*/ 541102 w 4072306"/>
              <a:gd name="connsiteY0-604" fmla="*/ 2795897 h 3368348"/>
              <a:gd name="connsiteX1-605" fmla="*/ 212367 w 4072306"/>
              <a:gd name="connsiteY1-606" fmla="*/ 943117 h 3368348"/>
              <a:gd name="connsiteX2-607" fmla="*/ 960439 w 4072306"/>
              <a:gd name="connsiteY2-608" fmla="*/ 142742 h 3368348"/>
              <a:gd name="connsiteX3-609" fmla="*/ 2264872 w 4072306"/>
              <a:gd name="connsiteY3-610" fmla="*/ 25575 h 3368348"/>
              <a:gd name="connsiteX4-611" fmla="*/ 3541398 w 4072306"/>
              <a:gd name="connsiteY4-612" fmla="*/ 461313 h 3368348"/>
              <a:gd name="connsiteX5-613" fmla="*/ 3922453 w 4072306"/>
              <a:gd name="connsiteY5-614" fmla="*/ 2491559 h 3368348"/>
              <a:gd name="connsiteX6-615" fmla="*/ 2920602 w 4072306"/>
              <a:gd name="connsiteY6-616" fmla="*/ 3314659 h 3368348"/>
              <a:gd name="connsiteX7-617" fmla="*/ 1908956 w 4072306"/>
              <a:gd name="connsiteY7-618" fmla="*/ 3319685 h 3368348"/>
              <a:gd name="connsiteX8-619" fmla="*/ 541102 w 4072306"/>
              <a:gd name="connsiteY8-620" fmla="*/ 2795897 h 3368348"/>
              <a:gd name="connsiteX0-621" fmla="*/ 541102 w 4072306"/>
              <a:gd name="connsiteY0-622" fmla="*/ 2824719 h 3397170"/>
              <a:gd name="connsiteX1-623" fmla="*/ 212367 w 4072306"/>
              <a:gd name="connsiteY1-624" fmla="*/ 971939 h 3397170"/>
              <a:gd name="connsiteX2-625" fmla="*/ 960439 w 4072306"/>
              <a:gd name="connsiteY2-626" fmla="*/ 171564 h 3397170"/>
              <a:gd name="connsiteX3-627" fmla="*/ 1634947 w 4072306"/>
              <a:gd name="connsiteY3-628" fmla="*/ 19341 h 3397170"/>
              <a:gd name="connsiteX4-629" fmla="*/ 2264872 w 4072306"/>
              <a:gd name="connsiteY4-630" fmla="*/ 54397 h 3397170"/>
              <a:gd name="connsiteX5-631" fmla="*/ 3541398 w 4072306"/>
              <a:gd name="connsiteY5-632" fmla="*/ 490135 h 3397170"/>
              <a:gd name="connsiteX6-633" fmla="*/ 3922453 w 4072306"/>
              <a:gd name="connsiteY6-634" fmla="*/ 2520381 h 3397170"/>
              <a:gd name="connsiteX7-635" fmla="*/ 2920602 w 4072306"/>
              <a:gd name="connsiteY7-636" fmla="*/ 3343481 h 3397170"/>
              <a:gd name="connsiteX8-637" fmla="*/ 1908956 w 4072306"/>
              <a:gd name="connsiteY8-638" fmla="*/ 3348507 h 3397170"/>
              <a:gd name="connsiteX9" fmla="*/ 541102 w 4072306"/>
              <a:gd name="connsiteY9" fmla="*/ 2824719 h 3397170"/>
              <a:gd name="connsiteX0-639" fmla="*/ 541102 w 4072306"/>
              <a:gd name="connsiteY0-640" fmla="*/ 2818600 h 3391051"/>
              <a:gd name="connsiteX1-641" fmla="*/ 212367 w 4072306"/>
              <a:gd name="connsiteY1-642" fmla="*/ 965820 h 3391051"/>
              <a:gd name="connsiteX2-643" fmla="*/ 960439 w 4072306"/>
              <a:gd name="connsiteY2-644" fmla="*/ 165445 h 3391051"/>
              <a:gd name="connsiteX3-645" fmla="*/ 1634947 w 4072306"/>
              <a:gd name="connsiteY3-646" fmla="*/ 13222 h 3391051"/>
              <a:gd name="connsiteX4-647" fmla="*/ 2693424 w 4072306"/>
              <a:gd name="connsiteY4-648" fmla="*/ 63958 h 3391051"/>
              <a:gd name="connsiteX5-649" fmla="*/ 3541398 w 4072306"/>
              <a:gd name="connsiteY5-650" fmla="*/ 484016 h 3391051"/>
              <a:gd name="connsiteX6-651" fmla="*/ 3922453 w 4072306"/>
              <a:gd name="connsiteY6-652" fmla="*/ 2514262 h 3391051"/>
              <a:gd name="connsiteX7-653" fmla="*/ 2920602 w 4072306"/>
              <a:gd name="connsiteY7-654" fmla="*/ 3337362 h 3391051"/>
              <a:gd name="connsiteX8-655" fmla="*/ 1908956 w 4072306"/>
              <a:gd name="connsiteY8-656" fmla="*/ 3342388 h 3391051"/>
              <a:gd name="connsiteX9-657" fmla="*/ 541102 w 4072306"/>
              <a:gd name="connsiteY9-658" fmla="*/ 2818600 h 3391051"/>
              <a:gd name="connsiteX0-659" fmla="*/ 541102 w 4072306"/>
              <a:gd name="connsiteY0-660" fmla="*/ 2858044 h 3430495"/>
              <a:gd name="connsiteX1-661" fmla="*/ 212367 w 4072306"/>
              <a:gd name="connsiteY1-662" fmla="*/ 1005264 h 3430495"/>
              <a:gd name="connsiteX2-663" fmla="*/ 960439 w 4072306"/>
              <a:gd name="connsiteY2-664" fmla="*/ 204889 h 3430495"/>
              <a:gd name="connsiteX3-665" fmla="*/ 1789225 w 4072306"/>
              <a:gd name="connsiteY3-666" fmla="*/ 5626 h 3430495"/>
              <a:gd name="connsiteX4-667" fmla="*/ 2693424 w 4072306"/>
              <a:gd name="connsiteY4-668" fmla="*/ 103402 h 3430495"/>
              <a:gd name="connsiteX5-669" fmla="*/ 3541398 w 4072306"/>
              <a:gd name="connsiteY5-670" fmla="*/ 523460 h 3430495"/>
              <a:gd name="connsiteX6-671" fmla="*/ 3922453 w 4072306"/>
              <a:gd name="connsiteY6-672" fmla="*/ 2553706 h 3430495"/>
              <a:gd name="connsiteX7-673" fmla="*/ 2920602 w 4072306"/>
              <a:gd name="connsiteY7-674" fmla="*/ 3376806 h 3430495"/>
              <a:gd name="connsiteX8-675" fmla="*/ 1908956 w 4072306"/>
              <a:gd name="connsiteY8-676" fmla="*/ 3381832 h 3430495"/>
              <a:gd name="connsiteX9-677" fmla="*/ 541102 w 4072306"/>
              <a:gd name="connsiteY9-678" fmla="*/ 2858044 h 3430495"/>
              <a:gd name="connsiteX0-679" fmla="*/ 466053 w 3997257"/>
              <a:gd name="connsiteY0-680" fmla="*/ 2858044 h 3430495"/>
              <a:gd name="connsiteX1-681" fmla="*/ 137318 w 3997257"/>
              <a:gd name="connsiteY1-682" fmla="*/ 1005264 h 3430495"/>
              <a:gd name="connsiteX2-683" fmla="*/ 885390 w 3997257"/>
              <a:gd name="connsiteY2-684" fmla="*/ 204889 h 3430495"/>
              <a:gd name="connsiteX3-685" fmla="*/ 1714176 w 3997257"/>
              <a:gd name="connsiteY3-686" fmla="*/ 5626 h 3430495"/>
              <a:gd name="connsiteX4-687" fmla="*/ 2618375 w 3997257"/>
              <a:gd name="connsiteY4-688" fmla="*/ 103402 h 3430495"/>
              <a:gd name="connsiteX5-689" fmla="*/ 3466349 w 3997257"/>
              <a:gd name="connsiteY5-690" fmla="*/ 523460 h 3430495"/>
              <a:gd name="connsiteX6-691" fmla="*/ 3847404 w 3997257"/>
              <a:gd name="connsiteY6-692" fmla="*/ 2553706 h 3430495"/>
              <a:gd name="connsiteX7-693" fmla="*/ 2845553 w 3997257"/>
              <a:gd name="connsiteY7-694" fmla="*/ 3376806 h 3430495"/>
              <a:gd name="connsiteX8-695" fmla="*/ 1833907 w 3997257"/>
              <a:gd name="connsiteY8-696" fmla="*/ 3381832 h 3430495"/>
              <a:gd name="connsiteX9-697" fmla="*/ 466053 w 3997257"/>
              <a:gd name="connsiteY9-698" fmla="*/ 2858044 h 3430495"/>
              <a:gd name="connsiteX0-699" fmla="*/ 479995 w 3994057"/>
              <a:gd name="connsiteY0-700" fmla="*/ 2732605 h 3454943"/>
              <a:gd name="connsiteX1-701" fmla="*/ 134118 w 3994057"/>
              <a:gd name="connsiteY1-702" fmla="*/ 1005264 h 3454943"/>
              <a:gd name="connsiteX2-703" fmla="*/ 882190 w 3994057"/>
              <a:gd name="connsiteY2-704" fmla="*/ 204889 h 3454943"/>
              <a:gd name="connsiteX3-705" fmla="*/ 1710976 w 3994057"/>
              <a:gd name="connsiteY3-706" fmla="*/ 5626 h 3454943"/>
              <a:gd name="connsiteX4-707" fmla="*/ 2615175 w 3994057"/>
              <a:gd name="connsiteY4-708" fmla="*/ 103402 h 3454943"/>
              <a:gd name="connsiteX5-709" fmla="*/ 3463149 w 3994057"/>
              <a:gd name="connsiteY5-710" fmla="*/ 523460 h 3454943"/>
              <a:gd name="connsiteX6-711" fmla="*/ 3844204 w 3994057"/>
              <a:gd name="connsiteY6-712" fmla="*/ 2553706 h 3454943"/>
              <a:gd name="connsiteX7-713" fmla="*/ 2842353 w 3994057"/>
              <a:gd name="connsiteY7-714" fmla="*/ 3376806 h 3454943"/>
              <a:gd name="connsiteX8-715" fmla="*/ 1830707 w 3994057"/>
              <a:gd name="connsiteY8-716" fmla="*/ 3381832 h 3454943"/>
              <a:gd name="connsiteX9-717" fmla="*/ 479995 w 3994057"/>
              <a:gd name="connsiteY9-718" fmla="*/ 2732605 h 3454943"/>
              <a:gd name="connsiteX0-719" fmla="*/ 479995 w 3994057"/>
              <a:gd name="connsiteY0-720" fmla="*/ 2732605 h 3411143"/>
              <a:gd name="connsiteX1-721" fmla="*/ 134118 w 3994057"/>
              <a:gd name="connsiteY1-722" fmla="*/ 1005264 h 3411143"/>
              <a:gd name="connsiteX2-723" fmla="*/ 882190 w 3994057"/>
              <a:gd name="connsiteY2-724" fmla="*/ 204889 h 3411143"/>
              <a:gd name="connsiteX3-725" fmla="*/ 1710976 w 3994057"/>
              <a:gd name="connsiteY3-726" fmla="*/ 5626 h 3411143"/>
              <a:gd name="connsiteX4-727" fmla="*/ 2615175 w 3994057"/>
              <a:gd name="connsiteY4-728" fmla="*/ 103402 h 3411143"/>
              <a:gd name="connsiteX5-729" fmla="*/ 3463149 w 3994057"/>
              <a:gd name="connsiteY5-730" fmla="*/ 523460 h 3411143"/>
              <a:gd name="connsiteX6-731" fmla="*/ 3844204 w 3994057"/>
              <a:gd name="connsiteY6-732" fmla="*/ 2553706 h 3411143"/>
              <a:gd name="connsiteX7-733" fmla="*/ 2996631 w 3994057"/>
              <a:gd name="connsiteY7-734" fmla="*/ 3251367 h 3411143"/>
              <a:gd name="connsiteX8-735" fmla="*/ 1830707 w 3994057"/>
              <a:gd name="connsiteY8-736" fmla="*/ 3381832 h 3411143"/>
              <a:gd name="connsiteX9-737" fmla="*/ 479995 w 3994057"/>
              <a:gd name="connsiteY9-738" fmla="*/ 2732605 h 3411143"/>
              <a:gd name="connsiteX0-739" fmla="*/ 479995 w 3994057"/>
              <a:gd name="connsiteY0-740" fmla="*/ 2732605 h 3411143"/>
              <a:gd name="connsiteX1-741" fmla="*/ 134118 w 3994057"/>
              <a:gd name="connsiteY1-742" fmla="*/ 1005264 h 3411143"/>
              <a:gd name="connsiteX2-743" fmla="*/ 882190 w 3994057"/>
              <a:gd name="connsiteY2-744" fmla="*/ 204889 h 3411143"/>
              <a:gd name="connsiteX3-745" fmla="*/ 1710976 w 3994057"/>
              <a:gd name="connsiteY3-746" fmla="*/ 5626 h 3411143"/>
              <a:gd name="connsiteX4-747" fmla="*/ 2615175 w 3994057"/>
              <a:gd name="connsiteY4-748" fmla="*/ 103402 h 3411143"/>
              <a:gd name="connsiteX5-749" fmla="*/ 3463149 w 3994057"/>
              <a:gd name="connsiteY5-750" fmla="*/ 523460 h 3411143"/>
              <a:gd name="connsiteX6-751" fmla="*/ 3844204 w 3994057"/>
              <a:gd name="connsiteY6-752" fmla="*/ 2553706 h 3411143"/>
              <a:gd name="connsiteX7-753" fmla="*/ 2996631 w 3994057"/>
              <a:gd name="connsiteY7-754" fmla="*/ 3251367 h 3411143"/>
              <a:gd name="connsiteX8-755" fmla="*/ 1830707 w 3994057"/>
              <a:gd name="connsiteY8-756" fmla="*/ 3381832 h 3411143"/>
              <a:gd name="connsiteX9-757" fmla="*/ 479995 w 3994057"/>
              <a:gd name="connsiteY9-758" fmla="*/ 2732605 h 3411143"/>
              <a:gd name="connsiteX0-759" fmla="*/ 479995 w 4108033"/>
              <a:gd name="connsiteY0-760" fmla="*/ 2732605 h 3411143"/>
              <a:gd name="connsiteX1-761" fmla="*/ 134118 w 4108033"/>
              <a:gd name="connsiteY1-762" fmla="*/ 1005264 h 3411143"/>
              <a:gd name="connsiteX2-763" fmla="*/ 882190 w 4108033"/>
              <a:gd name="connsiteY2-764" fmla="*/ 204889 h 3411143"/>
              <a:gd name="connsiteX3-765" fmla="*/ 1710976 w 4108033"/>
              <a:gd name="connsiteY3-766" fmla="*/ 5626 h 3411143"/>
              <a:gd name="connsiteX4-767" fmla="*/ 2615175 w 4108033"/>
              <a:gd name="connsiteY4-768" fmla="*/ 103402 h 3411143"/>
              <a:gd name="connsiteX5-769" fmla="*/ 3463149 w 4108033"/>
              <a:gd name="connsiteY5-770" fmla="*/ 523460 h 3411143"/>
              <a:gd name="connsiteX6-771" fmla="*/ 3981340 w 4108033"/>
              <a:gd name="connsiteY6-772" fmla="*/ 2240108 h 3411143"/>
              <a:gd name="connsiteX7-773" fmla="*/ 2996631 w 4108033"/>
              <a:gd name="connsiteY7-774" fmla="*/ 3251367 h 3411143"/>
              <a:gd name="connsiteX8-775" fmla="*/ 1830707 w 4108033"/>
              <a:gd name="connsiteY8-776" fmla="*/ 3381832 h 3411143"/>
              <a:gd name="connsiteX9-777" fmla="*/ 479995 w 4108033"/>
              <a:gd name="connsiteY9-778" fmla="*/ 2732605 h 3411143"/>
              <a:gd name="connsiteX0-779" fmla="*/ 479995 w 4032600"/>
              <a:gd name="connsiteY0-780" fmla="*/ 2732605 h 3411143"/>
              <a:gd name="connsiteX1-781" fmla="*/ 134118 w 4032600"/>
              <a:gd name="connsiteY1-782" fmla="*/ 1005264 h 3411143"/>
              <a:gd name="connsiteX2-783" fmla="*/ 882190 w 4032600"/>
              <a:gd name="connsiteY2-784" fmla="*/ 204889 h 3411143"/>
              <a:gd name="connsiteX3-785" fmla="*/ 1710976 w 4032600"/>
              <a:gd name="connsiteY3-786" fmla="*/ 5626 h 3411143"/>
              <a:gd name="connsiteX4-787" fmla="*/ 2615175 w 4032600"/>
              <a:gd name="connsiteY4-788" fmla="*/ 103402 h 3411143"/>
              <a:gd name="connsiteX5-789" fmla="*/ 3463149 w 4032600"/>
              <a:gd name="connsiteY5-790" fmla="*/ 523460 h 3411143"/>
              <a:gd name="connsiteX6-791" fmla="*/ 3981340 w 4032600"/>
              <a:gd name="connsiteY6-792" fmla="*/ 2240108 h 3411143"/>
              <a:gd name="connsiteX7-793" fmla="*/ 2996631 w 4032600"/>
              <a:gd name="connsiteY7-794" fmla="*/ 3251367 h 3411143"/>
              <a:gd name="connsiteX8-795" fmla="*/ 1830707 w 4032600"/>
              <a:gd name="connsiteY8-796" fmla="*/ 3381832 h 3411143"/>
              <a:gd name="connsiteX9-797" fmla="*/ 479995 w 4032600"/>
              <a:gd name="connsiteY9-798" fmla="*/ 2732605 h 3411143"/>
              <a:gd name="connsiteX0-799" fmla="*/ 479995 w 4044565"/>
              <a:gd name="connsiteY0-800" fmla="*/ 2734301 h 3412839"/>
              <a:gd name="connsiteX1-801" fmla="*/ 134118 w 4044565"/>
              <a:gd name="connsiteY1-802" fmla="*/ 1006960 h 3412839"/>
              <a:gd name="connsiteX2-803" fmla="*/ 882190 w 4044565"/>
              <a:gd name="connsiteY2-804" fmla="*/ 206585 h 3412839"/>
              <a:gd name="connsiteX3-805" fmla="*/ 1710976 w 4044565"/>
              <a:gd name="connsiteY3-806" fmla="*/ 7322 h 3412839"/>
              <a:gd name="connsiteX4-807" fmla="*/ 2615175 w 4044565"/>
              <a:gd name="connsiteY4-808" fmla="*/ 105098 h 3412839"/>
              <a:gd name="connsiteX5-809" fmla="*/ 3566002 w 4044565"/>
              <a:gd name="connsiteY5-810" fmla="*/ 619235 h 3412839"/>
              <a:gd name="connsiteX6-811" fmla="*/ 3981340 w 4044565"/>
              <a:gd name="connsiteY6-812" fmla="*/ 2241804 h 3412839"/>
              <a:gd name="connsiteX7-813" fmla="*/ 2996631 w 4044565"/>
              <a:gd name="connsiteY7-814" fmla="*/ 3253063 h 3412839"/>
              <a:gd name="connsiteX8-815" fmla="*/ 1830707 w 4044565"/>
              <a:gd name="connsiteY8-816" fmla="*/ 3383528 h 3412839"/>
              <a:gd name="connsiteX9-817" fmla="*/ 479995 w 4044565"/>
              <a:gd name="connsiteY9-818" fmla="*/ 2734301 h 3412839"/>
              <a:gd name="connsiteX0-819" fmla="*/ 479995 w 4044564"/>
              <a:gd name="connsiteY0-820" fmla="*/ 2734301 h 3412839"/>
              <a:gd name="connsiteX1-821" fmla="*/ 134118 w 4044564"/>
              <a:gd name="connsiteY1-822" fmla="*/ 1006960 h 3412839"/>
              <a:gd name="connsiteX2-823" fmla="*/ 882190 w 4044564"/>
              <a:gd name="connsiteY2-824" fmla="*/ 206585 h 3412839"/>
              <a:gd name="connsiteX3-825" fmla="*/ 1710976 w 4044564"/>
              <a:gd name="connsiteY3-826" fmla="*/ 7322 h 3412839"/>
              <a:gd name="connsiteX4-827" fmla="*/ 2615175 w 4044564"/>
              <a:gd name="connsiteY4-828" fmla="*/ 105098 h 3412839"/>
              <a:gd name="connsiteX5-829" fmla="*/ 3566002 w 4044564"/>
              <a:gd name="connsiteY5-830" fmla="*/ 619235 h 3412839"/>
              <a:gd name="connsiteX6-831" fmla="*/ 3981340 w 4044564"/>
              <a:gd name="connsiteY6-832" fmla="*/ 2241804 h 3412839"/>
              <a:gd name="connsiteX7-833" fmla="*/ 2996631 w 4044564"/>
              <a:gd name="connsiteY7-834" fmla="*/ 3253063 h 3412839"/>
              <a:gd name="connsiteX8-835" fmla="*/ 1830707 w 4044564"/>
              <a:gd name="connsiteY8-836" fmla="*/ 3383528 h 3412839"/>
              <a:gd name="connsiteX9-837" fmla="*/ 479995 w 4044564"/>
              <a:gd name="connsiteY9-838" fmla="*/ 2734301 h 3412839"/>
              <a:gd name="connsiteX0-839" fmla="*/ 479995 w 4036701"/>
              <a:gd name="connsiteY0-840" fmla="*/ 2734301 h 3412839"/>
              <a:gd name="connsiteX1-841" fmla="*/ 134118 w 4036701"/>
              <a:gd name="connsiteY1-842" fmla="*/ 1006960 h 3412839"/>
              <a:gd name="connsiteX2-843" fmla="*/ 882190 w 4036701"/>
              <a:gd name="connsiteY2-844" fmla="*/ 206585 h 3412839"/>
              <a:gd name="connsiteX3-845" fmla="*/ 1710976 w 4036701"/>
              <a:gd name="connsiteY3-846" fmla="*/ 7322 h 3412839"/>
              <a:gd name="connsiteX4-847" fmla="*/ 2615175 w 4036701"/>
              <a:gd name="connsiteY4-848" fmla="*/ 105098 h 3412839"/>
              <a:gd name="connsiteX5-849" fmla="*/ 3566002 w 4036701"/>
              <a:gd name="connsiteY5-850" fmla="*/ 619235 h 3412839"/>
              <a:gd name="connsiteX6-851" fmla="*/ 3981340 w 4036701"/>
              <a:gd name="connsiteY6-852" fmla="*/ 2241804 h 3412839"/>
              <a:gd name="connsiteX7-853" fmla="*/ 2996631 w 4036701"/>
              <a:gd name="connsiteY7-854" fmla="*/ 3253063 h 3412839"/>
              <a:gd name="connsiteX8-855" fmla="*/ 1830707 w 4036701"/>
              <a:gd name="connsiteY8-856" fmla="*/ 3383528 h 3412839"/>
              <a:gd name="connsiteX9-857" fmla="*/ 479995 w 4036701"/>
              <a:gd name="connsiteY9-858" fmla="*/ 2734301 h 34128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 ang="0">
                <a:pos x="connsiteX8-529" y="connsiteY8-530"/>
              </a:cxn>
              <a:cxn ang="0">
                <a:pos x="connsiteX9-657" y="connsiteY9-658"/>
              </a:cxn>
            </a:cxnLst>
            <a:rect l="l" t="t" r="r" b="b"/>
            <a:pathLst>
              <a:path w="4036701" h="3412839">
                <a:moveTo>
                  <a:pt x="479995" y="2734301"/>
                </a:moveTo>
                <a:cubicBezTo>
                  <a:pt x="197230" y="2338206"/>
                  <a:pt x="-215675" y="1830389"/>
                  <a:pt x="134118" y="1006960"/>
                </a:cubicBezTo>
                <a:cubicBezTo>
                  <a:pt x="284393" y="527944"/>
                  <a:pt x="624516" y="419378"/>
                  <a:pt x="882190" y="206585"/>
                </a:cubicBezTo>
                <a:cubicBezTo>
                  <a:pt x="1062146" y="58272"/>
                  <a:pt x="1493571" y="26850"/>
                  <a:pt x="1710976" y="7322"/>
                </a:cubicBezTo>
                <a:cubicBezTo>
                  <a:pt x="1928381" y="-12206"/>
                  <a:pt x="2306004" y="3113"/>
                  <a:pt x="2615175" y="105098"/>
                </a:cubicBezTo>
                <a:cubicBezTo>
                  <a:pt x="2924346" y="207083"/>
                  <a:pt x="3268692" y="325008"/>
                  <a:pt x="3566002" y="619235"/>
                </a:cubicBezTo>
                <a:cubicBezTo>
                  <a:pt x="3852403" y="979746"/>
                  <a:pt x="4166190" y="1481265"/>
                  <a:pt x="3981340" y="2241804"/>
                </a:cubicBezTo>
                <a:cubicBezTo>
                  <a:pt x="3783593" y="2767015"/>
                  <a:pt x="3449353" y="3065390"/>
                  <a:pt x="2996631" y="3253063"/>
                </a:cubicBezTo>
                <a:cubicBezTo>
                  <a:pt x="2595337" y="3346658"/>
                  <a:pt x="2250146" y="3469988"/>
                  <a:pt x="1830707" y="3383528"/>
                </a:cubicBezTo>
                <a:cubicBezTo>
                  <a:pt x="1411268" y="3297068"/>
                  <a:pt x="762760" y="3130396"/>
                  <a:pt x="479995" y="2734301"/>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6" name="Chevron 18"/>
          <p:cNvSpPr/>
          <p:nvPr userDrawn="1"/>
        </p:nvSpPr>
        <p:spPr bwMode="auto">
          <a:xfrm>
            <a:off x="1966864" y="6143191"/>
            <a:ext cx="4515270" cy="826368"/>
          </a:xfrm>
          <a:custGeom>
            <a:avLst/>
            <a:gdLst>
              <a:gd name="connsiteX0" fmla="*/ 0 w 7200800"/>
              <a:gd name="connsiteY0" fmla="*/ 0 h 3456384"/>
              <a:gd name="connsiteX1" fmla="*/ 5472608 w 7200800"/>
              <a:gd name="connsiteY1" fmla="*/ 0 h 3456384"/>
              <a:gd name="connsiteX2" fmla="*/ 7200800 w 7200800"/>
              <a:gd name="connsiteY2" fmla="*/ 1728192 h 3456384"/>
              <a:gd name="connsiteX3" fmla="*/ 5472608 w 7200800"/>
              <a:gd name="connsiteY3" fmla="*/ 3456384 h 3456384"/>
              <a:gd name="connsiteX4" fmla="*/ 0 w 7200800"/>
              <a:gd name="connsiteY4" fmla="*/ 3456384 h 3456384"/>
              <a:gd name="connsiteX5" fmla="*/ 1728192 w 7200800"/>
              <a:gd name="connsiteY5" fmla="*/ 1728192 h 3456384"/>
              <a:gd name="connsiteX6" fmla="*/ 0 w 7200800"/>
              <a:gd name="connsiteY6" fmla="*/ 0 h 3456384"/>
              <a:gd name="connsiteX0-1" fmla="*/ 0 w 5472608"/>
              <a:gd name="connsiteY0-2" fmla="*/ 0 h 3456384"/>
              <a:gd name="connsiteX1-3" fmla="*/ 5472608 w 5472608"/>
              <a:gd name="connsiteY1-4" fmla="*/ 0 h 3456384"/>
              <a:gd name="connsiteX2-5" fmla="*/ 4096206 w 5472608"/>
              <a:gd name="connsiteY2-6" fmla="*/ 1681159 h 3456384"/>
              <a:gd name="connsiteX3-7" fmla="*/ 5472608 w 5472608"/>
              <a:gd name="connsiteY3-8" fmla="*/ 3456384 h 3456384"/>
              <a:gd name="connsiteX4-9" fmla="*/ 0 w 5472608"/>
              <a:gd name="connsiteY4-10" fmla="*/ 3456384 h 3456384"/>
              <a:gd name="connsiteX5-11" fmla="*/ 1728192 w 5472608"/>
              <a:gd name="connsiteY5-12" fmla="*/ 1728192 h 3456384"/>
              <a:gd name="connsiteX6-13" fmla="*/ 0 w 5472608"/>
              <a:gd name="connsiteY6-14" fmla="*/ 0 h 3456384"/>
              <a:gd name="connsiteX0-15" fmla="*/ 0 w 5472608"/>
              <a:gd name="connsiteY0-16" fmla="*/ 0 h 3456384"/>
              <a:gd name="connsiteX1-17" fmla="*/ 5472608 w 5472608"/>
              <a:gd name="connsiteY1-18" fmla="*/ 0 h 3456384"/>
              <a:gd name="connsiteX2-19" fmla="*/ 4096206 w 5472608"/>
              <a:gd name="connsiteY2-20" fmla="*/ 1681159 h 3456384"/>
              <a:gd name="connsiteX3-21" fmla="*/ 5472608 w 5472608"/>
              <a:gd name="connsiteY3-22" fmla="*/ 3456384 h 3456384"/>
              <a:gd name="connsiteX4-23" fmla="*/ 0 w 5472608"/>
              <a:gd name="connsiteY4-24" fmla="*/ 3456384 h 3456384"/>
              <a:gd name="connsiteX5-25" fmla="*/ 913994 w 5472608"/>
              <a:gd name="connsiteY5-26" fmla="*/ 1704675 h 3456384"/>
              <a:gd name="connsiteX6-27" fmla="*/ 0 w 5472608"/>
              <a:gd name="connsiteY6-28" fmla="*/ 0 h 3456384"/>
              <a:gd name="connsiteX0-29" fmla="*/ 0 w 5472608"/>
              <a:gd name="connsiteY0-30" fmla="*/ 0 h 3456384"/>
              <a:gd name="connsiteX1-31" fmla="*/ 5472608 w 5472608"/>
              <a:gd name="connsiteY1-32" fmla="*/ 0 h 3456384"/>
              <a:gd name="connsiteX2-33" fmla="*/ 4639005 w 5472608"/>
              <a:gd name="connsiteY2-34" fmla="*/ 1657642 h 3456384"/>
              <a:gd name="connsiteX3-35" fmla="*/ 5472608 w 5472608"/>
              <a:gd name="connsiteY3-36" fmla="*/ 3456384 h 3456384"/>
              <a:gd name="connsiteX4-37" fmla="*/ 0 w 5472608"/>
              <a:gd name="connsiteY4-38" fmla="*/ 3456384 h 3456384"/>
              <a:gd name="connsiteX5-39" fmla="*/ 913994 w 5472608"/>
              <a:gd name="connsiteY5-40" fmla="*/ 1704675 h 3456384"/>
              <a:gd name="connsiteX6-41" fmla="*/ 0 w 5472608"/>
              <a:gd name="connsiteY6-42" fmla="*/ 0 h 3456384"/>
              <a:gd name="connsiteX0-43" fmla="*/ 0 w 5472608"/>
              <a:gd name="connsiteY0-44" fmla="*/ 0 h 3456384"/>
              <a:gd name="connsiteX1-45" fmla="*/ 5472608 w 5472608"/>
              <a:gd name="connsiteY1-46" fmla="*/ 0 h 3456384"/>
              <a:gd name="connsiteX2-47" fmla="*/ 4639005 w 5472608"/>
              <a:gd name="connsiteY2-48" fmla="*/ 1657642 h 3456384"/>
              <a:gd name="connsiteX3-49" fmla="*/ 5472608 w 5472608"/>
              <a:gd name="connsiteY3-50" fmla="*/ 3456384 h 3456384"/>
              <a:gd name="connsiteX4-51" fmla="*/ 1976122 w 5472608"/>
              <a:gd name="connsiteY4-52" fmla="*/ 3335772 h 3456384"/>
              <a:gd name="connsiteX5-53" fmla="*/ 0 w 5472608"/>
              <a:gd name="connsiteY5-54" fmla="*/ 3456384 h 3456384"/>
              <a:gd name="connsiteX6-55" fmla="*/ 913994 w 5472608"/>
              <a:gd name="connsiteY6-56" fmla="*/ 1704675 h 3456384"/>
              <a:gd name="connsiteX7" fmla="*/ 0 w 5472608"/>
              <a:gd name="connsiteY7" fmla="*/ 0 h 3456384"/>
              <a:gd name="connsiteX0-57" fmla="*/ 17261 w 5489869"/>
              <a:gd name="connsiteY0-58" fmla="*/ 0 h 3547420"/>
              <a:gd name="connsiteX1-59" fmla="*/ 5489869 w 5489869"/>
              <a:gd name="connsiteY1-60" fmla="*/ 0 h 3547420"/>
              <a:gd name="connsiteX2-61" fmla="*/ 4656266 w 5489869"/>
              <a:gd name="connsiteY2-62" fmla="*/ 1657642 h 3547420"/>
              <a:gd name="connsiteX3-63" fmla="*/ 5489869 w 5489869"/>
              <a:gd name="connsiteY3-64" fmla="*/ 3456384 h 3547420"/>
              <a:gd name="connsiteX4-65" fmla="*/ 1993383 w 5489869"/>
              <a:gd name="connsiteY4-66" fmla="*/ 3335772 h 3547420"/>
              <a:gd name="connsiteX5-67" fmla="*/ 0 w 5489869"/>
              <a:gd name="connsiteY5-68" fmla="*/ 3547420 h 3547420"/>
              <a:gd name="connsiteX6-69" fmla="*/ 17261 w 5489869"/>
              <a:gd name="connsiteY6-70" fmla="*/ 3456384 h 3547420"/>
              <a:gd name="connsiteX7-71" fmla="*/ 931255 w 5489869"/>
              <a:gd name="connsiteY7-72" fmla="*/ 1704675 h 3547420"/>
              <a:gd name="connsiteX8" fmla="*/ 17261 w 5489869"/>
              <a:gd name="connsiteY8" fmla="*/ 0 h 3547420"/>
              <a:gd name="connsiteX0-73" fmla="*/ 17261 w 5489869"/>
              <a:gd name="connsiteY0-74" fmla="*/ 534 h 3547954"/>
              <a:gd name="connsiteX1-75" fmla="*/ 4230090 w 5489869"/>
              <a:gd name="connsiteY1-76" fmla="*/ 91028 h 3547954"/>
              <a:gd name="connsiteX2-77" fmla="*/ 5489869 w 5489869"/>
              <a:gd name="connsiteY2-78" fmla="*/ 534 h 3547954"/>
              <a:gd name="connsiteX3-79" fmla="*/ 4656266 w 5489869"/>
              <a:gd name="connsiteY3-80" fmla="*/ 1658176 h 3547954"/>
              <a:gd name="connsiteX4-81" fmla="*/ 5489869 w 5489869"/>
              <a:gd name="connsiteY4-82" fmla="*/ 3456918 h 3547954"/>
              <a:gd name="connsiteX5-83" fmla="*/ 1993383 w 5489869"/>
              <a:gd name="connsiteY5-84" fmla="*/ 3336306 h 3547954"/>
              <a:gd name="connsiteX6-85" fmla="*/ 0 w 5489869"/>
              <a:gd name="connsiteY6-86" fmla="*/ 3547954 h 3547954"/>
              <a:gd name="connsiteX7-87" fmla="*/ 17261 w 5489869"/>
              <a:gd name="connsiteY7-88" fmla="*/ 3456918 h 3547954"/>
              <a:gd name="connsiteX8-89" fmla="*/ 931255 w 5489869"/>
              <a:gd name="connsiteY8-90" fmla="*/ 1705209 h 3547954"/>
              <a:gd name="connsiteX9" fmla="*/ 17261 w 5489869"/>
              <a:gd name="connsiteY9" fmla="*/ 534 h 3547954"/>
              <a:gd name="connsiteX0-91" fmla="*/ 17261 w 5489869"/>
              <a:gd name="connsiteY0-92" fmla="*/ 534 h 3547954"/>
              <a:gd name="connsiteX1-93" fmla="*/ 4230090 w 5489869"/>
              <a:gd name="connsiteY1-94" fmla="*/ 91028 h 3547954"/>
              <a:gd name="connsiteX2-95" fmla="*/ 5489869 w 5489869"/>
              <a:gd name="connsiteY2-96" fmla="*/ 534 h 3547954"/>
              <a:gd name="connsiteX3-97" fmla="*/ 4656266 w 5489869"/>
              <a:gd name="connsiteY3-98" fmla="*/ 1658176 h 3547954"/>
              <a:gd name="connsiteX4-99" fmla="*/ 5489869 w 5489869"/>
              <a:gd name="connsiteY4-100" fmla="*/ 3456918 h 3547954"/>
              <a:gd name="connsiteX5-101" fmla="*/ 1993383 w 5489869"/>
              <a:gd name="connsiteY5-102" fmla="*/ 3336306 h 3547954"/>
              <a:gd name="connsiteX6-103" fmla="*/ 0 w 5489869"/>
              <a:gd name="connsiteY6-104" fmla="*/ 3547954 h 3547954"/>
              <a:gd name="connsiteX7-105" fmla="*/ 17261 w 5489869"/>
              <a:gd name="connsiteY7-106" fmla="*/ 3456918 h 3547954"/>
              <a:gd name="connsiteX8-107" fmla="*/ 931255 w 5489869"/>
              <a:gd name="connsiteY8-108" fmla="*/ 1705209 h 3547954"/>
              <a:gd name="connsiteX9-109" fmla="*/ 17261 w 5489869"/>
              <a:gd name="connsiteY9-110" fmla="*/ 534 h 3547954"/>
              <a:gd name="connsiteX0-111" fmla="*/ 17261 w 5489869"/>
              <a:gd name="connsiteY0-112" fmla="*/ 534 h 3547954"/>
              <a:gd name="connsiteX1-113" fmla="*/ 4230090 w 5489869"/>
              <a:gd name="connsiteY1-114" fmla="*/ 91028 h 3547954"/>
              <a:gd name="connsiteX2-115" fmla="*/ 5489869 w 5489869"/>
              <a:gd name="connsiteY2-116" fmla="*/ 534 h 3547954"/>
              <a:gd name="connsiteX3-117" fmla="*/ 4656266 w 5489869"/>
              <a:gd name="connsiteY3-118" fmla="*/ 1658176 h 3547954"/>
              <a:gd name="connsiteX4-119" fmla="*/ 5489869 w 5489869"/>
              <a:gd name="connsiteY4-120" fmla="*/ 3456918 h 3547954"/>
              <a:gd name="connsiteX5-121" fmla="*/ 1993383 w 5489869"/>
              <a:gd name="connsiteY5-122" fmla="*/ 3336306 h 3547954"/>
              <a:gd name="connsiteX6-123" fmla="*/ 0 w 5489869"/>
              <a:gd name="connsiteY6-124" fmla="*/ 3547954 h 3547954"/>
              <a:gd name="connsiteX7-125" fmla="*/ 363529 w 5489869"/>
              <a:gd name="connsiteY7-126" fmla="*/ 2986588 h 3547954"/>
              <a:gd name="connsiteX8-127" fmla="*/ 931255 w 5489869"/>
              <a:gd name="connsiteY8-128" fmla="*/ 1705209 h 3547954"/>
              <a:gd name="connsiteX9-129" fmla="*/ 17261 w 5489869"/>
              <a:gd name="connsiteY9-130" fmla="*/ 534 h 3547954"/>
              <a:gd name="connsiteX0-131" fmla="*/ 17261 w 5489869"/>
              <a:gd name="connsiteY0-132" fmla="*/ 534 h 3547954"/>
              <a:gd name="connsiteX1-133" fmla="*/ 4230090 w 5489869"/>
              <a:gd name="connsiteY1-134" fmla="*/ 91028 h 3547954"/>
              <a:gd name="connsiteX2-135" fmla="*/ 5489869 w 5489869"/>
              <a:gd name="connsiteY2-136" fmla="*/ 534 h 3547954"/>
              <a:gd name="connsiteX3-137" fmla="*/ 4656266 w 5489869"/>
              <a:gd name="connsiteY3-138" fmla="*/ 1658176 h 3547954"/>
              <a:gd name="connsiteX4-139" fmla="*/ 5489869 w 5489869"/>
              <a:gd name="connsiteY4-140" fmla="*/ 3456918 h 3547954"/>
              <a:gd name="connsiteX5-141" fmla="*/ 1993383 w 5489869"/>
              <a:gd name="connsiteY5-142" fmla="*/ 3336306 h 3547954"/>
              <a:gd name="connsiteX6-143" fmla="*/ 0 w 5489869"/>
              <a:gd name="connsiteY6-144" fmla="*/ 3547954 h 3547954"/>
              <a:gd name="connsiteX7-145" fmla="*/ 344812 w 5489869"/>
              <a:gd name="connsiteY7-146" fmla="*/ 2892522 h 3547954"/>
              <a:gd name="connsiteX8-147" fmla="*/ 931255 w 5489869"/>
              <a:gd name="connsiteY8-148" fmla="*/ 1705209 h 3547954"/>
              <a:gd name="connsiteX9-149" fmla="*/ 17261 w 5489869"/>
              <a:gd name="connsiteY9-150" fmla="*/ 534 h 3547954"/>
              <a:gd name="connsiteX0-151" fmla="*/ 17261 w 5489869"/>
              <a:gd name="connsiteY0-152" fmla="*/ 88742 h 3636162"/>
              <a:gd name="connsiteX1-153" fmla="*/ 1431867 w 5489869"/>
              <a:gd name="connsiteY1-154" fmla="*/ 292184 h 3636162"/>
              <a:gd name="connsiteX2-155" fmla="*/ 4230090 w 5489869"/>
              <a:gd name="connsiteY2-156" fmla="*/ 179236 h 3636162"/>
              <a:gd name="connsiteX3-157" fmla="*/ 5489869 w 5489869"/>
              <a:gd name="connsiteY3-158" fmla="*/ 88742 h 3636162"/>
              <a:gd name="connsiteX4-159" fmla="*/ 4656266 w 5489869"/>
              <a:gd name="connsiteY4-160" fmla="*/ 1746384 h 3636162"/>
              <a:gd name="connsiteX5-161" fmla="*/ 5489869 w 5489869"/>
              <a:gd name="connsiteY5-162" fmla="*/ 3545126 h 3636162"/>
              <a:gd name="connsiteX6-163" fmla="*/ 1993383 w 5489869"/>
              <a:gd name="connsiteY6-164" fmla="*/ 3424514 h 3636162"/>
              <a:gd name="connsiteX7-165" fmla="*/ 0 w 5489869"/>
              <a:gd name="connsiteY7-166" fmla="*/ 3636162 h 3636162"/>
              <a:gd name="connsiteX8-167" fmla="*/ 344812 w 5489869"/>
              <a:gd name="connsiteY8-168" fmla="*/ 2980730 h 3636162"/>
              <a:gd name="connsiteX9-169" fmla="*/ 931255 w 5489869"/>
              <a:gd name="connsiteY9-170" fmla="*/ 1793417 h 3636162"/>
              <a:gd name="connsiteX10" fmla="*/ 17261 w 5489869"/>
              <a:gd name="connsiteY10" fmla="*/ 88742 h 3636162"/>
              <a:gd name="connsiteX0-171" fmla="*/ 17261 w 5489869"/>
              <a:gd name="connsiteY0-172" fmla="*/ 3793 h 3551213"/>
              <a:gd name="connsiteX1-173" fmla="*/ 1431867 w 5489869"/>
              <a:gd name="connsiteY1-174" fmla="*/ 207235 h 3551213"/>
              <a:gd name="connsiteX2-175" fmla="*/ 4230090 w 5489869"/>
              <a:gd name="connsiteY2-176" fmla="*/ 94287 h 3551213"/>
              <a:gd name="connsiteX3-177" fmla="*/ 5489869 w 5489869"/>
              <a:gd name="connsiteY3-178" fmla="*/ 3793 h 3551213"/>
              <a:gd name="connsiteX4-179" fmla="*/ 4656266 w 5489869"/>
              <a:gd name="connsiteY4-180" fmla="*/ 1661435 h 3551213"/>
              <a:gd name="connsiteX5-181" fmla="*/ 5489869 w 5489869"/>
              <a:gd name="connsiteY5-182" fmla="*/ 3460177 h 3551213"/>
              <a:gd name="connsiteX6-183" fmla="*/ 1993383 w 5489869"/>
              <a:gd name="connsiteY6-184" fmla="*/ 3339565 h 3551213"/>
              <a:gd name="connsiteX7-185" fmla="*/ 0 w 5489869"/>
              <a:gd name="connsiteY7-186" fmla="*/ 3551213 h 3551213"/>
              <a:gd name="connsiteX8-187" fmla="*/ 344812 w 5489869"/>
              <a:gd name="connsiteY8-188" fmla="*/ 2895781 h 3551213"/>
              <a:gd name="connsiteX9-189" fmla="*/ 931255 w 5489869"/>
              <a:gd name="connsiteY9-190" fmla="*/ 1708468 h 3551213"/>
              <a:gd name="connsiteX10-191" fmla="*/ 17261 w 5489869"/>
              <a:gd name="connsiteY10-192" fmla="*/ 3793 h 3551213"/>
              <a:gd name="connsiteX0-193" fmla="*/ 17261 w 5489869"/>
              <a:gd name="connsiteY0-194" fmla="*/ 3792 h 3551212"/>
              <a:gd name="connsiteX1-195" fmla="*/ 1431867 w 5489869"/>
              <a:gd name="connsiteY1-196" fmla="*/ 207234 h 3551212"/>
              <a:gd name="connsiteX2-197" fmla="*/ 4230090 w 5489869"/>
              <a:gd name="connsiteY2-198" fmla="*/ 94286 h 3551212"/>
              <a:gd name="connsiteX3-199" fmla="*/ 5489869 w 5489869"/>
              <a:gd name="connsiteY3-200" fmla="*/ 3792 h 3551212"/>
              <a:gd name="connsiteX4-201" fmla="*/ 4656266 w 5489869"/>
              <a:gd name="connsiteY4-202" fmla="*/ 1661434 h 3551212"/>
              <a:gd name="connsiteX5-203" fmla="*/ 5489869 w 5489869"/>
              <a:gd name="connsiteY5-204" fmla="*/ 3460176 h 3551212"/>
              <a:gd name="connsiteX6-205" fmla="*/ 1993383 w 5489869"/>
              <a:gd name="connsiteY6-206" fmla="*/ 3339564 h 3551212"/>
              <a:gd name="connsiteX7-207" fmla="*/ 0 w 5489869"/>
              <a:gd name="connsiteY7-208" fmla="*/ 3551212 h 3551212"/>
              <a:gd name="connsiteX8-209" fmla="*/ 344812 w 5489869"/>
              <a:gd name="connsiteY8-210" fmla="*/ 2895780 h 3551212"/>
              <a:gd name="connsiteX9-211" fmla="*/ 931255 w 5489869"/>
              <a:gd name="connsiteY9-212" fmla="*/ 1708467 h 3551212"/>
              <a:gd name="connsiteX10-213" fmla="*/ 17261 w 5489869"/>
              <a:gd name="connsiteY10-214" fmla="*/ 3792 h 3551212"/>
              <a:gd name="connsiteX0-215" fmla="*/ 17261 w 5576809"/>
              <a:gd name="connsiteY0-216" fmla="*/ 3792 h 3551212"/>
              <a:gd name="connsiteX1-217" fmla="*/ 1431867 w 5576809"/>
              <a:gd name="connsiteY1-218" fmla="*/ 207234 h 3551212"/>
              <a:gd name="connsiteX2-219" fmla="*/ 4230090 w 5576809"/>
              <a:gd name="connsiteY2-220" fmla="*/ 94286 h 3551212"/>
              <a:gd name="connsiteX3-221" fmla="*/ 5489869 w 5576809"/>
              <a:gd name="connsiteY3-222" fmla="*/ 3792 h 3551212"/>
              <a:gd name="connsiteX4-223" fmla="*/ 4656266 w 5576809"/>
              <a:gd name="connsiteY4-224" fmla="*/ 1661434 h 3551212"/>
              <a:gd name="connsiteX5-225" fmla="*/ 5576809 w 5576809"/>
              <a:gd name="connsiteY5-226" fmla="*/ 3315466 h 3551212"/>
              <a:gd name="connsiteX6-227" fmla="*/ 1993383 w 5576809"/>
              <a:gd name="connsiteY6-228" fmla="*/ 3339564 h 3551212"/>
              <a:gd name="connsiteX7-229" fmla="*/ 0 w 5576809"/>
              <a:gd name="connsiteY7-230" fmla="*/ 3551212 h 3551212"/>
              <a:gd name="connsiteX8-231" fmla="*/ 344812 w 5576809"/>
              <a:gd name="connsiteY8-232" fmla="*/ 2895780 h 3551212"/>
              <a:gd name="connsiteX9-233" fmla="*/ 931255 w 5576809"/>
              <a:gd name="connsiteY9-234" fmla="*/ 1708467 h 3551212"/>
              <a:gd name="connsiteX10-235" fmla="*/ 17261 w 5576809"/>
              <a:gd name="connsiteY10-236" fmla="*/ 3792 h 3551212"/>
              <a:gd name="connsiteX0-237" fmla="*/ 17261 w 5576809"/>
              <a:gd name="connsiteY0-238" fmla="*/ 3792 h 3551212"/>
              <a:gd name="connsiteX1-239" fmla="*/ 1431867 w 5576809"/>
              <a:gd name="connsiteY1-240" fmla="*/ 207234 h 3551212"/>
              <a:gd name="connsiteX2-241" fmla="*/ 4230090 w 5576809"/>
              <a:gd name="connsiteY2-242" fmla="*/ 94286 h 3551212"/>
              <a:gd name="connsiteX3-243" fmla="*/ 5489869 w 5576809"/>
              <a:gd name="connsiteY3-244" fmla="*/ 3792 h 3551212"/>
              <a:gd name="connsiteX4-245" fmla="*/ 4656266 w 5576809"/>
              <a:gd name="connsiteY4-246" fmla="*/ 1661434 h 3551212"/>
              <a:gd name="connsiteX5-247" fmla="*/ 5576809 w 5576809"/>
              <a:gd name="connsiteY5-248" fmla="*/ 3315466 h 3551212"/>
              <a:gd name="connsiteX6-249" fmla="*/ 1993383 w 5576809"/>
              <a:gd name="connsiteY6-250" fmla="*/ 3339564 h 3551212"/>
              <a:gd name="connsiteX7-251" fmla="*/ 0 w 5576809"/>
              <a:gd name="connsiteY7-252" fmla="*/ 3551212 h 3551212"/>
              <a:gd name="connsiteX8-253" fmla="*/ 344812 w 5576809"/>
              <a:gd name="connsiteY8-254" fmla="*/ 2895780 h 3551212"/>
              <a:gd name="connsiteX9-255" fmla="*/ 728572 w 5576809"/>
              <a:gd name="connsiteY9-256" fmla="*/ 1747032 h 3551212"/>
              <a:gd name="connsiteX10-257" fmla="*/ 17261 w 5576809"/>
              <a:gd name="connsiteY10-258" fmla="*/ 3792 h 3551212"/>
              <a:gd name="connsiteX0-259" fmla="*/ 17261 w 5576809"/>
              <a:gd name="connsiteY0-260" fmla="*/ 3792 h 3551212"/>
              <a:gd name="connsiteX1-261" fmla="*/ 1431867 w 5576809"/>
              <a:gd name="connsiteY1-262" fmla="*/ 207234 h 3551212"/>
              <a:gd name="connsiteX2-263" fmla="*/ 4230090 w 5576809"/>
              <a:gd name="connsiteY2-264" fmla="*/ 94286 h 3551212"/>
              <a:gd name="connsiteX3-265" fmla="*/ 5489869 w 5576809"/>
              <a:gd name="connsiteY3-266" fmla="*/ 3792 h 3551212"/>
              <a:gd name="connsiteX4-267" fmla="*/ 4858949 w 5576809"/>
              <a:gd name="connsiteY4-268" fmla="*/ 1661434 h 3551212"/>
              <a:gd name="connsiteX5-269" fmla="*/ 5576809 w 5576809"/>
              <a:gd name="connsiteY5-270" fmla="*/ 3315466 h 3551212"/>
              <a:gd name="connsiteX6-271" fmla="*/ 1993383 w 5576809"/>
              <a:gd name="connsiteY6-272" fmla="*/ 3339564 h 3551212"/>
              <a:gd name="connsiteX7-273" fmla="*/ 0 w 5576809"/>
              <a:gd name="connsiteY7-274" fmla="*/ 3551212 h 3551212"/>
              <a:gd name="connsiteX8-275" fmla="*/ 344812 w 5576809"/>
              <a:gd name="connsiteY8-276" fmla="*/ 2895780 h 3551212"/>
              <a:gd name="connsiteX9-277" fmla="*/ 728572 w 5576809"/>
              <a:gd name="connsiteY9-278" fmla="*/ 1747032 h 3551212"/>
              <a:gd name="connsiteX10-279" fmla="*/ 17261 w 5576809"/>
              <a:gd name="connsiteY10-280" fmla="*/ 3792 h 3551212"/>
              <a:gd name="connsiteX0-281" fmla="*/ 17261 w 5576809"/>
              <a:gd name="connsiteY0-282" fmla="*/ 3792 h 3551212"/>
              <a:gd name="connsiteX1-283" fmla="*/ 1431867 w 5576809"/>
              <a:gd name="connsiteY1-284" fmla="*/ 207234 h 3551212"/>
              <a:gd name="connsiteX2-285" fmla="*/ 4230090 w 5576809"/>
              <a:gd name="connsiteY2-286" fmla="*/ 94286 h 3551212"/>
              <a:gd name="connsiteX3-287" fmla="*/ 5489869 w 5576809"/>
              <a:gd name="connsiteY3-288" fmla="*/ 3792 h 3551212"/>
              <a:gd name="connsiteX4-289" fmla="*/ 4858949 w 5576809"/>
              <a:gd name="connsiteY4-290" fmla="*/ 1661434 h 3551212"/>
              <a:gd name="connsiteX5-291" fmla="*/ 5576809 w 5576809"/>
              <a:gd name="connsiteY5-292" fmla="*/ 3315466 h 3551212"/>
              <a:gd name="connsiteX6-293" fmla="*/ 1993383 w 5576809"/>
              <a:gd name="connsiteY6-294" fmla="*/ 3339564 h 3551212"/>
              <a:gd name="connsiteX7-295" fmla="*/ 0 w 5576809"/>
              <a:gd name="connsiteY7-296" fmla="*/ 3551212 h 3551212"/>
              <a:gd name="connsiteX8-297" fmla="*/ 344812 w 5576809"/>
              <a:gd name="connsiteY8-298" fmla="*/ 2895780 h 3551212"/>
              <a:gd name="connsiteX9-299" fmla="*/ 728572 w 5576809"/>
              <a:gd name="connsiteY9-300" fmla="*/ 1747032 h 3551212"/>
              <a:gd name="connsiteX10-301" fmla="*/ 17261 w 5576809"/>
              <a:gd name="connsiteY10-302" fmla="*/ 3792 h 3551212"/>
              <a:gd name="connsiteX0-303" fmla="*/ 17261 w 5536272"/>
              <a:gd name="connsiteY0-304" fmla="*/ 3792 h 3551212"/>
              <a:gd name="connsiteX1-305" fmla="*/ 1431867 w 5536272"/>
              <a:gd name="connsiteY1-306" fmla="*/ 207234 h 3551212"/>
              <a:gd name="connsiteX2-307" fmla="*/ 4230090 w 5536272"/>
              <a:gd name="connsiteY2-308" fmla="*/ 94286 h 3551212"/>
              <a:gd name="connsiteX3-309" fmla="*/ 5489869 w 5536272"/>
              <a:gd name="connsiteY3-310" fmla="*/ 3792 h 3551212"/>
              <a:gd name="connsiteX4-311" fmla="*/ 4858949 w 5536272"/>
              <a:gd name="connsiteY4-312" fmla="*/ 1661434 h 3551212"/>
              <a:gd name="connsiteX5-313" fmla="*/ 5536272 w 5536272"/>
              <a:gd name="connsiteY5-314" fmla="*/ 3537882 h 3551212"/>
              <a:gd name="connsiteX6-315" fmla="*/ 1993383 w 5536272"/>
              <a:gd name="connsiteY6-316" fmla="*/ 3339564 h 3551212"/>
              <a:gd name="connsiteX7-317" fmla="*/ 0 w 5536272"/>
              <a:gd name="connsiteY7-318" fmla="*/ 3551212 h 3551212"/>
              <a:gd name="connsiteX8-319" fmla="*/ 344812 w 5536272"/>
              <a:gd name="connsiteY8-320" fmla="*/ 2895780 h 3551212"/>
              <a:gd name="connsiteX9-321" fmla="*/ 728572 w 5536272"/>
              <a:gd name="connsiteY9-322" fmla="*/ 1747032 h 3551212"/>
              <a:gd name="connsiteX10-323" fmla="*/ 17261 w 5536272"/>
              <a:gd name="connsiteY10-324" fmla="*/ 3792 h 35512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71" y="connsiteY7-72"/>
              </a:cxn>
              <a:cxn ang="0">
                <a:pos x="connsiteX8-89" y="connsiteY8-90"/>
              </a:cxn>
              <a:cxn ang="0">
                <a:pos x="connsiteX9-109" y="connsiteY9-110"/>
              </a:cxn>
              <a:cxn ang="0">
                <a:pos x="connsiteX10-191" y="connsiteY10-192"/>
              </a:cxn>
            </a:cxnLst>
            <a:rect l="l" t="t" r="r" b="b"/>
            <a:pathLst>
              <a:path w="5536272" h="3551212">
                <a:moveTo>
                  <a:pt x="17261" y="3792"/>
                </a:moveTo>
                <a:cubicBezTo>
                  <a:pt x="258233" y="-31610"/>
                  <a:pt x="729729" y="192152"/>
                  <a:pt x="1431867" y="207234"/>
                </a:cubicBezTo>
                <a:cubicBezTo>
                  <a:pt x="2134005" y="222316"/>
                  <a:pt x="3552197" y="99165"/>
                  <a:pt x="4230090" y="94286"/>
                </a:cubicBezTo>
                <a:lnTo>
                  <a:pt x="5489869" y="3792"/>
                </a:lnTo>
                <a:cubicBezTo>
                  <a:pt x="5223543" y="615019"/>
                  <a:pt x="5136817" y="1108887"/>
                  <a:pt x="4858949" y="1661434"/>
                </a:cubicBezTo>
                <a:lnTo>
                  <a:pt x="5536272" y="3537882"/>
                </a:lnTo>
                <a:lnTo>
                  <a:pt x="1993383" y="3339564"/>
                </a:lnTo>
                <a:cubicBezTo>
                  <a:pt x="1347639" y="3370919"/>
                  <a:pt x="645744" y="3519857"/>
                  <a:pt x="0" y="3551212"/>
                </a:cubicBezTo>
                <a:lnTo>
                  <a:pt x="344812" y="2895780"/>
                </a:lnTo>
                <a:lnTo>
                  <a:pt x="728572" y="1747032"/>
                </a:lnTo>
                <a:lnTo>
                  <a:pt x="17261" y="3792"/>
                </a:lnTo>
                <a:close/>
              </a:path>
            </a:pathLst>
          </a:custGeom>
          <a:solidFill>
            <a:srgbClr val="CDA627"/>
          </a:solidFill>
          <a:ln>
            <a:noFill/>
          </a:ln>
          <a:effectLst>
            <a:outerShdw blurRad="38100" dist="38100" dir="8220000" algn="tl" rotWithShape="0">
              <a:srgbClr val="000000">
                <a:alpha val="40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7" name="Multiply 9"/>
          <p:cNvSpPr/>
          <p:nvPr userDrawn="1"/>
        </p:nvSpPr>
        <p:spPr bwMode="auto">
          <a:xfrm rot="2700000">
            <a:off x="16229994" y="2447406"/>
            <a:ext cx="1316352" cy="1334784"/>
          </a:xfrm>
          <a:custGeom>
            <a:avLst/>
            <a:gdLst>
              <a:gd name="connsiteX0" fmla="*/ 384426 w 2448272"/>
              <a:gd name="connsiteY0" fmla="*/ 791602 h 2448272"/>
              <a:gd name="connsiteX1" fmla="*/ 791602 w 2448272"/>
              <a:gd name="connsiteY1" fmla="*/ 384426 h 2448272"/>
              <a:gd name="connsiteX2" fmla="*/ 1224136 w 2448272"/>
              <a:gd name="connsiteY2" fmla="*/ 816960 h 2448272"/>
              <a:gd name="connsiteX3" fmla="*/ 1656670 w 2448272"/>
              <a:gd name="connsiteY3" fmla="*/ 384426 h 2448272"/>
              <a:gd name="connsiteX4" fmla="*/ 2063846 w 2448272"/>
              <a:gd name="connsiteY4" fmla="*/ 791602 h 2448272"/>
              <a:gd name="connsiteX5" fmla="*/ 1631312 w 2448272"/>
              <a:gd name="connsiteY5" fmla="*/ 1224136 h 2448272"/>
              <a:gd name="connsiteX6" fmla="*/ 2063846 w 2448272"/>
              <a:gd name="connsiteY6" fmla="*/ 1656670 h 2448272"/>
              <a:gd name="connsiteX7" fmla="*/ 1656670 w 2448272"/>
              <a:gd name="connsiteY7" fmla="*/ 2063846 h 2448272"/>
              <a:gd name="connsiteX8" fmla="*/ 1224136 w 2448272"/>
              <a:gd name="connsiteY8" fmla="*/ 1631312 h 2448272"/>
              <a:gd name="connsiteX9" fmla="*/ 791602 w 2448272"/>
              <a:gd name="connsiteY9" fmla="*/ 2063846 h 2448272"/>
              <a:gd name="connsiteX10" fmla="*/ 384426 w 2448272"/>
              <a:gd name="connsiteY10" fmla="*/ 1656670 h 2448272"/>
              <a:gd name="connsiteX11" fmla="*/ 816960 w 2448272"/>
              <a:gd name="connsiteY11" fmla="*/ 1224136 h 2448272"/>
              <a:gd name="connsiteX12" fmla="*/ 384426 w 2448272"/>
              <a:gd name="connsiteY12" fmla="*/ 791602 h 2448272"/>
              <a:gd name="connsiteX0-1" fmla="*/ 0 w 1679420"/>
              <a:gd name="connsiteY0-2" fmla="*/ 430693 h 1702937"/>
              <a:gd name="connsiteX1-3" fmla="*/ 289577 w 1679420"/>
              <a:gd name="connsiteY1-4" fmla="*/ 0 h 1702937"/>
              <a:gd name="connsiteX2-5" fmla="*/ 839710 w 1679420"/>
              <a:gd name="connsiteY2-6" fmla="*/ 456051 h 1702937"/>
              <a:gd name="connsiteX3-7" fmla="*/ 1272244 w 1679420"/>
              <a:gd name="connsiteY3-8" fmla="*/ 23517 h 1702937"/>
              <a:gd name="connsiteX4-9" fmla="*/ 1679420 w 1679420"/>
              <a:gd name="connsiteY4-10" fmla="*/ 430693 h 1702937"/>
              <a:gd name="connsiteX5-11" fmla="*/ 1246886 w 1679420"/>
              <a:gd name="connsiteY5-12" fmla="*/ 863227 h 1702937"/>
              <a:gd name="connsiteX6-13" fmla="*/ 1679420 w 1679420"/>
              <a:gd name="connsiteY6-14" fmla="*/ 1295761 h 1702937"/>
              <a:gd name="connsiteX7-15" fmla="*/ 1272244 w 1679420"/>
              <a:gd name="connsiteY7-16" fmla="*/ 1702937 h 1702937"/>
              <a:gd name="connsiteX8-17" fmla="*/ 839710 w 1679420"/>
              <a:gd name="connsiteY8-18" fmla="*/ 1270403 h 1702937"/>
              <a:gd name="connsiteX9-19" fmla="*/ 407176 w 1679420"/>
              <a:gd name="connsiteY9-20" fmla="*/ 1702937 h 1702937"/>
              <a:gd name="connsiteX10-21" fmla="*/ 0 w 1679420"/>
              <a:gd name="connsiteY10-22" fmla="*/ 1295761 h 1702937"/>
              <a:gd name="connsiteX11-23" fmla="*/ 432534 w 1679420"/>
              <a:gd name="connsiteY11-24" fmla="*/ 863227 h 1702937"/>
              <a:gd name="connsiteX12-25" fmla="*/ 0 w 1679420"/>
              <a:gd name="connsiteY12-26" fmla="*/ 430693 h 1702937"/>
              <a:gd name="connsiteX0-27" fmla="*/ 0 w 1679420"/>
              <a:gd name="connsiteY0-28" fmla="*/ 430693 h 1702937"/>
              <a:gd name="connsiteX1-29" fmla="*/ 289577 w 1679420"/>
              <a:gd name="connsiteY1-30" fmla="*/ 0 h 1702937"/>
              <a:gd name="connsiteX2-31" fmla="*/ 839710 w 1679420"/>
              <a:gd name="connsiteY2-32" fmla="*/ 456051 h 1702937"/>
              <a:gd name="connsiteX3-33" fmla="*/ 1272244 w 1679420"/>
              <a:gd name="connsiteY3-34" fmla="*/ 23517 h 1702937"/>
              <a:gd name="connsiteX4-35" fmla="*/ 1679420 w 1679420"/>
              <a:gd name="connsiteY4-36" fmla="*/ 430693 h 1702937"/>
              <a:gd name="connsiteX5-37" fmla="*/ 1199847 w 1679420"/>
              <a:gd name="connsiteY5-38" fmla="*/ 792677 h 1702937"/>
              <a:gd name="connsiteX6-39" fmla="*/ 1679420 w 1679420"/>
              <a:gd name="connsiteY6-40" fmla="*/ 1295761 h 1702937"/>
              <a:gd name="connsiteX7-41" fmla="*/ 1272244 w 1679420"/>
              <a:gd name="connsiteY7-42" fmla="*/ 1702937 h 1702937"/>
              <a:gd name="connsiteX8-43" fmla="*/ 839710 w 1679420"/>
              <a:gd name="connsiteY8-44" fmla="*/ 1270403 h 1702937"/>
              <a:gd name="connsiteX9-45" fmla="*/ 407176 w 1679420"/>
              <a:gd name="connsiteY9-46" fmla="*/ 1702937 h 1702937"/>
              <a:gd name="connsiteX10-47" fmla="*/ 0 w 1679420"/>
              <a:gd name="connsiteY10-48" fmla="*/ 1295761 h 1702937"/>
              <a:gd name="connsiteX11-49" fmla="*/ 432534 w 1679420"/>
              <a:gd name="connsiteY11-50" fmla="*/ 863227 h 1702937"/>
              <a:gd name="connsiteX12-51" fmla="*/ 0 w 1679420"/>
              <a:gd name="connsiteY12-52" fmla="*/ 430693 h 1702937"/>
              <a:gd name="connsiteX0-53" fmla="*/ 0 w 1679420"/>
              <a:gd name="connsiteY0-54" fmla="*/ 430693 h 1702937"/>
              <a:gd name="connsiteX1-55" fmla="*/ 289577 w 1679420"/>
              <a:gd name="connsiteY1-56" fmla="*/ 0 h 1702937"/>
              <a:gd name="connsiteX2-57" fmla="*/ 839710 w 1679420"/>
              <a:gd name="connsiteY2-58" fmla="*/ 456051 h 1702937"/>
              <a:gd name="connsiteX3-59" fmla="*/ 1272244 w 1679420"/>
              <a:gd name="connsiteY3-60" fmla="*/ 23517 h 1702937"/>
              <a:gd name="connsiteX4-61" fmla="*/ 1679420 w 1679420"/>
              <a:gd name="connsiteY4-62" fmla="*/ 430693 h 1702937"/>
              <a:gd name="connsiteX5-63" fmla="*/ 1199847 w 1679420"/>
              <a:gd name="connsiteY5-64" fmla="*/ 792677 h 1702937"/>
              <a:gd name="connsiteX6-65" fmla="*/ 1679420 w 1679420"/>
              <a:gd name="connsiteY6-66" fmla="*/ 1295761 h 1702937"/>
              <a:gd name="connsiteX7-67" fmla="*/ 1272244 w 1679420"/>
              <a:gd name="connsiteY7-68" fmla="*/ 1702937 h 1702937"/>
              <a:gd name="connsiteX8-69" fmla="*/ 967187 w 1679420"/>
              <a:gd name="connsiteY8-70" fmla="*/ 1383347 h 1702937"/>
              <a:gd name="connsiteX9-71" fmla="*/ 839710 w 1679420"/>
              <a:gd name="connsiteY9-72" fmla="*/ 1270403 h 1702937"/>
              <a:gd name="connsiteX10-73" fmla="*/ 407176 w 1679420"/>
              <a:gd name="connsiteY10-74" fmla="*/ 1702937 h 1702937"/>
              <a:gd name="connsiteX11-75" fmla="*/ 0 w 1679420"/>
              <a:gd name="connsiteY11-76" fmla="*/ 1295761 h 1702937"/>
              <a:gd name="connsiteX12-77" fmla="*/ 432534 w 1679420"/>
              <a:gd name="connsiteY12-78" fmla="*/ 863227 h 1702937"/>
              <a:gd name="connsiteX13" fmla="*/ 0 w 1679420"/>
              <a:gd name="connsiteY13" fmla="*/ 430693 h 1702937"/>
              <a:gd name="connsiteX0-79" fmla="*/ 0 w 1679420"/>
              <a:gd name="connsiteY0-80" fmla="*/ 430693 h 1702937"/>
              <a:gd name="connsiteX1-81" fmla="*/ 289577 w 1679420"/>
              <a:gd name="connsiteY1-82" fmla="*/ 0 h 1702937"/>
              <a:gd name="connsiteX2-83" fmla="*/ 839710 w 1679420"/>
              <a:gd name="connsiteY2-84" fmla="*/ 456051 h 1702937"/>
              <a:gd name="connsiteX3-85" fmla="*/ 1272244 w 1679420"/>
              <a:gd name="connsiteY3-86" fmla="*/ 23517 h 1702937"/>
              <a:gd name="connsiteX4-87" fmla="*/ 1679420 w 1679420"/>
              <a:gd name="connsiteY4-88" fmla="*/ 430693 h 1702937"/>
              <a:gd name="connsiteX5-89" fmla="*/ 1199847 w 1679420"/>
              <a:gd name="connsiteY5-90" fmla="*/ 792677 h 1702937"/>
              <a:gd name="connsiteX6-91" fmla="*/ 1679420 w 1679420"/>
              <a:gd name="connsiteY6-92" fmla="*/ 1295761 h 1702937"/>
              <a:gd name="connsiteX7-93" fmla="*/ 1272244 w 1679420"/>
              <a:gd name="connsiteY7-94" fmla="*/ 1702937 h 1702937"/>
              <a:gd name="connsiteX8-95" fmla="*/ 967187 w 1679420"/>
              <a:gd name="connsiteY8-96" fmla="*/ 1383347 h 1702937"/>
              <a:gd name="connsiteX9-97" fmla="*/ 839710 w 1679420"/>
              <a:gd name="connsiteY9-98" fmla="*/ 1270403 h 1702937"/>
              <a:gd name="connsiteX10-99" fmla="*/ 313098 w 1679420"/>
              <a:gd name="connsiteY10-100" fmla="*/ 1655904 h 1702937"/>
              <a:gd name="connsiteX11-101" fmla="*/ 0 w 1679420"/>
              <a:gd name="connsiteY11-102" fmla="*/ 1295761 h 1702937"/>
              <a:gd name="connsiteX12-103" fmla="*/ 432534 w 1679420"/>
              <a:gd name="connsiteY12-104" fmla="*/ 863227 h 1702937"/>
              <a:gd name="connsiteX13-105" fmla="*/ 0 w 1679420"/>
              <a:gd name="connsiteY13-106" fmla="*/ 430693 h 17029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105" y="connsiteY13-106"/>
              </a:cxn>
            </a:cxnLst>
            <a:rect l="l" t="t" r="r" b="b"/>
            <a:pathLst>
              <a:path w="1679420" h="1702937">
                <a:moveTo>
                  <a:pt x="0" y="430693"/>
                </a:moveTo>
                <a:lnTo>
                  <a:pt x="289577" y="0"/>
                </a:lnTo>
                <a:lnTo>
                  <a:pt x="839710" y="456051"/>
                </a:lnTo>
                <a:lnTo>
                  <a:pt x="1272244" y="23517"/>
                </a:lnTo>
                <a:lnTo>
                  <a:pt x="1679420" y="430693"/>
                </a:lnTo>
                <a:lnTo>
                  <a:pt x="1199847" y="792677"/>
                </a:lnTo>
                <a:lnTo>
                  <a:pt x="1679420" y="1295761"/>
                </a:lnTo>
                <a:lnTo>
                  <a:pt x="1272244" y="1702937"/>
                </a:lnTo>
                <a:cubicBezTo>
                  <a:pt x="1154879" y="1572890"/>
                  <a:pt x="1084552" y="1513394"/>
                  <a:pt x="967187" y="1383347"/>
                </a:cubicBezTo>
                <a:lnTo>
                  <a:pt x="839710" y="1270403"/>
                </a:lnTo>
                <a:lnTo>
                  <a:pt x="313098" y="1655904"/>
                </a:lnTo>
                <a:lnTo>
                  <a:pt x="0" y="1295761"/>
                </a:lnTo>
                <a:lnTo>
                  <a:pt x="432534" y="863227"/>
                </a:lnTo>
                <a:lnTo>
                  <a:pt x="0" y="430693"/>
                </a:ln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9" name="Right Arrow 28"/>
          <p:cNvSpPr/>
          <p:nvPr userDrawn="1"/>
        </p:nvSpPr>
        <p:spPr bwMode="auto">
          <a:xfrm>
            <a:off x="8314398" y="2753544"/>
            <a:ext cx="1573014" cy="1094610"/>
          </a:xfrm>
          <a:custGeom>
            <a:avLst/>
            <a:gdLst>
              <a:gd name="connsiteX0" fmla="*/ 0 w 1345083"/>
              <a:gd name="connsiteY0" fmla="*/ 342038 h 1368152"/>
              <a:gd name="connsiteX1" fmla="*/ 672542 w 1345083"/>
              <a:gd name="connsiteY1" fmla="*/ 342038 h 1368152"/>
              <a:gd name="connsiteX2" fmla="*/ 672542 w 1345083"/>
              <a:gd name="connsiteY2" fmla="*/ 0 h 1368152"/>
              <a:gd name="connsiteX3" fmla="*/ 1345083 w 1345083"/>
              <a:gd name="connsiteY3" fmla="*/ 684076 h 1368152"/>
              <a:gd name="connsiteX4" fmla="*/ 672542 w 1345083"/>
              <a:gd name="connsiteY4" fmla="*/ 1368152 h 1368152"/>
              <a:gd name="connsiteX5" fmla="*/ 672542 w 1345083"/>
              <a:gd name="connsiteY5" fmla="*/ 1026114 h 1368152"/>
              <a:gd name="connsiteX6" fmla="*/ 0 w 1345083"/>
              <a:gd name="connsiteY6" fmla="*/ 1026114 h 1368152"/>
              <a:gd name="connsiteX7" fmla="*/ 0 w 1345083"/>
              <a:gd name="connsiteY7" fmla="*/ 342038 h 1368152"/>
              <a:gd name="connsiteX0-1" fmla="*/ 0 w 1345083"/>
              <a:gd name="connsiteY0-2" fmla="*/ 342038 h 1368152"/>
              <a:gd name="connsiteX1-3" fmla="*/ 371390 w 1345083"/>
              <a:gd name="connsiteY1-4" fmla="*/ 415892 h 1368152"/>
              <a:gd name="connsiteX2-5" fmla="*/ 672542 w 1345083"/>
              <a:gd name="connsiteY2-6" fmla="*/ 342038 h 1368152"/>
              <a:gd name="connsiteX3-7" fmla="*/ 672542 w 1345083"/>
              <a:gd name="connsiteY3-8" fmla="*/ 0 h 1368152"/>
              <a:gd name="connsiteX4-9" fmla="*/ 1345083 w 1345083"/>
              <a:gd name="connsiteY4-10" fmla="*/ 684076 h 1368152"/>
              <a:gd name="connsiteX5-11" fmla="*/ 672542 w 1345083"/>
              <a:gd name="connsiteY5-12" fmla="*/ 1368152 h 1368152"/>
              <a:gd name="connsiteX6-13" fmla="*/ 672542 w 1345083"/>
              <a:gd name="connsiteY6-14" fmla="*/ 1026114 h 1368152"/>
              <a:gd name="connsiteX7-15" fmla="*/ 0 w 1345083"/>
              <a:gd name="connsiteY7-16" fmla="*/ 1026114 h 1368152"/>
              <a:gd name="connsiteX8" fmla="*/ 0 w 1345083"/>
              <a:gd name="connsiteY8" fmla="*/ 342038 h 1368152"/>
              <a:gd name="connsiteX0-17" fmla="*/ 0 w 1345083"/>
              <a:gd name="connsiteY0-18" fmla="*/ 342038 h 1368152"/>
              <a:gd name="connsiteX1-19" fmla="*/ 371390 w 1345083"/>
              <a:gd name="connsiteY1-20" fmla="*/ 415892 h 1368152"/>
              <a:gd name="connsiteX2-21" fmla="*/ 672542 w 1345083"/>
              <a:gd name="connsiteY2-22" fmla="*/ 342038 h 1368152"/>
              <a:gd name="connsiteX3-23" fmla="*/ 672542 w 1345083"/>
              <a:gd name="connsiteY3-24" fmla="*/ 0 h 1368152"/>
              <a:gd name="connsiteX4-25" fmla="*/ 1345083 w 1345083"/>
              <a:gd name="connsiteY4-26" fmla="*/ 684076 h 1368152"/>
              <a:gd name="connsiteX5-27" fmla="*/ 672542 w 1345083"/>
              <a:gd name="connsiteY5-28" fmla="*/ 1368152 h 1368152"/>
              <a:gd name="connsiteX6-29" fmla="*/ 672542 w 1345083"/>
              <a:gd name="connsiteY6-30" fmla="*/ 1026114 h 1368152"/>
              <a:gd name="connsiteX7-31" fmla="*/ 465468 w 1345083"/>
              <a:gd name="connsiteY7-32" fmla="*/ 980287 h 1368152"/>
              <a:gd name="connsiteX8-33" fmla="*/ 0 w 1345083"/>
              <a:gd name="connsiteY8-34" fmla="*/ 1026114 h 1368152"/>
              <a:gd name="connsiteX9" fmla="*/ 0 w 1345083"/>
              <a:gd name="connsiteY9" fmla="*/ 342038 h 1368152"/>
              <a:gd name="connsiteX0-35" fmla="*/ 0 w 1345083"/>
              <a:gd name="connsiteY0-36" fmla="*/ 342038 h 1368152"/>
              <a:gd name="connsiteX1-37" fmla="*/ 371390 w 1345083"/>
              <a:gd name="connsiteY1-38" fmla="*/ 415892 h 1368152"/>
              <a:gd name="connsiteX2-39" fmla="*/ 672542 w 1345083"/>
              <a:gd name="connsiteY2-40" fmla="*/ 342038 h 1368152"/>
              <a:gd name="connsiteX3-41" fmla="*/ 672542 w 1345083"/>
              <a:gd name="connsiteY3-42" fmla="*/ 0 h 1368152"/>
              <a:gd name="connsiteX4-43" fmla="*/ 1345083 w 1345083"/>
              <a:gd name="connsiteY4-44" fmla="*/ 684076 h 1368152"/>
              <a:gd name="connsiteX5-45" fmla="*/ 672542 w 1345083"/>
              <a:gd name="connsiteY5-46" fmla="*/ 1368152 h 1368152"/>
              <a:gd name="connsiteX6-47" fmla="*/ 672542 w 1345083"/>
              <a:gd name="connsiteY6-48" fmla="*/ 1026114 h 1368152"/>
              <a:gd name="connsiteX7-49" fmla="*/ 465468 w 1345083"/>
              <a:gd name="connsiteY7-50" fmla="*/ 980287 h 1368152"/>
              <a:gd name="connsiteX8-51" fmla="*/ 0 w 1345083"/>
              <a:gd name="connsiteY8-52" fmla="*/ 1026114 h 1368152"/>
              <a:gd name="connsiteX9-53" fmla="*/ 0 w 1345083"/>
              <a:gd name="connsiteY9-54" fmla="*/ 342038 h 1368152"/>
              <a:gd name="connsiteX0-55" fmla="*/ 0 w 1345083"/>
              <a:gd name="connsiteY0-56" fmla="*/ 342038 h 1368152"/>
              <a:gd name="connsiteX1-57" fmla="*/ 371390 w 1345083"/>
              <a:gd name="connsiteY1-58" fmla="*/ 415892 h 1368152"/>
              <a:gd name="connsiteX2-59" fmla="*/ 672542 w 1345083"/>
              <a:gd name="connsiteY2-60" fmla="*/ 342038 h 1368152"/>
              <a:gd name="connsiteX3-61" fmla="*/ 672542 w 1345083"/>
              <a:gd name="connsiteY3-62" fmla="*/ 0 h 1368152"/>
              <a:gd name="connsiteX4-63" fmla="*/ 1345083 w 1345083"/>
              <a:gd name="connsiteY4-64" fmla="*/ 684076 h 1368152"/>
              <a:gd name="connsiteX5-65" fmla="*/ 672542 w 1345083"/>
              <a:gd name="connsiteY5-66" fmla="*/ 1368152 h 1368152"/>
              <a:gd name="connsiteX6-67" fmla="*/ 672542 w 1345083"/>
              <a:gd name="connsiteY6-68" fmla="*/ 1026114 h 1368152"/>
              <a:gd name="connsiteX7-69" fmla="*/ 392373 w 1345083"/>
              <a:gd name="connsiteY7-70" fmla="*/ 1007697 h 1368152"/>
              <a:gd name="connsiteX8-71" fmla="*/ 0 w 1345083"/>
              <a:gd name="connsiteY8-72" fmla="*/ 1026114 h 1368152"/>
              <a:gd name="connsiteX9-73" fmla="*/ 0 w 1345083"/>
              <a:gd name="connsiteY9-74" fmla="*/ 342038 h 1368152"/>
              <a:gd name="connsiteX0-75" fmla="*/ 0 w 1345083"/>
              <a:gd name="connsiteY0-76" fmla="*/ 342038 h 1368152"/>
              <a:gd name="connsiteX1-77" fmla="*/ 389663 w 1345083"/>
              <a:gd name="connsiteY1-78" fmla="*/ 379346 h 1368152"/>
              <a:gd name="connsiteX2-79" fmla="*/ 672542 w 1345083"/>
              <a:gd name="connsiteY2-80" fmla="*/ 342038 h 1368152"/>
              <a:gd name="connsiteX3-81" fmla="*/ 672542 w 1345083"/>
              <a:gd name="connsiteY3-82" fmla="*/ 0 h 1368152"/>
              <a:gd name="connsiteX4-83" fmla="*/ 1345083 w 1345083"/>
              <a:gd name="connsiteY4-84" fmla="*/ 684076 h 1368152"/>
              <a:gd name="connsiteX5-85" fmla="*/ 672542 w 1345083"/>
              <a:gd name="connsiteY5-86" fmla="*/ 1368152 h 1368152"/>
              <a:gd name="connsiteX6-87" fmla="*/ 672542 w 1345083"/>
              <a:gd name="connsiteY6-88" fmla="*/ 1026114 h 1368152"/>
              <a:gd name="connsiteX7-89" fmla="*/ 392373 w 1345083"/>
              <a:gd name="connsiteY7-90" fmla="*/ 1007697 h 1368152"/>
              <a:gd name="connsiteX8-91" fmla="*/ 0 w 1345083"/>
              <a:gd name="connsiteY8-92" fmla="*/ 1026114 h 1368152"/>
              <a:gd name="connsiteX9-93" fmla="*/ 0 w 1345083"/>
              <a:gd name="connsiteY9-94" fmla="*/ 342038 h 1368152"/>
              <a:gd name="connsiteX0-95" fmla="*/ 0 w 1345083"/>
              <a:gd name="connsiteY0-96" fmla="*/ 342038 h 1368152"/>
              <a:gd name="connsiteX1-97" fmla="*/ 389663 w 1345083"/>
              <a:gd name="connsiteY1-98" fmla="*/ 379346 h 1368152"/>
              <a:gd name="connsiteX2-99" fmla="*/ 672542 w 1345083"/>
              <a:gd name="connsiteY2-100" fmla="*/ 342038 h 1368152"/>
              <a:gd name="connsiteX3-101" fmla="*/ 672542 w 1345083"/>
              <a:gd name="connsiteY3-102" fmla="*/ 0 h 1368152"/>
              <a:gd name="connsiteX4-103" fmla="*/ 1345083 w 1345083"/>
              <a:gd name="connsiteY4-104" fmla="*/ 684076 h 1368152"/>
              <a:gd name="connsiteX5-105" fmla="*/ 672542 w 1345083"/>
              <a:gd name="connsiteY5-106" fmla="*/ 1368152 h 1368152"/>
              <a:gd name="connsiteX6-107" fmla="*/ 672542 w 1345083"/>
              <a:gd name="connsiteY6-108" fmla="*/ 1026114 h 1368152"/>
              <a:gd name="connsiteX7-109" fmla="*/ 392373 w 1345083"/>
              <a:gd name="connsiteY7-110" fmla="*/ 1007697 h 1368152"/>
              <a:gd name="connsiteX8-111" fmla="*/ 0 w 1345083"/>
              <a:gd name="connsiteY8-112" fmla="*/ 1026114 h 1368152"/>
              <a:gd name="connsiteX9-113" fmla="*/ 0 w 1345083"/>
              <a:gd name="connsiteY9-114" fmla="*/ 342038 h 1368152"/>
              <a:gd name="connsiteX0-115" fmla="*/ 0 w 1345083"/>
              <a:gd name="connsiteY0-116" fmla="*/ 342038 h 1368152"/>
              <a:gd name="connsiteX1-117" fmla="*/ 389663 w 1345083"/>
              <a:gd name="connsiteY1-118" fmla="*/ 324527 h 1368152"/>
              <a:gd name="connsiteX2-119" fmla="*/ 672542 w 1345083"/>
              <a:gd name="connsiteY2-120" fmla="*/ 342038 h 1368152"/>
              <a:gd name="connsiteX3-121" fmla="*/ 672542 w 1345083"/>
              <a:gd name="connsiteY3-122" fmla="*/ 0 h 1368152"/>
              <a:gd name="connsiteX4-123" fmla="*/ 1345083 w 1345083"/>
              <a:gd name="connsiteY4-124" fmla="*/ 684076 h 1368152"/>
              <a:gd name="connsiteX5-125" fmla="*/ 672542 w 1345083"/>
              <a:gd name="connsiteY5-126" fmla="*/ 1368152 h 1368152"/>
              <a:gd name="connsiteX6-127" fmla="*/ 672542 w 1345083"/>
              <a:gd name="connsiteY6-128" fmla="*/ 1026114 h 1368152"/>
              <a:gd name="connsiteX7-129" fmla="*/ 392373 w 1345083"/>
              <a:gd name="connsiteY7-130" fmla="*/ 1007697 h 1368152"/>
              <a:gd name="connsiteX8-131" fmla="*/ 0 w 1345083"/>
              <a:gd name="connsiteY8-132" fmla="*/ 1026114 h 1368152"/>
              <a:gd name="connsiteX9-133" fmla="*/ 0 w 1345083"/>
              <a:gd name="connsiteY9-134" fmla="*/ 342038 h 1368152"/>
              <a:gd name="connsiteX0-135" fmla="*/ 0 w 1345083"/>
              <a:gd name="connsiteY0-136" fmla="*/ 342038 h 1368152"/>
              <a:gd name="connsiteX1-137" fmla="*/ 389663 w 1345083"/>
              <a:gd name="connsiteY1-138" fmla="*/ 324527 h 1368152"/>
              <a:gd name="connsiteX2-139" fmla="*/ 672542 w 1345083"/>
              <a:gd name="connsiteY2-140" fmla="*/ 342038 h 1368152"/>
              <a:gd name="connsiteX3-141" fmla="*/ 672542 w 1345083"/>
              <a:gd name="connsiteY3-142" fmla="*/ 0 h 1368152"/>
              <a:gd name="connsiteX4-143" fmla="*/ 1345083 w 1345083"/>
              <a:gd name="connsiteY4-144" fmla="*/ 684076 h 1368152"/>
              <a:gd name="connsiteX5-145" fmla="*/ 672542 w 1345083"/>
              <a:gd name="connsiteY5-146" fmla="*/ 1368152 h 1368152"/>
              <a:gd name="connsiteX6-147" fmla="*/ 672542 w 1345083"/>
              <a:gd name="connsiteY6-148" fmla="*/ 1026114 h 1368152"/>
              <a:gd name="connsiteX7-149" fmla="*/ 392373 w 1345083"/>
              <a:gd name="connsiteY7-150" fmla="*/ 1007697 h 1368152"/>
              <a:gd name="connsiteX8-151" fmla="*/ 0 w 1345083"/>
              <a:gd name="connsiteY8-152" fmla="*/ 1026114 h 1368152"/>
              <a:gd name="connsiteX9-153" fmla="*/ 0 w 1345083"/>
              <a:gd name="connsiteY9-154" fmla="*/ 342038 h 1368152"/>
              <a:gd name="connsiteX0-155" fmla="*/ 0 w 1354220"/>
              <a:gd name="connsiteY0-156" fmla="*/ 314629 h 1368152"/>
              <a:gd name="connsiteX1-157" fmla="*/ 398800 w 1354220"/>
              <a:gd name="connsiteY1-158" fmla="*/ 324527 h 1368152"/>
              <a:gd name="connsiteX2-159" fmla="*/ 681679 w 1354220"/>
              <a:gd name="connsiteY2-160" fmla="*/ 342038 h 1368152"/>
              <a:gd name="connsiteX3-161" fmla="*/ 681679 w 1354220"/>
              <a:gd name="connsiteY3-162" fmla="*/ 0 h 1368152"/>
              <a:gd name="connsiteX4-163" fmla="*/ 1354220 w 1354220"/>
              <a:gd name="connsiteY4-164" fmla="*/ 684076 h 1368152"/>
              <a:gd name="connsiteX5-165" fmla="*/ 681679 w 1354220"/>
              <a:gd name="connsiteY5-166" fmla="*/ 1368152 h 1368152"/>
              <a:gd name="connsiteX6-167" fmla="*/ 681679 w 1354220"/>
              <a:gd name="connsiteY6-168" fmla="*/ 1026114 h 1368152"/>
              <a:gd name="connsiteX7-169" fmla="*/ 401510 w 1354220"/>
              <a:gd name="connsiteY7-170" fmla="*/ 1007697 h 1368152"/>
              <a:gd name="connsiteX8-171" fmla="*/ 9137 w 1354220"/>
              <a:gd name="connsiteY8-172" fmla="*/ 1026114 h 1368152"/>
              <a:gd name="connsiteX9-173" fmla="*/ 0 w 1354220"/>
              <a:gd name="connsiteY9-174" fmla="*/ 314629 h 1368152"/>
              <a:gd name="connsiteX0-175" fmla="*/ 0 w 1354220"/>
              <a:gd name="connsiteY0-176" fmla="*/ 314629 h 1368152"/>
              <a:gd name="connsiteX1-177" fmla="*/ 398800 w 1354220"/>
              <a:gd name="connsiteY1-178" fmla="*/ 324527 h 1368152"/>
              <a:gd name="connsiteX2-179" fmla="*/ 681679 w 1354220"/>
              <a:gd name="connsiteY2-180" fmla="*/ 342038 h 1368152"/>
              <a:gd name="connsiteX3-181" fmla="*/ 681679 w 1354220"/>
              <a:gd name="connsiteY3-182" fmla="*/ 0 h 1368152"/>
              <a:gd name="connsiteX4-183" fmla="*/ 1354220 w 1354220"/>
              <a:gd name="connsiteY4-184" fmla="*/ 684076 h 1368152"/>
              <a:gd name="connsiteX5-185" fmla="*/ 681679 w 1354220"/>
              <a:gd name="connsiteY5-186" fmla="*/ 1368152 h 1368152"/>
              <a:gd name="connsiteX6-187" fmla="*/ 681679 w 1354220"/>
              <a:gd name="connsiteY6-188" fmla="*/ 1026114 h 1368152"/>
              <a:gd name="connsiteX7-189" fmla="*/ 401510 w 1354220"/>
              <a:gd name="connsiteY7-190" fmla="*/ 1007697 h 1368152"/>
              <a:gd name="connsiteX8-191" fmla="*/ 36548 w 1354220"/>
              <a:gd name="connsiteY8-192" fmla="*/ 1026114 h 1368152"/>
              <a:gd name="connsiteX9-193" fmla="*/ 0 w 1354220"/>
              <a:gd name="connsiteY9-194" fmla="*/ 314629 h 1368152"/>
              <a:gd name="connsiteX0-195" fmla="*/ 18273 w 1372493"/>
              <a:gd name="connsiteY0-196" fmla="*/ 314629 h 1368152"/>
              <a:gd name="connsiteX1-197" fmla="*/ 417073 w 1372493"/>
              <a:gd name="connsiteY1-198" fmla="*/ 324527 h 1368152"/>
              <a:gd name="connsiteX2-199" fmla="*/ 699952 w 1372493"/>
              <a:gd name="connsiteY2-200" fmla="*/ 342038 h 1368152"/>
              <a:gd name="connsiteX3-201" fmla="*/ 699952 w 1372493"/>
              <a:gd name="connsiteY3-202" fmla="*/ 0 h 1368152"/>
              <a:gd name="connsiteX4-203" fmla="*/ 1372493 w 1372493"/>
              <a:gd name="connsiteY4-204" fmla="*/ 684076 h 1368152"/>
              <a:gd name="connsiteX5-205" fmla="*/ 699952 w 1372493"/>
              <a:gd name="connsiteY5-206" fmla="*/ 1368152 h 1368152"/>
              <a:gd name="connsiteX6-207" fmla="*/ 699952 w 1372493"/>
              <a:gd name="connsiteY6-208" fmla="*/ 1026114 h 1368152"/>
              <a:gd name="connsiteX7-209" fmla="*/ 419783 w 1372493"/>
              <a:gd name="connsiteY7-210" fmla="*/ 1007697 h 1368152"/>
              <a:gd name="connsiteX8-211" fmla="*/ 0 w 1372493"/>
              <a:gd name="connsiteY8-212" fmla="*/ 1026114 h 1368152"/>
              <a:gd name="connsiteX9-213" fmla="*/ 18273 w 1372493"/>
              <a:gd name="connsiteY9-214" fmla="*/ 314629 h 1368152"/>
              <a:gd name="connsiteX0-215" fmla="*/ 282861 w 1637081"/>
              <a:gd name="connsiteY0-216" fmla="*/ 314629 h 1368152"/>
              <a:gd name="connsiteX1-217" fmla="*/ 681661 w 1637081"/>
              <a:gd name="connsiteY1-218" fmla="*/ 324527 h 1368152"/>
              <a:gd name="connsiteX2-219" fmla="*/ 964540 w 1637081"/>
              <a:gd name="connsiteY2-220" fmla="*/ 342038 h 1368152"/>
              <a:gd name="connsiteX3-221" fmla="*/ 964540 w 1637081"/>
              <a:gd name="connsiteY3-222" fmla="*/ 0 h 1368152"/>
              <a:gd name="connsiteX4-223" fmla="*/ 1637081 w 1637081"/>
              <a:gd name="connsiteY4-224" fmla="*/ 684076 h 1368152"/>
              <a:gd name="connsiteX5-225" fmla="*/ 964540 w 1637081"/>
              <a:gd name="connsiteY5-226" fmla="*/ 1368152 h 1368152"/>
              <a:gd name="connsiteX6-227" fmla="*/ 964540 w 1637081"/>
              <a:gd name="connsiteY6-228" fmla="*/ 1026114 h 1368152"/>
              <a:gd name="connsiteX7-229" fmla="*/ 684371 w 1637081"/>
              <a:gd name="connsiteY7-230" fmla="*/ 1007697 h 1368152"/>
              <a:gd name="connsiteX8-231" fmla="*/ 0 w 1637081"/>
              <a:gd name="connsiteY8-232" fmla="*/ 1026114 h 1368152"/>
              <a:gd name="connsiteX9-233" fmla="*/ 282861 w 1637081"/>
              <a:gd name="connsiteY9-234" fmla="*/ 314629 h 1368152"/>
              <a:gd name="connsiteX0-235" fmla="*/ 282861 w 1637081"/>
              <a:gd name="connsiteY0-236" fmla="*/ 314629 h 1368152"/>
              <a:gd name="connsiteX1-237" fmla="*/ 479406 w 1637081"/>
              <a:gd name="connsiteY1-238" fmla="*/ 299340 h 1368152"/>
              <a:gd name="connsiteX2-239" fmla="*/ 681661 w 1637081"/>
              <a:gd name="connsiteY2-240" fmla="*/ 324527 h 1368152"/>
              <a:gd name="connsiteX3-241" fmla="*/ 964540 w 1637081"/>
              <a:gd name="connsiteY3-242" fmla="*/ 342038 h 1368152"/>
              <a:gd name="connsiteX4-243" fmla="*/ 964540 w 1637081"/>
              <a:gd name="connsiteY4-244" fmla="*/ 0 h 1368152"/>
              <a:gd name="connsiteX5-245" fmla="*/ 1637081 w 1637081"/>
              <a:gd name="connsiteY5-246" fmla="*/ 684076 h 1368152"/>
              <a:gd name="connsiteX6-247" fmla="*/ 964540 w 1637081"/>
              <a:gd name="connsiteY6-248" fmla="*/ 1368152 h 1368152"/>
              <a:gd name="connsiteX7-249" fmla="*/ 964540 w 1637081"/>
              <a:gd name="connsiteY7-250" fmla="*/ 1026114 h 1368152"/>
              <a:gd name="connsiteX8-251" fmla="*/ 684371 w 1637081"/>
              <a:gd name="connsiteY8-252" fmla="*/ 1007697 h 1368152"/>
              <a:gd name="connsiteX9-253" fmla="*/ 0 w 1637081"/>
              <a:gd name="connsiteY9-254" fmla="*/ 1026114 h 1368152"/>
              <a:gd name="connsiteX10" fmla="*/ 282861 w 1637081"/>
              <a:gd name="connsiteY10" fmla="*/ 314629 h 1368152"/>
              <a:gd name="connsiteX0-255" fmla="*/ 0 w 2518408"/>
              <a:gd name="connsiteY0-256" fmla="*/ 914332 h 1368152"/>
              <a:gd name="connsiteX1-257" fmla="*/ 1360733 w 2518408"/>
              <a:gd name="connsiteY1-258" fmla="*/ 299340 h 1368152"/>
              <a:gd name="connsiteX2-259" fmla="*/ 1562988 w 2518408"/>
              <a:gd name="connsiteY2-260" fmla="*/ 324527 h 1368152"/>
              <a:gd name="connsiteX3-261" fmla="*/ 1845867 w 2518408"/>
              <a:gd name="connsiteY3-262" fmla="*/ 342038 h 1368152"/>
              <a:gd name="connsiteX4-263" fmla="*/ 1845867 w 2518408"/>
              <a:gd name="connsiteY4-264" fmla="*/ 0 h 1368152"/>
              <a:gd name="connsiteX5-265" fmla="*/ 2518408 w 2518408"/>
              <a:gd name="connsiteY5-266" fmla="*/ 684076 h 1368152"/>
              <a:gd name="connsiteX6-267" fmla="*/ 1845867 w 2518408"/>
              <a:gd name="connsiteY6-268" fmla="*/ 1368152 h 1368152"/>
              <a:gd name="connsiteX7-269" fmla="*/ 1845867 w 2518408"/>
              <a:gd name="connsiteY7-270" fmla="*/ 1026114 h 1368152"/>
              <a:gd name="connsiteX8-271" fmla="*/ 1565698 w 2518408"/>
              <a:gd name="connsiteY8-272" fmla="*/ 1007697 h 1368152"/>
              <a:gd name="connsiteX9-273" fmla="*/ 881327 w 2518408"/>
              <a:gd name="connsiteY9-274" fmla="*/ 1026114 h 1368152"/>
              <a:gd name="connsiteX10-275" fmla="*/ 0 w 2518408"/>
              <a:gd name="connsiteY10-276" fmla="*/ 914332 h 1368152"/>
              <a:gd name="connsiteX0-277" fmla="*/ 0 w 2518408"/>
              <a:gd name="connsiteY0-278" fmla="*/ 914332 h 1368152"/>
              <a:gd name="connsiteX1-279" fmla="*/ 1360733 w 2518408"/>
              <a:gd name="connsiteY1-280" fmla="*/ 299340 h 1368152"/>
              <a:gd name="connsiteX2-281" fmla="*/ 1562988 w 2518408"/>
              <a:gd name="connsiteY2-282" fmla="*/ 324527 h 1368152"/>
              <a:gd name="connsiteX3-283" fmla="*/ 1845867 w 2518408"/>
              <a:gd name="connsiteY3-284" fmla="*/ 342038 h 1368152"/>
              <a:gd name="connsiteX4-285" fmla="*/ 1845867 w 2518408"/>
              <a:gd name="connsiteY4-286" fmla="*/ 0 h 1368152"/>
              <a:gd name="connsiteX5-287" fmla="*/ 2518408 w 2518408"/>
              <a:gd name="connsiteY5-288" fmla="*/ 684076 h 1368152"/>
              <a:gd name="connsiteX6-289" fmla="*/ 1845867 w 2518408"/>
              <a:gd name="connsiteY6-290" fmla="*/ 1368152 h 1368152"/>
              <a:gd name="connsiteX7-291" fmla="*/ 1845867 w 2518408"/>
              <a:gd name="connsiteY7-292" fmla="*/ 1026114 h 1368152"/>
              <a:gd name="connsiteX8-293" fmla="*/ 1371666 w 2518408"/>
              <a:gd name="connsiteY8-294" fmla="*/ 831314 h 1368152"/>
              <a:gd name="connsiteX9-295" fmla="*/ 881327 w 2518408"/>
              <a:gd name="connsiteY9-296" fmla="*/ 1026114 h 1368152"/>
              <a:gd name="connsiteX10-297" fmla="*/ 0 w 2518408"/>
              <a:gd name="connsiteY10-298" fmla="*/ 914332 h 1368152"/>
              <a:gd name="connsiteX0-299" fmla="*/ 0 w 2518408"/>
              <a:gd name="connsiteY0-300" fmla="*/ 914332 h 1368152"/>
              <a:gd name="connsiteX1-301" fmla="*/ 1360733 w 2518408"/>
              <a:gd name="connsiteY1-302" fmla="*/ 299340 h 1368152"/>
              <a:gd name="connsiteX2-303" fmla="*/ 1562988 w 2518408"/>
              <a:gd name="connsiteY2-304" fmla="*/ 324527 h 1368152"/>
              <a:gd name="connsiteX3-305" fmla="*/ 1845867 w 2518408"/>
              <a:gd name="connsiteY3-306" fmla="*/ 342038 h 1368152"/>
              <a:gd name="connsiteX4-307" fmla="*/ 1845867 w 2518408"/>
              <a:gd name="connsiteY4-308" fmla="*/ 0 h 1368152"/>
              <a:gd name="connsiteX5-309" fmla="*/ 2518408 w 2518408"/>
              <a:gd name="connsiteY5-310" fmla="*/ 684076 h 1368152"/>
              <a:gd name="connsiteX6-311" fmla="*/ 1845867 w 2518408"/>
              <a:gd name="connsiteY6-312" fmla="*/ 1368152 h 1368152"/>
              <a:gd name="connsiteX7-313" fmla="*/ 1845867 w 2518408"/>
              <a:gd name="connsiteY7-314" fmla="*/ 1026114 h 1368152"/>
              <a:gd name="connsiteX8-315" fmla="*/ 1371666 w 2518408"/>
              <a:gd name="connsiteY8-316" fmla="*/ 831314 h 1368152"/>
              <a:gd name="connsiteX9-317" fmla="*/ 881327 w 2518408"/>
              <a:gd name="connsiteY9-318" fmla="*/ 1026114 h 1368152"/>
              <a:gd name="connsiteX10-319" fmla="*/ 0 w 2518408"/>
              <a:gd name="connsiteY10-320" fmla="*/ 914332 h 1368152"/>
              <a:gd name="connsiteX0-321" fmla="*/ 0 w 2518408"/>
              <a:gd name="connsiteY0-322" fmla="*/ 914332 h 1368152"/>
              <a:gd name="connsiteX1-323" fmla="*/ 1360733 w 2518408"/>
              <a:gd name="connsiteY1-324" fmla="*/ 299340 h 1368152"/>
              <a:gd name="connsiteX2-325" fmla="*/ 1562988 w 2518408"/>
              <a:gd name="connsiteY2-326" fmla="*/ 324527 h 1368152"/>
              <a:gd name="connsiteX3-327" fmla="*/ 1845867 w 2518408"/>
              <a:gd name="connsiteY3-328" fmla="*/ 342038 h 1368152"/>
              <a:gd name="connsiteX4-329" fmla="*/ 1845867 w 2518408"/>
              <a:gd name="connsiteY4-330" fmla="*/ 0 h 1368152"/>
              <a:gd name="connsiteX5-331" fmla="*/ 2518408 w 2518408"/>
              <a:gd name="connsiteY5-332" fmla="*/ 684076 h 1368152"/>
              <a:gd name="connsiteX6-333" fmla="*/ 1845867 w 2518408"/>
              <a:gd name="connsiteY6-334" fmla="*/ 1368152 h 1368152"/>
              <a:gd name="connsiteX7-335" fmla="*/ 1845867 w 2518408"/>
              <a:gd name="connsiteY7-336" fmla="*/ 1026114 h 1368152"/>
              <a:gd name="connsiteX8-337" fmla="*/ 1371666 w 2518408"/>
              <a:gd name="connsiteY8-338" fmla="*/ 831314 h 1368152"/>
              <a:gd name="connsiteX9-339" fmla="*/ 881327 w 2518408"/>
              <a:gd name="connsiteY9-340" fmla="*/ 1026114 h 1368152"/>
              <a:gd name="connsiteX10-341" fmla="*/ 0 w 2518408"/>
              <a:gd name="connsiteY10-342" fmla="*/ 914332 h 1368152"/>
              <a:gd name="connsiteX0-343" fmla="*/ 0 w 2518408"/>
              <a:gd name="connsiteY0-344" fmla="*/ 914332 h 1368152"/>
              <a:gd name="connsiteX1-345" fmla="*/ 1360733 w 2518408"/>
              <a:gd name="connsiteY1-346" fmla="*/ 299340 h 1368152"/>
              <a:gd name="connsiteX2-347" fmla="*/ 1562988 w 2518408"/>
              <a:gd name="connsiteY2-348" fmla="*/ 324527 h 1368152"/>
              <a:gd name="connsiteX3-349" fmla="*/ 1845867 w 2518408"/>
              <a:gd name="connsiteY3-350" fmla="*/ 342038 h 1368152"/>
              <a:gd name="connsiteX4-351" fmla="*/ 1845867 w 2518408"/>
              <a:gd name="connsiteY4-352" fmla="*/ 0 h 1368152"/>
              <a:gd name="connsiteX5-353" fmla="*/ 2518408 w 2518408"/>
              <a:gd name="connsiteY5-354" fmla="*/ 684076 h 1368152"/>
              <a:gd name="connsiteX6-355" fmla="*/ 1845867 w 2518408"/>
              <a:gd name="connsiteY6-356" fmla="*/ 1368152 h 1368152"/>
              <a:gd name="connsiteX7-357" fmla="*/ 1845867 w 2518408"/>
              <a:gd name="connsiteY7-358" fmla="*/ 1026114 h 1368152"/>
              <a:gd name="connsiteX8-359" fmla="*/ 1371666 w 2518408"/>
              <a:gd name="connsiteY8-360" fmla="*/ 831314 h 1368152"/>
              <a:gd name="connsiteX9-361" fmla="*/ 881327 w 2518408"/>
              <a:gd name="connsiteY9-362" fmla="*/ 1026114 h 1368152"/>
              <a:gd name="connsiteX10-363" fmla="*/ 0 w 2518408"/>
              <a:gd name="connsiteY10-364" fmla="*/ 914332 h 1368152"/>
              <a:gd name="connsiteX0-365" fmla="*/ 0 w 2394934"/>
              <a:gd name="connsiteY0-366" fmla="*/ 1090716 h 1368152"/>
              <a:gd name="connsiteX1-367" fmla="*/ 1237259 w 2394934"/>
              <a:gd name="connsiteY1-368" fmla="*/ 299340 h 1368152"/>
              <a:gd name="connsiteX2-369" fmla="*/ 1439514 w 2394934"/>
              <a:gd name="connsiteY2-370" fmla="*/ 324527 h 1368152"/>
              <a:gd name="connsiteX3-371" fmla="*/ 1722393 w 2394934"/>
              <a:gd name="connsiteY3-372" fmla="*/ 342038 h 1368152"/>
              <a:gd name="connsiteX4-373" fmla="*/ 1722393 w 2394934"/>
              <a:gd name="connsiteY4-374" fmla="*/ 0 h 1368152"/>
              <a:gd name="connsiteX5-375" fmla="*/ 2394934 w 2394934"/>
              <a:gd name="connsiteY5-376" fmla="*/ 684076 h 1368152"/>
              <a:gd name="connsiteX6-377" fmla="*/ 1722393 w 2394934"/>
              <a:gd name="connsiteY6-378" fmla="*/ 1368152 h 1368152"/>
              <a:gd name="connsiteX7-379" fmla="*/ 1722393 w 2394934"/>
              <a:gd name="connsiteY7-380" fmla="*/ 1026114 h 1368152"/>
              <a:gd name="connsiteX8-381" fmla="*/ 1248192 w 2394934"/>
              <a:gd name="connsiteY8-382" fmla="*/ 831314 h 1368152"/>
              <a:gd name="connsiteX9-383" fmla="*/ 757853 w 2394934"/>
              <a:gd name="connsiteY9-384" fmla="*/ 1026114 h 1368152"/>
              <a:gd name="connsiteX10-385" fmla="*/ 0 w 2394934"/>
              <a:gd name="connsiteY10-386" fmla="*/ 1090716 h 1368152"/>
              <a:gd name="connsiteX0-387" fmla="*/ 0 w 2394934"/>
              <a:gd name="connsiteY0-388" fmla="*/ 1090716 h 1368152"/>
              <a:gd name="connsiteX1-389" fmla="*/ 1237259 w 2394934"/>
              <a:gd name="connsiteY1-390" fmla="*/ 299340 h 1368152"/>
              <a:gd name="connsiteX2-391" fmla="*/ 1439514 w 2394934"/>
              <a:gd name="connsiteY2-392" fmla="*/ 324527 h 1368152"/>
              <a:gd name="connsiteX3-393" fmla="*/ 1722393 w 2394934"/>
              <a:gd name="connsiteY3-394" fmla="*/ 342038 h 1368152"/>
              <a:gd name="connsiteX4-395" fmla="*/ 1722393 w 2394934"/>
              <a:gd name="connsiteY4-396" fmla="*/ 0 h 1368152"/>
              <a:gd name="connsiteX5-397" fmla="*/ 2394934 w 2394934"/>
              <a:gd name="connsiteY5-398" fmla="*/ 684076 h 1368152"/>
              <a:gd name="connsiteX6-399" fmla="*/ 1722393 w 2394934"/>
              <a:gd name="connsiteY6-400" fmla="*/ 1368152 h 1368152"/>
              <a:gd name="connsiteX7-401" fmla="*/ 1722393 w 2394934"/>
              <a:gd name="connsiteY7-402" fmla="*/ 1026114 h 1368152"/>
              <a:gd name="connsiteX8-403" fmla="*/ 1248192 w 2394934"/>
              <a:gd name="connsiteY8-404" fmla="*/ 831314 h 1368152"/>
              <a:gd name="connsiteX9-405" fmla="*/ 757853 w 2394934"/>
              <a:gd name="connsiteY9-406" fmla="*/ 1026114 h 1368152"/>
              <a:gd name="connsiteX10-407" fmla="*/ 0 w 2394934"/>
              <a:gd name="connsiteY10-408" fmla="*/ 1090716 h 1368152"/>
              <a:gd name="connsiteX0-409" fmla="*/ 0 w 2394934"/>
              <a:gd name="connsiteY0-410" fmla="*/ 1090716 h 1431795"/>
              <a:gd name="connsiteX1-411" fmla="*/ 1237259 w 2394934"/>
              <a:gd name="connsiteY1-412" fmla="*/ 299340 h 1431795"/>
              <a:gd name="connsiteX2-413" fmla="*/ 1439514 w 2394934"/>
              <a:gd name="connsiteY2-414" fmla="*/ 324527 h 1431795"/>
              <a:gd name="connsiteX3-415" fmla="*/ 1722393 w 2394934"/>
              <a:gd name="connsiteY3-416" fmla="*/ 342038 h 1431795"/>
              <a:gd name="connsiteX4-417" fmla="*/ 1722393 w 2394934"/>
              <a:gd name="connsiteY4-418" fmla="*/ 0 h 1431795"/>
              <a:gd name="connsiteX5-419" fmla="*/ 2394934 w 2394934"/>
              <a:gd name="connsiteY5-420" fmla="*/ 684076 h 1431795"/>
              <a:gd name="connsiteX6-421" fmla="*/ 1722393 w 2394934"/>
              <a:gd name="connsiteY6-422" fmla="*/ 1368152 h 1431795"/>
              <a:gd name="connsiteX7-423" fmla="*/ 1722393 w 2394934"/>
              <a:gd name="connsiteY7-424" fmla="*/ 1026114 h 1431795"/>
              <a:gd name="connsiteX8-425" fmla="*/ 1248192 w 2394934"/>
              <a:gd name="connsiteY8-426" fmla="*/ 831314 h 1431795"/>
              <a:gd name="connsiteX9-427" fmla="*/ 828410 w 2394934"/>
              <a:gd name="connsiteY9-428" fmla="*/ 1431795 h 1431795"/>
              <a:gd name="connsiteX10-429" fmla="*/ 0 w 2394934"/>
              <a:gd name="connsiteY10-430" fmla="*/ 1090716 h 1431795"/>
              <a:gd name="connsiteX0-431" fmla="*/ 0 w 2236181"/>
              <a:gd name="connsiteY0-432" fmla="*/ 1337652 h 1431795"/>
              <a:gd name="connsiteX1-433" fmla="*/ 1078506 w 2236181"/>
              <a:gd name="connsiteY1-434" fmla="*/ 299340 h 1431795"/>
              <a:gd name="connsiteX2-435" fmla="*/ 1280761 w 2236181"/>
              <a:gd name="connsiteY2-436" fmla="*/ 324527 h 1431795"/>
              <a:gd name="connsiteX3-437" fmla="*/ 1563640 w 2236181"/>
              <a:gd name="connsiteY3-438" fmla="*/ 342038 h 1431795"/>
              <a:gd name="connsiteX4-439" fmla="*/ 1563640 w 2236181"/>
              <a:gd name="connsiteY4-440" fmla="*/ 0 h 1431795"/>
              <a:gd name="connsiteX5-441" fmla="*/ 2236181 w 2236181"/>
              <a:gd name="connsiteY5-442" fmla="*/ 684076 h 1431795"/>
              <a:gd name="connsiteX6-443" fmla="*/ 1563640 w 2236181"/>
              <a:gd name="connsiteY6-444" fmla="*/ 1368152 h 1431795"/>
              <a:gd name="connsiteX7-445" fmla="*/ 1563640 w 2236181"/>
              <a:gd name="connsiteY7-446" fmla="*/ 1026114 h 1431795"/>
              <a:gd name="connsiteX8-447" fmla="*/ 1089439 w 2236181"/>
              <a:gd name="connsiteY8-448" fmla="*/ 831314 h 1431795"/>
              <a:gd name="connsiteX9-449" fmla="*/ 669657 w 2236181"/>
              <a:gd name="connsiteY9-450" fmla="*/ 1431795 h 1431795"/>
              <a:gd name="connsiteX10-451" fmla="*/ 0 w 2236181"/>
              <a:gd name="connsiteY10-452" fmla="*/ 1337652 h 1431795"/>
              <a:gd name="connsiteX0-453" fmla="*/ 0 w 2130345"/>
              <a:gd name="connsiteY0-454" fmla="*/ 1372929 h 1431795"/>
              <a:gd name="connsiteX1-455" fmla="*/ 972670 w 2130345"/>
              <a:gd name="connsiteY1-456" fmla="*/ 299340 h 1431795"/>
              <a:gd name="connsiteX2-457" fmla="*/ 1174925 w 2130345"/>
              <a:gd name="connsiteY2-458" fmla="*/ 324527 h 1431795"/>
              <a:gd name="connsiteX3-459" fmla="*/ 1457804 w 2130345"/>
              <a:gd name="connsiteY3-460" fmla="*/ 342038 h 1431795"/>
              <a:gd name="connsiteX4-461" fmla="*/ 1457804 w 2130345"/>
              <a:gd name="connsiteY4-462" fmla="*/ 0 h 1431795"/>
              <a:gd name="connsiteX5-463" fmla="*/ 2130345 w 2130345"/>
              <a:gd name="connsiteY5-464" fmla="*/ 684076 h 1431795"/>
              <a:gd name="connsiteX6-465" fmla="*/ 1457804 w 2130345"/>
              <a:gd name="connsiteY6-466" fmla="*/ 1368152 h 1431795"/>
              <a:gd name="connsiteX7-467" fmla="*/ 1457804 w 2130345"/>
              <a:gd name="connsiteY7-468" fmla="*/ 1026114 h 1431795"/>
              <a:gd name="connsiteX8-469" fmla="*/ 983603 w 2130345"/>
              <a:gd name="connsiteY8-470" fmla="*/ 831314 h 1431795"/>
              <a:gd name="connsiteX9-471" fmla="*/ 563821 w 2130345"/>
              <a:gd name="connsiteY9-472" fmla="*/ 1431795 h 1431795"/>
              <a:gd name="connsiteX10-473" fmla="*/ 0 w 2130345"/>
              <a:gd name="connsiteY10-474" fmla="*/ 1372929 h 1431795"/>
              <a:gd name="connsiteX0-475" fmla="*/ 2260 w 2132605"/>
              <a:gd name="connsiteY0-476" fmla="*/ 1372929 h 1431795"/>
              <a:gd name="connsiteX1-477" fmla="*/ 974930 w 2132605"/>
              <a:gd name="connsiteY1-478" fmla="*/ 299340 h 1431795"/>
              <a:gd name="connsiteX2-479" fmla="*/ 1177185 w 2132605"/>
              <a:gd name="connsiteY2-480" fmla="*/ 324527 h 1431795"/>
              <a:gd name="connsiteX3-481" fmla="*/ 1460064 w 2132605"/>
              <a:gd name="connsiteY3-482" fmla="*/ 342038 h 1431795"/>
              <a:gd name="connsiteX4-483" fmla="*/ 1460064 w 2132605"/>
              <a:gd name="connsiteY4-484" fmla="*/ 0 h 1431795"/>
              <a:gd name="connsiteX5-485" fmla="*/ 2132605 w 2132605"/>
              <a:gd name="connsiteY5-486" fmla="*/ 684076 h 1431795"/>
              <a:gd name="connsiteX6-487" fmla="*/ 1460064 w 2132605"/>
              <a:gd name="connsiteY6-488" fmla="*/ 1368152 h 1431795"/>
              <a:gd name="connsiteX7-489" fmla="*/ 1460064 w 2132605"/>
              <a:gd name="connsiteY7-490" fmla="*/ 1026114 h 1431795"/>
              <a:gd name="connsiteX8-491" fmla="*/ 985863 w 2132605"/>
              <a:gd name="connsiteY8-492" fmla="*/ 831314 h 1431795"/>
              <a:gd name="connsiteX9-493" fmla="*/ 566081 w 2132605"/>
              <a:gd name="connsiteY9-494" fmla="*/ 1431795 h 1431795"/>
              <a:gd name="connsiteX10-495" fmla="*/ 2260 w 2132605"/>
              <a:gd name="connsiteY10-496" fmla="*/ 1372929 h 1431795"/>
              <a:gd name="connsiteX0-497" fmla="*/ 0 w 2130345"/>
              <a:gd name="connsiteY0-498" fmla="*/ 1372929 h 1431795"/>
              <a:gd name="connsiteX1-499" fmla="*/ 972670 w 2130345"/>
              <a:gd name="connsiteY1-500" fmla="*/ 299340 h 1431795"/>
              <a:gd name="connsiteX2-501" fmla="*/ 1174925 w 2130345"/>
              <a:gd name="connsiteY2-502" fmla="*/ 324527 h 1431795"/>
              <a:gd name="connsiteX3-503" fmla="*/ 1457804 w 2130345"/>
              <a:gd name="connsiteY3-504" fmla="*/ 342038 h 1431795"/>
              <a:gd name="connsiteX4-505" fmla="*/ 1457804 w 2130345"/>
              <a:gd name="connsiteY4-506" fmla="*/ 0 h 1431795"/>
              <a:gd name="connsiteX5-507" fmla="*/ 2130345 w 2130345"/>
              <a:gd name="connsiteY5-508" fmla="*/ 684076 h 1431795"/>
              <a:gd name="connsiteX6-509" fmla="*/ 1457804 w 2130345"/>
              <a:gd name="connsiteY6-510" fmla="*/ 1368152 h 1431795"/>
              <a:gd name="connsiteX7-511" fmla="*/ 1457804 w 2130345"/>
              <a:gd name="connsiteY7-512" fmla="*/ 1026114 h 1431795"/>
              <a:gd name="connsiteX8-513" fmla="*/ 983603 w 2130345"/>
              <a:gd name="connsiteY8-514" fmla="*/ 831314 h 1431795"/>
              <a:gd name="connsiteX9-515" fmla="*/ 563821 w 2130345"/>
              <a:gd name="connsiteY9-516" fmla="*/ 1431795 h 1431795"/>
              <a:gd name="connsiteX10-517" fmla="*/ 0 w 2130345"/>
              <a:gd name="connsiteY10-518" fmla="*/ 1372929 h 1431795"/>
              <a:gd name="connsiteX0-519" fmla="*/ 0 w 2024510"/>
              <a:gd name="connsiteY0-520" fmla="*/ 1337653 h 1431795"/>
              <a:gd name="connsiteX1-521" fmla="*/ 866835 w 2024510"/>
              <a:gd name="connsiteY1-522" fmla="*/ 299340 h 1431795"/>
              <a:gd name="connsiteX2-523" fmla="*/ 1069090 w 2024510"/>
              <a:gd name="connsiteY2-524" fmla="*/ 324527 h 1431795"/>
              <a:gd name="connsiteX3-525" fmla="*/ 1351969 w 2024510"/>
              <a:gd name="connsiteY3-526" fmla="*/ 342038 h 1431795"/>
              <a:gd name="connsiteX4-527" fmla="*/ 1351969 w 2024510"/>
              <a:gd name="connsiteY4-528" fmla="*/ 0 h 1431795"/>
              <a:gd name="connsiteX5-529" fmla="*/ 2024510 w 2024510"/>
              <a:gd name="connsiteY5-530" fmla="*/ 684076 h 1431795"/>
              <a:gd name="connsiteX6-531" fmla="*/ 1351969 w 2024510"/>
              <a:gd name="connsiteY6-532" fmla="*/ 1368152 h 1431795"/>
              <a:gd name="connsiteX7-533" fmla="*/ 1351969 w 2024510"/>
              <a:gd name="connsiteY7-534" fmla="*/ 1026114 h 1431795"/>
              <a:gd name="connsiteX8-535" fmla="*/ 877768 w 2024510"/>
              <a:gd name="connsiteY8-536" fmla="*/ 831314 h 1431795"/>
              <a:gd name="connsiteX9-537" fmla="*/ 457986 w 2024510"/>
              <a:gd name="connsiteY9-538" fmla="*/ 1431795 h 1431795"/>
              <a:gd name="connsiteX10-539" fmla="*/ 0 w 2024510"/>
              <a:gd name="connsiteY10-540" fmla="*/ 1337653 h 1431795"/>
              <a:gd name="connsiteX0-541" fmla="*/ 0 w 2024510"/>
              <a:gd name="connsiteY0-542" fmla="*/ 1337653 h 1431795"/>
              <a:gd name="connsiteX1-543" fmla="*/ 866835 w 2024510"/>
              <a:gd name="connsiteY1-544" fmla="*/ 299340 h 1431795"/>
              <a:gd name="connsiteX2-545" fmla="*/ 1069090 w 2024510"/>
              <a:gd name="connsiteY2-546" fmla="*/ 324527 h 1431795"/>
              <a:gd name="connsiteX3-547" fmla="*/ 1351969 w 2024510"/>
              <a:gd name="connsiteY3-548" fmla="*/ 342038 h 1431795"/>
              <a:gd name="connsiteX4-549" fmla="*/ 1351969 w 2024510"/>
              <a:gd name="connsiteY4-550" fmla="*/ 0 h 1431795"/>
              <a:gd name="connsiteX5-551" fmla="*/ 2024510 w 2024510"/>
              <a:gd name="connsiteY5-552" fmla="*/ 684076 h 1431795"/>
              <a:gd name="connsiteX6-553" fmla="*/ 1351969 w 2024510"/>
              <a:gd name="connsiteY6-554" fmla="*/ 1368152 h 1431795"/>
              <a:gd name="connsiteX7-555" fmla="*/ 1351969 w 2024510"/>
              <a:gd name="connsiteY7-556" fmla="*/ 1026114 h 1431795"/>
              <a:gd name="connsiteX8-557" fmla="*/ 877768 w 2024510"/>
              <a:gd name="connsiteY8-558" fmla="*/ 831314 h 1431795"/>
              <a:gd name="connsiteX9-559" fmla="*/ 457986 w 2024510"/>
              <a:gd name="connsiteY9-560" fmla="*/ 1431795 h 1431795"/>
              <a:gd name="connsiteX10-561" fmla="*/ 0 w 2024510"/>
              <a:gd name="connsiteY10-562" fmla="*/ 1337653 h 1431795"/>
              <a:gd name="connsiteX0-563" fmla="*/ 0 w 2024510"/>
              <a:gd name="connsiteY0-564" fmla="*/ 1337653 h 1378880"/>
              <a:gd name="connsiteX1-565" fmla="*/ 866835 w 2024510"/>
              <a:gd name="connsiteY1-566" fmla="*/ 299340 h 1378880"/>
              <a:gd name="connsiteX2-567" fmla="*/ 1069090 w 2024510"/>
              <a:gd name="connsiteY2-568" fmla="*/ 324527 h 1378880"/>
              <a:gd name="connsiteX3-569" fmla="*/ 1351969 w 2024510"/>
              <a:gd name="connsiteY3-570" fmla="*/ 342038 h 1378880"/>
              <a:gd name="connsiteX4-571" fmla="*/ 1351969 w 2024510"/>
              <a:gd name="connsiteY4-572" fmla="*/ 0 h 1378880"/>
              <a:gd name="connsiteX5-573" fmla="*/ 2024510 w 2024510"/>
              <a:gd name="connsiteY5-574" fmla="*/ 684076 h 1378880"/>
              <a:gd name="connsiteX6-575" fmla="*/ 1351969 w 2024510"/>
              <a:gd name="connsiteY6-576" fmla="*/ 1368152 h 1378880"/>
              <a:gd name="connsiteX7-577" fmla="*/ 1351969 w 2024510"/>
              <a:gd name="connsiteY7-578" fmla="*/ 1026114 h 1378880"/>
              <a:gd name="connsiteX8-579" fmla="*/ 877768 w 2024510"/>
              <a:gd name="connsiteY8-580" fmla="*/ 831314 h 1378880"/>
              <a:gd name="connsiteX9-581" fmla="*/ 493265 w 2024510"/>
              <a:gd name="connsiteY9-582" fmla="*/ 1378880 h 1378880"/>
              <a:gd name="connsiteX10-583" fmla="*/ 0 w 2024510"/>
              <a:gd name="connsiteY10-584" fmla="*/ 1337653 h 1378880"/>
              <a:gd name="connsiteX0-585" fmla="*/ 0 w 2024510"/>
              <a:gd name="connsiteY0-586" fmla="*/ 1337653 h 1378880"/>
              <a:gd name="connsiteX1-587" fmla="*/ 866835 w 2024510"/>
              <a:gd name="connsiteY1-588" fmla="*/ 299340 h 1378880"/>
              <a:gd name="connsiteX2-589" fmla="*/ 1069090 w 2024510"/>
              <a:gd name="connsiteY2-590" fmla="*/ 324527 h 1378880"/>
              <a:gd name="connsiteX3-591" fmla="*/ 1351969 w 2024510"/>
              <a:gd name="connsiteY3-592" fmla="*/ 342038 h 1378880"/>
              <a:gd name="connsiteX4-593" fmla="*/ 1351969 w 2024510"/>
              <a:gd name="connsiteY4-594" fmla="*/ 0 h 1378880"/>
              <a:gd name="connsiteX5-595" fmla="*/ 2024510 w 2024510"/>
              <a:gd name="connsiteY5-596" fmla="*/ 684076 h 1378880"/>
              <a:gd name="connsiteX6-597" fmla="*/ 1351969 w 2024510"/>
              <a:gd name="connsiteY6-598" fmla="*/ 1368152 h 1378880"/>
              <a:gd name="connsiteX7-599" fmla="*/ 1351969 w 2024510"/>
              <a:gd name="connsiteY7-600" fmla="*/ 1026114 h 1378880"/>
              <a:gd name="connsiteX8-601" fmla="*/ 877768 w 2024510"/>
              <a:gd name="connsiteY8-602" fmla="*/ 831314 h 1378880"/>
              <a:gd name="connsiteX9-603" fmla="*/ 493265 w 2024510"/>
              <a:gd name="connsiteY9-604" fmla="*/ 1378880 h 1378880"/>
              <a:gd name="connsiteX10-605" fmla="*/ 0 w 2024510"/>
              <a:gd name="connsiteY10-606" fmla="*/ 1337653 h 1378880"/>
              <a:gd name="connsiteX0-607" fmla="*/ 0 w 2024510"/>
              <a:gd name="connsiteY0-608" fmla="*/ 1337653 h 1378880"/>
              <a:gd name="connsiteX1-609" fmla="*/ 866835 w 2024510"/>
              <a:gd name="connsiteY1-610" fmla="*/ 299340 h 1378880"/>
              <a:gd name="connsiteX2-611" fmla="*/ 1069090 w 2024510"/>
              <a:gd name="connsiteY2-612" fmla="*/ 324527 h 1378880"/>
              <a:gd name="connsiteX3-613" fmla="*/ 1351969 w 2024510"/>
              <a:gd name="connsiteY3-614" fmla="*/ 342038 h 1378880"/>
              <a:gd name="connsiteX4-615" fmla="*/ 1351969 w 2024510"/>
              <a:gd name="connsiteY4-616" fmla="*/ 0 h 1378880"/>
              <a:gd name="connsiteX5-617" fmla="*/ 2024510 w 2024510"/>
              <a:gd name="connsiteY5-618" fmla="*/ 684076 h 1378880"/>
              <a:gd name="connsiteX6-619" fmla="*/ 1351969 w 2024510"/>
              <a:gd name="connsiteY6-620" fmla="*/ 1368152 h 1378880"/>
              <a:gd name="connsiteX7-621" fmla="*/ 1351969 w 2024510"/>
              <a:gd name="connsiteY7-622" fmla="*/ 1026114 h 1378880"/>
              <a:gd name="connsiteX8-623" fmla="*/ 877768 w 2024510"/>
              <a:gd name="connsiteY8-624" fmla="*/ 831314 h 1378880"/>
              <a:gd name="connsiteX9-625" fmla="*/ 493265 w 2024510"/>
              <a:gd name="connsiteY9-626" fmla="*/ 1378880 h 1378880"/>
              <a:gd name="connsiteX10-627" fmla="*/ 0 w 2024510"/>
              <a:gd name="connsiteY10-628" fmla="*/ 1337653 h 1378880"/>
              <a:gd name="connsiteX0-629" fmla="*/ 0 w 2024510"/>
              <a:gd name="connsiteY0-630" fmla="*/ 1337653 h 1378880"/>
              <a:gd name="connsiteX1-631" fmla="*/ 866835 w 2024510"/>
              <a:gd name="connsiteY1-632" fmla="*/ 299340 h 1378880"/>
              <a:gd name="connsiteX2-633" fmla="*/ 1069090 w 2024510"/>
              <a:gd name="connsiteY2-634" fmla="*/ 324527 h 1378880"/>
              <a:gd name="connsiteX3-635" fmla="*/ 1351969 w 2024510"/>
              <a:gd name="connsiteY3-636" fmla="*/ 342038 h 1378880"/>
              <a:gd name="connsiteX4-637" fmla="*/ 1351969 w 2024510"/>
              <a:gd name="connsiteY4-638" fmla="*/ 0 h 1378880"/>
              <a:gd name="connsiteX5-639" fmla="*/ 2024510 w 2024510"/>
              <a:gd name="connsiteY5-640" fmla="*/ 684076 h 1378880"/>
              <a:gd name="connsiteX6-641" fmla="*/ 1351969 w 2024510"/>
              <a:gd name="connsiteY6-642" fmla="*/ 1368152 h 1378880"/>
              <a:gd name="connsiteX7-643" fmla="*/ 1351969 w 2024510"/>
              <a:gd name="connsiteY7-644" fmla="*/ 1026114 h 1378880"/>
              <a:gd name="connsiteX8-645" fmla="*/ 877768 w 2024510"/>
              <a:gd name="connsiteY8-646" fmla="*/ 831314 h 1378880"/>
              <a:gd name="connsiteX9-647" fmla="*/ 493265 w 2024510"/>
              <a:gd name="connsiteY9-648" fmla="*/ 1378880 h 1378880"/>
              <a:gd name="connsiteX10-649" fmla="*/ 0 w 2024510"/>
              <a:gd name="connsiteY10-650" fmla="*/ 1337653 h 1378880"/>
              <a:gd name="connsiteX0-651" fmla="*/ 0 w 2024510"/>
              <a:gd name="connsiteY0-652" fmla="*/ 1337653 h 1396519"/>
              <a:gd name="connsiteX1-653" fmla="*/ 866835 w 2024510"/>
              <a:gd name="connsiteY1-654" fmla="*/ 299340 h 1396519"/>
              <a:gd name="connsiteX2-655" fmla="*/ 1069090 w 2024510"/>
              <a:gd name="connsiteY2-656" fmla="*/ 324527 h 1396519"/>
              <a:gd name="connsiteX3-657" fmla="*/ 1351969 w 2024510"/>
              <a:gd name="connsiteY3-658" fmla="*/ 342038 h 1396519"/>
              <a:gd name="connsiteX4-659" fmla="*/ 1351969 w 2024510"/>
              <a:gd name="connsiteY4-660" fmla="*/ 0 h 1396519"/>
              <a:gd name="connsiteX5-661" fmla="*/ 2024510 w 2024510"/>
              <a:gd name="connsiteY5-662" fmla="*/ 684076 h 1396519"/>
              <a:gd name="connsiteX6-663" fmla="*/ 1351969 w 2024510"/>
              <a:gd name="connsiteY6-664" fmla="*/ 1368152 h 1396519"/>
              <a:gd name="connsiteX7-665" fmla="*/ 1351969 w 2024510"/>
              <a:gd name="connsiteY7-666" fmla="*/ 1026114 h 1396519"/>
              <a:gd name="connsiteX8-667" fmla="*/ 877768 w 2024510"/>
              <a:gd name="connsiteY8-668" fmla="*/ 831314 h 1396519"/>
              <a:gd name="connsiteX9-669" fmla="*/ 599100 w 2024510"/>
              <a:gd name="connsiteY9-670" fmla="*/ 1396519 h 1396519"/>
              <a:gd name="connsiteX10-671" fmla="*/ 0 w 2024510"/>
              <a:gd name="connsiteY10-672" fmla="*/ 1337653 h 1396519"/>
              <a:gd name="connsiteX0-673" fmla="*/ 0 w 2024510"/>
              <a:gd name="connsiteY0-674" fmla="*/ 1337653 h 1396519"/>
              <a:gd name="connsiteX1-675" fmla="*/ 866835 w 2024510"/>
              <a:gd name="connsiteY1-676" fmla="*/ 299340 h 1396519"/>
              <a:gd name="connsiteX2-677" fmla="*/ 1069090 w 2024510"/>
              <a:gd name="connsiteY2-678" fmla="*/ 324527 h 1396519"/>
              <a:gd name="connsiteX3-679" fmla="*/ 1351969 w 2024510"/>
              <a:gd name="connsiteY3-680" fmla="*/ 342038 h 1396519"/>
              <a:gd name="connsiteX4-681" fmla="*/ 1351969 w 2024510"/>
              <a:gd name="connsiteY4-682" fmla="*/ 0 h 1396519"/>
              <a:gd name="connsiteX5-683" fmla="*/ 2024510 w 2024510"/>
              <a:gd name="connsiteY5-684" fmla="*/ 684076 h 1396519"/>
              <a:gd name="connsiteX6-685" fmla="*/ 1351969 w 2024510"/>
              <a:gd name="connsiteY6-686" fmla="*/ 1368152 h 1396519"/>
              <a:gd name="connsiteX7-687" fmla="*/ 1351969 w 2024510"/>
              <a:gd name="connsiteY7-688" fmla="*/ 1026114 h 1396519"/>
              <a:gd name="connsiteX8-689" fmla="*/ 877768 w 2024510"/>
              <a:gd name="connsiteY8-690" fmla="*/ 831314 h 1396519"/>
              <a:gd name="connsiteX9-691" fmla="*/ 599100 w 2024510"/>
              <a:gd name="connsiteY9-692" fmla="*/ 1396519 h 1396519"/>
              <a:gd name="connsiteX10-693" fmla="*/ 0 w 2024510"/>
              <a:gd name="connsiteY10-694" fmla="*/ 1337653 h 1396519"/>
              <a:gd name="connsiteX0-695" fmla="*/ 0 w 2024510"/>
              <a:gd name="connsiteY0-696" fmla="*/ 1337653 h 1396519"/>
              <a:gd name="connsiteX1-697" fmla="*/ 866835 w 2024510"/>
              <a:gd name="connsiteY1-698" fmla="*/ 299340 h 1396519"/>
              <a:gd name="connsiteX2-699" fmla="*/ 1069090 w 2024510"/>
              <a:gd name="connsiteY2-700" fmla="*/ 324527 h 1396519"/>
              <a:gd name="connsiteX3-701" fmla="*/ 1351969 w 2024510"/>
              <a:gd name="connsiteY3-702" fmla="*/ 342038 h 1396519"/>
              <a:gd name="connsiteX4-703" fmla="*/ 1351969 w 2024510"/>
              <a:gd name="connsiteY4-704" fmla="*/ 0 h 1396519"/>
              <a:gd name="connsiteX5-705" fmla="*/ 2024510 w 2024510"/>
              <a:gd name="connsiteY5-706" fmla="*/ 684076 h 1396519"/>
              <a:gd name="connsiteX6-707" fmla="*/ 1351969 w 2024510"/>
              <a:gd name="connsiteY6-708" fmla="*/ 1368152 h 1396519"/>
              <a:gd name="connsiteX7-709" fmla="*/ 1351969 w 2024510"/>
              <a:gd name="connsiteY7-710" fmla="*/ 1026114 h 1396519"/>
              <a:gd name="connsiteX8-711" fmla="*/ 877768 w 2024510"/>
              <a:gd name="connsiteY8-712" fmla="*/ 831314 h 1396519"/>
              <a:gd name="connsiteX9-713" fmla="*/ 599100 w 2024510"/>
              <a:gd name="connsiteY9-714" fmla="*/ 1396519 h 1396519"/>
              <a:gd name="connsiteX10-715" fmla="*/ 0 w 2024510"/>
              <a:gd name="connsiteY10-716" fmla="*/ 1337653 h 1396519"/>
              <a:gd name="connsiteX0-717" fmla="*/ 0 w 2006871"/>
              <a:gd name="connsiteY0-718" fmla="*/ 1461122 h 1461122"/>
              <a:gd name="connsiteX1-719" fmla="*/ 849196 w 2006871"/>
              <a:gd name="connsiteY1-720" fmla="*/ 299340 h 1461122"/>
              <a:gd name="connsiteX2-721" fmla="*/ 1051451 w 2006871"/>
              <a:gd name="connsiteY2-722" fmla="*/ 324527 h 1461122"/>
              <a:gd name="connsiteX3-723" fmla="*/ 1334330 w 2006871"/>
              <a:gd name="connsiteY3-724" fmla="*/ 342038 h 1461122"/>
              <a:gd name="connsiteX4-725" fmla="*/ 1334330 w 2006871"/>
              <a:gd name="connsiteY4-726" fmla="*/ 0 h 1461122"/>
              <a:gd name="connsiteX5-727" fmla="*/ 2006871 w 2006871"/>
              <a:gd name="connsiteY5-728" fmla="*/ 684076 h 1461122"/>
              <a:gd name="connsiteX6-729" fmla="*/ 1334330 w 2006871"/>
              <a:gd name="connsiteY6-730" fmla="*/ 1368152 h 1461122"/>
              <a:gd name="connsiteX7-731" fmla="*/ 1334330 w 2006871"/>
              <a:gd name="connsiteY7-732" fmla="*/ 1026114 h 1461122"/>
              <a:gd name="connsiteX8-733" fmla="*/ 860129 w 2006871"/>
              <a:gd name="connsiteY8-734" fmla="*/ 831314 h 1461122"/>
              <a:gd name="connsiteX9-735" fmla="*/ 581461 w 2006871"/>
              <a:gd name="connsiteY9-736" fmla="*/ 1396519 h 1461122"/>
              <a:gd name="connsiteX10-737" fmla="*/ 0 w 2006871"/>
              <a:gd name="connsiteY10-738" fmla="*/ 1461122 h 1461122"/>
              <a:gd name="connsiteX0-739" fmla="*/ 0 w 2006871"/>
              <a:gd name="connsiteY0-740" fmla="*/ 1372930 h 1396519"/>
              <a:gd name="connsiteX1-741" fmla="*/ 849196 w 2006871"/>
              <a:gd name="connsiteY1-742" fmla="*/ 299340 h 1396519"/>
              <a:gd name="connsiteX2-743" fmla="*/ 1051451 w 2006871"/>
              <a:gd name="connsiteY2-744" fmla="*/ 324527 h 1396519"/>
              <a:gd name="connsiteX3-745" fmla="*/ 1334330 w 2006871"/>
              <a:gd name="connsiteY3-746" fmla="*/ 342038 h 1396519"/>
              <a:gd name="connsiteX4-747" fmla="*/ 1334330 w 2006871"/>
              <a:gd name="connsiteY4-748" fmla="*/ 0 h 1396519"/>
              <a:gd name="connsiteX5-749" fmla="*/ 2006871 w 2006871"/>
              <a:gd name="connsiteY5-750" fmla="*/ 684076 h 1396519"/>
              <a:gd name="connsiteX6-751" fmla="*/ 1334330 w 2006871"/>
              <a:gd name="connsiteY6-752" fmla="*/ 1368152 h 1396519"/>
              <a:gd name="connsiteX7-753" fmla="*/ 1334330 w 2006871"/>
              <a:gd name="connsiteY7-754" fmla="*/ 1026114 h 1396519"/>
              <a:gd name="connsiteX8-755" fmla="*/ 860129 w 2006871"/>
              <a:gd name="connsiteY8-756" fmla="*/ 831314 h 1396519"/>
              <a:gd name="connsiteX9-757" fmla="*/ 581461 w 2006871"/>
              <a:gd name="connsiteY9-758" fmla="*/ 1396519 h 1396519"/>
              <a:gd name="connsiteX10-759" fmla="*/ 0 w 2006871"/>
              <a:gd name="connsiteY10-760" fmla="*/ 1372930 h 1396519"/>
              <a:gd name="connsiteX0-761" fmla="*/ 0 w 2006871"/>
              <a:gd name="connsiteY0-762" fmla="*/ 1372930 h 1396519"/>
              <a:gd name="connsiteX1-763" fmla="*/ 849196 w 2006871"/>
              <a:gd name="connsiteY1-764" fmla="*/ 299340 h 1396519"/>
              <a:gd name="connsiteX2-765" fmla="*/ 1051451 w 2006871"/>
              <a:gd name="connsiteY2-766" fmla="*/ 324527 h 1396519"/>
              <a:gd name="connsiteX3-767" fmla="*/ 1334330 w 2006871"/>
              <a:gd name="connsiteY3-768" fmla="*/ 342038 h 1396519"/>
              <a:gd name="connsiteX4-769" fmla="*/ 1334330 w 2006871"/>
              <a:gd name="connsiteY4-770" fmla="*/ 0 h 1396519"/>
              <a:gd name="connsiteX5-771" fmla="*/ 2006871 w 2006871"/>
              <a:gd name="connsiteY5-772" fmla="*/ 684076 h 1396519"/>
              <a:gd name="connsiteX6-773" fmla="*/ 1334330 w 2006871"/>
              <a:gd name="connsiteY6-774" fmla="*/ 1368152 h 1396519"/>
              <a:gd name="connsiteX7-775" fmla="*/ 1334330 w 2006871"/>
              <a:gd name="connsiteY7-776" fmla="*/ 1026114 h 1396519"/>
              <a:gd name="connsiteX8-777" fmla="*/ 860129 w 2006871"/>
              <a:gd name="connsiteY8-778" fmla="*/ 831314 h 1396519"/>
              <a:gd name="connsiteX9-779" fmla="*/ 546182 w 2006871"/>
              <a:gd name="connsiteY9-780" fmla="*/ 1396519 h 1396519"/>
              <a:gd name="connsiteX10-781" fmla="*/ 0 w 2006871"/>
              <a:gd name="connsiteY10-782" fmla="*/ 1372930 h 1396519"/>
              <a:gd name="connsiteX0-783" fmla="*/ 0 w 2006871"/>
              <a:gd name="connsiteY0-784" fmla="*/ 1372930 h 1396519"/>
              <a:gd name="connsiteX1-785" fmla="*/ 655165 w 2006871"/>
              <a:gd name="connsiteY1-786" fmla="*/ 316978 h 1396519"/>
              <a:gd name="connsiteX2-787" fmla="*/ 1051451 w 2006871"/>
              <a:gd name="connsiteY2-788" fmla="*/ 324527 h 1396519"/>
              <a:gd name="connsiteX3-789" fmla="*/ 1334330 w 2006871"/>
              <a:gd name="connsiteY3-790" fmla="*/ 342038 h 1396519"/>
              <a:gd name="connsiteX4-791" fmla="*/ 1334330 w 2006871"/>
              <a:gd name="connsiteY4-792" fmla="*/ 0 h 1396519"/>
              <a:gd name="connsiteX5-793" fmla="*/ 2006871 w 2006871"/>
              <a:gd name="connsiteY5-794" fmla="*/ 684076 h 1396519"/>
              <a:gd name="connsiteX6-795" fmla="*/ 1334330 w 2006871"/>
              <a:gd name="connsiteY6-796" fmla="*/ 1368152 h 1396519"/>
              <a:gd name="connsiteX7-797" fmla="*/ 1334330 w 2006871"/>
              <a:gd name="connsiteY7-798" fmla="*/ 1026114 h 1396519"/>
              <a:gd name="connsiteX8-799" fmla="*/ 860129 w 2006871"/>
              <a:gd name="connsiteY8-800" fmla="*/ 831314 h 1396519"/>
              <a:gd name="connsiteX9-801" fmla="*/ 546182 w 2006871"/>
              <a:gd name="connsiteY9-802" fmla="*/ 1396519 h 1396519"/>
              <a:gd name="connsiteX10-803" fmla="*/ 0 w 2006871"/>
              <a:gd name="connsiteY10-804" fmla="*/ 1372930 h 13965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53" y="connsiteY9-54"/>
              </a:cxn>
              <a:cxn ang="0">
                <a:pos x="connsiteX10-275" y="connsiteY10-276"/>
              </a:cxn>
            </a:cxnLst>
            <a:rect l="l" t="t" r="r" b="b"/>
            <a:pathLst>
              <a:path w="2006871" h="1396519">
                <a:moveTo>
                  <a:pt x="0" y="1372930"/>
                </a:moveTo>
                <a:cubicBezTo>
                  <a:pt x="21104" y="934312"/>
                  <a:pt x="-46314" y="350605"/>
                  <a:pt x="655165" y="316978"/>
                </a:cubicBezTo>
                <a:cubicBezTo>
                  <a:pt x="721632" y="318628"/>
                  <a:pt x="947077" y="317411"/>
                  <a:pt x="1051451" y="324527"/>
                </a:cubicBezTo>
                <a:lnTo>
                  <a:pt x="1334330" y="342038"/>
                </a:lnTo>
                <a:lnTo>
                  <a:pt x="1334330" y="0"/>
                </a:lnTo>
                <a:cubicBezTo>
                  <a:pt x="1558510" y="228025"/>
                  <a:pt x="1673048" y="373823"/>
                  <a:pt x="2006871" y="684076"/>
                </a:cubicBezTo>
                <a:cubicBezTo>
                  <a:pt x="1782691" y="912101"/>
                  <a:pt x="1649878" y="1021354"/>
                  <a:pt x="1334330" y="1368152"/>
                </a:cubicBezTo>
                <a:lnTo>
                  <a:pt x="1334330" y="1026114"/>
                </a:lnTo>
                <a:cubicBezTo>
                  <a:pt x="1329982" y="877571"/>
                  <a:pt x="1393653" y="874027"/>
                  <a:pt x="860129" y="831314"/>
                </a:cubicBezTo>
                <a:cubicBezTo>
                  <a:pt x="396817" y="878609"/>
                  <a:pt x="586153" y="1208118"/>
                  <a:pt x="546182" y="1396519"/>
                </a:cubicBezTo>
                <a:lnTo>
                  <a:pt x="0" y="1372930"/>
                </a:lnTo>
                <a:close/>
              </a:path>
            </a:pathLst>
          </a:custGeom>
          <a:solidFill>
            <a:srgbClr val="CDA627"/>
          </a:solidFill>
          <a:ln>
            <a:noFill/>
          </a:ln>
          <a:effectLst>
            <a:outerShdw blurRad="38100" dist="38100" dir="8160000" algn="tl" rotWithShape="0">
              <a:srgbClr val="000000">
                <a:alpha val="40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1" name="Right Arrow 28"/>
          <p:cNvSpPr/>
          <p:nvPr userDrawn="1"/>
        </p:nvSpPr>
        <p:spPr bwMode="auto">
          <a:xfrm>
            <a:off x="10355519" y="2825552"/>
            <a:ext cx="1075780" cy="1072376"/>
          </a:xfrm>
          <a:custGeom>
            <a:avLst/>
            <a:gdLst>
              <a:gd name="connsiteX0" fmla="*/ 0 w 1345083"/>
              <a:gd name="connsiteY0" fmla="*/ 342038 h 1368152"/>
              <a:gd name="connsiteX1" fmla="*/ 672542 w 1345083"/>
              <a:gd name="connsiteY1" fmla="*/ 342038 h 1368152"/>
              <a:gd name="connsiteX2" fmla="*/ 672542 w 1345083"/>
              <a:gd name="connsiteY2" fmla="*/ 0 h 1368152"/>
              <a:gd name="connsiteX3" fmla="*/ 1345083 w 1345083"/>
              <a:gd name="connsiteY3" fmla="*/ 684076 h 1368152"/>
              <a:gd name="connsiteX4" fmla="*/ 672542 w 1345083"/>
              <a:gd name="connsiteY4" fmla="*/ 1368152 h 1368152"/>
              <a:gd name="connsiteX5" fmla="*/ 672542 w 1345083"/>
              <a:gd name="connsiteY5" fmla="*/ 1026114 h 1368152"/>
              <a:gd name="connsiteX6" fmla="*/ 0 w 1345083"/>
              <a:gd name="connsiteY6" fmla="*/ 1026114 h 1368152"/>
              <a:gd name="connsiteX7" fmla="*/ 0 w 1345083"/>
              <a:gd name="connsiteY7" fmla="*/ 342038 h 1368152"/>
              <a:gd name="connsiteX0-1" fmla="*/ 0 w 1345083"/>
              <a:gd name="connsiteY0-2" fmla="*/ 342038 h 1368152"/>
              <a:gd name="connsiteX1-3" fmla="*/ 371390 w 1345083"/>
              <a:gd name="connsiteY1-4" fmla="*/ 415892 h 1368152"/>
              <a:gd name="connsiteX2-5" fmla="*/ 672542 w 1345083"/>
              <a:gd name="connsiteY2-6" fmla="*/ 342038 h 1368152"/>
              <a:gd name="connsiteX3-7" fmla="*/ 672542 w 1345083"/>
              <a:gd name="connsiteY3-8" fmla="*/ 0 h 1368152"/>
              <a:gd name="connsiteX4-9" fmla="*/ 1345083 w 1345083"/>
              <a:gd name="connsiteY4-10" fmla="*/ 684076 h 1368152"/>
              <a:gd name="connsiteX5-11" fmla="*/ 672542 w 1345083"/>
              <a:gd name="connsiteY5-12" fmla="*/ 1368152 h 1368152"/>
              <a:gd name="connsiteX6-13" fmla="*/ 672542 w 1345083"/>
              <a:gd name="connsiteY6-14" fmla="*/ 1026114 h 1368152"/>
              <a:gd name="connsiteX7-15" fmla="*/ 0 w 1345083"/>
              <a:gd name="connsiteY7-16" fmla="*/ 1026114 h 1368152"/>
              <a:gd name="connsiteX8" fmla="*/ 0 w 1345083"/>
              <a:gd name="connsiteY8" fmla="*/ 342038 h 1368152"/>
              <a:gd name="connsiteX0-17" fmla="*/ 0 w 1345083"/>
              <a:gd name="connsiteY0-18" fmla="*/ 342038 h 1368152"/>
              <a:gd name="connsiteX1-19" fmla="*/ 371390 w 1345083"/>
              <a:gd name="connsiteY1-20" fmla="*/ 415892 h 1368152"/>
              <a:gd name="connsiteX2-21" fmla="*/ 672542 w 1345083"/>
              <a:gd name="connsiteY2-22" fmla="*/ 342038 h 1368152"/>
              <a:gd name="connsiteX3-23" fmla="*/ 672542 w 1345083"/>
              <a:gd name="connsiteY3-24" fmla="*/ 0 h 1368152"/>
              <a:gd name="connsiteX4-25" fmla="*/ 1345083 w 1345083"/>
              <a:gd name="connsiteY4-26" fmla="*/ 684076 h 1368152"/>
              <a:gd name="connsiteX5-27" fmla="*/ 672542 w 1345083"/>
              <a:gd name="connsiteY5-28" fmla="*/ 1368152 h 1368152"/>
              <a:gd name="connsiteX6-29" fmla="*/ 672542 w 1345083"/>
              <a:gd name="connsiteY6-30" fmla="*/ 1026114 h 1368152"/>
              <a:gd name="connsiteX7-31" fmla="*/ 465468 w 1345083"/>
              <a:gd name="connsiteY7-32" fmla="*/ 980287 h 1368152"/>
              <a:gd name="connsiteX8-33" fmla="*/ 0 w 1345083"/>
              <a:gd name="connsiteY8-34" fmla="*/ 1026114 h 1368152"/>
              <a:gd name="connsiteX9" fmla="*/ 0 w 1345083"/>
              <a:gd name="connsiteY9" fmla="*/ 342038 h 1368152"/>
              <a:gd name="connsiteX0-35" fmla="*/ 0 w 1345083"/>
              <a:gd name="connsiteY0-36" fmla="*/ 342038 h 1368152"/>
              <a:gd name="connsiteX1-37" fmla="*/ 371390 w 1345083"/>
              <a:gd name="connsiteY1-38" fmla="*/ 415892 h 1368152"/>
              <a:gd name="connsiteX2-39" fmla="*/ 672542 w 1345083"/>
              <a:gd name="connsiteY2-40" fmla="*/ 342038 h 1368152"/>
              <a:gd name="connsiteX3-41" fmla="*/ 672542 w 1345083"/>
              <a:gd name="connsiteY3-42" fmla="*/ 0 h 1368152"/>
              <a:gd name="connsiteX4-43" fmla="*/ 1345083 w 1345083"/>
              <a:gd name="connsiteY4-44" fmla="*/ 684076 h 1368152"/>
              <a:gd name="connsiteX5-45" fmla="*/ 672542 w 1345083"/>
              <a:gd name="connsiteY5-46" fmla="*/ 1368152 h 1368152"/>
              <a:gd name="connsiteX6-47" fmla="*/ 672542 w 1345083"/>
              <a:gd name="connsiteY6-48" fmla="*/ 1026114 h 1368152"/>
              <a:gd name="connsiteX7-49" fmla="*/ 465468 w 1345083"/>
              <a:gd name="connsiteY7-50" fmla="*/ 980287 h 1368152"/>
              <a:gd name="connsiteX8-51" fmla="*/ 0 w 1345083"/>
              <a:gd name="connsiteY8-52" fmla="*/ 1026114 h 1368152"/>
              <a:gd name="connsiteX9-53" fmla="*/ 0 w 1345083"/>
              <a:gd name="connsiteY9-54" fmla="*/ 342038 h 1368152"/>
              <a:gd name="connsiteX0-55" fmla="*/ 0 w 1345083"/>
              <a:gd name="connsiteY0-56" fmla="*/ 342038 h 1368152"/>
              <a:gd name="connsiteX1-57" fmla="*/ 371390 w 1345083"/>
              <a:gd name="connsiteY1-58" fmla="*/ 415892 h 1368152"/>
              <a:gd name="connsiteX2-59" fmla="*/ 672542 w 1345083"/>
              <a:gd name="connsiteY2-60" fmla="*/ 342038 h 1368152"/>
              <a:gd name="connsiteX3-61" fmla="*/ 672542 w 1345083"/>
              <a:gd name="connsiteY3-62" fmla="*/ 0 h 1368152"/>
              <a:gd name="connsiteX4-63" fmla="*/ 1345083 w 1345083"/>
              <a:gd name="connsiteY4-64" fmla="*/ 684076 h 1368152"/>
              <a:gd name="connsiteX5-65" fmla="*/ 672542 w 1345083"/>
              <a:gd name="connsiteY5-66" fmla="*/ 1368152 h 1368152"/>
              <a:gd name="connsiteX6-67" fmla="*/ 672542 w 1345083"/>
              <a:gd name="connsiteY6-68" fmla="*/ 1026114 h 1368152"/>
              <a:gd name="connsiteX7-69" fmla="*/ 392373 w 1345083"/>
              <a:gd name="connsiteY7-70" fmla="*/ 1007697 h 1368152"/>
              <a:gd name="connsiteX8-71" fmla="*/ 0 w 1345083"/>
              <a:gd name="connsiteY8-72" fmla="*/ 1026114 h 1368152"/>
              <a:gd name="connsiteX9-73" fmla="*/ 0 w 1345083"/>
              <a:gd name="connsiteY9-74" fmla="*/ 342038 h 1368152"/>
              <a:gd name="connsiteX0-75" fmla="*/ 0 w 1345083"/>
              <a:gd name="connsiteY0-76" fmla="*/ 342038 h 1368152"/>
              <a:gd name="connsiteX1-77" fmla="*/ 389663 w 1345083"/>
              <a:gd name="connsiteY1-78" fmla="*/ 379346 h 1368152"/>
              <a:gd name="connsiteX2-79" fmla="*/ 672542 w 1345083"/>
              <a:gd name="connsiteY2-80" fmla="*/ 342038 h 1368152"/>
              <a:gd name="connsiteX3-81" fmla="*/ 672542 w 1345083"/>
              <a:gd name="connsiteY3-82" fmla="*/ 0 h 1368152"/>
              <a:gd name="connsiteX4-83" fmla="*/ 1345083 w 1345083"/>
              <a:gd name="connsiteY4-84" fmla="*/ 684076 h 1368152"/>
              <a:gd name="connsiteX5-85" fmla="*/ 672542 w 1345083"/>
              <a:gd name="connsiteY5-86" fmla="*/ 1368152 h 1368152"/>
              <a:gd name="connsiteX6-87" fmla="*/ 672542 w 1345083"/>
              <a:gd name="connsiteY6-88" fmla="*/ 1026114 h 1368152"/>
              <a:gd name="connsiteX7-89" fmla="*/ 392373 w 1345083"/>
              <a:gd name="connsiteY7-90" fmla="*/ 1007697 h 1368152"/>
              <a:gd name="connsiteX8-91" fmla="*/ 0 w 1345083"/>
              <a:gd name="connsiteY8-92" fmla="*/ 1026114 h 1368152"/>
              <a:gd name="connsiteX9-93" fmla="*/ 0 w 1345083"/>
              <a:gd name="connsiteY9-94" fmla="*/ 342038 h 1368152"/>
              <a:gd name="connsiteX0-95" fmla="*/ 0 w 1345083"/>
              <a:gd name="connsiteY0-96" fmla="*/ 342038 h 1368152"/>
              <a:gd name="connsiteX1-97" fmla="*/ 389663 w 1345083"/>
              <a:gd name="connsiteY1-98" fmla="*/ 379346 h 1368152"/>
              <a:gd name="connsiteX2-99" fmla="*/ 672542 w 1345083"/>
              <a:gd name="connsiteY2-100" fmla="*/ 342038 h 1368152"/>
              <a:gd name="connsiteX3-101" fmla="*/ 672542 w 1345083"/>
              <a:gd name="connsiteY3-102" fmla="*/ 0 h 1368152"/>
              <a:gd name="connsiteX4-103" fmla="*/ 1345083 w 1345083"/>
              <a:gd name="connsiteY4-104" fmla="*/ 684076 h 1368152"/>
              <a:gd name="connsiteX5-105" fmla="*/ 672542 w 1345083"/>
              <a:gd name="connsiteY5-106" fmla="*/ 1368152 h 1368152"/>
              <a:gd name="connsiteX6-107" fmla="*/ 672542 w 1345083"/>
              <a:gd name="connsiteY6-108" fmla="*/ 1026114 h 1368152"/>
              <a:gd name="connsiteX7-109" fmla="*/ 392373 w 1345083"/>
              <a:gd name="connsiteY7-110" fmla="*/ 1007697 h 1368152"/>
              <a:gd name="connsiteX8-111" fmla="*/ 0 w 1345083"/>
              <a:gd name="connsiteY8-112" fmla="*/ 1026114 h 1368152"/>
              <a:gd name="connsiteX9-113" fmla="*/ 0 w 1345083"/>
              <a:gd name="connsiteY9-114" fmla="*/ 342038 h 1368152"/>
              <a:gd name="connsiteX0-115" fmla="*/ 0 w 1345083"/>
              <a:gd name="connsiteY0-116" fmla="*/ 342038 h 1368152"/>
              <a:gd name="connsiteX1-117" fmla="*/ 389663 w 1345083"/>
              <a:gd name="connsiteY1-118" fmla="*/ 324527 h 1368152"/>
              <a:gd name="connsiteX2-119" fmla="*/ 672542 w 1345083"/>
              <a:gd name="connsiteY2-120" fmla="*/ 342038 h 1368152"/>
              <a:gd name="connsiteX3-121" fmla="*/ 672542 w 1345083"/>
              <a:gd name="connsiteY3-122" fmla="*/ 0 h 1368152"/>
              <a:gd name="connsiteX4-123" fmla="*/ 1345083 w 1345083"/>
              <a:gd name="connsiteY4-124" fmla="*/ 684076 h 1368152"/>
              <a:gd name="connsiteX5-125" fmla="*/ 672542 w 1345083"/>
              <a:gd name="connsiteY5-126" fmla="*/ 1368152 h 1368152"/>
              <a:gd name="connsiteX6-127" fmla="*/ 672542 w 1345083"/>
              <a:gd name="connsiteY6-128" fmla="*/ 1026114 h 1368152"/>
              <a:gd name="connsiteX7-129" fmla="*/ 392373 w 1345083"/>
              <a:gd name="connsiteY7-130" fmla="*/ 1007697 h 1368152"/>
              <a:gd name="connsiteX8-131" fmla="*/ 0 w 1345083"/>
              <a:gd name="connsiteY8-132" fmla="*/ 1026114 h 1368152"/>
              <a:gd name="connsiteX9-133" fmla="*/ 0 w 1345083"/>
              <a:gd name="connsiteY9-134" fmla="*/ 342038 h 1368152"/>
              <a:gd name="connsiteX0-135" fmla="*/ 0 w 1345083"/>
              <a:gd name="connsiteY0-136" fmla="*/ 342038 h 1368152"/>
              <a:gd name="connsiteX1-137" fmla="*/ 389663 w 1345083"/>
              <a:gd name="connsiteY1-138" fmla="*/ 324527 h 1368152"/>
              <a:gd name="connsiteX2-139" fmla="*/ 672542 w 1345083"/>
              <a:gd name="connsiteY2-140" fmla="*/ 342038 h 1368152"/>
              <a:gd name="connsiteX3-141" fmla="*/ 672542 w 1345083"/>
              <a:gd name="connsiteY3-142" fmla="*/ 0 h 1368152"/>
              <a:gd name="connsiteX4-143" fmla="*/ 1345083 w 1345083"/>
              <a:gd name="connsiteY4-144" fmla="*/ 684076 h 1368152"/>
              <a:gd name="connsiteX5-145" fmla="*/ 672542 w 1345083"/>
              <a:gd name="connsiteY5-146" fmla="*/ 1368152 h 1368152"/>
              <a:gd name="connsiteX6-147" fmla="*/ 672542 w 1345083"/>
              <a:gd name="connsiteY6-148" fmla="*/ 1026114 h 1368152"/>
              <a:gd name="connsiteX7-149" fmla="*/ 392373 w 1345083"/>
              <a:gd name="connsiteY7-150" fmla="*/ 1007697 h 1368152"/>
              <a:gd name="connsiteX8-151" fmla="*/ 0 w 1345083"/>
              <a:gd name="connsiteY8-152" fmla="*/ 1026114 h 1368152"/>
              <a:gd name="connsiteX9-153" fmla="*/ 0 w 1345083"/>
              <a:gd name="connsiteY9-154" fmla="*/ 342038 h 1368152"/>
              <a:gd name="connsiteX0-155" fmla="*/ 0 w 1354220"/>
              <a:gd name="connsiteY0-156" fmla="*/ 314629 h 1368152"/>
              <a:gd name="connsiteX1-157" fmla="*/ 398800 w 1354220"/>
              <a:gd name="connsiteY1-158" fmla="*/ 324527 h 1368152"/>
              <a:gd name="connsiteX2-159" fmla="*/ 681679 w 1354220"/>
              <a:gd name="connsiteY2-160" fmla="*/ 342038 h 1368152"/>
              <a:gd name="connsiteX3-161" fmla="*/ 681679 w 1354220"/>
              <a:gd name="connsiteY3-162" fmla="*/ 0 h 1368152"/>
              <a:gd name="connsiteX4-163" fmla="*/ 1354220 w 1354220"/>
              <a:gd name="connsiteY4-164" fmla="*/ 684076 h 1368152"/>
              <a:gd name="connsiteX5-165" fmla="*/ 681679 w 1354220"/>
              <a:gd name="connsiteY5-166" fmla="*/ 1368152 h 1368152"/>
              <a:gd name="connsiteX6-167" fmla="*/ 681679 w 1354220"/>
              <a:gd name="connsiteY6-168" fmla="*/ 1026114 h 1368152"/>
              <a:gd name="connsiteX7-169" fmla="*/ 401510 w 1354220"/>
              <a:gd name="connsiteY7-170" fmla="*/ 1007697 h 1368152"/>
              <a:gd name="connsiteX8-171" fmla="*/ 9137 w 1354220"/>
              <a:gd name="connsiteY8-172" fmla="*/ 1026114 h 1368152"/>
              <a:gd name="connsiteX9-173" fmla="*/ 0 w 1354220"/>
              <a:gd name="connsiteY9-174" fmla="*/ 314629 h 1368152"/>
              <a:gd name="connsiteX0-175" fmla="*/ 0 w 1354220"/>
              <a:gd name="connsiteY0-176" fmla="*/ 314629 h 1368152"/>
              <a:gd name="connsiteX1-177" fmla="*/ 398800 w 1354220"/>
              <a:gd name="connsiteY1-178" fmla="*/ 324527 h 1368152"/>
              <a:gd name="connsiteX2-179" fmla="*/ 681679 w 1354220"/>
              <a:gd name="connsiteY2-180" fmla="*/ 342038 h 1368152"/>
              <a:gd name="connsiteX3-181" fmla="*/ 681679 w 1354220"/>
              <a:gd name="connsiteY3-182" fmla="*/ 0 h 1368152"/>
              <a:gd name="connsiteX4-183" fmla="*/ 1354220 w 1354220"/>
              <a:gd name="connsiteY4-184" fmla="*/ 684076 h 1368152"/>
              <a:gd name="connsiteX5-185" fmla="*/ 681679 w 1354220"/>
              <a:gd name="connsiteY5-186" fmla="*/ 1368152 h 1368152"/>
              <a:gd name="connsiteX6-187" fmla="*/ 681679 w 1354220"/>
              <a:gd name="connsiteY6-188" fmla="*/ 1026114 h 1368152"/>
              <a:gd name="connsiteX7-189" fmla="*/ 401510 w 1354220"/>
              <a:gd name="connsiteY7-190" fmla="*/ 1007697 h 1368152"/>
              <a:gd name="connsiteX8-191" fmla="*/ 36548 w 1354220"/>
              <a:gd name="connsiteY8-192" fmla="*/ 1026114 h 1368152"/>
              <a:gd name="connsiteX9-193" fmla="*/ 0 w 1354220"/>
              <a:gd name="connsiteY9-194" fmla="*/ 314629 h 1368152"/>
              <a:gd name="connsiteX0-195" fmla="*/ 18273 w 1372493"/>
              <a:gd name="connsiteY0-196" fmla="*/ 314629 h 1368152"/>
              <a:gd name="connsiteX1-197" fmla="*/ 417073 w 1372493"/>
              <a:gd name="connsiteY1-198" fmla="*/ 324527 h 1368152"/>
              <a:gd name="connsiteX2-199" fmla="*/ 699952 w 1372493"/>
              <a:gd name="connsiteY2-200" fmla="*/ 342038 h 1368152"/>
              <a:gd name="connsiteX3-201" fmla="*/ 699952 w 1372493"/>
              <a:gd name="connsiteY3-202" fmla="*/ 0 h 1368152"/>
              <a:gd name="connsiteX4-203" fmla="*/ 1372493 w 1372493"/>
              <a:gd name="connsiteY4-204" fmla="*/ 684076 h 1368152"/>
              <a:gd name="connsiteX5-205" fmla="*/ 699952 w 1372493"/>
              <a:gd name="connsiteY5-206" fmla="*/ 1368152 h 1368152"/>
              <a:gd name="connsiteX6-207" fmla="*/ 699952 w 1372493"/>
              <a:gd name="connsiteY6-208" fmla="*/ 1026114 h 1368152"/>
              <a:gd name="connsiteX7-209" fmla="*/ 419783 w 1372493"/>
              <a:gd name="connsiteY7-210" fmla="*/ 1007697 h 1368152"/>
              <a:gd name="connsiteX8-211" fmla="*/ 0 w 1372493"/>
              <a:gd name="connsiteY8-212" fmla="*/ 1026114 h 1368152"/>
              <a:gd name="connsiteX9-213" fmla="*/ 18273 w 1372493"/>
              <a:gd name="connsiteY9-214" fmla="*/ 314629 h 13681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53" y="connsiteY9-54"/>
              </a:cxn>
            </a:cxnLst>
            <a:rect l="l" t="t" r="r" b="b"/>
            <a:pathLst>
              <a:path w="1372493" h="1368152">
                <a:moveTo>
                  <a:pt x="18273" y="314629"/>
                </a:moveTo>
                <a:cubicBezTo>
                  <a:pt x="134230" y="307892"/>
                  <a:pt x="301116" y="331264"/>
                  <a:pt x="417073" y="324527"/>
                </a:cubicBezTo>
                <a:lnTo>
                  <a:pt x="699952" y="342038"/>
                </a:lnTo>
                <a:lnTo>
                  <a:pt x="699952" y="0"/>
                </a:lnTo>
                <a:cubicBezTo>
                  <a:pt x="924132" y="228025"/>
                  <a:pt x="1038670" y="373823"/>
                  <a:pt x="1372493" y="684076"/>
                </a:cubicBezTo>
                <a:cubicBezTo>
                  <a:pt x="1148313" y="912101"/>
                  <a:pt x="1015500" y="1021354"/>
                  <a:pt x="699952" y="1368152"/>
                </a:cubicBezTo>
                <a:lnTo>
                  <a:pt x="699952" y="1026114"/>
                </a:lnTo>
                <a:cubicBezTo>
                  <a:pt x="607408" y="1018677"/>
                  <a:pt x="512327" y="1015134"/>
                  <a:pt x="419783" y="1007697"/>
                </a:cubicBezTo>
                <a:lnTo>
                  <a:pt x="0" y="1026114"/>
                </a:lnTo>
                <a:lnTo>
                  <a:pt x="18273" y="314629"/>
                </a:lnTo>
                <a:close/>
              </a:path>
            </a:pathLst>
          </a:custGeom>
          <a:solidFill>
            <a:srgbClr val="CDA627"/>
          </a:solidFill>
          <a:ln>
            <a:noFill/>
          </a:ln>
          <a:effectLst>
            <a:outerShdw blurRad="38100" dist="38100" dir="8160000" algn="tl" rotWithShape="0">
              <a:srgbClr val="000000">
                <a:alpha val="40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cSld>
  <p:clrMapOvr>
    <a:masterClrMapping/>
  </p:clrMapOvr>
  <p:transition spd="slow">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Step Bubbles with banners">
    <p:spTree>
      <p:nvGrpSpPr>
        <p:cNvPr id="1" name=""/>
        <p:cNvGrpSpPr/>
        <p:nvPr/>
      </p:nvGrpSpPr>
      <p:grpSpPr>
        <a:xfrm>
          <a:off x="0" y="0"/>
          <a:ext cx="0" cy="0"/>
          <a:chOff x="0" y="0"/>
          <a:chExt cx="0" cy="0"/>
        </a:xfrm>
      </p:grpSpPr>
      <p:sp>
        <p:nvSpPr>
          <p:cNvPr id="32" name="Oval 1"/>
          <p:cNvSpPr/>
          <p:nvPr userDrawn="1"/>
        </p:nvSpPr>
        <p:spPr bwMode="auto">
          <a:xfrm>
            <a:off x="18528704" y="3187416"/>
            <a:ext cx="4478380" cy="439066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38494 w 4684944"/>
              <a:gd name="connsiteY0-272" fmla="*/ 3244208 h 4165821"/>
              <a:gd name="connsiteX1-273" fmla="*/ 430253 w 4684944"/>
              <a:gd name="connsiteY1-274" fmla="*/ 871851 h 4165821"/>
              <a:gd name="connsiteX2-275" fmla="*/ 2499900 w 4684944"/>
              <a:gd name="connsiteY2-276" fmla="*/ 1349 h 4165821"/>
              <a:gd name="connsiteX3-277" fmla="*/ 4182380 w 4684944"/>
              <a:gd name="connsiteY3-278" fmla="*/ 775632 h 4165821"/>
              <a:gd name="connsiteX4-279" fmla="*/ 4568891 w 4684944"/>
              <a:gd name="connsiteY4-280" fmla="*/ 2859331 h 4165821"/>
              <a:gd name="connsiteX5-281" fmla="*/ 2422934 w 4684944"/>
              <a:gd name="connsiteY5-282" fmla="*/ 4158569 h 4165821"/>
              <a:gd name="connsiteX6-283" fmla="*/ 238494 w 4684944"/>
              <a:gd name="connsiteY6-284" fmla="*/ 3244208 h 41658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84944" h="4165821">
                <a:moveTo>
                  <a:pt x="238494" y="3244208"/>
                </a:moveTo>
                <a:cubicBezTo>
                  <a:pt x="-118225" y="2631721"/>
                  <a:pt x="-90961" y="1585521"/>
                  <a:pt x="430253" y="871851"/>
                </a:cubicBezTo>
                <a:cubicBezTo>
                  <a:pt x="1009192" y="235155"/>
                  <a:pt x="1451230" y="-21103"/>
                  <a:pt x="2499900" y="1349"/>
                </a:cubicBezTo>
                <a:cubicBezTo>
                  <a:pt x="3548570" y="23801"/>
                  <a:pt x="4058827" y="661726"/>
                  <a:pt x="4182380" y="775632"/>
                </a:cubicBezTo>
                <a:cubicBezTo>
                  <a:pt x="4305933" y="600881"/>
                  <a:pt x="4942305" y="1910633"/>
                  <a:pt x="4568891" y="2859331"/>
                </a:cubicBezTo>
                <a:cubicBezTo>
                  <a:pt x="4080026" y="3942736"/>
                  <a:pt x="3144667" y="4094423"/>
                  <a:pt x="2422934" y="4158569"/>
                </a:cubicBezTo>
                <a:cubicBezTo>
                  <a:pt x="1701201" y="4222715"/>
                  <a:pt x="595213" y="3856695"/>
                  <a:pt x="238494" y="3244208"/>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3" name="Oval 1"/>
          <p:cNvSpPr/>
          <p:nvPr userDrawn="1"/>
        </p:nvSpPr>
        <p:spPr bwMode="auto">
          <a:xfrm rot="11194488" flipV="1">
            <a:off x="12919991" y="3243309"/>
            <a:ext cx="4437785" cy="4166416"/>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5" name="Oval 1"/>
          <p:cNvSpPr/>
          <p:nvPr userDrawn="1"/>
        </p:nvSpPr>
        <p:spPr bwMode="auto">
          <a:xfrm>
            <a:off x="7007424" y="3043400"/>
            <a:ext cx="4478380" cy="439066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38494 w 4684944"/>
              <a:gd name="connsiteY0-272" fmla="*/ 3244208 h 4165821"/>
              <a:gd name="connsiteX1-273" fmla="*/ 430253 w 4684944"/>
              <a:gd name="connsiteY1-274" fmla="*/ 871851 h 4165821"/>
              <a:gd name="connsiteX2-275" fmla="*/ 2499900 w 4684944"/>
              <a:gd name="connsiteY2-276" fmla="*/ 1349 h 4165821"/>
              <a:gd name="connsiteX3-277" fmla="*/ 4182380 w 4684944"/>
              <a:gd name="connsiteY3-278" fmla="*/ 775632 h 4165821"/>
              <a:gd name="connsiteX4-279" fmla="*/ 4568891 w 4684944"/>
              <a:gd name="connsiteY4-280" fmla="*/ 2859331 h 4165821"/>
              <a:gd name="connsiteX5-281" fmla="*/ 2422934 w 4684944"/>
              <a:gd name="connsiteY5-282" fmla="*/ 4158569 h 4165821"/>
              <a:gd name="connsiteX6-283" fmla="*/ 238494 w 4684944"/>
              <a:gd name="connsiteY6-284" fmla="*/ 3244208 h 41658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84944" h="4165821">
                <a:moveTo>
                  <a:pt x="238494" y="3244208"/>
                </a:moveTo>
                <a:cubicBezTo>
                  <a:pt x="-118225" y="2631721"/>
                  <a:pt x="-90961" y="1585521"/>
                  <a:pt x="430253" y="871851"/>
                </a:cubicBezTo>
                <a:cubicBezTo>
                  <a:pt x="1009192" y="235155"/>
                  <a:pt x="1451230" y="-21103"/>
                  <a:pt x="2499900" y="1349"/>
                </a:cubicBezTo>
                <a:cubicBezTo>
                  <a:pt x="3548570" y="23801"/>
                  <a:pt x="4058827" y="661726"/>
                  <a:pt x="4182380" y="775632"/>
                </a:cubicBezTo>
                <a:cubicBezTo>
                  <a:pt x="4305933" y="600881"/>
                  <a:pt x="4942305" y="1910633"/>
                  <a:pt x="4568891" y="2859331"/>
                </a:cubicBezTo>
                <a:cubicBezTo>
                  <a:pt x="4080026" y="3942736"/>
                  <a:pt x="3144667" y="4094423"/>
                  <a:pt x="2422934" y="4158569"/>
                </a:cubicBezTo>
                <a:cubicBezTo>
                  <a:pt x="1701201" y="4222715"/>
                  <a:pt x="595213" y="3856695"/>
                  <a:pt x="238494" y="3244208"/>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8" name="Chevron 18"/>
          <p:cNvSpPr/>
          <p:nvPr userDrawn="1"/>
        </p:nvSpPr>
        <p:spPr bwMode="auto">
          <a:xfrm rot="21084163">
            <a:off x="6584800" y="6705374"/>
            <a:ext cx="5760640" cy="1270314"/>
          </a:xfrm>
          <a:custGeom>
            <a:avLst/>
            <a:gdLst>
              <a:gd name="connsiteX0" fmla="*/ 0 w 7200800"/>
              <a:gd name="connsiteY0" fmla="*/ 0 h 3456384"/>
              <a:gd name="connsiteX1" fmla="*/ 5472608 w 7200800"/>
              <a:gd name="connsiteY1" fmla="*/ 0 h 3456384"/>
              <a:gd name="connsiteX2" fmla="*/ 7200800 w 7200800"/>
              <a:gd name="connsiteY2" fmla="*/ 1728192 h 3456384"/>
              <a:gd name="connsiteX3" fmla="*/ 5472608 w 7200800"/>
              <a:gd name="connsiteY3" fmla="*/ 3456384 h 3456384"/>
              <a:gd name="connsiteX4" fmla="*/ 0 w 7200800"/>
              <a:gd name="connsiteY4" fmla="*/ 3456384 h 3456384"/>
              <a:gd name="connsiteX5" fmla="*/ 1728192 w 7200800"/>
              <a:gd name="connsiteY5" fmla="*/ 1728192 h 3456384"/>
              <a:gd name="connsiteX6" fmla="*/ 0 w 7200800"/>
              <a:gd name="connsiteY6" fmla="*/ 0 h 3456384"/>
              <a:gd name="connsiteX0-1" fmla="*/ 0 w 5472608"/>
              <a:gd name="connsiteY0-2" fmla="*/ 0 h 3456384"/>
              <a:gd name="connsiteX1-3" fmla="*/ 5472608 w 5472608"/>
              <a:gd name="connsiteY1-4" fmla="*/ 0 h 3456384"/>
              <a:gd name="connsiteX2-5" fmla="*/ 4096206 w 5472608"/>
              <a:gd name="connsiteY2-6" fmla="*/ 1681159 h 3456384"/>
              <a:gd name="connsiteX3-7" fmla="*/ 5472608 w 5472608"/>
              <a:gd name="connsiteY3-8" fmla="*/ 3456384 h 3456384"/>
              <a:gd name="connsiteX4-9" fmla="*/ 0 w 5472608"/>
              <a:gd name="connsiteY4-10" fmla="*/ 3456384 h 3456384"/>
              <a:gd name="connsiteX5-11" fmla="*/ 1728192 w 5472608"/>
              <a:gd name="connsiteY5-12" fmla="*/ 1728192 h 3456384"/>
              <a:gd name="connsiteX6-13" fmla="*/ 0 w 5472608"/>
              <a:gd name="connsiteY6-14" fmla="*/ 0 h 3456384"/>
              <a:gd name="connsiteX0-15" fmla="*/ 0 w 5472608"/>
              <a:gd name="connsiteY0-16" fmla="*/ 0 h 3456384"/>
              <a:gd name="connsiteX1-17" fmla="*/ 5472608 w 5472608"/>
              <a:gd name="connsiteY1-18" fmla="*/ 0 h 3456384"/>
              <a:gd name="connsiteX2-19" fmla="*/ 4096206 w 5472608"/>
              <a:gd name="connsiteY2-20" fmla="*/ 1681159 h 3456384"/>
              <a:gd name="connsiteX3-21" fmla="*/ 5472608 w 5472608"/>
              <a:gd name="connsiteY3-22" fmla="*/ 3456384 h 3456384"/>
              <a:gd name="connsiteX4-23" fmla="*/ 0 w 5472608"/>
              <a:gd name="connsiteY4-24" fmla="*/ 3456384 h 3456384"/>
              <a:gd name="connsiteX5-25" fmla="*/ 913994 w 5472608"/>
              <a:gd name="connsiteY5-26" fmla="*/ 1704675 h 3456384"/>
              <a:gd name="connsiteX6-27" fmla="*/ 0 w 5472608"/>
              <a:gd name="connsiteY6-28" fmla="*/ 0 h 3456384"/>
              <a:gd name="connsiteX0-29" fmla="*/ 0 w 5472608"/>
              <a:gd name="connsiteY0-30" fmla="*/ 0 h 3456384"/>
              <a:gd name="connsiteX1-31" fmla="*/ 5472608 w 5472608"/>
              <a:gd name="connsiteY1-32" fmla="*/ 0 h 3456384"/>
              <a:gd name="connsiteX2-33" fmla="*/ 4639005 w 5472608"/>
              <a:gd name="connsiteY2-34" fmla="*/ 1657642 h 3456384"/>
              <a:gd name="connsiteX3-35" fmla="*/ 5472608 w 5472608"/>
              <a:gd name="connsiteY3-36" fmla="*/ 3456384 h 3456384"/>
              <a:gd name="connsiteX4-37" fmla="*/ 0 w 5472608"/>
              <a:gd name="connsiteY4-38" fmla="*/ 3456384 h 3456384"/>
              <a:gd name="connsiteX5-39" fmla="*/ 913994 w 5472608"/>
              <a:gd name="connsiteY5-40" fmla="*/ 1704675 h 3456384"/>
              <a:gd name="connsiteX6-41" fmla="*/ 0 w 5472608"/>
              <a:gd name="connsiteY6-42" fmla="*/ 0 h 3456384"/>
              <a:gd name="connsiteX0-43" fmla="*/ 0 w 5472608"/>
              <a:gd name="connsiteY0-44" fmla="*/ 0 h 3456384"/>
              <a:gd name="connsiteX1-45" fmla="*/ 5472608 w 5472608"/>
              <a:gd name="connsiteY1-46" fmla="*/ 0 h 3456384"/>
              <a:gd name="connsiteX2-47" fmla="*/ 4639005 w 5472608"/>
              <a:gd name="connsiteY2-48" fmla="*/ 1657642 h 3456384"/>
              <a:gd name="connsiteX3-49" fmla="*/ 5472608 w 5472608"/>
              <a:gd name="connsiteY3-50" fmla="*/ 3456384 h 3456384"/>
              <a:gd name="connsiteX4-51" fmla="*/ 1976122 w 5472608"/>
              <a:gd name="connsiteY4-52" fmla="*/ 3335772 h 3456384"/>
              <a:gd name="connsiteX5-53" fmla="*/ 0 w 5472608"/>
              <a:gd name="connsiteY5-54" fmla="*/ 3456384 h 3456384"/>
              <a:gd name="connsiteX6-55" fmla="*/ 913994 w 5472608"/>
              <a:gd name="connsiteY6-56" fmla="*/ 1704675 h 3456384"/>
              <a:gd name="connsiteX7" fmla="*/ 0 w 5472608"/>
              <a:gd name="connsiteY7" fmla="*/ 0 h 3456384"/>
              <a:gd name="connsiteX0-57" fmla="*/ 17261 w 5489869"/>
              <a:gd name="connsiteY0-58" fmla="*/ 0 h 3547420"/>
              <a:gd name="connsiteX1-59" fmla="*/ 5489869 w 5489869"/>
              <a:gd name="connsiteY1-60" fmla="*/ 0 h 3547420"/>
              <a:gd name="connsiteX2-61" fmla="*/ 4656266 w 5489869"/>
              <a:gd name="connsiteY2-62" fmla="*/ 1657642 h 3547420"/>
              <a:gd name="connsiteX3-63" fmla="*/ 5489869 w 5489869"/>
              <a:gd name="connsiteY3-64" fmla="*/ 3456384 h 3547420"/>
              <a:gd name="connsiteX4-65" fmla="*/ 1993383 w 5489869"/>
              <a:gd name="connsiteY4-66" fmla="*/ 3335772 h 3547420"/>
              <a:gd name="connsiteX5-67" fmla="*/ 0 w 5489869"/>
              <a:gd name="connsiteY5-68" fmla="*/ 3547420 h 3547420"/>
              <a:gd name="connsiteX6-69" fmla="*/ 17261 w 5489869"/>
              <a:gd name="connsiteY6-70" fmla="*/ 3456384 h 3547420"/>
              <a:gd name="connsiteX7-71" fmla="*/ 931255 w 5489869"/>
              <a:gd name="connsiteY7-72" fmla="*/ 1704675 h 3547420"/>
              <a:gd name="connsiteX8" fmla="*/ 17261 w 5489869"/>
              <a:gd name="connsiteY8" fmla="*/ 0 h 3547420"/>
              <a:gd name="connsiteX0-73" fmla="*/ 17261 w 5489869"/>
              <a:gd name="connsiteY0-74" fmla="*/ 534 h 3547954"/>
              <a:gd name="connsiteX1-75" fmla="*/ 4230090 w 5489869"/>
              <a:gd name="connsiteY1-76" fmla="*/ 91028 h 3547954"/>
              <a:gd name="connsiteX2-77" fmla="*/ 5489869 w 5489869"/>
              <a:gd name="connsiteY2-78" fmla="*/ 534 h 3547954"/>
              <a:gd name="connsiteX3-79" fmla="*/ 4656266 w 5489869"/>
              <a:gd name="connsiteY3-80" fmla="*/ 1658176 h 3547954"/>
              <a:gd name="connsiteX4-81" fmla="*/ 5489869 w 5489869"/>
              <a:gd name="connsiteY4-82" fmla="*/ 3456918 h 3547954"/>
              <a:gd name="connsiteX5-83" fmla="*/ 1993383 w 5489869"/>
              <a:gd name="connsiteY5-84" fmla="*/ 3336306 h 3547954"/>
              <a:gd name="connsiteX6-85" fmla="*/ 0 w 5489869"/>
              <a:gd name="connsiteY6-86" fmla="*/ 3547954 h 3547954"/>
              <a:gd name="connsiteX7-87" fmla="*/ 17261 w 5489869"/>
              <a:gd name="connsiteY7-88" fmla="*/ 3456918 h 3547954"/>
              <a:gd name="connsiteX8-89" fmla="*/ 931255 w 5489869"/>
              <a:gd name="connsiteY8-90" fmla="*/ 1705209 h 3547954"/>
              <a:gd name="connsiteX9" fmla="*/ 17261 w 5489869"/>
              <a:gd name="connsiteY9" fmla="*/ 534 h 3547954"/>
              <a:gd name="connsiteX0-91" fmla="*/ 17261 w 5489869"/>
              <a:gd name="connsiteY0-92" fmla="*/ 534 h 3547954"/>
              <a:gd name="connsiteX1-93" fmla="*/ 4230090 w 5489869"/>
              <a:gd name="connsiteY1-94" fmla="*/ 91028 h 3547954"/>
              <a:gd name="connsiteX2-95" fmla="*/ 5489869 w 5489869"/>
              <a:gd name="connsiteY2-96" fmla="*/ 534 h 3547954"/>
              <a:gd name="connsiteX3-97" fmla="*/ 4656266 w 5489869"/>
              <a:gd name="connsiteY3-98" fmla="*/ 1658176 h 3547954"/>
              <a:gd name="connsiteX4-99" fmla="*/ 5489869 w 5489869"/>
              <a:gd name="connsiteY4-100" fmla="*/ 3456918 h 3547954"/>
              <a:gd name="connsiteX5-101" fmla="*/ 1993383 w 5489869"/>
              <a:gd name="connsiteY5-102" fmla="*/ 3336306 h 3547954"/>
              <a:gd name="connsiteX6-103" fmla="*/ 0 w 5489869"/>
              <a:gd name="connsiteY6-104" fmla="*/ 3547954 h 3547954"/>
              <a:gd name="connsiteX7-105" fmla="*/ 17261 w 5489869"/>
              <a:gd name="connsiteY7-106" fmla="*/ 3456918 h 3547954"/>
              <a:gd name="connsiteX8-107" fmla="*/ 931255 w 5489869"/>
              <a:gd name="connsiteY8-108" fmla="*/ 1705209 h 3547954"/>
              <a:gd name="connsiteX9-109" fmla="*/ 17261 w 5489869"/>
              <a:gd name="connsiteY9-110" fmla="*/ 534 h 3547954"/>
              <a:gd name="connsiteX0-111" fmla="*/ 17261 w 5489869"/>
              <a:gd name="connsiteY0-112" fmla="*/ 534 h 3547954"/>
              <a:gd name="connsiteX1-113" fmla="*/ 4230090 w 5489869"/>
              <a:gd name="connsiteY1-114" fmla="*/ 91028 h 3547954"/>
              <a:gd name="connsiteX2-115" fmla="*/ 5489869 w 5489869"/>
              <a:gd name="connsiteY2-116" fmla="*/ 534 h 3547954"/>
              <a:gd name="connsiteX3-117" fmla="*/ 4656266 w 5489869"/>
              <a:gd name="connsiteY3-118" fmla="*/ 1658176 h 3547954"/>
              <a:gd name="connsiteX4-119" fmla="*/ 5489869 w 5489869"/>
              <a:gd name="connsiteY4-120" fmla="*/ 3456918 h 3547954"/>
              <a:gd name="connsiteX5-121" fmla="*/ 1993383 w 5489869"/>
              <a:gd name="connsiteY5-122" fmla="*/ 3336306 h 3547954"/>
              <a:gd name="connsiteX6-123" fmla="*/ 0 w 5489869"/>
              <a:gd name="connsiteY6-124" fmla="*/ 3547954 h 3547954"/>
              <a:gd name="connsiteX7-125" fmla="*/ 363529 w 5489869"/>
              <a:gd name="connsiteY7-126" fmla="*/ 2986588 h 3547954"/>
              <a:gd name="connsiteX8-127" fmla="*/ 931255 w 5489869"/>
              <a:gd name="connsiteY8-128" fmla="*/ 1705209 h 3547954"/>
              <a:gd name="connsiteX9-129" fmla="*/ 17261 w 5489869"/>
              <a:gd name="connsiteY9-130" fmla="*/ 534 h 3547954"/>
              <a:gd name="connsiteX0-131" fmla="*/ 17261 w 5489869"/>
              <a:gd name="connsiteY0-132" fmla="*/ 534 h 3547954"/>
              <a:gd name="connsiteX1-133" fmla="*/ 4230090 w 5489869"/>
              <a:gd name="connsiteY1-134" fmla="*/ 91028 h 3547954"/>
              <a:gd name="connsiteX2-135" fmla="*/ 5489869 w 5489869"/>
              <a:gd name="connsiteY2-136" fmla="*/ 534 h 3547954"/>
              <a:gd name="connsiteX3-137" fmla="*/ 4656266 w 5489869"/>
              <a:gd name="connsiteY3-138" fmla="*/ 1658176 h 3547954"/>
              <a:gd name="connsiteX4-139" fmla="*/ 5489869 w 5489869"/>
              <a:gd name="connsiteY4-140" fmla="*/ 3456918 h 3547954"/>
              <a:gd name="connsiteX5-141" fmla="*/ 1993383 w 5489869"/>
              <a:gd name="connsiteY5-142" fmla="*/ 3336306 h 3547954"/>
              <a:gd name="connsiteX6-143" fmla="*/ 0 w 5489869"/>
              <a:gd name="connsiteY6-144" fmla="*/ 3547954 h 3547954"/>
              <a:gd name="connsiteX7-145" fmla="*/ 344812 w 5489869"/>
              <a:gd name="connsiteY7-146" fmla="*/ 2892522 h 3547954"/>
              <a:gd name="connsiteX8-147" fmla="*/ 931255 w 5489869"/>
              <a:gd name="connsiteY8-148" fmla="*/ 1705209 h 3547954"/>
              <a:gd name="connsiteX9-149" fmla="*/ 17261 w 5489869"/>
              <a:gd name="connsiteY9-150" fmla="*/ 534 h 3547954"/>
              <a:gd name="connsiteX0-151" fmla="*/ 17261 w 5489869"/>
              <a:gd name="connsiteY0-152" fmla="*/ 88742 h 3636162"/>
              <a:gd name="connsiteX1-153" fmla="*/ 1431867 w 5489869"/>
              <a:gd name="connsiteY1-154" fmla="*/ 292184 h 3636162"/>
              <a:gd name="connsiteX2-155" fmla="*/ 4230090 w 5489869"/>
              <a:gd name="connsiteY2-156" fmla="*/ 179236 h 3636162"/>
              <a:gd name="connsiteX3-157" fmla="*/ 5489869 w 5489869"/>
              <a:gd name="connsiteY3-158" fmla="*/ 88742 h 3636162"/>
              <a:gd name="connsiteX4-159" fmla="*/ 4656266 w 5489869"/>
              <a:gd name="connsiteY4-160" fmla="*/ 1746384 h 3636162"/>
              <a:gd name="connsiteX5-161" fmla="*/ 5489869 w 5489869"/>
              <a:gd name="connsiteY5-162" fmla="*/ 3545126 h 3636162"/>
              <a:gd name="connsiteX6-163" fmla="*/ 1993383 w 5489869"/>
              <a:gd name="connsiteY6-164" fmla="*/ 3424514 h 3636162"/>
              <a:gd name="connsiteX7-165" fmla="*/ 0 w 5489869"/>
              <a:gd name="connsiteY7-166" fmla="*/ 3636162 h 3636162"/>
              <a:gd name="connsiteX8-167" fmla="*/ 344812 w 5489869"/>
              <a:gd name="connsiteY8-168" fmla="*/ 2980730 h 3636162"/>
              <a:gd name="connsiteX9-169" fmla="*/ 931255 w 5489869"/>
              <a:gd name="connsiteY9-170" fmla="*/ 1793417 h 3636162"/>
              <a:gd name="connsiteX10" fmla="*/ 17261 w 5489869"/>
              <a:gd name="connsiteY10" fmla="*/ 88742 h 3636162"/>
              <a:gd name="connsiteX0-171" fmla="*/ 17261 w 5489869"/>
              <a:gd name="connsiteY0-172" fmla="*/ 3793 h 3551213"/>
              <a:gd name="connsiteX1-173" fmla="*/ 1431867 w 5489869"/>
              <a:gd name="connsiteY1-174" fmla="*/ 207235 h 3551213"/>
              <a:gd name="connsiteX2-175" fmla="*/ 4230090 w 5489869"/>
              <a:gd name="connsiteY2-176" fmla="*/ 94287 h 3551213"/>
              <a:gd name="connsiteX3-177" fmla="*/ 5489869 w 5489869"/>
              <a:gd name="connsiteY3-178" fmla="*/ 3793 h 3551213"/>
              <a:gd name="connsiteX4-179" fmla="*/ 4656266 w 5489869"/>
              <a:gd name="connsiteY4-180" fmla="*/ 1661435 h 3551213"/>
              <a:gd name="connsiteX5-181" fmla="*/ 5489869 w 5489869"/>
              <a:gd name="connsiteY5-182" fmla="*/ 3460177 h 3551213"/>
              <a:gd name="connsiteX6-183" fmla="*/ 1993383 w 5489869"/>
              <a:gd name="connsiteY6-184" fmla="*/ 3339565 h 3551213"/>
              <a:gd name="connsiteX7-185" fmla="*/ 0 w 5489869"/>
              <a:gd name="connsiteY7-186" fmla="*/ 3551213 h 3551213"/>
              <a:gd name="connsiteX8-187" fmla="*/ 344812 w 5489869"/>
              <a:gd name="connsiteY8-188" fmla="*/ 2895781 h 3551213"/>
              <a:gd name="connsiteX9-189" fmla="*/ 931255 w 5489869"/>
              <a:gd name="connsiteY9-190" fmla="*/ 1708468 h 3551213"/>
              <a:gd name="connsiteX10-191" fmla="*/ 17261 w 5489869"/>
              <a:gd name="connsiteY10-192" fmla="*/ 3793 h 3551213"/>
              <a:gd name="connsiteX0-193" fmla="*/ 17261 w 5489869"/>
              <a:gd name="connsiteY0-194" fmla="*/ 3792 h 3551212"/>
              <a:gd name="connsiteX1-195" fmla="*/ 1431867 w 5489869"/>
              <a:gd name="connsiteY1-196" fmla="*/ 207234 h 3551212"/>
              <a:gd name="connsiteX2-197" fmla="*/ 4230090 w 5489869"/>
              <a:gd name="connsiteY2-198" fmla="*/ 94286 h 3551212"/>
              <a:gd name="connsiteX3-199" fmla="*/ 5489869 w 5489869"/>
              <a:gd name="connsiteY3-200" fmla="*/ 3792 h 3551212"/>
              <a:gd name="connsiteX4-201" fmla="*/ 4656266 w 5489869"/>
              <a:gd name="connsiteY4-202" fmla="*/ 1661434 h 3551212"/>
              <a:gd name="connsiteX5-203" fmla="*/ 5489869 w 5489869"/>
              <a:gd name="connsiteY5-204" fmla="*/ 3460176 h 3551212"/>
              <a:gd name="connsiteX6-205" fmla="*/ 1993383 w 5489869"/>
              <a:gd name="connsiteY6-206" fmla="*/ 3339564 h 3551212"/>
              <a:gd name="connsiteX7-207" fmla="*/ 0 w 5489869"/>
              <a:gd name="connsiteY7-208" fmla="*/ 3551212 h 3551212"/>
              <a:gd name="connsiteX8-209" fmla="*/ 344812 w 5489869"/>
              <a:gd name="connsiteY8-210" fmla="*/ 2895780 h 3551212"/>
              <a:gd name="connsiteX9-211" fmla="*/ 931255 w 5489869"/>
              <a:gd name="connsiteY9-212" fmla="*/ 1708467 h 3551212"/>
              <a:gd name="connsiteX10-213" fmla="*/ 17261 w 5489869"/>
              <a:gd name="connsiteY10-214" fmla="*/ 3792 h 3551212"/>
              <a:gd name="connsiteX0-215" fmla="*/ 17261 w 5576809"/>
              <a:gd name="connsiteY0-216" fmla="*/ 3792 h 3551212"/>
              <a:gd name="connsiteX1-217" fmla="*/ 1431867 w 5576809"/>
              <a:gd name="connsiteY1-218" fmla="*/ 207234 h 3551212"/>
              <a:gd name="connsiteX2-219" fmla="*/ 4230090 w 5576809"/>
              <a:gd name="connsiteY2-220" fmla="*/ 94286 h 3551212"/>
              <a:gd name="connsiteX3-221" fmla="*/ 5489869 w 5576809"/>
              <a:gd name="connsiteY3-222" fmla="*/ 3792 h 3551212"/>
              <a:gd name="connsiteX4-223" fmla="*/ 4656266 w 5576809"/>
              <a:gd name="connsiteY4-224" fmla="*/ 1661434 h 3551212"/>
              <a:gd name="connsiteX5-225" fmla="*/ 5576809 w 5576809"/>
              <a:gd name="connsiteY5-226" fmla="*/ 3315466 h 3551212"/>
              <a:gd name="connsiteX6-227" fmla="*/ 1993383 w 5576809"/>
              <a:gd name="connsiteY6-228" fmla="*/ 3339564 h 3551212"/>
              <a:gd name="connsiteX7-229" fmla="*/ 0 w 5576809"/>
              <a:gd name="connsiteY7-230" fmla="*/ 3551212 h 3551212"/>
              <a:gd name="connsiteX8-231" fmla="*/ 344812 w 5576809"/>
              <a:gd name="connsiteY8-232" fmla="*/ 2895780 h 3551212"/>
              <a:gd name="connsiteX9-233" fmla="*/ 931255 w 5576809"/>
              <a:gd name="connsiteY9-234" fmla="*/ 1708467 h 3551212"/>
              <a:gd name="connsiteX10-235" fmla="*/ 17261 w 5576809"/>
              <a:gd name="connsiteY10-236" fmla="*/ 3792 h 3551212"/>
              <a:gd name="connsiteX0-237" fmla="*/ 17261 w 5576809"/>
              <a:gd name="connsiteY0-238" fmla="*/ 3792 h 3551212"/>
              <a:gd name="connsiteX1-239" fmla="*/ 1431867 w 5576809"/>
              <a:gd name="connsiteY1-240" fmla="*/ 207234 h 3551212"/>
              <a:gd name="connsiteX2-241" fmla="*/ 4230090 w 5576809"/>
              <a:gd name="connsiteY2-242" fmla="*/ 94286 h 3551212"/>
              <a:gd name="connsiteX3-243" fmla="*/ 5489869 w 5576809"/>
              <a:gd name="connsiteY3-244" fmla="*/ 3792 h 3551212"/>
              <a:gd name="connsiteX4-245" fmla="*/ 4656266 w 5576809"/>
              <a:gd name="connsiteY4-246" fmla="*/ 1661434 h 3551212"/>
              <a:gd name="connsiteX5-247" fmla="*/ 5576809 w 5576809"/>
              <a:gd name="connsiteY5-248" fmla="*/ 3315466 h 3551212"/>
              <a:gd name="connsiteX6-249" fmla="*/ 1993383 w 5576809"/>
              <a:gd name="connsiteY6-250" fmla="*/ 3339564 h 3551212"/>
              <a:gd name="connsiteX7-251" fmla="*/ 0 w 5576809"/>
              <a:gd name="connsiteY7-252" fmla="*/ 3551212 h 3551212"/>
              <a:gd name="connsiteX8-253" fmla="*/ 344812 w 5576809"/>
              <a:gd name="connsiteY8-254" fmla="*/ 2895780 h 3551212"/>
              <a:gd name="connsiteX9-255" fmla="*/ 728572 w 5576809"/>
              <a:gd name="connsiteY9-256" fmla="*/ 1747032 h 3551212"/>
              <a:gd name="connsiteX10-257" fmla="*/ 17261 w 5576809"/>
              <a:gd name="connsiteY10-258" fmla="*/ 3792 h 3551212"/>
              <a:gd name="connsiteX0-259" fmla="*/ 17261 w 5576809"/>
              <a:gd name="connsiteY0-260" fmla="*/ 3792 h 3551212"/>
              <a:gd name="connsiteX1-261" fmla="*/ 1431867 w 5576809"/>
              <a:gd name="connsiteY1-262" fmla="*/ 207234 h 3551212"/>
              <a:gd name="connsiteX2-263" fmla="*/ 4230090 w 5576809"/>
              <a:gd name="connsiteY2-264" fmla="*/ 94286 h 3551212"/>
              <a:gd name="connsiteX3-265" fmla="*/ 5489869 w 5576809"/>
              <a:gd name="connsiteY3-266" fmla="*/ 3792 h 3551212"/>
              <a:gd name="connsiteX4-267" fmla="*/ 4858949 w 5576809"/>
              <a:gd name="connsiteY4-268" fmla="*/ 1661434 h 3551212"/>
              <a:gd name="connsiteX5-269" fmla="*/ 5576809 w 5576809"/>
              <a:gd name="connsiteY5-270" fmla="*/ 3315466 h 3551212"/>
              <a:gd name="connsiteX6-271" fmla="*/ 1993383 w 5576809"/>
              <a:gd name="connsiteY6-272" fmla="*/ 3339564 h 3551212"/>
              <a:gd name="connsiteX7-273" fmla="*/ 0 w 5576809"/>
              <a:gd name="connsiteY7-274" fmla="*/ 3551212 h 3551212"/>
              <a:gd name="connsiteX8-275" fmla="*/ 344812 w 5576809"/>
              <a:gd name="connsiteY8-276" fmla="*/ 2895780 h 3551212"/>
              <a:gd name="connsiteX9-277" fmla="*/ 728572 w 5576809"/>
              <a:gd name="connsiteY9-278" fmla="*/ 1747032 h 3551212"/>
              <a:gd name="connsiteX10-279" fmla="*/ 17261 w 5576809"/>
              <a:gd name="connsiteY10-280" fmla="*/ 3792 h 3551212"/>
              <a:gd name="connsiteX0-281" fmla="*/ 17261 w 5576809"/>
              <a:gd name="connsiteY0-282" fmla="*/ 3792 h 3551212"/>
              <a:gd name="connsiteX1-283" fmla="*/ 1431867 w 5576809"/>
              <a:gd name="connsiteY1-284" fmla="*/ 207234 h 3551212"/>
              <a:gd name="connsiteX2-285" fmla="*/ 4230090 w 5576809"/>
              <a:gd name="connsiteY2-286" fmla="*/ 94286 h 3551212"/>
              <a:gd name="connsiteX3-287" fmla="*/ 5489869 w 5576809"/>
              <a:gd name="connsiteY3-288" fmla="*/ 3792 h 3551212"/>
              <a:gd name="connsiteX4-289" fmla="*/ 4858949 w 5576809"/>
              <a:gd name="connsiteY4-290" fmla="*/ 1661434 h 3551212"/>
              <a:gd name="connsiteX5-291" fmla="*/ 5576809 w 5576809"/>
              <a:gd name="connsiteY5-292" fmla="*/ 3315466 h 3551212"/>
              <a:gd name="connsiteX6-293" fmla="*/ 1993383 w 5576809"/>
              <a:gd name="connsiteY6-294" fmla="*/ 3339564 h 3551212"/>
              <a:gd name="connsiteX7-295" fmla="*/ 0 w 5576809"/>
              <a:gd name="connsiteY7-296" fmla="*/ 3551212 h 3551212"/>
              <a:gd name="connsiteX8-297" fmla="*/ 344812 w 5576809"/>
              <a:gd name="connsiteY8-298" fmla="*/ 2895780 h 3551212"/>
              <a:gd name="connsiteX9-299" fmla="*/ 728572 w 5576809"/>
              <a:gd name="connsiteY9-300" fmla="*/ 1747032 h 3551212"/>
              <a:gd name="connsiteX10-301" fmla="*/ 17261 w 5576809"/>
              <a:gd name="connsiteY10-302" fmla="*/ 3792 h 3551212"/>
              <a:gd name="connsiteX0-303" fmla="*/ 17261 w 5536272"/>
              <a:gd name="connsiteY0-304" fmla="*/ 3792 h 3551212"/>
              <a:gd name="connsiteX1-305" fmla="*/ 1431867 w 5536272"/>
              <a:gd name="connsiteY1-306" fmla="*/ 207234 h 3551212"/>
              <a:gd name="connsiteX2-307" fmla="*/ 4230090 w 5536272"/>
              <a:gd name="connsiteY2-308" fmla="*/ 94286 h 3551212"/>
              <a:gd name="connsiteX3-309" fmla="*/ 5489869 w 5536272"/>
              <a:gd name="connsiteY3-310" fmla="*/ 3792 h 3551212"/>
              <a:gd name="connsiteX4-311" fmla="*/ 4858949 w 5536272"/>
              <a:gd name="connsiteY4-312" fmla="*/ 1661434 h 3551212"/>
              <a:gd name="connsiteX5-313" fmla="*/ 5536272 w 5536272"/>
              <a:gd name="connsiteY5-314" fmla="*/ 3537882 h 3551212"/>
              <a:gd name="connsiteX6-315" fmla="*/ 1993383 w 5536272"/>
              <a:gd name="connsiteY6-316" fmla="*/ 3339564 h 3551212"/>
              <a:gd name="connsiteX7-317" fmla="*/ 0 w 5536272"/>
              <a:gd name="connsiteY7-318" fmla="*/ 3551212 h 3551212"/>
              <a:gd name="connsiteX8-319" fmla="*/ 344812 w 5536272"/>
              <a:gd name="connsiteY8-320" fmla="*/ 2895780 h 3551212"/>
              <a:gd name="connsiteX9-321" fmla="*/ 728572 w 5536272"/>
              <a:gd name="connsiteY9-322" fmla="*/ 1747032 h 3551212"/>
              <a:gd name="connsiteX10-323" fmla="*/ 17261 w 5536272"/>
              <a:gd name="connsiteY10-324" fmla="*/ 3792 h 35512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71" y="connsiteY7-72"/>
              </a:cxn>
              <a:cxn ang="0">
                <a:pos x="connsiteX8-89" y="connsiteY8-90"/>
              </a:cxn>
              <a:cxn ang="0">
                <a:pos x="connsiteX9-109" y="connsiteY9-110"/>
              </a:cxn>
              <a:cxn ang="0">
                <a:pos x="connsiteX10-191" y="connsiteY10-192"/>
              </a:cxn>
            </a:cxnLst>
            <a:rect l="l" t="t" r="r" b="b"/>
            <a:pathLst>
              <a:path w="5536272" h="3551212">
                <a:moveTo>
                  <a:pt x="17261" y="3792"/>
                </a:moveTo>
                <a:cubicBezTo>
                  <a:pt x="258233" y="-31610"/>
                  <a:pt x="729729" y="192152"/>
                  <a:pt x="1431867" y="207234"/>
                </a:cubicBezTo>
                <a:cubicBezTo>
                  <a:pt x="2134005" y="222316"/>
                  <a:pt x="3552197" y="99165"/>
                  <a:pt x="4230090" y="94286"/>
                </a:cubicBezTo>
                <a:lnTo>
                  <a:pt x="5489869" y="3792"/>
                </a:lnTo>
                <a:cubicBezTo>
                  <a:pt x="5223543" y="615019"/>
                  <a:pt x="5136817" y="1108887"/>
                  <a:pt x="4858949" y="1661434"/>
                </a:cubicBezTo>
                <a:lnTo>
                  <a:pt x="5536272" y="3537882"/>
                </a:lnTo>
                <a:lnTo>
                  <a:pt x="1993383" y="3339564"/>
                </a:lnTo>
                <a:cubicBezTo>
                  <a:pt x="1347639" y="3370919"/>
                  <a:pt x="645744" y="3519857"/>
                  <a:pt x="0" y="3551212"/>
                </a:cubicBezTo>
                <a:lnTo>
                  <a:pt x="344812" y="2895780"/>
                </a:lnTo>
                <a:lnTo>
                  <a:pt x="728572" y="1747032"/>
                </a:lnTo>
                <a:lnTo>
                  <a:pt x="17261" y="3792"/>
                </a:lnTo>
                <a:close/>
              </a:path>
            </a:pathLst>
          </a:custGeom>
          <a:solidFill>
            <a:srgbClr val="CDA627"/>
          </a:solidFill>
          <a:ln>
            <a:noFill/>
          </a:ln>
          <a:effectLst>
            <a:outerShdw blurRad="38100" dist="38100" dir="8220000" algn="tl" rotWithShape="0">
              <a:srgbClr val="000000">
                <a:alpha val="40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9" name="Chevron 18"/>
          <p:cNvSpPr/>
          <p:nvPr userDrawn="1"/>
        </p:nvSpPr>
        <p:spPr bwMode="auto">
          <a:xfrm rot="21084163">
            <a:off x="12254583" y="6633366"/>
            <a:ext cx="5760640" cy="1270314"/>
          </a:xfrm>
          <a:custGeom>
            <a:avLst/>
            <a:gdLst>
              <a:gd name="connsiteX0" fmla="*/ 0 w 7200800"/>
              <a:gd name="connsiteY0" fmla="*/ 0 h 3456384"/>
              <a:gd name="connsiteX1" fmla="*/ 5472608 w 7200800"/>
              <a:gd name="connsiteY1" fmla="*/ 0 h 3456384"/>
              <a:gd name="connsiteX2" fmla="*/ 7200800 w 7200800"/>
              <a:gd name="connsiteY2" fmla="*/ 1728192 h 3456384"/>
              <a:gd name="connsiteX3" fmla="*/ 5472608 w 7200800"/>
              <a:gd name="connsiteY3" fmla="*/ 3456384 h 3456384"/>
              <a:gd name="connsiteX4" fmla="*/ 0 w 7200800"/>
              <a:gd name="connsiteY4" fmla="*/ 3456384 h 3456384"/>
              <a:gd name="connsiteX5" fmla="*/ 1728192 w 7200800"/>
              <a:gd name="connsiteY5" fmla="*/ 1728192 h 3456384"/>
              <a:gd name="connsiteX6" fmla="*/ 0 w 7200800"/>
              <a:gd name="connsiteY6" fmla="*/ 0 h 3456384"/>
              <a:gd name="connsiteX0-1" fmla="*/ 0 w 5472608"/>
              <a:gd name="connsiteY0-2" fmla="*/ 0 h 3456384"/>
              <a:gd name="connsiteX1-3" fmla="*/ 5472608 w 5472608"/>
              <a:gd name="connsiteY1-4" fmla="*/ 0 h 3456384"/>
              <a:gd name="connsiteX2-5" fmla="*/ 4096206 w 5472608"/>
              <a:gd name="connsiteY2-6" fmla="*/ 1681159 h 3456384"/>
              <a:gd name="connsiteX3-7" fmla="*/ 5472608 w 5472608"/>
              <a:gd name="connsiteY3-8" fmla="*/ 3456384 h 3456384"/>
              <a:gd name="connsiteX4-9" fmla="*/ 0 w 5472608"/>
              <a:gd name="connsiteY4-10" fmla="*/ 3456384 h 3456384"/>
              <a:gd name="connsiteX5-11" fmla="*/ 1728192 w 5472608"/>
              <a:gd name="connsiteY5-12" fmla="*/ 1728192 h 3456384"/>
              <a:gd name="connsiteX6-13" fmla="*/ 0 w 5472608"/>
              <a:gd name="connsiteY6-14" fmla="*/ 0 h 3456384"/>
              <a:gd name="connsiteX0-15" fmla="*/ 0 w 5472608"/>
              <a:gd name="connsiteY0-16" fmla="*/ 0 h 3456384"/>
              <a:gd name="connsiteX1-17" fmla="*/ 5472608 w 5472608"/>
              <a:gd name="connsiteY1-18" fmla="*/ 0 h 3456384"/>
              <a:gd name="connsiteX2-19" fmla="*/ 4096206 w 5472608"/>
              <a:gd name="connsiteY2-20" fmla="*/ 1681159 h 3456384"/>
              <a:gd name="connsiteX3-21" fmla="*/ 5472608 w 5472608"/>
              <a:gd name="connsiteY3-22" fmla="*/ 3456384 h 3456384"/>
              <a:gd name="connsiteX4-23" fmla="*/ 0 w 5472608"/>
              <a:gd name="connsiteY4-24" fmla="*/ 3456384 h 3456384"/>
              <a:gd name="connsiteX5-25" fmla="*/ 913994 w 5472608"/>
              <a:gd name="connsiteY5-26" fmla="*/ 1704675 h 3456384"/>
              <a:gd name="connsiteX6-27" fmla="*/ 0 w 5472608"/>
              <a:gd name="connsiteY6-28" fmla="*/ 0 h 3456384"/>
              <a:gd name="connsiteX0-29" fmla="*/ 0 w 5472608"/>
              <a:gd name="connsiteY0-30" fmla="*/ 0 h 3456384"/>
              <a:gd name="connsiteX1-31" fmla="*/ 5472608 w 5472608"/>
              <a:gd name="connsiteY1-32" fmla="*/ 0 h 3456384"/>
              <a:gd name="connsiteX2-33" fmla="*/ 4639005 w 5472608"/>
              <a:gd name="connsiteY2-34" fmla="*/ 1657642 h 3456384"/>
              <a:gd name="connsiteX3-35" fmla="*/ 5472608 w 5472608"/>
              <a:gd name="connsiteY3-36" fmla="*/ 3456384 h 3456384"/>
              <a:gd name="connsiteX4-37" fmla="*/ 0 w 5472608"/>
              <a:gd name="connsiteY4-38" fmla="*/ 3456384 h 3456384"/>
              <a:gd name="connsiteX5-39" fmla="*/ 913994 w 5472608"/>
              <a:gd name="connsiteY5-40" fmla="*/ 1704675 h 3456384"/>
              <a:gd name="connsiteX6-41" fmla="*/ 0 w 5472608"/>
              <a:gd name="connsiteY6-42" fmla="*/ 0 h 3456384"/>
              <a:gd name="connsiteX0-43" fmla="*/ 0 w 5472608"/>
              <a:gd name="connsiteY0-44" fmla="*/ 0 h 3456384"/>
              <a:gd name="connsiteX1-45" fmla="*/ 5472608 w 5472608"/>
              <a:gd name="connsiteY1-46" fmla="*/ 0 h 3456384"/>
              <a:gd name="connsiteX2-47" fmla="*/ 4639005 w 5472608"/>
              <a:gd name="connsiteY2-48" fmla="*/ 1657642 h 3456384"/>
              <a:gd name="connsiteX3-49" fmla="*/ 5472608 w 5472608"/>
              <a:gd name="connsiteY3-50" fmla="*/ 3456384 h 3456384"/>
              <a:gd name="connsiteX4-51" fmla="*/ 1976122 w 5472608"/>
              <a:gd name="connsiteY4-52" fmla="*/ 3335772 h 3456384"/>
              <a:gd name="connsiteX5-53" fmla="*/ 0 w 5472608"/>
              <a:gd name="connsiteY5-54" fmla="*/ 3456384 h 3456384"/>
              <a:gd name="connsiteX6-55" fmla="*/ 913994 w 5472608"/>
              <a:gd name="connsiteY6-56" fmla="*/ 1704675 h 3456384"/>
              <a:gd name="connsiteX7" fmla="*/ 0 w 5472608"/>
              <a:gd name="connsiteY7" fmla="*/ 0 h 3456384"/>
              <a:gd name="connsiteX0-57" fmla="*/ 17261 w 5489869"/>
              <a:gd name="connsiteY0-58" fmla="*/ 0 h 3547420"/>
              <a:gd name="connsiteX1-59" fmla="*/ 5489869 w 5489869"/>
              <a:gd name="connsiteY1-60" fmla="*/ 0 h 3547420"/>
              <a:gd name="connsiteX2-61" fmla="*/ 4656266 w 5489869"/>
              <a:gd name="connsiteY2-62" fmla="*/ 1657642 h 3547420"/>
              <a:gd name="connsiteX3-63" fmla="*/ 5489869 w 5489869"/>
              <a:gd name="connsiteY3-64" fmla="*/ 3456384 h 3547420"/>
              <a:gd name="connsiteX4-65" fmla="*/ 1993383 w 5489869"/>
              <a:gd name="connsiteY4-66" fmla="*/ 3335772 h 3547420"/>
              <a:gd name="connsiteX5-67" fmla="*/ 0 w 5489869"/>
              <a:gd name="connsiteY5-68" fmla="*/ 3547420 h 3547420"/>
              <a:gd name="connsiteX6-69" fmla="*/ 17261 w 5489869"/>
              <a:gd name="connsiteY6-70" fmla="*/ 3456384 h 3547420"/>
              <a:gd name="connsiteX7-71" fmla="*/ 931255 w 5489869"/>
              <a:gd name="connsiteY7-72" fmla="*/ 1704675 h 3547420"/>
              <a:gd name="connsiteX8" fmla="*/ 17261 w 5489869"/>
              <a:gd name="connsiteY8" fmla="*/ 0 h 3547420"/>
              <a:gd name="connsiteX0-73" fmla="*/ 17261 w 5489869"/>
              <a:gd name="connsiteY0-74" fmla="*/ 534 h 3547954"/>
              <a:gd name="connsiteX1-75" fmla="*/ 4230090 w 5489869"/>
              <a:gd name="connsiteY1-76" fmla="*/ 91028 h 3547954"/>
              <a:gd name="connsiteX2-77" fmla="*/ 5489869 w 5489869"/>
              <a:gd name="connsiteY2-78" fmla="*/ 534 h 3547954"/>
              <a:gd name="connsiteX3-79" fmla="*/ 4656266 w 5489869"/>
              <a:gd name="connsiteY3-80" fmla="*/ 1658176 h 3547954"/>
              <a:gd name="connsiteX4-81" fmla="*/ 5489869 w 5489869"/>
              <a:gd name="connsiteY4-82" fmla="*/ 3456918 h 3547954"/>
              <a:gd name="connsiteX5-83" fmla="*/ 1993383 w 5489869"/>
              <a:gd name="connsiteY5-84" fmla="*/ 3336306 h 3547954"/>
              <a:gd name="connsiteX6-85" fmla="*/ 0 w 5489869"/>
              <a:gd name="connsiteY6-86" fmla="*/ 3547954 h 3547954"/>
              <a:gd name="connsiteX7-87" fmla="*/ 17261 w 5489869"/>
              <a:gd name="connsiteY7-88" fmla="*/ 3456918 h 3547954"/>
              <a:gd name="connsiteX8-89" fmla="*/ 931255 w 5489869"/>
              <a:gd name="connsiteY8-90" fmla="*/ 1705209 h 3547954"/>
              <a:gd name="connsiteX9" fmla="*/ 17261 w 5489869"/>
              <a:gd name="connsiteY9" fmla="*/ 534 h 3547954"/>
              <a:gd name="connsiteX0-91" fmla="*/ 17261 w 5489869"/>
              <a:gd name="connsiteY0-92" fmla="*/ 534 h 3547954"/>
              <a:gd name="connsiteX1-93" fmla="*/ 4230090 w 5489869"/>
              <a:gd name="connsiteY1-94" fmla="*/ 91028 h 3547954"/>
              <a:gd name="connsiteX2-95" fmla="*/ 5489869 w 5489869"/>
              <a:gd name="connsiteY2-96" fmla="*/ 534 h 3547954"/>
              <a:gd name="connsiteX3-97" fmla="*/ 4656266 w 5489869"/>
              <a:gd name="connsiteY3-98" fmla="*/ 1658176 h 3547954"/>
              <a:gd name="connsiteX4-99" fmla="*/ 5489869 w 5489869"/>
              <a:gd name="connsiteY4-100" fmla="*/ 3456918 h 3547954"/>
              <a:gd name="connsiteX5-101" fmla="*/ 1993383 w 5489869"/>
              <a:gd name="connsiteY5-102" fmla="*/ 3336306 h 3547954"/>
              <a:gd name="connsiteX6-103" fmla="*/ 0 w 5489869"/>
              <a:gd name="connsiteY6-104" fmla="*/ 3547954 h 3547954"/>
              <a:gd name="connsiteX7-105" fmla="*/ 17261 w 5489869"/>
              <a:gd name="connsiteY7-106" fmla="*/ 3456918 h 3547954"/>
              <a:gd name="connsiteX8-107" fmla="*/ 931255 w 5489869"/>
              <a:gd name="connsiteY8-108" fmla="*/ 1705209 h 3547954"/>
              <a:gd name="connsiteX9-109" fmla="*/ 17261 w 5489869"/>
              <a:gd name="connsiteY9-110" fmla="*/ 534 h 3547954"/>
              <a:gd name="connsiteX0-111" fmla="*/ 17261 w 5489869"/>
              <a:gd name="connsiteY0-112" fmla="*/ 534 h 3547954"/>
              <a:gd name="connsiteX1-113" fmla="*/ 4230090 w 5489869"/>
              <a:gd name="connsiteY1-114" fmla="*/ 91028 h 3547954"/>
              <a:gd name="connsiteX2-115" fmla="*/ 5489869 w 5489869"/>
              <a:gd name="connsiteY2-116" fmla="*/ 534 h 3547954"/>
              <a:gd name="connsiteX3-117" fmla="*/ 4656266 w 5489869"/>
              <a:gd name="connsiteY3-118" fmla="*/ 1658176 h 3547954"/>
              <a:gd name="connsiteX4-119" fmla="*/ 5489869 w 5489869"/>
              <a:gd name="connsiteY4-120" fmla="*/ 3456918 h 3547954"/>
              <a:gd name="connsiteX5-121" fmla="*/ 1993383 w 5489869"/>
              <a:gd name="connsiteY5-122" fmla="*/ 3336306 h 3547954"/>
              <a:gd name="connsiteX6-123" fmla="*/ 0 w 5489869"/>
              <a:gd name="connsiteY6-124" fmla="*/ 3547954 h 3547954"/>
              <a:gd name="connsiteX7-125" fmla="*/ 363529 w 5489869"/>
              <a:gd name="connsiteY7-126" fmla="*/ 2986588 h 3547954"/>
              <a:gd name="connsiteX8-127" fmla="*/ 931255 w 5489869"/>
              <a:gd name="connsiteY8-128" fmla="*/ 1705209 h 3547954"/>
              <a:gd name="connsiteX9-129" fmla="*/ 17261 w 5489869"/>
              <a:gd name="connsiteY9-130" fmla="*/ 534 h 3547954"/>
              <a:gd name="connsiteX0-131" fmla="*/ 17261 w 5489869"/>
              <a:gd name="connsiteY0-132" fmla="*/ 534 h 3547954"/>
              <a:gd name="connsiteX1-133" fmla="*/ 4230090 w 5489869"/>
              <a:gd name="connsiteY1-134" fmla="*/ 91028 h 3547954"/>
              <a:gd name="connsiteX2-135" fmla="*/ 5489869 w 5489869"/>
              <a:gd name="connsiteY2-136" fmla="*/ 534 h 3547954"/>
              <a:gd name="connsiteX3-137" fmla="*/ 4656266 w 5489869"/>
              <a:gd name="connsiteY3-138" fmla="*/ 1658176 h 3547954"/>
              <a:gd name="connsiteX4-139" fmla="*/ 5489869 w 5489869"/>
              <a:gd name="connsiteY4-140" fmla="*/ 3456918 h 3547954"/>
              <a:gd name="connsiteX5-141" fmla="*/ 1993383 w 5489869"/>
              <a:gd name="connsiteY5-142" fmla="*/ 3336306 h 3547954"/>
              <a:gd name="connsiteX6-143" fmla="*/ 0 w 5489869"/>
              <a:gd name="connsiteY6-144" fmla="*/ 3547954 h 3547954"/>
              <a:gd name="connsiteX7-145" fmla="*/ 344812 w 5489869"/>
              <a:gd name="connsiteY7-146" fmla="*/ 2892522 h 3547954"/>
              <a:gd name="connsiteX8-147" fmla="*/ 931255 w 5489869"/>
              <a:gd name="connsiteY8-148" fmla="*/ 1705209 h 3547954"/>
              <a:gd name="connsiteX9-149" fmla="*/ 17261 w 5489869"/>
              <a:gd name="connsiteY9-150" fmla="*/ 534 h 3547954"/>
              <a:gd name="connsiteX0-151" fmla="*/ 17261 w 5489869"/>
              <a:gd name="connsiteY0-152" fmla="*/ 88742 h 3636162"/>
              <a:gd name="connsiteX1-153" fmla="*/ 1431867 w 5489869"/>
              <a:gd name="connsiteY1-154" fmla="*/ 292184 h 3636162"/>
              <a:gd name="connsiteX2-155" fmla="*/ 4230090 w 5489869"/>
              <a:gd name="connsiteY2-156" fmla="*/ 179236 h 3636162"/>
              <a:gd name="connsiteX3-157" fmla="*/ 5489869 w 5489869"/>
              <a:gd name="connsiteY3-158" fmla="*/ 88742 h 3636162"/>
              <a:gd name="connsiteX4-159" fmla="*/ 4656266 w 5489869"/>
              <a:gd name="connsiteY4-160" fmla="*/ 1746384 h 3636162"/>
              <a:gd name="connsiteX5-161" fmla="*/ 5489869 w 5489869"/>
              <a:gd name="connsiteY5-162" fmla="*/ 3545126 h 3636162"/>
              <a:gd name="connsiteX6-163" fmla="*/ 1993383 w 5489869"/>
              <a:gd name="connsiteY6-164" fmla="*/ 3424514 h 3636162"/>
              <a:gd name="connsiteX7-165" fmla="*/ 0 w 5489869"/>
              <a:gd name="connsiteY7-166" fmla="*/ 3636162 h 3636162"/>
              <a:gd name="connsiteX8-167" fmla="*/ 344812 w 5489869"/>
              <a:gd name="connsiteY8-168" fmla="*/ 2980730 h 3636162"/>
              <a:gd name="connsiteX9-169" fmla="*/ 931255 w 5489869"/>
              <a:gd name="connsiteY9-170" fmla="*/ 1793417 h 3636162"/>
              <a:gd name="connsiteX10" fmla="*/ 17261 w 5489869"/>
              <a:gd name="connsiteY10" fmla="*/ 88742 h 3636162"/>
              <a:gd name="connsiteX0-171" fmla="*/ 17261 w 5489869"/>
              <a:gd name="connsiteY0-172" fmla="*/ 3793 h 3551213"/>
              <a:gd name="connsiteX1-173" fmla="*/ 1431867 w 5489869"/>
              <a:gd name="connsiteY1-174" fmla="*/ 207235 h 3551213"/>
              <a:gd name="connsiteX2-175" fmla="*/ 4230090 w 5489869"/>
              <a:gd name="connsiteY2-176" fmla="*/ 94287 h 3551213"/>
              <a:gd name="connsiteX3-177" fmla="*/ 5489869 w 5489869"/>
              <a:gd name="connsiteY3-178" fmla="*/ 3793 h 3551213"/>
              <a:gd name="connsiteX4-179" fmla="*/ 4656266 w 5489869"/>
              <a:gd name="connsiteY4-180" fmla="*/ 1661435 h 3551213"/>
              <a:gd name="connsiteX5-181" fmla="*/ 5489869 w 5489869"/>
              <a:gd name="connsiteY5-182" fmla="*/ 3460177 h 3551213"/>
              <a:gd name="connsiteX6-183" fmla="*/ 1993383 w 5489869"/>
              <a:gd name="connsiteY6-184" fmla="*/ 3339565 h 3551213"/>
              <a:gd name="connsiteX7-185" fmla="*/ 0 w 5489869"/>
              <a:gd name="connsiteY7-186" fmla="*/ 3551213 h 3551213"/>
              <a:gd name="connsiteX8-187" fmla="*/ 344812 w 5489869"/>
              <a:gd name="connsiteY8-188" fmla="*/ 2895781 h 3551213"/>
              <a:gd name="connsiteX9-189" fmla="*/ 931255 w 5489869"/>
              <a:gd name="connsiteY9-190" fmla="*/ 1708468 h 3551213"/>
              <a:gd name="connsiteX10-191" fmla="*/ 17261 w 5489869"/>
              <a:gd name="connsiteY10-192" fmla="*/ 3793 h 3551213"/>
              <a:gd name="connsiteX0-193" fmla="*/ 17261 w 5489869"/>
              <a:gd name="connsiteY0-194" fmla="*/ 3792 h 3551212"/>
              <a:gd name="connsiteX1-195" fmla="*/ 1431867 w 5489869"/>
              <a:gd name="connsiteY1-196" fmla="*/ 207234 h 3551212"/>
              <a:gd name="connsiteX2-197" fmla="*/ 4230090 w 5489869"/>
              <a:gd name="connsiteY2-198" fmla="*/ 94286 h 3551212"/>
              <a:gd name="connsiteX3-199" fmla="*/ 5489869 w 5489869"/>
              <a:gd name="connsiteY3-200" fmla="*/ 3792 h 3551212"/>
              <a:gd name="connsiteX4-201" fmla="*/ 4656266 w 5489869"/>
              <a:gd name="connsiteY4-202" fmla="*/ 1661434 h 3551212"/>
              <a:gd name="connsiteX5-203" fmla="*/ 5489869 w 5489869"/>
              <a:gd name="connsiteY5-204" fmla="*/ 3460176 h 3551212"/>
              <a:gd name="connsiteX6-205" fmla="*/ 1993383 w 5489869"/>
              <a:gd name="connsiteY6-206" fmla="*/ 3339564 h 3551212"/>
              <a:gd name="connsiteX7-207" fmla="*/ 0 w 5489869"/>
              <a:gd name="connsiteY7-208" fmla="*/ 3551212 h 3551212"/>
              <a:gd name="connsiteX8-209" fmla="*/ 344812 w 5489869"/>
              <a:gd name="connsiteY8-210" fmla="*/ 2895780 h 3551212"/>
              <a:gd name="connsiteX9-211" fmla="*/ 931255 w 5489869"/>
              <a:gd name="connsiteY9-212" fmla="*/ 1708467 h 3551212"/>
              <a:gd name="connsiteX10-213" fmla="*/ 17261 w 5489869"/>
              <a:gd name="connsiteY10-214" fmla="*/ 3792 h 3551212"/>
              <a:gd name="connsiteX0-215" fmla="*/ 17261 w 5576809"/>
              <a:gd name="connsiteY0-216" fmla="*/ 3792 h 3551212"/>
              <a:gd name="connsiteX1-217" fmla="*/ 1431867 w 5576809"/>
              <a:gd name="connsiteY1-218" fmla="*/ 207234 h 3551212"/>
              <a:gd name="connsiteX2-219" fmla="*/ 4230090 w 5576809"/>
              <a:gd name="connsiteY2-220" fmla="*/ 94286 h 3551212"/>
              <a:gd name="connsiteX3-221" fmla="*/ 5489869 w 5576809"/>
              <a:gd name="connsiteY3-222" fmla="*/ 3792 h 3551212"/>
              <a:gd name="connsiteX4-223" fmla="*/ 4656266 w 5576809"/>
              <a:gd name="connsiteY4-224" fmla="*/ 1661434 h 3551212"/>
              <a:gd name="connsiteX5-225" fmla="*/ 5576809 w 5576809"/>
              <a:gd name="connsiteY5-226" fmla="*/ 3315466 h 3551212"/>
              <a:gd name="connsiteX6-227" fmla="*/ 1993383 w 5576809"/>
              <a:gd name="connsiteY6-228" fmla="*/ 3339564 h 3551212"/>
              <a:gd name="connsiteX7-229" fmla="*/ 0 w 5576809"/>
              <a:gd name="connsiteY7-230" fmla="*/ 3551212 h 3551212"/>
              <a:gd name="connsiteX8-231" fmla="*/ 344812 w 5576809"/>
              <a:gd name="connsiteY8-232" fmla="*/ 2895780 h 3551212"/>
              <a:gd name="connsiteX9-233" fmla="*/ 931255 w 5576809"/>
              <a:gd name="connsiteY9-234" fmla="*/ 1708467 h 3551212"/>
              <a:gd name="connsiteX10-235" fmla="*/ 17261 w 5576809"/>
              <a:gd name="connsiteY10-236" fmla="*/ 3792 h 3551212"/>
              <a:gd name="connsiteX0-237" fmla="*/ 17261 w 5576809"/>
              <a:gd name="connsiteY0-238" fmla="*/ 3792 h 3551212"/>
              <a:gd name="connsiteX1-239" fmla="*/ 1431867 w 5576809"/>
              <a:gd name="connsiteY1-240" fmla="*/ 207234 h 3551212"/>
              <a:gd name="connsiteX2-241" fmla="*/ 4230090 w 5576809"/>
              <a:gd name="connsiteY2-242" fmla="*/ 94286 h 3551212"/>
              <a:gd name="connsiteX3-243" fmla="*/ 5489869 w 5576809"/>
              <a:gd name="connsiteY3-244" fmla="*/ 3792 h 3551212"/>
              <a:gd name="connsiteX4-245" fmla="*/ 4656266 w 5576809"/>
              <a:gd name="connsiteY4-246" fmla="*/ 1661434 h 3551212"/>
              <a:gd name="connsiteX5-247" fmla="*/ 5576809 w 5576809"/>
              <a:gd name="connsiteY5-248" fmla="*/ 3315466 h 3551212"/>
              <a:gd name="connsiteX6-249" fmla="*/ 1993383 w 5576809"/>
              <a:gd name="connsiteY6-250" fmla="*/ 3339564 h 3551212"/>
              <a:gd name="connsiteX7-251" fmla="*/ 0 w 5576809"/>
              <a:gd name="connsiteY7-252" fmla="*/ 3551212 h 3551212"/>
              <a:gd name="connsiteX8-253" fmla="*/ 344812 w 5576809"/>
              <a:gd name="connsiteY8-254" fmla="*/ 2895780 h 3551212"/>
              <a:gd name="connsiteX9-255" fmla="*/ 728572 w 5576809"/>
              <a:gd name="connsiteY9-256" fmla="*/ 1747032 h 3551212"/>
              <a:gd name="connsiteX10-257" fmla="*/ 17261 w 5576809"/>
              <a:gd name="connsiteY10-258" fmla="*/ 3792 h 3551212"/>
              <a:gd name="connsiteX0-259" fmla="*/ 17261 w 5576809"/>
              <a:gd name="connsiteY0-260" fmla="*/ 3792 h 3551212"/>
              <a:gd name="connsiteX1-261" fmla="*/ 1431867 w 5576809"/>
              <a:gd name="connsiteY1-262" fmla="*/ 207234 h 3551212"/>
              <a:gd name="connsiteX2-263" fmla="*/ 4230090 w 5576809"/>
              <a:gd name="connsiteY2-264" fmla="*/ 94286 h 3551212"/>
              <a:gd name="connsiteX3-265" fmla="*/ 5489869 w 5576809"/>
              <a:gd name="connsiteY3-266" fmla="*/ 3792 h 3551212"/>
              <a:gd name="connsiteX4-267" fmla="*/ 4858949 w 5576809"/>
              <a:gd name="connsiteY4-268" fmla="*/ 1661434 h 3551212"/>
              <a:gd name="connsiteX5-269" fmla="*/ 5576809 w 5576809"/>
              <a:gd name="connsiteY5-270" fmla="*/ 3315466 h 3551212"/>
              <a:gd name="connsiteX6-271" fmla="*/ 1993383 w 5576809"/>
              <a:gd name="connsiteY6-272" fmla="*/ 3339564 h 3551212"/>
              <a:gd name="connsiteX7-273" fmla="*/ 0 w 5576809"/>
              <a:gd name="connsiteY7-274" fmla="*/ 3551212 h 3551212"/>
              <a:gd name="connsiteX8-275" fmla="*/ 344812 w 5576809"/>
              <a:gd name="connsiteY8-276" fmla="*/ 2895780 h 3551212"/>
              <a:gd name="connsiteX9-277" fmla="*/ 728572 w 5576809"/>
              <a:gd name="connsiteY9-278" fmla="*/ 1747032 h 3551212"/>
              <a:gd name="connsiteX10-279" fmla="*/ 17261 w 5576809"/>
              <a:gd name="connsiteY10-280" fmla="*/ 3792 h 3551212"/>
              <a:gd name="connsiteX0-281" fmla="*/ 17261 w 5576809"/>
              <a:gd name="connsiteY0-282" fmla="*/ 3792 h 3551212"/>
              <a:gd name="connsiteX1-283" fmla="*/ 1431867 w 5576809"/>
              <a:gd name="connsiteY1-284" fmla="*/ 207234 h 3551212"/>
              <a:gd name="connsiteX2-285" fmla="*/ 4230090 w 5576809"/>
              <a:gd name="connsiteY2-286" fmla="*/ 94286 h 3551212"/>
              <a:gd name="connsiteX3-287" fmla="*/ 5489869 w 5576809"/>
              <a:gd name="connsiteY3-288" fmla="*/ 3792 h 3551212"/>
              <a:gd name="connsiteX4-289" fmla="*/ 4858949 w 5576809"/>
              <a:gd name="connsiteY4-290" fmla="*/ 1661434 h 3551212"/>
              <a:gd name="connsiteX5-291" fmla="*/ 5576809 w 5576809"/>
              <a:gd name="connsiteY5-292" fmla="*/ 3315466 h 3551212"/>
              <a:gd name="connsiteX6-293" fmla="*/ 1993383 w 5576809"/>
              <a:gd name="connsiteY6-294" fmla="*/ 3339564 h 3551212"/>
              <a:gd name="connsiteX7-295" fmla="*/ 0 w 5576809"/>
              <a:gd name="connsiteY7-296" fmla="*/ 3551212 h 3551212"/>
              <a:gd name="connsiteX8-297" fmla="*/ 344812 w 5576809"/>
              <a:gd name="connsiteY8-298" fmla="*/ 2895780 h 3551212"/>
              <a:gd name="connsiteX9-299" fmla="*/ 728572 w 5576809"/>
              <a:gd name="connsiteY9-300" fmla="*/ 1747032 h 3551212"/>
              <a:gd name="connsiteX10-301" fmla="*/ 17261 w 5576809"/>
              <a:gd name="connsiteY10-302" fmla="*/ 3792 h 3551212"/>
              <a:gd name="connsiteX0-303" fmla="*/ 17261 w 5536272"/>
              <a:gd name="connsiteY0-304" fmla="*/ 3792 h 3551212"/>
              <a:gd name="connsiteX1-305" fmla="*/ 1431867 w 5536272"/>
              <a:gd name="connsiteY1-306" fmla="*/ 207234 h 3551212"/>
              <a:gd name="connsiteX2-307" fmla="*/ 4230090 w 5536272"/>
              <a:gd name="connsiteY2-308" fmla="*/ 94286 h 3551212"/>
              <a:gd name="connsiteX3-309" fmla="*/ 5489869 w 5536272"/>
              <a:gd name="connsiteY3-310" fmla="*/ 3792 h 3551212"/>
              <a:gd name="connsiteX4-311" fmla="*/ 4858949 w 5536272"/>
              <a:gd name="connsiteY4-312" fmla="*/ 1661434 h 3551212"/>
              <a:gd name="connsiteX5-313" fmla="*/ 5536272 w 5536272"/>
              <a:gd name="connsiteY5-314" fmla="*/ 3537882 h 3551212"/>
              <a:gd name="connsiteX6-315" fmla="*/ 1993383 w 5536272"/>
              <a:gd name="connsiteY6-316" fmla="*/ 3339564 h 3551212"/>
              <a:gd name="connsiteX7-317" fmla="*/ 0 w 5536272"/>
              <a:gd name="connsiteY7-318" fmla="*/ 3551212 h 3551212"/>
              <a:gd name="connsiteX8-319" fmla="*/ 344812 w 5536272"/>
              <a:gd name="connsiteY8-320" fmla="*/ 2895780 h 3551212"/>
              <a:gd name="connsiteX9-321" fmla="*/ 728572 w 5536272"/>
              <a:gd name="connsiteY9-322" fmla="*/ 1747032 h 3551212"/>
              <a:gd name="connsiteX10-323" fmla="*/ 17261 w 5536272"/>
              <a:gd name="connsiteY10-324" fmla="*/ 3792 h 35512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71" y="connsiteY7-72"/>
              </a:cxn>
              <a:cxn ang="0">
                <a:pos x="connsiteX8-89" y="connsiteY8-90"/>
              </a:cxn>
              <a:cxn ang="0">
                <a:pos x="connsiteX9-109" y="connsiteY9-110"/>
              </a:cxn>
              <a:cxn ang="0">
                <a:pos x="connsiteX10-191" y="connsiteY10-192"/>
              </a:cxn>
            </a:cxnLst>
            <a:rect l="l" t="t" r="r" b="b"/>
            <a:pathLst>
              <a:path w="5536272" h="3551212">
                <a:moveTo>
                  <a:pt x="17261" y="3792"/>
                </a:moveTo>
                <a:cubicBezTo>
                  <a:pt x="258233" y="-31610"/>
                  <a:pt x="729729" y="192152"/>
                  <a:pt x="1431867" y="207234"/>
                </a:cubicBezTo>
                <a:cubicBezTo>
                  <a:pt x="2134005" y="222316"/>
                  <a:pt x="3552197" y="99165"/>
                  <a:pt x="4230090" y="94286"/>
                </a:cubicBezTo>
                <a:lnTo>
                  <a:pt x="5489869" y="3792"/>
                </a:lnTo>
                <a:cubicBezTo>
                  <a:pt x="5223543" y="615019"/>
                  <a:pt x="5136817" y="1108887"/>
                  <a:pt x="4858949" y="1661434"/>
                </a:cubicBezTo>
                <a:lnTo>
                  <a:pt x="5536272" y="3537882"/>
                </a:lnTo>
                <a:lnTo>
                  <a:pt x="1993383" y="3339564"/>
                </a:lnTo>
                <a:cubicBezTo>
                  <a:pt x="1347639" y="3370919"/>
                  <a:pt x="645744" y="3519857"/>
                  <a:pt x="0" y="3551212"/>
                </a:cubicBezTo>
                <a:lnTo>
                  <a:pt x="344812" y="2895780"/>
                </a:lnTo>
                <a:lnTo>
                  <a:pt x="728572" y="1747032"/>
                </a:lnTo>
                <a:lnTo>
                  <a:pt x="17261" y="3792"/>
                </a:lnTo>
                <a:close/>
              </a:path>
            </a:pathLst>
          </a:custGeom>
          <a:solidFill>
            <a:srgbClr val="CDA627"/>
          </a:solidFill>
          <a:ln>
            <a:noFill/>
          </a:ln>
          <a:effectLst>
            <a:outerShdw blurRad="38100" dist="38100" dir="8220000" algn="tl" rotWithShape="0">
              <a:srgbClr val="000000">
                <a:alpha val="40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0" name="Chevron 18"/>
          <p:cNvSpPr/>
          <p:nvPr userDrawn="1"/>
        </p:nvSpPr>
        <p:spPr bwMode="auto">
          <a:xfrm rot="21084163">
            <a:off x="17943216" y="6633366"/>
            <a:ext cx="5760640" cy="1270314"/>
          </a:xfrm>
          <a:custGeom>
            <a:avLst/>
            <a:gdLst>
              <a:gd name="connsiteX0" fmla="*/ 0 w 7200800"/>
              <a:gd name="connsiteY0" fmla="*/ 0 h 3456384"/>
              <a:gd name="connsiteX1" fmla="*/ 5472608 w 7200800"/>
              <a:gd name="connsiteY1" fmla="*/ 0 h 3456384"/>
              <a:gd name="connsiteX2" fmla="*/ 7200800 w 7200800"/>
              <a:gd name="connsiteY2" fmla="*/ 1728192 h 3456384"/>
              <a:gd name="connsiteX3" fmla="*/ 5472608 w 7200800"/>
              <a:gd name="connsiteY3" fmla="*/ 3456384 h 3456384"/>
              <a:gd name="connsiteX4" fmla="*/ 0 w 7200800"/>
              <a:gd name="connsiteY4" fmla="*/ 3456384 h 3456384"/>
              <a:gd name="connsiteX5" fmla="*/ 1728192 w 7200800"/>
              <a:gd name="connsiteY5" fmla="*/ 1728192 h 3456384"/>
              <a:gd name="connsiteX6" fmla="*/ 0 w 7200800"/>
              <a:gd name="connsiteY6" fmla="*/ 0 h 3456384"/>
              <a:gd name="connsiteX0-1" fmla="*/ 0 w 5472608"/>
              <a:gd name="connsiteY0-2" fmla="*/ 0 h 3456384"/>
              <a:gd name="connsiteX1-3" fmla="*/ 5472608 w 5472608"/>
              <a:gd name="connsiteY1-4" fmla="*/ 0 h 3456384"/>
              <a:gd name="connsiteX2-5" fmla="*/ 4096206 w 5472608"/>
              <a:gd name="connsiteY2-6" fmla="*/ 1681159 h 3456384"/>
              <a:gd name="connsiteX3-7" fmla="*/ 5472608 w 5472608"/>
              <a:gd name="connsiteY3-8" fmla="*/ 3456384 h 3456384"/>
              <a:gd name="connsiteX4-9" fmla="*/ 0 w 5472608"/>
              <a:gd name="connsiteY4-10" fmla="*/ 3456384 h 3456384"/>
              <a:gd name="connsiteX5-11" fmla="*/ 1728192 w 5472608"/>
              <a:gd name="connsiteY5-12" fmla="*/ 1728192 h 3456384"/>
              <a:gd name="connsiteX6-13" fmla="*/ 0 w 5472608"/>
              <a:gd name="connsiteY6-14" fmla="*/ 0 h 3456384"/>
              <a:gd name="connsiteX0-15" fmla="*/ 0 w 5472608"/>
              <a:gd name="connsiteY0-16" fmla="*/ 0 h 3456384"/>
              <a:gd name="connsiteX1-17" fmla="*/ 5472608 w 5472608"/>
              <a:gd name="connsiteY1-18" fmla="*/ 0 h 3456384"/>
              <a:gd name="connsiteX2-19" fmla="*/ 4096206 w 5472608"/>
              <a:gd name="connsiteY2-20" fmla="*/ 1681159 h 3456384"/>
              <a:gd name="connsiteX3-21" fmla="*/ 5472608 w 5472608"/>
              <a:gd name="connsiteY3-22" fmla="*/ 3456384 h 3456384"/>
              <a:gd name="connsiteX4-23" fmla="*/ 0 w 5472608"/>
              <a:gd name="connsiteY4-24" fmla="*/ 3456384 h 3456384"/>
              <a:gd name="connsiteX5-25" fmla="*/ 913994 w 5472608"/>
              <a:gd name="connsiteY5-26" fmla="*/ 1704675 h 3456384"/>
              <a:gd name="connsiteX6-27" fmla="*/ 0 w 5472608"/>
              <a:gd name="connsiteY6-28" fmla="*/ 0 h 3456384"/>
              <a:gd name="connsiteX0-29" fmla="*/ 0 w 5472608"/>
              <a:gd name="connsiteY0-30" fmla="*/ 0 h 3456384"/>
              <a:gd name="connsiteX1-31" fmla="*/ 5472608 w 5472608"/>
              <a:gd name="connsiteY1-32" fmla="*/ 0 h 3456384"/>
              <a:gd name="connsiteX2-33" fmla="*/ 4639005 w 5472608"/>
              <a:gd name="connsiteY2-34" fmla="*/ 1657642 h 3456384"/>
              <a:gd name="connsiteX3-35" fmla="*/ 5472608 w 5472608"/>
              <a:gd name="connsiteY3-36" fmla="*/ 3456384 h 3456384"/>
              <a:gd name="connsiteX4-37" fmla="*/ 0 w 5472608"/>
              <a:gd name="connsiteY4-38" fmla="*/ 3456384 h 3456384"/>
              <a:gd name="connsiteX5-39" fmla="*/ 913994 w 5472608"/>
              <a:gd name="connsiteY5-40" fmla="*/ 1704675 h 3456384"/>
              <a:gd name="connsiteX6-41" fmla="*/ 0 w 5472608"/>
              <a:gd name="connsiteY6-42" fmla="*/ 0 h 3456384"/>
              <a:gd name="connsiteX0-43" fmla="*/ 0 w 5472608"/>
              <a:gd name="connsiteY0-44" fmla="*/ 0 h 3456384"/>
              <a:gd name="connsiteX1-45" fmla="*/ 5472608 w 5472608"/>
              <a:gd name="connsiteY1-46" fmla="*/ 0 h 3456384"/>
              <a:gd name="connsiteX2-47" fmla="*/ 4639005 w 5472608"/>
              <a:gd name="connsiteY2-48" fmla="*/ 1657642 h 3456384"/>
              <a:gd name="connsiteX3-49" fmla="*/ 5472608 w 5472608"/>
              <a:gd name="connsiteY3-50" fmla="*/ 3456384 h 3456384"/>
              <a:gd name="connsiteX4-51" fmla="*/ 1976122 w 5472608"/>
              <a:gd name="connsiteY4-52" fmla="*/ 3335772 h 3456384"/>
              <a:gd name="connsiteX5-53" fmla="*/ 0 w 5472608"/>
              <a:gd name="connsiteY5-54" fmla="*/ 3456384 h 3456384"/>
              <a:gd name="connsiteX6-55" fmla="*/ 913994 w 5472608"/>
              <a:gd name="connsiteY6-56" fmla="*/ 1704675 h 3456384"/>
              <a:gd name="connsiteX7" fmla="*/ 0 w 5472608"/>
              <a:gd name="connsiteY7" fmla="*/ 0 h 3456384"/>
              <a:gd name="connsiteX0-57" fmla="*/ 17261 w 5489869"/>
              <a:gd name="connsiteY0-58" fmla="*/ 0 h 3547420"/>
              <a:gd name="connsiteX1-59" fmla="*/ 5489869 w 5489869"/>
              <a:gd name="connsiteY1-60" fmla="*/ 0 h 3547420"/>
              <a:gd name="connsiteX2-61" fmla="*/ 4656266 w 5489869"/>
              <a:gd name="connsiteY2-62" fmla="*/ 1657642 h 3547420"/>
              <a:gd name="connsiteX3-63" fmla="*/ 5489869 w 5489869"/>
              <a:gd name="connsiteY3-64" fmla="*/ 3456384 h 3547420"/>
              <a:gd name="connsiteX4-65" fmla="*/ 1993383 w 5489869"/>
              <a:gd name="connsiteY4-66" fmla="*/ 3335772 h 3547420"/>
              <a:gd name="connsiteX5-67" fmla="*/ 0 w 5489869"/>
              <a:gd name="connsiteY5-68" fmla="*/ 3547420 h 3547420"/>
              <a:gd name="connsiteX6-69" fmla="*/ 17261 w 5489869"/>
              <a:gd name="connsiteY6-70" fmla="*/ 3456384 h 3547420"/>
              <a:gd name="connsiteX7-71" fmla="*/ 931255 w 5489869"/>
              <a:gd name="connsiteY7-72" fmla="*/ 1704675 h 3547420"/>
              <a:gd name="connsiteX8" fmla="*/ 17261 w 5489869"/>
              <a:gd name="connsiteY8" fmla="*/ 0 h 3547420"/>
              <a:gd name="connsiteX0-73" fmla="*/ 17261 w 5489869"/>
              <a:gd name="connsiteY0-74" fmla="*/ 534 h 3547954"/>
              <a:gd name="connsiteX1-75" fmla="*/ 4230090 w 5489869"/>
              <a:gd name="connsiteY1-76" fmla="*/ 91028 h 3547954"/>
              <a:gd name="connsiteX2-77" fmla="*/ 5489869 w 5489869"/>
              <a:gd name="connsiteY2-78" fmla="*/ 534 h 3547954"/>
              <a:gd name="connsiteX3-79" fmla="*/ 4656266 w 5489869"/>
              <a:gd name="connsiteY3-80" fmla="*/ 1658176 h 3547954"/>
              <a:gd name="connsiteX4-81" fmla="*/ 5489869 w 5489869"/>
              <a:gd name="connsiteY4-82" fmla="*/ 3456918 h 3547954"/>
              <a:gd name="connsiteX5-83" fmla="*/ 1993383 w 5489869"/>
              <a:gd name="connsiteY5-84" fmla="*/ 3336306 h 3547954"/>
              <a:gd name="connsiteX6-85" fmla="*/ 0 w 5489869"/>
              <a:gd name="connsiteY6-86" fmla="*/ 3547954 h 3547954"/>
              <a:gd name="connsiteX7-87" fmla="*/ 17261 w 5489869"/>
              <a:gd name="connsiteY7-88" fmla="*/ 3456918 h 3547954"/>
              <a:gd name="connsiteX8-89" fmla="*/ 931255 w 5489869"/>
              <a:gd name="connsiteY8-90" fmla="*/ 1705209 h 3547954"/>
              <a:gd name="connsiteX9" fmla="*/ 17261 w 5489869"/>
              <a:gd name="connsiteY9" fmla="*/ 534 h 3547954"/>
              <a:gd name="connsiteX0-91" fmla="*/ 17261 w 5489869"/>
              <a:gd name="connsiteY0-92" fmla="*/ 534 h 3547954"/>
              <a:gd name="connsiteX1-93" fmla="*/ 4230090 w 5489869"/>
              <a:gd name="connsiteY1-94" fmla="*/ 91028 h 3547954"/>
              <a:gd name="connsiteX2-95" fmla="*/ 5489869 w 5489869"/>
              <a:gd name="connsiteY2-96" fmla="*/ 534 h 3547954"/>
              <a:gd name="connsiteX3-97" fmla="*/ 4656266 w 5489869"/>
              <a:gd name="connsiteY3-98" fmla="*/ 1658176 h 3547954"/>
              <a:gd name="connsiteX4-99" fmla="*/ 5489869 w 5489869"/>
              <a:gd name="connsiteY4-100" fmla="*/ 3456918 h 3547954"/>
              <a:gd name="connsiteX5-101" fmla="*/ 1993383 w 5489869"/>
              <a:gd name="connsiteY5-102" fmla="*/ 3336306 h 3547954"/>
              <a:gd name="connsiteX6-103" fmla="*/ 0 w 5489869"/>
              <a:gd name="connsiteY6-104" fmla="*/ 3547954 h 3547954"/>
              <a:gd name="connsiteX7-105" fmla="*/ 17261 w 5489869"/>
              <a:gd name="connsiteY7-106" fmla="*/ 3456918 h 3547954"/>
              <a:gd name="connsiteX8-107" fmla="*/ 931255 w 5489869"/>
              <a:gd name="connsiteY8-108" fmla="*/ 1705209 h 3547954"/>
              <a:gd name="connsiteX9-109" fmla="*/ 17261 w 5489869"/>
              <a:gd name="connsiteY9-110" fmla="*/ 534 h 3547954"/>
              <a:gd name="connsiteX0-111" fmla="*/ 17261 w 5489869"/>
              <a:gd name="connsiteY0-112" fmla="*/ 534 h 3547954"/>
              <a:gd name="connsiteX1-113" fmla="*/ 4230090 w 5489869"/>
              <a:gd name="connsiteY1-114" fmla="*/ 91028 h 3547954"/>
              <a:gd name="connsiteX2-115" fmla="*/ 5489869 w 5489869"/>
              <a:gd name="connsiteY2-116" fmla="*/ 534 h 3547954"/>
              <a:gd name="connsiteX3-117" fmla="*/ 4656266 w 5489869"/>
              <a:gd name="connsiteY3-118" fmla="*/ 1658176 h 3547954"/>
              <a:gd name="connsiteX4-119" fmla="*/ 5489869 w 5489869"/>
              <a:gd name="connsiteY4-120" fmla="*/ 3456918 h 3547954"/>
              <a:gd name="connsiteX5-121" fmla="*/ 1993383 w 5489869"/>
              <a:gd name="connsiteY5-122" fmla="*/ 3336306 h 3547954"/>
              <a:gd name="connsiteX6-123" fmla="*/ 0 w 5489869"/>
              <a:gd name="connsiteY6-124" fmla="*/ 3547954 h 3547954"/>
              <a:gd name="connsiteX7-125" fmla="*/ 363529 w 5489869"/>
              <a:gd name="connsiteY7-126" fmla="*/ 2986588 h 3547954"/>
              <a:gd name="connsiteX8-127" fmla="*/ 931255 w 5489869"/>
              <a:gd name="connsiteY8-128" fmla="*/ 1705209 h 3547954"/>
              <a:gd name="connsiteX9-129" fmla="*/ 17261 w 5489869"/>
              <a:gd name="connsiteY9-130" fmla="*/ 534 h 3547954"/>
              <a:gd name="connsiteX0-131" fmla="*/ 17261 w 5489869"/>
              <a:gd name="connsiteY0-132" fmla="*/ 534 h 3547954"/>
              <a:gd name="connsiteX1-133" fmla="*/ 4230090 w 5489869"/>
              <a:gd name="connsiteY1-134" fmla="*/ 91028 h 3547954"/>
              <a:gd name="connsiteX2-135" fmla="*/ 5489869 w 5489869"/>
              <a:gd name="connsiteY2-136" fmla="*/ 534 h 3547954"/>
              <a:gd name="connsiteX3-137" fmla="*/ 4656266 w 5489869"/>
              <a:gd name="connsiteY3-138" fmla="*/ 1658176 h 3547954"/>
              <a:gd name="connsiteX4-139" fmla="*/ 5489869 w 5489869"/>
              <a:gd name="connsiteY4-140" fmla="*/ 3456918 h 3547954"/>
              <a:gd name="connsiteX5-141" fmla="*/ 1993383 w 5489869"/>
              <a:gd name="connsiteY5-142" fmla="*/ 3336306 h 3547954"/>
              <a:gd name="connsiteX6-143" fmla="*/ 0 w 5489869"/>
              <a:gd name="connsiteY6-144" fmla="*/ 3547954 h 3547954"/>
              <a:gd name="connsiteX7-145" fmla="*/ 344812 w 5489869"/>
              <a:gd name="connsiteY7-146" fmla="*/ 2892522 h 3547954"/>
              <a:gd name="connsiteX8-147" fmla="*/ 931255 w 5489869"/>
              <a:gd name="connsiteY8-148" fmla="*/ 1705209 h 3547954"/>
              <a:gd name="connsiteX9-149" fmla="*/ 17261 w 5489869"/>
              <a:gd name="connsiteY9-150" fmla="*/ 534 h 3547954"/>
              <a:gd name="connsiteX0-151" fmla="*/ 17261 w 5489869"/>
              <a:gd name="connsiteY0-152" fmla="*/ 88742 h 3636162"/>
              <a:gd name="connsiteX1-153" fmla="*/ 1431867 w 5489869"/>
              <a:gd name="connsiteY1-154" fmla="*/ 292184 h 3636162"/>
              <a:gd name="connsiteX2-155" fmla="*/ 4230090 w 5489869"/>
              <a:gd name="connsiteY2-156" fmla="*/ 179236 h 3636162"/>
              <a:gd name="connsiteX3-157" fmla="*/ 5489869 w 5489869"/>
              <a:gd name="connsiteY3-158" fmla="*/ 88742 h 3636162"/>
              <a:gd name="connsiteX4-159" fmla="*/ 4656266 w 5489869"/>
              <a:gd name="connsiteY4-160" fmla="*/ 1746384 h 3636162"/>
              <a:gd name="connsiteX5-161" fmla="*/ 5489869 w 5489869"/>
              <a:gd name="connsiteY5-162" fmla="*/ 3545126 h 3636162"/>
              <a:gd name="connsiteX6-163" fmla="*/ 1993383 w 5489869"/>
              <a:gd name="connsiteY6-164" fmla="*/ 3424514 h 3636162"/>
              <a:gd name="connsiteX7-165" fmla="*/ 0 w 5489869"/>
              <a:gd name="connsiteY7-166" fmla="*/ 3636162 h 3636162"/>
              <a:gd name="connsiteX8-167" fmla="*/ 344812 w 5489869"/>
              <a:gd name="connsiteY8-168" fmla="*/ 2980730 h 3636162"/>
              <a:gd name="connsiteX9-169" fmla="*/ 931255 w 5489869"/>
              <a:gd name="connsiteY9-170" fmla="*/ 1793417 h 3636162"/>
              <a:gd name="connsiteX10" fmla="*/ 17261 w 5489869"/>
              <a:gd name="connsiteY10" fmla="*/ 88742 h 3636162"/>
              <a:gd name="connsiteX0-171" fmla="*/ 17261 w 5489869"/>
              <a:gd name="connsiteY0-172" fmla="*/ 3793 h 3551213"/>
              <a:gd name="connsiteX1-173" fmla="*/ 1431867 w 5489869"/>
              <a:gd name="connsiteY1-174" fmla="*/ 207235 h 3551213"/>
              <a:gd name="connsiteX2-175" fmla="*/ 4230090 w 5489869"/>
              <a:gd name="connsiteY2-176" fmla="*/ 94287 h 3551213"/>
              <a:gd name="connsiteX3-177" fmla="*/ 5489869 w 5489869"/>
              <a:gd name="connsiteY3-178" fmla="*/ 3793 h 3551213"/>
              <a:gd name="connsiteX4-179" fmla="*/ 4656266 w 5489869"/>
              <a:gd name="connsiteY4-180" fmla="*/ 1661435 h 3551213"/>
              <a:gd name="connsiteX5-181" fmla="*/ 5489869 w 5489869"/>
              <a:gd name="connsiteY5-182" fmla="*/ 3460177 h 3551213"/>
              <a:gd name="connsiteX6-183" fmla="*/ 1993383 w 5489869"/>
              <a:gd name="connsiteY6-184" fmla="*/ 3339565 h 3551213"/>
              <a:gd name="connsiteX7-185" fmla="*/ 0 w 5489869"/>
              <a:gd name="connsiteY7-186" fmla="*/ 3551213 h 3551213"/>
              <a:gd name="connsiteX8-187" fmla="*/ 344812 w 5489869"/>
              <a:gd name="connsiteY8-188" fmla="*/ 2895781 h 3551213"/>
              <a:gd name="connsiteX9-189" fmla="*/ 931255 w 5489869"/>
              <a:gd name="connsiteY9-190" fmla="*/ 1708468 h 3551213"/>
              <a:gd name="connsiteX10-191" fmla="*/ 17261 w 5489869"/>
              <a:gd name="connsiteY10-192" fmla="*/ 3793 h 3551213"/>
              <a:gd name="connsiteX0-193" fmla="*/ 17261 w 5489869"/>
              <a:gd name="connsiteY0-194" fmla="*/ 3792 h 3551212"/>
              <a:gd name="connsiteX1-195" fmla="*/ 1431867 w 5489869"/>
              <a:gd name="connsiteY1-196" fmla="*/ 207234 h 3551212"/>
              <a:gd name="connsiteX2-197" fmla="*/ 4230090 w 5489869"/>
              <a:gd name="connsiteY2-198" fmla="*/ 94286 h 3551212"/>
              <a:gd name="connsiteX3-199" fmla="*/ 5489869 w 5489869"/>
              <a:gd name="connsiteY3-200" fmla="*/ 3792 h 3551212"/>
              <a:gd name="connsiteX4-201" fmla="*/ 4656266 w 5489869"/>
              <a:gd name="connsiteY4-202" fmla="*/ 1661434 h 3551212"/>
              <a:gd name="connsiteX5-203" fmla="*/ 5489869 w 5489869"/>
              <a:gd name="connsiteY5-204" fmla="*/ 3460176 h 3551212"/>
              <a:gd name="connsiteX6-205" fmla="*/ 1993383 w 5489869"/>
              <a:gd name="connsiteY6-206" fmla="*/ 3339564 h 3551212"/>
              <a:gd name="connsiteX7-207" fmla="*/ 0 w 5489869"/>
              <a:gd name="connsiteY7-208" fmla="*/ 3551212 h 3551212"/>
              <a:gd name="connsiteX8-209" fmla="*/ 344812 w 5489869"/>
              <a:gd name="connsiteY8-210" fmla="*/ 2895780 h 3551212"/>
              <a:gd name="connsiteX9-211" fmla="*/ 931255 w 5489869"/>
              <a:gd name="connsiteY9-212" fmla="*/ 1708467 h 3551212"/>
              <a:gd name="connsiteX10-213" fmla="*/ 17261 w 5489869"/>
              <a:gd name="connsiteY10-214" fmla="*/ 3792 h 3551212"/>
              <a:gd name="connsiteX0-215" fmla="*/ 17261 w 5576809"/>
              <a:gd name="connsiteY0-216" fmla="*/ 3792 h 3551212"/>
              <a:gd name="connsiteX1-217" fmla="*/ 1431867 w 5576809"/>
              <a:gd name="connsiteY1-218" fmla="*/ 207234 h 3551212"/>
              <a:gd name="connsiteX2-219" fmla="*/ 4230090 w 5576809"/>
              <a:gd name="connsiteY2-220" fmla="*/ 94286 h 3551212"/>
              <a:gd name="connsiteX3-221" fmla="*/ 5489869 w 5576809"/>
              <a:gd name="connsiteY3-222" fmla="*/ 3792 h 3551212"/>
              <a:gd name="connsiteX4-223" fmla="*/ 4656266 w 5576809"/>
              <a:gd name="connsiteY4-224" fmla="*/ 1661434 h 3551212"/>
              <a:gd name="connsiteX5-225" fmla="*/ 5576809 w 5576809"/>
              <a:gd name="connsiteY5-226" fmla="*/ 3315466 h 3551212"/>
              <a:gd name="connsiteX6-227" fmla="*/ 1993383 w 5576809"/>
              <a:gd name="connsiteY6-228" fmla="*/ 3339564 h 3551212"/>
              <a:gd name="connsiteX7-229" fmla="*/ 0 w 5576809"/>
              <a:gd name="connsiteY7-230" fmla="*/ 3551212 h 3551212"/>
              <a:gd name="connsiteX8-231" fmla="*/ 344812 w 5576809"/>
              <a:gd name="connsiteY8-232" fmla="*/ 2895780 h 3551212"/>
              <a:gd name="connsiteX9-233" fmla="*/ 931255 w 5576809"/>
              <a:gd name="connsiteY9-234" fmla="*/ 1708467 h 3551212"/>
              <a:gd name="connsiteX10-235" fmla="*/ 17261 w 5576809"/>
              <a:gd name="connsiteY10-236" fmla="*/ 3792 h 3551212"/>
              <a:gd name="connsiteX0-237" fmla="*/ 17261 w 5576809"/>
              <a:gd name="connsiteY0-238" fmla="*/ 3792 h 3551212"/>
              <a:gd name="connsiteX1-239" fmla="*/ 1431867 w 5576809"/>
              <a:gd name="connsiteY1-240" fmla="*/ 207234 h 3551212"/>
              <a:gd name="connsiteX2-241" fmla="*/ 4230090 w 5576809"/>
              <a:gd name="connsiteY2-242" fmla="*/ 94286 h 3551212"/>
              <a:gd name="connsiteX3-243" fmla="*/ 5489869 w 5576809"/>
              <a:gd name="connsiteY3-244" fmla="*/ 3792 h 3551212"/>
              <a:gd name="connsiteX4-245" fmla="*/ 4656266 w 5576809"/>
              <a:gd name="connsiteY4-246" fmla="*/ 1661434 h 3551212"/>
              <a:gd name="connsiteX5-247" fmla="*/ 5576809 w 5576809"/>
              <a:gd name="connsiteY5-248" fmla="*/ 3315466 h 3551212"/>
              <a:gd name="connsiteX6-249" fmla="*/ 1993383 w 5576809"/>
              <a:gd name="connsiteY6-250" fmla="*/ 3339564 h 3551212"/>
              <a:gd name="connsiteX7-251" fmla="*/ 0 w 5576809"/>
              <a:gd name="connsiteY7-252" fmla="*/ 3551212 h 3551212"/>
              <a:gd name="connsiteX8-253" fmla="*/ 344812 w 5576809"/>
              <a:gd name="connsiteY8-254" fmla="*/ 2895780 h 3551212"/>
              <a:gd name="connsiteX9-255" fmla="*/ 728572 w 5576809"/>
              <a:gd name="connsiteY9-256" fmla="*/ 1747032 h 3551212"/>
              <a:gd name="connsiteX10-257" fmla="*/ 17261 w 5576809"/>
              <a:gd name="connsiteY10-258" fmla="*/ 3792 h 3551212"/>
              <a:gd name="connsiteX0-259" fmla="*/ 17261 w 5576809"/>
              <a:gd name="connsiteY0-260" fmla="*/ 3792 h 3551212"/>
              <a:gd name="connsiteX1-261" fmla="*/ 1431867 w 5576809"/>
              <a:gd name="connsiteY1-262" fmla="*/ 207234 h 3551212"/>
              <a:gd name="connsiteX2-263" fmla="*/ 4230090 w 5576809"/>
              <a:gd name="connsiteY2-264" fmla="*/ 94286 h 3551212"/>
              <a:gd name="connsiteX3-265" fmla="*/ 5489869 w 5576809"/>
              <a:gd name="connsiteY3-266" fmla="*/ 3792 h 3551212"/>
              <a:gd name="connsiteX4-267" fmla="*/ 4858949 w 5576809"/>
              <a:gd name="connsiteY4-268" fmla="*/ 1661434 h 3551212"/>
              <a:gd name="connsiteX5-269" fmla="*/ 5576809 w 5576809"/>
              <a:gd name="connsiteY5-270" fmla="*/ 3315466 h 3551212"/>
              <a:gd name="connsiteX6-271" fmla="*/ 1993383 w 5576809"/>
              <a:gd name="connsiteY6-272" fmla="*/ 3339564 h 3551212"/>
              <a:gd name="connsiteX7-273" fmla="*/ 0 w 5576809"/>
              <a:gd name="connsiteY7-274" fmla="*/ 3551212 h 3551212"/>
              <a:gd name="connsiteX8-275" fmla="*/ 344812 w 5576809"/>
              <a:gd name="connsiteY8-276" fmla="*/ 2895780 h 3551212"/>
              <a:gd name="connsiteX9-277" fmla="*/ 728572 w 5576809"/>
              <a:gd name="connsiteY9-278" fmla="*/ 1747032 h 3551212"/>
              <a:gd name="connsiteX10-279" fmla="*/ 17261 w 5576809"/>
              <a:gd name="connsiteY10-280" fmla="*/ 3792 h 3551212"/>
              <a:gd name="connsiteX0-281" fmla="*/ 17261 w 5576809"/>
              <a:gd name="connsiteY0-282" fmla="*/ 3792 h 3551212"/>
              <a:gd name="connsiteX1-283" fmla="*/ 1431867 w 5576809"/>
              <a:gd name="connsiteY1-284" fmla="*/ 207234 h 3551212"/>
              <a:gd name="connsiteX2-285" fmla="*/ 4230090 w 5576809"/>
              <a:gd name="connsiteY2-286" fmla="*/ 94286 h 3551212"/>
              <a:gd name="connsiteX3-287" fmla="*/ 5489869 w 5576809"/>
              <a:gd name="connsiteY3-288" fmla="*/ 3792 h 3551212"/>
              <a:gd name="connsiteX4-289" fmla="*/ 4858949 w 5576809"/>
              <a:gd name="connsiteY4-290" fmla="*/ 1661434 h 3551212"/>
              <a:gd name="connsiteX5-291" fmla="*/ 5576809 w 5576809"/>
              <a:gd name="connsiteY5-292" fmla="*/ 3315466 h 3551212"/>
              <a:gd name="connsiteX6-293" fmla="*/ 1993383 w 5576809"/>
              <a:gd name="connsiteY6-294" fmla="*/ 3339564 h 3551212"/>
              <a:gd name="connsiteX7-295" fmla="*/ 0 w 5576809"/>
              <a:gd name="connsiteY7-296" fmla="*/ 3551212 h 3551212"/>
              <a:gd name="connsiteX8-297" fmla="*/ 344812 w 5576809"/>
              <a:gd name="connsiteY8-298" fmla="*/ 2895780 h 3551212"/>
              <a:gd name="connsiteX9-299" fmla="*/ 728572 w 5576809"/>
              <a:gd name="connsiteY9-300" fmla="*/ 1747032 h 3551212"/>
              <a:gd name="connsiteX10-301" fmla="*/ 17261 w 5576809"/>
              <a:gd name="connsiteY10-302" fmla="*/ 3792 h 3551212"/>
              <a:gd name="connsiteX0-303" fmla="*/ 17261 w 5536272"/>
              <a:gd name="connsiteY0-304" fmla="*/ 3792 h 3551212"/>
              <a:gd name="connsiteX1-305" fmla="*/ 1431867 w 5536272"/>
              <a:gd name="connsiteY1-306" fmla="*/ 207234 h 3551212"/>
              <a:gd name="connsiteX2-307" fmla="*/ 4230090 w 5536272"/>
              <a:gd name="connsiteY2-308" fmla="*/ 94286 h 3551212"/>
              <a:gd name="connsiteX3-309" fmla="*/ 5489869 w 5536272"/>
              <a:gd name="connsiteY3-310" fmla="*/ 3792 h 3551212"/>
              <a:gd name="connsiteX4-311" fmla="*/ 4858949 w 5536272"/>
              <a:gd name="connsiteY4-312" fmla="*/ 1661434 h 3551212"/>
              <a:gd name="connsiteX5-313" fmla="*/ 5536272 w 5536272"/>
              <a:gd name="connsiteY5-314" fmla="*/ 3537882 h 3551212"/>
              <a:gd name="connsiteX6-315" fmla="*/ 1993383 w 5536272"/>
              <a:gd name="connsiteY6-316" fmla="*/ 3339564 h 3551212"/>
              <a:gd name="connsiteX7-317" fmla="*/ 0 w 5536272"/>
              <a:gd name="connsiteY7-318" fmla="*/ 3551212 h 3551212"/>
              <a:gd name="connsiteX8-319" fmla="*/ 344812 w 5536272"/>
              <a:gd name="connsiteY8-320" fmla="*/ 2895780 h 3551212"/>
              <a:gd name="connsiteX9-321" fmla="*/ 728572 w 5536272"/>
              <a:gd name="connsiteY9-322" fmla="*/ 1747032 h 3551212"/>
              <a:gd name="connsiteX10-323" fmla="*/ 17261 w 5536272"/>
              <a:gd name="connsiteY10-324" fmla="*/ 3792 h 35512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71" y="connsiteY7-72"/>
              </a:cxn>
              <a:cxn ang="0">
                <a:pos x="connsiteX8-89" y="connsiteY8-90"/>
              </a:cxn>
              <a:cxn ang="0">
                <a:pos x="connsiteX9-109" y="connsiteY9-110"/>
              </a:cxn>
              <a:cxn ang="0">
                <a:pos x="connsiteX10-191" y="connsiteY10-192"/>
              </a:cxn>
            </a:cxnLst>
            <a:rect l="l" t="t" r="r" b="b"/>
            <a:pathLst>
              <a:path w="5536272" h="3551212">
                <a:moveTo>
                  <a:pt x="17261" y="3792"/>
                </a:moveTo>
                <a:cubicBezTo>
                  <a:pt x="258233" y="-31610"/>
                  <a:pt x="729729" y="192152"/>
                  <a:pt x="1431867" y="207234"/>
                </a:cubicBezTo>
                <a:cubicBezTo>
                  <a:pt x="2134005" y="222316"/>
                  <a:pt x="3552197" y="99165"/>
                  <a:pt x="4230090" y="94286"/>
                </a:cubicBezTo>
                <a:lnTo>
                  <a:pt x="5489869" y="3792"/>
                </a:lnTo>
                <a:cubicBezTo>
                  <a:pt x="5223543" y="615019"/>
                  <a:pt x="5136817" y="1108887"/>
                  <a:pt x="4858949" y="1661434"/>
                </a:cubicBezTo>
                <a:lnTo>
                  <a:pt x="5536272" y="3537882"/>
                </a:lnTo>
                <a:lnTo>
                  <a:pt x="1993383" y="3339564"/>
                </a:lnTo>
                <a:cubicBezTo>
                  <a:pt x="1347639" y="3370919"/>
                  <a:pt x="645744" y="3519857"/>
                  <a:pt x="0" y="3551212"/>
                </a:cubicBezTo>
                <a:lnTo>
                  <a:pt x="344812" y="2895780"/>
                </a:lnTo>
                <a:lnTo>
                  <a:pt x="728572" y="1747032"/>
                </a:lnTo>
                <a:lnTo>
                  <a:pt x="17261" y="3792"/>
                </a:lnTo>
                <a:close/>
              </a:path>
            </a:pathLst>
          </a:custGeom>
          <a:solidFill>
            <a:srgbClr val="CDA627"/>
          </a:solidFill>
          <a:ln>
            <a:noFill/>
          </a:ln>
          <a:effectLst>
            <a:outerShdw blurRad="38100" dist="38100" dir="8220000" algn="tl" rotWithShape="0">
              <a:srgbClr val="000000">
                <a:alpha val="40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6" name="Oval 1"/>
          <p:cNvSpPr/>
          <p:nvPr userDrawn="1"/>
        </p:nvSpPr>
        <p:spPr bwMode="auto">
          <a:xfrm rot="11194488" flipV="1">
            <a:off x="1254695" y="3209931"/>
            <a:ext cx="4437785" cy="4166416"/>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7" name="Chevron 18"/>
          <p:cNvSpPr/>
          <p:nvPr userDrawn="1"/>
        </p:nvSpPr>
        <p:spPr bwMode="auto">
          <a:xfrm rot="21084163">
            <a:off x="733304" y="6604408"/>
            <a:ext cx="5760640" cy="1270314"/>
          </a:xfrm>
          <a:custGeom>
            <a:avLst/>
            <a:gdLst>
              <a:gd name="connsiteX0" fmla="*/ 0 w 7200800"/>
              <a:gd name="connsiteY0" fmla="*/ 0 h 3456384"/>
              <a:gd name="connsiteX1" fmla="*/ 5472608 w 7200800"/>
              <a:gd name="connsiteY1" fmla="*/ 0 h 3456384"/>
              <a:gd name="connsiteX2" fmla="*/ 7200800 w 7200800"/>
              <a:gd name="connsiteY2" fmla="*/ 1728192 h 3456384"/>
              <a:gd name="connsiteX3" fmla="*/ 5472608 w 7200800"/>
              <a:gd name="connsiteY3" fmla="*/ 3456384 h 3456384"/>
              <a:gd name="connsiteX4" fmla="*/ 0 w 7200800"/>
              <a:gd name="connsiteY4" fmla="*/ 3456384 h 3456384"/>
              <a:gd name="connsiteX5" fmla="*/ 1728192 w 7200800"/>
              <a:gd name="connsiteY5" fmla="*/ 1728192 h 3456384"/>
              <a:gd name="connsiteX6" fmla="*/ 0 w 7200800"/>
              <a:gd name="connsiteY6" fmla="*/ 0 h 3456384"/>
              <a:gd name="connsiteX0-1" fmla="*/ 0 w 5472608"/>
              <a:gd name="connsiteY0-2" fmla="*/ 0 h 3456384"/>
              <a:gd name="connsiteX1-3" fmla="*/ 5472608 w 5472608"/>
              <a:gd name="connsiteY1-4" fmla="*/ 0 h 3456384"/>
              <a:gd name="connsiteX2-5" fmla="*/ 4096206 w 5472608"/>
              <a:gd name="connsiteY2-6" fmla="*/ 1681159 h 3456384"/>
              <a:gd name="connsiteX3-7" fmla="*/ 5472608 w 5472608"/>
              <a:gd name="connsiteY3-8" fmla="*/ 3456384 h 3456384"/>
              <a:gd name="connsiteX4-9" fmla="*/ 0 w 5472608"/>
              <a:gd name="connsiteY4-10" fmla="*/ 3456384 h 3456384"/>
              <a:gd name="connsiteX5-11" fmla="*/ 1728192 w 5472608"/>
              <a:gd name="connsiteY5-12" fmla="*/ 1728192 h 3456384"/>
              <a:gd name="connsiteX6-13" fmla="*/ 0 w 5472608"/>
              <a:gd name="connsiteY6-14" fmla="*/ 0 h 3456384"/>
              <a:gd name="connsiteX0-15" fmla="*/ 0 w 5472608"/>
              <a:gd name="connsiteY0-16" fmla="*/ 0 h 3456384"/>
              <a:gd name="connsiteX1-17" fmla="*/ 5472608 w 5472608"/>
              <a:gd name="connsiteY1-18" fmla="*/ 0 h 3456384"/>
              <a:gd name="connsiteX2-19" fmla="*/ 4096206 w 5472608"/>
              <a:gd name="connsiteY2-20" fmla="*/ 1681159 h 3456384"/>
              <a:gd name="connsiteX3-21" fmla="*/ 5472608 w 5472608"/>
              <a:gd name="connsiteY3-22" fmla="*/ 3456384 h 3456384"/>
              <a:gd name="connsiteX4-23" fmla="*/ 0 w 5472608"/>
              <a:gd name="connsiteY4-24" fmla="*/ 3456384 h 3456384"/>
              <a:gd name="connsiteX5-25" fmla="*/ 913994 w 5472608"/>
              <a:gd name="connsiteY5-26" fmla="*/ 1704675 h 3456384"/>
              <a:gd name="connsiteX6-27" fmla="*/ 0 w 5472608"/>
              <a:gd name="connsiteY6-28" fmla="*/ 0 h 3456384"/>
              <a:gd name="connsiteX0-29" fmla="*/ 0 w 5472608"/>
              <a:gd name="connsiteY0-30" fmla="*/ 0 h 3456384"/>
              <a:gd name="connsiteX1-31" fmla="*/ 5472608 w 5472608"/>
              <a:gd name="connsiteY1-32" fmla="*/ 0 h 3456384"/>
              <a:gd name="connsiteX2-33" fmla="*/ 4639005 w 5472608"/>
              <a:gd name="connsiteY2-34" fmla="*/ 1657642 h 3456384"/>
              <a:gd name="connsiteX3-35" fmla="*/ 5472608 w 5472608"/>
              <a:gd name="connsiteY3-36" fmla="*/ 3456384 h 3456384"/>
              <a:gd name="connsiteX4-37" fmla="*/ 0 w 5472608"/>
              <a:gd name="connsiteY4-38" fmla="*/ 3456384 h 3456384"/>
              <a:gd name="connsiteX5-39" fmla="*/ 913994 w 5472608"/>
              <a:gd name="connsiteY5-40" fmla="*/ 1704675 h 3456384"/>
              <a:gd name="connsiteX6-41" fmla="*/ 0 w 5472608"/>
              <a:gd name="connsiteY6-42" fmla="*/ 0 h 3456384"/>
              <a:gd name="connsiteX0-43" fmla="*/ 0 w 5472608"/>
              <a:gd name="connsiteY0-44" fmla="*/ 0 h 3456384"/>
              <a:gd name="connsiteX1-45" fmla="*/ 5472608 w 5472608"/>
              <a:gd name="connsiteY1-46" fmla="*/ 0 h 3456384"/>
              <a:gd name="connsiteX2-47" fmla="*/ 4639005 w 5472608"/>
              <a:gd name="connsiteY2-48" fmla="*/ 1657642 h 3456384"/>
              <a:gd name="connsiteX3-49" fmla="*/ 5472608 w 5472608"/>
              <a:gd name="connsiteY3-50" fmla="*/ 3456384 h 3456384"/>
              <a:gd name="connsiteX4-51" fmla="*/ 1976122 w 5472608"/>
              <a:gd name="connsiteY4-52" fmla="*/ 3335772 h 3456384"/>
              <a:gd name="connsiteX5-53" fmla="*/ 0 w 5472608"/>
              <a:gd name="connsiteY5-54" fmla="*/ 3456384 h 3456384"/>
              <a:gd name="connsiteX6-55" fmla="*/ 913994 w 5472608"/>
              <a:gd name="connsiteY6-56" fmla="*/ 1704675 h 3456384"/>
              <a:gd name="connsiteX7" fmla="*/ 0 w 5472608"/>
              <a:gd name="connsiteY7" fmla="*/ 0 h 3456384"/>
              <a:gd name="connsiteX0-57" fmla="*/ 17261 w 5489869"/>
              <a:gd name="connsiteY0-58" fmla="*/ 0 h 3547420"/>
              <a:gd name="connsiteX1-59" fmla="*/ 5489869 w 5489869"/>
              <a:gd name="connsiteY1-60" fmla="*/ 0 h 3547420"/>
              <a:gd name="connsiteX2-61" fmla="*/ 4656266 w 5489869"/>
              <a:gd name="connsiteY2-62" fmla="*/ 1657642 h 3547420"/>
              <a:gd name="connsiteX3-63" fmla="*/ 5489869 w 5489869"/>
              <a:gd name="connsiteY3-64" fmla="*/ 3456384 h 3547420"/>
              <a:gd name="connsiteX4-65" fmla="*/ 1993383 w 5489869"/>
              <a:gd name="connsiteY4-66" fmla="*/ 3335772 h 3547420"/>
              <a:gd name="connsiteX5-67" fmla="*/ 0 w 5489869"/>
              <a:gd name="connsiteY5-68" fmla="*/ 3547420 h 3547420"/>
              <a:gd name="connsiteX6-69" fmla="*/ 17261 w 5489869"/>
              <a:gd name="connsiteY6-70" fmla="*/ 3456384 h 3547420"/>
              <a:gd name="connsiteX7-71" fmla="*/ 931255 w 5489869"/>
              <a:gd name="connsiteY7-72" fmla="*/ 1704675 h 3547420"/>
              <a:gd name="connsiteX8" fmla="*/ 17261 w 5489869"/>
              <a:gd name="connsiteY8" fmla="*/ 0 h 3547420"/>
              <a:gd name="connsiteX0-73" fmla="*/ 17261 w 5489869"/>
              <a:gd name="connsiteY0-74" fmla="*/ 534 h 3547954"/>
              <a:gd name="connsiteX1-75" fmla="*/ 4230090 w 5489869"/>
              <a:gd name="connsiteY1-76" fmla="*/ 91028 h 3547954"/>
              <a:gd name="connsiteX2-77" fmla="*/ 5489869 w 5489869"/>
              <a:gd name="connsiteY2-78" fmla="*/ 534 h 3547954"/>
              <a:gd name="connsiteX3-79" fmla="*/ 4656266 w 5489869"/>
              <a:gd name="connsiteY3-80" fmla="*/ 1658176 h 3547954"/>
              <a:gd name="connsiteX4-81" fmla="*/ 5489869 w 5489869"/>
              <a:gd name="connsiteY4-82" fmla="*/ 3456918 h 3547954"/>
              <a:gd name="connsiteX5-83" fmla="*/ 1993383 w 5489869"/>
              <a:gd name="connsiteY5-84" fmla="*/ 3336306 h 3547954"/>
              <a:gd name="connsiteX6-85" fmla="*/ 0 w 5489869"/>
              <a:gd name="connsiteY6-86" fmla="*/ 3547954 h 3547954"/>
              <a:gd name="connsiteX7-87" fmla="*/ 17261 w 5489869"/>
              <a:gd name="connsiteY7-88" fmla="*/ 3456918 h 3547954"/>
              <a:gd name="connsiteX8-89" fmla="*/ 931255 w 5489869"/>
              <a:gd name="connsiteY8-90" fmla="*/ 1705209 h 3547954"/>
              <a:gd name="connsiteX9" fmla="*/ 17261 w 5489869"/>
              <a:gd name="connsiteY9" fmla="*/ 534 h 3547954"/>
              <a:gd name="connsiteX0-91" fmla="*/ 17261 w 5489869"/>
              <a:gd name="connsiteY0-92" fmla="*/ 534 h 3547954"/>
              <a:gd name="connsiteX1-93" fmla="*/ 4230090 w 5489869"/>
              <a:gd name="connsiteY1-94" fmla="*/ 91028 h 3547954"/>
              <a:gd name="connsiteX2-95" fmla="*/ 5489869 w 5489869"/>
              <a:gd name="connsiteY2-96" fmla="*/ 534 h 3547954"/>
              <a:gd name="connsiteX3-97" fmla="*/ 4656266 w 5489869"/>
              <a:gd name="connsiteY3-98" fmla="*/ 1658176 h 3547954"/>
              <a:gd name="connsiteX4-99" fmla="*/ 5489869 w 5489869"/>
              <a:gd name="connsiteY4-100" fmla="*/ 3456918 h 3547954"/>
              <a:gd name="connsiteX5-101" fmla="*/ 1993383 w 5489869"/>
              <a:gd name="connsiteY5-102" fmla="*/ 3336306 h 3547954"/>
              <a:gd name="connsiteX6-103" fmla="*/ 0 w 5489869"/>
              <a:gd name="connsiteY6-104" fmla="*/ 3547954 h 3547954"/>
              <a:gd name="connsiteX7-105" fmla="*/ 17261 w 5489869"/>
              <a:gd name="connsiteY7-106" fmla="*/ 3456918 h 3547954"/>
              <a:gd name="connsiteX8-107" fmla="*/ 931255 w 5489869"/>
              <a:gd name="connsiteY8-108" fmla="*/ 1705209 h 3547954"/>
              <a:gd name="connsiteX9-109" fmla="*/ 17261 w 5489869"/>
              <a:gd name="connsiteY9-110" fmla="*/ 534 h 3547954"/>
              <a:gd name="connsiteX0-111" fmla="*/ 17261 w 5489869"/>
              <a:gd name="connsiteY0-112" fmla="*/ 534 h 3547954"/>
              <a:gd name="connsiteX1-113" fmla="*/ 4230090 w 5489869"/>
              <a:gd name="connsiteY1-114" fmla="*/ 91028 h 3547954"/>
              <a:gd name="connsiteX2-115" fmla="*/ 5489869 w 5489869"/>
              <a:gd name="connsiteY2-116" fmla="*/ 534 h 3547954"/>
              <a:gd name="connsiteX3-117" fmla="*/ 4656266 w 5489869"/>
              <a:gd name="connsiteY3-118" fmla="*/ 1658176 h 3547954"/>
              <a:gd name="connsiteX4-119" fmla="*/ 5489869 w 5489869"/>
              <a:gd name="connsiteY4-120" fmla="*/ 3456918 h 3547954"/>
              <a:gd name="connsiteX5-121" fmla="*/ 1993383 w 5489869"/>
              <a:gd name="connsiteY5-122" fmla="*/ 3336306 h 3547954"/>
              <a:gd name="connsiteX6-123" fmla="*/ 0 w 5489869"/>
              <a:gd name="connsiteY6-124" fmla="*/ 3547954 h 3547954"/>
              <a:gd name="connsiteX7-125" fmla="*/ 363529 w 5489869"/>
              <a:gd name="connsiteY7-126" fmla="*/ 2986588 h 3547954"/>
              <a:gd name="connsiteX8-127" fmla="*/ 931255 w 5489869"/>
              <a:gd name="connsiteY8-128" fmla="*/ 1705209 h 3547954"/>
              <a:gd name="connsiteX9-129" fmla="*/ 17261 w 5489869"/>
              <a:gd name="connsiteY9-130" fmla="*/ 534 h 3547954"/>
              <a:gd name="connsiteX0-131" fmla="*/ 17261 w 5489869"/>
              <a:gd name="connsiteY0-132" fmla="*/ 534 h 3547954"/>
              <a:gd name="connsiteX1-133" fmla="*/ 4230090 w 5489869"/>
              <a:gd name="connsiteY1-134" fmla="*/ 91028 h 3547954"/>
              <a:gd name="connsiteX2-135" fmla="*/ 5489869 w 5489869"/>
              <a:gd name="connsiteY2-136" fmla="*/ 534 h 3547954"/>
              <a:gd name="connsiteX3-137" fmla="*/ 4656266 w 5489869"/>
              <a:gd name="connsiteY3-138" fmla="*/ 1658176 h 3547954"/>
              <a:gd name="connsiteX4-139" fmla="*/ 5489869 w 5489869"/>
              <a:gd name="connsiteY4-140" fmla="*/ 3456918 h 3547954"/>
              <a:gd name="connsiteX5-141" fmla="*/ 1993383 w 5489869"/>
              <a:gd name="connsiteY5-142" fmla="*/ 3336306 h 3547954"/>
              <a:gd name="connsiteX6-143" fmla="*/ 0 w 5489869"/>
              <a:gd name="connsiteY6-144" fmla="*/ 3547954 h 3547954"/>
              <a:gd name="connsiteX7-145" fmla="*/ 344812 w 5489869"/>
              <a:gd name="connsiteY7-146" fmla="*/ 2892522 h 3547954"/>
              <a:gd name="connsiteX8-147" fmla="*/ 931255 w 5489869"/>
              <a:gd name="connsiteY8-148" fmla="*/ 1705209 h 3547954"/>
              <a:gd name="connsiteX9-149" fmla="*/ 17261 w 5489869"/>
              <a:gd name="connsiteY9-150" fmla="*/ 534 h 3547954"/>
              <a:gd name="connsiteX0-151" fmla="*/ 17261 w 5489869"/>
              <a:gd name="connsiteY0-152" fmla="*/ 88742 h 3636162"/>
              <a:gd name="connsiteX1-153" fmla="*/ 1431867 w 5489869"/>
              <a:gd name="connsiteY1-154" fmla="*/ 292184 h 3636162"/>
              <a:gd name="connsiteX2-155" fmla="*/ 4230090 w 5489869"/>
              <a:gd name="connsiteY2-156" fmla="*/ 179236 h 3636162"/>
              <a:gd name="connsiteX3-157" fmla="*/ 5489869 w 5489869"/>
              <a:gd name="connsiteY3-158" fmla="*/ 88742 h 3636162"/>
              <a:gd name="connsiteX4-159" fmla="*/ 4656266 w 5489869"/>
              <a:gd name="connsiteY4-160" fmla="*/ 1746384 h 3636162"/>
              <a:gd name="connsiteX5-161" fmla="*/ 5489869 w 5489869"/>
              <a:gd name="connsiteY5-162" fmla="*/ 3545126 h 3636162"/>
              <a:gd name="connsiteX6-163" fmla="*/ 1993383 w 5489869"/>
              <a:gd name="connsiteY6-164" fmla="*/ 3424514 h 3636162"/>
              <a:gd name="connsiteX7-165" fmla="*/ 0 w 5489869"/>
              <a:gd name="connsiteY7-166" fmla="*/ 3636162 h 3636162"/>
              <a:gd name="connsiteX8-167" fmla="*/ 344812 w 5489869"/>
              <a:gd name="connsiteY8-168" fmla="*/ 2980730 h 3636162"/>
              <a:gd name="connsiteX9-169" fmla="*/ 931255 w 5489869"/>
              <a:gd name="connsiteY9-170" fmla="*/ 1793417 h 3636162"/>
              <a:gd name="connsiteX10" fmla="*/ 17261 w 5489869"/>
              <a:gd name="connsiteY10" fmla="*/ 88742 h 3636162"/>
              <a:gd name="connsiteX0-171" fmla="*/ 17261 w 5489869"/>
              <a:gd name="connsiteY0-172" fmla="*/ 3793 h 3551213"/>
              <a:gd name="connsiteX1-173" fmla="*/ 1431867 w 5489869"/>
              <a:gd name="connsiteY1-174" fmla="*/ 207235 h 3551213"/>
              <a:gd name="connsiteX2-175" fmla="*/ 4230090 w 5489869"/>
              <a:gd name="connsiteY2-176" fmla="*/ 94287 h 3551213"/>
              <a:gd name="connsiteX3-177" fmla="*/ 5489869 w 5489869"/>
              <a:gd name="connsiteY3-178" fmla="*/ 3793 h 3551213"/>
              <a:gd name="connsiteX4-179" fmla="*/ 4656266 w 5489869"/>
              <a:gd name="connsiteY4-180" fmla="*/ 1661435 h 3551213"/>
              <a:gd name="connsiteX5-181" fmla="*/ 5489869 w 5489869"/>
              <a:gd name="connsiteY5-182" fmla="*/ 3460177 h 3551213"/>
              <a:gd name="connsiteX6-183" fmla="*/ 1993383 w 5489869"/>
              <a:gd name="connsiteY6-184" fmla="*/ 3339565 h 3551213"/>
              <a:gd name="connsiteX7-185" fmla="*/ 0 w 5489869"/>
              <a:gd name="connsiteY7-186" fmla="*/ 3551213 h 3551213"/>
              <a:gd name="connsiteX8-187" fmla="*/ 344812 w 5489869"/>
              <a:gd name="connsiteY8-188" fmla="*/ 2895781 h 3551213"/>
              <a:gd name="connsiteX9-189" fmla="*/ 931255 w 5489869"/>
              <a:gd name="connsiteY9-190" fmla="*/ 1708468 h 3551213"/>
              <a:gd name="connsiteX10-191" fmla="*/ 17261 w 5489869"/>
              <a:gd name="connsiteY10-192" fmla="*/ 3793 h 3551213"/>
              <a:gd name="connsiteX0-193" fmla="*/ 17261 w 5489869"/>
              <a:gd name="connsiteY0-194" fmla="*/ 3792 h 3551212"/>
              <a:gd name="connsiteX1-195" fmla="*/ 1431867 w 5489869"/>
              <a:gd name="connsiteY1-196" fmla="*/ 207234 h 3551212"/>
              <a:gd name="connsiteX2-197" fmla="*/ 4230090 w 5489869"/>
              <a:gd name="connsiteY2-198" fmla="*/ 94286 h 3551212"/>
              <a:gd name="connsiteX3-199" fmla="*/ 5489869 w 5489869"/>
              <a:gd name="connsiteY3-200" fmla="*/ 3792 h 3551212"/>
              <a:gd name="connsiteX4-201" fmla="*/ 4656266 w 5489869"/>
              <a:gd name="connsiteY4-202" fmla="*/ 1661434 h 3551212"/>
              <a:gd name="connsiteX5-203" fmla="*/ 5489869 w 5489869"/>
              <a:gd name="connsiteY5-204" fmla="*/ 3460176 h 3551212"/>
              <a:gd name="connsiteX6-205" fmla="*/ 1993383 w 5489869"/>
              <a:gd name="connsiteY6-206" fmla="*/ 3339564 h 3551212"/>
              <a:gd name="connsiteX7-207" fmla="*/ 0 w 5489869"/>
              <a:gd name="connsiteY7-208" fmla="*/ 3551212 h 3551212"/>
              <a:gd name="connsiteX8-209" fmla="*/ 344812 w 5489869"/>
              <a:gd name="connsiteY8-210" fmla="*/ 2895780 h 3551212"/>
              <a:gd name="connsiteX9-211" fmla="*/ 931255 w 5489869"/>
              <a:gd name="connsiteY9-212" fmla="*/ 1708467 h 3551212"/>
              <a:gd name="connsiteX10-213" fmla="*/ 17261 w 5489869"/>
              <a:gd name="connsiteY10-214" fmla="*/ 3792 h 3551212"/>
              <a:gd name="connsiteX0-215" fmla="*/ 17261 w 5576809"/>
              <a:gd name="connsiteY0-216" fmla="*/ 3792 h 3551212"/>
              <a:gd name="connsiteX1-217" fmla="*/ 1431867 w 5576809"/>
              <a:gd name="connsiteY1-218" fmla="*/ 207234 h 3551212"/>
              <a:gd name="connsiteX2-219" fmla="*/ 4230090 w 5576809"/>
              <a:gd name="connsiteY2-220" fmla="*/ 94286 h 3551212"/>
              <a:gd name="connsiteX3-221" fmla="*/ 5489869 w 5576809"/>
              <a:gd name="connsiteY3-222" fmla="*/ 3792 h 3551212"/>
              <a:gd name="connsiteX4-223" fmla="*/ 4656266 w 5576809"/>
              <a:gd name="connsiteY4-224" fmla="*/ 1661434 h 3551212"/>
              <a:gd name="connsiteX5-225" fmla="*/ 5576809 w 5576809"/>
              <a:gd name="connsiteY5-226" fmla="*/ 3315466 h 3551212"/>
              <a:gd name="connsiteX6-227" fmla="*/ 1993383 w 5576809"/>
              <a:gd name="connsiteY6-228" fmla="*/ 3339564 h 3551212"/>
              <a:gd name="connsiteX7-229" fmla="*/ 0 w 5576809"/>
              <a:gd name="connsiteY7-230" fmla="*/ 3551212 h 3551212"/>
              <a:gd name="connsiteX8-231" fmla="*/ 344812 w 5576809"/>
              <a:gd name="connsiteY8-232" fmla="*/ 2895780 h 3551212"/>
              <a:gd name="connsiteX9-233" fmla="*/ 931255 w 5576809"/>
              <a:gd name="connsiteY9-234" fmla="*/ 1708467 h 3551212"/>
              <a:gd name="connsiteX10-235" fmla="*/ 17261 w 5576809"/>
              <a:gd name="connsiteY10-236" fmla="*/ 3792 h 3551212"/>
              <a:gd name="connsiteX0-237" fmla="*/ 17261 w 5576809"/>
              <a:gd name="connsiteY0-238" fmla="*/ 3792 h 3551212"/>
              <a:gd name="connsiteX1-239" fmla="*/ 1431867 w 5576809"/>
              <a:gd name="connsiteY1-240" fmla="*/ 207234 h 3551212"/>
              <a:gd name="connsiteX2-241" fmla="*/ 4230090 w 5576809"/>
              <a:gd name="connsiteY2-242" fmla="*/ 94286 h 3551212"/>
              <a:gd name="connsiteX3-243" fmla="*/ 5489869 w 5576809"/>
              <a:gd name="connsiteY3-244" fmla="*/ 3792 h 3551212"/>
              <a:gd name="connsiteX4-245" fmla="*/ 4656266 w 5576809"/>
              <a:gd name="connsiteY4-246" fmla="*/ 1661434 h 3551212"/>
              <a:gd name="connsiteX5-247" fmla="*/ 5576809 w 5576809"/>
              <a:gd name="connsiteY5-248" fmla="*/ 3315466 h 3551212"/>
              <a:gd name="connsiteX6-249" fmla="*/ 1993383 w 5576809"/>
              <a:gd name="connsiteY6-250" fmla="*/ 3339564 h 3551212"/>
              <a:gd name="connsiteX7-251" fmla="*/ 0 w 5576809"/>
              <a:gd name="connsiteY7-252" fmla="*/ 3551212 h 3551212"/>
              <a:gd name="connsiteX8-253" fmla="*/ 344812 w 5576809"/>
              <a:gd name="connsiteY8-254" fmla="*/ 2895780 h 3551212"/>
              <a:gd name="connsiteX9-255" fmla="*/ 728572 w 5576809"/>
              <a:gd name="connsiteY9-256" fmla="*/ 1747032 h 3551212"/>
              <a:gd name="connsiteX10-257" fmla="*/ 17261 w 5576809"/>
              <a:gd name="connsiteY10-258" fmla="*/ 3792 h 3551212"/>
              <a:gd name="connsiteX0-259" fmla="*/ 17261 w 5576809"/>
              <a:gd name="connsiteY0-260" fmla="*/ 3792 h 3551212"/>
              <a:gd name="connsiteX1-261" fmla="*/ 1431867 w 5576809"/>
              <a:gd name="connsiteY1-262" fmla="*/ 207234 h 3551212"/>
              <a:gd name="connsiteX2-263" fmla="*/ 4230090 w 5576809"/>
              <a:gd name="connsiteY2-264" fmla="*/ 94286 h 3551212"/>
              <a:gd name="connsiteX3-265" fmla="*/ 5489869 w 5576809"/>
              <a:gd name="connsiteY3-266" fmla="*/ 3792 h 3551212"/>
              <a:gd name="connsiteX4-267" fmla="*/ 4858949 w 5576809"/>
              <a:gd name="connsiteY4-268" fmla="*/ 1661434 h 3551212"/>
              <a:gd name="connsiteX5-269" fmla="*/ 5576809 w 5576809"/>
              <a:gd name="connsiteY5-270" fmla="*/ 3315466 h 3551212"/>
              <a:gd name="connsiteX6-271" fmla="*/ 1993383 w 5576809"/>
              <a:gd name="connsiteY6-272" fmla="*/ 3339564 h 3551212"/>
              <a:gd name="connsiteX7-273" fmla="*/ 0 w 5576809"/>
              <a:gd name="connsiteY7-274" fmla="*/ 3551212 h 3551212"/>
              <a:gd name="connsiteX8-275" fmla="*/ 344812 w 5576809"/>
              <a:gd name="connsiteY8-276" fmla="*/ 2895780 h 3551212"/>
              <a:gd name="connsiteX9-277" fmla="*/ 728572 w 5576809"/>
              <a:gd name="connsiteY9-278" fmla="*/ 1747032 h 3551212"/>
              <a:gd name="connsiteX10-279" fmla="*/ 17261 w 5576809"/>
              <a:gd name="connsiteY10-280" fmla="*/ 3792 h 3551212"/>
              <a:gd name="connsiteX0-281" fmla="*/ 17261 w 5576809"/>
              <a:gd name="connsiteY0-282" fmla="*/ 3792 h 3551212"/>
              <a:gd name="connsiteX1-283" fmla="*/ 1431867 w 5576809"/>
              <a:gd name="connsiteY1-284" fmla="*/ 207234 h 3551212"/>
              <a:gd name="connsiteX2-285" fmla="*/ 4230090 w 5576809"/>
              <a:gd name="connsiteY2-286" fmla="*/ 94286 h 3551212"/>
              <a:gd name="connsiteX3-287" fmla="*/ 5489869 w 5576809"/>
              <a:gd name="connsiteY3-288" fmla="*/ 3792 h 3551212"/>
              <a:gd name="connsiteX4-289" fmla="*/ 4858949 w 5576809"/>
              <a:gd name="connsiteY4-290" fmla="*/ 1661434 h 3551212"/>
              <a:gd name="connsiteX5-291" fmla="*/ 5576809 w 5576809"/>
              <a:gd name="connsiteY5-292" fmla="*/ 3315466 h 3551212"/>
              <a:gd name="connsiteX6-293" fmla="*/ 1993383 w 5576809"/>
              <a:gd name="connsiteY6-294" fmla="*/ 3339564 h 3551212"/>
              <a:gd name="connsiteX7-295" fmla="*/ 0 w 5576809"/>
              <a:gd name="connsiteY7-296" fmla="*/ 3551212 h 3551212"/>
              <a:gd name="connsiteX8-297" fmla="*/ 344812 w 5576809"/>
              <a:gd name="connsiteY8-298" fmla="*/ 2895780 h 3551212"/>
              <a:gd name="connsiteX9-299" fmla="*/ 728572 w 5576809"/>
              <a:gd name="connsiteY9-300" fmla="*/ 1747032 h 3551212"/>
              <a:gd name="connsiteX10-301" fmla="*/ 17261 w 5576809"/>
              <a:gd name="connsiteY10-302" fmla="*/ 3792 h 3551212"/>
              <a:gd name="connsiteX0-303" fmla="*/ 17261 w 5536272"/>
              <a:gd name="connsiteY0-304" fmla="*/ 3792 h 3551212"/>
              <a:gd name="connsiteX1-305" fmla="*/ 1431867 w 5536272"/>
              <a:gd name="connsiteY1-306" fmla="*/ 207234 h 3551212"/>
              <a:gd name="connsiteX2-307" fmla="*/ 4230090 w 5536272"/>
              <a:gd name="connsiteY2-308" fmla="*/ 94286 h 3551212"/>
              <a:gd name="connsiteX3-309" fmla="*/ 5489869 w 5536272"/>
              <a:gd name="connsiteY3-310" fmla="*/ 3792 h 3551212"/>
              <a:gd name="connsiteX4-311" fmla="*/ 4858949 w 5536272"/>
              <a:gd name="connsiteY4-312" fmla="*/ 1661434 h 3551212"/>
              <a:gd name="connsiteX5-313" fmla="*/ 5536272 w 5536272"/>
              <a:gd name="connsiteY5-314" fmla="*/ 3537882 h 3551212"/>
              <a:gd name="connsiteX6-315" fmla="*/ 1993383 w 5536272"/>
              <a:gd name="connsiteY6-316" fmla="*/ 3339564 h 3551212"/>
              <a:gd name="connsiteX7-317" fmla="*/ 0 w 5536272"/>
              <a:gd name="connsiteY7-318" fmla="*/ 3551212 h 3551212"/>
              <a:gd name="connsiteX8-319" fmla="*/ 344812 w 5536272"/>
              <a:gd name="connsiteY8-320" fmla="*/ 2895780 h 3551212"/>
              <a:gd name="connsiteX9-321" fmla="*/ 728572 w 5536272"/>
              <a:gd name="connsiteY9-322" fmla="*/ 1747032 h 3551212"/>
              <a:gd name="connsiteX10-323" fmla="*/ 17261 w 5536272"/>
              <a:gd name="connsiteY10-324" fmla="*/ 3792 h 35512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71" y="connsiteY7-72"/>
              </a:cxn>
              <a:cxn ang="0">
                <a:pos x="connsiteX8-89" y="connsiteY8-90"/>
              </a:cxn>
              <a:cxn ang="0">
                <a:pos x="connsiteX9-109" y="connsiteY9-110"/>
              </a:cxn>
              <a:cxn ang="0">
                <a:pos x="connsiteX10-191" y="connsiteY10-192"/>
              </a:cxn>
            </a:cxnLst>
            <a:rect l="l" t="t" r="r" b="b"/>
            <a:pathLst>
              <a:path w="5536272" h="3551212">
                <a:moveTo>
                  <a:pt x="17261" y="3792"/>
                </a:moveTo>
                <a:cubicBezTo>
                  <a:pt x="258233" y="-31610"/>
                  <a:pt x="729729" y="192152"/>
                  <a:pt x="1431867" y="207234"/>
                </a:cubicBezTo>
                <a:cubicBezTo>
                  <a:pt x="2134005" y="222316"/>
                  <a:pt x="3552197" y="99165"/>
                  <a:pt x="4230090" y="94286"/>
                </a:cubicBezTo>
                <a:lnTo>
                  <a:pt x="5489869" y="3792"/>
                </a:lnTo>
                <a:cubicBezTo>
                  <a:pt x="5223543" y="615019"/>
                  <a:pt x="5136817" y="1108887"/>
                  <a:pt x="4858949" y="1661434"/>
                </a:cubicBezTo>
                <a:lnTo>
                  <a:pt x="5536272" y="3537882"/>
                </a:lnTo>
                <a:lnTo>
                  <a:pt x="1993383" y="3339564"/>
                </a:lnTo>
                <a:cubicBezTo>
                  <a:pt x="1347639" y="3370919"/>
                  <a:pt x="645744" y="3519857"/>
                  <a:pt x="0" y="3551212"/>
                </a:cubicBezTo>
                <a:lnTo>
                  <a:pt x="344812" y="2895780"/>
                </a:lnTo>
                <a:lnTo>
                  <a:pt x="728572" y="1747032"/>
                </a:lnTo>
                <a:lnTo>
                  <a:pt x="17261" y="3792"/>
                </a:lnTo>
                <a:close/>
              </a:path>
            </a:pathLst>
          </a:custGeom>
          <a:solidFill>
            <a:srgbClr val="CDA627"/>
          </a:solidFill>
          <a:ln>
            <a:noFill/>
          </a:ln>
          <a:effectLst>
            <a:outerShdw blurRad="38100" dist="38100" dir="8220000" algn="tl" rotWithShape="0">
              <a:srgbClr val="000000">
                <a:alpha val="40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3" name="Text Placeholder 12"/>
          <p:cNvSpPr>
            <a:spLocks noGrp="1"/>
          </p:cNvSpPr>
          <p:nvPr>
            <p:ph type="body" sz="quarter" idx="19" hasCustomPrompt="1"/>
          </p:nvPr>
        </p:nvSpPr>
        <p:spPr>
          <a:xfrm>
            <a:off x="1464942"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5" name="Text Placeholder 12"/>
          <p:cNvSpPr>
            <a:spLocks noGrp="1"/>
          </p:cNvSpPr>
          <p:nvPr>
            <p:ph type="body" sz="quarter" idx="27"/>
          </p:nvPr>
        </p:nvSpPr>
        <p:spPr>
          <a:xfrm>
            <a:off x="1170968" y="844217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7" name="Text Placeholder 12"/>
          <p:cNvSpPr>
            <a:spLocks noGrp="1"/>
          </p:cNvSpPr>
          <p:nvPr>
            <p:ph type="body" sz="quarter" idx="28" hasCustomPrompt="1"/>
          </p:nvPr>
        </p:nvSpPr>
        <p:spPr>
          <a:xfrm>
            <a:off x="7258280"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9" name="Text Placeholder 12"/>
          <p:cNvSpPr>
            <a:spLocks noGrp="1"/>
          </p:cNvSpPr>
          <p:nvPr>
            <p:ph type="body" sz="quarter" idx="30"/>
          </p:nvPr>
        </p:nvSpPr>
        <p:spPr>
          <a:xfrm>
            <a:off x="6964306" y="844217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1" name="Text Placeholder 12"/>
          <p:cNvSpPr>
            <a:spLocks noGrp="1"/>
          </p:cNvSpPr>
          <p:nvPr>
            <p:ph type="body" sz="quarter" idx="31" hasCustomPrompt="1"/>
          </p:nvPr>
        </p:nvSpPr>
        <p:spPr>
          <a:xfrm>
            <a:off x="18728949"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5" name="Text Placeholder 12"/>
          <p:cNvSpPr>
            <a:spLocks noGrp="1"/>
          </p:cNvSpPr>
          <p:nvPr>
            <p:ph type="body" sz="quarter" idx="34" hasCustomPrompt="1"/>
          </p:nvPr>
        </p:nvSpPr>
        <p:spPr>
          <a:xfrm>
            <a:off x="13025428"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3" name="Text Placeholder 12"/>
          <p:cNvSpPr>
            <a:spLocks noGrp="1"/>
          </p:cNvSpPr>
          <p:nvPr>
            <p:ph type="body" sz="quarter" idx="33"/>
          </p:nvPr>
        </p:nvSpPr>
        <p:spPr>
          <a:xfrm>
            <a:off x="18506983" y="844217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7" name="Text Placeholder 12"/>
          <p:cNvSpPr>
            <a:spLocks noGrp="1"/>
          </p:cNvSpPr>
          <p:nvPr>
            <p:ph type="body" sz="quarter" idx="36"/>
          </p:nvPr>
        </p:nvSpPr>
        <p:spPr>
          <a:xfrm>
            <a:off x="12888416" y="844217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endParaRPr lang="en-US" dirty="0"/>
          </a:p>
        </p:txBody>
      </p:sp>
      <p:sp>
        <p:nvSpPr>
          <p:cNvPr id="76" name="Text Placeholder 12"/>
          <p:cNvSpPr>
            <a:spLocks noGrp="1"/>
          </p:cNvSpPr>
          <p:nvPr>
            <p:ph type="body" sz="quarter" idx="35" hasCustomPrompt="1"/>
          </p:nvPr>
        </p:nvSpPr>
        <p:spPr>
          <a:xfrm rot="21088643">
            <a:off x="13146537" y="6930301"/>
            <a:ext cx="3950037" cy="792088"/>
          </a:xfrm>
          <a:prstGeom prst="rect">
            <a:avLst/>
          </a:prstGeom>
        </p:spPr>
        <p:txBody>
          <a:bodyPr vert="horz" anchor="ctr"/>
          <a:lstStyle>
            <a:lvl1pPr marL="0" indent="0" algn="ctr">
              <a:buNone/>
              <a:defRPr sz="3200">
                <a:solidFill>
                  <a:srgbClr val="3E3E3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4" name="Text Placeholder 12"/>
          <p:cNvSpPr>
            <a:spLocks noGrp="1"/>
          </p:cNvSpPr>
          <p:nvPr>
            <p:ph type="body" sz="quarter" idx="26" hasCustomPrompt="1"/>
          </p:nvPr>
        </p:nvSpPr>
        <p:spPr>
          <a:xfrm rot="21088643">
            <a:off x="1604415" y="6930301"/>
            <a:ext cx="3950037" cy="792088"/>
          </a:xfrm>
          <a:prstGeom prst="rect">
            <a:avLst/>
          </a:prstGeom>
        </p:spPr>
        <p:txBody>
          <a:bodyPr vert="horz" anchor="ctr"/>
          <a:lstStyle>
            <a:lvl1pPr marL="0" indent="0" algn="ctr">
              <a:buNone/>
              <a:defRPr sz="3200">
                <a:solidFill>
                  <a:srgbClr val="3E3E3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8" name="Text Placeholder 12"/>
          <p:cNvSpPr>
            <a:spLocks noGrp="1"/>
          </p:cNvSpPr>
          <p:nvPr>
            <p:ph type="body" sz="quarter" idx="29" hasCustomPrompt="1"/>
          </p:nvPr>
        </p:nvSpPr>
        <p:spPr>
          <a:xfrm rot="21088643">
            <a:off x="7438451" y="6930301"/>
            <a:ext cx="3950037" cy="792088"/>
          </a:xfrm>
          <a:prstGeom prst="rect">
            <a:avLst/>
          </a:prstGeom>
        </p:spPr>
        <p:txBody>
          <a:bodyPr vert="horz" anchor="ctr"/>
          <a:lstStyle>
            <a:lvl1pPr marL="0" indent="0" algn="ctr">
              <a:buNone/>
              <a:defRPr sz="3200">
                <a:solidFill>
                  <a:srgbClr val="3E3E3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2" name="Text Placeholder 12"/>
          <p:cNvSpPr>
            <a:spLocks noGrp="1"/>
          </p:cNvSpPr>
          <p:nvPr>
            <p:ph type="body" sz="quarter" idx="32" hasCustomPrompt="1"/>
          </p:nvPr>
        </p:nvSpPr>
        <p:spPr>
          <a:xfrm rot="21088643">
            <a:off x="18796414" y="6930301"/>
            <a:ext cx="3950037" cy="792088"/>
          </a:xfrm>
          <a:prstGeom prst="rect">
            <a:avLst/>
          </a:prstGeom>
        </p:spPr>
        <p:txBody>
          <a:bodyPr vert="horz" anchor="ctr"/>
          <a:lstStyle>
            <a:lvl1pPr marL="0" indent="0" algn="ctr">
              <a:buNone/>
              <a:defRPr sz="3200">
                <a:solidFill>
                  <a:srgbClr val="3E3E3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0"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41"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vice dots">
    <p:spTree>
      <p:nvGrpSpPr>
        <p:cNvPr id="1" name=""/>
        <p:cNvGrpSpPr/>
        <p:nvPr/>
      </p:nvGrpSpPr>
      <p:grpSpPr>
        <a:xfrm>
          <a:off x="0" y="0"/>
          <a:ext cx="0" cy="0"/>
          <a:chOff x="0" y="0"/>
          <a:chExt cx="0" cy="0"/>
        </a:xfrm>
      </p:grpSpPr>
      <p:sp>
        <p:nvSpPr>
          <p:cNvPr id="29" name="Oval 1"/>
          <p:cNvSpPr/>
          <p:nvPr userDrawn="1"/>
        </p:nvSpPr>
        <p:spPr bwMode="auto">
          <a:xfrm>
            <a:off x="18586828" y="3178520"/>
            <a:ext cx="4478380" cy="439066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38494 w 4684944"/>
              <a:gd name="connsiteY0-272" fmla="*/ 3244208 h 4165821"/>
              <a:gd name="connsiteX1-273" fmla="*/ 430253 w 4684944"/>
              <a:gd name="connsiteY1-274" fmla="*/ 871851 h 4165821"/>
              <a:gd name="connsiteX2-275" fmla="*/ 2499900 w 4684944"/>
              <a:gd name="connsiteY2-276" fmla="*/ 1349 h 4165821"/>
              <a:gd name="connsiteX3-277" fmla="*/ 4182380 w 4684944"/>
              <a:gd name="connsiteY3-278" fmla="*/ 775632 h 4165821"/>
              <a:gd name="connsiteX4-279" fmla="*/ 4568891 w 4684944"/>
              <a:gd name="connsiteY4-280" fmla="*/ 2859331 h 4165821"/>
              <a:gd name="connsiteX5-281" fmla="*/ 2422934 w 4684944"/>
              <a:gd name="connsiteY5-282" fmla="*/ 4158569 h 4165821"/>
              <a:gd name="connsiteX6-283" fmla="*/ 238494 w 4684944"/>
              <a:gd name="connsiteY6-284" fmla="*/ 3244208 h 41658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84944" h="4165821">
                <a:moveTo>
                  <a:pt x="238494" y="3244208"/>
                </a:moveTo>
                <a:cubicBezTo>
                  <a:pt x="-118225" y="2631721"/>
                  <a:pt x="-90961" y="1585521"/>
                  <a:pt x="430253" y="871851"/>
                </a:cubicBezTo>
                <a:cubicBezTo>
                  <a:pt x="1009192" y="235155"/>
                  <a:pt x="1451230" y="-21103"/>
                  <a:pt x="2499900" y="1349"/>
                </a:cubicBezTo>
                <a:cubicBezTo>
                  <a:pt x="3548570" y="23801"/>
                  <a:pt x="4058827" y="661726"/>
                  <a:pt x="4182380" y="775632"/>
                </a:cubicBezTo>
                <a:cubicBezTo>
                  <a:pt x="4305933" y="600881"/>
                  <a:pt x="4942305" y="1910633"/>
                  <a:pt x="4568891" y="2859331"/>
                </a:cubicBezTo>
                <a:cubicBezTo>
                  <a:pt x="4080026" y="3942736"/>
                  <a:pt x="3144667" y="4094423"/>
                  <a:pt x="2422934" y="4158569"/>
                </a:cubicBezTo>
                <a:cubicBezTo>
                  <a:pt x="1701201" y="4222715"/>
                  <a:pt x="595213" y="3856695"/>
                  <a:pt x="238494" y="3244208"/>
                </a:cubicBezTo>
                <a:close/>
              </a:path>
            </a:pathLst>
          </a:custGeom>
          <a:solidFill>
            <a:schemeClr val="tx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0" name="Oval 1"/>
          <p:cNvSpPr/>
          <p:nvPr userDrawn="1"/>
        </p:nvSpPr>
        <p:spPr bwMode="auto">
          <a:xfrm rot="11194488" flipV="1">
            <a:off x="12919991" y="3353947"/>
            <a:ext cx="4437785" cy="4166416"/>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4"/>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1" name="Oval 1"/>
          <p:cNvSpPr/>
          <p:nvPr userDrawn="1"/>
        </p:nvSpPr>
        <p:spPr bwMode="auto">
          <a:xfrm>
            <a:off x="7079432" y="3178520"/>
            <a:ext cx="4478380" cy="439066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38494 w 4684944"/>
              <a:gd name="connsiteY0-272" fmla="*/ 3244208 h 4165821"/>
              <a:gd name="connsiteX1-273" fmla="*/ 430253 w 4684944"/>
              <a:gd name="connsiteY1-274" fmla="*/ 871851 h 4165821"/>
              <a:gd name="connsiteX2-275" fmla="*/ 2499900 w 4684944"/>
              <a:gd name="connsiteY2-276" fmla="*/ 1349 h 4165821"/>
              <a:gd name="connsiteX3-277" fmla="*/ 4182380 w 4684944"/>
              <a:gd name="connsiteY3-278" fmla="*/ 775632 h 4165821"/>
              <a:gd name="connsiteX4-279" fmla="*/ 4568891 w 4684944"/>
              <a:gd name="connsiteY4-280" fmla="*/ 2859331 h 4165821"/>
              <a:gd name="connsiteX5-281" fmla="*/ 2422934 w 4684944"/>
              <a:gd name="connsiteY5-282" fmla="*/ 4158569 h 4165821"/>
              <a:gd name="connsiteX6-283" fmla="*/ 238494 w 4684944"/>
              <a:gd name="connsiteY6-284" fmla="*/ 3244208 h 41658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84944" h="4165821">
                <a:moveTo>
                  <a:pt x="238494" y="3244208"/>
                </a:moveTo>
                <a:cubicBezTo>
                  <a:pt x="-118225" y="2631721"/>
                  <a:pt x="-90961" y="1585521"/>
                  <a:pt x="430253" y="871851"/>
                </a:cubicBezTo>
                <a:cubicBezTo>
                  <a:pt x="1009192" y="235155"/>
                  <a:pt x="1451230" y="-21103"/>
                  <a:pt x="2499900" y="1349"/>
                </a:cubicBezTo>
                <a:cubicBezTo>
                  <a:pt x="3548570" y="23801"/>
                  <a:pt x="4058827" y="661726"/>
                  <a:pt x="4182380" y="775632"/>
                </a:cubicBezTo>
                <a:cubicBezTo>
                  <a:pt x="4305933" y="600881"/>
                  <a:pt x="4942305" y="1910633"/>
                  <a:pt x="4568891" y="2859331"/>
                </a:cubicBezTo>
                <a:cubicBezTo>
                  <a:pt x="4080026" y="3942736"/>
                  <a:pt x="3144667" y="4094423"/>
                  <a:pt x="2422934" y="4158569"/>
                </a:cubicBezTo>
                <a:cubicBezTo>
                  <a:pt x="1701201" y="4222715"/>
                  <a:pt x="595213" y="3856695"/>
                  <a:pt x="238494" y="3244208"/>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2" name="Oval 1"/>
          <p:cNvSpPr/>
          <p:nvPr userDrawn="1"/>
        </p:nvSpPr>
        <p:spPr bwMode="auto">
          <a:xfrm rot="11194488" flipV="1">
            <a:off x="1265584" y="3353947"/>
            <a:ext cx="4437785" cy="4166416"/>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rgbClr val="2FA2A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4" name="Text Placeholder 12"/>
          <p:cNvSpPr>
            <a:spLocks noGrp="1"/>
          </p:cNvSpPr>
          <p:nvPr>
            <p:ph type="body" sz="quarter" idx="26" hasCustomPrompt="1"/>
          </p:nvPr>
        </p:nvSpPr>
        <p:spPr>
          <a:xfrm>
            <a:off x="1170968" y="801012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5" name="Text Placeholder 12"/>
          <p:cNvSpPr>
            <a:spLocks noGrp="1"/>
          </p:cNvSpPr>
          <p:nvPr>
            <p:ph type="body" sz="quarter" idx="27"/>
          </p:nvPr>
        </p:nvSpPr>
        <p:spPr>
          <a:xfrm>
            <a:off x="1170968" y="8874224"/>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8" name="Text Placeholder 12"/>
          <p:cNvSpPr>
            <a:spLocks noGrp="1"/>
          </p:cNvSpPr>
          <p:nvPr>
            <p:ph type="body" sz="quarter" idx="29" hasCustomPrompt="1"/>
          </p:nvPr>
        </p:nvSpPr>
        <p:spPr>
          <a:xfrm>
            <a:off x="7007424" y="801012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9" name="Text Placeholder 12"/>
          <p:cNvSpPr>
            <a:spLocks noGrp="1"/>
          </p:cNvSpPr>
          <p:nvPr>
            <p:ph type="body" sz="quarter" idx="30"/>
          </p:nvPr>
        </p:nvSpPr>
        <p:spPr>
          <a:xfrm>
            <a:off x="7007424" y="8874224"/>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2" name="Text Placeholder 12"/>
          <p:cNvSpPr>
            <a:spLocks noGrp="1"/>
          </p:cNvSpPr>
          <p:nvPr>
            <p:ph type="body" sz="quarter" idx="32" hasCustomPrompt="1"/>
          </p:nvPr>
        </p:nvSpPr>
        <p:spPr>
          <a:xfrm>
            <a:off x="18506983" y="801012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3" name="Text Placeholder 12"/>
          <p:cNvSpPr>
            <a:spLocks noGrp="1"/>
          </p:cNvSpPr>
          <p:nvPr>
            <p:ph type="body" sz="quarter" idx="33"/>
          </p:nvPr>
        </p:nvSpPr>
        <p:spPr>
          <a:xfrm>
            <a:off x="18506983" y="8874224"/>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6" name="Text Placeholder 12"/>
          <p:cNvSpPr>
            <a:spLocks noGrp="1"/>
          </p:cNvSpPr>
          <p:nvPr>
            <p:ph type="body" sz="quarter" idx="35" hasCustomPrompt="1"/>
          </p:nvPr>
        </p:nvSpPr>
        <p:spPr>
          <a:xfrm>
            <a:off x="12768064" y="801012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7" name="Text Placeholder 12"/>
          <p:cNvSpPr>
            <a:spLocks noGrp="1"/>
          </p:cNvSpPr>
          <p:nvPr>
            <p:ph type="body" sz="quarter" idx="36"/>
          </p:nvPr>
        </p:nvSpPr>
        <p:spPr>
          <a:xfrm>
            <a:off x="12768064" y="8874224"/>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endParaRPr lang="en-US" dirty="0"/>
          </a:p>
        </p:txBody>
      </p:sp>
      <p:pic>
        <p:nvPicPr>
          <p:cNvPr id="35" name="Picture 3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77274" y="4350952"/>
            <a:ext cx="3706614" cy="2088232"/>
          </a:xfrm>
          <a:prstGeom prst="rect">
            <a:avLst/>
          </a:prstGeom>
          <a:noFill/>
          <a:ln>
            <a:noFill/>
          </a:ln>
        </p:spPr>
      </p:pic>
      <p:pic>
        <p:nvPicPr>
          <p:cNvPr id="36" name="Picture 3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50840" y="4206936"/>
            <a:ext cx="3456384" cy="2645745"/>
          </a:xfrm>
          <a:prstGeom prst="rect">
            <a:avLst/>
          </a:prstGeom>
          <a:noFill/>
          <a:ln>
            <a:noFill/>
          </a:ln>
        </p:spPr>
      </p:pic>
      <p:sp>
        <p:nvSpPr>
          <p:cNvPr id="37" name="Text Placeholder 12"/>
          <p:cNvSpPr>
            <a:spLocks noGrp="1"/>
          </p:cNvSpPr>
          <p:nvPr>
            <p:ph type="body" sz="quarter" idx="21"/>
          </p:nvPr>
        </p:nvSpPr>
        <p:spPr>
          <a:xfrm>
            <a:off x="1894856" y="4353221"/>
            <a:ext cx="3179320" cy="1804478"/>
          </a:xfrm>
          <a:prstGeom prst="rect">
            <a:avLst/>
          </a:prstGeom>
        </p:spPr>
        <p:txBody>
          <a:bodyPr vert="horz" anchor="ctr"/>
          <a:lstStyle>
            <a:lvl1pPr marL="0" indent="0" algn="ctr">
              <a:buNone/>
              <a:defRPr sz="4400">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8" name="Text Placeholder 12"/>
          <p:cNvSpPr>
            <a:spLocks noGrp="1"/>
          </p:cNvSpPr>
          <p:nvPr>
            <p:ph type="body" sz="quarter" idx="22"/>
          </p:nvPr>
        </p:nvSpPr>
        <p:spPr>
          <a:xfrm>
            <a:off x="8126910" y="4566976"/>
            <a:ext cx="2390902" cy="1511140"/>
          </a:xfrm>
          <a:prstGeom prst="rect">
            <a:avLst/>
          </a:prstGeom>
        </p:spPr>
        <p:txBody>
          <a:bodyPr vert="horz" anchor="ctr"/>
          <a:lstStyle>
            <a:lvl1pPr marL="0" indent="0" algn="ctr">
              <a:buNone/>
              <a:defRPr sz="4400">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pic>
        <p:nvPicPr>
          <p:cNvPr id="39" name="Picture 3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594186" y="3846896"/>
            <a:ext cx="2376264" cy="3099286"/>
          </a:xfrm>
          <a:prstGeom prst="rect">
            <a:avLst/>
          </a:prstGeom>
          <a:noFill/>
          <a:ln>
            <a:noFill/>
          </a:ln>
        </p:spPr>
      </p:pic>
      <p:sp>
        <p:nvSpPr>
          <p:cNvPr id="40" name="Text Placeholder 12"/>
          <p:cNvSpPr>
            <a:spLocks noGrp="1"/>
          </p:cNvSpPr>
          <p:nvPr>
            <p:ph type="body" sz="quarter" idx="38"/>
          </p:nvPr>
        </p:nvSpPr>
        <p:spPr>
          <a:xfrm>
            <a:off x="19594186" y="4159780"/>
            <a:ext cx="2390902" cy="2592288"/>
          </a:xfrm>
          <a:prstGeom prst="rect">
            <a:avLst/>
          </a:prstGeom>
        </p:spPr>
        <p:txBody>
          <a:bodyPr vert="horz" anchor="ctr"/>
          <a:lstStyle>
            <a:lvl1pPr marL="0" indent="0" algn="ctr">
              <a:buNone/>
              <a:defRPr sz="4400">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pic>
        <p:nvPicPr>
          <p:cNvPr id="41" name="Picture 4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4170862" y="3702880"/>
            <a:ext cx="1765554" cy="3443152"/>
          </a:xfrm>
          <a:prstGeom prst="rect">
            <a:avLst/>
          </a:prstGeom>
          <a:noFill/>
          <a:ln>
            <a:noFill/>
          </a:ln>
        </p:spPr>
      </p:pic>
      <p:sp>
        <p:nvSpPr>
          <p:cNvPr id="42" name="Text Placeholder 12"/>
          <p:cNvSpPr>
            <a:spLocks noGrp="1"/>
          </p:cNvSpPr>
          <p:nvPr>
            <p:ph type="body" sz="quarter" idx="37"/>
          </p:nvPr>
        </p:nvSpPr>
        <p:spPr>
          <a:xfrm>
            <a:off x="14208224" y="4142123"/>
            <a:ext cx="1656184" cy="2520280"/>
          </a:xfrm>
          <a:prstGeom prst="rect">
            <a:avLst/>
          </a:prstGeom>
        </p:spPr>
        <p:txBody>
          <a:bodyPr vert="horz" anchor="ctr"/>
          <a:lstStyle>
            <a:lvl1pPr marL="0" indent="0" algn="ctr">
              <a:buNone/>
              <a:defRPr sz="4400">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8"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33"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endered Network ">
    <p:spTree>
      <p:nvGrpSpPr>
        <p:cNvPr id="1" name=""/>
        <p:cNvGrpSpPr/>
        <p:nvPr/>
      </p:nvGrpSpPr>
      <p:grpSpPr>
        <a:xfrm>
          <a:off x="0" y="0"/>
          <a:ext cx="0" cy="0"/>
          <a:chOff x="0" y="0"/>
          <a:chExt cx="0" cy="0"/>
        </a:xfrm>
      </p:grpSpPr>
      <p:grpSp>
        <p:nvGrpSpPr>
          <p:cNvPr id="5" name="Group 4"/>
          <p:cNvGrpSpPr/>
          <p:nvPr userDrawn="1"/>
        </p:nvGrpSpPr>
        <p:grpSpPr>
          <a:xfrm>
            <a:off x="1966864" y="2691672"/>
            <a:ext cx="6619700" cy="2942192"/>
            <a:chOff x="2182888" y="2691672"/>
            <a:chExt cx="6619700" cy="2942192"/>
          </a:xfrm>
        </p:grpSpPr>
        <p:grpSp>
          <p:nvGrpSpPr>
            <p:cNvPr id="4" name="Group 3"/>
            <p:cNvGrpSpPr/>
            <p:nvPr userDrawn="1"/>
          </p:nvGrpSpPr>
          <p:grpSpPr>
            <a:xfrm>
              <a:off x="2182888" y="2691672"/>
              <a:ext cx="2155204" cy="2942192"/>
              <a:chOff x="2061628" y="2517577"/>
              <a:chExt cx="5405948" cy="7379966"/>
            </a:xfrm>
          </p:grpSpPr>
          <p:pic>
            <p:nvPicPr>
              <p:cNvPr id="85" name="Picture 84" descr="Woman_CutPaper_Gra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4703168" y="2843087"/>
                <a:ext cx="2764408" cy="7054456"/>
              </a:xfrm>
              <a:prstGeom prst="rect">
                <a:avLst/>
              </a:prstGeom>
              <a:effectLst>
                <a:outerShdw blurRad="38100" dist="38100" dir="8160000" algn="tl" rotWithShape="0">
                  <a:srgbClr val="000000">
                    <a:alpha val="40000"/>
                  </a:srgbClr>
                </a:outerShdw>
              </a:effectLst>
            </p:spPr>
          </p:pic>
          <p:pic>
            <p:nvPicPr>
              <p:cNvPr id="86" name="Picture 85" descr="Man_CutOut_Gra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57735">
                <a:off x="2061628" y="2517577"/>
                <a:ext cx="2438400" cy="7327900"/>
              </a:xfrm>
              <a:prstGeom prst="rect">
                <a:avLst/>
              </a:prstGeom>
              <a:effectLst>
                <a:outerShdw blurRad="38100" dist="38100" dir="8160000" algn="tl" rotWithShape="0">
                  <a:srgbClr val="000000">
                    <a:alpha val="40000"/>
                  </a:srgbClr>
                </a:outerShdw>
              </a:effectLst>
            </p:spPr>
          </p:pic>
        </p:grpSp>
        <p:grpSp>
          <p:nvGrpSpPr>
            <p:cNvPr id="87" name="Group 86"/>
            <p:cNvGrpSpPr/>
            <p:nvPr userDrawn="1"/>
          </p:nvGrpSpPr>
          <p:grpSpPr>
            <a:xfrm>
              <a:off x="4415136" y="2691672"/>
              <a:ext cx="2155204" cy="2942192"/>
              <a:chOff x="2061628" y="2517577"/>
              <a:chExt cx="5405948" cy="7379966"/>
            </a:xfrm>
          </p:grpSpPr>
          <p:pic>
            <p:nvPicPr>
              <p:cNvPr id="88" name="Picture 87" descr="Woman_CutPaper_Gra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4703168" y="2843087"/>
                <a:ext cx="2764408" cy="7054456"/>
              </a:xfrm>
              <a:prstGeom prst="rect">
                <a:avLst/>
              </a:prstGeom>
              <a:effectLst>
                <a:outerShdw blurRad="38100" dist="38100" dir="8160000" algn="tl" rotWithShape="0">
                  <a:srgbClr val="000000">
                    <a:alpha val="40000"/>
                  </a:srgbClr>
                </a:outerShdw>
              </a:effectLst>
            </p:spPr>
          </p:pic>
          <p:pic>
            <p:nvPicPr>
              <p:cNvPr id="89" name="Picture 88" descr="Man_CutOut_Gra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57735">
                <a:off x="2061628" y="2517577"/>
                <a:ext cx="2438400" cy="7327900"/>
              </a:xfrm>
              <a:prstGeom prst="rect">
                <a:avLst/>
              </a:prstGeom>
              <a:effectLst>
                <a:outerShdw blurRad="38100" dist="38100" dir="8160000" algn="tl" rotWithShape="0">
                  <a:srgbClr val="000000">
                    <a:alpha val="40000"/>
                  </a:srgbClr>
                </a:outerShdw>
              </a:effectLst>
            </p:spPr>
          </p:pic>
        </p:grpSp>
        <p:grpSp>
          <p:nvGrpSpPr>
            <p:cNvPr id="90" name="Group 89"/>
            <p:cNvGrpSpPr/>
            <p:nvPr userDrawn="1"/>
          </p:nvGrpSpPr>
          <p:grpSpPr>
            <a:xfrm>
              <a:off x="6647384" y="2691672"/>
              <a:ext cx="2155204" cy="2942192"/>
              <a:chOff x="2061628" y="2517577"/>
              <a:chExt cx="5405948" cy="7379966"/>
            </a:xfrm>
          </p:grpSpPr>
          <p:pic>
            <p:nvPicPr>
              <p:cNvPr id="91" name="Picture 90" descr="Woman_CutPaper_Gra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4703168" y="2843087"/>
                <a:ext cx="2764408" cy="7054456"/>
              </a:xfrm>
              <a:prstGeom prst="rect">
                <a:avLst/>
              </a:prstGeom>
              <a:effectLst>
                <a:outerShdw blurRad="38100" dist="38100" dir="8160000" algn="tl" rotWithShape="0">
                  <a:srgbClr val="000000">
                    <a:alpha val="40000"/>
                  </a:srgbClr>
                </a:outerShdw>
              </a:effectLst>
            </p:spPr>
          </p:pic>
          <p:pic>
            <p:nvPicPr>
              <p:cNvPr id="92" name="Picture 91" descr="Man_CutOut_Gra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57735">
                <a:off x="2061628" y="2517577"/>
                <a:ext cx="2438400" cy="7327900"/>
              </a:xfrm>
              <a:prstGeom prst="rect">
                <a:avLst/>
              </a:prstGeom>
              <a:effectLst>
                <a:outerShdw blurRad="38100" dist="38100" dir="8160000" algn="tl" rotWithShape="0">
                  <a:srgbClr val="000000">
                    <a:alpha val="40000"/>
                  </a:srgbClr>
                </a:outerShdw>
              </a:effectLst>
            </p:spPr>
          </p:pic>
        </p:grpSp>
      </p:grpSp>
      <p:grpSp>
        <p:nvGrpSpPr>
          <p:cNvPr id="93" name="Group 92"/>
          <p:cNvGrpSpPr/>
          <p:nvPr userDrawn="1"/>
        </p:nvGrpSpPr>
        <p:grpSpPr>
          <a:xfrm>
            <a:off x="1966864" y="5811254"/>
            <a:ext cx="6619700" cy="2942192"/>
            <a:chOff x="2182888" y="2691672"/>
            <a:chExt cx="6619700" cy="2942192"/>
          </a:xfrm>
        </p:grpSpPr>
        <p:grpSp>
          <p:nvGrpSpPr>
            <p:cNvPr id="94" name="Group 93"/>
            <p:cNvGrpSpPr/>
            <p:nvPr userDrawn="1"/>
          </p:nvGrpSpPr>
          <p:grpSpPr>
            <a:xfrm>
              <a:off x="2182888" y="2691672"/>
              <a:ext cx="2155204" cy="2942192"/>
              <a:chOff x="2061628" y="2517577"/>
              <a:chExt cx="5405948" cy="7379966"/>
            </a:xfrm>
          </p:grpSpPr>
          <p:pic>
            <p:nvPicPr>
              <p:cNvPr id="101" name="Picture 100" descr="Woman_CutPaper_Gra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4703168" y="2843087"/>
                <a:ext cx="2764408" cy="7054456"/>
              </a:xfrm>
              <a:prstGeom prst="rect">
                <a:avLst/>
              </a:prstGeom>
              <a:effectLst>
                <a:outerShdw blurRad="38100" dist="38100" dir="8160000" algn="tl" rotWithShape="0">
                  <a:srgbClr val="000000">
                    <a:alpha val="40000"/>
                  </a:srgbClr>
                </a:outerShdw>
              </a:effectLst>
            </p:spPr>
          </p:pic>
          <p:pic>
            <p:nvPicPr>
              <p:cNvPr id="102" name="Picture 101" descr="Man_CutOut_Gra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57735">
                <a:off x="2061628" y="2517577"/>
                <a:ext cx="2438400" cy="7327900"/>
              </a:xfrm>
              <a:prstGeom prst="rect">
                <a:avLst/>
              </a:prstGeom>
              <a:effectLst>
                <a:outerShdw blurRad="38100" dist="38100" dir="8160000" algn="tl" rotWithShape="0">
                  <a:srgbClr val="000000">
                    <a:alpha val="40000"/>
                  </a:srgbClr>
                </a:outerShdw>
              </a:effectLst>
            </p:spPr>
          </p:pic>
        </p:grpSp>
        <p:grpSp>
          <p:nvGrpSpPr>
            <p:cNvPr id="95" name="Group 94"/>
            <p:cNvGrpSpPr/>
            <p:nvPr userDrawn="1"/>
          </p:nvGrpSpPr>
          <p:grpSpPr>
            <a:xfrm>
              <a:off x="4415136" y="2691672"/>
              <a:ext cx="2155204" cy="2942192"/>
              <a:chOff x="2061628" y="2517577"/>
              <a:chExt cx="5405948" cy="7379966"/>
            </a:xfrm>
          </p:grpSpPr>
          <p:pic>
            <p:nvPicPr>
              <p:cNvPr id="99" name="Picture 98" descr="Woman_CutPaper_Gra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4703168" y="2843087"/>
                <a:ext cx="2764408" cy="7054456"/>
              </a:xfrm>
              <a:prstGeom prst="rect">
                <a:avLst/>
              </a:prstGeom>
              <a:effectLst>
                <a:outerShdw blurRad="38100" dist="38100" dir="8160000" algn="tl" rotWithShape="0">
                  <a:srgbClr val="000000">
                    <a:alpha val="40000"/>
                  </a:srgbClr>
                </a:outerShdw>
              </a:effectLst>
            </p:spPr>
          </p:pic>
          <p:pic>
            <p:nvPicPr>
              <p:cNvPr id="100" name="Picture 99" descr="Man_CutOut_Gra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57735">
                <a:off x="2061628" y="2517577"/>
                <a:ext cx="2438400" cy="7327900"/>
              </a:xfrm>
              <a:prstGeom prst="rect">
                <a:avLst/>
              </a:prstGeom>
              <a:effectLst>
                <a:outerShdw blurRad="38100" dist="38100" dir="8160000" algn="tl" rotWithShape="0">
                  <a:srgbClr val="000000">
                    <a:alpha val="40000"/>
                  </a:srgbClr>
                </a:outerShdw>
              </a:effectLst>
            </p:spPr>
          </p:pic>
        </p:grpSp>
        <p:grpSp>
          <p:nvGrpSpPr>
            <p:cNvPr id="96" name="Group 95"/>
            <p:cNvGrpSpPr/>
            <p:nvPr userDrawn="1"/>
          </p:nvGrpSpPr>
          <p:grpSpPr>
            <a:xfrm>
              <a:off x="6647384" y="2691672"/>
              <a:ext cx="2155204" cy="2942192"/>
              <a:chOff x="2061628" y="2517577"/>
              <a:chExt cx="5405948" cy="7379966"/>
            </a:xfrm>
          </p:grpSpPr>
          <p:pic>
            <p:nvPicPr>
              <p:cNvPr id="97" name="Picture 96" descr="Woman_CutPaper_Gra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4703168" y="2843087"/>
                <a:ext cx="2764408" cy="7054456"/>
              </a:xfrm>
              <a:prstGeom prst="rect">
                <a:avLst/>
              </a:prstGeom>
              <a:effectLst>
                <a:outerShdw blurRad="38100" dist="38100" dir="8160000" algn="tl" rotWithShape="0">
                  <a:srgbClr val="000000">
                    <a:alpha val="40000"/>
                  </a:srgbClr>
                </a:outerShdw>
              </a:effectLst>
            </p:spPr>
          </p:pic>
          <p:pic>
            <p:nvPicPr>
              <p:cNvPr id="98" name="Picture 97" descr="Man_CutOut_Gra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57735">
                <a:off x="2061628" y="2517577"/>
                <a:ext cx="2438400" cy="7327900"/>
              </a:xfrm>
              <a:prstGeom prst="rect">
                <a:avLst/>
              </a:prstGeom>
              <a:effectLst>
                <a:outerShdw blurRad="38100" dist="38100" dir="8160000" algn="tl" rotWithShape="0">
                  <a:srgbClr val="000000">
                    <a:alpha val="40000"/>
                  </a:srgbClr>
                </a:outerShdw>
              </a:effectLst>
            </p:spPr>
          </p:pic>
        </p:grpSp>
      </p:grpSp>
      <p:grpSp>
        <p:nvGrpSpPr>
          <p:cNvPr id="103" name="Group 102"/>
          <p:cNvGrpSpPr/>
          <p:nvPr userDrawn="1"/>
        </p:nvGrpSpPr>
        <p:grpSpPr>
          <a:xfrm>
            <a:off x="15725428" y="2691672"/>
            <a:ext cx="6619700" cy="2942192"/>
            <a:chOff x="2182888" y="2691672"/>
            <a:chExt cx="6619700" cy="2942192"/>
          </a:xfrm>
        </p:grpSpPr>
        <p:grpSp>
          <p:nvGrpSpPr>
            <p:cNvPr id="104" name="Group 103"/>
            <p:cNvGrpSpPr/>
            <p:nvPr userDrawn="1"/>
          </p:nvGrpSpPr>
          <p:grpSpPr>
            <a:xfrm>
              <a:off x="2182888" y="2691672"/>
              <a:ext cx="2155204" cy="2942192"/>
              <a:chOff x="2061628" y="2517577"/>
              <a:chExt cx="5405948" cy="7379966"/>
            </a:xfrm>
          </p:grpSpPr>
          <p:pic>
            <p:nvPicPr>
              <p:cNvPr id="127" name="Picture 126" descr="Woman_CutPaper_Gra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4703168" y="2843087"/>
                <a:ext cx="2764408" cy="7054456"/>
              </a:xfrm>
              <a:prstGeom prst="rect">
                <a:avLst/>
              </a:prstGeom>
              <a:effectLst>
                <a:outerShdw blurRad="38100" dist="38100" dir="8160000" algn="tl" rotWithShape="0">
                  <a:srgbClr val="000000">
                    <a:alpha val="40000"/>
                  </a:srgbClr>
                </a:outerShdw>
              </a:effectLst>
            </p:spPr>
          </p:pic>
          <p:pic>
            <p:nvPicPr>
              <p:cNvPr id="128" name="Picture 127" descr="Man_CutOut_Gra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57735">
                <a:off x="2061628" y="2517577"/>
                <a:ext cx="2438400" cy="7327900"/>
              </a:xfrm>
              <a:prstGeom prst="rect">
                <a:avLst/>
              </a:prstGeom>
              <a:effectLst>
                <a:outerShdw blurRad="38100" dist="38100" dir="8160000" algn="tl" rotWithShape="0">
                  <a:srgbClr val="000000">
                    <a:alpha val="40000"/>
                  </a:srgbClr>
                </a:outerShdw>
              </a:effectLst>
            </p:spPr>
          </p:pic>
        </p:grpSp>
        <p:grpSp>
          <p:nvGrpSpPr>
            <p:cNvPr id="121" name="Group 120"/>
            <p:cNvGrpSpPr/>
            <p:nvPr userDrawn="1"/>
          </p:nvGrpSpPr>
          <p:grpSpPr>
            <a:xfrm>
              <a:off x="4415136" y="2691672"/>
              <a:ext cx="2155204" cy="2942192"/>
              <a:chOff x="2061628" y="2517577"/>
              <a:chExt cx="5405948" cy="7379966"/>
            </a:xfrm>
          </p:grpSpPr>
          <p:pic>
            <p:nvPicPr>
              <p:cNvPr id="125" name="Picture 124" descr="Woman_CutPaper_Gra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4703168" y="2843087"/>
                <a:ext cx="2764408" cy="7054456"/>
              </a:xfrm>
              <a:prstGeom prst="rect">
                <a:avLst/>
              </a:prstGeom>
              <a:effectLst>
                <a:outerShdw blurRad="38100" dist="38100" dir="8160000" algn="tl" rotWithShape="0">
                  <a:srgbClr val="000000">
                    <a:alpha val="40000"/>
                  </a:srgbClr>
                </a:outerShdw>
              </a:effectLst>
            </p:spPr>
          </p:pic>
          <p:pic>
            <p:nvPicPr>
              <p:cNvPr id="126" name="Picture 125" descr="Man_CutOut_Gra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57735">
                <a:off x="2061628" y="2517577"/>
                <a:ext cx="2438400" cy="7327900"/>
              </a:xfrm>
              <a:prstGeom prst="rect">
                <a:avLst/>
              </a:prstGeom>
              <a:effectLst>
                <a:outerShdw blurRad="38100" dist="38100" dir="8160000" algn="tl" rotWithShape="0">
                  <a:srgbClr val="000000">
                    <a:alpha val="40000"/>
                  </a:srgbClr>
                </a:outerShdw>
              </a:effectLst>
            </p:spPr>
          </p:pic>
        </p:grpSp>
        <p:grpSp>
          <p:nvGrpSpPr>
            <p:cNvPr id="122" name="Group 121"/>
            <p:cNvGrpSpPr/>
            <p:nvPr userDrawn="1"/>
          </p:nvGrpSpPr>
          <p:grpSpPr>
            <a:xfrm>
              <a:off x="6647384" y="2691672"/>
              <a:ext cx="2155204" cy="2942192"/>
              <a:chOff x="2061628" y="2517577"/>
              <a:chExt cx="5405948" cy="7379966"/>
            </a:xfrm>
          </p:grpSpPr>
          <p:pic>
            <p:nvPicPr>
              <p:cNvPr id="123" name="Picture 122" descr="Woman_CutPaper_Gra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4703168" y="2843087"/>
                <a:ext cx="2764408" cy="7054456"/>
              </a:xfrm>
              <a:prstGeom prst="rect">
                <a:avLst/>
              </a:prstGeom>
              <a:effectLst>
                <a:outerShdw blurRad="38100" dist="38100" dir="8160000" algn="tl" rotWithShape="0">
                  <a:srgbClr val="000000">
                    <a:alpha val="40000"/>
                  </a:srgbClr>
                </a:outerShdw>
              </a:effectLst>
            </p:spPr>
          </p:pic>
          <p:pic>
            <p:nvPicPr>
              <p:cNvPr id="124" name="Picture 123" descr="Man_CutOut_Gra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57735">
                <a:off x="2061628" y="2517577"/>
                <a:ext cx="2438400" cy="7327900"/>
              </a:xfrm>
              <a:prstGeom prst="rect">
                <a:avLst/>
              </a:prstGeom>
              <a:effectLst>
                <a:outerShdw blurRad="38100" dist="38100" dir="8160000" algn="tl" rotWithShape="0">
                  <a:srgbClr val="000000">
                    <a:alpha val="40000"/>
                  </a:srgbClr>
                </a:outerShdw>
              </a:effectLst>
            </p:spPr>
          </p:pic>
        </p:grpSp>
      </p:grpSp>
      <p:grpSp>
        <p:nvGrpSpPr>
          <p:cNvPr id="129" name="Group 128"/>
          <p:cNvGrpSpPr/>
          <p:nvPr userDrawn="1"/>
        </p:nvGrpSpPr>
        <p:grpSpPr>
          <a:xfrm>
            <a:off x="15725428" y="5811254"/>
            <a:ext cx="6619700" cy="2942192"/>
            <a:chOff x="2182888" y="2691672"/>
            <a:chExt cx="6619700" cy="2942192"/>
          </a:xfrm>
        </p:grpSpPr>
        <p:grpSp>
          <p:nvGrpSpPr>
            <p:cNvPr id="130" name="Group 129"/>
            <p:cNvGrpSpPr/>
            <p:nvPr userDrawn="1"/>
          </p:nvGrpSpPr>
          <p:grpSpPr>
            <a:xfrm>
              <a:off x="2182888" y="2691672"/>
              <a:ext cx="2155204" cy="2942192"/>
              <a:chOff x="2061628" y="2517577"/>
              <a:chExt cx="5405948" cy="7379966"/>
            </a:xfrm>
          </p:grpSpPr>
          <p:pic>
            <p:nvPicPr>
              <p:cNvPr id="137" name="Picture 136" descr="Woman_CutPaper_Gra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4703168" y="2843087"/>
                <a:ext cx="2764408" cy="7054456"/>
              </a:xfrm>
              <a:prstGeom prst="rect">
                <a:avLst/>
              </a:prstGeom>
              <a:effectLst>
                <a:outerShdw blurRad="38100" dist="38100" dir="8160000" algn="tl" rotWithShape="0">
                  <a:srgbClr val="000000">
                    <a:alpha val="40000"/>
                  </a:srgbClr>
                </a:outerShdw>
              </a:effectLst>
            </p:spPr>
          </p:pic>
          <p:pic>
            <p:nvPicPr>
              <p:cNvPr id="138" name="Picture 137" descr="Man_CutOut_Gra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57735">
                <a:off x="2061628" y="2517577"/>
                <a:ext cx="2438400" cy="7327900"/>
              </a:xfrm>
              <a:prstGeom prst="rect">
                <a:avLst/>
              </a:prstGeom>
              <a:effectLst>
                <a:outerShdw blurRad="38100" dist="38100" dir="8160000" algn="tl" rotWithShape="0">
                  <a:srgbClr val="000000">
                    <a:alpha val="40000"/>
                  </a:srgbClr>
                </a:outerShdw>
              </a:effectLst>
            </p:spPr>
          </p:pic>
        </p:grpSp>
        <p:grpSp>
          <p:nvGrpSpPr>
            <p:cNvPr id="131" name="Group 130"/>
            <p:cNvGrpSpPr/>
            <p:nvPr userDrawn="1"/>
          </p:nvGrpSpPr>
          <p:grpSpPr>
            <a:xfrm>
              <a:off x="4415136" y="2691672"/>
              <a:ext cx="2155204" cy="2942192"/>
              <a:chOff x="2061628" y="2517577"/>
              <a:chExt cx="5405948" cy="7379966"/>
            </a:xfrm>
          </p:grpSpPr>
          <p:pic>
            <p:nvPicPr>
              <p:cNvPr id="135" name="Picture 134" descr="Woman_CutPaper_Gra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4703168" y="2843087"/>
                <a:ext cx="2764408" cy="7054456"/>
              </a:xfrm>
              <a:prstGeom prst="rect">
                <a:avLst/>
              </a:prstGeom>
              <a:effectLst>
                <a:outerShdw blurRad="38100" dist="38100" dir="8160000" algn="tl" rotWithShape="0">
                  <a:srgbClr val="000000">
                    <a:alpha val="40000"/>
                  </a:srgbClr>
                </a:outerShdw>
              </a:effectLst>
            </p:spPr>
          </p:pic>
          <p:pic>
            <p:nvPicPr>
              <p:cNvPr id="136" name="Picture 135" descr="Man_CutOut_Gra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57735">
                <a:off x="2061628" y="2517577"/>
                <a:ext cx="2438400" cy="7327900"/>
              </a:xfrm>
              <a:prstGeom prst="rect">
                <a:avLst/>
              </a:prstGeom>
              <a:effectLst>
                <a:outerShdw blurRad="38100" dist="38100" dir="8160000" algn="tl" rotWithShape="0">
                  <a:srgbClr val="000000">
                    <a:alpha val="40000"/>
                  </a:srgbClr>
                </a:outerShdw>
              </a:effectLst>
            </p:spPr>
          </p:pic>
        </p:grpSp>
        <p:grpSp>
          <p:nvGrpSpPr>
            <p:cNvPr id="132" name="Group 131"/>
            <p:cNvGrpSpPr/>
            <p:nvPr userDrawn="1"/>
          </p:nvGrpSpPr>
          <p:grpSpPr>
            <a:xfrm>
              <a:off x="6647384" y="2691672"/>
              <a:ext cx="2155204" cy="2942192"/>
              <a:chOff x="2061628" y="2517577"/>
              <a:chExt cx="5405948" cy="7379966"/>
            </a:xfrm>
          </p:grpSpPr>
          <p:pic>
            <p:nvPicPr>
              <p:cNvPr id="133" name="Picture 132" descr="Woman_CutPaper_Gra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4703168" y="2843087"/>
                <a:ext cx="2764408" cy="7054456"/>
              </a:xfrm>
              <a:prstGeom prst="rect">
                <a:avLst/>
              </a:prstGeom>
              <a:effectLst>
                <a:outerShdw blurRad="38100" dist="38100" dir="8160000" algn="tl" rotWithShape="0">
                  <a:srgbClr val="000000">
                    <a:alpha val="40000"/>
                  </a:srgbClr>
                </a:outerShdw>
              </a:effectLst>
            </p:spPr>
          </p:pic>
          <p:pic>
            <p:nvPicPr>
              <p:cNvPr id="134" name="Picture 133" descr="Man_CutOut_Gra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57735">
                <a:off x="2061628" y="2517577"/>
                <a:ext cx="2438400" cy="7327900"/>
              </a:xfrm>
              <a:prstGeom prst="rect">
                <a:avLst/>
              </a:prstGeom>
              <a:effectLst>
                <a:outerShdw blurRad="38100" dist="38100" dir="8160000" algn="tl" rotWithShape="0">
                  <a:srgbClr val="000000">
                    <a:alpha val="40000"/>
                  </a:srgbClr>
                </a:outerShdw>
              </a:effectLst>
            </p:spPr>
          </p:pic>
        </p:grpSp>
      </p:grpSp>
      <p:sp>
        <p:nvSpPr>
          <p:cNvPr id="63" name="Rectangle 3"/>
          <p:cNvSpPr/>
          <p:nvPr userDrawn="1"/>
        </p:nvSpPr>
        <p:spPr bwMode="auto">
          <a:xfrm flipV="1">
            <a:off x="1465503" y="9162256"/>
            <a:ext cx="10222441" cy="3024336"/>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01131"/>
              <a:gd name="connsiteY0-152" fmla="*/ 38487 h 3868690"/>
              <a:gd name="connsiteX1-153" fmla="*/ 3099212 w 3101131"/>
              <a:gd name="connsiteY1-154" fmla="*/ 0 h 3868690"/>
              <a:gd name="connsiteX2-155" fmla="*/ 3100380 w 3101131"/>
              <a:gd name="connsiteY2-156" fmla="*/ 3868690 h 3868690"/>
              <a:gd name="connsiteX3-157" fmla="*/ 0 w 3101131"/>
              <a:gd name="connsiteY3-158" fmla="*/ 3850998 h 3868690"/>
              <a:gd name="connsiteX4-159" fmla="*/ 25789 w 3101131"/>
              <a:gd name="connsiteY4-160" fmla="*/ 1582093 h 3868690"/>
              <a:gd name="connsiteX5-161" fmla="*/ 46310 w 3101131"/>
              <a:gd name="connsiteY5-162" fmla="*/ 38487 h 3868690"/>
              <a:gd name="connsiteX0-163" fmla="*/ 46310 w 3101131"/>
              <a:gd name="connsiteY0-164" fmla="*/ 38487 h 3868690"/>
              <a:gd name="connsiteX1-165" fmla="*/ 3099212 w 3101131"/>
              <a:gd name="connsiteY1-166" fmla="*/ 0 h 3868690"/>
              <a:gd name="connsiteX2-167" fmla="*/ 3100380 w 3101131"/>
              <a:gd name="connsiteY2-168" fmla="*/ 3868690 h 3868690"/>
              <a:gd name="connsiteX3-169" fmla="*/ 0 w 3101131"/>
              <a:gd name="connsiteY3-170" fmla="*/ 3850998 h 3868690"/>
              <a:gd name="connsiteX4-171" fmla="*/ 25789 w 3101131"/>
              <a:gd name="connsiteY4-172" fmla="*/ 1582093 h 3868690"/>
              <a:gd name="connsiteX5-173" fmla="*/ 46310 w 3101131"/>
              <a:gd name="connsiteY5-174" fmla="*/ 38487 h 3868690"/>
              <a:gd name="connsiteX0-175" fmla="*/ 23812 w 3078633"/>
              <a:gd name="connsiteY0-176" fmla="*/ 38487 h 3868690"/>
              <a:gd name="connsiteX1-177" fmla="*/ 3076714 w 3078633"/>
              <a:gd name="connsiteY1-178" fmla="*/ 0 h 3868690"/>
              <a:gd name="connsiteX2-179" fmla="*/ 3077882 w 3078633"/>
              <a:gd name="connsiteY2-180" fmla="*/ 3868690 h 3868690"/>
              <a:gd name="connsiteX3-181" fmla="*/ 0 w 3078633"/>
              <a:gd name="connsiteY3-182" fmla="*/ 3850998 h 3868690"/>
              <a:gd name="connsiteX4-183" fmla="*/ 3291 w 3078633"/>
              <a:gd name="connsiteY4-184" fmla="*/ 1582093 h 3868690"/>
              <a:gd name="connsiteX5-185" fmla="*/ 23812 w 3078633"/>
              <a:gd name="connsiteY5-186" fmla="*/ 38487 h 386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078633" h="3868690">
                <a:moveTo>
                  <a:pt x="23812" y="38487"/>
                </a:moveTo>
                <a:lnTo>
                  <a:pt x="3076714" y="0"/>
                </a:lnTo>
                <a:cubicBezTo>
                  <a:pt x="3082856" y="1269912"/>
                  <a:pt x="3071740" y="2598778"/>
                  <a:pt x="3077882" y="3868690"/>
                </a:cubicBezTo>
                <a:lnTo>
                  <a:pt x="0" y="3850998"/>
                </a:lnTo>
                <a:cubicBezTo>
                  <a:pt x="13706" y="3175477"/>
                  <a:pt x="12083" y="2389758"/>
                  <a:pt x="3291" y="1582093"/>
                </a:cubicBezTo>
                <a:cubicBezTo>
                  <a:pt x="26477" y="1595965"/>
                  <a:pt x="-20207" y="564547"/>
                  <a:pt x="23812" y="38487"/>
                </a:cubicBezTo>
                <a:close/>
              </a:path>
            </a:pathLst>
          </a:custGeom>
          <a:solidFill>
            <a:srgbClr val="2FA2A7"/>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5" name="Rectangle 3"/>
          <p:cNvSpPr/>
          <p:nvPr userDrawn="1"/>
        </p:nvSpPr>
        <p:spPr bwMode="auto">
          <a:xfrm rot="10800000" flipV="1">
            <a:off x="12840072" y="9162256"/>
            <a:ext cx="10225041" cy="3024336"/>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01131"/>
              <a:gd name="connsiteY0-152" fmla="*/ 38487 h 3868690"/>
              <a:gd name="connsiteX1-153" fmla="*/ 3099212 w 3101131"/>
              <a:gd name="connsiteY1-154" fmla="*/ 0 h 3868690"/>
              <a:gd name="connsiteX2-155" fmla="*/ 3100380 w 3101131"/>
              <a:gd name="connsiteY2-156" fmla="*/ 3868690 h 3868690"/>
              <a:gd name="connsiteX3-157" fmla="*/ 0 w 3101131"/>
              <a:gd name="connsiteY3-158" fmla="*/ 3850998 h 3868690"/>
              <a:gd name="connsiteX4-159" fmla="*/ 25789 w 3101131"/>
              <a:gd name="connsiteY4-160" fmla="*/ 1582093 h 3868690"/>
              <a:gd name="connsiteX5-161" fmla="*/ 46310 w 3101131"/>
              <a:gd name="connsiteY5-162" fmla="*/ 38487 h 3868690"/>
              <a:gd name="connsiteX0-163" fmla="*/ 24899 w 3079720"/>
              <a:gd name="connsiteY0-164" fmla="*/ 38487 h 3868690"/>
              <a:gd name="connsiteX1-165" fmla="*/ 3077801 w 3079720"/>
              <a:gd name="connsiteY1-166" fmla="*/ 0 h 3868690"/>
              <a:gd name="connsiteX2-167" fmla="*/ 3078969 w 3079720"/>
              <a:gd name="connsiteY2-168" fmla="*/ 3868690 h 3868690"/>
              <a:gd name="connsiteX3-169" fmla="*/ 1087 w 3079720"/>
              <a:gd name="connsiteY3-170" fmla="*/ 3850998 h 3868690"/>
              <a:gd name="connsiteX4-171" fmla="*/ 4378 w 3079720"/>
              <a:gd name="connsiteY4-172" fmla="*/ 1582093 h 3868690"/>
              <a:gd name="connsiteX5-173" fmla="*/ 24899 w 3079720"/>
              <a:gd name="connsiteY5-174" fmla="*/ 38487 h 3868690"/>
              <a:gd name="connsiteX0-175" fmla="*/ 24899 w 3079720"/>
              <a:gd name="connsiteY0-176" fmla="*/ 38487 h 3868690"/>
              <a:gd name="connsiteX1-177" fmla="*/ 3077801 w 3079720"/>
              <a:gd name="connsiteY1-178" fmla="*/ 0 h 3868690"/>
              <a:gd name="connsiteX2-179" fmla="*/ 3078969 w 3079720"/>
              <a:gd name="connsiteY2-180" fmla="*/ 3868690 h 3868690"/>
              <a:gd name="connsiteX3-181" fmla="*/ 1087 w 3079720"/>
              <a:gd name="connsiteY3-182" fmla="*/ 3850998 h 3868690"/>
              <a:gd name="connsiteX4-183" fmla="*/ 4378 w 3079720"/>
              <a:gd name="connsiteY4-184" fmla="*/ 1582093 h 3868690"/>
              <a:gd name="connsiteX5-185" fmla="*/ 24899 w 3079720"/>
              <a:gd name="connsiteY5-186" fmla="*/ 38487 h 3868690"/>
              <a:gd name="connsiteX0-187" fmla="*/ 24595 w 3079416"/>
              <a:gd name="connsiteY0-188" fmla="*/ 38487 h 3868690"/>
              <a:gd name="connsiteX1-189" fmla="*/ 3077497 w 3079416"/>
              <a:gd name="connsiteY1-190" fmla="*/ 0 h 3868690"/>
              <a:gd name="connsiteX2-191" fmla="*/ 3078665 w 3079416"/>
              <a:gd name="connsiteY2-192" fmla="*/ 3868690 h 3868690"/>
              <a:gd name="connsiteX3-193" fmla="*/ 783 w 3079416"/>
              <a:gd name="connsiteY3-194" fmla="*/ 3850998 h 3868690"/>
              <a:gd name="connsiteX4-195" fmla="*/ 4074 w 3079416"/>
              <a:gd name="connsiteY4-196" fmla="*/ 1582093 h 3868690"/>
              <a:gd name="connsiteX5-197" fmla="*/ 24595 w 3079416"/>
              <a:gd name="connsiteY5-198" fmla="*/ 38487 h 386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079416" h="3868690">
                <a:moveTo>
                  <a:pt x="24595" y="38487"/>
                </a:moveTo>
                <a:lnTo>
                  <a:pt x="3077497" y="0"/>
                </a:lnTo>
                <a:cubicBezTo>
                  <a:pt x="3083639" y="1269912"/>
                  <a:pt x="3072523" y="2598778"/>
                  <a:pt x="3078665" y="3868690"/>
                </a:cubicBezTo>
                <a:lnTo>
                  <a:pt x="783" y="3850998"/>
                </a:lnTo>
                <a:cubicBezTo>
                  <a:pt x="14489" y="3175477"/>
                  <a:pt x="7242" y="2183924"/>
                  <a:pt x="4074" y="1582093"/>
                </a:cubicBezTo>
                <a:cubicBezTo>
                  <a:pt x="10386" y="1158566"/>
                  <a:pt x="-19424" y="564547"/>
                  <a:pt x="24595" y="38487"/>
                </a:cubicBezTo>
                <a:close/>
              </a:path>
            </a:pathLst>
          </a:custGeom>
          <a:solidFill>
            <a:srgbClr val="2FA2A7"/>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Text Placeholder 12"/>
          <p:cNvSpPr>
            <a:spLocks noGrp="1"/>
          </p:cNvSpPr>
          <p:nvPr>
            <p:ph type="body" sz="quarter" idx="27" hasCustomPrompt="1"/>
          </p:nvPr>
        </p:nvSpPr>
        <p:spPr>
          <a:xfrm>
            <a:off x="1750841" y="9738319"/>
            <a:ext cx="9649072" cy="664443"/>
          </a:xfrm>
          <a:prstGeom prst="rect">
            <a:avLst/>
          </a:prstGeom>
        </p:spPr>
        <p:txBody>
          <a:bodyPr vert="horz" anchor="b"/>
          <a:lstStyle>
            <a:lvl1pPr marL="0" indent="0" algn="l">
              <a:lnSpc>
                <a:spcPct val="100000"/>
              </a:lnSpc>
              <a:buNone/>
              <a:defRPr sz="32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2" name="Text Placeholder 12"/>
          <p:cNvSpPr>
            <a:spLocks noGrp="1"/>
          </p:cNvSpPr>
          <p:nvPr>
            <p:ph type="body" sz="quarter" idx="28" hasCustomPrompt="1"/>
          </p:nvPr>
        </p:nvSpPr>
        <p:spPr>
          <a:xfrm>
            <a:off x="13128104" y="9738320"/>
            <a:ext cx="9577064" cy="664442"/>
          </a:xfrm>
          <a:prstGeom prst="rect">
            <a:avLst/>
          </a:prstGeom>
        </p:spPr>
        <p:txBody>
          <a:bodyPr vert="horz" anchor="b"/>
          <a:lstStyle>
            <a:lvl1pPr marL="0" indent="0" algn="l">
              <a:lnSpc>
                <a:spcPct val="100000"/>
              </a:lnSpc>
              <a:buNone/>
              <a:defRPr sz="32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3" name="Text Placeholder 12"/>
          <p:cNvSpPr>
            <a:spLocks noGrp="1"/>
          </p:cNvSpPr>
          <p:nvPr>
            <p:ph type="body" sz="quarter" idx="12"/>
          </p:nvPr>
        </p:nvSpPr>
        <p:spPr>
          <a:xfrm>
            <a:off x="1750840" y="10458401"/>
            <a:ext cx="9649072" cy="1656183"/>
          </a:xfrm>
          <a:prstGeom prst="rect">
            <a:avLst/>
          </a:prstGeom>
        </p:spPr>
        <p:txBody>
          <a:bodyPr vert="horz" anchor="t"/>
          <a:lstStyle>
            <a:lvl1pPr marL="0" indent="0" algn="l">
              <a:lnSpc>
                <a:spcPct val="100000"/>
              </a:lnSpc>
              <a:buNone/>
              <a:defRPr sz="3600">
                <a:solidFill>
                  <a:srgbClr val="FFFFFF"/>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4" name="Text Placeholder 12"/>
          <p:cNvSpPr>
            <a:spLocks noGrp="1"/>
          </p:cNvSpPr>
          <p:nvPr>
            <p:ph type="body" sz="quarter" idx="29"/>
          </p:nvPr>
        </p:nvSpPr>
        <p:spPr>
          <a:xfrm>
            <a:off x="13128104" y="10458401"/>
            <a:ext cx="9577064" cy="1656183"/>
          </a:xfrm>
          <a:prstGeom prst="rect">
            <a:avLst/>
          </a:prstGeom>
        </p:spPr>
        <p:txBody>
          <a:bodyPr vert="horz" anchor="t"/>
          <a:lstStyle>
            <a:lvl1pPr marL="0" indent="0" algn="l">
              <a:lnSpc>
                <a:spcPct val="100000"/>
              </a:lnSpc>
              <a:buNone/>
              <a:defRPr sz="3600">
                <a:solidFill>
                  <a:srgbClr val="FFFFFF"/>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9"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60" name="Right Arrow 28"/>
          <p:cNvSpPr/>
          <p:nvPr userDrawn="1"/>
        </p:nvSpPr>
        <p:spPr bwMode="auto">
          <a:xfrm>
            <a:off x="12331676" y="3112901"/>
            <a:ext cx="940444" cy="937470"/>
          </a:xfrm>
          <a:custGeom>
            <a:avLst/>
            <a:gdLst>
              <a:gd name="connsiteX0" fmla="*/ 0 w 1345083"/>
              <a:gd name="connsiteY0" fmla="*/ 342038 h 1368152"/>
              <a:gd name="connsiteX1" fmla="*/ 672542 w 1345083"/>
              <a:gd name="connsiteY1" fmla="*/ 342038 h 1368152"/>
              <a:gd name="connsiteX2" fmla="*/ 672542 w 1345083"/>
              <a:gd name="connsiteY2" fmla="*/ 0 h 1368152"/>
              <a:gd name="connsiteX3" fmla="*/ 1345083 w 1345083"/>
              <a:gd name="connsiteY3" fmla="*/ 684076 h 1368152"/>
              <a:gd name="connsiteX4" fmla="*/ 672542 w 1345083"/>
              <a:gd name="connsiteY4" fmla="*/ 1368152 h 1368152"/>
              <a:gd name="connsiteX5" fmla="*/ 672542 w 1345083"/>
              <a:gd name="connsiteY5" fmla="*/ 1026114 h 1368152"/>
              <a:gd name="connsiteX6" fmla="*/ 0 w 1345083"/>
              <a:gd name="connsiteY6" fmla="*/ 1026114 h 1368152"/>
              <a:gd name="connsiteX7" fmla="*/ 0 w 1345083"/>
              <a:gd name="connsiteY7" fmla="*/ 342038 h 1368152"/>
              <a:gd name="connsiteX0-1" fmla="*/ 0 w 1345083"/>
              <a:gd name="connsiteY0-2" fmla="*/ 342038 h 1368152"/>
              <a:gd name="connsiteX1-3" fmla="*/ 371390 w 1345083"/>
              <a:gd name="connsiteY1-4" fmla="*/ 415892 h 1368152"/>
              <a:gd name="connsiteX2-5" fmla="*/ 672542 w 1345083"/>
              <a:gd name="connsiteY2-6" fmla="*/ 342038 h 1368152"/>
              <a:gd name="connsiteX3-7" fmla="*/ 672542 w 1345083"/>
              <a:gd name="connsiteY3-8" fmla="*/ 0 h 1368152"/>
              <a:gd name="connsiteX4-9" fmla="*/ 1345083 w 1345083"/>
              <a:gd name="connsiteY4-10" fmla="*/ 684076 h 1368152"/>
              <a:gd name="connsiteX5-11" fmla="*/ 672542 w 1345083"/>
              <a:gd name="connsiteY5-12" fmla="*/ 1368152 h 1368152"/>
              <a:gd name="connsiteX6-13" fmla="*/ 672542 w 1345083"/>
              <a:gd name="connsiteY6-14" fmla="*/ 1026114 h 1368152"/>
              <a:gd name="connsiteX7-15" fmla="*/ 0 w 1345083"/>
              <a:gd name="connsiteY7-16" fmla="*/ 1026114 h 1368152"/>
              <a:gd name="connsiteX8" fmla="*/ 0 w 1345083"/>
              <a:gd name="connsiteY8" fmla="*/ 342038 h 1368152"/>
              <a:gd name="connsiteX0-17" fmla="*/ 0 w 1345083"/>
              <a:gd name="connsiteY0-18" fmla="*/ 342038 h 1368152"/>
              <a:gd name="connsiteX1-19" fmla="*/ 371390 w 1345083"/>
              <a:gd name="connsiteY1-20" fmla="*/ 415892 h 1368152"/>
              <a:gd name="connsiteX2-21" fmla="*/ 672542 w 1345083"/>
              <a:gd name="connsiteY2-22" fmla="*/ 342038 h 1368152"/>
              <a:gd name="connsiteX3-23" fmla="*/ 672542 w 1345083"/>
              <a:gd name="connsiteY3-24" fmla="*/ 0 h 1368152"/>
              <a:gd name="connsiteX4-25" fmla="*/ 1345083 w 1345083"/>
              <a:gd name="connsiteY4-26" fmla="*/ 684076 h 1368152"/>
              <a:gd name="connsiteX5-27" fmla="*/ 672542 w 1345083"/>
              <a:gd name="connsiteY5-28" fmla="*/ 1368152 h 1368152"/>
              <a:gd name="connsiteX6-29" fmla="*/ 672542 w 1345083"/>
              <a:gd name="connsiteY6-30" fmla="*/ 1026114 h 1368152"/>
              <a:gd name="connsiteX7-31" fmla="*/ 465468 w 1345083"/>
              <a:gd name="connsiteY7-32" fmla="*/ 980287 h 1368152"/>
              <a:gd name="connsiteX8-33" fmla="*/ 0 w 1345083"/>
              <a:gd name="connsiteY8-34" fmla="*/ 1026114 h 1368152"/>
              <a:gd name="connsiteX9" fmla="*/ 0 w 1345083"/>
              <a:gd name="connsiteY9" fmla="*/ 342038 h 1368152"/>
              <a:gd name="connsiteX0-35" fmla="*/ 0 w 1345083"/>
              <a:gd name="connsiteY0-36" fmla="*/ 342038 h 1368152"/>
              <a:gd name="connsiteX1-37" fmla="*/ 371390 w 1345083"/>
              <a:gd name="connsiteY1-38" fmla="*/ 415892 h 1368152"/>
              <a:gd name="connsiteX2-39" fmla="*/ 672542 w 1345083"/>
              <a:gd name="connsiteY2-40" fmla="*/ 342038 h 1368152"/>
              <a:gd name="connsiteX3-41" fmla="*/ 672542 w 1345083"/>
              <a:gd name="connsiteY3-42" fmla="*/ 0 h 1368152"/>
              <a:gd name="connsiteX4-43" fmla="*/ 1345083 w 1345083"/>
              <a:gd name="connsiteY4-44" fmla="*/ 684076 h 1368152"/>
              <a:gd name="connsiteX5-45" fmla="*/ 672542 w 1345083"/>
              <a:gd name="connsiteY5-46" fmla="*/ 1368152 h 1368152"/>
              <a:gd name="connsiteX6-47" fmla="*/ 672542 w 1345083"/>
              <a:gd name="connsiteY6-48" fmla="*/ 1026114 h 1368152"/>
              <a:gd name="connsiteX7-49" fmla="*/ 465468 w 1345083"/>
              <a:gd name="connsiteY7-50" fmla="*/ 980287 h 1368152"/>
              <a:gd name="connsiteX8-51" fmla="*/ 0 w 1345083"/>
              <a:gd name="connsiteY8-52" fmla="*/ 1026114 h 1368152"/>
              <a:gd name="connsiteX9-53" fmla="*/ 0 w 1345083"/>
              <a:gd name="connsiteY9-54" fmla="*/ 342038 h 1368152"/>
              <a:gd name="connsiteX0-55" fmla="*/ 0 w 1345083"/>
              <a:gd name="connsiteY0-56" fmla="*/ 342038 h 1368152"/>
              <a:gd name="connsiteX1-57" fmla="*/ 371390 w 1345083"/>
              <a:gd name="connsiteY1-58" fmla="*/ 415892 h 1368152"/>
              <a:gd name="connsiteX2-59" fmla="*/ 672542 w 1345083"/>
              <a:gd name="connsiteY2-60" fmla="*/ 342038 h 1368152"/>
              <a:gd name="connsiteX3-61" fmla="*/ 672542 w 1345083"/>
              <a:gd name="connsiteY3-62" fmla="*/ 0 h 1368152"/>
              <a:gd name="connsiteX4-63" fmla="*/ 1345083 w 1345083"/>
              <a:gd name="connsiteY4-64" fmla="*/ 684076 h 1368152"/>
              <a:gd name="connsiteX5-65" fmla="*/ 672542 w 1345083"/>
              <a:gd name="connsiteY5-66" fmla="*/ 1368152 h 1368152"/>
              <a:gd name="connsiteX6-67" fmla="*/ 672542 w 1345083"/>
              <a:gd name="connsiteY6-68" fmla="*/ 1026114 h 1368152"/>
              <a:gd name="connsiteX7-69" fmla="*/ 392373 w 1345083"/>
              <a:gd name="connsiteY7-70" fmla="*/ 1007697 h 1368152"/>
              <a:gd name="connsiteX8-71" fmla="*/ 0 w 1345083"/>
              <a:gd name="connsiteY8-72" fmla="*/ 1026114 h 1368152"/>
              <a:gd name="connsiteX9-73" fmla="*/ 0 w 1345083"/>
              <a:gd name="connsiteY9-74" fmla="*/ 342038 h 1368152"/>
              <a:gd name="connsiteX0-75" fmla="*/ 0 w 1345083"/>
              <a:gd name="connsiteY0-76" fmla="*/ 342038 h 1368152"/>
              <a:gd name="connsiteX1-77" fmla="*/ 389663 w 1345083"/>
              <a:gd name="connsiteY1-78" fmla="*/ 379346 h 1368152"/>
              <a:gd name="connsiteX2-79" fmla="*/ 672542 w 1345083"/>
              <a:gd name="connsiteY2-80" fmla="*/ 342038 h 1368152"/>
              <a:gd name="connsiteX3-81" fmla="*/ 672542 w 1345083"/>
              <a:gd name="connsiteY3-82" fmla="*/ 0 h 1368152"/>
              <a:gd name="connsiteX4-83" fmla="*/ 1345083 w 1345083"/>
              <a:gd name="connsiteY4-84" fmla="*/ 684076 h 1368152"/>
              <a:gd name="connsiteX5-85" fmla="*/ 672542 w 1345083"/>
              <a:gd name="connsiteY5-86" fmla="*/ 1368152 h 1368152"/>
              <a:gd name="connsiteX6-87" fmla="*/ 672542 w 1345083"/>
              <a:gd name="connsiteY6-88" fmla="*/ 1026114 h 1368152"/>
              <a:gd name="connsiteX7-89" fmla="*/ 392373 w 1345083"/>
              <a:gd name="connsiteY7-90" fmla="*/ 1007697 h 1368152"/>
              <a:gd name="connsiteX8-91" fmla="*/ 0 w 1345083"/>
              <a:gd name="connsiteY8-92" fmla="*/ 1026114 h 1368152"/>
              <a:gd name="connsiteX9-93" fmla="*/ 0 w 1345083"/>
              <a:gd name="connsiteY9-94" fmla="*/ 342038 h 1368152"/>
              <a:gd name="connsiteX0-95" fmla="*/ 0 w 1345083"/>
              <a:gd name="connsiteY0-96" fmla="*/ 342038 h 1368152"/>
              <a:gd name="connsiteX1-97" fmla="*/ 389663 w 1345083"/>
              <a:gd name="connsiteY1-98" fmla="*/ 379346 h 1368152"/>
              <a:gd name="connsiteX2-99" fmla="*/ 672542 w 1345083"/>
              <a:gd name="connsiteY2-100" fmla="*/ 342038 h 1368152"/>
              <a:gd name="connsiteX3-101" fmla="*/ 672542 w 1345083"/>
              <a:gd name="connsiteY3-102" fmla="*/ 0 h 1368152"/>
              <a:gd name="connsiteX4-103" fmla="*/ 1345083 w 1345083"/>
              <a:gd name="connsiteY4-104" fmla="*/ 684076 h 1368152"/>
              <a:gd name="connsiteX5-105" fmla="*/ 672542 w 1345083"/>
              <a:gd name="connsiteY5-106" fmla="*/ 1368152 h 1368152"/>
              <a:gd name="connsiteX6-107" fmla="*/ 672542 w 1345083"/>
              <a:gd name="connsiteY6-108" fmla="*/ 1026114 h 1368152"/>
              <a:gd name="connsiteX7-109" fmla="*/ 392373 w 1345083"/>
              <a:gd name="connsiteY7-110" fmla="*/ 1007697 h 1368152"/>
              <a:gd name="connsiteX8-111" fmla="*/ 0 w 1345083"/>
              <a:gd name="connsiteY8-112" fmla="*/ 1026114 h 1368152"/>
              <a:gd name="connsiteX9-113" fmla="*/ 0 w 1345083"/>
              <a:gd name="connsiteY9-114" fmla="*/ 342038 h 1368152"/>
              <a:gd name="connsiteX0-115" fmla="*/ 0 w 1345083"/>
              <a:gd name="connsiteY0-116" fmla="*/ 342038 h 1368152"/>
              <a:gd name="connsiteX1-117" fmla="*/ 389663 w 1345083"/>
              <a:gd name="connsiteY1-118" fmla="*/ 324527 h 1368152"/>
              <a:gd name="connsiteX2-119" fmla="*/ 672542 w 1345083"/>
              <a:gd name="connsiteY2-120" fmla="*/ 342038 h 1368152"/>
              <a:gd name="connsiteX3-121" fmla="*/ 672542 w 1345083"/>
              <a:gd name="connsiteY3-122" fmla="*/ 0 h 1368152"/>
              <a:gd name="connsiteX4-123" fmla="*/ 1345083 w 1345083"/>
              <a:gd name="connsiteY4-124" fmla="*/ 684076 h 1368152"/>
              <a:gd name="connsiteX5-125" fmla="*/ 672542 w 1345083"/>
              <a:gd name="connsiteY5-126" fmla="*/ 1368152 h 1368152"/>
              <a:gd name="connsiteX6-127" fmla="*/ 672542 w 1345083"/>
              <a:gd name="connsiteY6-128" fmla="*/ 1026114 h 1368152"/>
              <a:gd name="connsiteX7-129" fmla="*/ 392373 w 1345083"/>
              <a:gd name="connsiteY7-130" fmla="*/ 1007697 h 1368152"/>
              <a:gd name="connsiteX8-131" fmla="*/ 0 w 1345083"/>
              <a:gd name="connsiteY8-132" fmla="*/ 1026114 h 1368152"/>
              <a:gd name="connsiteX9-133" fmla="*/ 0 w 1345083"/>
              <a:gd name="connsiteY9-134" fmla="*/ 342038 h 1368152"/>
              <a:gd name="connsiteX0-135" fmla="*/ 0 w 1345083"/>
              <a:gd name="connsiteY0-136" fmla="*/ 342038 h 1368152"/>
              <a:gd name="connsiteX1-137" fmla="*/ 389663 w 1345083"/>
              <a:gd name="connsiteY1-138" fmla="*/ 324527 h 1368152"/>
              <a:gd name="connsiteX2-139" fmla="*/ 672542 w 1345083"/>
              <a:gd name="connsiteY2-140" fmla="*/ 342038 h 1368152"/>
              <a:gd name="connsiteX3-141" fmla="*/ 672542 w 1345083"/>
              <a:gd name="connsiteY3-142" fmla="*/ 0 h 1368152"/>
              <a:gd name="connsiteX4-143" fmla="*/ 1345083 w 1345083"/>
              <a:gd name="connsiteY4-144" fmla="*/ 684076 h 1368152"/>
              <a:gd name="connsiteX5-145" fmla="*/ 672542 w 1345083"/>
              <a:gd name="connsiteY5-146" fmla="*/ 1368152 h 1368152"/>
              <a:gd name="connsiteX6-147" fmla="*/ 672542 w 1345083"/>
              <a:gd name="connsiteY6-148" fmla="*/ 1026114 h 1368152"/>
              <a:gd name="connsiteX7-149" fmla="*/ 392373 w 1345083"/>
              <a:gd name="connsiteY7-150" fmla="*/ 1007697 h 1368152"/>
              <a:gd name="connsiteX8-151" fmla="*/ 0 w 1345083"/>
              <a:gd name="connsiteY8-152" fmla="*/ 1026114 h 1368152"/>
              <a:gd name="connsiteX9-153" fmla="*/ 0 w 1345083"/>
              <a:gd name="connsiteY9-154" fmla="*/ 342038 h 1368152"/>
              <a:gd name="connsiteX0-155" fmla="*/ 0 w 1354220"/>
              <a:gd name="connsiteY0-156" fmla="*/ 314629 h 1368152"/>
              <a:gd name="connsiteX1-157" fmla="*/ 398800 w 1354220"/>
              <a:gd name="connsiteY1-158" fmla="*/ 324527 h 1368152"/>
              <a:gd name="connsiteX2-159" fmla="*/ 681679 w 1354220"/>
              <a:gd name="connsiteY2-160" fmla="*/ 342038 h 1368152"/>
              <a:gd name="connsiteX3-161" fmla="*/ 681679 w 1354220"/>
              <a:gd name="connsiteY3-162" fmla="*/ 0 h 1368152"/>
              <a:gd name="connsiteX4-163" fmla="*/ 1354220 w 1354220"/>
              <a:gd name="connsiteY4-164" fmla="*/ 684076 h 1368152"/>
              <a:gd name="connsiteX5-165" fmla="*/ 681679 w 1354220"/>
              <a:gd name="connsiteY5-166" fmla="*/ 1368152 h 1368152"/>
              <a:gd name="connsiteX6-167" fmla="*/ 681679 w 1354220"/>
              <a:gd name="connsiteY6-168" fmla="*/ 1026114 h 1368152"/>
              <a:gd name="connsiteX7-169" fmla="*/ 401510 w 1354220"/>
              <a:gd name="connsiteY7-170" fmla="*/ 1007697 h 1368152"/>
              <a:gd name="connsiteX8-171" fmla="*/ 9137 w 1354220"/>
              <a:gd name="connsiteY8-172" fmla="*/ 1026114 h 1368152"/>
              <a:gd name="connsiteX9-173" fmla="*/ 0 w 1354220"/>
              <a:gd name="connsiteY9-174" fmla="*/ 314629 h 1368152"/>
              <a:gd name="connsiteX0-175" fmla="*/ 0 w 1354220"/>
              <a:gd name="connsiteY0-176" fmla="*/ 314629 h 1368152"/>
              <a:gd name="connsiteX1-177" fmla="*/ 398800 w 1354220"/>
              <a:gd name="connsiteY1-178" fmla="*/ 324527 h 1368152"/>
              <a:gd name="connsiteX2-179" fmla="*/ 681679 w 1354220"/>
              <a:gd name="connsiteY2-180" fmla="*/ 342038 h 1368152"/>
              <a:gd name="connsiteX3-181" fmla="*/ 681679 w 1354220"/>
              <a:gd name="connsiteY3-182" fmla="*/ 0 h 1368152"/>
              <a:gd name="connsiteX4-183" fmla="*/ 1354220 w 1354220"/>
              <a:gd name="connsiteY4-184" fmla="*/ 684076 h 1368152"/>
              <a:gd name="connsiteX5-185" fmla="*/ 681679 w 1354220"/>
              <a:gd name="connsiteY5-186" fmla="*/ 1368152 h 1368152"/>
              <a:gd name="connsiteX6-187" fmla="*/ 681679 w 1354220"/>
              <a:gd name="connsiteY6-188" fmla="*/ 1026114 h 1368152"/>
              <a:gd name="connsiteX7-189" fmla="*/ 401510 w 1354220"/>
              <a:gd name="connsiteY7-190" fmla="*/ 1007697 h 1368152"/>
              <a:gd name="connsiteX8-191" fmla="*/ 36548 w 1354220"/>
              <a:gd name="connsiteY8-192" fmla="*/ 1026114 h 1368152"/>
              <a:gd name="connsiteX9-193" fmla="*/ 0 w 1354220"/>
              <a:gd name="connsiteY9-194" fmla="*/ 314629 h 1368152"/>
              <a:gd name="connsiteX0-195" fmla="*/ 18273 w 1372493"/>
              <a:gd name="connsiteY0-196" fmla="*/ 314629 h 1368152"/>
              <a:gd name="connsiteX1-197" fmla="*/ 417073 w 1372493"/>
              <a:gd name="connsiteY1-198" fmla="*/ 324527 h 1368152"/>
              <a:gd name="connsiteX2-199" fmla="*/ 699952 w 1372493"/>
              <a:gd name="connsiteY2-200" fmla="*/ 342038 h 1368152"/>
              <a:gd name="connsiteX3-201" fmla="*/ 699952 w 1372493"/>
              <a:gd name="connsiteY3-202" fmla="*/ 0 h 1368152"/>
              <a:gd name="connsiteX4-203" fmla="*/ 1372493 w 1372493"/>
              <a:gd name="connsiteY4-204" fmla="*/ 684076 h 1368152"/>
              <a:gd name="connsiteX5-205" fmla="*/ 699952 w 1372493"/>
              <a:gd name="connsiteY5-206" fmla="*/ 1368152 h 1368152"/>
              <a:gd name="connsiteX6-207" fmla="*/ 699952 w 1372493"/>
              <a:gd name="connsiteY6-208" fmla="*/ 1026114 h 1368152"/>
              <a:gd name="connsiteX7-209" fmla="*/ 419783 w 1372493"/>
              <a:gd name="connsiteY7-210" fmla="*/ 1007697 h 1368152"/>
              <a:gd name="connsiteX8-211" fmla="*/ 0 w 1372493"/>
              <a:gd name="connsiteY8-212" fmla="*/ 1026114 h 1368152"/>
              <a:gd name="connsiteX9-213" fmla="*/ 18273 w 1372493"/>
              <a:gd name="connsiteY9-214" fmla="*/ 314629 h 13681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53" y="connsiteY9-54"/>
              </a:cxn>
            </a:cxnLst>
            <a:rect l="l" t="t" r="r" b="b"/>
            <a:pathLst>
              <a:path w="1372493" h="1368152">
                <a:moveTo>
                  <a:pt x="18273" y="314629"/>
                </a:moveTo>
                <a:cubicBezTo>
                  <a:pt x="134230" y="307892"/>
                  <a:pt x="301116" y="331264"/>
                  <a:pt x="417073" y="324527"/>
                </a:cubicBezTo>
                <a:lnTo>
                  <a:pt x="699952" y="342038"/>
                </a:lnTo>
                <a:lnTo>
                  <a:pt x="699952" y="0"/>
                </a:lnTo>
                <a:cubicBezTo>
                  <a:pt x="924132" y="228025"/>
                  <a:pt x="1038670" y="373823"/>
                  <a:pt x="1372493" y="684076"/>
                </a:cubicBezTo>
                <a:cubicBezTo>
                  <a:pt x="1148313" y="912101"/>
                  <a:pt x="1015500" y="1021354"/>
                  <a:pt x="699952" y="1368152"/>
                </a:cubicBezTo>
                <a:lnTo>
                  <a:pt x="699952" y="1026114"/>
                </a:lnTo>
                <a:cubicBezTo>
                  <a:pt x="607408" y="1018677"/>
                  <a:pt x="512327" y="1015134"/>
                  <a:pt x="419783" y="1007697"/>
                </a:cubicBezTo>
                <a:lnTo>
                  <a:pt x="0" y="1026114"/>
                </a:lnTo>
                <a:lnTo>
                  <a:pt x="18273" y="314629"/>
                </a:lnTo>
                <a:close/>
              </a:path>
            </a:pathLst>
          </a:custGeom>
          <a:solidFill>
            <a:srgbClr val="CDA627"/>
          </a:solidFill>
          <a:ln>
            <a:noFill/>
          </a:ln>
          <a:effectLst>
            <a:outerShdw blurRad="38100" dist="38100" dir="8160000" algn="tl" rotWithShape="0">
              <a:srgbClr val="000000">
                <a:alpha val="40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1" name="Right Arrow 28"/>
          <p:cNvSpPr/>
          <p:nvPr userDrawn="1"/>
        </p:nvSpPr>
        <p:spPr bwMode="auto">
          <a:xfrm rot="10800000">
            <a:off x="11111880" y="3112901"/>
            <a:ext cx="940444" cy="937470"/>
          </a:xfrm>
          <a:custGeom>
            <a:avLst/>
            <a:gdLst>
              <a:gd name="connsiteX0" fmla="*/ 0 w 1345083"/>
              <a:gd name="connsiteY0" fmla="*/ 342038 h 1368152"/>
              <a:gd name="connsiteX1" fmla="*/ 672542 w 1345083"/>
              <a:gd name="connsiteY1" fmla="*/ 342038 h 1368152"/>
              <a:gd name="connsiteX2" fmla="*/ 672542 w 1345083"/>
              <a:gd name="connsiteY2" fmla="*/ 0 h 1368152"/>
              <a:gd name="connsiteX3" fmla="*/ 1345083 w 1345083"/>
              <a:gd name="connsiteY3" fmla="*/ 684076 h 1368152"/>
              <a:gd name="connsiteX4" fmla="*/ 672542 w 1345083"/>
              <a:gd name="connsiteY4" fmla="*/ 1368152 h 1368152"/>
              <a:gd name="connsiteX5" fmla="*/ 672542 w 1345083"/>
              <a:gd name="connsiteY5" fmla="*/ 1026114 h 1368152"/>
              <a:gd name="connsiteX6" fmla="*/ 0 w 1345083"/>
              <a:gd name="connsiteY6" fmla="*/ 1026114 h 1368152"/>
              <a:gd name="connsiteX7" fmla="*/ 0 w 1345083"/>
              <a:gd name="connsiteY7" fmla="*/ 342038 h 1368152"/>
              <a:gd name="connsiteX0-1" fmla="*/ 0 w 1345083"/>
              <a:gd name="connsiteY0-2" fmla="*/ 342038 h 1368152"/>
              <a:gd name="connsiteX1-3" fmla="*/ 371390 w 1345083"/>
              <a:gd name="connsiteY1-4" fmla="*/ 415892 h 1368152"/>
              <a:gd name="connsiteX2-5" fmla="*/ 672542 w 1345083"/>
              <a:gd name="connsiteY2-6" fmla="*/ 342038 h 1368152"/>
              <a:gd name="connsiteX3-7" fmla="*/ 672542 w 1345083"/>
              <a:gd name="connsiteY3-8" fmla="*/ 0 h 1368152"/>
              <a:gd name="connsiteX4-9" fmla="*/ 1345083 w 1345083"/>
              <a:gd name="connsiteY4-10" fmla="*/ 684076 h 1368152"/>
              <a:gd name="connsiteX5-11" fmla="*/ 672542 w 1345083"/>
              <a:gd name="connsiteY5-12" fmla="*/ 1368152 h 1368152"/>
              <a:gd name="connsiteX6-13" fmla="*/ 672542 w 1345083"/>
              <a:gd name="connsiteY6-14" fmla="*/ 1026114 h 1368152"/>
              <a:gd name="connsiteX7-15" fmla="*/ 0 w 1345083"/>
              <a:gd name="connsiteY7-16" fmla="*/ 1026114 h 1368152"/>
              <a:gd name="connsiteX8" fmla="*/ 0 w 1345083"/>
              <a:gd name="connsiteY8" fmla="*/ 342038 h 1368152"/>
              <a:gd name="connsiteX0-17" fmla="*/ 0 w 1345083"/>
              <a:gd name="connsiteY0-18" fmla="*/ 342038 h 1368152"/>
              <a:gd name="connsiteX1-19" fmla="*/ 371390 w 1345083"/>
              <a:gd name="connsiteY1-20" fmla="*/ 415892 h 1368152"/>
              <a:gd name="connsiteX2-21" fmla="*/ 672542 w 1345083"/>
              <a:gd name="connsiteY2-22" fmla="*/ 342038 h 1368152"/>
              <a:gd name="connsiteX3-23" fmla="*/ 672542 w 1345083"/>
              <a:gd name="connsiteY3-24" fmla="*/ 0 h 1368152"/>
              <a:gd name="connsiteX4-25" fmla="*/ 1345083 w 1345083"/>
              <a:gd name="connsiteY4-26" fmla="*/ 684076 h 1368152"/>
              <a:gd name="connsiteX5-27" fmla="*/ 672542 w 1345083"/>
              <a:gd name="connsiteY5-28" fmla="*/ 1368152 h 1368152"/>
              <a:gd name="connsiteX6-29" fmla="*/ 672542 w 1345083"/>
              <a:gd name="connsiteY6-30" fmla="*/ 1026114 h 1368152"/>
              <a:gd name="connsiteX7-31" fmla="*/ 465468 w 1345083"/>
              <a:gd name="connsiteY7-32" fmla="*/ 980287 h 1368152"/>
              <a:gd name="connsiteX8-33" fmla="*/ 0 w 1345083"/>
              <a:gd name="connsiteY8-34" fmla="*/ 1026114 h 1368152"/>
              <a:gd name="connsiteX9" fmla="*/ 0 w 1345083"/>
              <a:gd name="connsiteY9" fmla="*/ 342038 h 1368152"/>
              <a:gd name="connsiteX0-35" fmla="*/ 0 w 1345083"/>
              <a:gd name="connsiteY0-36" fmla="*/ 342038 h 1368152"/>
              <a:gd name="connsiteX1-37" fmla="*/ 371390 w 1345083"/>
              <a:gd name="connsiteY1-38" fmla="*/ 415892 h 1368152"/>
              <a:gd name="connsiteX2-39" fmla="*/ 672542 w 1345083"/>
              <a:gd name="connsiteY2-40" fmla="*/ 342038 h 1368152"/>
              <a:gd name="connsiteX3-41" fmla="*/ 672542 w 1345083"/>
              <a:gd name="connsiteY3-42" fmla="*/ 0 h 1368152"/>
              <a:gd name="connsiteX4-43" fmla="*/ 1345083 w 1345083"/>
              <a:gd name="connsiteY4-44" fmla="*/ 684076 h 1368152"/>
              <a:gd name="connsiteX5-45" fmla="*/ 672542 w 1345083"/>
              <a:gd name="connsiteY5-46" fmla="*/ 1368152 h 1368152"/>
              <a:gd name="connsiteX6-47" fmla="*/ 672542 w 1345083"/>
              <a:gd name="connsiteY6-48" fmla="*/ 1026114 h 1368152"/>
              <a:gd name="connsiteX7-49" fmla="*/ 465468 w 1345083"/>
              <a:gd name="connsiteY7-50" fmla="*/ 980287 h 1368152"/>
              <a:gd name="connsiteX8-51" fmla="*/ 0 w 1345083"/>
              <a:gd name="connsiteY8-52" fmla="*/ 1026114 h 1368152"/>
              <a:gd name="connsiteX9-53" fmla="*/ 0 w 1345083"/>
              <a:gd name="connsiteY9-54" fmla="*/ 342038 h 1368152"/>
              <a:gd name="connsiteX0-55" fmla="*/ 0 w 1345083"/>
              <a:gd name="connsiteY0-56" fmla="*/ 342038 h 1368152"/>
              <a:gd name="connsiteX1-57" fmla="*/ 371390 w 1345083"/>
              <a:gd name="connsiteY1-58" fmla="*/ 415892 h 1368152"/>
              <a:gd name="connsiteX2-59" fmla="*/ 672542 w 1345083"/>
              <a:gd name="connsiteY2-60" fmla="*/ 342038 h 1368152"/>
              <a:gd name="connsiteX3-61" fmla="*/ 672542 w 1345083"/>
              <a:gd name="connsiteY3-62" fmla="*/ 0 h 1368152"/>
              <a:gd name="connsiteX4-63" fmla="*/ 1345083 w 1345083"/>
              <a:gd name="connsiteY4-64" fmla="*/ 684076 h 1368152"/>
              <a:gd name="connsiteX5-65" fmla="*/ 672542 w 1345083"/>
              <a:gd name="connsiteY5-66" fmla="*/ 1368152 h 1368152"/>
              <a:gd name="connsiteX6-67" fmla="*/ 672542 w 1345083"/>
              <a:gd name="connsiteY6-68" fmla="*/ 1026114 h 1368152"/>
              <a:gd name="connsiteX7-69" fmla="*/ 392373 w 1345083"/>
              <a:gd name="connsiteY7-70" fmla="*/ 1007697 h 1368152"/>
              <a:gd name="connsiteX8-71" fmla="*/ 0 w 1345083"/>
              <a:gd name="connsiteY8-72" fmla="*/ 1026114 h 1368152"/>
              <a:gd name="connsiteX9-73" fmla="*/ 0 w 1345083"/>
              <a:gd name="connsiteY9-74" fmla="*/ 342038 h 1368152"/>
              <a:gd name="connsiteX0-75" fmla="*/ 0 w 1345083"/>
              <a:gd name="connsiteY0-76" fmla="*/ 342038 h 1368152"/>
              <a:gd name="connsiteX1-77" fmla="*/ 389663 w 1345083"/>
              <a:gd name="connsiteY1-78" fmla="*/ 379346 h 1368152"/>
              <a:gd name="connsiteX2-79" fmla="*/ 672542 w 1345083"/>
              <a:gd name="connsiteY2-80" fmla="*/ 342038 h 1368152"/>
              <a:gd name="connsiteX3-81" fmla="*/ 672542 w 1345083"/>
              <a:gd name="connsiteY3-82" fmla="*/ 0 h 1368152"/>
              <a:gd name="connsiteX4-83" fmla="*/ 1345083 w 1345083"/>
              <a:gd name="connsiteY4-84" fmla="*/ 684076 h 1368152"/>
              <a:gd name="connsiteX5-85" fmla="*/ 672542 w 1345083"/>
              <a:gd name="connsiteY5-86" fmla="*/ 1368152 h 1368152"/>
              <a:gd name="connsiteX6-87" fmla="*/ 672542 w 1345083"/>
              <a:gd name="connsiteY6-88" fmla="*/ 1026114 h 1368152"/>
              <a:gd name="connsiteX7-89" fmla="*/ 392373 w 1345083"/>
              <a:gd name="connsiteY7-90" fmla="*/ 1007697 h 1368152"/>
              <a:gd name="connsiteX8-91" fmla="*/ 0 w 1345083"/>
              <a:gd name="connsiteY8-92" fmla="*/ 1026114 h 1368152"/>
              <a:gd name="connsiteX9-93" fmla="*/ 0 w 1345083"/>
              <a:gd name="connsiteY9-94" fmla="*/ 342038 h 1368152"/>
              <a:gd name="connsiteX0-95" fmla="*/ 0 w 1345083"/>
              <a:gd name="connsiteY0-96" fmla="*/ 342038 h 1368152"/>
              <a:gd name="connsiteX1-97" fmla="*/ 389663 w 1345083"/>
              <a:gd name="connsiteY1-98" fmla="*/ 379346 h 1368152"/>
              <a:gd name="connsiteX2-99" fmla="*/ 672542 w 1345083"/>
              <a:gd name="connsiteY2-100" fmla="*/ 342038 h 1368152"/>
              <a:gd name="connsiteX3-101" fmla="*/ 672542 w 1345083"/>
              <a:gd name="connsiteY3-102" fmla="*/ 0 h 1368152"/>
              <a:gd name="connsiteX4-103" fmla="*/ 1345083 w 1345083"/>
              <a:gd name="connsiteY4-104" fmla="*/ 684076 h 1368152"/>
              <a:gd name="connsiteX5-105" fmla="*/ 672542 w 1345083"/>
              <a:gd name="connsiteY5-106" fmla="*/ 1368152 h 1368152"/>
              <a:gd name="connsiteX6-107" fmla="*/ 672542 w 1345083"/>
              <a:gd name="connsiteY6-108" fmla="*/ 1026114 h 1368152"/>
              <a:gd name="connsiteX7-109" fmla="*/ 392373 w 1345083"/>
              <a:gd name="connsiteY7-110" fmla="*/ 1007697 h 1368152"/>
              <a:gd name="connsiteX8-111" fmla="*/ 0 w 1345083"/>
              <a:gd name="connsiteY8-112" fmla="*/ 1026114 h 1368152"/>
              <a:gd name="connsiteX9-113" fmla="*/ 0 w 1345083"/>
              <a:gd name="connsiteY9-114" fmla="*/ 342038 h 1368152"/>
              <a:gd name="connsiteX0-115" fmla="*/ 0 w 1345083"/>
              <a:gd name="connsiteY0-116" fmla="*/ 342038 h 1368152"/>
              <a:gd name="connsiteX1-117" fmla="*/ 389663 w 1345083"/>
              <a:gd name="connsiteY1-118" fmla="*/ 324527 h 1368152"/>
              <a:gd name="connsiteX2-119" fmla="*/ 672542 w 1345083"/>
              <a:gd name="connsiteY2-120" fmla="*/ 342038 h 1368152"/>
              <a:gd name="connsiteX3-121" fmla="*/ 672542 w 1345083"/>
              <a:gd name="connsiteY3-122" fmla="*/ 0 h 1368152"/>
              <a:gd name="connsiteX4-123" fmla="*/ 1345083 w 1345083"/>
              <a:gd name="connsiteY4-124" fmla="*/ 684076 h 1368152"/>
              <a:gd name="connsiteX5-125" fmla="*/ 672542 w 1345083"/>
              <a:gd name="connsiteY5-126" fmla="*/ 1368152 h 1368152"/>
              <a:gd name="connsiteX6-127" fmla="*/ 672542 w 1345083"/>
              <a:gd name="connsiteY6-128" fmla="*/ 1026114 h 1368152"/>
              <a:gd name="connsiteX7-129" fmla="*/ 392373 w 1345083"/>
              <a:gd name="connsiteY7-130" fmla="*/ 1007697 h 1368152"/>
              <a:gd name="connsiteX8-131" fmla="*/ 0 w 1345083"/>
              <a:gd name="connsiteY8-132" fmla="*/ 1026114 h 1368152"/>
              <a:gd name="connsiteX9-133" fmla="*/ 0 w 1345083"/>
              <a:gd name="connsiteY9-134" fmla="*/ 342038 h 1368152"/>
              <a:gd name="connsiteX0-135" fmla="*/ 0 w 1345083"/>
              <a:gd name="connsiteY0-136" fmla="*/ 342038 h 1368152"/>
              <a:gd name="connsiteX1-137" fmla="*/ 389663 w 1345083"/>
              <a:gd name="connsiteY1-138" fmla="*/ 324527 h 1368152"/>
              <a:gd name="connsiteX2-139" fmla="*/ 672542 w 1345083"/>
              <a:gd name="connsiteY2-140" fmla="*/ 342038 h 1368152"/>
              <a:gd name="connsiteX3-141" fmla="*/ 672542 w 1345083"/>
              <a:gd name="connsiteY3-142" fmla="*/ 0 h 1368152"/>
              <a:gd name="connsiteX4-143" fmla="*/ 1345083 w 1345083"/>
              <a:gd name="connsiteY4-144" fmla="*/ 684076 h 1368152"/>
              <a:gd name="connsiteX5-145" fmla="*/ 672542 w 1345083"/>
              <a:gd name="connsiteY5-146" fmla="*/ 1368152 h 1368152"/>
              <a:gd name="connsiteX6-147" fmla="*/ 672542 w 1345083"/>
              <a:gd name="connsiteY6-148" fmla="*/ 1026114 h 1368152"/>
              <a:gd name="connsiteX7-149" fmla="*/ 392373 w 1345083"/>
              <a:gd name="connsiteY7-150" fmla="*/ 1007697 h 1368152"/>
              <a:gd name="connsiteX8-151" fmla="*/ 0 w 1345083"/>
              <a:gd name="connsiteY8-152" fmla="*/ 1026114 h 1368152"/>
              <a:gd name="connsiteX9-153" fmla="*/ 0 w 1345083"/>
              <a:gd name="connsiteY9-154" fmla="*/ 342038 h 1368152"/>
              <a:gd name="connsiteX0-155" fmla="*/ 0 w 1354220"/>
              <a:gd name="connsiteY0-156" fmla="*/ 314629 h 1368152"/>
              <a:gd name="connsiteX1-157" fmla="*/ 398800 w 1354220"/>
              <a:gd name="connsiteY1-158" fmla="*/ 324527 h 1368152"/>
              <a:gd name="connsiteX2-159" fmla="*/ 681679 w 1354220"/>
              <a:gd name="connsiteY2-160" fmla="*/ 342038 h 1368152"/>
              <a:gd name="connsiteX3-161" fmla="*/ 681679 w 1354220"/>
              <a:gd name="connsiteY3-162" fmla="*/ 0 h 1368152"/>
              <a:gd name="connsiteX4-163" fmla="*/ 1354220 w 1354220"/>
              <a:gd name="connsiteY4-164" fmla="*/ 684076 h 1368152"/>
              <a:gd name="connsiteX5-165" fmla="*/ 681679 w 1354220"/>
              <a:gd name="connsiteY5-166" fmla="*/ 1368152 h 1368152"/>
              <a:gd name="connsiteX6-167" fmla="*/ 681679 w 1354220"/>
              <a:gd name="connsiteY6-168" fmla="*/ 1026114 h 1368152"/>
              <a:gd name="connsiteX7-169" fmla="*/ 401510 w 1354220"/>
              <a:gd name="connsiteY7-170" fmla="*/ 1007697 h 1368152"/>
              <a:gd name="connsiteX8-171" fmla="*/ 9137 w 1354220"/>
              <a:gd name="connsiteY8-172" fmla="*/ 1026114 h 1368152"/>
              <a:gd name="connsiteX9-173" fmla="*/ 0 w 1354220"/>
              <a:gd name="connsiteY9-174" fmla="*/ 314629 h 1368152"/>
              <a:gd name="connsiteX0-175" fmla="*/ 0 w 1354220"/>
              <a:gd name="connsiteY0-176" fmla="*/ 314629 h 1368152"/>
              <a:gd name="connsiteX1-177" fmla="*/ 398800 w 1354220"/>
              <a:gd name="connsiteY1-178" fmla="*/ 324527 h 1368152"/>
              <a:gd name="connsiteX2-179" fmla="*/ 681679 w 1354220"/>
              <a:gd name="connsiteY2-180" fmla="*/ 342038 h 1368152"/>
              <a:gd name="connsiteX3-181" fmla="*/ 681679 w 1354220"/>
              <a:gd name="connsiteY3-182" fmla="*/ 0 h 1368152"/>
              <a:gd name="connsiteX4-183" fmla="*/ 1354220 w 1354220"/>
              <a:gd name="connsiteY4-184" fmla="*/ 684076 h 1368152"/>
              <a:gd name="connsiteX5-185" fmla="*/ 681679 w 1354220"/>
              <a:gd name="connsiteY5-186" fmla="*/ 1368152 h 1368152"/>
              <a:gd name="connsiteX6-187" fmla="*/ 681679 w 1354220"/>
              <a:gd name="connsiteY6-188" fmla="*/ 1026114 h 1368152"/>
              <a:gd name="connsiteX7-189" fmla="*/ 401510 w 1354220"/>
              <a:gd name="connsiteY7-190" fmla="*/ 1007697 h 1368152"/>
              <a:gd name="connsiteX8-191" fmla="*/ 36548 w 1354220"/>
              <a:gd name="connsiteY8-192" fmla="*/ 1026114 h 1368152"/>
              <a:gd name="connsiteX9-193" fmla="*/ 0 w 1354220"/>
              <a:gd name="connsiteY9-194" fmla="*/ 314629 h 1368152"/>
              <a:gd name="connsiteX0-195" fmla="*/ 18273 w 1372493"/>
              <a:gd name="connsiteY0-196" fmla="*/ 314629 h 1368152"/>
              <a:gd name="connsiteX1-197" fmla="*/ 417073 w 1372493"/>
              <a:gd name="connsiteY1-198" fmla="*/ 324527 h 1368152"/>
              <a:gd name="connsiteX2-199" fmla="*/ 699952 w 1372493"/>
              <a:gd name="connsiteY2-200" fmla="*/ 342038 h 1368152"/>
              <a:gd name="connsiteX3-201" fmla="*/ 699952 w 1372493"/>
              <a:gd name="connsiteY3-202" fmla="*/ 0 h 1368152"/>
              <a:gd name="connsiteX4-203" fmla="*/ 1372493 w 1372493"/>
              <a:gd name="connsiteY4-204" fmla="*/ 684076 h 1368152"/>
              <a:gd name="connsiteX5-205" fmla="*/ 699952 w 1372493"/>
              <a:gd name="connsiteY5-206" fmla="*/ 1368152 h 1368152"/>
              <a:gd name="connsiteX6-207" fmla="*/ 699952 w 1372493"/>
              <a:gd name="connsiteY6-208" fmla="*/ 1026114 h 1368152"/>
              <a:gd name="connsiteX7-209" fmla="*/ 419783 w 1372493"/>
              <a:gd name="connsiteY7-210" fmla="*/ 1007697 h 1368152"/>
              <a:gd name="connsiteX8-211" fmla="*/ 0 w 1372493"/>
              <a:gd name="connsiteY8-212" fmla="*/ 1026114 h 1368152"/>
              <a:gd name="connsiteX9-213" fmla="*/ 18273 w 1372493"/>
              <a:gd name="connsiteY9-214" fmla="*/ 314629 h 13681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53" y="connsiteY9-54"/>
              </a:cxn>
            </a:cxnLst>
            <a:rect l="l" t="t" r="r" b="b"/>
            <a:pathLst>
              <a:path w="1372493" h="1368152">
                <a:moveTo>
                  <a:pt x="18273" y="314629"/>
                </a:moveTo>
                <a:cubicBezTo>
                  <a:pt x="134230" y="307892"/>
                  <a:pt x="301116" y="331264"/>
                  <a:pt x="417073" y="324527"/>
                </a:cubicBezTo>
                <a:lnTo>
                  <a:pt x="699952" y="342038"/>
                </a:lnTo>
                <a:lnTo>
                  <a:pt x="699952" y="0"/>
                </a:lnTo>
                <a:cubicBezTo>
                  <a:pt x="924132" y="228025"/>
                  <a:pt x="1038670" y="373823"/>
                  <a:pt x="1372493" y="684076"/>
                </a:cubicBezTo>
                <a:cubicBezTo>
                  <a:pt x="1148313" y="912101"/>
                  <a:pt x="1015500" y="1021354"/>
                  <a:pt x="699952" y="1368152"/>
                </a:cubicBezTo>
                <a:lnTo>
                  <a:pt x="699952" y="1026114"/>
                </a:lnTo>
                <a:cubicBezTo>
                  <a:pt x="607408" y="1018677"/>
                  <a:pt x="512327" y="1015134"/>
                  <a:pt x="419783" y="1007697"/>
                </a:cubicBezTo>
                <a:lnTo>
                  <a:pt x="0" y="1026114"/>
                </a:lnTo>
                <a:lnTo>
                  <a:pt x="18273" y="314629"/>
                </a:lnTo>
                <a:close/>
              </a:path>
            </a:pathLst>
          </a:custGeom>
          <a:solidFill>
            <a:srgbClr val="CDA627"/>
          </a:solidFill>
          <a:ln>
            <a:noFill/>
          </a:ln>
          <a:effectLst>
            <a:outerShdw blurRad="38100" dist="38100" dir="8160000" algn="tl" rotWithShape="0">
              <a:srgbClr val="000000">
                <a:alpha val="40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83" name="Picture 82" descr="Woman_CutPaper_Gra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2624048" y="2771080"/>
            <a:ext cx="2764408" cy="7054456"/>
          </a:xfrm>
          <a:prstGeom prst="rect">
            <a:avLst/>
          </a:prstGeom>
          <a:effectLst>
            <a:outerShdw blurRad="38100" dist="38100" dir="8160000" algn="tl" rotWithShape="0">
              <a:srgbClr val="000000">
                <a:alpha val="40000"/>
              </a:srgbClr>
            </a:outerShdw>
          </a:effectLst>
        </p:spPr>
      </p:pic>
      <p:pic>
        <p:nvPicPr>
          <p:cNvPr id="84" name="Picture 83" descr="Man_CutOut_Gra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57735">
            <a:off x="9082772" y="2445570"/>
            <a:ext cx="2438400" cy="7327900"/>
          </a:xfrm>
          <a:prstGeom prst="rect">
            <a:avLst/>
          </a:prstGeom>
          <a:effectLst>
            <a:outerShdw blurRad="38100" dist="38100" dir="8160000" algn="tl" rotWithShape="0">
              <a:srgbClr val="000000">
                <a:alpha val="40000"/>
              </a:srgbClr>
            </a:outerShdw>
          </a:effectLst>
        </p:spPr>
      </p:pic>
      <p:sp>
        <p:nvSpPr>
          <p:cNvPr id="139"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endered checklist">
    <p:spTree>
      <p:nvGrpSpPr>
        <p:cNvPr id="1" name=""/>
        <p:cNvGrpSpPr/>
        <p:nvPr/>
      </p:nvGrpSpPr>
      <p:grpSpPr>
        <a:xfrm>
          <a:off x="0" y="0"/>
          <a:ext cx="0" cy="0"/>
          <a:chOff x="0" y="0"/>
          <a:chExt cx="0" cy="0"/>
        </a:xfrm>
      </p:grpSpPr>
      <p:sp>
        <p:nvSpPr>
          <p:cNvPr id="22" name="Rectangle 3"/>
          <p:cNvSpPr/>
          <p:nvPr userDrawn="1"/>
        </p:nvSpPr>
        <p:spPr bwMode="auto">
          <a:xfrm flipV="1">
            <a:off x="1390800" y="9378280"/>
            <a:ext cx="10222441" cy="2808312"/>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01131"/>
              <a:gd name="connsiteY0-152" fmla="*/ 38487 h 3868690"/>
              <a:gd name="connsiteX1-153" fmla="*/ 3099212 w 3101131"/>
              <a:gd name="connsiteY1-154" fmla="*/ 0 h 3868690"/>
              <a:gd name="connsiteX2-155" fmla="*/ 3100380 w 3101131"/>
              <a:gd name="connsiteY2-156" fmla="*/ 3868690 h 3868690"/>
              <a:gd name="connsiteX3-157" fmla="*/ 0 w 3101131"/>
              <a:gd name="connsiteY3-158" fmla="*/ 3850998 h 3868690"/>
              <a:gd name="connsiteX4-159" fmla="*/ 25789 w 3101131"/>
              <a:gd name="connsiteY4-160" fmla="*/ 1582093 h 3868690"/>
              <a:gd name="connsiteX5-161" fmla="*/ 46310 w 3101131"/>
              <a:gd name="connsiteY5-162" fmla="*/ 38487 h 3868690"/>
              <a:gd name="connsiteX0-163" fmla="*/ 46310 w 3101131"/>
              <a:gd name="connsiteY0-164" fmla="*/ 38487 h 3868690"/>
              <a:gd name="connsiteX1-165" fmla="*/ 3099212 w 3101131"/>
              <a:gd name="connsiteY1-166" fmla="*/ 0 h 3868690"/>
              <a:gd name="connsiteX2-167" fmla="*/ 3100380 w 3101131"/>
              <a:gd name="connsiteY2-168" fmla="*/ 3868690 h 3868690"/>
              <a:gd name="connsiteX3-169" fmla="*/ 0 w 3101131"/>
              <a:gd name="connsiteY3-170" fmla="*/ 3850998 h 3868690"/>
              <a:gd name="connsiteX4-171" fmla="*/ 25789 w 3101131"/>
              <a:gd name="connsiteY4-172" fmla="*/ 1582093 h 3868690"/>
              <a:gd name="connsiteX5-173" fmla="*/ 46310 w 3101131"/>
              <a:gd name="connsiteY5-174" fmla="*/ 38487 h 3868690"/>
              <a:gd name="connsiteX0-175" fmla="*/ 23812 w 3078633"/>
              <a:gd name="connsiteY0-176" fmla="*/ 38487 h 3868690"/>
              <a:gd name="connsiteX1-177" fmla="*/ 3076714 w 3078633"/>
              <a:gd name="connsiteY1-178" fmla="*/ 0 h 3868690"/>
              <a:gd name="connsiteX2-179" fmla="*/ 3077882 w 3078633"/>
              <a:gd name="connsiteY2-180" fmla="*/ 3868690 h 3868690"/>
              <a:gd name="connsiteX3-181" fmla="*/ 0 w 3078633"/>
              <a:gd name="connsiteY3-182" fmla="*/ 3850998 h 3868690"/>
              <a:gd name="connsiteX4-183" fmla="*/ 3291 w 3078633"/>
              <a:gd name="connsiteY4-184" fmla="*/ 1582093 h 3868690"/>
              <a:gd name="connsiteX5-185" fmla="*/ 23812 w 3078633"/>
              <a:gd name="connsiteY5-186" fmla="*/ 38487 h 386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078633" h="3868690">
                <a:moveTo>
                  <a:pt x="23812" y="38487"/>
                </a:moveTo>
                <a:lnTo>
                  <a:pt x="3076714" y="0"/>
                </a:lnTo>
                <a:cubicBezTo>
                  <a:pt x="3082856" y="1269912"/>
                  <a:pt x="3071740" y="2598778"/>
                  <a:pt x="3077882" y="3868690"/>
                </a:cubicBezTo>
                <a:lnTo>
                  <a:pt x="0" y="3850998"/>
                </a:lnTo>
                <a:cubicBezTo>
                  <a:pt x="13706" y="3175477"/>
                  <a:pt x="12083" y="2389758"/>
                  <a:pt x="3291" y="1582093"/>
                </a:cubicBezTo>
                <a:cubicBezTo>
                  <a:pt x="26477" y="1595965"/>
                  <a:pt x="-20207" y="564547"/>
                  <a:pt x="23812" y="38487"/>
                </a:cubicBezTo>
                <a:close/>
              </a:path>
            </a:pathLst>
          </a:custGeom>
          <a:solidFill>
            <a:srgbClr val="2FA2A7"/>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 name="Rectangle 3"/>
          <p:cNvSpPr/>
          <p:nvPr userDrawn="1"/>
        </p:nvSpPr>
        <p:spPr bwMode="auto">
          <a:xfrm rot="10800000" flipV="1">
            <a:off x="12840167" y="9378280"/>
            <a:ext cx="10225041" cy="2808312"/>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01131"/>
              <a:gd name="connsiteY0-152" fmla="*/ 38487 h 3868690"/>
              <a:gd name="connsiteX1-153" fmla="*/ 3099212 w 3101131"/>
              <a:gd name="connsiteY1-154" fmla="*/ 0 h 3868690"/>
              <a:gd name="connsiteX2-155" fmla="*/ 3100380 w 3101131"/>
              <a:gd name="connsiteY2-156" fmla="*/ 3868690 h 3868690"/>
              <a:gd name="connsiteX3-157" fmla="*/ 0 w 3101131"/>
              <a:gd name="connsiteY3-158" fmla="*/ 3850998 h 3868690"/>
              <a:gd name="connsiteX4-159" fmla="*/ 25789 w 3101131"/>
              <a:gd name="connsiteY4-160" fmla="*/ 1582093 h 3868690"/>
              <a:gd name="connsiteX5-161" fmla="*/ 46310 w 3101131"/>
              <a:gd name="connsiteY5-162" fmla="*/ 38487 h 3868690"/>
              <a:gd name="connsiteX0-163" fmla="*/ 24899 w 3079720"/>
              <a:gd name="connsiteY0-164" fmla="*/ 38487 h 3868690"/>
              <a:gd name="connsiteX1-165" fmla="*/ 3077801 w 3079720"/>
              <a:gd name="connsiteY1-166" fmla="*/ 0 h 3868690"/>
              <a:gd name="connsiteX2-167" fmla="*/ 3078969 w 3079720"/>
              <a:gd name="connsiteY2-168" fmla="*/ 3868690 h 3868690"/>
              <a:gd name="connsiteX3-169" fmla="*/ 1087 w 3079720"/>
              <a:gd name="connsiteY3-170" fmla="*/ 3850998 h 3868690"/>
              <a:gd name="connsiteX4-171" fmla="*/ 4378 w 3079720"/>
              <a:gd name="connsiteY4-172" fmla="*/ 1582093 h 3868690"/>
              <a:gd name="connsiteX5-173" fmla="*/ 24899 w 3079720"/>
              <a:gd name="connsiteY5-174" fmla="*/ 38487 h 3868690"/>
              <a:gd name="connsiteX0-175" fmla="*/ 24899 w 3079720"/>
              <a:gd name="connsiteY0-176" fmla="*/ 38487 h 3868690"/>
              <a:gd name="connsiteX1-177" fmla="*/ 3077801 w 3079720"/>
              <a:gd name="connsiteY1-178" fmla="*/ 0 h 3868690"/>
              <a:gd name="connsiteX2-179" fmla="*/ 3078969 w 3079720"/>
              <a:gd name="connsiteY2-180" fmla="*/ 3868690 h 3868690"/>
              <a:gd name="connsiteX3-181" fmla="*/ 1087 w 3079720"/>
              <a:gd name="connsiteY3-182" fmla="*/ 3850998 h 3868690"/>
              <a:gd name="connsiteX4-183" fmla="*/ 4378 w 3079720"/>
              <a:gd name="connsiteY4-184" fmla="*/ 1582093 h 3868690"/>
              <a:gd name="connsiteX5-185" fmla="*/ 24899 w 3079720"/>
              <a:gd name="connsiteY5-186" fmla="*/ 38487 h 3868690"/>
              <a:gd name="connsiteX0-187" fmla="*/ 24595 w 3079416"/>
              <a:gd name="connsiteY0-188" fmla="*/ 38487 h 3868690"/>
              <a:gd name="connsiteX1-189" fmla="*/ 3077497 w 3079416"/>
              <a:gd name="connsiteY1-190" fmla="*/ 0 h 3868690"/>
              <a:gd name="connsiteX2-191" fmla="*/ 3078665 w 3079416"/>
              <a:gd name="connsiteY2-192" fmla="*/ 3868690 h 3868690"/>
              <a:gd name="connsiteX3-193" fmla="*/ 783 w 3079416"/>
              <a:gd name="connsiteY3-194" fmla="*/ 3850998 h 3868690"/>
              <a:gd name="connsiteX4-195" fmla="*/ 4074 w 3079416"/>
              <a:gd name="connsiteY4-196" fmla="*/ 1582093 h 3868690"/>
              <a:gd name="connsiteX5-197" fmla="*/ 24595 w 3079416"/>
              <a:gd name="connsiteY5-198" fmla="*/ 38487 h 386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079416" h="3868690">
                <a:moveTo>
                  <a:pt x="24595" y="38487"/>
                </a:moveTo>
                <a:lnTo>
                  <a:pt x="3077497" y="0"/>
                </a:lnTo>
                <a:cubicBezTo>
                  <a:pt x="3083639" y="1269912"/>
                  <a:pt x="3072523" y="2598778"/>
                  <a:pt x="3078665" y="3868690"/>
                </a:cubicBezTo>
                <a:lnTo>
                  <a:pt x="783" y="3850998"/>
                </a:lnTo>
                <a:cubicBezTo>
                  <a:pt x="14489" y="3175477"/>
                  <a:pt x="7242" y="2183924"/>
                  <a:pt x="4074" y="1582093"/>
                </a:cubicBezTo>
                <a:cubicBezTo>
                  <a:pt x="10386" y="1158566"/>
                  <a:pt x="-19424" y="564547"/>
                  <a:pt x="24595" y="38487"/>
                </a:cubicBezTo>
                <a:close/>
              </a:path>
            </a:pathLst>
          </a:custGeom>
          <a:solidFill>
            <a:srgbClr val="2FA2A7"/>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1" name="Multiply 9"/>
          <p:cNvSpPr/>
          <p:nvPr userDrawn="1"/>
        </p:nvSpPr>
        <p:spPr bwMode="auto">
          <a:xfrm rot="2700000">
            <a:off x="10729290" y="3905236"/>
            <a:ext cx="3012852" cy="3055040"/>
          </a:xfrm>
          <a:custGeom>
            <a:avLst/>
            <a:gdLst>
              <a:gd name="connsiteX0" fmla="*/ 384426 w 2448272"/>
              <a:gd name="connsiteY0" fmla="*/ 791602 h 2448272"/>
              <a:gd name="connsiteX1" fmla="*/ 791602 w 2448272"/>
              <a:gd name="connsiteY1" fmla="*/ 384426 h 2448272"/>
              <a:gd name="connsiteX2" fmla="*/ 1224136 w 2448272"/>
              <a:gd name="connsiteY2" fmla="*/ 816960 h 2448272"/>
              <a:gd name="connsiteX3" fmla="*/ 1656670 w 2448272"/>
              <a:gd name="connsiteY3" fmla="*/ 384426 h 2448272"/>
              <a:gd name="connsiteX4" fmla="*/ 2063846 w 2448272"/>
              <a:gd name="connsiteY4" fmla="*/ 791602 h 2448272"/>
              <a:gd name="connsiteX5" fmla="*/ 1631312 w 2448272"/>
              <a:gd name="connsiteY5" fmla="*/ 1224136 h 2448272"/>
              <a:gd name="connsiteX6" fmla="*/ 2063846 w 2448272"/>
              <a:gd name="connsiteY6" fmla="*/ 1656670 h 2448272"/>
              <a:gd name="connsiteX7" fmla="*/ 1656670 w 2448272"/>
              <a:gd name="connsiteY7" fmla="*/ 2063846 h 2448272"/>
              <a:gd name="connsiteX8" fmla="*/ 1224136 w 2448272"/>
              <a:gd name="connsiteY8" fmla="*/ 1631312 h 2448272"/>
              <a:gd name="connsiteX9" fmla="*/ 791602 w 2448272"/>
              <a:gd name="connsiteY9" fmla="*/ 2063846 h 2448272"/>
              <a:gd name="connsiteX10" fmla="*/ 384426 w 2448272"/>
              <a:gd name="connsiteY10" fmla="*/ 1656670 h 2448272"/>
              <a:gd name="connsiteX11" fmla="*/ 816960 w 2448272"/>
              <a:gd name="connsiteY11" fmla="*/ 1224136 h 2448272"/>
              <a:gd name="connsiteX12" fmla="*/ 384426 w 2448272"/>
              <a:gd name="connsiteY12" fmla="*/ 791602 h 2448272"/>
              <a:gd name="connsiteX0-1" fmla="*/ 0 w 1679420"/>
              <a:gd name="connsiteY0-2" fmla="*/ 430693 h 1702937"/>
              <a:gd name="connsiteX1-3" fmla="*/ 289577 w 1679420"/>
              <a:gd name="connsiteY1-4" fmla="*/ 0 h 1702937"/>
              <a:gd name="connsiteX2-5" fmla="*/ 839710 w 1679420"/>
              <a:gd name="connsiteY2-6" fmla="*/ 456051 h 1702937"/>
              <a:gd name="connsiteX3-7" fmla="*/ 1272244 w 1679420"/>
              <a:gd name="connsiteY3-8" fmla="*/ 23517 h 1702937"/>
              <a:gd name="connsiteX4-9" fmla="*/ 1679420 w 1679420"/>
              <a:gd name="connsiteY4-10" fmla="*/ 430693 h 1702937"/>
              <a:gd name="connsiteX5-11" fmla="*/ 1246886 w 1679420"/>
              <a:gd name="connsiteY5-12" fmla="*/ 863227 h 1702937"/>
              <a:gd name="connsiteX6-13" fmla="*/ 1679420 w 1679420"/>
              <a:gd name="connsiteY6-14" fmla="*/ 1295761 h 1702937"/>
              <a:gd name="connsiteX7-15" fmla="*/ 1272244 w 1679420"/>
              <a:gd name="connsiteY7-16" fmla="*/ 1702937 h 1702937"/>
              <a:gd name="connsiteX8-17" fmla="*/ 839710 w 1679420"/>
              <a:gd name="connsiteY8-18" fmla="*/ 1270403 h 1702937"/>
              <a:gd name="connsiteX9-19" fmla="*/ 407176 w 1679420"/>
              <a:gd name="connsiteY9-20" fmla="*/ 1702937 h 1702937"/>
              <a:gd name="connsiteX10-21" fmla="*/ 0 w 1679420"/>
              <a:gd name="connsiteY10-22" fmla="*/ 1295761 h 1702937"/>
              <a:gd name="connsiteX11-23" fmla="*/ 432534 w 1679420"/>
              <a:gd name="connsiteY11-24" fmla="*/ 863227 h 1702937"/>
              <a:gd name="connsiteX12-25" fmla="*/ 0 w 1679420"/>
              <a:gd name="connsiteY12-26" fmla="*/ 430693 h 1702937"/>
              <a:gd name="connsiteX0-27" fmla="*/ 0 w 1679420"/>
              <a:gd name="connsiteY0-28" fmla="*/ 430693 h 1702937"/>
              <a:gd name="connsiteX1-29" fmla="*/ 289577 w 1679420"/>
              <a:gd name="connsiteY1-30" fmla="*/ 0 h 1702937"/>
              <a:gd name="connsiteX2-31" fmla="*/ 839710 w 1679420"/>
              <a:gd name="connsiteY2-32" fmla="*/ 456051 h 1702937"/>
              <a:gd name="connsiteX3-33" fmla="*/ 1272244 w 1679420"/>
              <a:gd name="connsiteY3-34" fmla="*/ 23517 h 1702937"/>
              <a:gd name="connsiteX4-35" fmla="*/ 1679420 w 1679420"/>
              <a:gd name="connsiteY4-36" fmla="*/ 430693 h 1702937"/>
              <a:gd name="connsiteX5-37" fmla="*/ 1199847 w 1679420"/>
              <a:gd name="connsiteY5-38" fmla="*/ 792677 h 1702937"/>
              <a:gd name="connsiteX6-39" fmla="*/ 1679420 w 1679420"/>
              <a:gd name="connsiteY6-40" fmla="*/ 1295761 h 1702937"/>
              <a:gd name="connsiteX7-41" fmla="*/ 1272244 w 1679420"/>
              <a:gd name="connsiteY7-42" fmla="*/ 1702937 h 1702937"/>
              <a:gd name="connsiteX8-43" fmla="*/ 839710 w 1679420"/>
              <a:gd name="connsiteY8-44" fmla="*/ 1270403 h 1702937"/>
              <a:gd name="connsiteX9-45" fmla="*/ 407176 w 1679420"/>
              <a:gd name="connsiteY9-46" fmla="*/ 1702937 h 1702937"/>
              <a:gd name="connsiteX10-47" fmla="*/ 0 w 1679420"/>
              <a:gd name="connsiteY10-48" fmla="*/ 1295761 h 1702937"/>
              <a:gd name="connsiteX11-49" fmla="*/ 432534 w 1679420"/>
              <a:gd name="connsiteY11-50" fmla="*/ 863227 h 1702937"/>
              <a:gd name="connsiteX12-51" fmla="*/ 0 w 1679420"/>
              <a:gd name="connsiteY12-52" fmla="*/ 430693 h 1702937"/>
              <a:gd name="connsiteX0-53" fmla="*/ 0 w 1679420"/>
              <a:gd name="connsiteY0-54" fmla="*/ 430693 h 1702937"/>
              <a:gd name="connsiteX1-55" fmla="*/ 289577 w 1679420"/>
              <a:gd name="connsiteY1-56" fmla="*/ 0 h 1702937"/>
              <a:gd name="connsiteX2-57" fmla="*/ 839710 w 1679420"/>
              <a:gd name="connsiteY2-58" fmla="*/ 456051 h 1702937"/>
              <a:gd name="connsiteX3-59" fmla="*/ 1272244 w 1679420"/>
              <a:gd name="connsiteY3-60" fmla="*/ 23517 h 1702937"/>
              <a:gd name="connsiteX4-61" fmla="*/ 1679420 w 1679420"/>
              <a:gd name="connsiteY4-62" fmla="*/ 430693 h 1702937"/>
              <a:gd name="connsiteX5-63" fmla="*/ 1199847 w 1679420"/>
              <a:gd name="connsiteY5-64" fmla="*/ 792677 h 1702937"/>
              <a:gd name="connsiteX6-65" fmla="*/ 1679420 w 1679420"/>
              <a:gd name="connsiteY6-66" fmla="*/ 1295761 h 1702937"/>
              <a:gd name="connsiteX7-67" fmla="*/ 1272244 w 1679420"/>
              <a:gd name="connsiteY7-68" fmla="*/ 1702937 h 1702937"/>
              <a:gd name="connsiteX8-69" fmla="*/ 967187 w 1679420"/>
              <a:gd name="connsiteY8-70" fmla="*/ 1383347 h 1702937"/>
              <a:gd name="connsiteX9-71" fmla="*/ 839710 w 1679420"/>
              <a:gd name="connsiteY9-72" fmla="*/ 1270403 h 1702937"/>
              <a:gd name="connsiteX10-73" fmla="*/ 407176 w 1679420"/>
              <a:gd name="connsiteY10-74" fmla="*/ 1702937 h 1702937"/>
              <a:gd name="connsiteX11-75" fmla="*/ 0 w 1679420"/>
              <a:gd name="connsiteY11-76" fmla="*/ 1295761 h 1702937"/>
              <a:gd name="connsiteX12-77" fmla="*/ 432534 w 1679420"/>
              <a:gd name="connsiteY12-78" fmla="*/ 863227 h 1702937"/>
              <a:gd name="connsiteX13" fmla="*/ 0 w 1679420"/>
              <a:gd name="connsiteY13" fmla="*/ 430693 h 1702937"/>
              <a:gd name="connsiteX0-79" fmla="*/ 0 w 1679420"/>
              <a:gd name="connsiteY0-80" fmla="*/ 430693 h 1702937"/>
              <a:gd name="connsiteX1-81" fmla="*/ 289577 w 1679420"/>
              <a:gd name="connsiteY1-82" fmla="*/ 0 h 1702937"/>
              <a:gd name="connsiteX2-83" fmla="*/ 839710 w 1679420"/>
              <a:gd name="connsiteY2-84" fmla="*/ 456051 h 1702937"/>
              <a:gd name="connsiteX3-85" fmla="*/ 1272244 w 1679420"/>
              <a:gd name="connsiteY3-86" fmla="*/ 23517 h 1702937"/>
              <a:gd name="connsiteX4-87" fmla="*/ 1679420 w 1679420"/>
              <a:gd name="connsiteY4-88" fmla="*/ 430693 h 1702937"/>
              <a:gd name="connsiteX5-89" fmla="*/ 1199847 w 1679420"/>
              <a:gd name="connsiteY5-90" fmla="*/ 792677 h 1702937"/>
              <a:gd name="connsiteX6-91" fmla="*/ 1679420 w 1679420"/>
              <a:gd name="connsiteY6-92" fmla="*/ 1295761 h 1702937"/>
              <a:gd name="connsiteX7-93" fmla="*/ 1272244 w 1679420"/>
              <a:gd name="connsiteY7-94" fmla="*/ 1702937 h 1702937"/>
              <a:gd name="connsiteX8-95" fmla="*/ 967187 w 1679420"/>
              <a:gd name="connsiteY8-96" fmla="*/ 1383347 h 1702937"/>
              <a:gd name="connsiteX9-97" fmla="*/ 839710 w 1679420"/>
              <a:gd name="connsiteY9-98" fmla="*/ 1270403 h 1702937"/>
              <a:gd name="connsiteX10-99" fmla="*/ 313098 w 1679420"/>
              <a:gd name="connsiteY10-100" fmla="*/ 1655904 h 1702937"/>
              <a:gd name="connsiteX11-101" fmla="*/ 0 w 1679420"/>
              <a:gd name="connsiteY11-102" fmla="*/ 1295761 h 1702937"/>
              <a:gd name="connsiteX12-103" fmla="*/ 432534 w 1679420"/>
              <a:gd name="connsiteY12-104" fmla="*/ 863227 h 1702937"/>
              <a:gd name="connsiteX13-105" fmla="*/ 0 w 1679420"/>
              <a:gd name="connsiteY13-106" fmla="*/ 430693 h 17029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105" y="connsiteY13-106"/>
              </a:cxn>
            </a:cxnLst>
            <a:rect l="l" t="t" r="r" b="b"/>
            <a:pathLst>
              <a:path w="1679420" h="1702937">
                <a:moveTo>
                  <a:pt x="0" y="430693"/>
                </a:moveTo>
                <a:lnTo>
                  <a:pt x="289577" y="0"/>
                </a:lnTo>
                <a:lnTo>
                  <a:pt x="839710" y="456051"/>
                </a:lnTo>
                <a:lnTo>
                  <a:pt x="1272244" y="23517"/>
                </a:lnTo>
                <a:lnTo>
                  <a:pt x="1679420" y="430693"/>
                </a:lnTo>
                <a:lnTo>
                  <a:pt x="1199847" y="792677"/>
                </a:lnTo>
                <a:lnTo>
                  <a:pt x="1679420" y="1295761"/>
                </a:lnTo>
                <a:lnTo>
                  <a:pt x="1272244" y="1702937"/>
                </a:lnTo>
                <a:cubicBezTo>
                  <a:pt x="1154879" y="1572890"/>
                  <a:pt x="1084552" y="1513394"/>
                  <a:pt x="967187" y="1383347"/>
                </a:cubicBezTo>
                <a:lnTo>
                  <a:pt x="839710" y="1270403"/>
                </a:lnTo>
                <a:lnTo>
                  <a:pt x="313098" y="1655904"/>
                </a:lnTo>
                <a:lnTo>
                  <a:pt x="0" y="1295761"/>
                </a:lnTo>
                <a:lnTo>
                  <a:pt x="432534" y="863227"/>
                </a:lnTo>
                <a:lnTo>
                  <a:pt x="0" y="430693"/>
                </a:ln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3" name="Picture 2" descr="Woman_CutPaper_Gra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3200112" y="2899888"/>
            <a:ext cx="2764408" cy="7054456"/>
          </a:xfrm>
          <a:prstGeom prst="rect">
            <a:avLst/>
          </a:prstGeom>
          <a:effectLst>
            <a:outerShdw blurRad="38100" dist="38100" dir="8160000" algn="tl" rotWithShape="0">
              <a:srgbClr val="000000">
                <a:alpha val="40000"/>
              </a:srgbClr>
            </a:outerShdw>
          </a:effectLst>
        </p:spPr>
      </p:pic>
      <p:pic>
        <p:nvPicPr>
          <p:cNvPr id="2" name="Picture 1" descr="Man_CutOut_Gra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57735">
            <a:off x="8542347" y="2574378"/>
            <a:ext cx="2438400" cy="7327900"/>
          </a:xfrm>
          <a:prstGeom prst="rect">
            <a:avLst/>
          </a:prstGeom>
          <a:effectLst>
            <a:outerShdw blurRad="38100" dist="38100" dir="8160000" algn="tl" rotWithShape="0">
              <a:srgbClr val="000000">
                <a:alpha val="40000"/>
              </a:srgbClr>
            </a:outerShdw>
          </a:effectLst>
        </p:spPr>
      </p:pic>
      <p:sp>
        <p:nvSpPr>
          <p:cNvPr id="13" name="Text Placeholder 12"/>
          <p:cNvSpPr>
            <a:spLocks noGrp="1"/>
          </p:cNvSpPr>
          <p:nvPr>
            <p:ph type="body" sz="quarter" idx="27" hasCustomPrompt="1"/>
          </p:nvPr>
        </p:nvSpPr>
        <p:spPr>
          <a:xfrm>
            <a:off x="1748145" y="9609162"/>
            <a:ext cx="9815959" cy="2145382"/>
          </a:xfrm>
          <a:prstGeom prst="rect">
            <a:avLst/>
          </a:prstGeom>
        </p:spPr>
        <p:txBody>
          <a:bodyPr vert="horz" anchor="ctr"/>
          <a:lstStyle>
            <a:lvl1pPr marL="0" indent="0" algn="l">
              <a:lnSpc>
                <a:spcPct val="100000"/>
              </a:lnSpc>
              <a:buNone/>
              <a:defRPr sz="98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2" name="Text Placeholder 12"/>
          <p:cNvSpPr>
            <a:spLocks noGrp="1"/>
          </p:cNvSpPr>
          <p:nvPr>
            <p:ph type="body" sz="quarter" idx="28" hasCustomPrompt="1"/>
          </p:nvPr>
        </p:nvSpPr>
        <p:spPr>
          <a:xfrm>
            <a:off x="12935342" y="9609162"/>
            <a:ext cx="9697914" cy="2145382"/>
          </a:xfrm>
          <a:prstGeom prst="rect">
            <a:avLst/>
          </a:prstGeom>
        </p:spPr>
        <p:txBody>
          <a:bodyPr vert="horz" anchor="ctr"/>
          <a:lstStyle>
            <a:lvl1pPr marL="0" indent="0" algn="r">
              <a:lnSpc>
                <a:spcPct val="100000"/>
              </a:lnSpc>
              <a:buNone/>
              <a:defRPr sz="98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3" name="Text Placeholder 12"/>
          <p:cNvSpPr>
            <a:spLocks noGrp="1"/>
          </p:cNvSpPr>
          <p:nvPr>
            <p:ph type="body" sz="quarter" idx="12"/>
          </p:nvPr>
        </p:nvSpPr>
        <p:spPr>
          <a:xfrm>
            <a:off x="1748145" y="2808288"/>
            <a:ext cx="6791623" cy="6281959"/>
          </a:xfrm>
          <a:prstGeom prst="rect">
            <a:avLst/>
          </a:prstGeom>
        </p:spPr>
        <p:txBody>
          <a:bodyPr vert="horz" anchor="t"/>
          <a:lstStyle>
            <a:lvl1pPr marL="571500" indent="-571500" algn="l">
              <a:lnSpc>
                <a:spcPct val="140000"/>
              </a:lnSpc>
              <a:buClr>
                <a:schemeClr val="accent2"/>
              </a:buClr>
              <a:buSzPct val="107000"/>
              <a:buFont typeface="Wingdings" panose="05000000000000000000" pitchFamily="2" charset="2"/>
              <a:buChar char=""/>
              <a:defRPr sz="3600">
                <a:solidFill>
                  <a:schemeClr val="tx1"/>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6" name="Text Placeholder 12"/>
          <p:cNvSpPr>
            <a:spLocks noGrp="1"/>
          </p:cNvSpPr>
          <p:nvPr>
            <p:ph type="body" sz="quarter" idx="30"/>
          </p:nvPr>
        </p:nvSpPr>
        <p:spPr>
          <a:xfrm>
            <a:off x="16440472" y="2808288"/>
            <a:ext cx="6192784" cy="6281959"/>
          </a:xfrm>
          <a:prstGeom prst="rect">
            <a:avLst/>
          </a:prstGeom>
        </p:spPr>
        <p:txBody>
          <a:bodyPr vert="horz" anchor="t"/>
          <a:lstStyle>
            <a:lvl1pPr marL="571500" indent="-571500" algn="l">
              <a:lnSpc>
                <a:spcPct val="140000"/>
              </a:lnSpc>
              <a:buClr>
                <a:schemeClr val="accent2"/>
              </a:buClr>
              <a:buSzPct val="107000"/>
              <a:buFont typeface="Wingdings" panose="05000000000000000000" pitchFamily="2" charset="2"/>
              <a:buChar char=""/>
              <a:defRPr sz="3600">
                <a:solidFill>
                  <a:schemeClr val="tx1"/>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7"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24"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dea woman">
    <p:spTree>
      <p:nvGrpSpPr>
        <p:cNvPr id="1" name=""/>
        <p:cNvGrpSpPr/>
        <p:nvPr/>
      </p:nvGrpSpPr>
      <p:grpSpPr>
        <a:xfrm>
          <a:off x="0" y="0"/>
          <a:ext cx="0" cy="0"/>
          <a:chOff x="0" y="0"/>
          <a:chExt cx="0" cy="0"/>
        </a:xfrm>
      </p:grpSpPr>
      <p:sp>
        <p:nvSpPr>
          <p:cNvPr id="42" name="Oval 1"/>
          <p:cNvSpPr/>
          <p:nvPr userDrawn="1"/>
        </p:nvSpPr>
        <p:spPr bwMode="auto">
          <a:xfrm rot="11194488" flipV="1">
            <a:off x="1994991" y="2866307"/>
            <a:ext cx="3411408" cy="3202802"/>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1" name="Oval 1"/>
          <p:cNvSpPr/>
          <p:nvPr userDrawn="1"/>
        </p:nvSpPr>
        <p:spPr bwMode="auto">
          <a:xfrm>
            <a:off x="2398912" y="3185592"/>
            <a:ext cx="2592288" cy="254811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0" name="Rectangle 3"/>
          <p:cNvSpPr/>
          <p:nvPr userDrawn="1"/>
        </p:nvSpPr>
        <p:spPr bwMode="auto">
          <a:xfrm flipV="1">
            <a:off x="1606824" y="6569968"/>
            <a:ext cx="4320480" cy="5112568"/>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01131"/>
              <a:gd name="connsiteY0-152" fmla="*/ 38487 h 3868690"/>
              <a:gd name="connsiteX1-153" fmla="*/ 3099212 w 3101131"/>
              <a:gd name="connsiteY1-154" fmla="*/ 0 h 3868690"/>
              <a:gd name="connsiteX2-155" fmla="*/ 3100380 w 3101131"/>
              <a:gd name="connsiteY2-156" fmla="*/ 3868690 h 3868690"/>
              <a:gd name="connsiteX3-157" fmla="*/ 0 w 3101131"/>
              <a:gd name="connsiteY3-158" fmla="*/ 3850998 h 3868690"/>
              <a:gd name="connsiteX4-159" fmla="*/ 25789 w 3101131"/>
              <a:gd name="connsiteY4-160" fmla="*/ 1582093 h 3868690"/>
              <a:gd name="connsiteX5-161" fmla="*/ 46310 w 3101131"/>
              <a:gd name="connsiteY5-162" fmla="*/ 38487 h 386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01131" h="3868690">
                <a:moveTo>
                  <a:pt x="46310" y="38487"/>
                </a:moveTo>
                <a:lnTo>
                  <a:pt x="3099212" y="0"/>
                </a:lnTo>
                <a:cubicBezTo>
                  <a:pt x="3105354" y="1269912"/>
                  <a:pt x="3094238" y="2598778"/>
                  <a:pt x="3100380" y="3868690"/>
                </a:cubicBezTo>
                <a:lnTo>
                  <a:pt x="0" y="3850998"/>
                </a:lnTo>
                <a:cubicBezTo>
                  <a:pt x="13706" y="3175477"/>
                  <a:pt x="12083" y="1875172"/>
                  <a:pt x="25789" y="1582093"/>
                </a:cubicBezTo>
                <a:cubicBezTo>
                  <a:pt x="48975" y="1595965"/>
                  <a:pt x="2291" y="564547"/>
                  <a:pt x="46310" y="38487"/>
                </a:cubicBezTo>
                <a:close/>
              </a:path>
            </a:pathLst>
          </a:custGeom>
          <a:solidFill>
            <a:srgbClr val="2FA2A7"/>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39" name="Picture 38" descr="Woman_CutPaper_Gra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6691288" y="2969568"/>
            <a:ext cx="3484488" cy="8892018"/>
          </a:xfrm>
          <a:prstGeom prst="rect">
            <a:avLst/>
          </a:prstGeom>
          <a:effectLst>
            <a:outerShdw blurRad="38100" dist="38100" dir="8160000" algn="tl" rotWithShape="0">
              <a:srgbClr val="000000">
                <a:alpha val="40000"/>
              </a:srgbClr>
            </a:outerShdw>
          </a:effectLst>
        </p:spPr>
      </p:pic>
      <p:sp>
        <p:nvSpPr>
          <p:cNvPr id="21" name="Freeform 20"/>
          <p:cNvSpPr/>
          <p:nvPr userDrawn="1"/>
        </p:nvSpPr>
        <p:spPr bwMode="auto">
          <a:xfrm rot="19855731">
            <a:off x="5251826" y="2703277"/>
            <a:ext cx="2593044" cy="1374812"/>
          </a:xfrm>
          <a:custGeom>
            <a:avLst/>
            <a:gdLst>
              <a:gd name="T0" fmla="*/ 21600 w 21600"/>
              <a:gd name="T1" fmla="+- 0 21600 2077"/>
              <a:gd name="T2" fmla="*/ 21600 h 19523"/>
              <a:gd name="T3" fmla="*/ 18244 w 21600"/>
              <a:gd name="T4" fmla="+- 0 10403 2077"/>
              <a:gd name="T5" fmla="*/ 10403 h 19523"/>
              <a:gd name="T6" fmla="*/ 12005 w 21600"/>
              <a:gd name="T7" fmla="+- 0 2986 2077"/>
              <a:gd name="T8" fmla="*/ 2986 h 19523"/>
              <a:gd name="T9" fmla="*/ 0 w 21600"/>
              <a:gd name="T10" fmla="+- 0 5328 2077"/>
              <a:gd name="T11" fmla="*/ 5328 h 19523"/>
              <a:gd name="connsiteX0" fmla="*/ 21600 w 21600"/>
              <a:gd name="connsiteY0" fmla="*/ 20696 h 20696"/>
              <a:gd name="connsiteX1" fmla="*/ 18244 w 21600"/>
              <a:gd name="connsiteY1" fmla="*/ 9499 h 20696"/>
              <a:gd name="connsiteX2" fmla="*/ 10364 w 21600"/>
              <a:gd name="connsiteY2" fmla="*/ 771 h 20696"/>
              <a:gd name="connsiteX3" fmla="*/ 0 w 21600"/>
              <a:gd name="connsiteY3" fmla="*/ 4424 h 20696"/>
              <a:gd name="connsiteX0-1" fmla="*/ 21600 w 21600"/>
              <a:gd name="connsiteY0-2" fmla="*/ 20696 h 20696"/>
              <a:gd name="connsiteX1-3" fmla="*/ 17427 w 21600"/>
              <a:gd name="connsiteY1-4" fmla="*/ 8263 h 20696"/>
              <a:gd name="connsiteX2-5" fmla="*/ 10364 w 21600"/>
              <a:gd name="connsiteY2-6" fmla="*/ 771 h 20696"/>
              <a:gd name="connsiteX3-7" fmla="*/ 0 w 21600"/>
              <a:gd name="connsiteY3-8" fmla="*/ 4424 h 20696"/>
              <a:gd name="connsiteX0-9" fmla="*/ 21600 w 21600"/>
              <a:gd name="connsiteY0-10" fmla="*/ 20696 h 20696"/>
              <a:gd name="connsiteX1-11" fmla="*/ 17427 w 21600"/>
              <a:gd name="connsiteY1-12" fmla="*/ 8263 h 20696"/>
              <a:gd name="connsiteX2-13" fmla="*/ 10364 w 21600"/>
              <a:gd name="connsiteY2-14" fmla="*/ 771 h 20696"/>
              <a:gd name="connsiteX3-15" fmla="*/ 0 w 21600"/>
              <a:gd name="connsiteY3-16" fmla="*/ 4424 h 20696"/>
              <a:gd name="connsiteX0-17" fmla="*/ 21600 w 21600"/>
              <a:gd name="connsiteY0-18" fmla="*/ 22423 h 22423"/>
              <a:gd name="connsiteX1-19" fmla="*/ 17427 w 21600"/>
              <a:gd name="connsiteY1-20" fmla="*/ 9990 h 22423"/>
              <a:gd name="connsiteX2-21" fmla="*/ 8164 w 21600"/>
              <a:gd name="connsiteY2-22" fmla="*/ 635 h 22423"/>
              <a:gd name="connsiteX3-23" fmla="*/ 0 w 21600"/>
              <a:gd name="connsiteY3-24" fmla="*/ 6151 h 22423"/>
              <a:gd name="connsiteX0-25" fmla="*/ 21600 w 21600"/>
              <a:gd name="connsiteY0-26" fmla="*/ 21969 h 21969"/>
              <a:gd name="connsiteX1-27" fmla="*/ 17427 w 21600"/>
              <a:gd name="connsiteY1-28" fmla="*/ 9536 h 21969"/>
              <a:gd name="connsiteX2-29" fmla="*/ 8164 w 21600"/>
              <a:gd name="connsiteY2-30" fmla="*/ 181 h 21969"/>
              <a:gd name="connsiteX3-31" fmla="*/ 0 w 21600"/>
              <a:gd name="connsiteY3-32" fmla="*/ 5697 h 21969"/>
              <a:gd name="connsiteX0-33" fmla="*/ 21600 w 21600"/>
              <a:gd name="connsiteY0-34" fmla="*/ 21067 h 21067"/>
              <a:gd name="connsiteX1-35" fmla="*/ 17427 w 21600"/>
              <a:gd name="connsiteY1-36" fmla="*/ 8634 h 21067"/>
              <a:gd name="connsiteX2-37" fmla="*/ 7665 w 21600"/>
              <a:gd name="connsiteY2-38" fmla="*/ 206 h 21067"/>
              <a:gd name="connsiteX3-39" fmla="*/ 0 w 21600"/>
              <a:gd name="connsiteY3-40" fmla="*/ 4795 h 21067"/>
              <a:gd name="connsiteX0-41" fmla="*/ 21600 w 21600"/>
              <a:gd name="connsiteY0-42" fmla="*/ 20935 h 20935"/>
              <a:gd name="connsiteX1-43" fmla="*/ 17427 w 21600"/>
              <a:gd name="connsiteY1-44" fmla="*/ 8502 h 20935"/>
              <a:gd name="connsiteX2-45" fmla="*/ 7665 w 21600"/>
              <a:gd name="connsiteY2-46" fmla="*/ 74 h 20935"/>
              <a:gd name="connsiteX3-47" fmla="*/ 0 w 21600"/>
              <a:gd name="connsiteY3-48" fmla="*/ 4663 h 20935"/>
              <a:gd name="connsiteX0-49" fmla="*/ 21600 w 21600"/>
              <a:gd name="connsiteY0-50" fmla="*/ 21066 h 21066"/>
              <a:gd name="connsiteX1-51" fmla="*/ 17427 w 21600"/>
              <a:gd name="connsiteY1-52" fmla="*/ 8633 h 21066"/>
              <a:gd name="connsiteX2-53" fmla="*/ 7665 w 21600"/>
              <a:gd name="connsiteY2-54" fmla="*/ 205 h 21066"/>
              <a:gd name="connsiteX3-55" fmla="*/ 0 w 21600"/>
              <a:gd name="connsiteY3-56" fmla="*/ 4794 h 21066"/>
              <a:gd name="connsiteX0-57" fmla="*/ 21600 w 21600"/>
              <a:gd name="connsiteY0-58" fmla="*/ 21066 h 21066"/>
              <a:gd name="connsiteX1-59" fmla="*/ 17427 w 21600"/>
              <a:gd name="connsiteY1-60" fmla="*/ 8633 h 21066"/>
              <a:gd name="connsiteX2-61" fmla="*/ 7665 w 21600"/>
              <a:gd name="connsiteY2-62" fmla="*/ 205 h 21066"/>
              <a:gd name="connsiteX3-63" fmla="*/ 0 w 21600"/>
              <a:gd name="connsiteY3-64" fmla="*/ 4794 h 21066"/>
              <a:gd name="connsiteX0-65" fmla="*/ 21600 w 21600"/>
              <a:gd name="connsiteY0-66" fmla="*/ 22349 h 22349"/>
              <a:gd name="connsiteX1-67" fmla="*/ 17427 w 21600"/>
              <a:gd name="connsiteY1-68" fmla="*/ 9916 h 22349"/>
              <a:gd name="connsiteX2-69" fmla="*/ 7942 w 21600"/>
              <a:gd name="connsiteY2-70" fmla="*/ 172 h 22349"/>
              <a:gd name="connsiteX3-71" fmla="*/ 0 w 21600"/>
              <a:gd name="connsiteY3-72" fmla="*/ 6077 h 22349"/>
              <a:gd name="connsiteX0-73" fmla="*/ 21600 w 21600"/>
              <a:gd name="connsiteY0-74" fmla="*/ 22349 h 22349"/>
              <a:gd name="connsiteX1-75" fmla="*/ 17427 w 21600"/>
              <a:gd name="connsiteY1-76" fmla="*/ 9916 h 22349"/>
              <a:gd name="connsiteX2-77" fmla="*/ 7942 w 21600"/>
              <a:gd name="connsiteY2-78" fmla="*/ 172 h 22349"/>
              <a:gd name="connsiteX3-79" fmla="*/ 0 w 21600"/>
              <a:gd name="connsiteY3-80" fmla="*/ 6077 h 22349"/>
              <a:gd name="connsiteX0-81" fmla="*/ 21600 w 21600"/>
              <a:gd name="connsiteY0-82" fmla="*/ 22349 h 22349"/>
              <a:gd name="connsiteX1-83" fmla="*/ 17427 w 21600"/>
              <a:gd name="connsiteY1-84" fmla="*/ 9916 h 22349"/>
              <a:gd name="connsiteX2-85" fmla="*/ 7942 w 21600"/>
              <a:gd name="connsiteY2-86" fmla="*/ 172 h 22349"/>
              <a:gd name="connsiteX3-87" fmla="*/ 0 w 21600"/>
              <a:gd name="connsiteY3-88" fmla="*/ 6077 h 22349"/>
              <a:gd name="connsiteX0-89" fmla="*/ 20277 w 20277"/>
              <a:gd name="connsiteY0-90" fmla="*/ 22416 h 22416"/>
              <a:gd name="connsiteX1-91" fmla="*/ 16104 w 20277"/>
              <a:gd name="connsiteY1-92" fmla="*/ 9983 h 22416"/>
              <a:gd name="connsiteX2-93" fmla="*/ 6619 w 20277"/>
              <a:gd name="connsiteY2-94" fmla="*/ 239 h 22416"/>
              <a:gd name="connsiteX3-95" fmla="*/ 0 w 20277"/>
              <a:gd name="connsiteY3-96" fmla="*/ 3861 h 22416"/>
              <a:gd name="connsiteX0-97" fmla="*/ 20277 w 20277"/>
              <a:gd name="connsiteY0-98" fmla="*/ 22416 h 22416"/>
              <a:gd name="connsiteX1-99" fmla="*/ 16104 w 20277"/>
              <a:gd name="connsiteY1-100" fmla="*/ 9983 h 22416"/>
              <a:gd name="connsiteX2-101" fmla="*/ 6619 w 20277"/>
              <a:gd name="connsiteY2-102" fmla="*/ 239 h 22416"/>
              <a:gd name="connsiteX3-103" fmla="*/ 0 w 20277"/>
              <a:gd name="connsiteY3-104" fmla="*/ 3861 h 22416"/>
              <a:gd name="connsiteX0-105" fmla="*/ 20277 w 20277"/>
              <a:gd name="connsiteY0-106" fmla="*/ 22416 h 22416"/>
              <a:gd name="connsiteX1-107" fmla="*/ 16104 w 20277"/>
              <a:gd name="connsiteY1-108" fmla="*/ 9983 h 22416"/>
              <a:gd name="connsiteX2-109" fmla="*/ 6619 w 20277"/>
              <a:gd name="connsiteY2-110" fmla="*/ 239 h 22416"/>
              <a:gd name="connsiteX3-111" fmla="*/ 0 w 20277"/>
              <a:gd name="connsiteY3-112" fmla="*/ 3861 h 22416"/>
              <a:gd name="connsiteX0-113" fmla="*/ 20277 w 20277"/>
              <a:gd name="connsiteY0-114" fmla="*/ 24391 h 24391"/>
              <a:gd name="connsiteX1-115" fmla="*/ 16104 w 20277"/>
              <a:gd name="connsiteY1-116" fmla="*/ 11958 h 24391"/>
              <a:gd name="connsiteX2-117" fmla="*/ 7057 w 20277"/>
              <a:gd name="connsiteY2-118" fmla="*/ 178 h 24391"/>
              <a:gd name="connsiteX3-119" fmla="*/ 0 w 20277"/>
              <a:gd name="connsiteY3-120" fmla="*/ 5836 h 24391"/>
              <a:gd name="connsiteX0-121" fmla="*/ 20277 w 20277"/>
              <a:gd name="connsiteY0-122" fmla="*/ 24276 h 24276"/>
              <a:gd name="connsiteX1-123" fmla="*/ 16468 w 20277"/>
              <a:gd name="connsiteY1-124" fmla="*/ 10278 h 24276"/>
              <a:gd name="connsiteX2-125" fmla="*/ 7057 w 20277"/>
              <a:gd name="connsiteY2-126" fmla="*/ 63 h 24276"/>
              <a:gd name="connsiteX3-127" fmla="*/ 0 w 20277"/>
              <a:gd name="connsiteY3-128" fmla="*/ 5721 h 24276"/>
              <a:gd name="connsiteX0-129" fmla="*/ 20277 w 20277"/>
              <a:gd name="connsiteY0-130" fmla="*/ 24276 h 24276"/>
              <a:gd name="connsiteX1-131" fmla="*/ 16468 w 20277"/>
              <a:gd name="connsiteY1-132" fmla="*/ 10278 h 24276"/>
              <a:gd name="connsiteX2-133" fmla="*/ 7057 w 20277"/>
              <a:gd name="connsiteY2-134" fmla="*/ 63 h 24276"/>
              <a:gd name="connsiteX3-135" fmla="*/ 0 w 20277"/>
              <a:gd name="connsiteY3-136" fmla="*/ 5721 h 24276"/>
              <a:gd name="connsiteX0-137" fmla="*/ 20277 w 20277"/>
              <a:gd name="connsiteY0-138" fmla="*/ 24276 h 24276"/>
              <a:gd name="connsiteX1-139" fmla="*/ 16468 w 20277"/>
              <a:gd name="connsiteY1-140" fmla="*/ 10278 h 24276"/>
              <a:gd name="connsiteX2-141" fmla="*/ 7057 w 20277"/>
              <a:gd name="connsiteY2-142" fmla="*/ 63 h 24276"/>
              <a:gd name="connsiteX3-143" fmla="*/ 0 w 20277"/>
              <a:gd name="connsiteY3-144" fmla="*/ 5721 h 24276"/>
              <a:gd name="connsiteX0-145" fmla="*/ 20277 w 20277"/>
              <a:gd name="connsiteY0-146" fmla="*/ 24276 h 24276"/>
              <a:gd name="connsiteX1-147" fmla="*/ 7057 w 20277"/>
              <a:gd name="connsiteY1-148" fmla="*/ 63 h 24276"/>
              <a:gd name="connsiteX2-149" fmla="*/ 0 w 20277"/>
              <a:gd name="connsiteY2-150" fmla="*/ 5721 h 24276"/>
              <a:gd name="connsiteX0-151" fmla="*/ 20277 w 20277"/>
              <a:gd name="connsiteY0-152" fmla="*/ 22255 h 22255"/>
              <a:gd name="connsiteX1-153" fmla="*/ 10616 w 20277"/>
              <a:gd name="connsiteY1-154" fmla="*/ 89 h 22255"/>
              <a:gd name="connsiteX2-155" fmla="*/ 0 w 20277"/>
              <a:gd name="connsiteY2-156" fmla="*/ 3700 h 22255"/>
              <a:gd name="connsiteX0-157" fmla="*/ 20277 w 20277"/>
              <a:gd name="connsiteY0-158" fmla="*/ 24313 h 24313"/>
              <a:gd name="connsiteX1-159" fmla="*/ 10616 w 20277"/>
              <a:gd name="connsiteY1-160" fmla="*/ 2147 h 24313"/>
              <a:gd name="connsiteX2-161" fmla="*/ 0 w 20277"/>
              <a:gd name="connsiteY2-162" fmla="*/ 5758 h 24313"/>
              <a:gd name="connsiteX0-163" fmla="*/ 20277 w 20277"/>
              <a:gd name="connsiteY0-164" fmla="*/ 24383 h 24383"/>
              <a:gd name="connsiteX1-165" fmla="*/ 10616 w 20277"/>
              <a:gd name="connsiteY1-166" fmla="*/ 2217 h 24383"/>
              <a:gd name="connsiteX2-167" fmla="*/ 0 w 20277"/>
              <a:gd name="connsiteY2-168" fmla="*/ 5828 h 24383"/>
              <a:gd name="connsiteX0-169" fmla="*/ 20277 w 20277"/>
              <a:gd name="connsiteY0-170" fmla="*/ 25593 h 25593"/>
              <a:gd name="connsiteX1-171" fmla="*/ 10616 w 20277"/>
              <a:gd name="connsiteY1-172" fmla="*/ 3427 h 25593"/>
              <a:gd name="connsiteX2-173" fmla="*/ 0 w 20277"/>
              <a:gd name="connsiteY2-174" fmla="*/ 7038 h 25593"/>
              <a:gd name="connsiteX0-175" fmla="*/ 19577 w 19577"/>
              <a:gd name="connsiteY0-176" fmla="*/ 21039 h 21039"/>
              <a:gd name="connsiteX1-177" fmla="*/ 10616 w 19577"/>
              <a:gd name="connsiteY1-178" fmla="*/ 704 h 21039"/>
              <a:gd name="connsiteX2-179" fmla="*/ 0 w 19577"/>
              <a:gd name="connsiteY2-180" fmla="*/ 4315 h 21039"/>
              <a:gd name="connsiteX0-181" fmla="*/ 19577 w 19577"/>
              <a:gd name="connsiteY0-182" fmla="*/ 21039 h 21039"/>
              <a:gd name="connsiteX1-183" fmla="*/ 10616 w 19577"/>
              <a:gd name="connsiteY1-184" fmla="*/ 704 h 21039"/>
              <a:gd name="connsiteX2-185" fmla="*/ 0 w 19577"/>
              <a:gd name="connsiteY2-186" fmla="*/ 4315 h 21039"/>
              <a:gd name="connsiteX0-187" fmla="*/ 19577 w 19577"/>
              <a:gd name="connsiteY0-188" fmla="*/ 22018 h 22018"/>
              <a:gd name="connsiteX1-189" fmla="*/ 10616 w 19577"/>
              <a:gd name="connsiteY1-190" fmla="*/ 1683 h 22018"/>
              <a:gd name="connsiteX2-191" fmla="*/ 0 w 19577"/>
              <a:gd name="connsiteY2-192" fmla="*/ 5294 h 22018"/>
              <a:gd name="connsiteX0-193" fmla="*/ 19577 w 19577"/>
              <a:gd name="connsiteY0-194" fmla="*/ 23685 h 23685"/>
              <a:gd name="connsiteX1-195" fmla="*/ 10113 w 19577"/>
              <a:gd name="connsiteY1-196" fmla="*/ 1464 h 23685"/>
              <a:gd name="connsiteX2-197" fmla="*/ 0 w 19577"/>
              <a:gd name="connsiteY2-198" fmla="*/ 6961 h 23685"/>
              <a:gd name="connsiteX0-199" fmla="*/ 19577 w 19577"/>
              <a:gd name="connsiteY0-200" fmla="*/ 23224 h 23224"/>
              <a:gd name="connsiteX1-201" fmla="*/ 10113 w 19577"/>
              <a:gd name="connsiteY1-202" fmla="*/ 1003 h 23224"/>
              <a:gd name="connsiteX2-203" fmla="*/ 0 w 19577"/>
              <a:gd name="connsiteY2-204" fmla="*/ 6500 h 23224"/>
              <a:gd name="connsiteX0-205" fmla="*/ 19577 w 19577"/>
              <a:gd name="connsiteY0-206" fmla="*/ 23224 h 23224"/>
              <a:gd name="connsiteX1-207" fmla="*/ 10113 w 19577"/>
              <a:gd name="connsiteY1-208" fmla="*/ 1003 h 23224"/>
              <a:gd name="connsiteX2-209" fmla="*/ 0 w 19577"/>
              <a:gd name="connsiteY2-210" fmla="*/ 6500 h 23224"/>
              <a:gd name="connsiteX0-211" fmla="*/ 19577 w 19577"/>
              <a:gd name="connsiteY0-212" fmla="*/ 23224 h 23224"/>
              <a:gd name="connsiteX1-213" fmla="*/ 10113 w 19577"/>
              <a:gd name="connsiteY1-214" fmla="*/ 1003 h 23224"/>
              <a:gd name="connsiteX2-215" fmla="*/ 0 w 19577"/>
              <a:gd name="connsiteY2-216" fmla="*/ 6500 h 23224"/>
              <a:gd name="connsiteX0-217" fmla="*/ 19577 w 19577"/>
              <a:gd name="connsiteY0-218" fmla="*/ 23224 h 23224"/>
              <a:gd name="connsiteX1-219" fmla="*/ 10113 w 19577"/>
              <a:gd name="connsiteY1-220" fmla="*/ 1003 h 23224"/>
              <a:gd name="connsiteX2-221" fmla="*/ 0 w 19577"/>
              <a:gd name="connsiteY2-222" fmla="*/ 6500 h 23224"/>
              <a:gd name="connsiteX0-223" fmla="*/ 19730 w 19730"/>
              <a:gd name="connsiteY0-224" fmla="*/ 23038 h 23038"/>
              <a:gd name="connsiteX1-225" fmla="*/ 10266 w 19730"/>
              <a:gd name="connsiteY1-226" fmla="*/ 817 h 23038"/>
              <a:gd name="connsiteX2-227" fmla="*/ 0 w 19730"/>
              <a:gd name="connsiteY2-228" fmla="*/ 4443 h 23038"/>
              <a:gd name="connsiteX0-229" fmla="*/ 20308 w 20308"/>
              <a:gd name="connsiteY0-230" fmla="*/ 22980 h 22980"/>
              <a:gd name="connsiteX1-231" fmla="*/ 10844 w 20308"/>
              <a:gd name="connsiteY1-232" fmla="*/ 759 h 22980"/>
              <a:gd name="connsiteX2-233" fmla="*/ 0 w 20308"/>
              <a:gd name="connsiteY2-234" fmla="*/ 4771 h 22980"/>
              <a:gd name="connsiteX0-235" fmla="*/ 18185 w 18185"/>
              <a:gd name="connsiteY0-236" fmla="*/ 23391 h 23391"/>
              <a:gd name="connsiteX1-237" fmla="*/ 8721 w 18185"/>
              <a:gd name="connsiteY1-238" fmla="*/ 1170 h 23391"/>
              <a:gd name="connsiteX2-239" fmla="*/ 0 w 18185"/>
              <a:gd name="connsiteY2-240" fmla="*/ 2901 h 23391"/>
              <a:gd name="connsiteX0-241" fmla="*/ 18185 w 18185"/>
              <a:gd name="connsiteY0-242" fmla="*/ 23052 h 23052"/>
              <a:gd name="connsiteX1-243" fmla="*/ 10092 w 18185"/>
              <a:gd name="connsiteY1-244" fmla="*/ 1237 h 23052"/>
              <a:gd name="connsiteX2-245" fmla="*/ 0 w 18185"/>
              <a:gd name="connsiteY2-246" fmla="*/ 2562 h 23052"/>
              <a:gd name="connsiteX0-247" fmla="*/ 18185 w 18185"/>
              <a:gd name="connsiteY0-248" fmla="*/ 23818 h 23818"/>
              <a:gd name="connsiteX1-249" fmla="*/ 10092 w 18185"/>
              <a:gd name="connsiteY1-250" fmla="*/ 2003 h 23818"/>
              <a:gd name="connsiteX2-251" fmla="*/ 0 w 18185"/>
              <a:gd name="connsiteY2-252" fmla="*/ 3328 h 23818"/>
              <a:gd name="connsiteX0-253" fmla="*/ 18185 w 18185"/>
              <a:gd name="connsiteY0-254" fmla="*/ 24188 h 24188"/>
              <a:gd name="connsiteX1-255" fmla="*/ 10092 w 18185"/>
              <a:gd name="connsiteY1-256" fmla="*/ 2373 h 24188"/>
              <a:gd name="connsiteX2-257" fmla="*/ 0 w 18185"/>
              <a:gd name="connsiteY2-258" fmla="*/ 3698 h 24188"/>
              <a:gd name="connsiteX0-259" fmla="*/ 18185 w 18185"/>
              <a:gd name="connsiteY0-260" fmla="*/ 24043 h 24043"/>
              <a:gd name="connsiteX1-261" fmla="*/ 10092 w 18185"/>
              <a:gd name="connsiteY1-262" fmla="*/ 2228 h 24043"/>
              <a:gd name="connsiteX2-263" fmla="*/ 0 w 18185"/>
              <a:gd name="connsiteY2-264" fmla="*/ 3553 h 24043"/>
              <a:gd name="connsiteX0-265" fmla="*/ 18185 w 18185"/>
              <a:gd name="connsiteY0-266" fmla="*/ 24043 h 24043"/>
              <a:gd name="connsiteX1-267" fmla="*/ 10092 w 18185"/>
              <a:gd name="connsiteY1-268" fmla="*/ 2228 h 24043"/>
              <a:gd name="connsiteX2-269" fmla="*/ 0 w 18185"/>
              <a:gd name="connsiteY2-270" fmla="*/ 3553 h 24043"/>
              <a:gd name="connsiteX0-271" fmla="*/ 18185 w 18185"/>
              <a:gd name="connsiteY0-272" fmla="*/ 24043 h 24043"/>
              <a:gd name="connsiteX1-273" fmla="*/ 10092 w 18185"/>
              <a:gd name="connsiteY1-274" fmla="*/ 2228 h 24043"/>
              <a:gd name="connsiteX2-275" fmla="*/ 0 w 18185"/>
              <a:gd name="connsiteY2-276" fmla="*/ 3553 h 24043"/>
              <a:gd name="connsiteX0-277" fmla="*/ 8093 w 8093"/>
              <a:gd name="connsiteY0-278" fmla="*/ 21815 h 21815"/>
              <a:gd name="connsiteX1-279" fmla="*/ 0 w 8093"/>
              <a:gd name="connsiteY1-280" fmla="*/ 0 h 21815"/>
              <a:gd name="connsiteX0-281" fmla="*/ 21489 w 21489"/>
              <a:gd name="connsiteY0-282" fmla="*/ 9224 h 9224"/>
              <a:gd name="connsiteX1-283" fmla="*/ 0 w 21489"/>
              <a:gd name="connsiteY1-284" fmla="*/ 0 h 9224"/>
              <a:gd name="connsiteX0-285" fmla="*/ 10000 w 10000"/>
              <a:gd name="connsiteY0-286" fmla="*/ 10929 h 10929"/>
              <a:gd name="connsiteX1-287" fmla="*/ 0 w 10000"/>
              <a:gd name="connsiteY1-288" fmla="*/ 929 h 10929"/>
              <a:gd name="connsiteX0-289" fmla="*/ 10000 w 10000"/>
              <a:gd name="connsiteY0-290" fmla="*/ 11012 h 11012"/>
              <a:gd name="connsiteX1-291" fmla="*/ 0 w 10000"/>
              <a:gd name="connsiteY1-292" fmla="*/ 1012 h 11012"/>
              <a:gd name="connsiteX0-293" fmla="*/ 9880 w 9880"/>
              <a:gd name="connsiteY0-294" fmla="*/ 12145 h 12145"/>
              <a:gd name="connsiteX1-295" fmla="*/ 0 w 9880"/>
              <a:gd name="connsiteY1-296" fmla="*/ 912 h 12145"/>
              <a:gd name="connsiteX0-297" fmla="*/ 10000 w 10000"/>
              <a:gd name="connsiteY0-298" fmla="*/ 9750 h 9750"/>
              <a:gd name="connsiteX1-299" fmla="*/ 0 w 10000"/>
              <a:gd name="connsiteY1-300" fmla="*/ 501 h 9750"/>
              <a:gd name="connsiteX0-301" fmla="*/ 10000 w 10009"/>
              <a:gd name="connsiteY0-302" fmla="*/ 9998 h 9998"/>
              <a:gd name="connsiteX1-303" fmla="*/ 0 w 10009"/>
              <a:gd name="connsiteY1-304" fmla="*/ 512 h 9998"/>
              <a:gd name="connsiteX0-305" fmla="*/ 9991 w 9991"/>
              <a:gd name="connsiteY0-306" fmla="*/ 10206 h 10206"/>
              <a:gd name="connsiteX1-307" fmla="*/ 0 w 9991"/>
              <a:gd name="connsiteY1-308" fmla="*/ 718 h 10206"/>
              <a:gd name="connsiteX0-309" fmla="*/ 10000 w 10000"/>
              <a:gd name="connsiteY0-310" fmla="*/ 10413 h 10413"/>
              <a:gd name="connsiteX1-311" fmla="*/ 0 w 10000"/>
              <a:gd name="connsiteY1-312" fmla="*/ 1117 h 10413"/>
              <a:gd name="connsiteX0-313" fmla="*/ 9607 w 9607"/>
              <a:gd name="connsiteY0-314" fmla="*/ 9562 h 9562"/>
              <a:gd name="connsiteX1-315" fmla="*/ 0 w 9607"/>
              <a:gd name="connsiteY1-316" fmla="*/ 1255 h 9562"/>
              <a:gd name="connsiteX0-317" fmla="*/ 10000 w 10000"/>
              <a:gd name="connsiteY0-318" fmla="*/ 9890 h 9890"/>
              <a:gd name="connsiteX1-319" fmla="*/ 0 w 10000"/>
              <a:gd name="connsiteY1-320" fmla="*/ 1202 h 9890"/>
            </a:gdLst>
            <a:ahLst/>
            <a:cxnLst>
              <a:cxn ang="0">
                <a:pos x="connsiteX0-1" y="connsiteY0-2"/>
              </a:cxn>
              <a:cxn ang="0">
                <a:pos x="connsiteX1-3" y="connsiteY1-4"/>
              </a:cxn>
            </a:cxnLst>
            <a:rect l="l" t="t" r="r" b="b"/>
            <a:pathLst>
              <a:path w="10000" h="9890">
                <a:moveTo>
                  <a:pt x="10000" y="9890"/>
                </a:moveTo>
                <a:cubicBezTo>
                  <a:pt x="9339" y="2596"/>
                  <a:pt x="4804" y="-2409"/>
                  <a:pt x="0" y="1202"/>
                </a:cubicBezTo>
              </a:path>
            </a:pathLst>
          </a:custGeom>
          <a:ln w="44450" cap="rnd" cmpd="sng">
            <a:solidFill>
              <a:srgbClr val="7F7F7F"/>
            </a:solidFill>
            <a:prstDash val="sysDot"/>
            <a:headEnd type="none" w="med" len="med"/>
            <a:tailEnd type="none" w="med" len="med"/>
          </a:ln>
          <a:effectLst/>
        </p:spPr>
        <p:style>
          <a:lnRef idx="3">
            <a:schemeClr val="accent1"/>
          </a:lnRef>
          <a:fillRef idx="0">
            <a:schemeClr val="accent1"/>
          </a:fillRef>
          <a:effectRef idx="2">
            <a:schemeClr val="accent1"/>
          </a:effectRef>
          <a:fontRef idx="minor">
            <a:schemeClr val="tx1"/>
          </a:fontRef>
        </p:style>
        <p:txBody>
          <a:bodyPr lIns="0" tIns="0" rIns="0" bIns="0"/>
          <a:lstStyle/>
          <a:p>
            <a:endParaRPr lang="en-US" dirty="0">
              <a:latin typeface="nevis Bold"/>
            </a:endParaRPr>
          </a:p>
        </p:txBody>
      </p:sp>
      <p:pic>
        <p:nvPicPr>
          <p:cNvPr id="23" name="Picture 22" descr="lightbulb_RedWir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4419" y="3545632"/>
            <a:ext cx="1154693" cy="1822302"/>
          </a:xfrm>
          <a:prstGeom prst="rect">
            <a:avLst/>
          </a:prstGeom>
          <a:noFill/>
          <a:effectLst/>
        </p:spPr>
      </p:pic>
      <p:sp>
        <p:nvSpPr>
          <p:cNvPr id="25" name="Text Placeholder 12"/>
          <p:cNvSpPr>
            <a:spLocks noGrp="1"/>
          </p:cNvSpPr>
          <p:nvPr userDrawn="1">
            <p:ph type="body" sz="quarter" idx="32"/>
          </p:nvPr>
        </p:nvSpPr>
        <p:spPr>
          <a:xfrm>
            <a:off x="1788825" y="7578080"/>
            <a:ext cx="3994463" cy="4032448"/>
          </a:xfrm>
          <a:prstGeom prst="rect">
            <a:avLst/>
          </a:prstGeom>
        </p:spPr>
        <p:txBody>
          <a:bodyPr vert="horz" anchor="t"/>
          <a:lstStyle>
            <a:lvl1pPr marL="0" indent="0" algn="l">
              <a:lnSpc>
                <a:spcPct val="100000"/>
              </a:lnSpc>
              <a:spcBef>
                <a:spcPts val="3500"/>
              </a:spcBef>
              <a:buNone/>
              <a:defRPr sz="2800">
                <a:solidFill>
                  <a:srgbClr val="FFFFFF"/>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3" name="Text Placeholder 12"/>
          <p:cNvSpPr>
            <a:spLocks noGrp="1"/>
          </p:cNvSpPr>
          <p:nvPr userDrawn="1">
            <p:ph type="body" sz="quarter" idx="33" hasCustomPrompt="1"/>
          </p:nvPr>
        </p:nvSpPr>
        <p:spPr>
          <a:xfrm>
            <a:off x="1812057" y="6425952"/>
            <a:ext cx="3971231" cy="1079602"/>
          </a:xfrm>
          <a:prstGeom prst="rect">
            <a:avLst/>
          </a:prstGeom>
        </p:spPr>
        <p:txBody>
          <a:bodyPr vert="horz" anchor="b"/>
          <a:lstStyle>
            <a:lvl1pPr marL="0" indent="0" algn="l">
              <a:buNone/>
              <a:defRPr sz="2600">
                <a:solidFill>
                  <a:srgbClr val="FFFFFF"/>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37"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55" name="Text Placeholder 12"/>
          <p:cNvSpPr>
            <a:spLocks noGrp="1"/>
          </p:cNvSpPr>
          <p:nvPr>
            <p:ph type="body" sz="quarter" idx="25" hasCustomPrompt="1"/>
          </p:nvPr>
        </p:nvSpPr>
        <p:spPr>
          <a:xfrm>
            <a:off x="11741286" y="6075684"/>
            <a:ext cx="3300092" cy="869180"/>
          </a:xfrm>
          <a:prstGeom prst="rect">
            <a:avLst/>
          </a:prstGeom>
        </p:spPr>
        <p:txBody>
          <a:bodyPr vert="horz" anchor="b"/>
          <a:lstStyle>
            <a:lvl1pPr marL="0" indent="0" algn="l">
              <a:buNone/>
              <a:defRPr sz="26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56" name="Text Placeholder 12"/>
          <p:cNvSpPr>
            <a:spLocks noGrp="1"/>
          </p:cNvSpPr>
          <p:nvPr>
            <p:ph type="body" sz="quarter" idx="26"/>
          </p:nvPr>
        </p:nvSpPr>
        <p:spPr>
          <a:xfrm>
            <a:off x="11735943" y="6944865"/>
            <a:ext cx="3310779"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7" name="Text Placeholder 12"/>
          <p:cNvSpPr>
            <a:spLocks noGrp="1"/>
          </p:cNvSpPr>
          <p:nvPr>
            <p:ph type="body" sz="quarter" idx="34" hasCustomPrompt="1"/>
          </p:nvPr>
        </p:nvSpPr>
        <p:spPr>
          <a:xfrm>
            <a:off x="15557710" y="6075684"/>
            <a:ext cx="3300092" cy="869180"/>
          </a:xfrm>
          <a:prstGeom prst="rect">
            <a:avLst/>
          </a:prstGeom>
        </p:spPr>
        <p:txBody>
          <a:bodyPr vert="horz" anchor="b"/>
          <a:lstStyle>
            <a:lvl1pPr marL="0" indent="0" algn="l">
              <a:buNone/>
              <a:defRPr sz="26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58" name="Text Placeholder 12"/>
          <p:cNvSpPr>
            <a:spLocks noGrp="1"/>
          </p:cNvSpPr>
          <p:nvPr>
            <p:ph type="body" sz="quarter" idx="35"/>
          </p:nvPr>
        </p:nvSpPr>
        <p:spPr>
          <a:xfrm>
            <a:off x="15552367" y="6944865"/>
            <a:ext cx="3310779"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9" name="Text Placeholder 12"/>
          <p:cNvSpPr>
            <a:spLocks noGrp="1"/>
          </p:cNvSpPr>
          <p:nvPr>
            <p:ph type="body" sz="quarter" idx="36" hasCustomPrompt="1"/>
          </p:nvPr>
        </p:nvSpPr>
        <p:spPr>
          <a:xfrm>
            <a:off x="19302126" y="6075684"/>
            <a:ext cx="3300092" cy="869180"/>
          </a:xfrm>
          <a:prstGeom prst="rect">
            <a:avLst/>
          </a:prstGeom>
        </p:spPr>
        <p:txBody>
          <a:bodyPr vert="horz" anchor="b"/>
          <a:lstStyle>
            <a:lvl1pPr marL="0" indent="0" algn="l">
              <a:buNone/>
              <a:defRPr sz="26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60" name="Text Placeholder 12"/>
          <p:cNvSpPr>
            <a:spLocks noGrp="1"/>
          </p:cNvSpPr>
          <p:nvPr>
            <p:ph type="body" sz="quarter" idx="37"/>
          </p:nvPr>
        </p:nvSpPr>
        <p:spPr>
          <a:xfrm>
            <a:off x="19296783" y="6944865"/>
            <a:ext cx="3310779"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1" name="Text Placeholder 12"/>
          <p:cNvSpPr>
            <a:spLocks noGrp="1"/>
          </p:cNvSpPr>
          <p:nvPr>
            <p:ph type="body" sz="quarter" idx="14" hasCustomPrompt="1"/>
          </p:nvPr>
        </p:nvSpPr>
        <p:spPr>
          <a:xfrm>
            <a:off x="11771030" y="2465512"/>
            <a:ext cx="10837326" cy="1079500"/>
          </a:xfrm>
          <a:prstGeom prst="rect">
            <a:avLst/>
          </a:prstGeom>
        </p:spPr>
        <p:txBody>
          <a:bodyPr vert="horz" anchor="b"/>
          <a:lstStyle>
            <a:lvl1pPr marL="0" indent="0" algn="l">
              <a:buNone/>
              <a:defRPr sz="3200">
                <a:solidFill>
                  <a:srgbClr val="3E3E3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2" name="Text Placeholder 12"/>
          <p:cNvSpPr>
            <a:spLocks noGrp="1"/>
          </p:cNvSpPr>
          <p:nvPr>
            <p:ph type="body" sz="quarter" idx="15"/>
          </p:nvPr>
        </p:nvSpPr>
        <p:spPr>
          <a:xfrm>
            <a:off x="11759952" y="3545113"/>
            <a:ext cx="10848404" cy="2520799"/>
          </a:xfrm>
          <a:prstGeom prst="rect">
            <a:avLst/>
          </a:prstGeom>
        </p:spPr>
        <p:txBody>
          <a:bodyPr vert="horz" anchor="t"/>
          <a:lstStyle>
            <a:lvl1pPr marL="0" indent="0" algn="l">
              <a:lnSpc>
                <a:spcPct val="100000"/>
              </a:lnSpc>
              <a:spcBef>
                <a:spcPts val="3500"/>
              </a:spcBef>
              <a:buNone/>
              <a:defRPr sz="3200">
                <a:solidFill>
                  <a:srgbClr val="3E3E3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3"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dea Guy">
    <p:spTree>
      <p:nvGrpSpPr>
        <p:cNvPr id="1" name=""/>
        <p:cNvGrpSpPr/>
        <p:nvPr/>
      </p:nvGrpSpPr>
      <p:grpSpPr>
        <a:xfrm>
          <a:off x="0" y="0"/>
          <a:ext cx="0" cy="0"/>
          <a:chOff x="0" y="0"/>
          <a:chExt cx="0" cy="0"/>
        </a:xfrm>
      </p:grpSpPr>
      <p:sp>
        <p:nvSpPr>
          <p:cNvPr id="47" name="Text Placeholder 12"/>
          <p:cNvSpPr>
            <a:spLocks noGrp="1"/>
          </p:cNvSpPr>
          <p:nvPr>
            <p:ph type="body" sz="quarter" idx="25" hasCustomPrompt="1"/>
          </p:nvPr>
        </p:nvSpPr>
        <p:spPr>
          <a:xfrm>
            <a:off x="11741286" y="6075684"/>
            <a:ext cx="3300092" cy="869180"/>
          </a:xfrm>
          <a:prstGeom prst="rect">
            <a:avLst/>
          </a:prstGeom>
        </p:spPr>
        <p:txBody>
          <a:bodyPr vert="horz" anchor="b"/>
          <a:lstStyle>
            <a:lvl1pPr marL="0" indent="0" algn="l">
              <a:buNone/>
              <a:defRPr sz="26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48" name="Text Placeholder 12"/>
          <p:cNvSpPr>
            <a:spLocks noGrp="1"/>
          </p:cNvSpPr>
          <p:nvPr>
            <p:ph type="body" sz="quarter" idx="26"/>
          </p:nvPr>
        </p:nvSpPr>
        <p:spPr>
          <a:xfrm>
            <a:off x="11735943" y="6944865"/>
            <a:ext cx="3310779" cy="488168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0" name="Text Placeholder 12"/>
          <p:cNvSpPr>
            <a:spLocks noGrp="1"/>
          </p:cNvSpPr>
          <p:nvPr>
            <p:ph type="body" sz="quarter" idx="34" hasCustomPrompt="1"/>
          </p:nvPr>
        </p:nvSpPr>
        <p:spPr>
          <a:xfrm>
            <a:off x="15557710" y="6075684"/>
            <a:ext cx="3300092" cy="869180"/>
          </a:xfrm>
          <a:prstGeom prst="rect">
            <a:avLst/>
          </a:prstGeom>
        </p:spPr>
        <p:txBody>
          <a:bodyPr vert="horz" anchor="b"/>
          <a:lstStyle>
            <a:lvl1pPr marL="0" indent="0" algn="l">
              <a:buNone/>
              <a:defRPr sz="26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51" name="Text Placeholder 12"/>
          <p:cNvSpPr>
            <a:spLocks noGrp="1"/>
          </p:cNvSpPr>
          <p:nvPr>
            <p:ph type="body" sz="quarter" idx="35"/>
          </p:nvPr>
        </p:nvSpPr>
        <p:spPr>
          <a:xfrm>
            <a:off x="15552367" y="6944865"/>
            <a:ext cx="3310779" cy="488168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3" name="Text Placeholder 12"/>
          <p:cNvSpPr>
            <a:spLocks noGrp="1"/>
          </p:cNvSpPr>
          <p:nvPr>
            <p:ph type="body" sz="quarter" idx="36" hasCustomPrompt="1"/>
          </p:nvPr>
        </p:nvSpPr>
        <p:spPr>
          <a:xfrm>
            <a:off x="19302126" y="6075684"/>
            <a:ext cx="3300092" cy="869180"/>
          </a:xfrm>
          <a:prstGeom prst="rect">
            <a:avLst/>
          </a:prstGeom>
        </p:spPr>
        <p:txBody>
          <a:bodyPr vert="horz" anchor="b"/>
          <a:lstStyle>
            <a:lvl1pPr marL="0" indent="0" algn="l">
              <a:buNone/>
              <a:defRPr sz="26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54" name="Text Placeholder 12"/>
          <p:cNvSpPr>
            <a:spLocks noGrp="1"/>
          </p:cNvSpPr>
          <p:nvPr>
            <p:ph type="body" sz="quarter" idx="37"/>
          </p:nvPr>
        </p:nvSpPr>
        <p:spPr>
          <a:xfrm>
            <a:off x="19296783" y="6944865"/>
            <a:ext cx="3310779" cy="488168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1" name="Freeform 20"/>
          <p:cNvSpPr/>
          <p:nvPr userDrawn="1"/>
        </p:nvSpPr>
        <p:spPr bwMode="auto">
          <a:xfrm rot="19855731">
            <a:off x="5264862" y="2718567"/>
            <a:ext cx="2655979" cy="1374812"/>
          </a:xfrm>
          <a:custGeom>
            <a:avLst/>
            <a:gdLst>
              <a:gd name="T0" fmla="*/ 21600 w 21600"/>
              <a:gd name="T1" fmla="+- 0 21600 2077"/>
              <a:gd name="T2" fmla="*/ 21600 h 19523"/>
              <a:gd name="T3" fmla="*/ 18244 w 21600"/>
              <a:gd name="T4" fmla="+- 0 10403 2077"/>
              <a:gd name="T5" fmla="*/ 10403 h 19523"/>
              <a:gd name="T6" fmla="*/ 12005 w 21600"/>
              <a:gd name="T7" fmla="+- 0 2986 2077"/>
              <a:gd name="T8" fmla="*/ 2986 h 19523"/>
              <a:gd name="T9" fmla="*/ 0 w 21600"/>
              <a:gd name="T10" fmla="+- 0 5328 2077"/>
              <a:gd name="T11" fmla="*/ 5328 h 19523"/>
              <a:gd name="connsiteX0" fmla="*/ 21600 w 21600"/>
              <a:gd name="connsiteY0" fmla="*/ 20696 h 20696"/>
              <a:gd name="connsiteX1" fmla="*/ 18244 w 21600"/>
              <a:gd name="connsiteY1" fmla="*/ 9499 h 20696"/>
              <a:gd name="connsiteX2" fmla="*/ 10364 w 21600"/>
              <a:gd name="connsiteY2" fmla="*/ 771 h 20696"/>
              <a:gd name="connsiteX3" fmla="*/ 0 w 21600"/>
              <a:gd name="connsiteY3" fmla="*/ 4424 h 20696"/>
              <a:gd name="connsiteX0-1" fmla="*/ 21600 w 21600"/>
              <a:gd name="connsiteY0-2" fmla="*/ 20696 h 20696"/>
              <a:gd name="connsiteX1-3" fmla="*/ 17427 w 21600"/>
              <a:gd name="connsiteY1-4" fmla="*/ 8263 h 20696"/>
              <a:gd name="connsiteX2-5" fmla="*/ 10364 w 21600"/>
              <a:gd name="connsiteY2-6" fmla="*/ 771 h 20696"/>
              <a:gd name="connsiteX3-7" fmla="*/ 0 w 21600"/>
              <a:gd name="connsiteY3-8" fmla="*/ 4424 h 20696"/>
              <a:gd name="connsiteX0-9" fmla="*/ 21600 w 21600"/>
              <a:gd name="connsiteY0-10" fmla="*/ 20696 h 20696"/>
              <a:gd name="connsiteX1-11" fmla="*/ 17427 w 21600"/>
              <a:gd name="connsiteY1-12" fmla="*/ 8263 h 20696"/>
              <a:gd name="connsiteX2-13" fmla="*/ 10364 w 21600"/>
              <a:gd name="connsiteY2-14" fmla="*/ 771 h 20696"/>
              <a:gd name="connsiteX3-15" fmla="*/ 0 w 21600"/>
              <a:gd name="connsiteY3-16" fmla="*/ 4424 h 20696"/>
              <a:gd name="connsiteX0-17" fmla="*/ 21600 w 21600"/>
              <a:gd name="connsiteY0-18" fmla="*/ 22423 h 22423"/>
              <a:gd name="connsiteX1-19" fmla="*/ 17427 w 21600"/>
              <a:gd name="connsiteY1-20" fmla="*/ 9990 h 22423"/>
              <a:gd name="connsiteX2-21" fmla="*/ 8164 w 21600"/>
              <a:gd name="connsiteY2-22" fmla="*/ 635 h 22423"/>
              <a:gd name="connsiteX3-23" fmla="*/ 0 w 21600"/>
              <a:gd name="connsiteY3-24" fmla="*/ 6151 h 22423"/>
              <a:gd name="connsiteX0-25" fmla="*/ 21600 w 21600"/>
              <a:gd name="connsiteY0-26" fmla="*/ 21969 h 21969"/>
              <a:gd name="connsiteX1-27" fmla="*/ 17427 w 21600"/>
              <a:gd name="connsiteY1-28" fmla="*/ 9536 h 21969"/>
              <a:gd name="connsiteX2-29" fmla="*/ 8164 w 21600"/>
              <a:gd name="connsiteY2-30" fmla="*/ 181 h 21969"/>
              <a:gd name="connsiteX3-31" fmla="*/ 0 w 21600"/>
              <a:gd name="connsiteY3-32" fmla="*/ 5697 h 21969"/>
              <a:gd name="connsiteX0-33" fmla="*/ 21600 w 21600"/>
              <a:gd name="connsiteY0-34" fmla="*/ 21067 h 21067"/>
              <a:gd name="connsiteX1-35" fmla="*/ 17427 w 21600"/>
              <a:gd name="connsiteY1-36" fmla="*/ 8634 h 21067"/>
              <a:gd name="connsiteX2-37" fmla="*/ 7665 w 21600"/>
              <a:gd name="connsiteY2-38" fmla="*/ 206 h 21067"/>
              <a:gd name="connsiteX3-39" fmla="*/ 0 w 21600"/>
              <a:gd name="connsiteY3-40" fmla="*/ 4795 h 21067"/>
              <a:gd name="connsiteX0-41" fmla="*/ 21600 w 21600"/>
              <a:gd name="connsiteY0-42" fmla="*/ 20935 h 20935"/>
              <a:gd name="connsiteX1-43" fmla="*/ 17427 w 21600"/>
              <a:gd name="connsiteY1-44" fmla="*/ 8502 h 20935"/>
              <a:gd name="connsiteX2-45" fmla="*/ 7665 w 21600"/>
              <a:gd name="connsiteY2-46" fmla="*/ 74 h 20935"/>
              <a:gd name="connsiteX3-47" fmla="*/ 0 w 21600"/>
              <a:gd name="connsiteY3-48" fmla="*/ 4663 h 20935"/>
              <a:gd name="connsiteX0-49" fmla="*/ 21600 w 21600"/>
              <a:gd name="connsiteY0-50" fmla="*/ 21066 h 21066"/>
              <a:gd name="connsiteX1-51" fmla="*/ 17427 w 21600"/>
              <a:gd name="connsiteY1-52" fmla="*/ 8633 h 21066"/>
              <a:gd name="connsiteX2-53" fmla="*/ 7665 w 21600"/>
              <a:gd name="connsiteY2-54" fmla="*/ 205 h 21066"/>
              <a:gd name="connsiteX3-55" fmla="*/ 0 w 21600"/>
              <a:gd name="connsiteY3-56" fmla="*/ 4794 h 21066"/>
              <a:gd name="connsiteX0-57" fmla="*/ 21600 w 21600"/>
              <a:gd name="connsiteY0-58" fmla="*/ 21066 h 21066"/>
              <a:gd name="connsiteX1-59" fmla="*/ 17427 w 21600"/>
              <a:gd name="connsiteY1-60" fmla="*/ 8633 h 21066"/>
              <a:gd name="connsiteX2-61" fmla="*/ 7665 w 21600"/>
              <a:gd name="connsiteY2-62" fmla="*/ 205 h 21066"/>
              <a:gd name="connsiteX3-63" fmla="*/ 0 w 21600"/>
              <a:gd name="connsiteY3-64" fmla="*/ 4794 h 21066"/>
              <a:gd name="connsiteX0-65" fmla="*/ 21600 w 21600"/>
              <a:gd name="connsiteY0-66" fmla="*/ 22349 h 22349"/>
              <a:gd name="connsiteX1-67" fmla="*/ 17427 w 21600"/>
              <a:gd name="connsiteY1-68" fmla="*/ 9916 h 22349"/>
              <a:gd name="connsiteX2-69" fmla="*/ 7942 w 21600"/>
              <a:gd name="connsiteY2-70" fmla="*/ 172 h 22349"/>
              <a:gd name="connsiteX3-71" fmla="*/ 0 w 21600"/>
              <a:gd name="connsiteY3-72" fmla="*/ 6077 h 22349"/>
              <a:gd name="connsiteX0-73" fmla="*/ 21600 w 21600"/>
              <a:gd name="connsiteY0-74" fmla="*/ 22349 h 22349"/>
              <a:gd name="connsiteX1-75" fmla="*/ 17427 w 21600"/>
              <a:gd name="connsiteY1-76" fmla="*/ 9916 h 22349"/>
              <a:gd name="connsiteX2-77" fmla="*/ 7942 w 21600"/>
              <a:gd name="connsiteY2-78" fmla="*/ 172 h 22349"/>
              <a:gd name="connsiteX3-79" fmla="*/ 0 w 21600"/>
              <a:gd name="connsiteY3-80" fmla="*/ 6077 h 22349"/>
              <a:gd name="connsiteX0-81" fmla="*/ 21600 w 21600"/>
              <a:gd name="connsiteY0-82" fmla="*/ 22349 h 22349"/>
              <a:gd name="connsiteX1-83" fmla="*/ 17427 w 21600"/>
              <a:gd name="connsiteY1-84" fmla="*/ 9916 h 22349"/>
              <a:gd name="connsiteX2-85" fmla="*/ 7942 w 21600"/>
              <a:gd name="connsiteY2-86" fmla="*/ 172 h 22349"/>
              <a:gd name="connsiteX3-87" fmla="*/ 0 w 21600"/>
              <a:gd name="connsiteY3-88" fmla="*/ 6077 h 22349"/>
              <a:gd name="connsiteX0-89" fmla="*/ 20277 w 20277"/>
              <a:gd name="connsiteY0-90" fmla="*/ 22416 h 22416"/>
              <a:gd name="connsiteX1-91" fmla="*/ 16104 w 20277"/>
              <a:gd name="connsiteY1-92" fmla="*/ 9983 h 22416"/>
              <a:gd name="connsiteX2-93" fmla="*/ 6619 w 20277"/>
              <a:gd name="connsiteY2-94" fmla="*/ 239 h 22416"/>
              <a:gd name="connsiteX3-95" fmla="*/ 0 w 20277"/>
              <a:gd name="connsiteY3-96" fmla="*/ 3861 h 22416"/>
              <a:gd name="connsiteX0-97" fmla="*/ 20277 w 20277"/>
              <a:gd name="connsiteY0-98" fmla="*/ 22416 h 22416"/>
              <a:gd name="connsiteX1-99" fmla="*/ 16104 w 20277"/>
              <a:gd name="connsiteY1-100" fmla="*/ 9983 h 22416"/>
              <a:gd name="connsiteX2-101" fmla="*/ 6619 w 20277"/>
              <a:gd name="connsiteY2-102" fmla="*/ 239 h 22416"/>
              <a:gd name="connsiteX3-103" fmla="*/ 0 w 20277"/>
              <a:gd name="connsiteY3-104" fmla="*/ 3861 h 22416"/>
              <a:gd name="connsiteX0-105" fmla="*/ 20277 w 20277"/>
              <a:gd name="connsiteY0-106" fmla="*/ 22416 h 22416"/>
              <a:gd name="connsiteX1-107" fmla="*/ 16104 w 20277"/>
              <a:gd name="connsiteY1-108" fmla="*/ 9983 h 22416"/>
              <a:gd name="connsiteX2-109" fmla="*/ 6619 w 20277"/>
              <a:gd name="connsiteY2-110" fmla="*/ 239 h 22416"/>
              <a:gd name="connsiteX3-111" fmla="*/ 0 w 20277"/>
              <a:gd name="connsiteY3-112" fmla="*/ 3861 h 22416"/>
              <a:gd name="connsiteX0-113" fmla="*/ 20277 w 20277"/>
              <a:gd name="connsiteY0-114" fmla="*/ 24391 h 24391"/>
              <a:gd name="connsiteX1-115" fmla="*/ 16104 w 20277"/>
              <a:gd name="connsiteY1-116" fmla="*/ 11958 h 24391"/>
              <a:gd name="connsiteX2-117" fmla="*/ 7057 w 20277"/>
              <a:gd name="connsiteY2-118" fmla="*/ 178 h 24391"/>
              <a:gd name="connsiteX3-119" fmla="*/ 0 w 20277"/>
              <a:gd name="connsiteY3-120" fmla="*/ 5836 h 24391"/>
              <a:gd name="connsiteX0-121" fmla="*/ 20277 w 20277"/>
              <a:gd name="connsiteY0-122" fmla="*/ 24276 h 24276"/>
              <a:gd name="connsiteX1-123" fmla="*/ 16468 w 20277"/>
              <a:gd name="connsiteY1-124" fmla="*/ 10278 h 24276"/>
              <a:gd name="connsiteX2-125" fmla="*/ 7057 w 20277"/>
              <a:gd name="connsiteY2-126" fmla="*/ 63 h 24276"/>
              <a:gd name="connsiteX3-127" fmla="*/ 0 w 20277"/>
              <a:gd name="connsiteY3-128" fmla="*/ 5721 h 24276"/>
              <a:gd name="connsiteX0-129" fmla="*/ 20277 w 20277"/>
              <a:gd name="connsiteY0-130" fmla="*/ 24276 h 24276"/>
              <a:gd name="connsiteX1-131" fmla="*/ 16468 w 20277"/>
              <a:gd name="connsiteY1-132" fmla="*/ 10278 h 24276"/>
              <a:gd name="connsiteX2-133" fmla="*/ 7057 w 20277"/>
              <a:gd name="connsiteY2-134" fmla="*/ 63 h 24276"/>
              <a:gd name="connsiteX3-135" fmla="*/ 0 w 20277"/>
              <a:gd name="connsiteY3-136" fmla="*/ 5721 h 24276"/>
              <a:gd name="connsiteX0-137" fmla="*/ 20277 w 20277"/>
              <a:gd name="connsiteY0-138" fmla="*/ 24276 h 24276"/>
              <a:gd name="connsiteX1-139" fmla="*/ 16468 w 20277"/>
              <a:gd name="connsiteY1-140" fmla="*/ 10278 h 24276"/>
              <a:gd name="connsiteX2-141" fmla="*/ 7057 w 20277"/>
              <a:gd name="connsiteY2-142" fmla="*/ 63 h 24276"/>
              <a:gd name="connsiteX3-143" fmla="*/ 0 w 20277"/>
              <a:gd name="connsiteY3-144" fmla="*/ 5721 h 24276"/>
              <a:gd name="connsiteX0-145" fmla="*/ 20277 w 20277"/>
              <a:gd name="connsiteY0-146" fmla="*/ 24276 h 24276"/>
              <a:gd name="connsiteX1-147" fmla="*/ 7057 w 20277"/>
              <a:gd name="connsiteY1-148" fmla="*/ 63 h 24276"/>
              <a:gd name="connsiteX2-149" fmla="*/ 0 w 20277"/>
              <a:gd name="connsiteY2-150" fmla="*/ 5721 h 24276"/>
              <a:gd name="connsiteX0-151" fmla="*/ 20277 w 20277"/>
              <a:gd name="connsiteY0-152" fmla="*/ 22255 h 22255"/>
              <a:gd name="connsiteX1-153" fmla="*/ 10616 w 20277"/>
              <a:gd name="connsiteY1-154" fmla="*/ 89 h 22255"/>
              <a:gd name="connsiteX2-155" fmla="*/ 0 w 20277"/>
              <a:gd name="connsiteY2-156" fmla="*/ 3700 h 22255"/>
              <a:gd name="connsiteX0-157" fmla="*/ 20277 w 20277"/>
              <a:gd name="connsiteY0-158" fmla="*/ 24313 h 24313"/>
              <a:gd name="connsiteX1-159" fmla="*/ 10616 w 20277"/>
              <a:gd name="connsiteY1-160" fmla="*/ 2147 h 24313"/>
              <a:gd name="connsiteX2-161" fmla="*/ 0 w 20277"/>
              <a:gd name="connsiteY2-162" fmla="*/ 5758 h 24313"/>
              <a:gd name="connsiteX0-163" fmla="*/ 20277 w 20277"/>
              <a:gd name="connsiteY0-164" fmla="*/ 24383 h 24383"/>
              <a:gd name="connsiteX1-165" fmla="*/ 10616 w 20277"/>
              <a:gd name="connsiteY1-166" fmla="*/ 2217 h 24383"/>
              <a:gd name="connsiteX2-167" fmla="*/ 0 w 20277"/>
              <a:gd name="connsiteY2-168" fmla="*/ 5828 h 24383"/>
              <a:gd name="connsiteX0-169" fmla="*/ 20277 w 20277"/>
              <a:gd name="connsiteY0-170" fmla="*/ 25593 h 25593"/>
              <a:gd name="connsiteX1-171" fmla="*/ 10616 w 20277"/>
              <a:gd name="connsiteY1-172" fmla="*/ 3427 h 25593"/>
              <a:gd name="connsiteX2-173" fmla="*/ 0 w 20277"/>
              <a:gd name="connsiteY2-174" fmla="*/ 7038 h 25593"/>
              <a:gd name="connsiteX0-175" fmla="*/ 19577 w 19577"/>
              <a:gd name="connsiteY0-176" fmla="*/ 21039 h 21039"/>
              <a:gd name="connsiteX1-177" fmla="*/ 10616 w 19577"/>
              <a:gd name="connsiteY1-178" fmla="*/ 704 h 21039"/>
              <a:gd name="connsiteX2-179" fmla="*/ 0 w 19577"/>
              <a:gd name="connsiteY2-180" fmla="*/ 4315 h 21039"/>
              <a:gd name="connsiteX0-181" fmla="*/ 19577 w 19577"/>
              <a:gd name="connsiteY0-182" fmla="*/ 21039 h 21039"/>
              <a:gd name="connsiteX1-183" fmla="*/ 10616 w 19577"/>
              <a:gd name="connsiteY1-184" fmla="*/ 704 h 21039"/>
              <a:gd name="connsiteX2-185" fmla="*/ 0 w 19577"/>
              <a:gd name="connsiteY2-186" fmla="*/ 4315 h 21039"/>
              <a:gd name="connsiteX0-187" fmla="*/ 19577 w 19577"/>
              <a:gd name="connsiteY0-188" fmla="*/ 22018 h 22018"/>
              <a:gd name="connsiteX1-189" fmla="*/ 10616 w 19577"/>
              <a:gd name="connsiteY1-190" fmla="*/ 1683 h 22018"/>
              <a:gd name="connsiteX2-191" fmla="*/ 0 w 19577"/>
              <a:gd name="connsiteY2-192" fmla="*/ 5294 h 22018"/>
              <a:gd name="connsiteX0-193" fmla="*/ 19577 w 19577"/>
              <a:gd name="connsiteY0-194" fmla="*/ 23685 h 23685"/>
              <a:gd name="connsiteX1-195" fmla="*/ 10113 w 19577"/>
              <a:gd name="connsiteY1-196" fmla="*/ 1464 h 23685"/>
              <a:gd name="connsiteX2-197" fmla="*/ 0 w 19577"/>
              <a:gd name="connsiteY2-198" fmla="*/ 6961 h 23685"/>
              <a:gd name="connsiteX0-199" fmla="*/ 19577 w 19577"/>
              <a:gd name="connsiteY0-200" fmla="*/ 23224 h 23224"/>
              <a:gd name="connsiteX1-201" fmla="*/ 10113 w 19577"/>
              <a:gd name="connsiteY1-202" fmla="*/ 1003 h 23224"/>
              <a:gd name="connsiteX2-203" fmla="*/ 0 w 19577"/>
              <a:gd name="connsiteY2-204" fmla="*/ 6500 h 23224"/>
              <a:gd name="connsiteX0-205" fmla="*/ 19577 w 19577"/>
              <a:gd name="connsiteY0-206" fmla="*/ 23224 h 23224"/>
              <a:gd name="connsiteX1-207" fmla="*/ 10113 w 19577"/>
              <a:gd name="connsiteY1-208" fmla="*/ 1003 h 23224"/>
              <a:gd name="connsiteX2-209" fmla="*/ 0 w 19577"/>
              <a:gd name="connsiteY2-210" fmla="*/ 6500 h 23224"/>
              <a:gd name="connsiteX0-211" fmla="*/ 19577 w 19577"/>
              <a:gd name="connsiteY0-212" fmla="*/ 23224 h 23224"/>
              <a:gd name="connsiteX1-213" fmla="*/ 10113 w 19577"/>
              <a:gd name="connsiteY1-214" fmla="*/ 1003 h 23224"/>
              <a:gd name="connsiteX2-215" fmla="*/ 0 w 19577"/>
              <a:gd name="connsiteY2-216" fmla="*/ 6500 h 23224"/>
              <a:gd name="connsiteX0-217" fmla="*/ 19577 w 19577"/>
              <a:gd name="connsiteY0-218" fmla="*/ 23224 h 23224"/>
              <a:gd name="connsiteX1-219" fmla="*/ 10113 w 19577"/>
              <a:gd name="connsiteY1-220" fmla="*/ 1003 h 23224"/>
              <a:gd name="connsiteX2-221" fmla="*/ 0 w 19577"/>
              <a:gd name="connsiteY2-222" fmla="*/ 6500 h 23224"/>
              <a:gd name="connsiteX0-223" fmla="*/ 19730 w 19730"/>
              <a:gd name="connsiteY0-224" fmla="*/ 23038 h 23038"/>
              <a:gd name="connsiteX1-225" fmla="*/ 10266 w 19730"/>
              <a:gd name="connsiteY1-226" fmla="*/ 817 h 23038"/>
              <a:gd name="connsiteX2-227" fmla="*/ 0 w 19730"/>
              <a:gd name="connsiteY2-228" fmla="*/ 4443 h 23038"/>
              <a:gd name="connsiteX0-229" fmla="*/ 20308 w 20308"/>
              <a:gd name="connsiteY0-230" fmla="*/ 22980 h 22980"/>
              <a:gd name="connsiteX1-231" fmla="*/ 10844 w 20308"/>
              <a:gd name="connsiteY1-232" fmla="*/ 759 h 22980"/>
              <a:gd name="connsiteX2-233" fmla="*/ 0 w 20308"/>
              <a:gd name="connsiteY2-234" fmla="*/ 4771 h 22980"/>
              <a:gd name="connsiteX0-235" fmla="*/ 18185 w 18185"/>
              <a:gd name="connsiteY0-236" fmla="*/ 23391 h 23391"/>
              <a:gd name="connsiteX1-237" fmla="*/ 8721 w 18185"/>
              <a:gd name="connsiteY1-238" fmla="*/ 1170 h 23391"/>
              <a:gd name="connsiteX2-239" fmla="*/ 0 w 18185"/>
              <a:gd name="connsiteY2-240" fmla="*/ 2901 h 23391"/>
              <a:gd name="connsiteX0-241" fmla="*/ 18185 w 18185"/>
              <a:gd name="connsiteY0-242" fmla="*/ 23052 h 23052"/>
              <a:gd name="connsiteX1-243" fmla="*/ 10092 w 18185"/>
              <a:gd name="connsiteY1-244" fmla="*/ 1237 h 23052"/>
              <a:gd name="connsiteX2-245" fmla="*/ 0 w 18185"/>
              <a:gd name="connsiteY2-246" fmla="*/ 2562 h 23052"/>
              <a:gd name="connsiteX0-247" fmla="*/ 18185 w 18185"/>
              <a:gd name="connsiteY0-248" fmla="*/ 23818 h 23818"/>
              <a:gd name="connsiteX1-249" fmla="*/ 10092 w 18185"/>
              <a:gd name="connsiteY1-250" fmla="*/ 2003 h 23818"/>
              <a:gd name="connsiteX2-251" fmla="*/ 0 w 18185"/>
              <a:gd name="connsiteY2-252" fmla="*/ 3328 h 23818"/>
              <a:gd name="connsiteX0-253" fmla="*/ 18185 w 18185"/>
              <a:gd name="connsiteY0-254" fmla="*/ 24188 h 24188"/>
              <a:gd name="connsiteX1-255" fmla="*/ 10092 w 18185"/>
              <a:gd name="connsiteY1-256" fmla="*/ 2373 h 24188"/>
              <a:gd name="connsiteX2-257" fmla="*/ 0 w 18185"/>
              <a:gd name="connsiteY2-258" fmla="*/ 3698 h 24188"/>
              <a:gd name="connsiteX0-259" fmla="*/ 18185 w 18185"/>
              <a:gd name="connsiteY0-260" fmla="*/ 24043 h 24043"/>
              <a:gd name="connsiteX1-261" fmla="*/ 10092 w 18185"/>
              <a:gd name="connsiteY1-262" fmla="*/ 2228 h 24043"/>
              <a:gd name="connsiteX2-263" fmla="*/ 0 w 18185"/>
              <a:gd name="connsiteY2-264" fmla="*/ 3553 h 24043"/>
              <a:gd name="connsiteX0-265" fmla="*/ 18185 w 18185"/>
              <a:gd name="connsiteY0-266" fmla="*/ 24043 h 24043"/>
              <a:gd name="connsiteX1-267" fmla="*/ 10092 w 18185"/>
              <a:gd name="connsiteY1-268" fmla="*/ 2228 h 24043"/>
              <a:gd name="connsiteX2-269" fmla="*/ 0 w 18185"/>
              <a:gd name="connsiteY2-270" fmla="*/ 3553 h 24043"/>
              <a:gd name="connsiteX0-271" fmla="*/ 18185 w 18185"/>
              <a:gd name="connsiteY0-272" fmla="*/ 24043 h 24043"/>
              <a:gd name="connsiteX1-273" fmla="*/ 10092 w 18185"/>
              <a:gd name="connsiteY1-274" fmla="*/ 2228 h 24043"/>
              <a:gd name="connsiteX2-275" fmla="*/ 0 w 18185"/>
              <a:gd name="connsiteY2-276" fmla="*/ 3553 h 24043"/>
              <a:gd name="connsiteX0-277" fmla="*/ 8093 w 8093"/>
              <a:gd name="connsiteY0-278" fmla="*/ 21815 h 21815"/>
              <a:gd name="connsiteX1-279" fmla="*/ 0 w 8093"/>
              <a:gd name="connsiteY1-280" fmla="*/ 0 h 21815"/>
              <a:gd name="connsiteX0-281" fmla="*/ 21489 w 21489"/>
              <a:gd name="connsiteY0-282" fmla="*/ 9224 h 9224"/>
              <a:gd name="connsiteX1-283" fmla="*/ 0 w 21489"/>
              <a:gd name="connsiteY1-284" fmla="*/ 0 h 9224"/>
              <a:gd name="connsiteX0-285" fmla="*/ 10000 w 10000"/>
              <a:gd name="connsiteY0-286" fmla="*/ 10929 h 10929"/>
              <a:gd name="connsiteX1-287" fmla="*/ 0 w 10000"/>
              <a:gd name="connsiteY1-288" fmla="*/ 929 h 10929"/>
              <a:gd name="connsiteX0-289" fmla="*/ 10000 w 10000"/>
              <a:gd name="connsiteY0-290" fmla="*/ 11012 h 11012"/>
              <a:gd name="connsiteX1-291" fmla="*/ 0 w 10000"/>
              <a:gd name="connsiteY1-292" fmla="*/ 1012 h 11012"/>
              <a:gd name="connsiteX0-293" fmla="*/ 9880 w 9880"/>
              <a:gd name="connsiteY0-294" fmla="*/ 12145 h 12145"/>
              <a:gd name="connsiteX1-295" fmla="*/ 0 w 9880"/>
              <a:gd name="connsiteY1-296" fmla="*/ 912 h 12145"/>
              <a:gd name="connsiteX0-297" fmla="*/ 10000 w 10000"/>
              <a:gd name="connsiteY0-298" fmla="*/ 9750 h 9750"/>
              <a:gd name="connsiteX1-299" fmla="*/ 0 w 10000"/>
              <a:gd name="connsiteY1-300" fmla="*/ 501 h 9750"/>
              <a:gd name="connsiteX0-301" fmla="*/ 10000 w 10009"/>
              <a:gd name="connsiteY0-302" fmla="*/ 9998 h 9998"/>
              <a:gd name="connsiteX1-303" fmla="*/ 0 w 10009"/>
              <a:gd name="connsiteY1-304" fmla="*/ 512 h 9998"/>
              <a:gd name="connsiteX0-305" fmla="*/ 9991 w 9991"/>
              <a:gd name="connsiteY0-306" fmla="*/ 10206 h 10206"/>
              <a:gd name="connsiteX1-307" fmla="*/ 0 w 9991"/>
              <a:gd name="connsiteY1-308" fmla="*/ 718 h 10206"/>
              <a:gd name="connsiteX0-309" fmla="*/ 10000 w 10000"/>
              <a:gd name="connsiteY0-310" fmla="*/ 10413 h 10413"/>
              <a:gd name="connsiteX1-311" fmla="*/ 0 w 10000"/>
              <a:gd name="connsiteY1-312" fmla="*/ 1117 h 10413"/>
              <a:gd name="connsiteX0-313" fmla="*/ 9607 w 9607"/>
              <a:gd name="connsiteY0-314" fmla="*/ 9562 h 9562"/>
              <a:gd name="connsiteX1-315" fmla="*/ 0 w 9607"/>
              <a:gd name="connsiteY1-316" fmla="*/ 1255 h 9562"/>
              <a:gd name="connsiteX0-317" fmla="*/ 10000 w 10000"/>
              <a:gd name="connsiteY0-318" fmla="*/ 9890 h 9890"/>
              <a:gd name="connsiteX1-319" fmla="*/ 0 w 10000"/>
              <a:gd name="connsiteY1-320" fmla="*/ 1202 h 9890"/>
            </a:gdLst>
            <a:ahLst/>
            <a:cxnLst>
              <a:cxn ang="0">
                <a:pos x="connsiteX0-1" y="connsiteY0-2"/>
              </a:cxn>
              <a:cxn ang="0">
                <a:pos x="connsiteX1-3" y="connsiteY1-4"/>
              </a:cxn>
            </a:cxnLst>
            <a:rect l="l" t="t" r="r" b="b"/>
            <a:pathLst>
              <a:path w="10000" h="9890">
                <a:moveTo>
                  <a:pt x="10000" y="9890"/>
                </a:moveTo>
                <a:cubicBezTo>
                  <a:pt x="9339" y="2596"/>
                  <a:pt x="4804" y="-2409"/>
                  <a:pt x="0" y="1202"/>
                </a:cubicBezTo>
              </a:path>
            </a:pathLst>
          </a:custGeom>
          <a:ln w="44450" cap="rnd" cmpd="sng">
            <a:solidFill>
              <a:srgbClr val="7F7F7F"/>
            </a:solidFill>
            <a:prstDash val="sysDot"/>
            <a:headEnd type="none" w="med" len="med"/>
            <a:tailEnd type="none" w="med" len="med"/>
          </a:ln>
          <a:effectLst/>
        </p:spPr>
        <p:style>
          <a:lnRef idx="3">
            <a:schemeClr val="accent1"/>
          </a:lnRef>
          <a:fillRef idx="0">
            <a:schemeClr val="accent1"/>
          </a:fillRef>
          <a:effectRef idx="2">
            <a:schemeClr val="accent1"/>
          </a:effectRef>
          <a:fontRef idx="minor">
            <a:schemeClr val="tx1"/>
          </a:fontRef>
        </p:style>
        <p:txBody>
          <a:bodyPr lIns="0" tIns="0" rIns="0" bIns="0"/>
          <a:lstStyle/>
          <a:p>
            <a:endParaRPr lang="en-US" dirty="0">
              <a:latin typeface="nevis Bold"/>
            </a:endParaRPr>
          </a:p>
        </p:txBody>
      </p:sp>
      <p:sp>
        <p:nvSpPr>
          <p:cNvPr id="39" name="Oval 1"/>
          <p:cNvSpPr/>
          <p:nvPr userDrawn="1"/>
        </p:nvSpPr>
        <p:spPr bwMode="auto">
          <a:xfrm rot="11194488" flipV="1">
            <a:off x="1994991" y="2866307"/>
            <a:ext cx="3411408" cy="3202802"/>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0" name="Oval 1"/>
          <p:cNvSpPr/>
          <p:nvPr userDrawn="1"/>
        </p:nvSpPr>
        <p:spPr bwMode="auto">
          <a:xfrm>
            <a:off x="2398912" y="3185592"/>
            <a:ext cx="2592288" cy="254811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1" name="Rectangle 3"/>
          <p:cNvSpPr/>
          <p:nvPr userDrawn="1"/>
        </p:nvSpPr>
        <p:spPr bwMode="auto">
          <a:xfrm flipV="1">
            <a:off x="1606824" y="6353944"/>
            <a:ext cx="4320480" cy="5328592"/>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01131"/>
              <a:gd name="connsiteY0-152" fmla="*/ 38487 h 3868690"/>
              <a:gd name="connsiteX1-153" fmla="*/ 3099212 w 3101131"/>
              <a:gd name="connsiteY1-154" fmla="*/ 0 h 3868690"/>
              <a:gd name="connsiteX2-155" fmla="*/ 3100380 w 3101131"/>
              <a:gd name="connsiteY2-156" fmla="*/ 3868690 h 3868690"/>
              <a:gd name="connsiteX3-157" fmla="*/ 0 w 3101131"/>
              <a:gd name="connsiteY3-158" fmla="*/ 3850998 h 3868690"/>
              <a:gd name="connsiteX4-159" fmla="*/ 25789 w 3101131"/>
              <a:gd name="connsiteY4-160" fmla="*/ 1582093 h 3868690"/>
              <a:gd name="connsiteX5-161" fmla="*/ 46310 w 3101131"/>
              <a:gd name="connsiteY5-162" fmla="*/ 38487 h 386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01131" h="3868690">
                <a:moveTo>
                  <a:pt x="46310" y="38487"/>
                </a:moveTo>
                <a:lnTo>
                  <a:pt x="3099212" y="0"/>
                </a:lnTo>
                <a:cubicBezTo>
                  <a:pt x="3105354" y="1269912"/>
                  <a:pt x="3094238" y="2598778"/>
                  <a:pt x="3100380" y="3868690"/>
                </a:cubicBezTo>
                <a:lnTo>
                  <a:pt x="0" y="3850998"/>
                </a:lnTo>
                <a:cubicBezTo>
                  <a:pt x="13706" y="3175477"/>
                  <a:pt x="12083" y="1875172"/>
                  <a:pt x="25789" y="1582093"/>
                </a:cubicBezTo>
                <a:cubicBezTo>
                  <a:pt x="48975" y="1595965"/>
                  <a:pt x="2291" y="564547"/>
                  <a:pt x="46310" y="38487"/>
                </a:cubicBezTo>
                <a:close/>
              </a:path>
            </a:pathLst>
          </a:custGeom>
          <a:solidFill>
            <a:srgbClr val="2FA2A7"/>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38" name="Picture 37" descr="Man_CutOut_Gra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57735">
            <a:off x="7144973" y="2818965"/>
            <a:ext cx="3063966" cy="9207856"/>
          </a:xfrm>
          <a:prstGeom prst="rect">
            <a:avLst/>
          </a:prstGeom>
          <a:effectLst>
            <a:outerShdw blurRad="38100" dist="38100" dir="8160000" algn="tl" rotWithShape="0">
              <a:srgbClr val="000000">
                <a:alpha val="40000"/>
              </a:srgbClr>
            </a:outerShdw>
          </a:effectLst>
        </p:spPr>
      </p:pic>
      <p:sp>
        <p:nvSpPr>
          <p:cNvPr id="18" name="Text Placeholder 12"/>
          <p:cNvSpPr>
            <a:spLocks noGrp="1"/>
          </p:cNvSpPr>
          <p:nvPr userDrawn="1">
            <p:ph type="body" sz="quarter" idx="14" hasCustomPrompt="1"/>
          </p:nvPr>
        </p:nvSpPr>
        <p:spPr>
          <a:xfrm>
            <a:off x="11771030" y="2465512"/>
            <a:ext cx="10837326" cy="1079500"/>
          </a:xfrm>
          <a:prstGeom prst="rect">
            <a:avLst/>
          </a:prstGeom>
        </p:spPr>
        <p:txBody>
          <a:bodyPr vert="horz" anchor="b"/>
          <a:lstStyle>
            <a:lvl1pPr marL="0" indent="0" algn="l">
              <a:buNone/>
              <a:defRPr sz="3200">
                <a:solidFill>
                  <a:srgbClr val="3E3E3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5" name="Text Placeholder 12"/>
          <p:cNvSpPr>
            <a:spLocks noGrp="1"/>
          </p:cNvSpPr>
          <p:nvPr userDrawn="1">
            <p:ph type="body" sz="quarter" idx="32"/>
          </p:nvPr>
        </p:nvSpPr>
        <p:spPr>
          <a:xfrm>
            <a:off x="1788825" y="7578080"/>
            <a:ext cx="3994463" cy="4032448"/>
          </a:xfrm>
          <a:prstGeom prst="rect">
            <a:avLst/>
          </a:prstGeom>
        </p:spPr>
        <p:txBody>
          <a:bodyPr vert="horz" anchor="t"/>
          <a:lstStyle>
            <a:lvl1pPr marL="0" indent="0" algn="l">
              <a:lnSpc>
                <a:spcPct val="100000"/>
              </a:lnSpc>
              <a:spcBef>
                <a:spcPts val="3500"/>
              </a:spcBef>
              <a:buNone/>
              <a:defRPr sz="2800">
                <a:solidFill>
                  <a:srgbClr val="FFFFFF"/>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6" name="Text Placeholder 12"/>
          <p:cNvSpPr>
            <a:spLocks noGrp="1"/>
          </p:cNvSpPr>
          <p:nvPr userDrawn="1">
            <p:ph type="body" sz="quarter" idx="15"/>
          </p:nvPr>
        </p:nvSpPr>
        <p:spPr>
          <a:xfrm>
            <a:off x="11759952" y="3545113"/>
            <a:ext cx="10848404" cy="2520799"/>
          </a:xfrm>
          <a:prstGeom prst="rect">
            <a:avLst/>
          </a:prstGeom>
        </p:spPr>
        <p:txBody>
          <a:bodyPr vert="horz" anchor="t"/>
          <a:lstStyle>
            <a:lvl1pPr marL="0" indent="0" algn="l">
              <a:lnSpc>
                <a:spcPct val="100000"/>
              </a:lnSpc>
              <a:spcBef>
                <a:spcPts val="3500"/>
              </a:spcBef>
              <a:buNone/>
              <a:defRPr sz="3200">
                <a:solidFill>
                  <a:srgbClr val="3E3E3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3" name="Text Placeholder 12"/>
          <p:cNvSpPr>
            <a:spLocks noGrp="1"/>
          </p:cNvSpPr>
          <p:nvPr userDrawn="1">
            <p:ph type="body" sz="quarter" idx="33" hasCustomPrompt="1"/>
          </p:nvPr>
        </p:nvSpPr>
        <p:spPr>
          <a:xfrm>
            <a:off x="1812057" y="6425952"/>
            <a:ext cx="3971231" cy="1079602"/>
          </a:xfrm>
          <a:prstGeom prst="rect">
            <a:avLst/>
          </a:prstGeom>
        </p:spPr>
        <p:txBody>
          <a:bodyPr vert="horz" anchor="b"/>
          <a:lstStyle>
            <a:lvl1pPr marL="0" indent="0" algn="l">
              <a:buNone/>
              <a:defRPr sz="2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pic>
        <p:nvPicPr>
          <p:cNvPr id="37" name="Picture 36" descr="lightbulb_RedWir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4419" y="3545632"/>
            <a:ext cx="1154693" cy="1822302"/>
          </a:xfrm>
          <a:prstGeom prst="rect">
            <a:avLst/>
          </a:prstGeom>
          <a:noFill/>
          <a:effectLst/>
        </p:spPr>
      </p:pic>
      <p:sp>
        <p:nvSpPr>
          <p:cNvPr id="23"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55"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le creative Genuis">
    <p:spTree>
      <p:nvGrpSpPr>
        <p:cNvPr id="1" name=""/>
        <p:cNvGrpSpPr/>
        <p:nvPr/>
      </p:nvGrpSpPr>
      <p:grpSpPr>
        <a:xfrm>
          <a:off x="0" y="0"/>
          <a:ext cx="0" cy="0"/>
          <a:chOff x="0" y="0"/>
          <a:chExt cx="0" cy="0"/>
        </a:xfrm>
      </p:grpSpPr>
      <p:pic>
        <p:nvPicPr>
          <p:cNvPr id="3" name="Picture 2" descr="ManGlasses_Gray.png"/>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426491" y="5772150"/>
            <a:ext cx="5741072" cy="5838378"/>
          </a:xfrm>
          <a:prstGeom prst="rect">
            <a:avLst/>
          </a:prstGeom>
          <a:effectLst>
            <a:outerShdw blurRad="38100" dist="38100" dir="8160000" algn="tl" rotWithShape="0">
              <a:srgbClr val="000000">
                <a:alpha val="40000"/>
              </a:srgbClr>
            </a:outerShdw>
          </a:effectLst>
        </p:spPr>
      </p:pic>
      <p:sp>
        <p:nvSpPr>
          <p:cNvPr id="47" name="Text Placeholder 12"/>
          <p:cNvSpPr>
            <a:spLocks noGrp="1"/>
          </p:cNvSpPr>
          <p:nvPr>
            <p:ph type="body" sz="quarter" idx="25" hasCustomPrompt="1"/>
          </p:nvPr>
        </p:nvSpPr>
        <p:spPr>
          <a:xfrm>
            <a:off x="11741286" y="6075684"/>
            <a:ext cx="3300092" cy="869180"/>
          </a:xfrm>
          <a:prstGeom prst="rect">
            <a:avLst/>
          </a:prstGeom>
        </p:spPr>
        <p:txBody>
          <a:bodyPr vert="horz" anchor="b"/>
          <a:lstStyle>
            <a:lvl1pPr marL="0" indent="0" algn="l">
              <a:buNone/>
              <a:defRPr sz="26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48" name="Text Placeholder 12"/>
          <p:cNvSpPr>
            <a:spLocks noGrp="1"/>
          </p:cNvSpPr>
          <p:nvPr>
            <p:ph type="body" sz="quarter" idx="26"/>
          </p:nvPr>
        </p:nvSpPr>
        <p:spPr>
          <a:xfrm>
            <a:off x="11735943" y="6944865"/>
            <a:ext cx="3310779" cy="488168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0" name="Text Placeholder 12"/>
          <p:cNvSpPr>
            <a:spLocks noGrp="1"/>
          </p:cNvSpPr>
          <p:nvPr>
            <p:ph type="body" sz="quarter" idx="34" hasCustomPrompt="1"/>
          </p:nvPr>
        </p:nvSpPr>
        <p:spPr>
          <a:xfrm>
            <a:off x="15557710" y="6075684"/>
            <a:ext cx="3300092" cy="869180"/>
          </a:xfrm>
          <a:prstGeom prst="rect">
            <a:avLst/>
          </a:prstGeom>
        </p:spPr>
        <p:txBody>
          <a:bodyPr vert="horz" anchor="b"/>
          <a:lstStyle>
            <a:lvl1pPr marL="0" indent="0" algn="l">
              <a:buNone/>
              <a:defRPr sz="26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51" name="Text Placeholder 12"/>
          <p:cNvSpPr>
            <a:spLocks noGrp="1"/>
          </p:cNvSpPr>
          <p:nvPr>
            <p:ph type="body" sz="quarter" idx="35"/>
          </p:nvPr>
        </p:nvSpPr>
        <p:spPr>
          <a:xfrm>
            <a:off x="15552367" y="6944865"/>
            <a:ext cx="3310779" cy="488168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3" name="Text Placeholder 12"/>
          <p:cNvSpPr>
            <a:spLocks noGrp="1"/>
          </p:cNvSpPr>
          <p:nvPr>
            <p:ph type="body" sz="quarter" idx="36" hasCustomPrompt="1"/>
          </p:nvPr>
        </p:nvSpPr>
        <p:spPr>
          <a:xfrm>
            <a:off x="19302126" y="6075684"/>
            <a:ext cx="3300092" cy="869180"/>
          </a:xfrm>
          <a:prstGeom prst="rect">
            <a:avLst/>
          </a:prstGeom>
        </p:spPr>
        <p:txBody>
          <a:bodyPr vert="horz" anchor="b"/>
          <a:lstStyle>
            <a:lvl1pPr marL="0" indent="0" algn="l">
              <a:buNone/>
              <a:defRPr sz="26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54" name="Text Placeholder 12"/>
          <p:cNvSpPr>
            <a:spLocks noGrp="1"/>
          </p:cNvSpPr>
          <p:nvPr>
            <p:ph type="body" sz="quarter" idx="37"/>
          </p:nvPr>
        </p:nvSpPr>
        <p:spPr>
          <a:xfrm>
            <a:off x="19296783" y="6944865"/>
            <a:ext cx="3310779" cy="488168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8" name="Text Placeholder 12"/>
          <p:cNvSpPr>
            <a:spLocks noGrp="1"/>
          </p:cNvSpPr>
          <p:nvPr userDrawn="1">
            <p:ph type="body" sz="quarter" idx="14" hasCustomPrompt="1"/>
          </p:nvPr>
        </p:nvSpPr>
        <p:spPr>
          <a:xfrm>
            <a:off x="11771030" y="2465512"/>
            <a:ext cx="10837326" cy="1079500"/>
          </a:xfrm>
          <a:prstGeom prst="rect">
            <a:avLst/>
          </a:prstGeom>
        </p:spPr>
        <p:txBody>
          <a:bodyPr vert="horz" anchor="b"/>
          <a:lstStyle>
            <a:lvl1pPr marL="0" indent="0" algn="l">
              <a:buNone/>
              <a:defRPr sz="3200">
                <a:solidFill>
                  <a:srgbClr val="3E3E3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6" name="Text Placeholder 12"/>
          <p:cNvSpPr>
            <a:spLocks noGrp="1"/>
          </p:cNvSpPr>
          <p:nvPr userDrawn="1">
            <p:ph type="body" sz="quarter" idx="15"/>
          </p:nvPr>
        </p:nvSpPr>
        <p:spPr>
          <a:xfrm>
            <a:off x="11759952" y="3545113"/>
            <a:ext cx="10848404" cy="2520799"/>
          </a:xfrm>
          <a:prstGeom prst="rect">
            <a:avLst/>
          </a:prstGeom>
        </p:spPr>
        <p:txBody>
          <a:bodyPr vert="horz" anchor="t"/>
          <a:lstStyle>
            <a:lvl1pPr marL="0" indent="0" algn="l">
              <a:lnSpc>
                <a:spcPct val="100000"/>
              </a:lnSpc>
              <a:spcBef>
                <a:spcPts val="3500"/>
              </a:spcBef>
              <a:buNone/>
              <a:defRPr sz="3200">
                <a:solidFill>
                  <a:srgbClr val="3E3E3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3"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55"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
        <p:nvSpPr>
          <p:cNvPr id="22" name="Lightning Bolt 7"/>
          <p:cNvSpPr/>
          <p:nvPr userDrawn="1"/>
        </p:nvSpPr>
        <p:spPr bwMode="auto">
          <a:xfrm rot="11531671">
            <a:off x="4320116" y="2428149"/>
            <a:ext cx="2724844" cy="3289936"/>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1" fmla="*/ 8472 w 21600"/>
              <a:gd name="connsiteY0-2" fmla="*/ 0 h 21600"/>
              <a:gd name="connsiteX1-3" fmla="*/ 12453 w 21600"/>
              <a:gd name="connsiteY1-4" fmla="*/ 5631 h 21600"/>
              <a:gd name="connsiteX2-5" fmla="*/ 11050 w 21600"/>
              <a:gd name="connsiteY2-6" fmla="*/ 6797 h 21600"/>
              <a:gd name="connsiteX3-7" fmla="*/ 16577 w 21600"/>
              <a:gd name="connsiteY3-8" fmla="*/ 12007 h 21600"/>
              <a:gd name="connsiteX4-9" fmla="*/ 14767 w 21600"/>
              <a:gd name="connsiteY4-10" fmla="*/ 12877 h 21600"/>
              <a:gd name="connsiteX5-11" fmla="*/ 21600 w 21600"/>
              <a:gd name="connsiteY5-12" fmla="*/ 21600 h 21600"/>
              <a:gd name="connsiteX6-13" fmla="*/ 10012 w 21600"/>
              <a:gd name="connsiteY6-14" fmla="*/ 14915 h 21600"/>
              <a:gd name="connsiteX7-15" fmla="*/ 12222 w 21600"/>
              <a:gd name="connsiteY7-16" fmla="*/ 13987 h 21600"/>
              <a:gd name="connsiteX8-17" fmla="*/ 5022 w 21600"/>
              <a:gd name="connsiteY8-18" fmla="*/ 9705 h 21600"/>
              <a:gd name="connsiteX9-19" fmla="*/ 7602 w 21600"/>
              <a:gd name="connsiteY9-20" fmla="*/ 8382 h 21600"/>
              <a:gd name="connsiteX10-21" fmla="*/ 0 w 21600"/>
              <a:gd name="connsiteY10-22" fmla="*/ 3890 h 21600"/>
              <a:gd name="connsiteX11-23" fmla="*/ 8472 w 21600"/>
              <a:gd name="connsiteY11-24" fmla="*/ 0 h 21600"/>
              <a:gd name="connsiteX0-25" fmla="*/ 8472 w 21600"/>
              <a:gd name="connsiteY0-26" fmla="*/ 0 h 21600"/>
              <a:gd name="connsiteX1-27" fmla="*/ 12453 w 21600"/>
              <a:gd name="connsiteY1-28" fmla="*/ 5631 h 21600"/>
              <a:gd name="connsiteX2-29" fmla="*/ 11050 w 21600"/>
              <a:gd name="connsiteY2-30" fmla="*/ 6797 h 21600"/>
              <a:gd name="connsiteX3-31" fmla="*/ 16577 w 21600"/>
              <a:gd name="connsiteY3-32" fmla="*/ 12007 h 21600"/>
              <a:gd name="connsiteX4-33" fmla="*/ 14767 w 21600"/>
              <a:gd name="connsiteY4-34" fmla="*/ 12877 h 21600"/>
              <a:gd name="connsiteX5-35" fmla="*/ 21600 w 21600"/>
              <a:gd name="connsiteY5-36" fmla="*/ 21600 h 21600"/>
              <a:gd name="connsiteX6-37" fmla="*/ 10012 w 21600"/>
              <a:gd name="connsiteY6-38" fmla="*/ 14915 h 21600"/>
              <a:gd name="connsiteX7-39" fmla="*/ 12222 w 21600"/>
              <a:gd name="connsiteY7-40" fmla="*/ 13987 h 21600"/>
              <a:gd name="connsiteX8-41" fmla="*/ 5022 w 21600"/>
              <a:gd name="connsiteY8-42" fmla="*/ 9705 h 21600"/>
              <a:gd name="connsiteX9-43" fmla="*/ 7602 w 21600"/>
              <a:gd name="connsiteY9-44" fmla="*/ 8382 h 21600"/>
              <a:gd name="connsiteX10-45" fmla="*/ 4580 w 21600"/>
              <a:gd name="connsiteY10-46" fmla="*/ 6068 h 21600"/>
              <a:gd name="connsiteX11-47" fmla="*/ 0 w 21600"/>
              <a:gd name="connsiteY11-48" fmla="*/ 3890 h 21600"/>
              <a:gd name="connsiteX12" fmla="*/ 8472 w 21600"/>
              <a:gd name="connsiteY12" fmla="*/ 0 h 21600"/>
              <a:gd name="connsiteX0-49" fmla="*/ 8472 w 21600"/>
              <a:gd name="connsiteY0-50" fmla="*/ 0 h 21600"/>
              <a:gd name="connsiteX1-51" fmla="*/ 12453 w 21600"/>
              <a:gd name="connsiteY1-52" fmla="*/ 5631 h 21600"/>
              <a:gd name="connsiteX2-53" fmla="*/ 11050 w 21600"/>
              <a:gd name="connsiteY2-54" fmla="*/ 6797 h 21600"/>
              <a:gd name="connsiteX3-55" fmla="*/ 16577 w 21600"/>
              <a:gd name="connsiteY3-56" fmla="*/ 12007 h 21600"/>
              <a:gd name="connsiteX4-57" fmla="*/ 14767 w 21600"/>
              <a:gd name="connsiteY4-58" fmla="*/ 12877 h 21600"/>
              <a:gd name="connsiteX5-59" fmla="*/ 21600 w 21600"/>
              <a:gd name="connsiteY5-60" fmla="*/ 21600 h 21600"/>
              <a:gd name="connsiteX6-61" fmla="*/ 14069 w 21600"/>
              <a:gd name="connsiteY6-62" fmla="*/ 16700 h 21600"/>
              <a:gd name="connsiteX7-63" fmla="*/ 10012 w 21600"/>
              <a:gd name="connsiteY7-64" fmla="*/ 14915 h 21600"/>
              <a:gd name="connsiteX8-65" fmla="*/ 12222 w 21600"/>
              <a:gd name="connsiteY8-66" fmla="*/ 13987 h 21600"/>
              <a:gd name="connsiteX9-67" fmla="*/ 5022 w 21600"/>
              <a:gd name="connsiteY9-68" fmla="*/ 9705 h 21600"/>
              <a:gd name="connsiteX10-69" fmla="*/ 7602 w 21600"/>
              <a:gd name="connsiteY10-70" fmla="*/ 8382 h 21600"/>
              <a:gd name="connsiteX11-71" fmla="*/ 4580 w 21600"/>
              <a:gd name="connsiteY11-72" fmla="*/ 6068 h 21600"/>
              <a:gd name="connsiteX12-73" fmla="*/ 0 w 21600"/>
              <a:gd name="connsiteY12-74" fmla="*/ 3890 h 21600"/>
              <a:gd name="connsiteX13" fmla="*/ 8472 w 21600"/>
              <a:gd name="connsiteY13" fmla="*/ 0 h 21600"/>
              <a:gd name="connsiteX0-75" fmla="*/ 8472 w 21600"/>
              <a:gd name="connsiteY0-76" fmla="*/ 0 h 21600"/>
              <a:gd name="connsiteX1-77" fmla="*/ 12453 w 21600"/>
              <a:gd name="connsiteY1-78" fmla="*/ 5631 h 21600"/>
              <a:gd name="connsiteX2-79" fmla="*/ 11050 w 21600"/>
              <a:gd name="connsiteY2-80" fmla="*/ 6797 h 21600"/>
              <a:gd name="connsiteX3-81" fmla="*/ 16577 w 21600"/>
              <a:gd name="connsiteY3-82" fmla="*/ 12007 h 21600"/>
              <a:gd name="connsiteX4-83" fmla="*/ 14767 w 21600"/>
              <a:gd name="connsiteY4-84" fmla="*/ 12877 h 21600"/>
              <a:gd name="connsiteX5-85" fmla="*/ 21600 w 21600"/>
              <a:gd name="connsiteY5-86" fmla="*/ 21600 h 21600"/>
              <a:gd name="connsiteX6-87" fmla="*/ 14069 w 21600"/>
              <a:gd name="connsiteY6-88" fmla="*/ 16700 h 21600"/>
              <a:gd name="connsiteX7-89" fmla="*/ 10012 w 21600"/>
              <a:gd name="connsiteY7-90" fmla="*/ 14915 h 21600"/>
              <a:gd name="connsiteX8-91" fmla="*/ 12222 w 21600"/>
              <a:gd name="connsiteY8-92" fmla="*/ 13987 h 21600"/>
              <a:gd name="connsiteX9-93" fmla="*/ 5022 w 21600"/>
              <a:gd name="connsiteY9-94" fmla="*/ 9705 h 21600"/>
              <a:gd name="connsiteX10-95" fmla="*/ 7602 w 21600"/>
              <a:gd name="connsiteY10-96" fmla="*/ 8382 h 21600"/>
              <a:gd name="connsiteX11-97" fmla="*/ 4580 w 21600"/>
              <a:gd name="connsiteY11-98" fmla="*/ 6068 h 21600"/>
              <a:gd name="connsiteX12-99" fmla="*/ 0 w 21600"/>
              <a:gd name="connsiteY12-100" fmla="*/ 3890 h 21600"/>
              <a:gd name="connsiteX13-101" fmla="*/ 8472 w 21600"/>
              <a:gd name="connsiteY13-102" fmla="*/ 0 h 21600"/>
              <a:gd name="connsiteX0-103" fmla="*/ 8472 w 21600"/>
              <a:gd name="connsiteY0-104" fmla="*/ 0 h 21600"/>
              <a:gd name="connsiteX1-105" fmla="*/ 12453 w 21600"/>
              <a:gd name="connsiteY1-106" fmla="*/ 5631 h 21600"/>
              <a:gd name="connsiteX2-107" fmla="*/ 11050 w 21600"/>
              <a:gd name="connsiteY2-108" fmla="*/ 6797 h 21600"/>
              <a:gd name="connsiteX3-109" fmla="*/ 16577 w 21600"/>
              <a:gd name="connsiteY3-110" fmla="*/ 12007 h 21600"/>
              <a:gd name="connsiteX4-111" fmla="*/ 14767 w 21600"/>
              <a:gd name="connsiteY4-112" fmla="*/ 12877 h 21600"/>
              <a:gd name="connsiteX5-113" fmla="*/ 17054 w 21600"/>
              <a:gd name="connsiteY5-114" fmla="*/ 16138 h 21600"/>
              <a:gd name="connsiteX6-115" fmla="*/ 21600 w 21600"/>
              <a:gd name="connsiteY6-116" fmla="*/ 21600 h 21600"/>
              <a:gd name="connsiteX7-117" fmla="*/ 14069 w 21600"/>
              <a:gd name="connsiteY7-118" fmla="*/ 16700 h 21600"/>
              <a:gd name="connsiteX8-119" fmla="*/ 10012 w 21600"/>
              <a:gd name="connsiteY8-120" fmla="*/ 14915 h 21600"/>
              <a:gd name="connsiteX9-121" fmla="*/ 12222 w 21600"/>
              <a:gd name="connsiteY9-122" fmla="*/ 13987 h 21600"/>
              <a:gd name="connsiteX10-123" fmla="*/ 5022 w 21600"/>
              <a:gd name="connsiteY10-124" fmla="*/ 9705 h 21600"/>
              <a:gd name="connsiteX11-125" fmla="*/ 7602 w 21600"/>
              <a:gd name="connsiteY11-126" fmla="*/ 8382 h 21600"/>
              <a:gd name="connsiteX12-127" fmla="*/ 4580 w 21600"/>
              <a:gd name="connsiteY12-128" fmla="*/ 6068 h 21600"/>
              <a:gd name="connsiteX13-129" fmla="*/ 0 w 21600"/>
              <a:gd name="connsiteY13-130" fmla="*/ 3890 h 21600"/>
              <a:gd name="connsiteX14" fmla="*/ 8472 w 21600"/>
              <a:gd name="connsiteY14" fmla="*/ 0 h 21600"/>
              <a:gd name="connsiteX0-131" fmla="*/ 8472 w 21600"/>
              <a:gd name="connsiteY0-132" fmla="*/ 0 h 21600"/>
              <a:gd name="connsiteX1-133" fmla="*/ 12453 w 21600"/>
              <a:gd name="connsiteY1-134" fmla="*/ 5631 h 21600"/>
              <a:gd name="connsiteX2-135" fmla="*/ 11050 w 21600"/>
              <a:gd name="connsiteY2-136" fmla="*/ 6797 h 21600"/>
              <a:gd name="connsiteX3-137" fmla="*/ 14883 w 21600"/>
              <a:gd name="connsiteY3-138" fmla="*/ 10858 h 21600"/>
              <a:gd name="connsiteX4-139" fmla="*/ 16577 w 21600"/>
              <a:gd name="connsiteY4-140" fmla="*/ 12007 h 21600"/>
              <a:gd name="connsiteX5-141" fmla="*/ 14767 w 21600"/>
              <a:gd name="connsiteY5-142" fmla="*/ 12877 h 21600"/>
              <a:gd name="connsiteX6-143" fmla="*/ 17054 w 21600"/>
              <a:gd name="connsiteY6-144" fmla="*/ 16138 h 21600"/>
              <a:gd name="connsiteX7-145" fmla="*/ 21600 w 21600"/>
              <a:gd name="connsiteY7-146" fmla="*/ 21600 h 21600"/>
              <a:gd name="connsiteX8-147" fmla="*/ 14069 w 21600"/>
              <a:gd name="connsiteY8-148" fmla="*/ 16700 h 21600"/>
              <a:gd name="connsiteX9-149" fmla="*/ 10012 w 21600"/>
              <a:gd name="connsiteY9-150" fmla="*/ 14915 h 21600"/>
              <a:gd name="connsiteX10-151" fmla="*/ 12222 w 21600"/>
              <a:gd name="connsiteY10-152" fmla="*/ 13987 h 21600"/>
              <a:gd name="connsiteX11-153" fmla="*/ 5022 w 21600"/>
              <a:gd name="connsiteY11-154" fmla="*/ 9705 h 21600"/>
              <a:gd name="connsiteX12-155" fmla="*/ 7602 w 21600"/>
              <a:gd name="connsiteY12-156" fmla="*/ 8382 h 21600"/>
              <a:gd name="connsiteX13-157" fmla="*/ 4580 w 21600"/>
              <a:gd name="connsiteY13-158" fmla="*/ 6068 h 21600"/>
              <a:gd name="connsiteX14-159" fmla="*/ 0 w 21600"/>
              <a:gd name="connsiteY14-160" fmla="*/ 3890 h 21600"/>
              <a:gd name="connsiteX15" fmla="*/ 8472 w 21600"/>
              <a:gd name="connsiteY15" fmla="*/ 0 h 21600"/>
              <a:gd name="connsiteX0-161" fmla="*/ 8472 w 21600"/>
              <a:gd name="connsiteY0-162" fmla="*/ 0 h 21600"/>
              <a:gd name="connsiteX1-163" fmla="*/ 12453 w 21600"/>
              <a:gd name="connsiteY1-164" fmla="*/ 5631 h 21600"/>
              <a:gd name="connsiteX2-165" fmla="*/ 11050 w 21600"/>
              <a:gd name="connsiteY2-166" fmla="*/ 6797 h 21600"/>
              <a:gd name="connsiteX3-167" fmla="*/ 14883 w 21600"/>
              <a:gd name="connsiteY3-168" fmla="*/ 10072 h 21600"/>
              <a:gd name="connsiteX4-169" fmla="*/ 16577 w 21600"/>
              <a:gd name="connsiteY4-170" fmla="*/ 12007 h 21600"/>
              <a:gd name="connsiteX5-171" fmla="*/ 14767 w 21600"/>
              <a:gd name="connsiteY5-172" fmla="*/ 12877 h 21600"/>
              <a:gd name="connsiteX6-173" fmla="*/ 17054 w 21600"/>
              <a:gd name="connsiteY6-174" fmla="*/ 16138 h 21600"/>
              <a:gd name="connsiteX7-175" fmla="*/ 21600 w 21600"/>
              <a:gd name="connsiteY7-176" fmla="*/ 21600 h 21600"/>
              <a:gd name="connsiteX8-177" fmla="*/ 14069 w 21600"/>
              <a:gd name="connsiteY8-178" fmla="*/ 16700 h 21600"/>
              <a:gd name="connsiteX9-179" fmla="*/ 10012 w 21600"/>
              <a:gd name="connsiteY9-180" fmla="*/ 14915 h 21600"/>
              <a:gd name="connsiteX10-181" fmla="*/ 12222 w 21600"/>
              <a:gd name="connsiteY10-182" fmla="*/ 13987 h 21600"/>
              <a:gd name="connsiteX11-183" fmla="*/ 5022 w 21600"/>
              <a:gd name="connsiteY11-184" fmla="*/ 9705 h 21600"/>
              <a:gd name="connsiteX12-185" fmla="*/ 7602 w 21600"/>
              <a:gd name="connsiteY12-186" fmla="*/ 8382 h 21600"/>
              <a:gd name="connsiteX13-187" fmla="*/ 4580 w 21600"/>
              <a:gd name="connsiteY13-188" fmla="*/ 6068 h 21600"/>
              <a:gd name="connsiteX14-189" fmla="*/ 0 w 21600"/>
              <a:gd name="connsiteY14-190" fmla="*/ 3890 h 21600"/>
              <a:gd name="connsiteX15-191" fmla="*/ 8472 w 21600"/>
              <a:gd name="connsiteY15-192" fmla="*/ 0 h 21600"/>
              <a:gd name="connsiteX0-193" fmla="*/ 8472 w 21600"/>
              <a:gd name="connsiteY0-194" fmla="*/ 0 h 21600"/>
              <a:gd name="connsiteX1-195" fmla="*/ 12453 w 21600"/>
              <a:gd name="connsiteY1-196" fmla="*/ 5631 h 21600"/>
              <a:gd name="connsiteX2-197" fmla="*/ 11050 w 21600"/>
              <a:gd name="connsiteY2-198" fmla="*/ 6797 h 21600"/>
              <a:gd name="connsiteX3-199" fmla="*/ 14883 w 21600"/>
              <a:gd name="connsiteY3-200" fmla="*/ 10072 h 21600"/>
              <a:gd name="connsiteX4-201" fmla="*/ 16577 w 21600"/>
              <a:gd name="connsiteY4-202" fmla="*/ 12007 h 21600"/>
              <a:gd name="connsiteX5-203" fmla="*/ 14767 w 21600"/>
              <a:gd name="connsiteY5-204" fmla="*/ 12877 h 21600"/>
              <a:gd name="connsiteX6-205" fmla="*/ 17054 w 21600"/>
              <a:gd name="connsiteY6-206" fmla="*/ 16138 h 21600"/>
              <a:gd name="connsiteX7-207" fmla="*/ 21600 w 21600"/>
              <a:gd name="connsiteY7-208" fmla="*/ 21600 h 21600"/>
              <a:gd name="connsiteX8-209" fmla="*/ 14069 w 21600"/>
              <a:gd name="connsiteY8-210" fmla="*/ 16700 h 21600"/>
              <a:gd name="connsiteX9-211" fmla="*/ 10012 w 21600"/>
              <a:gd name="connsiteY9-212" fmla="*/ 14915 h 21600"/>
              <a:gd name="connsiteX10-213" fmla="*/ 12222 w 21600"/>
              <a:gd name="connsiteY10-214" fmla="*/ 13987 h 21600"/>
              <a:gd name="connsiteX11-215" fmla="*/ 5022 w 21600"/>
              <a:gd name="connsiteY11-216" fmla="*/ 9705 h 21600"/>
              <a:gd name="connsiteX12-217" fmla="*/ 7602 w 21600"/>
              <a:gd name="connsiteY12-218" fmla="*/ 8382 h 21600"/>
              <a:gd name="connsiteX13-219" fmla="*/ 4580 w 21600"/>
              <a:gd name="connsiteY13-220" fmla="*/ 6068 h 21600"/>
              <a:gd name="connsiteX14-221" fmla="*/ 0 w 21600"/>
              <a:gd name="connsiteY14-222" fmla="*/ 3890 h 21600"/>
              <a:gd name="connsiteX15-223" fmla="*/ 5250 w 21600"/>
              <a:gd name="connsiteY15-224" fmla="*/ 1195 h 21600"/>
              <a:gd name="connsiteX16" fmla="*/ 8472 w 21600"/>
              <a:gd name="connsiteY16" fmla="*/ 0 h 21600"/>
              <a:gd name="connsiteX0-225" fmla="*/ 8472 w 21600"/>
              <a:gd name="connsiteY0-226" fmla="*/ 0 h 21600"/>
              <a:gd name="connsiteX1-227" fmla="*/ 12453 w 21600"/>
              <a:gd name="connsiteY1-228" fmla="*/ 5631 h 21600"/>
              <a:gd name="connsiteX2-229" fmla="*/ 11050 w 21600"/>
              <a:gd name="connsiteY2-230" fmla="*/ 6797 h 21600"/>
              <a:gd name="connsiteX3-231" fmla="*/ 14883 w 21600"/>
              <a:gd name="connsiteY3-232" fmla="*/ 10072 h 21600"/>
              <a:gd name="connsiteX4-233" fmla="*/ 16577 w 21600"/>
              <a:gd name="connsiteY4-234" fmla="*/ 12007 h 21600"/>
              <a:gd name="connsiteX5-235" fmla="*/ 14631 w 21600"/>
              <a:gd name="connsiteY5-236" fmla="*/ 13326 h 21600"/>
              <a:gd name="connsiteX6-237" fmla="*/ 17054 w 21600"/>
              <a:gd name="connsiteY6-238" fmla="*/ 16138 h 21600"/>
              <a:gd name="connsiteX7-239" fmla="*/ 21600 w 21600"/>
              <a:gd name="connsiteY7-240" fmla="*/ 21600 h 21600"/>
              <a:gd name="connsiteX8-241" fmla="*/ 14069 w 21600"/>
              <a:gd name="connsiteY8-242" fmla="*/ 16700 h 21600"/>
              <a:gd name="connsiteX9-243" fmla="*/ 10012 w 21600"/>
              <a:gd name="connsiteY9-244" fmla="*/ 14915 h 21600"/>
              <a:gd name="connsiteX10-245" fmla="*/ 12222 w 21600"/>
              <a:gd name="connsiteY10-246" fmla="*/ 13987 h 21600"/>
              <a:gd name="connsiteX11-247" fmla="*/ 5022 w 21600"/>
              <a:gd name="connsiteY11-248" fmla="*/ 9705 h 21600"/>
              <a:gd name="connsiteX12-249" fmla="*/ 7602 w 21600"/>
              <a:gd name="connsiteY12-250" fmla="*/ 8382 h 21600"/>
              <a:gd name="connsiteX13-251" fmla="*/ 4580 w 21600"/>
              <a:gd name="connsiteY13-252" fmla="*/ 6068 h 21600"/>
              <a:gd name="connsiteX14-253" fmla="*/ 0 w 21600"/>
              <a:gd name="connsiteY14-254" fmla="*/ 3890 h 21600"/>
              <a:gd name="connsiteX15-255" fmla="*/ 5250 w 21600"/>
              <a:gd name="connsiteY15-256" fmla="*/ 1195 h 21600"/>
              <a:gd name="connsiteX16-257" fmla="*/ 8472 w 21600"/>
              <a:gd name="connsiteY16-258" fmla="*/ 0 h 21600"/>
              <a:gd name="connsiteX0-259" fmla="*/ 8472 w 21600"/>
              <a:gd name="connsiteY0-260" fmla="*/ 0 h 21600"/>
              <a:gd name="connsiteX1-261" fmla="*/ 12453 w 21600"/>
              <a:gd name="connsiteY1-262" fmla="*/ 5631 h 21600"/>
              <a:gd name="connsiteX2-263" fmla="*/ 11050 w 21600"/>
              <a:gd name="connsiteY2-264" fmla="*/ 6797 h 21600"/>
              <a:gd name="connsiteX3-265" fmla="*/ 14883 w 21600"/>
              <a:gd name="connsiteY3-266" fmla="*/ 10072 h 21600"/>
              <a:gd name="connsiteX4-267" fmla="*/ 16577 w 21600"/>
              <a:gd name="connsiteY4-268" fmla="*/ 12007 h 21600"/>
              <a:gd name="connsiteX5-269" fmla="*/ 14631 w 21600"/>
              <a:gd name="connsiteY5-270" fmla="*/ 13326 h 21600"/>
              <a:gd name="connsiteX6-271" fmla="*/ 17054 w 21600"/>
              <a:gd name="connsiteY6-272" fmla="*/ 16138 h 21600"/>
              <a:gd name="connsiteX7-273" fmla="*/ 21600 w 21600"/>
              <a:gd name="connsiteY7-274" fmla="*/ 21600 h 21600"/>
              <a:gd name="connsiteX8-275" fmla="*/ 15426 w 21600"/>
              <a:gd name="connsiteY8-276" fmla="*/ 18161 h 21600"/>
              <a:gd name="connsiteX9-277" fmla="*/ 10012 w 21600"/>
              <a:gd name="connsiteY9-278" fmla="*/ 14915 h 21600"/>
              <a:gd name="connsiteX10-279" fmla="*/ 12222 w 21600"/>
              <a:gd name="connsiteY10-280" fmla="*/ 13987 h 21600"/>
              <a:gd name="connsiteX11-281" fmla="*/ 5022 w 21600"/>
              <a:gd name="connsiteY11-282" fmla="*/ 9705 h 21600"/>
              <a:gd name="connsiteX12-283" fmla="*/ 7602 w 21600"/>
              <a:gd name="connsiteY12-284" fmla="*/ 8382 h 21600"/>
              <a:gd name="connsiteX13-285" fmla="*/ 4580 w 21600"/>
              <a:gd name="connsiteY13-286" fmla="*/ 6068 h 21600"/>
              <a:gd name="connsiteX14-287" fmla="*/ 0 w 21600"/>
              <a:gd name="connsiteY14-288" fmla="*/ 3890 h 21600"/>
              <a:gd name="connsiteX15-289" fmla="*/ 5250 w 21600"/>
              <a:gd name="connsiteY15-290" fmla="*/ 1195 h 21600"/>
              <a:gd name="connsiteX16-291" fmla="*/ 8472 w 21600"/>
              <a:gd name="connsiteY16-292" fmla="*/ 0 h 21600"/>
              <a:gd name="connsiteX0-293" fmla="*/ 8472 w 21600"/>
              <a:gd name="connsiteY0-294" fmla="*/ 0 h 21600"/>
              <a:gd name="connsiteX1-295" fmla="*/ 12453 w 21600"/>
              <a:gd name="connsiteY1-296" fmla="*/ 5631 h 21600"/>
              <a:gd name="connsiteX2-297" fmla="*/ 11050 w 21600"/>
              <a:gd name="connsiteY2-298" fmla="*/ 6797 h 21600"/>
              <a:gd name="connsiteX3-299" fmla="*/ 14259 w 21600"/>
              <a:gd name="connsiteY3-300" fmla="*/ 10007 h 21600"/>
              <a:gd name="connsiteX4-301" fmla="*/ 16577 w 21600"/>
              <a:gd name="connsiteY4-302" fmla="*/ 12007 h 21600"/>
              <a:gd name="connsiteX5-303" fmla="*/ 14631 w 21600"/>
              <a:gd name="connsiteY5-304" fmla="*/ 13326 h 21600"/>
              <a:gd name="connsiteX6-305" fmla="*/ 17054 w 21600"/>
              <a:gd name="connsiteY6-306" fmla="*/ 16138 h 21600"/>
              <a:gd name="connsiteX7-307" fmla="*/ 21600 w 21600"/>
              <a:gd name="connsiteY7-308" fmla="*/ 21600 h 21600"/>
              <a:gd name="connsiteX8-309" fmla="*/ 15426 w 21600"/>
              <a:gd name="connsiteY8-310" fmla="*/ 18161 h 21600"/>
              <a:gd name="connsiteX9-311" fmla="*/ 10012 w 21600"/>
              <a:gd name="connsiteY9-312" fmla="*/ 14915 h 21600"/>
              <a:gd name="connsiteX10-313" fmla="*/ 12222 w 21600"/>
              <a:gd name="connsiteY10-314" fmla="*/ 13987 h 21600"/>
              <a:gd name="connsiteX11-315" fmla="*/ 5022 w 21600"/>
              <a:gd name="connsiteY11-316" fmla="*/ 9705 h 21600"/>
              <a:gd name="connsiteX12-317" fmla="*/ 7602 w 21600"/>
              <a:gd name="connsiteY12-318" fmla="*/ 8382 h 21600"/>
              <a:gd name="connsiteX13-319" fmla="*/ 4580 w 21600"/>
              <a:gd name="connsiteY13-320" fmla="*/ 6068 h 21600"/>
              <a:gd name="connsiteX14-321" fmla="*/ 0 w 21600"/>
              <a:gd name="connsiteY14-322" fmla="*/ 3890 h 21600"/>
              <a:gd name="connsiteX15-323" fmla="*/ 5250 w 21600"/>
              <a:gd name="connsiteY15-324" fmla="*/ 1195 h 21600"/>
              <a:gd name="connsiteX16-325" fmla="*/ 8472 w 21600"/>
              <a:gd name="connsiteY16-326" fmla="*/ 0 h 21600"/>
              <a:gd name="connsiteX0-327" fmla="*/ 8472 w 21600"/>
              <a:gd name="connsiteY0-328" fmla="*/ 0 h 21600"/>
              <a:gd name="connsiteX1-329" fmla="*/ 12453 w 21600"/>
              <a:gd name="connsiteY1-330" fmla="*/ 5631 h 21600"/>
              <a:gd name="connsiteX2-331" fmla="*/ 11050 w 21600"/>
              <a:gd name="connsiteY2-332" fmla="*/ 6797 h 21600"/>
              <a:gd name="connsiteX3-333" fmla="*/ 14259 w 21600"/>
              <a:gd name="connsiteY3-334" fmla="*/ 10007 h 21600"/>
              <a:gd name="connsiteX4-335" fmla="*/ 16577 w 21600"/>
              <a:gd name="connsiteY4-336" fmla="*/ 12007 h 21600"/>
              <a:gd name="connsiteX5-337" fmla="*/ 14631 w 21600"/>
              <a:gd name="connsiteY5-338" fmla="*/ 13326 h 21600"/>
              <a:gd name="connsiteX6-339" fmla="*/ 17054 w 21600"/>
              <a:gd name="connsiteY6-340" fmla="*/ 16138 h 21600"/>
              <a:gd name="connsiteX7-341" fmla="*/ 21600 w 21600"/>
              <a:gd name="connsiteY7-342" fmla="*/ 21600 h 21600"/>
              <a:gd name="connsiteX8-343" fmla="*/ 14724 w 21600"/>
              <a:gd name="connsiteY8-344" fmla="*/ 17386 h 21600"/>
              <a:gd name="connsiteX9-345" fmla="*/ 10012 w 21600"/>
              <a:gd name="connsiteY9-346" fmla="*/ 14915 h 21600"/>
              <a:gd name="connsiteX10-347" fmla="*/ 12222 w 21600"/>
              <a:gd name="connsiteY10-348" fmla="*/ 13987 h 21600"/>
              <a:gd name="connsiteX11-349" fmla="*/ 5022 w 21600"/>
              <a:gd name="connsiteY11-350" fmla="*/ 9705 h 21600"/>
              <a:gd name="connsiteX12-351" fmla="*/ 7602 w 21600"/>
              <a:gd name="connsiteY12-352" fmla="*/ 8382 h 21600"/>
              <a:gd name="connsiteX13-353" fmla="*/ 4580 w 21600"/>
              <a:gd name="connsiteY13-354" fmla="*/ 6068 h 21600"/>
              <a:gd name="connsiteX14-355" fmla="*/ 0 w 21600"/>
              <a:gd name="connsiteY14-356" fmla="*/ 3890 h 21600"/>
              <a:gd name="connsiteX15-357" fmla="*/ 5250 w 21600"/>
              <a:gd name="connsiteY15-358" fmla="*/ 1195 h 21600"/>
              <a:gd name="connsiteX16-359" fmla="*/ 8472 w 21600"/>
              <a:gd name="connsiteY16-360" fmla="*/ 0 h 21600"/>
              <a:gd name="connsiteX0-361" fmla="*/ 8472 w 21600"/>
              <a:gd name="connsiteY0-362" fmla="*/ 0 h 21600"/>
              <a:gd name="connsiteX1-363" fmla="*/ 12453 w 21600"/>
              <a:gd name="connsiteY1-364" fmla="*/ 5631 h 21600"/>
              <a:gd name="connsiteX2-365" fmla="*/ 11050 w 21600"/>
              <a:gd name="connsiteY2-366" fmla="*/ 6797 h 21600"/>
              <a:gd name="connsiteX3-367" fmla="*/ 14259 w 21600"/>
              <a:gd name="connsiteY3-368" fmla="*/ 10007 h 21600"/>
              <a:gd name="connsiteX4-369" fmla="*/ 16577 w 21600"/>
              <a:gd name="connsiteY4-370" fmla="*/ 12007 h 21600"/>
              <a:gd name="connsiteX5-371" fmla="*/ 14631 w 21600"/>
              <a:gd name="connsiteY5-372" fmla="*/ 13326 h 21600"/>
              <a:gd name="connsiteX6-373" fmla="*/ 17054 w 21600"/>
              <a:gd name="connsiteY6-374" fmla="*/ 16138 h 21600"/>
              <a:gd name="connsiteX7-375" fmla="*/ 21600 w 21600"/>
              <a:gd name="connsiteY7-376" fmla="*/ 21600 h 21600"/>
              <a:gd name="connsiteX8-377" fmla="*/ 14724 w 21600"/>
              <a:gd name="connsiteY8-378" fmla="*/ 17386 h 21600"/>
              <a:gd name="connsiteX9-379" fmla="*/ 10012 w 21600"/>
              <a:gd name="connsiteY9-380" fmla="*/ 14915 h 21600"/>
              <a:gd name="connsiteX10-381" fmla="*/ 12222 w 21600"/>
              <a:gd name="connsiteY10-382" fmla="*/ 13987 h 21600"/>
              <a:gd name="connsiteX11-383" fmla="*/ 5022 w 21600"/>
              <a:gd name="connsiteY11-384" fmla="*/ 9705 h 21600"/>
              <a:gd name="connsiteX12-385" fmla="*/ 7602 w 21600"/>
              <a:gd name="connsiteY12-386" fmla="*/ 8382 h 21600"/>
              <a:gd name="connsiteX13-387" fmla="*/ 3410 w 21600"/>
              <a:gd name="connsiteY13-388" fmla="*/ 6068 h 21600"/>
              <a:gd name="connsiteX14-389" fmla="*/ 0 w 21600"/>
              <a:gd name="connsiteY14-390" fmla="*/ 3890 h 21600"/>
              <a:gd name="connsiteX15-391" fmla="*/ 5250 w 21600"/>
              <a:gd name="connsiteY15-392" fmla="*/ 1195 h 21600"/>
              <a:gd name="connsiteX16-393" fmla="*/ 8472 w 21600"/>
              <a:gd name="connsiteY16-394" fmla="*/ 0 h 21600"/>
              <a:gd name="connsiteX0-395" fmla="*/ 8472 w 21600"/>
              <a:gd name="connsiteY0-396" fmla="*/ 0 h 21600"/>
              <a:gd name="connsiteX1-397" fmla="*/ 12453 w 21600"/>
              <a:gd name="connsiteY1-398" fmla="*/ 5631 h 21600"/>
              <a:gd name="connsiteX2-399" fmla="*/ 11050 w 21600"/>
              <a:gd name="connsiteY2-400" fmla="*/ 6797 h 21600"/>
              <a:gd name="connsiteX3-401" fmla="*/ 14259 w 21600"/>
              <a:gd name="connsiteY3-402" fmla="*/ 10007 h 21600"/>
              <a:gd name="connsiteX4-403" fmla="*/ 16577 w 21600"/>
              <a:gd name="connsiteY4-404" fmla="*/ 12007 h 21600"/>
              <a:gd name="connsiteX5-405" fmla="*/ 14631 w 21600"/>
              <a:gd name="connsiteY5-406" fmla="*/ 13326 h 21600"/>
              <a:gd name="connsiteX6-407" fmla="*/ 17054 w 21600"/>
              <a:gd name="connsiteY6-408" fmla="*/ 16138 h 21600"/>
              <a:gd name="connsiteX7-409" fmla="*/ 19417 w 21600"/>
              <a:gd name="connsiteY7-410" fmla="*/ 19124 h 21600"/>
              <a:gd name="connsiteX8-411" fmla="*/ 21600 w 21600"/>
              <a:gd name="connsiteY8-412" fmla="*/ 21600 h 21600"/>
              <a:gd name="connsiteX9-413" fmla="*/ 14724 w 21600"/>
              <a:gd name="connsiteY9-414" fmla="*/ 17386 h 21600"/>
              <a:gd name="connsiteX10-415" fmla="*/ 10012 w 21600"/>
              <a:gd name="connsiteY10-416" fmla="*/ 14915 h 21600"/>
              <a:gd name="connsiteX11-417" fmla="*/ 12222 w 21600"/>
              <a:gd name="connsiteY11-418" fmla="*/ 13987 h 21600"/>
              <a:gd name="connsiteX12-419" fmla="*/ 5022 w 21600"/>
              <a:gd name="connsiteY12-420" fmla="*/ 9705 h 21600"/>
              <a:gd name="connsiteX13-421" fmla="*/ 7602 w 21600"/>
              <a:gd name="connsiteY13-422" fmla="*/ 8382 h 21600"/>
              <a:gd name="connsiteX14-423" fmla="*/ 3410 w 21600"/>
              <a:gd name="connsiteY14-424" fmla="*/ 6068 h 21600"/>
              <a:gd name="connsiteX15-425" fmla="*/ 0 w 21600"/>
              <a:gd name="connsiteY15-426" fmla="*/ 3890 h 21600"/>
              <a:gd name="connsiteX16-427" fmla="*/ 5250 w 21600"/>
              <a:gd name="connsiteY16-428" fmla="*/ 1195 h 21600"/>
              <a:gd name="connsiteX17" fmla="*/ 8472 w 21600"/>
              <a:gd name="connsiteY17" fmla="*/ 0 h 21600"/>
              <a:gd name="connsiteX0-429" fmla="*/ 8472 w 21600"/>
              <a:gd name="connsiteY0-430" fmla="*/ 0 h 21600"/>
              <a:gd name="connsiteX1-431" fmla="*/ 12453 w 21600"/>
              <a:gd name="connsiteY1-432" fmla="*/ 5631 h 21600"/>
              <a:gd name="connsiteX2-433" fmla="*/ 11050 w 21600"/>
              <a:gd name="connsiteY2-434" fmla="*/ 6797 h 21600"/>
              <a:gd name="connsiteX3-435" fmla="*/ 14259 w 21600"/>
              <a:gd name="connsiteY3-436" fmla="*/ 10007 h 21600"/>
              <a:gd name="connsiteX4-437" fmla="*/ 16577 w 21600"/>
              <a:gd name="connsiteY4-438" fmla="*/ 12007 h 21600"/>
              <a:gd name="connsiteX5-439" fmla="*/ 14631 w 21600"/>
              <a:gd name="connsiteY5-440" fmla="*/ 13326 h 21600"/>
              <a:gd name="connsiteX6-441" fmla="*/ 17054 w 21600"/>
              <a:gd name="connsiteY6-442" fmla="*/ 16138 h 21600"/>
              <a:gd name="connsiteX7-443" fmla="*/ 19417 w 21600"/>
              <a:gd name="connsiteY7-444" fmla="*/ 19124 h 21600"/>
              <a:gd name="connsiteX8-445" fmla="*/ 21600 w 21600"/>
              <a:gd name="connsiteY8-446" fmla="*/ 21600 h 21600"/>
              <a:gd name="connsiteX9-447" fmla="*/ 14724 w 21600"/>
              <a:gd name="connsiteY9-448" fmla="*/ 17386 h 21600"/>
              <a:gd name="connsiteX10-449" fmla="*/ 10012 w 21600"/>
              <a:gd name="connsiteY10-450" fmla="*/ 14915 h 21600"/>
              <a:gd name="connsiteX11-451" fmla="*/ 12222 w 21600"/>
              <a:gd name="connsiteY11-452" fmla="*/ 13987 h 21600"/>
              <a:gd name="connsiteX12-453" fmla="*/ 5022 w 21600"/>
              <a:gd name="connsiteY12-454" fmla="*/ 9705 h 21600"/>
              <a:gd name="connsiteX13-455" fmla="*/ 7602 w 21600"/>
              <a:gd name="connsiteY13-456" fmla="*/ 8382 h 21600"/>
              <a:gd name="connsiteX14-457" fmla="*/ 3410 w 21600"/>
              <a:gd name="connsiteY14-458" fmla="*/ 6068 h 21600"/>
              <a:gd name="connsiteX15-459" fmla="*/ 0 w 21600"/>
              <a:gd name="connsiteY15-460" fmla="*/ 3890 h 21600"/>
              <a:gd name="connsiteX16-461" fmla="*/ 4938 w 21600"/>
              <a:gd name="connsiteY16-462" fmla="*/ 1970 h 21600"/>
              <a:gd name="connsiteX17-463" fmla="*/ 8472 w 21600"/>
              <a:gd name="connsiteY17-464" fmla="*/ 0 h 21600"/>
              <a:gd name="connsiteX0-465" fmla="*/ 8472 w 21600"/>
              <a:gd name="connsiteY0-466" fmla="*/ 0 h 21600"/>
              <a:gd name="connsiteX1-467" fmla="*/ 12453 w 21600"/>
              <a:gd name="connsiteY1-468" fmla="*/ 5631 h 21600"/>
              <a:gd name="connsiteX2-469" fmla="*/ 11050 w 21600"/>
              <a:gd name="connsiteY2-470" fmla="*/ 6797 h 21600"/>
              <a:gd name="connsiteX3-471" fmla="*/ 14259 w 21600"/>
              <a:gd name="connsiteY3-472" fmla="*/ 10007 h 21600"/>
              <a:gd name="connsiteX4-473" fmla="*/ 16577 w 21600"/>
              <a:gd name="connsiteY4-474" fmla="*/ 12007 h 21600"/>
              <a:gd name="connsiteX5-475" fmla="*/ 14631 w 21600"/>
              <a:gd name="connsiteY5-476" fmla="*/ 13326 h 21600"/>
              <a:gd name="connsiteX6-477" fmla="*/ 17054 w 21600"/>
              <a:gd name="connsiteY6-478" fmla="*/ 16138 h 21600"/>
              <a:gd name="connsiteX7-479" fmla="*/ 19417 w 21600"/>
              <a:gd name="connsiteY7-480" fmla="*/ 19124 h 21600"/>
              <a:gd name="connsiteX8-481" fmla="*/ 21600 w 21600"/>
              <a:gd name="connsiteY8-482" fmla="*/ 21600 h 21600"/>
              <a:gd name="connsiteX9-483" fmla="*/ 14724 w 21600"/>
              <a:gd name="connsiteY9-484" fmla="*/ 17386 h 21600"/>
              <a:gd name="connsiteX10-485" fmla="*/ 10012 w 21600"/>
              <a:gd name="connsiteY10-486" fmla="*/ 14915 h 21600"/>
              <a:gd name="connsiteX11-487" fmla="*/ 12222 w 21600"/>
              <a:gd name="connsiteY11-488" fmla="*/ 13987 h 21600"/>
              <a:gd name="connsiteX12-489" fmla="*/ 5022 w 21600"/>
              <a:gd name="connsiteY12-490" fmla="*/ 9705 h 21600"/>
              <a:gd name="connsiteX13-491" fmla="*/ 7602 w 21600"/>
              <a:gd name="connsiteY13-492" fmla="*/ 8382 h 21600"/>
              <a:gd name="connsiteX14-493" fmla="*/ 3410 w 21600"/>
              <a:gd name="connsiteY14-494" fmla="*/ 6068 h 21600"/>
              <a:gd name="connsiteX15-495" fmla="*/ 0 w 21600"/>
              <a:gd name="connsiteY15-496" fmla="*/ 3890 h 21600"/>
              <a:gd name="connsiteX16-497" fmla="*/ 4938 w 21600"/>
              <a:gd name="connsiteY16-498" fmla="*/ 1970 h 21600"/>
              <a:gd name="connsiteX17-499" fmla="*/ 8472 w 21600"/>
              <a:gd name="connsiteY17-500" fmla="*/ 0 h 21600"/>
              <a:gd name="connsiteX0-501" fmla="*/ 8472 w 21600"/>
              <a:gd name="connsiteY0-502" fmla="*/ 0 h 21600"/>
              <a:gd name="connsiteX1-503" fmla="*/ 12453 w 21600"/>
              <a:gd name="connsiteY1-504" fmla="*/ 5631 h 21600"/>
              <a:gd name="connsiteX2-505" fmla="*/ 11050 w 21600"/>
              <a:gd name="connsiteY2-506" fmla="*/ 6797 h 21600"/>
              <a:gd name="connsiteX3-507" fmla="*/ 14259 w 21600"/>
              <a:gd name="connsiteY3-508" fmla="*/ 10007 h 21600"/>
              <a:gd name="connsiteX4-509" fmla="*/ 16577 w 21600"/>
              <a:gd name="connsiteY4-510" fmla="*/ 12007 h 21600"/>
              <a:gd name="connsiteX5-511" fmla="*/ 14631 w 21600"/>
              <a:gd name="connsiteY5-512" fmla="*/ 13326 h 21600"/>
              <a:gd name="connsiteX6-513" fmla="*/ 17054 w 21600"/>
              <a:gd name="connsiteY6-514" fmla="*/ 16138 h 21600"/>
              <a:gd name="connsiteX7-515" fmla="*/ 19417 w 21600"/>
              <a:gd name="connsiteY7-516" fmla="*/ 19124 h 21600"/>
              <a:gd name="connsiteX8-517" fmla="*/ 21600 w 21600"/>
              <a:gd name="connsiteY8-518" fmla="*/ 21600 h 21600"/>
              <a:gd name="connsiteX9-519" fmla="*/ 14724 w 21600"/>
              <a:gd name="connsiteY9-520" fmla="*/ 17386 h 21600"/>
              <a:gd name="connsiteX10-521" fmla="*/ 10012 w 21600"/>
              <a:gd name="connsiteY10-522" fmla="*/ 14915 h 21600"/>
              <a:gd name="connsiteX11-523" fmla="*/ 12222 w 21600"/>
              <a:gd name="connsiteY11-524" fmla="*/ 13987 h 21600"/>
              <a:gd name="connsiteX12-525" fmla="*/ 5022 w 21600"/>
              <a:gd name="connsiteY12-526" fmla="*/ 9705 h 21600"/>
              <a:gd name="connsiteX13-527" fmla="*/ 7602 w 21600"/>
              <a:gd name="connsiteY13-528" fmla="*/ 8382 h 21600"/>
              <a:gd name="connsiteX14-529" fmla="*/ 3410 w 21600"/>
              <a:gd name="connsiteY14-530" fmla="*/ 6068 h 21600"/>
              <a:gd name="connsiteX15-531" fmla="*/ 0 w 21600"/>
              <a:gd name="connsiteY15-532" fmla="*/ 3890 h 21600"/>
              <a:gd name="connsiteX16-533" fmla="*/ 4938 w 21600"/>
              <a:gd name="connsiteY16-534" fmla="*/ 1970 h 21600"/>
              <a:gd name="connsiteX17-535" fmla="*/ 8472 w 21600"/>
              <a:gd name="connsiteY17-536" fmla="*/ 0 h 21600"/>
              <a:gd name="connsiteX0-537" fmla="*/ 8472 w 21600"/>
              <a:gd name="connsiteY0-538" fmla="*/ 0 h 21600"/>
              <a:gd name="connsiteX1-539" fmla="*/ 12453 w 21600"/>
              <a:gd name="connsiteY1-540" fmla="*/ 5631 h 21600"/>
              <a:gd name="connsiteX2-541" fmla="*/ 11050 w 21600"/>
              <a:gd name="connsiteY2-542" fmla="*/ 6797 h 21600"/>
              <a:gd name="connsiteX3-543" fmla="*/ 14259 w 21600"/>
              <a:gd name="connsiteY3-544" fmla="*/ 10007 h 21600"/>
              <a:gd name="connsiteX4-545" fmla="*/ 16577 w 21600"/>
              <a:gd name="connsiteY4-546" fmla="*/ 12007 h 21600"/>
              <a:gd name="connsiteX5-547" fmla="*/ 14631 w 21600"/>
              <a:gd name="connsiteY5-548" fmla="*/ 13326 h 21600"/>
              <a:gd name="connsiteX6-549" fmla="*/ 17054 w 21600"/>
              <a:gd name="connsiteY6-550" fmla="*/ 16138 h 21600"/>
              <a:gd name="connsiteX7-551" fmla="*/ 19417 w 21600"/>
              <a:gd name="connsiteY7-552" fmla="*/ 19124 h 21600"/>
              <a:gd name="connsiteX8-553" fmla="*/ 21600 w 21600"/>
              <a:gd name="connsiteY8-554" fmla="*/ 21600 h 21600"/>
              <a:gd name="connsiteX9-555" fmla="*/ 14724 w 21600"/>
              <a:gd name="connsiteY9-556" fmla="*/ 17386 h 21600"/>
              <a:gd name="connsiteX10-557" fmla="*/ 10012 w 21600"/>
              <a:gd name="connsiteY10-558" fmla="*/ 14915 h 21600"/>
              <a:gd name="connsiteX11-559" fmla="*/ 12222 w 21600"/>
              <a:gd name="connsiteY11-560" fmla="*/ 13987 h 21600"/>
              <a:gd name="connsiteX12-561" fmla="*/ 5022 w 21600"/>
              <a:gd name="connsiteY12-562" fmla="*/ 9705 h 21600"/>
              <a:gd name="connsiteX13-563" fmla="*/ 7602 w 21600"/>
              <a:gd name="connsiteY13-564" fmla="*/ 8382 h 21600"/>
              <a:gd name="connsiteX14-565" fmla="*/ 3410 w 21600"/>
              <a:gd name="connsiteY14-566" fmla="*/ 6068 h 21600"/>
              <a:gd name="connsiteX15-567" fmla="*/ 0 w 21600"/>
              <a:gd name="connsiteY15-568" fmla="*/ 3890 h 21600"/>
              <a:gd name="connsiteX16-569" fmla="*/ 4392 w 21600"/>
              <a:gd name="connsiteY16-570" fmla="*/ 1841 h 21600"/>
              <a:gd name="connsiteX17-571" fmla="*/ 8472 w 21600"/>
              <a:gd name="connsiteY17-572" fmla="*/ 0 h 21600"/>
              <a:gd name="connsiteX0-573" fmla="*/ 8472 w 21600"/>
              <a:gd name="connsiteY0-574" fmla="*/ 0 h 21600"/>
              <a:gd name="connsiteX1-575" fmla="*/ 12453 w 21600"/>
              <a:gd name="connsiteY1-576" fmla="*/ 5631 h 21600"/>
              <a:gd name="connsiteX2-577" fmla="*/ 11050 w 21600"/>
              <a:gd name="connsiteY2-578" fmla="*/ 6797 h 21600"/>
              <a:gd name="connsiteX3-579" fmla="*/ 14259 w 21600"/>
              <a:gd name="connsiteY3-580" fmla="*/ 10007 h 21600"/>
              <a:gd name="connsiteX4-581" fmla="*/ 16577 w 21600"/>
              <a:gd name="connsiteY4-582" fmla="*/ 12007 h 21600"/>
              <a:gd name="connsiteX5-583" fmla="*/ 14631 w 21600"/>
              <a:gd name="connsiteY5-584" fmla="*/ 13326 h 21600"/>
              <a:gd name="connsiteX6-585" fmla="*/ 17054 w 21600"/>
              <a:gd name="connsiteY6-586" fmla="*/ 16138 h 21600"/>
              <a:gd name="connsiteX7-587" fmla="*/ 19417 w 21600"/>
              <a:gd name="connsiteY7-588" fmla="*/ 19124 h 21600"/>
              <a:gd name="connsiteX8-589" fmla="*/ 21600 w 21600"/>
              <a:gd name="connsiteY8-590" fmla="*/ 21600 h 21600"/>
              <a:gd name="connsiteX9-591" fmla="*/ 14724 w 21600"/>
              <a:gd name="connsiteY9-592" fmla="*/ 17386 h 21600"/>
              <a:gd name="connsiteX10-593" fmla="*/ 10012 w 21600"/>
              <a:gd name="connsiteY10-594" fmla="*/ 14915 h 21600"/>
              <a:gd name="connsiteX11-595" fmla="*/ 12222 w 21600"/>
              <a:gd name="connsiteY11-596" fmla="*/ 13987 h 21600"/>
              <a:gd name="connsiteX12-597" fmla="*/ 5022 w 21600"/>
              <a:gd name="connsiteY12-598" fmla="*/ 9705 h 21600"/>
              <a:gd name="connsiteX13-599" fmla="*/ 7602 w 21600"/>
              <a:gd name="connsiteY13-600" fmla="*/ 8382 h 21600"/>
              <a:gd name="connsiteX14-601" fmla="*/ 3410 w 21600"/>
              <a:gd name="connsiteY14-602" fmla="*/ 6068 h 21600"/>
              <a:gd name="connsiteX15-603" fmla="*/ 0 w 21600"/>
              <a:gd name="connsiteY15-604" fmla="*/ 3890 h 21600"/>
              <a:gd name="connsiteX16-605" fmla="*/ 4392 w 21600"/>
              <a:gd name="connsiteY16-606" fmla="*/ 1841 h 21600"/>
              <a:gd name="connsiteX17-607" fmla="*/ 8472 w 21600"/>
              <a:gd name="connsiteY17-608" fmla="*/ 0 h 21600"/>
              <a:gd name="connsiteX0-609" fmla="*/ 8472 w 21600"/>
              <a:gd name="connsiteY0-610" fmla="*/ 0 h 21600"/>
              <a:gd name="connsiteX1-611" fmla="*/ 12453 w 21600"/>
              <a:gd name="connsiteY1-612" fmla="*/ 5631 h 21600"/>
              <a:gd name="connsiteX2-613" fmla="*/ 11050 w 21600"/>
              <a:gd name="connsiteY2-614" fmla="*/ 6797 h 21600"/>
              <a:gd name="connsiteX3-615" fmla="*/ 14259 w 21600"/>
              <a:gd name="connsiteY3-616" fmla="*/ 10007 h 21600"/>
              <a:gd name="connsiteX4-617" fmla="*/ 16421 w 21600"/>
              <a:gd name="connsiteY4-618" fmla="*/ 12072 h 21600"/>
              <a:gd name="connsiteX5-619" fmla="*/ 14631 w 21600"/>
              <a:gd name="connsiteY5-620" fmla="*/ 13326 h 21600"/>
              <a:gd name="connsiteX6-621" fmla="*/ 17054 w 21600"/>
              <a:gd name="connsiteY6-622" fmla="*/ 16138 h 21600"/>
              <a:gd name="connsiteX7-623" fmla="*/ 19417 w 21600"/>
              <a:gd name="connsiteY7-624" fmla="*/ 19124 h 21600"/>
              <a:gd name="connsiteX8-625" fmla="*/ 21600 w 21600"/>
              <a:gd name="connsiteY8-626" fmla="*/ 21600 h 21600"/>
              <a:gd name="connsiteX9-627" fmla="*/ 14724 w 21600"/>
              <a:gd name="connsiteY9-628" fmla="*/ 17386 h 21600"/>
              <a:gd name="connsiteX10-629" fmla="*/ 10012 w 21600"/>
              <a:gd name="connsiteY10-630" fmla="*/ 14915 h 21600"/>
              <a:gd name="connsiteX11-631" fmla="*/ 12222 w 21600"/>
              <a:gd name="connsiteY11-632" fmla="*/ 13987 h 21600"/>
              <a:gd name="connsiteX12-633" fmla="*/ 5022 w 21600"/>
              <a:gd name="connsiteY12-634" fmla="*/ 9705 h 21600"/>
              <a:gd name="connsiteX13-635" fmla="*/ 7602 w 21600"/>
              <a:gd name="connsiteY13-636" fmla="*/ 8382 h 21600"/>
              <a:gd name="connsiteX14-637" fmla="*/ 3410 w 21600"/>
              <a:gd name="connsiteY14-638" fmla="*/ 6068 h 21600"/>
              <a:gd name="connsiteX15-639" fmla="*/ 0 w 21600"/>
              <a:gd name="connsiteY15-640" fmla="*/ 3890 h 21600"/>
              <a:gd name="connsiteX16-641" fmla="*/ 4392 w 21600"/>
              <a:gd name="connsiteY16-642" fmla="*/ 1841 h 21600"/>
              <a:gd name="connsiteX17-643" fmla="*/ 8472 w 21600"/>
              <a:gd name="connsiteY17-644" fmla="*/ 0 h 21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73" y="connsiteY12-74"/>
              </a:cxn>
              <a:cxn ang="0">
                <a:pos x="connsiteX13-101" y="connsiteY13-102"/>
              </a:cxn>
              <a:cxn ang="0">
                <a:pos x="connsiteX14-159" y="connsiteY14-160"/>
              </a:cxn>
              <a:cxn ang="0">
                <a:pos x="connsiteX15-191" y="connsiteY15-192"/>
              </a:cxn>
              <a:cxn ang="0">
                <a:pos x="connsiteX16-257" y="connsiteY16-258"/>
              </a:cxn>
              <a:cxn ang="0">
                <a:pos x="connsiteX17-463" y="connsiteY17-464"/>
              </a:cxn>
            </a:cxnLst>
            <a:rect l="l" t="t" r="r" b="b"/>
            <a:pathLst>
              <a:path w="21600" h="21600">
                <a:moveTo>
                  <a:pt x="8472" y="0"/>
                </a:moveTo>
                <a:lnTo>
                  <a:pt x="12453" y="5631"/>
                </a:lnTo>
                <a:lnTo>
                  <a:pt x="11050" y="6797"/>
                </a:lnTo>
                <a:cubicBezTo>
                  <a:pt x="12509" y="8151"/>
                  <a:pt x="14516" y="9751"/>
                  <a:pt x="14259" y="10007"/>
                </a:cubicBezTo>
                <a:lnTo>
                  <a:pt x="16421" y="12072"/>
                </a:lnTo>
                <a:lnTo>
                  <a:pt x="14631" y="13326"/>
                </a:lnTo>
                <a:cubicBezTo>
                  <a:pt x="15393" y="14226"/>
                  <a:pt x="16292" y="15238"/>
                  <a:pt x="17054" y="16138"/>
                </a:cubicBezTo>
                <a:cubicBezTo>
                  <a:pt x="17998" y="17241"/>
                  <a:pt x="18473" y="18021"/>
                  <a:pt x="19417" y="19124"/>
                </a:cubicBezTo>
                <a:lnTo>
                  <a:pt x="21600" y="21600"/>
                </a:lnTo>
                <a:cubicBezTo>
                  <a:pt x="18999" y="20154"/>
                  <a:pt x="16782" y="18832"/>
                  <a:pt x="14724" y="17386"/>
                </a:cubicBezTo>
                <a:lnTo>
                  <a:pt x="10012" y="14915"/>
                </a:lnTo>
                <a:lnTo>
                  <a:pt x="12222" y="13987"/>
                </a:lnTo>
                <a:lnTo>
                  <a:pt x="5022" y="9705"/>
                </a:lnTo>
                <a:lnTo>
                  <a:pt x="7602" y="8382"/>
                </a:lnTo>
                <a:cubicBezTo>
                  <a:pt x="6414" y="7611"/>
                  <a:pt x="4598" y="6839"/>
                  <a:pt x="3410" y="6068"/>
                </a:cubicBezTo>
                <a:lnTo>
                  <a:pt x="0" y="3890"/>
                </a:lnTo>
                <a:cubicBezTo>
                  <a:pt x="1886" y="2954"/>
                  <a:pt x="2506" y="2777"/>
                  <a:pt x="4392" y="1841"/>
                </a:cubicBezTo>
                <a:cubicBezTo>
                  <a:pt x="4556" y="1895"/>
                  <a:pt x="7294" y="657"/>
                  <a:pt x="8472" y="0"/>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4" name="Lightning Bolt 7"/>
          <p:cNvSpPr/>
          <p:nvPr userDrawn="1"/>
        </p:nvSpPr>
        <p:spPr bwMode="auto">
          <a:xfrm rot="15328597">
            <a:off x="7311336" y="3174059"/>
            <a:ext cx="2724844" cy="3289936"/>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1" fmla="*/ 8472 w 21600"/>
              <a:gd name="connsiteY0-2" fmla="*/ 0 h 21600"/>
              <a:gd name="connsiteX1-3" fmla="*/ 12453 w 21600"/>
              <a:gd name="connsiteY1-4" fmla="*/ 5631 h 21600"/>
              <a:gd name="connsiteX2-5" fmla="*/ 11050 w 21600"/>
              <a:gd name="connsiteY2-6" fmla="*/ 6797 h 21600"/>
              <a:gd name="connsiteX3-7" fmla="*/ 16577 w 21600"/>
              <a:gd name="connsiteY3-8" fmla="*/ 12007 h 21600"/>
              <a:gd name="connsiteX4-9" fmla="*/ 14767 w 21600"/>
              <a:gd name="connsiteY4-10" fmla="*/ 12877 h 21600"/>
              <a:gd name="connsiteX5-11" fmla="*/ 21600 w 21600"/>
              <a:gd name="connsiteY5-12" fmla="*/ 21600 h 21600"/>
              <a:gd name="connsiteX6-13" fmla="*/ 10012 w 21600"/>
              <a:gd name="connsiteY6-14" fmla="*/ 14915 h 21600"/>
              <a:gd name="connsiteX7-15" fmla="*/ 12222 w 21600"/>
              <a:gd name="connsiteY7-16" fmla="*/ 13987 h 21600"/>
              <a:gd name="connsiteX8-17" fmla="*/ 5022 w 21600"/>
              <a:gd name="connsiteY8-18" fmla="*/ 9705 h 21600"/>
              <a:gd name="connsiteX9-19" fmla="*/ 7602 w 21600"/>
              <a:gd name="connsiteY9-20" fmla="*/ 8382 h 21600"/>
              <a:gd name="connsiteX10-21" fmla="*/ 0 w 21600"/>
              <a:gd name="connsiteY10-22" fmla="*/ 3890 h 21600"/>
              <a:gd name="connsiteX11-23" fmla="*/ 8472 w 21600"/>
              <a:gd name="connsiteY11-24" fmla="*/ 0 h 21600"/>
              <a:gd name="connsiteX0-25" fmla="*/ 8472 w 21600"/>
              <a:gd name="connsiteY0-26" fmla="*/ 0 h 21600"/>
              <a:gd name="connsiteX1-27" fmla="*/ 12453 w 21600"/>
              <a:gd name="connsiteY1-28" fmla="*/ 5631 h 21600"/>
              <a:gd name="connsiteX2-29" fmla="*/ 11050 w 21600"/>
              <a:gd name="connsiteY2-30" fmla="*/ 6797 h 21600"/>
              <a:gd name="connsiteX3-31" fmla="*/ 16577 w 21600"/>
              <a:gd name="connsiteY3-32" fmla="*/ 12007 h 21600"/>
              <a:gd name="connsiteX4-33" fmla="*/ 14767 w 21600"/>
              <a:gd name="connsiteY4-34" fmla="*/ 12877 h 21600"/>
              <a:gd name="connsiteX5-35" fmla="*/ 21600 w 21600"/>
              <a:gd name="connsiteY5-36" fmla="*/ 21600 h 21600"/>
              <a:gd name="connsiteX6-37" fmla="*/ 10012 w 21600"/>
              <a:gd name="connsiteY6-38" fmla="*/ 14915 h 21600"/>
              <a:gd name="connsiteX7-39" fmla="*/ 12222 w 21600"/>
              <a:gd name="connsiteY7-40" fmla="*/ 13987 h 21600"/>
              <a:gd name="connsiteX8-41" fmla="*/ 5022 w 21600"/>
              <a:gd name="connsiteY8-42" fmla="*/ 9705 h 21600"/>
              <a:gd name="connsiteX9-43" fmla="*/ 7602 w 21600"/>
              <a:gd name="connsiteY9-44" fmla="*/ 8382 h 21600"/>
              <a:gd name="connsiteX10-45" fmla="*/ 4580 w 21600"/>
              <a:gd name="connsiteY10-46" fmla="*/ 6068 h 21600"/>
              <a:gd name="connsiteX11-47" fmla="*/ 0 w 21600"/>
              <a:gd name="connsiteY11-48" fmla="*/ 3890 h 21600"/>
              <a:gd name="connsiteX12" fmla="*/ 8472 w 21600"/>
              <a:gd name="connsiteY12" fmla="*/ 0 h 21600"/>
              <a:gd name="connsiteX0-49" fmla="*/ 8472 w 21600"/>
              <a:gd name="connsiteY0-50" fmla="*/ 0 h 21600"/>
              <a:gd name="connsiteX1-51" fmla="*/ 12453 w 21600"/>
              <a:gd name="connsiteY1-52" fmla="*/ 5631 h 21600"/>
              <a:gd name="connsiteX2-53" fmla="*/ 11050 w 21600"/>
              <a:gd name="connsiteY2-54" fmla="*/ 6797 h 21600"/>
              <a:gd name="connsiteX3-55" fmla="*/ 16577 w 21600"/>
              <a:gd name="connsiteY3-56" fmla="*/ 12007 h 21600"/>
              <a:gd name="connsiteX4-57" fmla="*/ 14767 w 21600"/>
              <a:gd name="connsiteY4-58" fmla="*/ 12877 h 21600"/>
              <a:gd name="connsiteX5-59" fmla="*/ 21600 w 21600"/>
              <a:gd name="connsiteY5-60" fmla="*/ 21600 h 21600"/>
              <a:gd name="connsiteX6-61" fmla="*/ 14069 w 21600"/>
              <a:gd name="connsiteY6-62" fmla="*/ 16700 h 21600"/>
              <a:gd name="connsiteX7-63" fmla="*/ 10012 w 21600"/>
              <a:gd name="connsiteY7-64" fmla="*/ 14915 h 21600"/>
              <a:gd name="connsiteX8-65" fmla="*/ 12222 w 21600"/>
              <a:gd name="connsiteY8-66" fmla="*/ 13987 h 21600"/>
              <a:gd name="connsiteX9-67" fmla="*/ 5022 w 21600"/>
              <a:gd name="connsiteY9-68" fmla="*/ 9705 h 21600"/>
              <a:gd name="connsiteX10-69" fmla="*/ 7602 w 21600"/>
              <a:gd name="connsiteY10-70" fmla="*/ 8382 h 21600"/>
              <a:gd name="connsiteX11-71" fmla="*/ 4580 w 21600"/>
              <a:gd name="connsiteY11-72" fmla="*/ 6068 h 21600"/>
              <a:gd name="connsiteX12-73" fmla="*/ 0 w 21600"/>
              <a:gd name="connsiteY12-74" fmla="*/ 3890 h 21600"/>
              <a:gd name="connsiteX13" fmla="*/ 8472 w 21600"/>
              <a:gd name="connsiteY13" fmla="*/ 0 h 21600"/>
              <a:gd name="connsiteX0-75" fmla="*/ 8472 w 21600"/>
              <a:gd name="connsiteY0-76" fmla="*/ 0 h 21600"/>
              <a:gd name="connsiteX1-77" fmla="*/ 12453 w 21600"/>
              <a:gd name="connsiteY1-78" fmla="*/ 5631 h 21600"/>
              <a:gd name="connsiteX2-79" fmla="*/ 11050 w 21600"/>
              <a:gd name="connsiteY2-80" fmla="*/ 6797 h 21600"/>
              <a:gd name="connsiteX3-81" fmla="*/ 16577 w 21600"/>
              <a:gd name="connsiteY3-82" fmla="*/ 12007 h 21600"/>
              <a:gd name="connsiteX4-83" fmla="*/ 14767 w 21600"/>
              <a:gd name="connsiteY4-84" fmla="*/ 12877 h 21600"/>
              <a:gd name="connsiteX5-85" fmla="*/ 21600 w 21600"/>
              <a:gd name="connsiteY5-86" fmla="*/ 21600 h 21600"/>
              <a:gd name="connsiteX6-87" fmla="*/ 14069 w 21600"/>
              <a:gd name="connsiteY6-88" fmla="*/ 16700 h 21600"/>
              <a:gd name="connsiteX7-89" fmla="*/ 10012 w 21600"/>
              <a:gd name="connsiteY7-90" fmla="*/ 14915 h 21600"/>
              <a:gd name="connsiteX8-91" fmla="*/ 12222 w 21600"/>
              <a:gd name="connsiteY8-92" fmla="*/ 13987 h 21600"/>
              <a:gd name="connsiteX9-93" fmla="*/ 5022 w 21600"/>
              <a:gd name="connsiteY9-94" fmla="*/ 9705 h 21600"/>
              <a:gd name="connsiteX10-95" fmla="*/ 7602 w 21600"/>
              <a:gd name="connsiteY10-96" fmla="*/ 8382 h 21600"/>
              <a:gd name="connsiteX11-97" fmla="*/ 4580 w 21600"/>
              <a:gd name="connsiteY11-98" fmla="*/ 6068 h 21600"/>
              <a:gd name="connsiteX12-99" fmla="*/ 0 w 21600"/>
              <a:gd name="connsiteY12-100" fmla="*/ 3890 h 21600"/>
              <a:gd name="connsiteX13-101" fmla="*/ 8472 w 21600"/>
              <a:gd name="connsiteY13-102" fmla="*/ 0 h 21600"/>
              <a:gd name="connsiteX0-103" fmla="*/ 8472 w 21600"/>
              <a:gd name="connsiteY0-104" fmla="*/ 0 h 21600"/>
              <a:gd name="connsiteX1-105" fmla="*/ 12453 w 21600"/>
              <a:gd name="connsiteY1-106" fmla="*/ 5631 h 21600"/>
              <a:gd name="connsiteX2-107" fmla="*/ 11050 w 21600"/>
              <a:gd name="connsiteY2-108" fmla="*/ 6797 h 21600"/>
              <a:gd name="connsiteX3-109" fmla="*/ 16577 w 21600"/>
              <a:gd name="connsiteY3-110" fmla="*/ 12007 h 21600"/>
              <a:gd name="connsiteX4-111" fmla="*/ 14767 w 21600"/>
              <a:gd name="connsiteY4-112" fmla="*/ 12877 h 21600"/>
              <a:gd name="connsiteX5-113" fmla="*/ 17054 w 21600"/>
              <a:gd name="connsiteY5-114" fmla="*/ 16138 h 21600"/>
              <a:gd name="connsiteX6-115" fmla="*/ 21600 w 21600"/>
              <a:gd name="connsiteY6-116" fmla="*/ 21600 h 21600"/>
              <a:gd name="connsiteX7-117" fmla="*/ 14069 w 21600"/>
              <a:gd name="connsiteY7-118" fmla="*/ 16700 h 21600"/>
              <a:gd name="connsiteX8-119" fmla="*/ 10012 w 21600"/>
              <a:gd name="connsiteY8-120" fmla="*/ 14915 h 21600"/>
              <a:gd name="connsiteX9-121" fmla="*/ 12222 w 21600"/>
              <a:gd name="connsiteY9-122" fmla="*/ 13987 h 21600"/>
              <a:gd name="connsiteX10-123" fmla="*/ 5022 w 21600"/>
              <a:gd name="connsiteY10-124" fmla="*/ 9705 h 21600"/>
              <a:gd name="connsiteX11-125" fmla="*/ 7602 w 21600"/>
              <a:gd name="connsiteY11-126" fmla="*/ 8382 h 21600"/>
              <a:gd name="connsiteX12-127" fmla="*/ 4580 w 21600"/>
              <a:gd name="connsiteY12-128" fmla="*/ 6068 h 21600"/>
              <a:gd name="connsiteX13-129" fmla="*/ 0 w 21600"/>
              <a:gd name="connsiteY13-130" fmla="*/ 3890 h 21600"/>
              <a:gd name="connsiteX14" fmla="*/ 8472 w 21600"/>
              <a:gd name="connsiteY14" fmla="*/ 0 h 21600"/>
              <a:gd name="connsiteX0-131" fmla="*/ 8472 w 21600"/>
              <a:gd name="connsiteY0-132" fmla="*/ 0 h 21600"/>
              <a:gd name="connsiteX1-133" fmla="*/ 12453 w 21600"/>
              <a:gd name="connsiteY1-134" fmla="*/ 5631 h 21600"/>
              <a:gd name="connsiteX2-135" fmla="*/ 11050 w 21600"/>
              <a:gd name="connsiteY2-136" fmla="*/ 6797 h 21600"/>
              <a:gd name="connsiteX3-137" fmla="*/ 14883 w 21600"/>
              <a:gd name="connsiteY3-138" fmla="*/ 10858 h 21600"/>
              <a:gd name="connsiteX4-139" fmla="*/ 16577 w 21600"/>
              <a:gd name="connsiteY4-140" fmla="*/ 12007 h 21600"/>
              <a:gd name="connsiteX5-141" fmla="*/ 14767 w 21600"/>
              <a:gd name="connsiteY5-142" fmla="*/ 12877 h 21600"/>
              <a:gd name="connsiteX6-143" fmla="*/ 17054 w 21600"/>
              <a:gd name="connsiteY6-144" fmla="*/ 16138 h 21600"/>
              <a:gd name="connsiteX7-145" fmla="*/ 21600 w 21600"/>
              <a:gd name="connsiteY7-146" fmla="*/ 21600 h 21600"/>
              <a:gd name="connsiteX8-147" fmla="*/ 14069 w 21600"/>
              <a:gd name="connsiteY8-148" fmla="*/ 16700 h 21600"/>
              <a:gd name="connsiteX9-149" fmla="*/ 10012 w 21600"/>
              <a:gd name="connsiteY9-150" fmla="*/ 14915 h 21600"/>
              <a:gd name="connsiteX10-151" fmla="*/ 12222 w 21600"/>
              <a:gd name="connsiteY10-152" fmla="*/ 13987 h 21600"/>
              <a:gd name="connsiteX11-153" fmla="*/ 5022 w 21600"/>
              <a:gd name="connsiteY11-154" fmla="*/ 9705 h 21600"/>
              <a:gd name="connsiteX12-155" fmla="*/ 7602 w 21600"/>
              <a:gd name="connsiteY12-156" fmla="*/ 8382 h 21600"/>
              <a:gd name="connsiteX13-157" fmla="*/ 4580 w 21600"/>
              <a:gd name="connsiteY13-158" fmla="*/ 6068 h 21600"/>
              <a:gd name="connsiteX14-159" fmla="*/ 0 w 21600"/>
              <a:gd name="connsiteY14-160" fmla="*/ 3890 h 21600"/>
              <a:gd name="connsiteX15" fmla="*/ 8472 w 21600"/>
              <a:gd name="connsiteY15" fmla="*/ 0 h 21600"/>
              <a:gd name="connsiteX0-161" fmla="*/ 8472 w 21600"/>
              <a:gd name="connsiteY0-162" fmla="*/ 0 h 21600"/>
              <a:gd name="connsiteX1-163" fmla="*/ 12453 w 21600"/>
              <a:gd name="connsiteY1-164" fmla="*/ 5631 h 21600"/>
              <a:gd name="connsiteX2-165" fmla="*/ 11050 w 21600"/>
              <a:gd name="connsiteY2-166" fmla="*/ 6797 h 21600"/>
              <a:gd name="connsiteX3-167" fmla="*/ 14883 w 21600"/>
              <a:gd name="connsiteY3-168" fmla="*/ 10072 h 21600"/>
              <a:gd name="connsiteX4-169" fmla="*/ 16577 w 21600"/>
              <a:gd name="connsiteY4-170" fmla="*/ 12007 h 21600"/>
              <a:gd name="connsiteX5-171" fmla="*/ 14767 w 21600"/>
              <a:gd name="connsiteY5-172" fmla="*/ 12877 h 21600"/>
              <a:gd name="connsiteX6-173" fmla="*/ 17054 w 21600"/>
              <a:gd name="connsiteY6-174" fmla="*/ 16138 h 21600"/>
              <a:gd name="connsiteX7-175" fmla="*/ 21600 w 21600"/>
              <a:gd name="connsiteY7-176" fmla="*/ 21600 h 21600"/>
              <a:gd name="connsiteX8-177" fmla="*/ 14069 w 21600"/>
              <a:gd name="connsiteY8-178" fmla="*/ 16700 h 21600"/>
              <a:gd name="connsiteX9-179" fmla="*/ 10012 w 21600"/>
              <a:gd name="connsiteY9-180" fmla="*/ 14915 h 21600"/>
              <a:gd name="connsiteX10-181" fmla="*/ 12222 w 21600"/>
              <a:gd name="connsiteY10-182" fmla="*/ 13987 h 21600"/>
              <a:gd name="connsiteX11-183" fmla="*/ 5022 w 21600"/>
              <a:gd name="connsiteY11-184" fmla="*/ 9705 h 21600"/>
              <a:gd name="connsiteX12-185" fmla="*/ 7602 w 21600"/>
              <a:gd name="connsiteY12-186" fmla="*/ 8382 h 21600"/>
              <a:gd name="connsiteX13-187" fmla="*/ 4580 w 21600"/>
              <a:gd name="connsiteY13-188" fmla="*/ 6068 h 21600"/>
              <a:gd name="connsiteX14-189" fmla="*/ 0 w 21600"/>
              <a:gd name="connsiteY14-190" fmla="*/ 3890 h 21600"/>
              <a:gd name="connsiteX15-191" fmla="*/ 8472 w 21600"/>
              <a:gd name="connsiteY15-192" fmla="*/ 0 h 21600"/>
              <a:gd name="connsiteX0-193" fmla="*/ 8472 w 21600"/>
              <a:gd name="connsiteY0-194" fmla="*/ 0 h 21600"/>
              <a:gd name="connsiteX1-195" fmla="*/ 12453 w 21600"/>
              <a:gd name="connsiteY1-196" fmla="*/ 5631 h 21600"/>
              <a:gd name="connsiteX2-197" fmla="*/ 11050 w 21600"/>
              <a:gd name="connsiteY2-198" fmla="*/ 6797 h 21600"/>
              <a:gd name="connsiteX3-199" fmla="*/ 14883 w 21600"/>
              <a:gd name="connsiteY3-200" fmla="*/ 10072 h 21600"/>
              <a:gd name="connsiteX4-201" fmla="*/ 16577 w 21600"/>
              <a:gd name="connsiteY4-202" fmla="*/ 12007 h 21600"/>
              <a:gd name="connsiteX5-203" fmla="*/ 14767 w 21600"/>
              <a:gd name="connsiteY5-204" fmla="*/ 12877 h 21600"/>
              <a:gd name="connsiteX6-205" fmla="*/ 17054 w 21600"/>
              <a:gd name="connsiteY6-206" fmla="*/ 16138 h 21600"/>
              <a:gd name="connsiteX7-207" fmla="*/ 21600 w 21600"/>
              <a:gd name="connsiteY7-208" fmla="*/ 21600 h 21600"/>
              <a:gd name="connsiteX8-209" fmla="*/ 14069 w 21600"/>
              <a:gd name="connsiteY8-210" fmla="*/ 16700 h 21600"/>
              <a:gd name="connsiteX9-211" fmla="*/ 10012 w 21600"/>
              <a:gd name="connsiteY9-212" fmla="*/ 14915 h 21600"/>
              <a:gd name="connsiteX10-213" fmla="*/ 12222 w 21600"/>
              <a:gd name="connsiteY10-214" fmla="*/ 13987 h 21600"/>
              <a:gd name="connsiteX11-215" fmla="*/ 5022 w 21600"/>
              <a:gd name="connsiteY11-216" fmla="*/ 9705 h 21600"/>
              <a:gd name="connsiteX12-217" fmla="*/ 7602 w 21600"/>
              <a:gd name="connsiteY12-218" fmla="*/ 8382 h 21600"/>
              <a:gd name="connsiteX13-219" fmla="*/ 4580 w 21600"/>
              <a:gd name="connsiteY13-220" fmla="*/ 6068 h 21600"/>
              <a:gd name="connsiteX14-221" fmla="*/ 0 w 21600"/>
              <a:gd name="connsiteY14-222" fmla="*/ 3890 h 21600"/>
              <a:gd name="connsiteX15-223" fmla="*/ 5250 w 21600"/>
              <a:gd name="connsiteY15-224" fmla="*/ 1195 h 21600"/>
              <a:gd name="connsiteX16" fmla="*/ 8472 w 21600"/>
              <a:gd name="connsiteY16" fmla="*/ 0 h 21600"/>
              <a:gd name="connsiteX0-225" fmla="*/ 8472 w 21600"/>
              <a:gd name="connsiteY0-226" fmla="*/ 0 h 21600"/>
              <a:gd name="connsiteX1-227" fmla="*/ 12453 w 21600"/>
              <a:gd name="connsiteY1-228" fmla="*/ 5631 h 21600"/>
              <a:gd name="connsiteX2-229" fmla="*/ 11050 w 21600"/>
              <a:gd name="connsiteY2-230" fmla="*/ 6797 h 21600"/>
              <a:gd name="connsiteX3-231" fmla="*/ 14883 w 21600"/>
              <a:gd name="connsiteY3-232" fmla="*/ 10072 h 21600"/>
              <a:gd name="connsiteX4-233" fmla="*/ 16577 w 21600"/>
              <a:gd name="connsiteY4-234" fmla="*/ 12007 h 21600"/>
              <a:gd name="connsiteX5-235" fmla="*/ 14631 w 21600"/>
              <a:gd name="connsiteY5-236" fmla="*/ 13326 h 21600"/>
              <a:gd name="connsiteX6-237" fmla="*/ 17054 w 21600"/>
              <a:gd name="connsiteY6-238" fmla="*/ 16138 h 21600"/>
              <a:gd name="connsiteX7-239" fmla="*/ 21600 w 21600"/>
              <a:gd name="connsiteY7-240" fmla="*/ 21600 h 21600"/>
              <a:gd name="connsiteX8-241" fmla="*/ 14069 w 21600"/>
              <a:gd name="connsiteY8-242" fmla="*/ 16700 h 21600"/>
              <a:gd name="connsiteX9-243" fmla="*/ 10012 w 21600"/>
              <a:gd name="connsiteY9-244" fmla="*/ 14915 h 21600"/>
              <a:gd name="connsiteX10-245" fmla="*/ 12222 w 21600"/>
              <a:gd name="connsiteY10-246" fmla="*/ 13987 h 21600"/>
              <a:gd name="connsiteX11-247" fmla="*/ 5022 w 21600"/>
              <a:gd name="connsiteY11-248" fmla="*/ 9705 h 21600"/>
              <a:gd name="connsiteX12-249" fmla="*/ 7602 w 21600"/>
              <a:gd name="connsiteY12-250" fmla="*/ 8382 h 21600"/>
              <a:gd name="connsiteX13-251" fmla="*/ 4580 w 21600"/>
              <a:gd name="connsiteY13-252" fmla="*/ 6068 h 21600"/>
              <a:gd name="connsiteX14-253" fmla="*/ 0 w 21600"/>
              <a:gd name="connsiteY14-254" fmla="*/ 3890 h 21600"/>
              <a:gd name="connsiteX15-255" fmla="*/ 5250 w 21600"/>
              <a:gd name="connsiteY15-256" fmla="*/ 1195 h 21600"/>
              <a:gd name="connsiteX16-257" fmla="*/ 8472 w 21600"/>
              <a:gd name="connsiteY16-258" fmla="*/ 0 h 21600"/>
              <a:gd name="connsiteX0-259" fmla="*/ 8472 w 21600"/>
              <a:gd name="connsiteY0-260" fmla="*/ 0 h 21600"/>
              <a:gd name="connsiteX1-261" fmla="*/ 12453 w 21600"/>
              <a:gd name="connsiteY1-262" fmla="*/ 5631 h 21600"/>
              <a:gd name="connsiteX2-263" fmla="*/ 11050 w 21600"/>
              <a:gd name="connsiteY2-264" fmla="*/ 6797 h 21600"/>
              <a:gd name="connsiteX3-265" fmla="*/ 14883 w 21600"/>
              <a:gd name="connsiteY3-266" fmla="*/ 10072 h 21600"/>
              <a:gd name="connsiteX4-267" fmla="*/ 16577 w 21600"/>
              <a:gd name="connsiteY4-268" fmla="*/ 12007 h 21600"/>
              <a:gd name="connsiteX5-269" fmla="*/ 14631 w 21600"/>
              <a:gd name="connsiteY5-270" fmla="*/ 13326 h 21600"/>
              <a:gd name="connsiteX6-271" fmla="*/ 17054 w 21600"/>
              <a:gd name="connsiteY6-272" fmla="*/ 16138 h 21600"/>
              <a:gd name="connsiteX7-273" fmla="*/ 21600 w 21600"/>
              <a:gd name="connsiteY7-274" fmla="*/ 21600 h 21600"/>
              <a:gd name="connsiteX8-275" fmla="*/ 15426 w 21600"/>
              <a:gd name="connsiteY8-276" fmla="*/ 18161 h 21600"/>
              <a:gd name="connsiteX9-277" fmla="*/ 10012 w 21600"/>
              <a:gd name="connsiteY9-278" fmla="*/ 14915 h 21600"/>
              <a:gd name="connsiteX10-279" fmla="*/ 12222 w 21600"/>
              <a:gd name="connsiteY10-280" fmla="*/ 13987 h 21600"/>
              <a:gd name="connsiteX11-281" fmla="*/ 5022 w 21600"/>
              <a:gd name="connsiteY11-282" fmla="*/ 9705 h 21600"/>
              <a:gd name="connsiteX12-283" fmla="*/ 7602 w 21600"/>
              <a:gd name="connsiteY12-284" fmla="*/ 8382 h 21600"/>
              <a:gd name="connsiteX13-285" fmla="*/ 4580 w 21600"/>
              <a:gd name="connsiteY13-286" fmla="*/ 6068 h 21600"/>
              <a:gd name="connsiteX14-287" fmla="*/ 0 w 21600"/>
              <a:gd name="connsiteY14-288" fmla="*/ 3890 h 21600"/>
              <a:gd name="connsiteX15-289" fmla="*/ 5250 w 21600"/>
              <a:gd name="connsiteY15-290" fmla="*/ 1195 h 21600"/>
              <a:gd name="connsiteX16-291" fmla="*/ 8472 w 21600"/>
              <a:gd name="connsiteY16-292" fmla="*/ 0 h 21600"/>
              <a:gd name="connsiteX0-293" fmla="*/ 8472 w 21600"/>
              <a:gd name="connsiteY0-294" fmla="*/ 0 h 21600"/>
              <a:gd name="connsiteX1-295" fmla="*/ 12453 w 21600"/>
              <a:gd name="connsiteY1-296" fmla="*/ 5631 h 21600"/>
              <a:gd name="connsiteX2-297" fmla="*/ 11050 w 21600"/>
              <a:gd name="connsiteY2-298" fmla="*/ 6797 h 21600"/>
              <a:gd name="connsiteX3-299" fmla="*/ 14259 w 21600"/>
              <a:gd name="connsiteY3-300" fmla="*/ 10007 h 21600"/>
              <a:gd name="connsiteX4-301" fmla="*/ 16577 w 21600"/>
              <a:gd name="connsiteY4-302" fmla="*/ 12007 h 21600"/>
              <a:gd name="connsiteX5-303" fmla="*/ 14631 w 21600"/>
              <a:gd name="connsiteY5-304" fmla="*/ 13326 h 21600"/>
              <a:gd name="connsiteX6-305" fmla="*/ 17054 w 21600"/>
              <a:gd name="connsiteY6-306" fmla="*/ 16138 h 21600"/>
              <a:gd name="connsiteX7-307" fmla="*/ 21600 w 21600"/>
              <a:gd name="connsiteY7-308" fmla="*/ 21600 h 21600"/>
              <a:gd name="connsiteX8-309" fmla="*/ 15426 w 21600"/>
              <a:gd name="connsiteY8-310" fmla="*/ 18161 h 21600"/>
              <a:gd name="connsiteX9-311" fmla="*/ 10012 w 21600"/>
              <a:gd name="connsiteY9-312" fmla="*/ 14915 h 21600"/>
              <a:gd name="connsiteX10-313" fmla="*/ 12222 w 21600"/>
              <a:gd name="connsiteY10-314" fmla="*/ 13987 h 21600"/>
              <a:gd name="connsiteX11-315" fmla="*/ 5022 w 21600"/>
              <a:gd name="connsiteY11-316" fmla="*/ 9705 h 21600"/>
              <a:gd name="connsiteX12-317" fmla="*/ 7602 w 21600"/>
              <a:gd name="connsiteY12-318" fmla="*/ 8382 h 21600"/>
              <a:gd name="connsiteX13-319" fmla="*/ 4580 w 21600"/>
              <a:gd name="connsiteY13-320" fmla="*/ 6068 h 21600"/>
              <a:gd name="connsiteX14-321" fmla="*/ 0 w 21600"/>
              <a:gd name="connsiteY14-322" fmla="*/ 3890 h 21600"/>
              <a:gd name="connsiteX15-323" fmla="*/ 5250 w 21600"/>
              <a:gd name="connsiteY15-324" fmla="*/ 1195 h 21600"/>
              <a:gd name="connsiteX16-325" fmla="*/ 8472 w 21600"/>
              <a:gd name="connsiteY16-326" fmla="*/ 0 h 21600"/>
              <a:gd name="connsiteX0-327" fmla="*/ 8472 w 21600"/>
              <a:gd name="connsiteY0-328" fmla="*/ 0 h 21600"/>
              <a:gd name="connsiteX1-329" fmla="*/ 12453 w 21600"/>
              <a:gd name="connsiteY1-330" fmla="*/ 5631 h 21600"/>
              <a:gd name="connsiteX2-331" fmla="*/ 11050 w 21600"/>
              <a:gd name="connsiteY2-332" fmla="*/ 6797 h 21600"/>
              <a:gd name="connsiteX3-333" fmla="*/ 14259 w 21600"/>
              <a:gd name="connsiteY3-334" fmla="*/ 10007 h 21600"/>
              <a:gd name="connsiteX4-335" fmla="*/ 16577 w 21600"/>
              <a:gd name="connsiteY4-336" fmla="*/ 12007 h 21600"/>
              <a:gd name="connsiteX5-337" fmla="*/ 14631 w 21600"/>
              <a:gd name="connsiteY5-338" fmla="*/ 13326 h 21600"/>
              <a:gd name="connsiteX6-339" fmla="*/ 17054 w 21600"/>
              <a:gd name="connsiteY6-340" fmla="*/ 16138 h 21600"/>
              <a:gd name="connsiteX7-341" fmla="*/ 21600 w 21600"/>
              <a:gd name="connsiteY7-342" fmla="*/ 21600 h 21600"/>
              <a:gd name="connsiteX8-343" fmla="*/ 14724 w 21600"/>
              <a:gd name="connsiteY8-344" fmla="*/ 17386 h 21600"/>
              <a:gd name="connsiteX9-345" fmla="*/ 10012 w 21600"/>
              <a:gd name="connsiteY9-346" fmla="*/ 14915 h 21600"/>
              <a:gd name="connsiteX10-347" fmla="*/ 12222 w 21600"/>
              <a:gd name="connsiteY10-348" fmla="*/ 13987 h 21600"/>
              <a:gd name="connsiteX11-349" fmla="*/ 5022 w 21600"/>
              <a:gd name="connsiteY11-350" fmla="*/ 9705 h 21600"/>
              <a:gd name="connsiteX12-351" fmla="*/ 7602 w 21600"/>
              <a:gd name="connsiteY12-352" fmla="*/ 8382 h 21600"/>
              <a:gd name="connsiteX13-353" fmla="*/ 4580 w 21600"/>
              <a:gd name="connsiteY13-354" fmla="*/ 6068 h 21600"/>
              <a:gd name="connsiteX14-355" fmla="*/ 0 w 21600"/>
              <a:gd name="connsiteY14-356" fmla="*/ 3890 h 21600"/>
              <a:gd name="connsiteX15-357" fmla="*/ 5250 w 21600"/>
              <a:gd name="connsiteY15-358" fmla="*/ 1195 h 21600"/>
              <a:gd name="connsiteX16-359" fmla="*/ 8472 w 21600"/>
              <a:gd name="connsiteY16-360" fmla="*/ 0 h 21600"/>
              <a:gd name="connsiteX0-361" fmla="*/ 8472 w 21600"/>
              <a:gd name="connsiteY0-362" fmla="*/ 0 h 21600"/>
              <a:gd name="connsiteX1-363" fmla="*/ 12453 w 21600"/>
              <a:gd name="connsiteY1-364" fmla="*/ 5631 h 21600"/>
              <a:gd name="connsiteX2-365" fmla="*/ 11050 w 21600"/>
              <a:gd name="connsiteY2-366" fmla="*/ 6797 h 21600"/>
              <a:gd name="connsiteX3-367" fmla="*/ 14259 w 21600"/>
              <a:gd name="connsiteY3-368" fmla="*/ 10007 h 21600"/>
              <a:gd name="connsiteX4-369" fmla="*/ 16577 w 21600"/>
              <a:gd name="connsiteY4-370" fmla="*/ 12007 h 21600"/>
              <a:gd name="connsiteX5-371" fmla="*/ 14631 w 21600"/>
              <a:gd name="connsiteY5-372" fmla="*/ 13326 h 21600"/>
              <a:gd name="connsiteX6-373" fmla="*/ 17054 w 21600"/>
              <a:gd name="connsiteY6-374" fmla="*/ 16138 h 21600"/>
              <a:gd name="connsiteX7-375" fmla="*/ 21600 w 21600"/>
              <a:gd name="connsiteY7-376" fmla="*/ 21600 h 21600"/>
              <a:gd name="connsiteX8-377" fmla="*/ 14724 w 21600"/>
              <a:gd name="connsiteY8-378" fmla="*/ 17386 h 21600"/>
              <a:gd name="connsiteX9-379" fmla="*/ 10012 w 21600"/>
              <a:gd name="connsiteY9-380" fmla="*/ 14915 h 21600"/>
              <a:gd name="connsiteX10-381" fmla="*/ 12222 w 21600"/>
              <a:gd name="connsiteY10-382" fmla="*/ 13987 h 21600"/>
              <a:gd name="connsiteX11-383" fmla="*/ 5022 w 21600"/>
              <a:gd name="connsiteY11-384" fmla="*/ 9705 h 21600"/>
              <a:gd name="connsiteX12-385" fmla="*/ 7602 w 21600"/>
              <a:gd name="connsiteY12-386" fmla="*/ 8382 h 21600"/>
              <a:gd name="connsiteX13-387" fmla="*/ 3410 w 21600"/>
              <a:gd name="connsiteY13-388" fmla="*/ 6068 h 21600"/>
              <a:gd name="connsiteX14-389" fmla="*/ 0 w 21600"/>
              <a:gd name="connsiteY14-390" fmla="*/ 3890 h 21600"/>
              <a:gd name="connsiteX15-391" fmla="*/ 5250 w 21600"/>
              <a:gd name="connsiteY15-392" fmla="*/ 1195 h 21600"/>
              <a:gd name="connsiteX16-393" fmla="*/ 8472 w 21600"/>
              <a:gd name="connsiteY16-394" fmla="*/ 0 h 21600"/>
              <a:gd name="connsiteX0-395" fmla="*/ 8472 w 21600"/>
              <a:gd name="connsiteY0-396" fmla="*/ 0 h 21600"/>
              <a:gd name="connsiteX1-397" fmla="*/ 12453 w 21600"/>
              <a:gd name="connsiteY1-398" fmla="*/ 5631 h 21600"/>
              <a:gd name="connsiteX2-399" fmla="*/ 11050 w 21600"/>
              <a:gd name="connsiteY2-400" fmla="*/ 6797 h 21600"/>
              <a:gd name="connsiteX3-401" fmla="*/ 14259 w 21600"/>
              <a:gd name="connsiteY3-402" fmla="*/ 10007 h 21600"/>
              <a:gd name="connsiteX4-403" fmla="*/ 16577 w 21600"/>
              <a:gd name="connsiteY4-404" fmla="*/ 12007 h 21600"/>
              <a:gd name="connsiteX5-405" fmla="*/ 14631 w 21600"/>
              <a:gd name="connsiteY5-406" fmla="*/ 13326 h 21600"/>
              <a:gd name="connsiteX6-407" fmla="*/ 17054 w 21600"/>
              <a:gd name="connsiteY6-408" fmla="*/ 16138 h 21600"/>
              <a:gd name="connsiteX7-409" fmla="*/ 19417 w 21600"/>
              <a:gd name="connsiteY7-410" fmla="*/ 19124 h 21600"/>
              <a:gd name="connsiteX8-411" fmla="*/ 21600 w 21600"/>
              <a:gd name="connsiteY8-412" fmla="*/ 21600 h 21600"/>
              <a:gd name="connsiteX9-413" fmla="*/ 14724 w 21600"/>
              <a:gd name="connsiteY9-414" fmla="*/ 17386 h 21600"/>
              <a:gd name="connsiteX10-415" fmla="*/ 10012 w 21600"/>
              <a:gd name="connsiteY10-416" fmla="*/ 14915 h 21600"/>
              <a:gd name="connsiteX11-417" fmla="*/ 12222 w 21600"/>
              <a:gd name="connsiteY11-418" fmla="*/ 13987 h 21600"/>
              <a:gd name="connsiteX12-419" fmla="*/ 5022 w 21600"/>
              <a:gd name="connsiteY12-420" fmla="*/ 9705 h 21600"/>
              <a:gd name="connsiteX13-421" fmla="*/ 7602 w 21600"/>
              <a:gd name="connsiteY13-422" fmla="*/ 8382 h 21600"/>
              <a:gd name="connsiteX14-423" fmla="*/ 3410 w 21600"/>
              <a:gd name="connsiteY14-424" fmla="*/ 6068 h 21600"/>
              <a:gd name="connsiteX15-425" fmla="*/ 0 w 21600"/>
              <a:gd name="connsiteY15-426" fmla="*/ 3890 h 21600"/>
              <a:gd name="connsiteX16-427" fmla="*/ 5250 w 21600"/>
              <a:gd name="connsiteY16-428" fmla="*/ 1195 h 21600"/>
              <a:gd name="connsiteX17" fmla="*/ 8472 w 21600"/>
              <a:gd name="connsiteY17" fmla="*/ 0 h 21600"/>
              <a:gd name="connsiteX0-429" fmla="*/ 8472 w 21600"/>
              <a:gd name="connsiteY0-430" fmla="*/ 0 h 21600"/>
              <a:gd name="connsiteX1-431" fmla="*/ 12453 w 21600"/>
              <a:gd name="connsiteY1-432" fmla="*/ 5631 h 21600"/>
              <a:gd name="connsiteX2-433" fmla="*/ 11050 w 21600"/>
              <a:gd name="connsiteY2-434" fmla="*/ 6797 h 21600"/>
              <a:gd name="connsiteX3-435" fmla="*/ 14259 w 21600"/>
              <a:gd name="connsiteY3-436" fmla="*/ 10007 h 21600"/>
              <a:gd name="connsiteX4-437" fmla="*/ 16577 w 21600"/>
              <a:gd name="connsiteY4-438" fmla="*/ 12007 h 21600"/>
              <a:gd name="connsiteX5-439" fmla="*/ 14631 w 21600"/>
              <a:gd name="connsiteY5-440" fmla="*/ 13326 h 21600"/>
              <a:gd name="connsiteX6-441" fmla="*/ 17054 w 21600"/>
              <a:gd name="connsiteY6-442" fmla="*/ 16138 h 21600"/>
              <a:gd name="connsiteX7-443" fmla="*/ 19417 w 21600"/>
              <a:gd name="connsiteY7-444" fmla="*/ 19124 h 21600"/>
              <a:gd name="connsiteX8-445" fmla="*/ 21600 w 21600"/>
              <a:gd name="connsiteY8-446" fmla="*/ 21600 h 21600"/>
              <a:gd name="connsiteX9-447" fmla="*/ 14724 w 21600"/>
              <a:gd name="connsiteY9-448" fmla="*/ 17386 h 21600"/>
              <a:gd name="connsiteX10-449" fmla="*/ 10012 w 21600"/>
              <a:gd name="connsiteY10-450" fmla="*/ 14915 h 21600"/>
              <a:gd name="connsiteX11-451" fmla="*/ 12222 w 21600"/>
              <a:gd name="connsiteY11-452" fmla="*/ 13987 h 21600"/>
              <a:gd name="connsiteX12-453" fmla="*/ 5022 w 21600"/>
              <a:gd name="connsiteY12-454" fmla="*/ 9705 h 21600"/>
              <a:gd name="connsiteX13-455" fmla="*/ 7602 w 21600"/>
              <a:gd name="connsiteY13-456" fmla="*/ 8382 h 21600"/>
              <a:gd name="connsiteX14-457" fmla="*/ 3410 w 21600"/>
              <a:gd name="connsiteY14-458" fmla="*/ 6068 h 21600"/>
              <a:gd name="connsiteX15-459" fmla="*/ 0 w 21600"/>
              <a:gd name="connsiteY15-460" fmla="*/ 3890 h 21600"/>
              <a:gd name="connsiteX16-461" fmla="*/ 4938 w 21600"/>
              <a:gd name="connsiteY16-462" fmla="*/ 1970 h 21600"/>
              <a:gd name="connsiteX17-463" fmla="*/ 8472 w 21600"/>
              <a:gd name="connsiteY17-464" fmla="*/ 0 h 21600"/>
              <a:gd name="connsiteX0-465" fmla="*/ 8472 w 21600"/>
              <a:gd name="connsiteY0-466" fmla="*/ 0 h 21600"/>
              <a:gd name="connsiteX1-467" fmla="*/ 12453 w 21600"/>
              <a:gd name="connsiteY1-468" fmla="*/ 5631 h 21600"/>
              <a:gd name="connsiteX2-469" fmla="*/ 11050 w 21600"/>
              <a:gd name="connsiteY2-470" fmla="*/ 6797 h 21600"/>
              <a:gd name="connsiteX3-471" fmla="*/ 14259 w 21600"/>
              <a:gd name="connsiteY3-472" fmla="*/ 10007 h 21600"/>
              <a:gd name="connsiteX4-473" fmla="*/ 16577 w 21600"/>
              <a:gd name="connsiteY4-474" fmla="*/ 12007 h 21600"/>
              <a:gd name="connsiteX5-475" fmla="*/ 14631 w 21600"/>
              <a:gd name="connsiteY5-476" fmla="*/ 13326 h 21600"/>
              <a:gd name="connsiteX6-477" fmla="*/ 17054 w 21600"/>
              <a:gd name="connsiteY6-478" fmla="*/ 16138 h 21600"/>
              <a:gd name="connsiteX7-479" fmla="*/ 19417 w 21600"/>
              <a:gd name="connsiteY7-480" fmla="*/ 19124 h 21600"/>
              <a:gd name="connsiteX8-481" fmla="*/ 21600 w 21600"/>
              <a:gd name="connsiteY8-482" fmla="*/ 21600 h 21600"/>
              <a:gd name="connsiteX9-483" fmla="*/ 14724 w 21600"/>
              <a:gd name="connsiteY9-484" fmla="*/ 17386 h 21600"/>
              <a:gd name="connsiteX10-485" fmla="*/ 10012 w 21600"/>
              <a:gd name="connsiteY10-486" fmla="*/ 14915 h 21600"/>
              <a:gd name="connsiteX11-487" fmla="*/ 12222 w 21600"/>
              <a:gd name="connsiteY11-488" fmla="*/ 13987 h 21600"/>
              <a:gd name="connsiteX12-489" fmla="*/ 5022 w 21600"/>
              <a:gd name="connsiteY12-490" fmla="*/ 9705 h 21600"/>
              <a:gd name="connsiteX13-491" fmla="*/ 7602 w 21600"/>
              <a:gd name="connsiteY13-492" fmla="*/ 8382 h 21600"/>
              <a:gd name="connsiteX14-493" fmla="*/ 3410 w 21600"/>
              <a:gd name="connsiteY14-494" fmla="*/ 6068 h 21600"/>
              <a:gd name="connsiteX15-495" fmla="*/ 0 w 21600"/>
              <a:gd name="connsiteY15-496" fmla="*/ 3890 h 21600"/>
              <a:gd name="connsiteX16-497" fmla="*/ 4938 w 21600"/>
              <a:gd name="connsiteY16-498" fmla="*/ 1970 h 21600"/>
              <a:gd name="connsiteX17-499" fmla="*/ 8472 w 21600"/>
              <a:gd name="connsiteY17-500" fmla="*/ 0 h 21600"/>
              <a:gd name="connsiteX0-501" fmla="*/ 8472 w 21600"/>
              <a:gd name="connsiteY0-502" fmla="*/ 0 h 21600"/>
              <a:gd name="connsiteX1-503" fmla="*/ 12453 w 21600"/>
              <a:gd name="connsiteY1-504" fmla="*/ 5631 h 21600"/>
              <a:gd name="connsiteX2-505" fmla="*/ 11050 w 21600"/>
              <a:gd name="connsiteY2-506" fmla="*/ 6797 h 21600"/>
              <a:gd name="connsiteX3-507" fmla="*/ 14259 w 21600"/>
              <a:gd name="connsiteY3-508" fmla="*/ 10007 h 21600"/>
              <a:gd name="connsiteX4-509" fmla="*/ 16577 w 21600"/>
              <a:gd name="connsiteY4-510" fmla="*/ 12007 h 21600"/>
              <a:gd name="connsiteX5-511" fmla="*/ 14631 w 21600"/>
              <a:gd name="connsiteY5-512" fmla="*/ 13326 h 21600"/>
              <a:gd name="connsiteX6-513" fmla="*/ 17054 w 21600"/>
              <a:gd name="connsiteY6-514" fmla="*/ 16138 h 21600"/>
              <a:gd name="connsiteX7-515" fmla="*/ 19417 w 21600"/>
              <a:gd name="connsiteY7-516" fmla="*/ 19124 h 21600"/>
              <a:gd name="connsiteX8-517" fmla="*/ 21600 w 21600"/>
              <a:gd name="connsiteY8-518" fmla="*/ 21600 h 21600"/>
              <a:gd name="connsiteX9-519" fmla="*/ 14724 w 21600"/>
              <a:gd name="connsiteY9-520" fmla="*/ 17386 h 21600"/>
              <a:gd name="connsiteX10-521" fmla="*/ 10012 w 21600"/>
              <a:gd name="connsiteY10-522" fmla="*/ 14915 h 21600"/>
              <a:gd name="connsiteX11-523" fmla="*/ 12222 w 21600"/>
              <a:gd name="connsiteY11-524" fmla="*/ 13987 h 21600"/>
              <a:gd name="connsiteX12-525" fmla="*/ 5022 w 21600"/>
              <a:gd name="connsiteY12-526" fmla="*/ 9705 h 21600"/>
              <a:gd name="connsiteX13-527" fmla="*/ 7602 w 21600"/>
              <a:gd name="connsiteY13-528" fmla="*/ 8382 h 21600"/>
              <a:gd name="connsiteX14-529" fmla="*/ 3410 w 21600"/>
              <a:gd name="connsiteY14-530" fmla="*/ 6068 h 21600"/>
              <a:gd name="connsiteX15-531" fmla="*/ 0 w 21600"/>
              <a:gd name="connsiteY15-532" fmla="*/ 3890 h 21600"/>
              <a:gd name="connsiteX16-533" fmla="*/ 4938 w 21600"/>
              <a:gd name="connsiteY16-534" fmla="*/ 1970 h 21600"/>
              <a:gd name="connsiteX17-535" fmla="*/ 8472 w 21600"/>
              <a:gd name="connsiteY17-536" fmla="*/ 0 h 21600"/>
              <a:gd name="connsiteX0-537" fmla="*/ 8472 w 21600"/>
              <a:gd name="connsiteY0-538" fmla="*/ 0 h 21600"/>
              <a:gd name="connsiteX1-539" fmla="*/ 12453 w 21600"/>
              <a:gd name="connsiteY1-540" fmla="*/ 5631 h 21600"/>
              <a:gd name="connsiteX2-541" fmla="*/ 11050 w 21600"/>
              <a:gd name="connsiteY2-542" fmla="*/ 6797 h 21600"/>
              <a:gd name="connsiteX3-543" fmla="*/ 14259 w 21600"/>
              <a:gd name="connsiteY3-544" fmla="*/ 10007 h 21600"/>
              <a:gd name="connsiteX4-545" fmla="*/ 16577 w 21600"/>
              <a:gd name="connsiteY4-546" fmla="*/ 12007 h 21600"/>
              <a:gd name="connsiteX5-547" fmla="*/ 14631 w 21600"/>
              <a:gd name="connsiteY5-548" fmla="*/ 13326 h 21600"/>
              <a:gd name="connsiteX6-549" fmla="*/ 17054 w 21600"/>
              <a:gd name="connsiteY6-550" fmla="*/ 16138 h 21600"/>
              <a:gd name="connsiteX7-551" fmla="*/ 19417 w 21600"/>
              <a:gd name="connsiteY7-552" fmla="*/ 19124 h 21600"/>
              <a:gd name="connsiteX8-553" fmla="*/ 21600 w 21600"/>
              <a:gd name="connsiteY8-554" fmla="*/ 21600 h 21600"/>
              <a:gd name="connsiteX9-555" fmla="*/ 14724 w 21600"/>
              <a:gd name="connsiteY9-556" fmla="*/ 17386 h 21600"/>
              <a:gd name="connsiteX10-557" fmla="*/ 10012 w 21600"/>
              <a:gd name="connsiteY10-558" fmla="*/ 14915 h 21600"/>
              <a:gd name="connsiteX11-559" fmla="*/ 12222 w 21600"/>
              <a:gd name="connsiteY11-560" fmla="*/ 13987 h 21600"/>
              <a:gd name="connsiteX12-561" fmla="*/ 5022 w 21600"/>
              <a:gd name="connsiteY12-562" fmla="*/ 9705 h 21600"/>
              <a:gd name="connsiteX13-563" fmla="*/ 7602 w 21600"/>
              <a:gd name="connsiteY13-564" fmla="*/ 8382 h 21600"/>
              <a:gd name="connsiteX14-565" fmla="*/ 3410 w 21600"/>
              <a:gd name="connsiteY14-566" fmla="*/ 6068 h 21600"/>
              <a:gd name="connsiteX15-567" fmla="*/ 0 w 21600"/>
              <a:gd name="connsiteY15-568" fmla="*/ 3890 h 21600"/>
              <a:gd name="connsiteX16-569" fmla="*/ 4392 w 21600"/>
              <a:gd name="connsiteY16-570" fmla="*/ 1841 h 21600"/>
              <a:gd name="connsiteX17-571" fmla="*/ 8472 w 21600"/>
              <a:gd name="connsiteY17-572" fmla="*/ 0 h 21600"/>
              <a:gd name="connsiteX0-573" fmla="*/ 8472 w 21600"/>
              <a:gd name="connsiteY0-574" fmla="*/ 0 h 21600"/>
              <a:gd name="connsiteX1-575" fmla="*/ 12453 w 21600"/>
              <a:gd name="connsiteY1-576" fmla="*/ 5631 h 21600"/>
              <a:gd name="connsiteX2-577" fmla="*/ 11050 w 21600"/>
              <a:gd name="connsiteY2-578" fmla="*/ 6797 h 21600"/>
              <a:gd name="connsiteX3-579" fmla="*/ 14259 w 21600"/>
              <a:gd name="connsiteY3-580" fmla="*/ 10007 h 21600"/>
              <a:gd name="connsiteX4-581" fmla="*/ 16577 w 21600"/>
              <a:gd name="connsiteY4-582" fmla="*/ 12007 h 21600"/>
              <a:gd name="connsiteX5-583" fmla="*/ 14631 w 21600"/>
              <a:gd name="connsiteY5-584" fmla="*/ 13326 h 21600"/>
              <a:gd name="connsiteX6-585" fmla="*/ 17054 w 21600"/>
              <a:gd name="connsiteY6-586" fmla="*/ 16138 h 21600"/>
              <a:gd name="connsiteX7-587" fmla="*/ 19417 w 21600"/>
              <a:gd name="connsiteY7-588" fmla="*/ 19124 h 21600"/>
              <a:gd name="connsiteX8-589" fmla="*/ 21600 w 21600"/>
              <a:gd name="connsiteY8-590" fmla="*/ 21600 h 21600"/>
              <a:gd name="connsiteX9-591" fmla="*/ 14724 w 21600"/>
              <a:gd name="connsiteY9-592" fmla="*/ 17386 h 21600"/>
              <a:gd name="connsiteX10-593" fmla="*/ 10012 w 21600"/>
              <a:gd name="connsiteY10-594" fmla="*/ 14915 h 21600"/>
              <a:gd name="connsiteX11-595" fmla="*/ 12222 w 21600"/>
              <a:gd name="connsiteY11-596" fmla="*/ 13987 h 21600"/>
              <a:gd name="connsiteX12-597" fmla="*/ 5022 w 21600"/>
              <a:gd name="connsiteY12-598" fmla="*/ 9705 h 21600"/>
              <a:gd name="connsiteX13-599" fmla="*/ 7602 w 21600"/>
              <a:gd name="connsiteY13-600" fmla="*/ 8382 h 21600"/>
              <a:gd name="connsiteX14-601" fmla="*/ 3410 w 21600"/>
              <a:gd name="connsiteY14-602" fmla="*/ 6068 h 21600"/>
              <a:gd name="connsiteX15-603" fmla="*/ 0 w 21600"/>
              <a:gd name="connsiteY15-604" fmla="*/ 3890 h 21600"/>
              <a:gd name="connsiteX16-605" fmla="*/ 4392 w 21600"/>
              <a:gd name="connsiteY16-606" fmla="*/ 1841 h 21600"/>
              <a:gd name="connsiteX17-607" fmla="*/ 8472 w 21600"/>
              <a:gd name="connsiteY17-608" fmla="*/ 0 h 21600"/>
              <a:gd name="connsiteX0-609" fmla="*/ 8472 w 21600"/>
              <a:gd name="connsiteY0-610" fmla="*/ 0 h 21600"/>
              <a:gd name="connsiteX1-611" fmla="*/ 12453 w 21600"/>
              <a:gd name="connsiteY1-612" fmla="*/ 5631 h 21600"/>
              <a:gd name="connsiteX2-613" fmla="*/ 11050 w 21600"/>
              <a:gd name="connsiteY2-614" fmla="*/ 6797 h 21600"/>
              <a:gd name="connsiteX3-615" fmla="*/ 14259 w 21600"/>
              <a:gd name="connsiteY3-616" fmla="*/ 10007 h 21600"/>
              <a:gd name="connsiteX4-617" fmla="*/ 16421 w 21600"/>
              <a:gd name="connsiteY4-618" fmla="*/ 12072 h 21600"/>
              <a:gd name="connsiteX5-619" fmla="*/ 14631 w 21600"/>
              <a:gd name="connsiteY5-620" fmla="*/ 13326 h 21600"/>
              <a:gd name="connsiteX6-621" fmla="*/ 17054 w 21600"/>
              <a:gd name="connsiteY6-622" fmla="*/ 16138 h 21600"/>
              <a:gd name="connsiteX7-623" fmla="*/ 19417 w 21600"/>
              <a:gd name="connsiteY7-624" fmla="*/ 19124 h 21600"/>
              <a:gd name="connsiteX8-625" fmla="*/ 21600 w 21600"/>
              <a:gd name="connsiteY8-626" fmla="*/ 21600 h 21600"/>
              <a:gd name="connsiteX9-627" fmla="*/ 14724 w 21600"/>
              <a:gd name="connsiteY9-628" fmla="*/ 17386 h 21600"/>
              <a:gd name="connsiteX10-629" fmla="*/ 10012 w 21600"/>
              <a:gd name="connsiteY10-630" fmla="*/ 14915 h 21600"/>
              <a:gd name="connsiteX11-631" fmla="*/ 12222 w 21600"/>
              <a:gd name="connsiteY11-632" fmla="*/ 13987 h 21600"/>
              <a:gd name="connsiteX12-633" fmla="*/ 5022 w 21600"/>
              <a:gd name="connsiteY12-634" fmla="*/ 9705 h 21600"/>
              <a:gd name="connsiteX13-635" fmla="*/ 7602 w 21600"/>
              <a:gd name="connsiteY13-636" fmla="*/ 8382 h 21600"/>
              <a:gd name="connsiteX14-637" fmla="*/ 3410 w 21600"/>
              <a:gd name="connsiteY14-638" fmla="*/ 6068 h 21600"/>
              <a:gd name="connsiteX15-639" fmla="*/ 0 w 21600"/>
              <a:gd name="connsiteY15-640" fmla="*/ 3890 h 21600"/>
              <a:gd name="connsiteX16-641" fmla="*/ 4392 w 21600"/>
              <a:gd name="connsiteY16-642" fmla="*/ 1841 h 21600"/>
              <a:gd name="connsiteX17-643" fmla="*/ 8472 w 21600"/>
              <a:gd name="connsiteY17-644" fmla="*/ 0 h 21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73" y="connsiteY12-74"/>
              </a:cxn>
              <a:cxn ang="0">
                <a:pos x="connsiteX13-101" y="connsiteY13-102"/>
              </a:cxn>
              <a:cxn ang="0">
                <a:pos x="connsiteX14-159" y="connsiteY14-160"/>
              </a:cxn>
              <a:cxn ang="0">
                <a:pos x="connsiteX15-191" y="connsiteY15-192"/>
              </a:cxn>
              <a:cxn ang="0">
                <a:pos x="connsiteX16-257" y="connsiteY16-258"/>
              </a:cxn>
              <a:cxn ang="0">
                <a:pos x="connsiteX17-463" y="connsiteY17-464"/>
              </a:cxn>
            </a:cxnLst>
            <a:rect l="l" t="t" r="r" b="b"/>
            <a:pathLst>
              <a:path w="21600" h="21600">
                <a:moveTo>
                  <a:pt x="8472" y="0"/>
                </a:moveTo>
                <a:lnTo>
                  <a:pt x="12453" y="5631"/>
                </a:lnTo>
                <a:lnTo>
                  <a:pt x="11050" y="6797"/>
                </a:lnTo>
                <a:cubicBezTo>
                  <a:pt x="12509" y="8151"/>
                  <a:pt x="14516" y="9751"/>
                  <a:pt x="14259" y="10007"/>
                </a:cubicBezTo>
                <a:lnTo>
                  <a:pt x="16421" y="12072"/>
                </a:lnTo>
                <a:lnTo>
                  <a:pt x="14631" y="13326"/>
                </a:lnTo>
                <a:cubicBezTo>
                  <a:pt x="15393" y="14226"/>
                  <a:pt x="16292" y="15238"/>
                  <a:pt x="17054" y="16138"/>
                </a:cubicBezTo>
                <a:cubicBezTo>
                  <a:pt x="17998" y="17241"/>
                  <a:pt x="18473" y="18021"/>
                  <a:pt x="19417" y="19124"/>
                </a:cubicBezTo>
                <a:lnTo>
                  <a:pt x="21600" y="21600"/>
                </a:lnTo>
                <a:cubicBezTo>
                  <a:pt x="18999" y="20154"/>
                  <a:pt x="16782" y="18832"/>
                  <a:pt x="14724" y="17386"/>
                </a:cubicBezTo>
                <a:lnTo>
                  <a:pt x="10012" y="14915"/>
                </a:lnTo>
                <a:lnTo>
                  <a:pt x="12222" y="13987"/>
                </a:lnTo>
                <a:lnTo>
                  <a:pt x="5022" y="9705"/>
                </a:lnTo>
                <a:lnTo>
                  <a:pt x="7602" y="8382"/>
                </a:lnTo>
                <a:cubicBezTo>
                  <a:pt x="6414" y="7611"/>
                  <a:pt x="4598" y="6839"/>
                  <a:pt x="3410" y="6068"/>
                </a:cubicBezTo>
                <a:lnTo>
                  <a:pt x="0" y="3890"/>
                </a:lnTo>
                <a:cubicBezTo>
                  <a:pt x="1886" y="2954"/>
                  <a:pt x="2506" y="2777"/>
                  <a:pt x="4392" y="1841"/>
                </a:cubicBezTo>
                <a:cubicBezTo>
                  <a:pt x="4556" y="1895"/>
                  <a:pt x="7294" y="657"/>
                  <a:pt x="8472" y="0"/>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6" name="Lightning Bolt 7"/>
          <p:cNvSpPr/>
          <p:nvPr userDrawn="1"/>
        </p:nvSpPr>
        <p:spPr bwMode="auto">
          <a:xfrm rot="9464079">
            <a:off x="2292830" y="3723175"/>
            <a:ext cx="2724844" cy="3289934"/>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1" fmla="*/ 8472 w 21600"/>
              <a:gd name="connsiteY0-2" fmla="*/ 0 h 21600"/>
              <a:gd name="connsiteX1-3" fmla="*/ 12453 w 21600"/>
              <a:gd name="connsiteY1-4" fmla="*/ 5631 h 21600"/>
              <a:gd name="connsiteX2-5" fmla="*/ 11050 w 21600"/>
              <a:gd name="connsiteY2-6" fmla="*/ 6797 h 21600"/>
              <a:gd name="connsiteX3-7" fmla="*/ 16577 w 21600"/>
              <a:gd name="connsiteY3-8" fmla="*/ 12007 h 21600"/>
              <a:gd name="connsiteX4-9" fmla="*/ 14767 w 21600"/>
              <a:gd name="connsiteY4-10" fmla="*/ 12877 h 21600"/>
              <a:gd name="connsiteX5-11" fmla="*/ 21600 w 21600"/>
              <a:gd name="connsiteY5-12" fmla="*/ 21600 h 21600"/>
              <a:gd name="connsiteX6-13" fmla="*/ 10012 w 21600"/>
              <a:gd name="connsiteY6-14" fmla="*/ 14915 h 21600"/>
              <a:gd name="connsiteX7-15" fmla="*/ 12222 w 21600"/>
              <a:gd name="connsiteY7-16" fmla="*/ 13987 h 21600"/>
              <a:gd name="connsiteX8-17" fmla="*/ 5022 w 21600"/>
              <a:gd name="connsiteY8-18" fmla="*/ 9705 h 21600"/>
              <a:gd name="connsiteX9-19" fmla="*/ 7602 w 21600"/>
              <a:gd name="connsiteY9-20" fmla="*/ 8382 h 21600"/>
              <a:gd name="connsiteX10-21" fmla="*/ 0 w 21600"/>
              <a:gd name="connsiteY10-22" fmla="*/ 3890 h 21600"/>
              <a:gd name="connsiteX11-23" fmla="*/ 8472 w 21600"/>
              <a:gd name="connsiteY11-24" fmla="*/ 0 h 21600"/>
              <a:gd name="connsiteX0-25" fmla="*/ 8472 w 21600"/>
              <a:gd name="connsiteY0-26" fmla="*/ 0 h 21600"/>
              <a:gd name="connsiteX1-27" fmla="*/ 12453 w 21600"/>
              <a:gd name="connsiteY1-28" fmla="*/ 5631 h 21600"/>
              <a:gd name="connsiteX2-29" fmla="*/ 11050 w 21600"/>
              <a:gd name="connsiteY2-30" fmla="*/ 6797 h 21600"/>
              <a:gd name="connsiteX3-31" fmla="*/ 16577 w 21600"/>
              <a:gd name="connsiteY3-32" fmla="*/ 12007 h 21600"/>
              <a:gd name="connsiteX4-33" fmla="*/ 14767 w 21600"/>
              <a:gd name="connsiteY4-34" fmla="*/ 12877 h 21600"/>
              <a:gd name="connsiteX5-35" fmla="*/ 21600 w 21600"/>
              <a:gd name="connsiteY5-36" fmla="*/ 21600 h 21600"/>
              <a:gd name="connsiteX6-37" fmla="*/ 10012 w 21600"/>
              <a:gd name="connsiteY6-38" fmla="*/ 14915 h 21600"/>
              <a:gd name="connsiteX7-39" fmla="*/ 12222 w 21600"/>
              <a:gd name="connsiteY7-40" fmla="*/ 13987 h 21600"/>
              <a:gd name="connsiteX8-41" fmla="*/ 5022 w 21600"/>
              <a:gd name="connsiteY8-42" fmla="*/ 9705 h 21600"/>
              <a:gd name="connsiteX9-43" fmla="*/ 7602 w 21600"/>
              <a:gd name="connsiteY9-44" fmla="*/ 8382 h 21600"/>
              <a:gd name="connsiteX10-45" fmla="*/ 4580 w 21600"/>
              <a:gd name="connsiteY10-46" fmla="*/ 6068 h 21600"/>
              <a:gd name="connsiteX11-47" fmla="*/ 0 w 21600"/>
              <a:gd name="connsiteY11-48" fmla="*/ 3890 h 21600"/>
              <a:gd name="connsiteX12" fmla="*/ 8472 w 21600"/>
              <a:gd name="connsiteY12" fmla="*/ 0 h 21600"/>
              <a:gd name="connsiteX0-49" fmla="*/ 8472 w 21600"/>
              <a:gd name="connsiteY0-50" fmla="*/ 0 h 21600"/>
              <a:gd name="connsiteX1-51" fmla="*/ 12453 w 21600"/>
              <a:gd name="connsiteY1-52" fmla="*/ 5631 h 21600"/>
              <a:gd name="connsiteX2-53" fmla="*/ 11050 w 21600"/>
              <a:gd name="connsiteY2-54" fmla="*/ 6797 h 21600"/>
              <a:gd name="connsiteX3-55" fmla="*/ 16577 w 21600"/>
              <a:gd name="connsiteY3-56" fmla="*/ 12007 h 21600"/>
              <a:gd name="connsiteX4-57" fmla="*/ 14767 w 21600"/>
              <a:gd name="connsiteY4-58" fmla="*/ 12877 h 21600"/>
              <a:gd name="connsiteX5-59" fmla="*/ 21600 w 21600"/>
              <a:gd name="connsiteY5-60" fmla="*/ 21600 h 21600"/>
              <a:gd name="connsiteX6-61" fmla="*/ 14069 w 21600"/>
              <a:gd name="connsiteY6-62" fmla="*/ 16700 h 21600"/>
              <a:gd name="connsiteX7-63" fmla="*/ 10012 w 21600"/>
              <a:gd name="connsiteY7-64" fmla="*/ 14915 h 21600"/>
              <a:gd name="connsiteX8-65" fmla="*/ 12222 w 21600"/>
              <a:gd name="connsiteY8-66" fmla="*/ 13987 h 21600"/>
              <a:gd name="connsiteX9-67" fmla="*/ 5022 w 21600"/>
              <a:gd name="connsiteY9-68" fmla="*/ 9705 h 21600"/>
              <a:gd name="connsiteX10-69" fmla="*/ 7602 w 21600"/>
              <a:gd name="connsiteY10-70" fmla="*/ 8382 h 21600"/>
              <a:gd name="connsiteX11-71" fmla="*/ 4580 w 21600"/>
              <a:gd name="connsiteY11-72" fmla="*/ 6068 h 21600"/>
              <a:gd name="connsiteX12-73" fmla="*/ 0 w 21600"/>
              <a:gd name="connsiteY12-74" fmla="*/ 3890 h 21600"/>
              <a:gd name="connsiteX13" fmla="*/ 8472 w 21600"/>
              <a:gd name="connsiteY13" fmla="*/ 0 h 21600"/>
              <a:gd name="connsiteX0-75" fmla="*/ 8472 w 21600"/>
              <a:gd name="connsiteY0-76" fmla="*/ 0 h 21600"/>
              <a:gd name="connsiteX1-77" fmla="*/ 12453 w 21600"/>
              <a:gd name="connsiteY1-78" fmla="*/ 5631 h 21600"/>
              <a:gd name="connsiteX2-79" fmla="*/ 11050 w 21600"/>
              <a:gd name="connsiteY2-80" fmla="*/ 6797 h 21600"/>
              <a:gd name="connsiteX3-81" fmla="*/ 16577 w 21600"/>
              <a:gd name="connsiteY3-82" fmla="*/ 12007 h 21600"/>
              <a:gd name="connsiteX4-83" fmla="*/ 14767 w 21600"/>
              <a:gd name="connsiteY4-84" fmla="*/ 12877 h 21600"/>
              <a:gd name="connsiteX5-85" fmla="*/ 21600 w 21600"/>
              <a:gd name="connsiteY5-86" fmla="*/ 21600 h 21600"/>
              <a:gd name="connsiteX6-87" fmla="*/ 14069 w 21600"/>
              <a:gd name="connsiteY6-88" fmla="*/ 16700 h 21600"/>
              <a:gd name="connsiteX7-89" fmla="*/ 10012 w 21600"/>
              <a:gd name="connsiteY7-90" fmla="*/ 14915 h 21600"/>
              <a:gd name="connsiteX8-91" fmla="*/ 12222 w 21600"/>
              <a:gd name="connsiteY8-92" fmla="*/ 13987 h 21600"/>
              <a:gd name="connsiteX9-93" fmla="*/ 5022 w 21600"/>
              <a:gd name="connsiteY9-94" fmla="*/ 9705 h 21600"/>
              <a:gd name="connsiteX10-95" fmla="*/ 7602 w 21600"/>
              <a:gd name="connsiteY10-96" fmla="*/ 8382 h 21600"/>
              <a:gd name="connsiteX11-97" fmla="*/ 4580 w 21600"/>
              <a:gd name="connsiteY11-98" fmla="*/ 6068 h 21600"/>
              <a:gd name="connsiteX12-99" fmla="*/ 0 w 21600"/>
              <a:gd name="connsiteY12-100" fmla="*/ 3890 h 21600"/>
              <a:gd name="connsiteX13-101" fmla="*/ 8472 w 21600"/>
              <a:gd name="connsiteY13-102" fmla="*/ 0 h 21600"/>
              <a:gd name="connsiteX0-103" fmla="*/ 8472 w 21600"/>
              <a:gd name="connsiteY0-104" fmla="*/ 0 h 21600"/>
              <a:gd name="connsiteX1-105" fmla="*/ 12453 w 21600"/>
              <a:gd name="connsiteY1-106" fmla="*/ 5631 h 21600"/>
              <a:gd name="connsiteX2-107" fmla="*/ 11050 w 21600"/>
              <a:gd name="connsiteY2-108" fmla="*/ 6797 h 21600"/>
              <a:gd name="connsiteX3-109" fmla="*/ 16577 w 21600"/>
              <a:gd name="connsiteY3-110" fmla="*/ 12007 h 21600"/>
              <a:gd name="connsiteX4-111" fmla="*/ 14767 w 21600"/>
              <a:gd name="connsiteY4-112" fmla="*/ 12877 h 21600"/>
              <a:gd name="connsiteX5-113" fmla="*/ 17054 w 21600"/>
              <a:gd name="connsiteY5-114" fmla="*/ 16138 h 21600"/>
              <a:gd name="connsiteX6-115" fmla="*/ 21600 w 21600"/>
              <a:gd name="connsiteY6-116" fmla="*/ 21600 h 21600"/>
              <a:gd name="connsiteX7-117" fmla="*/ 14069 w 21600"/>
              <a:gd name="connsiteY7-118" fmla="*/ 16700 h 21600"/>
              <a:gd name="connsiteX8-119" fmla="*/ 10012 w 21600"/>
              <a:gd name="connsiteY8-120" fmla="*/ 14915 h 21600"/>
              <a:gd name="connsiteX9-121" fmla="*/ 12222 w 21600"/>
              <a:gd name="connsiteY9-122" fmla="*/ 13987 h 21600"/>
              <a:gd name="connsiteX10-123" fmla="*/ 5022 w 21600"/>
              <a:gd name="connsiteY10-124" fmla="*/ 9705 h 21600"/>
              <a:gd name="connsiteX11-125" fmla="*/ 7602 w 21600"/>
              <a:gd name="connsiteY11-126" fmla="*/ 8382 h 21600"/>
              <a:gd name="connsiteX12-127" fmla="*/ 4580 w 21600"/>
              <a:gd name="connsiteY12-128" fmla="*/ 6068 h 21600"/>
              <a:gd name="connsiteX13-129" fmla="*/ 0 w 21600"/>
              <a:gd name="connsiteY13-130" fmla="*/ 3890 h 21600"/>
              <a:gd name="connsiteX14" fmla="*/ 8472 w 21600"/>
              <a:gd name="connsiteY14" fmla="*/ 0 h 21600"/>
              <a:gd name="connsiteX0-131" fmla="*/ 8472 w 21600"/>
              <a:gd name="connsiteY0-132" fmla="*/ 0 h 21600"/>
              <a:gd name="connsiteX1-133" fmla="*/ 12453 w 21600"/>
              <a:gd name="connsiteY1-134" fmla="*/ 5631 h 21600"/>
              <a:gd name="connsiteX2-135" fmla="*/ 11050 w 21600"/>
              <a:gd name="connsiteY2-136" fmla="*/ 6797 h 21600"/>
              <a:gd name="connsiteX3-137" fmla="*/ 14883 w 21600"/>
              <a:gd name="connsiteY3-138" fmla="*/ 10858 h 21600"/>
              <a:gd name="connsiteX4-139" fmla="*/ 16577 w 21600"/>
              <a:gd name="connsiteY4-140" fmla="*/ 12007 h 21600"/>
              <a:gd name="connsiteX5-141" fmla="*/ 14767 w 21600"/>
              <a:gd name="connsiteY5-142" fmla="*/ 12877 h 21600"/>
              <a:gd name="connsiteX6-143" fmla="*/ 17054 w 21600"/>
              <a:gd name="connsiteY6-144" fmla="*/ 16138 h 21600"/>
              <a:gd name="connsiteX7-145" fmla="*/ 21600 w 21600"/>
              <a:gd name="connsiteY7-146" fmla="*/ 21600 h 21600"/>
              <a:gd name="connsiteX8-147" fmla="*/ 14069 w 21600"/>
              <a:gd name="connsiteY8-148" fmla="*/ 16700 h 21600"/>
              <a:gd name="connsiteX9-149" fmla="*/ 10012 w 21600"/>
              <a:gd name="connsiteY9-150" fmla="*/ 14915 h 21600"/>
              <a:gd name="connsiteX10-151" fmla="*/ 12222 w 21600"/>
              <a:gd name="connsiteY10-152" fmla="*/ 13987 h 21600"/>
              <a:gd name="connsiteX11-153" fmla="*/ 5022 w 21600"/>
              <a:gd name="connsiteY11-154" fmla="*/ 9705 h 21600"/>
              <a:gd name="connsiteX12-155" fmla="*/ 7602 w 21600"/>
              <a:gd name="connsiteY12-156" fmla="*/ 8382 h 21600"/>
              <a:gd name="connsiteX13-157" fmla="*/ 4580 w 21600"/>
              <a:gd name="connsiteY13-158" fmla="*/ 6068 h 21600"/>
              <a:gd name="connsiteX14-159" fmla="*/ 0 w 21600"/>
              <a:gd name="connsiteY14-160" fmla="*/ 3890 h 21600"/>
              <a:gd name="connsiteX15" fmla="*/ 8472 w 21600"/>
              <a:gd name="connsiteY15" fmla="*/ 0 h 21600"/>
              <a:gd name="connsiteX0-161" fmla="*/ 8472 w 21600"/>
              <a:gd name="connsiteY0-162" fmla="*/ 0 h 21600"/>
              <a:gd name="connsiteX1-163" fmla="*/ 12453 w 21600"/>
              <a:gd name="connsiteY1-164" fmla="*/ 5631 h 21600"/>
              <a:gd name="connsiteX2-165" fmla="*/ 11050 w 21600"/>
              <a:gd name="connsiteY2-166" fmla="*/ 6797 h 21600"/>
              <a:gd name="connsiteX3-167" fmla="*/ 14883 w 21600"/>
              <a:gd name="connsiteY3-168" fmla="*/ 10072 h 21600"/>
              <a:gd name="connsiteX4-169" fmla="*/ 16577 w 21600"/>
              <a:gd name="connsiteY4-170" fmla="*/ 12007 h 21600"/>
              <a:gd name="connsiteX5-171" fmla="*/ 14767 w 21600"/>
              <a:gd name="connsiteY5-172" fmla="*/ 12877 h 21600"/>
              <a:gd name="connsiteX6-173" fmla="*/ 17054 w 21600"/>
              <a:gd name="connsiteY6-174" fmla="*/ 16138 h 21600"/>
              <a:gd name="connsiteX7-175" fmla="*/ 21600 w 21600"/>
              <a:gd name="connsiteY7-176" fmla="*/ 21600 h 21600"/>
              <a:gd name="connsiteX8-177" fmla="*/ 14069 w 21600"/>
              <a:gd name="connsiteY8-178" fmla="*/ 16700 h 21600"/>
              <a:gd name="connsiteX9-179" fmla="*/ 10012 w 21600"/>
              <a:gd name="connsiteY9-180" fmla="*/ 14915 h 21600"/>
              <a:gd name="connsiteX10-181" fmla="*/ 12222 w 21600"/>
              <a:gd name="connsiteY10-182" fmla="*/ 13987 h 21600"/>
              <a:gd name="connsiteX11-183" fmla="*/ 5022 w 21600"/>
              <a:gd name="connsiteY11-184" fmla="*/ 9705 h 21600"/>
              <a:gd name="connsiteX12-185" fmla="*/ 7602 w 21600"/>
              <a:gd name="connsiteY12-186" fmla="*/ 8382 h 21600"/>
              <a:gd name="connsiteX13-187" fmla="*/ 4580 w 21600"/>
              <a:gd name="connsiteY13-188" fmla="*/ 6068 h 21600"/>
              <a:gd name="connsiteX14-189" fmla="*/ 0 w 21600"/>
              <a:gd name="connsiteY14-190" fmla="*/ 3890 h 21600"/>
              <a:gd name="connsiteX15-191" fmla="*/ 8472 w 21600"/>
              <a:gd name="connsiteY15-192" fmla="*/ 0 h 21600"/>
              <a:gd name="connsiteX0-193" fmla="*/ 8472 w 21600"/>
              <a:gd name="connsiteY0-194" fmla="*/ 0 h 21600"/>
              <a:gd name="connsiteX1-195" fmla="*/ 12453 w 21600"/>
              <a:gd name="connsiteY1-196" fmla="*/ 5631 h 21600"/>
              <a:gd name="connsiteX2-197" fmla="*/ 11050 w 21600"/>
              <a:gd name="connsiteY2-198" fmla="*/ 6797 h 21600"/>
              <a:gd name="connsiteX3-199" fmla="*/ 14883 w 21600"/>
              <a:gd name="connsiteY3-200" fmla="*/ 10072 h 21600"/>
              <a:gd name="connsiteX4-201" fmla="*/ 16577 w 21600"/>
              <a:gd name="connsiteY4-202" fmla="*/ 12007 h 21600"/>
              <a:gd name="connsiteX5-203" fmla="*/ 14767 w 21600"/>
              <a:gd name="connsiteY5-204" fmla="*/ 12877 h 21600"/>
              <a:gd name="connsiteX6-205" fmla="*/ 17054 w 21600"/>
              <a:gd name="connsiteY6-206" fmla="*/ 16138 h 21600"/>
              <a:gd name="connsiteX7-207" fmla="*/ 21600 w 21600"/>
              <a:gd name="connsiteY7-208" fmla="*/ 21600 h 21600"/>
              <a:gd name="connsiteX8-209" fmla="*/ 14069 w 21600"/>
              <a:gd name="connsiteY8-210" fmla="*/ 16700 h 21600"/>
              <a:gd name="connsiteX9-211" fmla="*/ 10012 w 21600"/>
              <a:gd name="connsiteY9-212" fmla="*/ 14915 h 21600"/>
              <a:gd name="connsiteX10-213" fmla="*/ 12222 w 21600"/>
              <a:gd name="connsiteY10-214" fmla="*/ 13987 h 21600"/>
              <a:gd name="connsiteX11-215" fmla="*/ 5022 w 21600"/>
              <a:gd name="connsiteY11-216" fmla="*/ 9705 h 21600"/>
              <a:gd name="connsiteX12-217" fmla="*/ 7602 w 21600"/>
              <a:gd name="connsiteY12-218" fmla="*/ 8382 h 21600"/>
              <a:gd name="connsiteX13-219" fmla="*/ 4580 w 21600"/>
              <a:gd name="connsiteY13-220" fmla="*/ 6068 h 21600"/>
              <a:gd name="connsiteX14-221" fmla="*/ 0 w 21600"/>
              <a:gd name="connsiteY14-222" fmla="*/ 3890 h 21600"/>
              <a:gd name="connsiteX15-223" fmla="*/ 5250 w 21600"/>
              <a:gd name="connsiteY15-224" fmla="*/ 1195 h 21600"/>
              <a:gd name="connsiteX16" fmla="*/ 8472 w 21600"/>
              <a:gd name="connsiteY16" fmla="*/ 0 h 21600"/>
              <a:gd name="connsiteX0-225" fmla="*/ 8472 w 21600"/>
              <a:gd name="connsiteY0-226" fmla="*/ 0 h 21600"/>
              <a:gd name="connsiteX1-227" fmla="*/ 12453 w 21600"/>
              <a:gd name="connsiteY1-228" fmla="*/ 5631 h 21600"/>
              <a:gd name="connsiteX2-229" fmla="*/ 11050 w 21600"/>
              <a:gd name="connsiteY2-230" fmla="*/ 6797 h 21600"/>
              <a:gd name="connsiteX3-231" fmla="*/ 14883 w 21600"/>
              <a:gd name="connsiteY3-232" fmla="*/ 10072 h 21600"/>
              <a:gd name="connsiteX4-233" fmla="*/ 16577 w 21600"/>
              <a:gd name="connsiteY4-234" fmla="*/ 12007 h 21600"/>
              <a:gd name="connsiteX5-235" fmla="*/ 14631 w 21600"/>
              <a:gd name="connsiteY5-236" fmla="*/ 13326 h 21600"/>
              <a:gd name="connsiteX6-237" fmla="*/ 17054 w 21600"/>
              <a:gd name="connsiteY6-238" fmla="*/ 16138 h 21600"/>
              <a:gd name="connsiteX7-239" fmla="*/ 21600 w 21600"/>
              <a:gd name="connsiteY7-240" fmla="*/ 21600 h 21600"/>
              <a:gd name="connsiteX8-241" fmla="*/ 14069 w 21600"/>
              <a:gd name="connsiteY8-242" fmla="*/ 16700 h 21600"/>
              <a:gd name="connsiteX9-243" fmla="*/ 10012 w 21600"/>
              <a:gd name="connsiteY9-244" fmla="*/ 14915 h 21600"/>
              <a:gd name="connsiteX10-245" fmla="*/ 12222 w 21600"/>
              <a:gd name="connsiteY10-246" fmla="*/ 13987 h 21600"/>
              <a:gd name="connsiteX11-247" fmla="*/ 5022 w 21600"/>
              <a:gd name="connsiteY11-248" fmla="*/ 9705 h 21600"/>
              <a:gd name="connsiteX12-249" fmla="*/ 7602 w 21600"/>
              <a:gd name="connsiteY12-250" fmla="*/ 8382 h 21600"/>
              <a:gd name="connsiteX13-251" fmla="*/ 4580 w 21600"/>
              <a:gd name="connsiteY13-252" fmla="*/ 6068 h 21600"/>
              <a:gd name="connsiteX14-253" fmla="*/ 0 w 21600"/>
              <a:gd name="connsiteY14-254" fmla="*/ 3890 h 21600"/>
              <a:gd name="connsiteX15-255" fmla="*/ 5250 w 21600"/>
              <a:gd name="connsiteY15-256" fmla="*/ 1195 h 21600"/>
              <a:gd name="connsiteX16-257" fmla="*/ 8472 w 21600"/>
              <a:gd name="connsiteY16-258" fmla="*/ 0 h 21600"/>
              <a:gd name="connsiteX0-259" fmla="*/ 8472 w 21600"/>
              <a:gd name="connsiteY0-260" fmla="*/ 0 h 21600"/>
              <a:gd name="connsiteX1-261" fmla="*/ 12453 w 21600"/>
              <a:gd name="connsiteY1-262" fmla="*/ 5631 h 21600"/>
              <a:gd name="connsiteX2-263" fmla="*/ 11050 w 21600"/>
              <a:gd name="connsiteY2-264" fmla="*/ 6797 h 21600"/>
              <a:gd name="connsiteX3-265" fmla="*/ 14883 w 21600"/>
              <a:gd name="connsiteY3-266" fmla="*/ 10072 h 21600"/>
              <a:gd name="connsiteX4-267" fmla="*/ 16577 w 21600"/>
              <a:gd name="connsiteY4-268" fmla="*/ 12007 h 21600"/>
              <a:gd name="connsiteX5-269" fmla="*/ 14631 w 21600"/>
              <a:gd name="connsiteY5-270" fmla="*/ 13326 h 21600"/>
              <a:gd name="connsiteX6-271" fmla="*/ 17054 w 21600"/>
              <a:gd name="connsiteY6-272" fmla="*/ 16138 h 21600"/>
              <a:gd name="connsiteX7-273" fmla="*/ 21600 w 21600"/>
              <a:gd name="connsiteY7-274" fmla="*/ 21600 h 21600"/>
              <a:gd name="connsiteX8-275" fmla="*/ 15426 w 21600"/>
              <a:gd name="connsiteY8-276" fmla="*/ 18161 h 21600"/>
              <a:gd name="connsiteX9-277" fmla="*/ 10012 w 21600"/>
              <a:gd name="connsiteY9-278" fmla="*/ 14915 h 21600"/>
              <a:gd name="connsiteX10-279" fmla="*/ 12222 w 21600"/>
              <a:gd name="connsiteY10-280" fmla="*/ 13987 h 21600"/>
              <a:gd name="connsiteX11-281" fmla="*/ 5022 w 21600"/>
              <a:gd name="connsiteY11-282" fmla="*/ 9705 h 21600"/>
              <a:gd name="connsiteX12-283" fmla="*/ 7602 w 21600"/>
              <a:gd name="connsiteY12-284" fmla="*/ 8382 h 21600"/>
              <a:gd name="connsiteX13-285" fmla="*/ 4580 w 21600"/>
              <a:gd name="connsiteY13-286" fmla="*/ 6068 h 21600"/>
              <a:gd name="connsiteX14-287" fmla="*/ 0 w 21600"/>
              <a:gd name="connsiteY14-288" fmla="*/ 3890 h 21600"/>
              <a:gd name="connsiteX15-289" fmla="*/ 5250 w 21600"/>
              <a:gd name="connsiteY15-290" fmla="*/ 1195 h 21600"/>
              <a:gd name="connsiteX16-291" fmla="*/ 8472 w 21600"/>
              <a:gd name="connsiteY16-292" fmla="*/ 0 h 21600"/>
              <a:gd name="connsiteX0-293" fmla="*/ 8472 w 21600"/>
              <a:gd name="connsiteY0-294" fmla="*/ 0 h 21600"/>
              <a:gd name="connsiteX1-295" fmla="*/ 12453 w 21600"/>
              <a:gd name="connsiteY1-296" fmla="*/ 5631 h 21600"/>
              <a:gd name="connsiteX2-297" fmla="*/ 11050 w 21600"/>
              <a:gd name="connsiteY2-298" fmla="*/ 6797 h 21600"/>
              <a:gd name="connsiteX3-299" fmla="*/ 14259 w 21600"/>
              <a:gd name="connsiteY3-300" fmla="*/ 10007 h 21600"/>
              <a:gd name="connsiteX4-301" fmla="*/ 16577 w 21600"/>
              <a:gd name="connsiteY4-302" fmla="*/ 12007 h 21600"/>
              <a:gd name="connsiteX5-303" fmla="*/ 14631 w 21600"/>
              <a:gd name="connsiteY5-304" fmla="*/ 13326 h 21600"/>
              <a:gd name="connsiteX6-305" fmla="*/ 17054 w 21600"/>
              <a:gd name="connsiteY6-306" fmla="*/ 16138 h 21600"/>
              <a:gd name="connsiteX7-307" fmla="*/ 21600 w 21600"/>
              <a:gd name="connsiteY7-308" fmla="*/ 21600 h 21600"/>
              <a:gd name="connsiteX8-309" fmla="*/ 15426 w 21600"/>
              <a:gd name="connsiteY8-310" fmla="*/ 18161 h 21600"/>
              <a:gd name="connsiteX9-311" fmla="*/ 10012 w 21600"/>
              <a:gd name="connsiteY9-312" fmla="*/ 14915 h 21600"/>
              <a:gd name="connsiteX10-313" fmla="*/ 12222 w 21600"/>
              <a:gd name="connsiteY10-314" fmla="*/ 13987 h 21600"/>
              <a:gd name="connsiteX11-315" fmla="*/ 5022 w 21600"/>
              <a:gd name="connsiteY11-316" fmla="*/ 9705 h 21600"/>
              <a:gd name="connsiteX12-317" fmla="*/ 7602 w 21600"/>
              <a:gd name="connsiteY12-318" fmla="*/ 8382 h 21600"/>
              <a:gd name="connsiteX13-319" fmla="*/ 4580 w 21600"/>
              <a:gd name="connsiteY13-320" fmla="*/ 6068 h 21600"/>
              <a:gd name="connsiteX14-321" fmla="*/ 0 w 21600"/>
              <a:gd name="connsiteY14-322" fmla="*/ 3890 h 21600"/>
              <a:gd name="connsiteX15-323" fmla="*/ 5250 w 21600"/>
              <a:gd name="connsiteY15-324" fmla="*/ 1195 h 21600"/>
              <a:gd name="connsiteX16-325" fmla="*/ 8472 w 21600"/>
              <a:gd name="connsiteY16-326" fmla="*/ 0 h 21600"/>
              <a:gd name="connsiteX0-327" fmla="*/ 8472 w 21600"/>
              <a:gd name="connsiteY0-328" fmla="*/ 0 h 21600"/>
              <a:gd name="connsiteX1-329" fmla="*/ 12453 w 21600"/>
              <a:gd name="connsiteY1-330" fmla="*/ 5631 h 21600"/>
              <a:gd name="connsiteX2-331" fmla="*/ 11050 w 21600"/>
              <a:gd name="connsiteY2-332" fmla="*/ 6797 h 21600"/>
              <a:gd name="connsiteX3-333" fmla="*/ 14259 w 21600"/>
              <a:gd name="connsiteY3-334" fmla="*/ 10007 h 21600"/>
              <a:gd name="connsiteX4-335" fmla="*/ 16577 w 21600"/>
              <a:gd name="connsiteY4-336" fmla="*/ 12007 h 21600"/>
              <a:gd name="connsiteX5-337" fmla="*/ 14631 w 21600"/>
              <a:gd name="connsiteY5-338" fmla="*/ 13326 h 21600"/>
              <a:gd name="connsiteX6-339" fmla="*/ 17054 w 21600"/>
              <a:gd name="connsiteY6-340" fmla="*/ 16138 h 21600"/>
              <a:gd name="connsiteX7-341" fmla="*/ 21600 w 21600"/>
              <a:gd name="connsiteY7-342" fmla="*/ 21600 h 21600"/>
              <a:gd name="connsiteX8-343" fmla="*/ 14724 w 21600"/>
              <a:gd name="connsiteY8-344" fmla="*/ 17386 h 21600"/>
              <a:gd name="connsiteX9-345" fmla="*/ 10012 w 21600"/>
              <a:gd name="connsiteY9-346" fmla="*/ 14915 h 21600"/>
              <a:gd name="connsiteX10-347" fmla="*/ 12222 w 21600"/>
              <a:gd name="connsiteY10-348" fmla="*/ 13987 h 21600"/>
              <a:gd name="connsiteX11-349" fmla="*/ 5022 w 21600"/>
              <a:gd name="connsiteY11-350" fmla="*/ 9705 h 21600"/>
              <a:gd name="connsiteX12-351" fmla="*/ 7602 w 21600"/>
              <a:gd name="connsiteY12-352" fmla="*/ 8382 h 21600"/>
              <a:gd name="connsiteX13-353" fmla="*/ 4580 w 21600"/>
              <a:gd name="connsiteY13-354" fmla="*/ 6068 h 21600"/>
              <a:gd name="connsiteX14-355" fmla="*/ 0 w 21600"/>
              <a:gd name="connsiteY14-356" fmla="*/ 3890 h 21600"/>
              <a:gd name="connsiteX15-357" fmla="*/ 5250 w 21600"/>
              <a:gd name="connsiteY15-358" fmla="*/ 1195 h 21600"/>
              <a:gd name="connsiteX16-359" fmla="*/ 8472 w 21600"/>
              <a:gd name="connsiteY16-360" fmla="*/ 0 h 21600"/>
              <a:gd name="connsiteX0-361" fmla="*/ 8472 w 21600"/>
              <a:gd name="connsiteY0-362" fmla="*/ 0 h 21600"/>
              <a:gd name="connsiteX1-363" fmla="*/ 12453 w 21600"/>
              <a:gd name="connsiteY1-364" fmla="*/ 5631 h 21600"/>
              <a:gd name="connsiteX2-365" fmla="*/ 11050 w 21600"/>
              <a:gd name="connsiteY2-366" fmla="*/ 6797 h 21600"/>
              <a:gd name="connsiteX3-367" fmla="*/ 14259 w 21600"/>
              <a:gd name="connsiteY3-368" fmla="*/ 10007 h 21600"/>
              <a:gd name="connsiteX4-369" fmla="*/ 16577 w 21600"/>
              <a:gd name="connsiteY4-370" fmla="*/ 12007 h 21600"/>
              <a:gd name="connsiteX5-371" fmla="*/ 14631 w 21600"/>
              <a:gd name="connsiteY5-372" fmla="*/ 13326 h 21600"/>
              <a:gd name="connsiteX6-373" fmla="*/ 17054 w 21600"/>
              <a:gd name="connsiteY6-374" fmla="*/ 16138 h 21600"/>
              <a:gd name="connsiteX7-375" fmla="*/ 21600 w 21600"/>
              <a:gd name="connsiteY7-376" fmla="*/ 21600 h 21600"/>
              <a:gd name="connsiteX8-377" fmla="*/ 14724 w 21600"/>
              <a:gd name="connsiteY8-378" fmla="*/ 17386 h 21600"/>
              <a:gd name="connsiteX9-379" fmla="*/ 10012 w 21600"/>
              <a:gd name="connsiteY9-380" fmla="*/ 14915 h 21600"/>
              <a:gd name="connsiteX10-381" fmla="*/ 12222 w 21600"/>
              <a:gd name="connsiteY10-382" fmla="*/ 13987 h 21600"/>
              <a:gd name="connsiteX11-383" fmla="*/ 5022 w 21600"/>
              <a:gd name="connsiteY11-384" fmla="*/ 9705 h 21600"/>
              <a:gd name="connsiteX12-385" fmla="*/ 7602 w 21600"/>
              <a:gd name="connsiteY12-386" fmla="*/ 8382 h 21600"/>
              <a:gd name="connsiteX13-387" fmla="*/ 3410 w 21600"/>
              <a:gd name="connsiteY13-388" fmla="*/ 6068 h 21600"/>
              <a:gd name="connsiteX14-389" fmla="*/ 0 w 21600"/>
              <a:gd name="connsiteY14-390" fmla="*/ 3890 h 21600"/>
              <a:gd name="connsiteX15-391" fmla="*/ 5250 w 21600"/>
              <a:gd name="connsiteY15-392" fmla="*/ 1195 h 21600"/>
              <a:gd name="connsiteX16-393" fmla="*/ 8472 w 21600"/>
              <a:gd name="connsiteY16-394" fmla="*/ 0 h 21600"/>
              <a:gd name="connsiteX0-395" fmla="*/ 8472 w 21600"/>
              <a:gd name="connsiteY0-396" fmla="*/ 0 h 21600"/>
              <a:gd name="connsiteX1-397" fmla="*/ 12453 w 21600"/>
              <a:gd name="connsiteY1-398" fmla="*/ 5631 h 21600"/>
              <a:gd name="connsiteX2-399" fmla="*/ 11050 w 21600"/>
              <a:gd name="connsiteY2-400" fmla="*/ 6797 h 21600"/>
              <a:gd name="connsiteX3-401" fmla="*/ 14259 w 21600"/>
              <a:gd name="connsiteY3-402" fmla="*/ 10007 h 21600"/>
              <a:gd name="connsiteX4-403" fmla="*/ 16577 w 21600"/>
              <a:gd name="connsiteY4-404" fmla="*/ 12007 h 21600"/>
              <a:gd name="connsiteX5-405" fmla="*/ 14631 w 21600"/>
              <a:gd name="connsiteY5-406" fmla="*/ 13326 h 21600"/>
              <a:gd name="connsiteX6-407" fmla="*/ 17054 w 21600"/>
              <a:gd name="connsiteY6-408" fmla="*/ 16138 h 21600"/>
              <a:gd name="connsiteX7-409" fmla="*/ 19417 w 21600"/>
              <a:gd name="connsiteY7-410" fmla="*/ 19124 h 21600"/>
              <a:gd name="connsiteX8-411" fmla="*/ 21600 w 21600"/>
              <a:gd name="connsiteY8-412" fmla="*/ 21600 h 21600"/>
              <a:gd name="connsiteX9-413" fmla="*/ 14724 w 21600"/>
              <a:gd name="connsiteY9-414" fmla="*/ 17386 h 21600"/>
              <a:gd name="connsiteX10-415" fmla="*/ 10012 w 21600"/>
              <a:gd name="connsiteY10-416" fmla="*/ 14915 h 21600"/>
              <a:gd name="connsiteX11-417" fmla="*/ 12222 w 21600"/>
              <a:gd name="connsiteY11-418" fmla="*/ 13987 h 21600"/>
              <a:gd name="connsiteX12-419" fmla="*/ 5022 w 21600"/>
              <a:gd name="connsiteY12-420" fmla="*/ 9705 h 21600"/>
              <a:gd name="connsiteX13-421" fmla="*/ 7602 w 21600"/>
              <a:gd name="connsiteY13-422" fmla="*/ 8382 h 21600"/>
              <a:gd name="connsiteX14-423" fmla="*/ 3410 w 21600"/>
              <a:gd name="connsiteY14-424" fmla="*/ 6068 h 21600"/>
              <a:gd name="connsiteX15-425" fmla="*/ 0 w 21600"/>
              <a:gd name="connsiteY15-426" fmla="*/ 3890 h 21600"/>
              <a:gd name="connsiteX16-427" fmla="*/ 5250 w 21600"/>
              <a:gd name="connsiteY16-428" fmla="*/ 1195 h 21600"/>
              <a:gd name="connsiteX17" fmla="*/ 8472 w 21600"/>
              <a:gd name="connsiteY17" fmla="*/ 0 h 21600"/>
              <a:gd name="connsiteX0-429" fmla="*/ 8472 w 21600"/>
              <a:gd name="connsiteY0-430" fmla="*/ 0 h 21600"/>
              <a:gd name="connsiteX1-431" fmla="*/ 12453 w 21600"/>
              <a:gd name="connsiteY1-432" fmla="*/ 5631 h 21600"/>
              <a:gd name="connsiteX2-433" fmla="*/ 11050 w 21600"/>
              <a:gd name="connsiteY2-434" fmla="*/ 6797 h 21600"/>
              <a:gd name="connsiteX3-435" fmla="*/ 14259 w 21600"/>
              <a:gd name="connsiteY3-436" fmla="*/ 10007 h 21600"/>
              <a:gd name="connsiteX4-437" fmla="*/ 16577 w 21600"/>
              <a:gd name="connsiteY4-438" fmla="*/ 12007 h 21600"/>
              <a:gd name="connsiteX5-439" fmla="*/ 14631 w 21600"/>
              <a:gd name="connsiteY5-440" fmla="*/ 13326 h 21600"/>
              <a:gd name="connsiteX6-441" fmla="*/ 17054 w 21600"/>
              <a:gd name="connsiteY6-442" fmla="*/ 16138 h 21600"/>
              <a:gd name="connsiteX7-443" fmla="*/ 19417 w 21600"/>
              <a:gd name="connsiteY7-444" fmla="*/ 19124 h 21600"/>
              <a:gd name="connsiteX8-445" fmla="*/ 21600 w 21600"/>
              <a:gd name="connsiteY8-446" fmla="*/ 21600 h 21600"/>
              <a:gd name="connsiteX9-447" fmla="*/ 14724 w 21600"/>
              <a:gd name="connsiteY9-448" fmla="*/ 17386 h 21600"/>
              <a:gd name="connsiteX10-449" fmla="*/ 10012 w 21600"/>
              <a:gd name="connsiteY10-450" fmla="*/ 14915 h 21600"/>
              <a:gd name="connsiteX11-451" fmla="*/ 12222 w 21600"/>
              <a:gd name="connsiteY11-452" fmla="*/ 13987 h 21600"/>
              <a:gd name="connsiteX12-453" fmla="*/ 5022 w 21600"/>
              <a:gd name="connsiteY12-454" fmla="*/ 9705 h 21600"/>
              <a:gd name="connsiteX13-455" fmla="*/ 7602 w 21600"/>
              <a:gd name="connsiteY13-456" fmla="*/ 8382 h 21600"/>
              <a:gd name="connsiteX14-457" fmla="*/ 3410 w 21600"/>
              <a:gd name="connsiteY14-458" fmla="*/ 6068 h 21600"/>
              <a:gd name="connsiteX15-459" fmla="*/ 0 w 21600"/>
              <a:gd name="connsiteY15-460" fmla="*/ 3890 h 21600"/>
              <a:gd name="connsiteX16-461" fmla="*/ 4938 w 21600"/>
              <a:gd name="connsiteY16-462" fmla="*/ 1970 h 21600"/>
              <a:gd name="connsiteX17-463" fmla="*/ 8472 w 21600"/>
              <a:gd name="connsiteY17-464" fmla="*/ 0 h 21600"/>
              <a:gd name="connsiteX0-465" fmla="*/ 8472 w 21600"/>
              <a:gd name="connsiteY0-466" fmla="*/ 0 h 21600"/>
              <a:gd name="connsiteX1-467" fmla="*/ 12453 w 21600"/>
              <a:gd name="connsiteY1-468" fmla="*/ 5631 h 21600"/>
              <a:gd name="connsiteX2-469" fmla="*/ 11050 w 21600"/>
              <a:gd name="connsiteY2-470" fmla="*/ 6797 h 21600"/>
              <a:gd name="connsiteX3-471" fmla="*/ 14259 w 21600"/>
              <a:gd name="connsiteY3-472" fmla="*/ 10007 h 21600"/>
              <a:gd name="connsiteX4-473" fmla="*/ 16577 w 21600"/>
              <a:gd name="connsiteY4-474" fmla="*/ 12007 h 21600"/>
              <a:gd name="connsiteX5-475" fmla="*/ 14631 w 21600"/>
              <a:gd name="connsiteY5-476" fmla="*/ 13326 h 21600"/>
              <a:gd name="connsiteX6-477" fmla="*/ 17054 w 21600"/>
              <a:gd name="connsiteY6-478" fmla="*/ 16138 h 21600"/>
              <a:gd name="connsiteX7-479" fmla="*/ 19417 w 21600"/>
              <a:gd name="connsiteY7-480" fmla="*/ 19124 h 21600"/>
              <a:gd name="connsiteX8-481" fmla="*/ 21600 w 21600"/>
              <a:gd name="connsiteY8-482" fmla="*/ 21600 h 21600"/>
              <a:gd name="connsiteX9-483" fmla="*/ 14724 w 21600"/>
              <a:gd name="connsiteY9-484" fmla="*/ 17386 h 21600"/>
              <a:gd name="connsiteX10-485" fmla="*/ 10012 w 21600"/>
              <a:gd name="connsiteY10-486" fmla="*/ 14915 h 21600"/>
              <a:gd name="connsiteX11-487" fmla="*/ 12222 w 21600"/>
              <a:gd name="connsiteY11-488" fmla="*/ 13987 h 21600"/>
              <a:gd name="connsiteX12-489" fmla="*/ 5022 w 21600"/>
              <a:gd name="connsiteY12-490" fmla="*/ 9705 h 21600"/>
              <a:gd name="connsiteX13-491" fmla="*/ 7602 w 21600"/>
              <a:gd name="connsiteY13-492" fmla="*/ 8382 h 21600"/>
              <a:gd name="connsiteX14-493" fmla="*/ 3410 w 21600"/>
              <a:gd name="connsiteY14-494" fmla="*/ 6068 h 21600"/>
              <a:gd name="connsiteX15-495" fmla="*/ 0 w 21600"/>
              <a:gd name="connsiteY15-496" fmla="*/ 3890 h 21600"/>
              <a:gd name="connsiteX16-497" fmla="*/ 4938 w 21600"/>
              <a:gd name="connsiteY16-498" fmla="*/ 1970 h 21600"/>
              <a:gd name="connsiteX17-499" fmla="*/ 8472 w 21600"/>
              <a:gd name="connsiteY17-500" fmla="*/ 0 h 21600"/>
              <a:gd name="connsiteX0-501" fmla="*/ 8472 w 21600"/>
              <a:gd name="connsiteY0-502" fmla="*/ 0 h 21600"/>
              <a:gd name="connsiteX1-503" fmla="*/ 12453 w 21600"/>
              <a:gd name="connsiteY1-504" fmla="*/ 5631 h 21600"/>
              <a:gd name="connsiteX2-505" fmla="*/ 11050 w 21600"/>
              <a:gd name="connsiteY2-506" fmla="*/ 6797 h 21600"/>
              <a:gd name="connsiteX3-507" fmla="*/ 14259 w 21600"/>
              <a:gd name="connsiteY3-508" fmla="*/ 10007 h 21600"/>
              <a:gd name="connsiteX4-509" fmla="*/ 16577 w 21600"/>
              <a:gd name="connsiteY4-510" fmla="*/ 12007 h 21600"/>
              <a:gd name="connsiteX5-511" fmla="*/ 14631 w 21600"/>
              <a:gd name="connsiteY5-512" fmla="*/ 13326 h 21600"/>
              <a:gd name="connsiteX6-513" fmla="*/ 17054 w 21600"/>
              <a:gd name="connsiteY6-514" fmla="*/ 16138 h 21600"/>
              <a:gd name="connsiteX7-515" fmla="*/ 19417 w 21600"/>
              <a:gd name="connsiteY7-516" fmla="*/ 19124 h 21600"/>
              <a:gd name="connsiteX8-517" fmla="*/ 21600 w 21600"/>
              <a:gd name="connsiteY8-518" fmla="*/ 21600 h 21600"/>
              <a:gd name="connsiteX9-519" fmla="*/ 14724 w 21600"/>
              <a:gd name="connsiteY9-520" fmla="*/ 17386 h 21600"/>
              <a:gd name="connsiteX10-521" fmla="*/ 10012 w 21600"/>
              <a:gd name="connsiteY10-522" fmla="*/ 14915 h 21600"/>
              <a:gd name="connsiteX11-523" fmla="*/ 12222 w 21600"/>
              <a:gd name="connsiteY11-524" fmla="*/ 13987 h 21600"/>
              <a:gd name="connsiteX12-525" fmla="*/ 5022 w 21600"/>
              <a:gd name="connsiteY12-526" fmla="*/ 9705 h 21600"/>
              <a:gd name="connsiteX13-527" fmla="*/ 7602 w 21600"/>
              <a:gd name="connsiteY13-528" fmla="*/ 8382 h 21600"/>
              <a:gd name="connsiteX14-529" fmla="*/ 3410 w 21600"/>
              <a:gd name="connsiteY14-530" fmla="*/ 6068 h 21600"/>
              <a:gd name="connsiteX15-531" fmla="*/ 0 w 21600"/>
              <a:gd name="connsiteY15-532" fmla="*/ 3890 h 21600"/>
              <a:gd name="connsiteX16-533" fmla="*/ 4938 w 21600"/>
              <a:gd name="connsiteY16-534" fmla="*/ 1970 h 21600"/>
              <a:gd name="connsiteX17-535" fmla="*/ 8472 w 21600"/>
              <a:gd name="connsiteY17-536" fmla="*/ 0 h 21600"/>
              <a:gd name="connsiteX0-537" fmla="*/ 8472 w 21600"/>
              <a:gd name="connsiteY0-538" fmla="*/ 0 h 21600"/>
              <a:gd name="connsiteX1-539" fmla="*/ 12453 w 21600"/>
              <a:gd name="connsiteY1-540" fmla="*/ 5631 h 21600"/>
              <a:gd name="connsiteX2-541" fmla="*/ 11050 w 21600"/>
              <a:gd name="connsiteY2-542" fmla="*/ 6797 h 21600"/>
              <a:gd name="connsiteX3-543" fmla="*/ 14259 w 21600"/>
              <a:gd name="connsiteY3-544" fmla="*/ 10007 h 21600"/>
              <a:gd name="connsiteX4-545" fmla="*/ 16577 w 21600"/>
              <a:gd name="connsiteY4-546" fmla="*/ 12007 h 21600"/>
              <a:gd name="connsiteX5-547" fmla="*/ 14631 w 21600"/>
              <a:gd name="connsiteY5-548" fmla="*/ 13326 h 21600"/>
              <a:gd name="connsiteX6-549" fmla="*/ 17054 w 21600"/>
              <a:gd name="connsiteY6-550" fmla="*/ 16138 h 21600"/>
              <a:gd name="connsiteX7-551" fmla="*/ 19417 w 21600"/>
              <a:gd name="connsiteY7-552" fmla="*/ 19124 h 21600"/>
              <a:gd name="connsiteX8-553" fmla="*/ 21600 w 21600"/>
              <a:gd name="connsiteY8-554" fmla="*/ 21600 h 21600"/>
              <a:gd name="connsiteX9-555" fmla="*/ 14724 w 21600"/>
              <a:gd name="connsiteY9-556" fmla="*/ 17386 h 21600"/>
              <a:gd name="connsiteX10-557" fmla="*/ 10012 w 21600"/>
              <a:gd name="connsiteY10-558" fmla="*/ 14915 h 21600"/>
              <a:gd name="connsiteX11-559" fmla="*/ 12222 w 21600"/>
              <a:gd name="connsiteY11-560" fmla="*/ 13987 h 21600"/>
              <a:gd name="connsiteX12-561" fmla="*/ 5022 w 21600"/>
              <a:gd name="connsiteY12-562" fmla="*/ 9705 h 21600"/>
              <a:gd name="connsiteX13-563" fmla="*/ 7602 w 21600"/>
              <a:gd name="connsiteY13-564" fmla="*/ 8382 h 21600"/>
              <a:gd name="connsiteX14-565" fmla="*/ 3410 w 21600"/>
              <a:gd name="connsiteY14-566" fmla="*/ 6068 h 21600"/>
              <a:gd name="connsiteX15-567" fmla="*/ 0 w 21600"/>
              <a:gd name="connsiteY15-568" fmla="*/ 3890 h 21600"/>
              <a:gd name="connsiteX16-569" fmla="*/ 4392 w 21600"/>
              <a:gd name="connsiteY16-570" fmla="*/ 1841 h 21600"/>
              <a:gd name="connsiteX17-571" fmla="*/ 8472 w 21600"/>
              <a:gd name="connsiteY17-572" fmla="*/ 0 h 21600"/>
              <a:gd name="connsiteX0-573" fmla="*/ 8472 w 21600"/>
              <a:gd name="connsiteY0-574" fmla="*/ 0 h 21600"/>
              <a:gd name="connsiteX1-575" fmla="*/ 12453 w 21600"/>
              <a:gd name="connsiteY1-576" fmla="*/ 5631 h 21600"/>
              <a:gd name="connsiteX2-577" fmla="*/ 11050 w 21600"/>
              <a:gd name="connsiteY2-578" fmla="*/ 6797 h 21600"/>
              <a:gd name="connsiteX3-579" fmla="*/ 14259 w 21600"/>
              <a:gd name="connsiteY3-580" fmla="*/ 10007 h 21600"/>
              <a:gd name="connsiteX4-581" fmla="*/ 16577 w 21600"/>
              <a:gd name="connsiteY4-582" fmla="*/ 12007 h 21600"/>
              <a:gd name="connsiteX5-583" fmla="*/ 14631 w 21600"/>
              <a:gd name="connsiteY5-584" fmla="*/ 13326 h 21600"/>
              <a:gd name="connsiteX6-585" fmla="*/ 17054 w 21600"/>
              <a:gd name="connsiteY6-586" fmla="*/ 16138 h 21600"/>
              <a:gd name="connsiteX7-587" fmla="*/ 19417 w 21600"/>
              <a:gd name="connsiteY7-588" fmla="*/ 19124 h 21600"/>
              <a:gd name="connsiteX8-589" fmla="*/ 21600 w 21600"/>
              <a:gd name="connsiteY8-590" fmla="*/ 21600 h 21600"/>
              <a:gd name="connsiteX9-591" fmla="*/ 14724 w 21600"/>
              <a:gd name="connsiteY9-592" fmla="*/ 17386 h 21600"/>
              <a:gd name="connsiteX10-593" fmla="*/ 10012 w 21600"/>
              <a:gd name="connsiteY10-594" fmla="*/ 14915 h 21600"/>
              <a:gd name="connsiteX11-595" fmla="*/ 12222 w 21600"/>
              <a:gd name="connsiteY11-596" fmla="*/ 13987 h 21600"/>
              <a:gd name="connsiteX12-597" fmla="*/ 5022 w 21600"/>
              <a:gd name="connsiteY12-598" fmla="*/ 9705 h 21600"/>
              <a:gd name="connsiteX13-599" fmla="*/ 7602 w 21600"/>
              <a:gd name="connsiteY13-600" fmla="*/ 8382 h 21600"/>
              <a:gd name="connsiteX14-601" fmla="*/ 3410 w 21600"/>
              <a:gd name="connsiteY14-602" fmla="*/ 6068 h 21600"/>
              <a:gd name="connsiteX15-603" fmla="*/ 0 w 21600"/>
              <a:gd name="connsiteY15-604" fmla="*/ 3890 h 21600"/>
              <a:gd name="connsiteX16-605" fmla="*/ 4392 w 21600"/>
              <a:gd name="connsiteY16-606" fmla="*/ 1841 h 21600"/>
              <a:gd name="connsiteX17-607" fmla="*/ 8472 w 21600"/>
              <a:gd name="connsiteY17-608" fmla="*/ 0 h 21600"/>
              <a:gd name="connsiteX0-609" fmla="*/ 8472 w 21600"/>
              <a:gd name="connsiteY0-610" fmla="*/ 0 h 21600"/>
              <a:gd name="connsiteX1-611" fmla="*/ 12453 w 21600"/>
              <a:gd name="connsiteY1-612" fmla="*/ 5631 h 21600"/>
              <a:gd name="connsiteX2-613" fmla="*/ 11050 w 21600"/>
              <a:gd name="connsiteY2-614" fmla="*/ 6797 h 21600"/>
              <a:gd name="connsiteX3-615" fmla="*/ 14259 w 21600"/>
              <a:gd name="connsiteY3-616" fmla="*/ 10007 h 21600"/>
              <a:gd name="connsiteX4-617" fmla="*/ 16421 w 21600"/>
              <a:gd name="connsiteY4-618" fmla="*/ 12072 h 21600"/>
              <a:gd name="connsiteX5-619" fmla="*/ 14631 w 21600"/>
              <a:gd name="connsiteY5-620" fmla="*/ 13326 h 21600"/>
              <a:gd name="connsiteX6-621" fmla="*/ 17054 w 21600"/>
              <a:gd name="connsiteY6-622" fmla="*/ 16138 h 21600"/>
              <a:gd name="connsiteX7-623" fmla="*/ 19417 w 21600"/>
              <a:gd name="connsiteY7-624" fmla="*/ 19124 h 21600"/>
              <a:gd name="connsiteX8-625" fmla="*/ 21600 w 21600"/>
              <a:gd name="connsiteY8-626" fmla="*/ 21600 h 21600"/>
              <a:gd name="connsiteX9-627" fmla="*/ 14724 w 21600"/>
              <a:gd name="connsiteY9-628" fmla="*/ 17386 h 21600"/>
              <a:gd name="connsiteX10-629" fmla="*/ 10012 w 21600"/>
              <a:gd name="connsiteY10-630" fmla="*/ 14915 h 21600"/>
              <a:gd name="connsiteX11-631" fmla="*/ 12222 w 21600"/>
              <a:gd name="connsiteY11-632" fmla="*/ 13987 h 21600"/>
              <a:gd name="connsiteX12-633" fmla="*/ 5022 w 21600"/>
              <a:gd name="connsiteY12-634" fmla="*/ 9705 h 21600"/>
              <a:gd name="connsiteX13-635" fmla="*/ 7602 w 21600"/>
              <a:gd name="connsiteY13-636" fmla="*/ 8382 h 21600"/>
              <a:gd name="connsiteX14-637" fmla="*/ 3410 w 21600"/>
              <a:gd name="connsiteY14-638" fmla="*/ 6068 h 21600"/>
              <a:gd name="connsiteX15-639" fmla="*/ 0 w 21600"/>
              <a:gd name="connsiteY15-640" fmla="*/ 3890 h 21600"/>
              <a:gd name="connsiteX16-641" fmla="*/ 4392 w 21600"/>
              <a:gd name="connsiteY16-642" fmla="*/ 1841 h 21600"/>
              <a:gd name="connsiteX17-643" fmla="*/ 8472 w 21600"/>
              <a:gd name="connsiteY17-644" fmla="*/ 0 h 21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73" y="connsiteY12-74"/>
              </a:cxn>
              <a:cxn ang="0">
                <a:pos x="connsiteX13-101" y="connsiteY13-102"/>
              </a:cxn>
              <a:cxn ang="0">
                <a:pos x="connsiteX14-159" y="connsiteY14-160"/>
              </a:cxn>
              <a:cxn ang="0">
                <a:pos x="connsiteX15-191" y="connsiteY15-192"/>
              </a:cxn>
              <a:cxn ang="0">
                <a:pos x="connsiteX16-257" y="connsiteY16-258"/>
              </a:cxn>
              <a:cxn ang="0">
                <a:pos x="connsiteX17-463" y="connsiteY17-464"/>
              </a:cxn>
            </a:cxnLst>
            <a:rect l="l" t="t" r="r" b="b"/>
            <a:pathLst>
              <a:path w="21600" h="21600">
                <a:moveTo>
                  <a:pt x="8472" y="0"/>
                </a:moveTo>
                <a:lnTo>
                  <a:pt x="12453" y="5631"/>
                </a:lnTo>
                <a:lnTo>
                  <a:pt x="11050" y="6797"/>
                </a:lnTo>
                <a:cubicBezTo>
                  <a:pt x="12509" y="8151"/>
                  <a:pt x="14516" y="9751"/>
                  <a:pt x="14259" y="10007"/>
                </a:cubicBezTo>
                <a:lnTo>
                  <a:pt x="16421" y="12072"/>
                </a:lnTo>
                <a:lnTo>
                  <a:pt x="14631" y="13326"/>
                </a:lnTo>
                <a:cubicBezTo>
                  <a:pt x="15393" y="14226"/>
                  <a:pt x="16292" y="15238"/>
                  <a:pt x="17054" y="16138"/>
                </a:cubicBezTo>
                <a:cubicBezTo>
                  <a:pt x="17998" y="17241"/>
                  <a:pt x="18473" y="18021"/>
                  <a:pt x="19417" y="19124"/>
                </a:cubicBezTo>
                <a:lnTo>
                  <a:pt x="21600" y="21600"/>
                </a:lnTo>
                <a:cubicBezTo>
                  <a:pt x="18999" y="20154"/>
                  <a:pt x="16782" y="18832"/>
                  <a:pt x="14724" y="17386"/>
                </a:cubicBezTo>
                <a:lnTo>
                  <a:pt x="10012" y="14915"/>
                </a:lnTo>
                <a:lnTo>
                  <a:pt x="12222" y="13987"/>
                </a:lnTo>
                <a:lnTo>
                  <a:pt x="5022" y="9705"/>
                </a:lnTo>
                <a:lnTo>
                  <a:pt x="7602" y="8382"/>
                </a:lnTo>
                <a:cubicBezTo>
                  <a:pt x="6414" y="7611"/>
                  <a:pt x="4598" y="6839"/>
                  <a:pt x="3410" y="6068"/>
                </a:cubicBezTo>
                <a:lnTo>
                  <a:pt x="0" y="3890"/>
                </a:lnTo>
                <a:cubicBezTo>
                  <a:pt x="1886" y="2954"/>
                  <a:pt x="2506" y="2777"/>
                  <a:pt x="4392" y="1841"/>
                </a:cubicBezTo>
                <a:cubicBezTo>
                  <a:pt x="4556" y="1895"/>
                  <a:pt x="7294" y="657"/>
                  <a:pt x="8472" y="0"/>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cSld>
  <p:clrMapOvr>
    <a:masterClrMapping/>
  </p:clrMapOvr>
  <p:transition spd="slow">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emale creative Genuis">
    <p:spTree>
      <p:nvGrpSpPr>
        <p:cNvPr id="1" name=""/>
        <p:cNvGrpSpPr/>
        <p:nvPr/>
      </p:nvGrpSpPr>
      <p:grpSpPr>
        <a:xfrm>
          <a:off x="0" y="0"/>
          <a:ext cx="0" cy="0"/>
          <a:chOff x="0" y="0"/>
          <a:chExt cx="0" cy="0"/>
        </a:xfrm>
      </p:grpSpPr>
      <p:sp>
        <p:nvSpPr>
          <p:cNvPr id="47" name="Text Placeholder 12"/>
          <p:cNvSpPr>
            <a:spLocks noGrp="1"/>
          </p:cNvSpPr>
          <p:nvPr>
            <p:ph type="body" sz="quarter" idx="25" hasCustomPrompt="1"/>
          </p:nvPr>
        </p:nvSpPr>
        <p:spPr>
          <a:xfrm>
            <a:off x="11741286" y="6075684"/>
            <a:ext cx="3300092" cy="869180"/>
          </a:xfrm>
          <a:prstGeom prst="rect">
            <a:avLst/>
          </a:prstGeom>
        </p:spPr>
        <p:txBody>
          <a:bodyPr vert="horz" anchor="b"/>
          <a:lstStyle>
            <a:lvl1pPr marL="0" indent="0" algn="l">
              <a:buNone/>
              <a:defRPr sz="26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48" name="Text Placeholder 12"/>
          <p:cNvSpPr>
            <a:spLocks noGrp="1"/>
          </p:cNvSpPr>
          <p:nvPr>
            <p:ph type="body" sz="quarter" idx="26"/>
          </p:nvPr>
        </p:nvSpPr>
        <p:spPr>
          <a:xfrm>
            <a:off x="11735943" y="6944865"/>
            <a:ext cx="3310779" cy="488168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0" name="Text Placeholder 12"/>
          <p:cNvSpPr>
            <a:spLocks noGrp="1"/>
          </p:cNvSpPr>
          <p:nvPr>
            <p:ph type="body" sz="quarter" idx="34" hasCustomPrompt="1"/>
          </p:nvPr>
        </p:nvSpPr>
        <p:spPr>
          <a:xfrm>
            <a:off x="15557710" y="6075684"/>
            <a:ext cx="3300092" cy="869180"/>
          </a:xfrm>
          <a:prstGeom prst="rect">
            <a:avLst/>
          </a:prstGeom>
        </p:spPr>
        <p:txBody>
          <a:bodyPr vert="horz" anchor="b"/>
          <a:lstStyle>
            <a:lvl1pPr marL="0" indent="0" algn="l">
              <a:buNone/>
              <a:defRPr sz="26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51" name="Text Placeholder 12"/>
          <p:cNvSpPr>
            <a:spLocks noGrp="1"/>
          </p:cNvSpPr>
          <p:nvPr>
            <p:ph type="body" sz="quarter" idx="35"/>
          </p:nvPr>
        </p:nvSpPr>
        <p:spPr>
          <a:xfrm>
            <a:off x="15552367" y="6944865"/>
            <a:ext cx="3310779" cy="488168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3" name="Text Placeholder 12"/>
          <p:cNvSpPr>
            <a:spLocks noGrp="1"/>
          </p:cNvSpPr>
          <p:nvPr>
            <p:ph type="body" sz="quarter" idx="36" hasCustomPrompt="1"/>
          </p:nvPr>
        </p:nvSpPr>
        <p:spPr>
          <a:xfrm>
            <a:off x="19302126" y="6075684"/>
            <a:ext cx="3300092" cy="869180"/>
          </a:xfrm>
          <a:prstGeom prst="rect">
            <a:avLst/>
          </a:prstGeom>
        </p:spPr>
        <p:txBody>
          <a:bodyPr vert="horz" anchor="b"/>
          <a:lstStyle>
            <a:lvl1pPr marL="0" indent="0" algn="l">
              <a:buNone/>
              <a:defRPr sz="26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54" name="Text Placeholder 12"/>
          <p:cNvSpPr>
            <a:spLocks noGrp="1"/>
          </p:cNvSpPr>
          <p:nvPr>
            <p:ph type="body" sz="quarter" idx="37"/>
          </p:nvPr>
        </p:nvSpPr>
        <p:spPr>
          <a:xfrm>
            <a:off x="19296783" y="6944865"/>
            <a:ext cx="3310779" cy="488168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8" name="Text Placeholder 12"/>
          <p:cNvSpPr>
            <a:spLocks noGrp="1"/>
          </p:cNvSpPr>
          <p:nvPr userDrawn="1">
            <p:ph type="body" sz="quarter" idx="14" hasCustomPrompt="1"/>
          </p:nvPr>
        </p:nvSpPr>
        <p:spPr>
          <a:xfrm>
            <a:off x="11771030" y="2465512"/>
            <a:ext cx="10837326" cy="1079500"/>
          </a:xfrm>
          <a:prstGeom prst="rect">
            <a:avLst/>
          </a:prstGeom>
        </p:spPr>
        <p:txBody>
          <a:bodyPr vert="horz" anchor="b"/>
          <a:lstStyle>
            <a:lvl1pPr marL="0" indent="0" algn="l">
              <a:buNone/>
              <a:defRPr sz="3200">
                <a:solidFill>
                  <a:srgbClr val="3E3E3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6" name="Text Placeholder 12"/>
          <p:cNvSpPr>
            <a:spLocks noGrp="1"/>
          </p:cNvSpPr>
          <p:nvPr userDrawn="1">
            <p:ph type="body" sz="quarter" idx="15"/>
          </p:nvPr>
        </p:nvSpPr>
        <p:spPr>
          <a:xfrm>
            <a:off x="11759952" y="3545113"/>
            <a:ext cx="10848404" cy="2520799"/>
          </a:xfrm>
          <a:prstGeom prst="rect">
            <a:avLst/>
          </a:prstGeom>
        </p:spPr>
        <p:txBody>
          <a:bodyPr vert="horz" anchor="t"/>
          <a:lstStyle>
            <a:lvl1pPr marL="0" indent="0" algn="l">
              <a:lnSpc>
                <a:spcPct val="100000"/>
              </a:lnSpc>
              <a:spcBef>
                <a:spcPts val="3500"/>
              </a:spcBef>
              <a:buNone/>
              <a:defRPr sz="3200">
                <a:solidFill>
                  <a:srgbClr val="3E3E3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3"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55"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grpSp>
        <p:nvGrpSpPr>
          <p:cNvPr id="4" name="Group 3"/>
          <p:cNvGrpSpPr/>
          <p:nvPr userDrawn="1"/>
        </p:nvGrpSpPr>
        <p:grpSpPr>
          <a:xfrm flipH="1">
            <a:off x="2376771" y="2626555"/>
            <a:ext cx="8303061" cy="8881462"/>
            <a:chOff x="1510118" y="2626555"/>
            <a:chExt cx="8303061" cy="8881462"/>
          </a:xfrm>
        </p:grpSpPr>
        <p:pic>
          <p:nvPicPr>
            <p:cNvPr id="2" name="Picture 1" descr="Barbie_Gray.png"/>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426183" y="5954841"/>
              <a:ext cx="4714208" cy="5553176"/>
            </a:xfrm>
            <a:prstGeom prst="rect">
              <a:avLst/>
            </a:prstGeom>
            <a:effectLst>
              <a:outerShdw blurRad="38100" dist="38100" dir="8160000" algn="tl" rotWithShape="0">
                <a:srgbClr val="000000">
                  <a:alpha val="40000"/>
                </a:srgbClr>
              </a:outerShdw>
            </a:effectLst>
          </p:spPr>
        </p:pic>
        <p:sp>
          <p:nvSpPr>
            <p:cNvPr id="22" name="Lightning Bolt 7"/>
            <p:cNvSpPr/>
            <p:nvPr userDrawn="1"/>
          </p:nvSpPr>
          <p:spPr bwMode="auto">
            <a:xfrm rot="10128848" flipH="1">
              <a:off x="5111904" y="2626555"/>
              <a:ext cx="2724844" cy="3289936"/>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1" fmla="*/ 8472 w 21600"/>
                <a:gd name="connsiteY0-2" fmla="*/ 0 h 21600"/>
                <a:gd name="connsiteX1-3" fmla="*/ 12453 w 21600"/>
                <a:gd name="connsiteY1-4" fmla="*/ 5631 h 21600"/>
                <a:gd name="connsiteX2-5" fmla="*/ 11050 w 21600"/>
                <a:gd name="connsiteY2-6" fmla="*/ 6797 h 21600"/>
                <a:gd name="connsiteX3-7" fmla="*/ 16577 w 21600"/>
                <a:gd name="connsiteY3-8" fmla="*/ 12007 h 21600"/>
                <a:gd name="connsiteX4-9" fmla="*/ 14767 w 21600"/>
                <a:gd name="connsiteY4-10" fmla="*/ 12877 h 21600"/>
                <a:gd name="connsiteX5-11" fmla="*/ 21600 w 21600"/>
                <a:gd name="connsiteY5-12" fmla="*/ 21600 h 21600"/>
                <a:gd name="connsiteX6-13" fmla="*/ 10012 w 21600"/>
                <a:gd name="connsiteY6-14" fmla="*/ 14915 h 21600"/>
                <a:gd name="connsiteX7-15" fmla="*/ 12222 w 21600"/>
                <a:gd name="connsiteY7-16" fmla="*/ 13987 h 21600"/>
                <a:gd name="connsiteX8-17" fmla="*/ 5022 w 21600"/>
                <a:gd name="connsiteY8-18" fmla="*/ 9705 h 21600"/>
                <a:gd name="connsiteX9-19" fmla="*/ 7602 w 21600"/>
                <a:gd name="connsiteY9-20" fmla="*/ 8382 h 21600"/>
                <a:gd name="connsiteX10-21" fmla="*/ 0 w 21600"/>
                <a:gd name="connsiteY10-22" fmla="*/ 3890 h 21600"/>
                <a:gd name="connsiteX11-23" fmla="*/ 8472 w 21600"/>
                <a:gd name="connsiteY11-24" fmla="*/ 0 h 21600"/>
                <a:gd name="connsiteX0-25" fmla="*/ 8472 w 21600"/>
                <a:gd name="connsiteY0-26" fmla="*/ 0 h 21600"/>
                <a:gd name="connsiteX1-27" fmla="*/ 12453 w 21600"/>
                <a:gd name="connsiteY1-28" fmla="*/ 5631 h 21600"/>
                <a:gd name="connsiteX2-29" fmla="*/ 11050 w 21600"/>
                <a:gd name="connsiteY2-30" fmla="*/ 6797 h 21600"/>
                <a:gd name="connsiteX3-31" fmla="*/ 16577 w 21600"/>
                <a:gd name="connsiteY3-32" fmla="*/ 12007 h 21600"/>
                <a:gd name="connsiteX4-33" fmla="*/ 14767 w 21600"/>
                <a:gd name="connsiteY4-34" fmla="*/ 12877 h 21600"/>
                <a:gd name="connsiteX5-35" fmla="*/ 21600 w 21600"/>
                <a:gd name="connsiteY5-36" fmla="*/ 21600 h 21600"/>
                <a:gd name="connsiteX6-37" fmla="*/ 10012 w 21600"/>
                <a:gd name="connsiteY6-38" fmla="*/ 14915 h 21600"/>
                <a:gd name="connsiteX7-39" fmla="*/ 12222 w 21600"/>
                <a:gd name="connsiteY7-40" fmla="*/ 13987 h 21600"/>
                <a:gd name="connsiteX8-41" fmla="*/ 5022 w 21600"/>
                <a:gd name="connsiteY8-42" fmla="*/ 9705 h 21600"/>
                <a:gd name="connsiteX9-43" fmla="*/ 7602 w 21600"/>
                <a:gd name="connsiteY9-44" fmla="*/ 8382 h 21600"/>
                <a:gd name="connsiteX10-45" fmla="*/ 4580 w 21600"/>
                <a:gd name="connsiteY10-46" fmla="*/ 6068 h 21600"/>
                <a:gd name="connsiteX11-47" fmla="*/ 0 w 21600"/>
                <a:gd name="connsiteY11-48" fmla="*/ 3890 h 21600"/>
                <a:gd name="connsiteX12" fmla="*/ 8472 w 21600"/>
                <a:gd name="connsiteY12" fmla="*/ 0 h 21600"/>
                <a:gd name="connsiteX0-49" fmla="*/ 8472 w 21600"/>
                <a:gd name="connsiteY0-50" fmla="*/ 0 h 21600"/>
                <a:gd name="connsiteX1-51" fmla="*/ 12453 w 21600"/>
                <a:gd name="connsiteY1-52" fmla="*/ 5631 h 21600"/>
                <a:gd name="connsiteX2-53" fmla="*/ 11050 w 21600"/>
                <a:gd name="connsiteY2-54" fmla="*/ 6797 h 21600"/>
                <a:gd name="connsiteX3-55" fmla="*/ 16577 w 21600"/>
                <a:gd name="connsiteY3-56" fmla="*/ 12007 h 21600"/>
                <a:gd name="connsiteX4-57" fmla="*/ 14767 w 21600"/>
                <a:gd name="connsiteY4-58" fmla="*/ 12877 h 21600"/>
                <a:gd name="connsiteX5-59" fmla="*/ 21600 w 21600"/>
                <a:gd name="connsiteY5-60" fmla="*/ 21600 h 21600"/>
                <a:gd name="connsiteX6-61" fmla="*/ 14069 w 21600"/>
                <a:gd name="connsiteY6-62" fmla="*/ 16700 h 21600"/>
                <a:gd name="connsiteX7-63" fmla="*/ 10012 w 21600"/>
                <a:gd name="connsiteY7-64" fmla="*/ 14915 h 21600"/>
                <a:gd name="connsiteX8-65" fmla="*/ 12222 w 21600"/>
                <a:gd name="connsiteY8-66" fmla="*/ 13987 h 21600"/>
                <a:gd name="connsiteX9-67" fmla="*/ 5022 w 21600"/>
                <a:gd name="connsiteY9-68" fmla="*/ 9705 h 21600"/>
                <a:gd name="connsiteX10-69" fmla="*/ 7602 w 21600"/>
                <a:gd name="connsiteY10-70" fmla="*/ 8382 h 21600"/>
                <a:gd name="connsiteX11-71" fmla="*/ 4580 w 21600"/>
                <a:gd name="connsiteY11-72" fmla="*/ 6068 h 21600"/>
                <a:gd name="connsiteX12-73" fmla="*/ 0 w 21600"/>
                <a:gd name="connsiteY12-74" fmla="*/ 3890 h 21600"/>
                <a:gd name="connsiteX13" fmla="*/ 8472 w 21600"/>
                <a:gd name="connsiteY13" fmla="*/ 0 h 21600"/>
                <a:gd name="connsiteX0-75" fmla="*/ 8472 w 21600"/>
                <a:gd name="connsiteY0-76" fmla="*/ 0 h 21600"/>
                <a:gd name="connsiteX1-77" fmla="*/ 12453 w 21600"/>
                <a:gd name="connsiteY1-78" fmla="*/ 5631 h 21600"/>
                <a:gd name="connsiteX2-79" fmla="*/ 11050 w 21600"/>
                <a:gd name="connsiteY2-80" fmla="*/ 6797 h 21600"/>
                <a:gd name="connsiteX3-81" fmla="*/ 16577 w 21600"/>
                <a:gd name="connsiteY3-82" fmla="*/ 12007 h 21600"/>
                <a:gd name="connsiteX4-83" fmla="*/ 14767 w 21600"/>
                <a:gd name="connsiteY4-84" fmla="*/ 12877 h 21600"/>
                <a:gd name="connsiteX5-85" fmla="*/ 21600 w 21600"/>
                <a:gd name="connsiteY5-86" fmla="*/ 21600 h 21600"/>
                <a:gd name="connsiteX6-87" fmla="*/ 14069 w 21600"/>
                <a:gd name="connsiteY6-88" fmla="*/ 16700 h 21600"/>
                <a:gd name="connsiteX7-89" fmla="*/ 10012 w 21600"/>
                <a:gd name="connsiteY7-90" fmla="*/ 14915 h 21600"/>
                <a:gd name="connsiteX8-91" fmla="*/ 12222 w 21600"/>
                <a:gd name="connsiteY8-92" fmla="*/ 13987 h 21600"/>
                <a:gd name="connsiteX9-93" fmla="*/ 5022 w 21600"/>
                <a:gd name="connsiteY9-94" fmla="*/ 9705 h 21600"/>
                <a:gd name="connsiteX10-95" fmla="*/ 7602 w 21600"/>
                <a:gd name="connsiteY10-96" fmla="*/ 8382 h 21600"/>
                <a:gd name="connsiteX11-97" fmla="*/ 4580 w 21600"/>
                <a:gd name="connsiteY11-98" fmla="*/ 6068 h 21600"/>
                <a:gd name="connsiteX12-99" fmla="*/ 0 w 21600"/>
                <a:gd name="connsiteY12-100" fmla="*/ 3890 h 21600"/>
                <a:gd name="connsiteX13-101" fmla="*/ 8472 w 21600"/>
                <a:gd name="connsiteY13-102" fmla="*/ 0 h 21600"/>
                <a:gd name="connsiteX0-103" fmla="*/ 8472 w 21600"/>
                <a:gd name="connsiteY0-104" fmla="*/ 0 h 21600"/>
                <a:gd name="connsiteX1-105" fmla="*/ 12453 w 21600"/>
                <a:gd name="connsiteY1-106" fmla="*/ 5631 h 21600"/>
                <a:gd name="connsiteX2-107" fmla="*/ 11050 w 21600"/>
                <a:gd name="connsiteY2-108" fmla="*/ 6797 h 21600"/>
                <a:gd name="connsiteX3-109" fmla="*/ 16577 w 21600"/>
                <a:gd name="connsiteY3-110" fmla="*/ 12007 h 21600"/>
                <a:gd name="connsiteX4-111" fmla="*/ 14767 w 21600"/>
                <a:gd name="connsiteY4-112" fmla="*/ 12877 h 21600"/>
                <a:gd name="connsiteX5-113" fmla="*/ 17054 w 21600"/>
                <a:gd name="connsiteY5-114" fmla="*/ 16138 h 21600"/>
                <a:gd name="connsiteX6-115" fmla="*/ 21600 w 21600"/>
                <a:gd name="connsiteY6-116" fmla="*/ 21600 h 21600"/>
                <a:gd name="connsiteX7-117" fmla="*/ 14069 w 21600"/>
                <a:gd name="connsiteY7-118" fmla="*/ 16700 h 21600"/>
                <a:gd name="connsiteX8-119" fmla="*/ 10012 w 21600"/>
                <a:gd name="connsiteY8-120" fmla="*/ 14915 h 21600"/>
                <a:gd name="connsiteX9-121" fmla="*/ 12222 w 21600"/>
                <a:gd name="connsiteY9-122" fmla="*/ 13987 h 21600"/>
                <a:gd name="connsiteX10-123" fmla="*/ 5022 w 21600"/>
                <a:gd name="connsiteY10-124" fmla="*/ 9705 h 21600"/>
                <a:gd name="connsiteX11-125" fmla="*/ 7602 w 21600"/>
                <a:gd name="connsiteY11-126" fmla="*/ 8382 h 21600"/>
                <a:gd name="connsiteX12-127" fmla="*/ 4580 w 21600"/>
                <a:gd name="connsiteY12-128" fmla="*/ 6068 h 21600"/>
                <a:gd name="connsiteX13-129" fmla="*/ 0 w 21600"/>
                <a:gd name="connsiteY13-130" fmla="*/ 3890 h 21600"/>
                <a:gd name="connsiteX14" fmla="*/ 8472 w 21600"/>
                <a:gd name="connsiteY14" fmla="*/ 0 h 21600"/>
                <a:gd name="connsiteX0-131" fmla="*/ 8472 w 21600"/>
                <a:gd name="connsiteY0-132" fmla="*/ 0 h 21600"/>
                <a:gd name="connsiteX1-133" fmla="*/ 12453 w 21600"/>
                <a:gd name="connsiteY1-134" fmla="*/ 5631 h 21600"/>
                <a:gd name="connsiteX2-135" fmla="*/ 11050 w 21600"/>
                <a:gd name="connsiteY2-136" fmla="*/ 6797 h 21600"/>
                <a:gd name="connsiteX3-137" fmla="*/ 14883 w 21600"/>
                <a:gd name="connsiteY3-138" fmla="*/ 10858 h 21600"/>
                <a:gd name="connsiteX4-139" fmla="*/ 16577 w 21600"/>
                <a:gd name="connsiteY4-140" fmla="*/ 12007 h 21600"/>
                <a:gd name="connsiteX5-141" fmla="*/ 14767 w 21600"/>
                <a:gd name="connsiteY5-142" fmla="*/ 12877 h 21600"/>
                <a:gd name="connsiteX6-143" fmla="*/ 17054 w 21600"/>
                <a:gd name="connsiteY6-144" fmla="*/ 16138 h 21600"/>
                <a:gd name="connsiteX7-145" fmla="*/ 21600 w 21600"/>
                <a:gd name="connsiteY7-146" fmla="*/ 21600 h 21600"/>
                <a:gd name="connsiteX8-147" fmla="*/ 14069 w 21600"/>
                <a:gd name="connsiteY8-148" fmla="*/ 16700 h 21600"/>
                <a:gd name="connsiteX9-149" fmla="*/ 10012 w 21600"/>
                <a:gd name="connsiteY9-150" fmla="*/ 14915 h 21600"/>
                <a:gd name="connsiteX10-151" fmla="*/ 12222 w 21600"/>
                <a:gd name="connsiteY10-152" fmla="*/ 13987 h 21600"/>
                <a:gd name="connsiteX11-153" fmla="*/ 5022 w 21600"/>
                <a:gd name="connsiteY11-154" fmla="*/ 9705 h 21600"/>
                <a:gd name="connsiteX12-155" fmla="*/ 7602 w 21600"/>
                <a:gd name="connsiteY12-156" fmla="*/ 8382 h 21600"/>
                <a:gd name="connsiteX13-157" fmla="*/ 4580 w 21600"/>
                <a:gd name="connsiteY13-158" fmla="*/ 6068 h 21600"/>
                <a:gd name="connsiteX14-159" fmla="*/ 0 w 21600"/>
                <a:gd name="connsiteY14-160" fmla="*/ 3890 h 21600"/>
                <a:gd name="connsiteX15" fmla="*/ 8472 w 21600"/>
                <a:gd name="connsiteY15" fmla="*/ 0 h 21600"/>
                <a:gd name="connsiteX0-161" fmla="*/ 8472 w 21600"/>
                <a:gd name="connsiteY0-162" fmla="*/ 0 h 21600"/>
                <a:gd name="connsiteX1-163" fmla="*/ 12453 w 21600"/>
                <a:gd name="connsiteY1-164" fmla="*/ 5631 h 21600"/>
                <a:gd name="connsiteX2-165" fmla="*/ 11050 w 21600"/>
                <a:gd name="connsiteY2-166" fmla="*/ 6797 h 21600"/>
                <a:gd name="connsiteX3-167" fmla="*/ 14883 w 21600"/>
                <a:gd name="connsiteY3-168" fmla="*/ 10072 h 21600"/>
                <a:gd name="connsiteX4-169" fmla="*/ 16577 w 21600"/>
                <a:gd name="connsiteY4-170" fmla="*/ 12007 h 21600"/>
                <a:gd name="connsiteX5-171" fmla="*/ 14767 w 21600"/>
                <a:gd name="connsiteY5-172" fmla="*/ 12877 h 21600"/>
                <a:gd name="connsiteX6-173" fmla="*/ 17054 w 21600"/>
                <a:gd name="connsiteY6-174" fmla="*/ 16138 h 21600"/>
                <a:gd name="connsiteX7-175" fmla="*/ 21600 w 21600"/>
                <a:gd name="connsiteY7-176" fmla="*/ 21600 h 21600"/>
                <a:gd name="connsiteX8-177" fmla="*/ 14069 w 21600"/>
                <a:gd name="connsiteY8-178" fmla="*/ 16700 h 21600"/>
                <a:gd name="connsiteX9-179" fmla="*/ 10012 w 21600"/>
                <a:gd name="connsiteY9-180" fmla="*/ 14915 h 21600"/>
                <a:gd name="connsiteX10-181" fmla="*/ 12222 w 21600"/>
                <a:gd name="connsiteY10-182" fmla="*/ 13987 h 21600"/>
                <a:gd name="connsiteX11-183" fmla="*/ 5022 w 21600"/>
                <a:gd name="connsiteY11-184" fmla="*/ 9705 h 21600"/>
                <a:gd name="connsiteX12-185" fmla="*/ 7602 w 21600"/>
                <a:gd name="connsiteY12-186" fmla="*/ 8382 h 21600"/>
                <a:gd name="connsiteX13-187" fmla="*/ 4580 w 21600"/>
                <a:gd name="connsiteY13-188" fmla="*/ 6068 h 21600"/>
                <a:gd name="connsiteX14-189" fmla="*/ 0 w 21600"/>
                <a:gd name="connsiteY14-190" fmla="*/ 3890 h 21600"/>
                <a:gd name="connsiteX15-191" fmla="*/ 8472 w 21600"/>
                <a:gd name="connsiteY15-192" fmla="*/ 0 h 21600"/>
                <a:gd name="connsiteX0-193" fmla="*/ 8472 w 21600"/>
                <a:gd name="connsiteY0-194" fmla="*/ 0 h 21600"/>
                <a:gd name="connsiteX1-195" fmla="*/ 12453 w 21600"/>
                <a:gd name="connsiteY1-196" fmla="*/ 5631 h 21600"/>
                <a:gd name="connsiteX2-197" fmla="*/ 11050 w 21600"/>
                <a:gd name="connsiteY2-198" fmla="*/ 6797 h 21600"/>
                <a:gd name="connsiteX3-199" fmla="*/ 14883 w 21600"/>
                <a:gd name="connsiteY3-200" fmla="*/ 10072 h 21600"/>
                <a:gd name="connsiteX4-201" fmla="*/ 16577 w 21600"/>
                <a:gd name="connsiteY4-202" fmla="*/ 12007 h 21600"/>
                <a:gd name="connsiteX5-203" fmla="*/ 14767 w 21600"/>
                <a:gd name="connsiteY5-204" fmla="*/ 12877 h 21600"/>
                <a:gd name="connsiteX6-205" fmla="*/ 17054 w 21600"/>
                <a:gd name="connsiteY6-206" fmla="*/ 16138 h 21600"/>
                <a:gd name="connsiteX7-207" fmla="*/ 21600 w 21600"/>
                <a:gd name="connsiteY7-208" fmla="*/ 21600 h 21600"/>
                <a:gd name="connsiteX8-209" fmla="*/ 14069 w 21600"/>
                <a:gd name="connsiteY8-210" fmla="*/ 16700 h 21600"/>
                <a:gd name="connsiteX9-211" fmla="*/ 10012 w 21600"/>
                <a:gd name="connsiteY9-212" fmla="*/ 14915 h 21600"/>
                <a:gd name="connsiteX10-213" fmla="*/ 12222 w 21600"/>
                <a:gd name="connsiteY10-214" fmla="*/ 13987 h 21600"/>
                <a:gd name="connsiteX11-215" fmla="*/ 5022 w 21600"/>
                <a:gd name="connsiteY11-216" fmla="*/ 9705 h 21600"/>
                <a:gd name="connsiteX12-217" fmla="*/ 7602 w 21600"/>
                <a:gd name="connsiteY12-218" fmla="*/ 8382 h 21600"/>
                <a:gd name="connsiteX13-219" fmla="*/ 4580 w 21600"/>
                <a:gd name="connsiteY13-220" fmla="*/ 6068 h 21600"/>
                <a:gd name="connsiteX14-221" fmla="*/ 0 w 21600"/>
                <a:gd name="connsiteY14-222" fmla="*/ 3890 h 21600"/>
                <a:gd name="connsiteX15-223" fmla="*/ 5250 w 21600"/>
                <a:gd name="connsiteY15-224" fmla="*/ 1195 h 21600"/>
                <a:gd name="connsiteX16" fmla="*/ 8472 w 21600"/>
                <a:gd name="connsiteY16" fmla="*/ 0 h 21600"/>
                <a:gd name="connsiteX0-225" fmla="*/ 8472 w 21600"/>
                <a:gd name="connsiteY0-226" fmla="*/ 0 h 21600"/>
                <a:gd name="connsiteX1-227" fmla="*/ 12453 w 21600"/>
                <a:gd name="connsiteY1-228" fmla="*/ 5631 h 21600"/>
                <a:gd name="connsiteX2-229" fmla="*/ 11050 w 21600"/>
                <a:gd name="connsiteY2-230" fmla="*/ 6797 h 21600"/>
                <a:gd name="connsiteX3-231" fmla="*/ 14883 w 21600"/>
                <a:gd name="connsiteY3-232" fmla="*/ 10072 h 21600"/>
                <a:gd name="connsiteX4-233" fmla="*/ 16577 w 21600"/>
                <a:gd name="connsiteY4-234" fmla="*/ 12007 h 21600"/>
                <a:gd name="connsiteX5-235" fmla="*/ 14631 w 21600"/>
                <a:gd name="connsiteY5-236" fmla="*/ 13326 h 21600"/>
                <a:gd name="connsiteX6-237" fmla="*/ 17054 w 21600"/>
                <a:gd name="connsiteY6-238" fmla="*/ 16138 h 21600"/>
                <a:gd name="connsiteX7-239" fmla="*/ 21600 w 21600"/>
                <a:gd name="connsiteY7-240" fmla="*/ 21600 h 21600"/>
                <a:gd name="connsiteX8-241" fmla="*/ 14069 w 21600"/>
                <a:gd name="connsiteY8-242" fmla="*/ 16700 h 21600"/>
                <a:gd name="connsiteX9-243" fmla="*/ 10012 w 21600"/>
                <a:gd name="connsiteY9-244" fmla="*/ 14915 h 21600"/>
                <a:gd name="connsiteX10-245" fmla="*/ 12222 w 21600"/>
                <a:gd name="connsiteY10-246" fmla="*/ 13987 h 21600"/>
                <a:gd name="connsiteX11-247" fmla="*/ 5022 w 21600"/>
                <a:gd name="connsiteY11-248" fmla="*/ 9705 h 21600"/>
                <a:gd name="connsiteX12-249" fmla="*/ 7602 w 21600"/>
                <a:gd name="connsiteY12-250" fmla="*/ 8382 h 21600"/>
                <a:gd name="connsiteX13-251" fmla="*/ 4580 w 21600"/>
                <a:gd name="connsiteY13-252" fmla="*/ 6068 h 21600"/>
                <a:gd name="connsiteX14-253" fmla="*/ 0 w 21600"/>
                <a:gd name="connsiteY14-254" fmla="*/ 3890 h 21600"/>
                <a:gd name="connsiteX15-255" fmla="*/ 5250 w 21600"/>
                <a:gd name="connsiteY15-256" fmla="*/ 1195 h 21600"/>
                <a:gd name="connsiteX16-257" fmla="*/ 8472 w 21600"/>
                <a:gd name="connsiteY16-258" fmla="*/ 0 h 21600"/>
                <a:gd name="connsiteX0-259" fmla="*/ 8472 w 21600"/>
                <a:gd name="connsiteY0-260" fmla="*/ 0 h 21600"/>
                <a:gd name="connsiteX1-261" fmla="*/ 12453 w 21600"/>
                <a:gd name="connsiteY1-262" fmla="*/ 5631 h 21600"/>
                <a:gd name="connsiteX2-263" fmla="*/ 11050 w 21600"/>
                <a:gd name="connsiteY2-264" fmla="*/ 6797 h 21600"/>
                <a:gd name="connsiteX3-265" fmla="*/ 14883 w 21600"/>
                <a:gd name="connsiteY3-266" fmla="*/ 10072 h 21600"/>
                <a:gd name="connsiteX4-267" fmla="*/ 16577 w 21600"/>
                <a:gd name="connsiteY4-268" fmla="*/ 12007 h 21600"/>
                <a:gd name="connsiteX5-269" fmla="*/ 14631 w 21600"/>
                <a:gd name="connsiteY5-270" fmla="*/ 13326 h 21600"/>
                <a:gd name="connsiteX6-271" fmla="*/ 17054 w 21600"/>
                <a:gd name="connsiteY6-272" fmla="*/ 16138 h 21600"/>
                <a:gd name="connsiteX7-273" fmla="*/ 21600 w 21600"/>
                <a:gd name="connsiteY7-274" fmla="*/ 21600 h 21600"/>
                <a:gd name="connsiteX8-275" fmla="*/ 15426 w 21600"/>
                <a:gd name="connsiteY8-276" fmla="*/ 18161 h 21600"/>
                <a:gd name="connsiteX9-277" fmla="*/ 10012 w 21600"/>
                <a:gd name="connsiteY9-278" fmla="*/ 14915 h 21600"/>
                <a:gd name="connsiteX10-279" fmla="*/ 12222 w 21600"/>
                <a:gd name="connsiteY10-280" fmla="*/ 13987 h 21600"/>
                <a:gd name="connsiteX11-281" fmla="*/ 5022 w 21600"/>
                <a:gd name="connsiteY11-282" fmla="*/ 9705 h 21600"/>
                <a:gd name="connsiteX12-283" fmla="*/ 7602 w 21600"/>
                <a:gd name="connsiteY12-284" fmla="*/ 8382 h 21600"/>
                <a:gd name="connsiteX13-285" fmla="*/ 4580 w 21600"/>
                <a:gd name="connsiteY13-286" fmla="*/ 6068 h 21600"/>
                <a:gd name="connsiteX14-287" fmla="*/ 0 w 21600"/>
                <a:gd name="connsiteY14-288" fmla="*/ 3890 h 21600"/>
                <a:gd name="connsiteX15-289" fmla="*/ 5250 w 21600"/>
                <a:gd name="connsiteY15-290" fmla="*/ 1195 h 21600"/>
                <a:gd name="connsiteX16-291" fmla="*/ 8472 w 21600"/>
                <a:gd name="connsiteY16-292" fmla="*/ 0 h 21600"/>
                <a:gd name="connsiteX0-293" fmla="*/ 8472 w 21600"/>
                <a:gd name="connsiteY0-294" fmla="*/ 0 h 21600"/>
                <a:gd name="connsiteX1-295" fmla="*/ 12453 w 21600"/>
                <a:gd name="connsiteY1-296" fmla="*/ 5631 h 21600"/>
                <a:gd name="connsiteX2-297" fmla="*/ 11050 w 21600"/>
                <a:gd name="connsiteY2-298" fmla="*/ 6797 h 21600"/>
                <a:gd name="connsiteX3-299" fmla="*/ 14259 w 21600"/>
                <a:gd name="connsiteY3-300" fmla="*/ 10007 h 21600"/>
                <a:gd name="connsiteX4-301" fmla="*/ 16577 w 21600"/>
                <a:gd name="connsiteY4-302" fmla="*/ 12007 h 21600"/>
                <a:gd name="connsiteX5-303" fmla="*/ 14631 w 21600"/>
                <a:gd name="connsiteY5-304" fmla="*/ 13326 h 21600"/>
                <a:gd name="connsiteX6-305" fmla="*/ 17054 w 21600"/>
                <a:gd name="connsiteY6-306" fmla="*/ 16138 h 21600"/>
                <a:gd name="connsiteX7-307" fmla="*/ 21600 w 21600"/>
                <a:gd name="connsiteY7-308" fmla="*/ 21600 h 21600"/>
                <a:gd name="connsiteX8-309" fmla="*/ 15426 w 21600"/>
                <a:gd name="connsiteY8-310" fmla="*/ 18161 h 21600"/>
                <a:gd name="connsiteX9-311" fmla="*/ 10012 w 21600"/>
                <a:gd name="connsiteY9-312" fmla="*/ 14915 h 21600"/>
                <a:gd name="connsiteX10-313" fmla="*/ 12222 w 21600"/>
                <a:gd name="connsiteY10-314" fmla="*/ 13987 h 21600"/>
                <a:gd name="connsiteX11-315" fmla="*/ 5022 w 21600"/>
                <a:gd name="connsiteY11-316" fmla="*/ 9705 h 21600"/>
                <a:gd name="connsiteX12-317" fmla="*/ 7602 w 21600"/>
                <a:gd name="connsiteY12-318" fmla="*/ 8382 h 21600"/>
                <a:gd name="connsiteX13-319" fmla="*/ 4580 w 21600"/>
                <a:gd name="connsiteY13-320" fmla="*/ 6068 h 21600"/>
                <a:gd name="connsiteX14-321" fmla="*/ 0 w 21600"/>
                <a:gd name="connsiteY14-322" fmla="*/ 3890 h 21600"/>
                <a:gd name="connsiteX15-323" fmla="*/ 5250 w 21600"/>
                <a:gd name="connsiteY15-324" fmla="*/ 1195 h 21600"/>
                <a:gd name="connsiteX16-325" fmla="*/ 8472 w 21600"/>
                <a:gd name="connsiteY16-326" fmla="*/ 0 h 21600"/>
                <a:gd name="connsiteX0-327" fmla="*/ 8472 w 21600"/>
                <a:gd name="connsiteY0-328" fmla="*/ 0 h 21600"/>
                <a:gd name="connsiteX1-329" fmla="*/ 12453 w 21600"/>
                <a:gd name="connsiteY1-330" fmla="*/ 5631 h 21600"/>
                <a:gd name="connsiteX2-331" fmla="*/ 11050 w 21600"/>
                <a:gd name="connsiteY2-332" fmla="*/ 6797 h 21600"/>
                <a:gd name="connsiteX3-333" fmla="*/ 14259 w 21600"/>
                <a:gd name="connsiteY3-334" fmla="*/ 10007 h 21600"/>
                <a:gd name="connsiteX4-335" fmla="*/ 16577 w 21600"/>
                <a:gd name="connsiteY4-336" fmla="*/ 12007 h 21600"/>
                <a:gd name="connsiteX5-337" fmla="*/ 14631 w 21600"/>
                <a:gd name="connsiteY5-338" fmla="*/ 13326 h 21600"/>
                <a:gd name="connsiteX6-339" fmla="*/ 17054 w 21600"/>
                <a:gd name="connsiteY6-340" fmla="*/ 16138 h 21600"/>
                <a:gd name="connsiteX7-341" fmla="*/ 21600 w 21600"/>
                <a:gd name="connsiteY7-342" fmla="*/ 21600 h 21600"/>
                <a:gd name="connsiteX8-343" fmla="*/ 14724 w 21600"/>
                <a:gd name="connsiteY8-344" fmla="*/ 17386 h 21600"/>
                <a:gd name="connsiteX9-345" fmla="*/ 10012 w 21600"/>
                <a:gd name="connsiteY9-346" fmla="*/ 14915 h 21600"/>
                <a:gd name="connsiteX10-347" fmla="*/ 12222 w 21600"/>
                <a:gd name="connsiteY10-348" fmla="*/ 13987 h 21600"/>
                <a:gd name="connsiteX11-349" fmla="*/ 5022 w 21600"/>
                <a:gd name="connsiteY11-350" fmla="*/ 9705 h 21600"/>
                <a:gd name="connsiteX12-351" fmla="*/ 7602 w 21600"/>
                <a:gd name="connsiteY12-352" fmla="*/ 8382 h 21600"/>
                <a:gd name="connsiteX13-353" fmla="*/ 4580 w 21600"/>
                <a:gd name="connsiteY13-354" fmla="*/ 6068 h 21600"/>
                <a:gd name="connsiteX14-355" fmla="*/ 0 w 21600"/>
                <a:gd name="connsiteY14-356" fmla="*/ 3890 h 21600"/>
                <a:gd name="connsiteX15-357" fmla="*/ 5250 w 21600"/>
                <a:gd name="connsiteY15-358" fmla="*/ 1195 h 21600"/>
                <a:gd name="connsiteX16-359" fmla="*/ 8472 w 21600"/>
                <a:gd name="connsiteY16-360" fmla="*/ 0 h 21600"/>
                <a:gd name="connsiteX0-361" fmla="*/ 8472 w 21600"/>
                <a:gd name="connsiteY0-362" fmla="*/ 0 h 21600"/>
                <a:gd name="connsiteX1-363" fmla="*/ 12453 w 21600"/>
                <a:gd name="connsiteY1-364" fmla="*/ 5631 h 21600"/>
                <a:gd name="connsiteX2-365" fmla="*/ 11050 w 21600"/>
                <a:gd name="connsiteY2-366" fmla="*/ 6797 h 21600"/>
                <a:gd name="connsiteX3-367" fmla="*/ 14259 w 21600"/>
                <a:gd name="connsiteY3-368" fmla="*/ 10007 h 21600"/>
                <a:gd name="connsiteX4-369" fmla="*/ 16577 w 21600"/>
                <a:gd name="connsiteY4-370" fmla="*/ 12007 h 21600"/>
                <a:gd name="connsiteX5-371" fmla="*/ 14631 w 21600"/>
                <a:gd name="connsiteY5-372" fmla="*/ 13326 h 21600"/>
                <a:gd name="connsiteX6-373" fmla="*/ 17054 w 21600"/>
                <a:gd name="connsiteY6-374" fmla="*/ 16138 h 21600"/>
                <a:gd name="connsiteX7-375" fmla="*/ 21600 w 21600"/>
                <a:gd name="connsiteY7-376" fmla="*/ 21600 h 21600"/>
                <a:gd name="connsiteX8-377" fmla="*/ 14724 w 21600"/>
                <a:gd name="connsiteY8-378" fmla="*/ 17386 h 21600"/>
                <a:gd name="connsiteX9-379" fmla="*/ 10012 w 21600"/>
                <a:gd name="connsiteY9-380" fmla="*/ 14915 h 21600"/>
                <a:gd name="connsiteX10-381" fmla="*/ 12222 w 21600"/>
                <a:gd name="connsiteY10-382" fmla="*/ 13987 h 21600"/>
                <a:gd name="connsiteX11-383" fmla="*/ 5022 w 21600"/>
                <a:gd name="connsiteY11-384" fmla="*/ 9705 h 21600"/>
                <a:gd name="connsiteX12-385" fmla="*/ 7602 w 21600"/>
                <a:gd name="connsiteY12-386" fmla="*/ 8382 h 21600"/>
                <a:gd name="connsiteX13-387" fmla="*/ 3410 w 21600"/>
                <a:gd name="connsiteY13-388" fmla="*/ 6068 h 21600"/>
                <a:gd name="connsiteX14-389" fmla="*/ 0 w 21600"/>
                <a:gd name="connsiteY14-390" fmla="*/ 3890 h 21600"/>
                <a:gd name="connsiteX15-391" fmla="*/ 5250 w 21600"/>
                <a:gd name="connsiteY15-392" fmla="*/ 1195 h 21600"/>
                <a:gd name="connsiteX16-393" fmla="*/ 8472 w 21600"/>
                <a:gd name="connsiteY16-394" fmla="*/ 0 h 21600"/>
                <a:gd name="connsiteX0-395" fmla="*/ 8472 w 21600"/>
                <a:gd name="connsiteY0-396" fmla="*/ 0 h 21600"/>
                <a:gd name="connsiteX1-397" fmla="*/ 12453 w 21600"/>
                <a:gd name="connsiteY1-398" fmla="*/ 5631 h 21600"/>
                <a:gd name="connsiteX2-399" fmla="*/ 11050 w 21600"/>
                <a:gd name="connsiteY2-400" fmla="*/ 6797 h 21600"/>
                <a:gd name="connsiteX3-401" fmla="*/ 14259 w 21600"/>
                <a:gd name="connsiteY3-402" fmla="*/ 10007 h 21600"/>
                <a:gd name="connsiteX4-403" fmla="*/ 16577 w 21600"/>
                <a:gd name="connsiteY4-404" fmla="*/ 12007 h 21600"/>
                <a:gd name="connsiteX5-405" fmla="*/ 14631 w 21600"/>
                <a:gd name="connsiteY5-406" fmla="*/ 13326 h 21600"/>
                <a:gd name="connsiteX6-407" fmla="*/ 17054 w 21600"/>
                <a:gd name="connsiteY6-408" fmla="*/ 16138 h 21600"/>
                <a:gd name="connsiteX7-409" fmla="*/ 19417 w 21600"/>
                <a:gd name="connsiteY7-410" fmla="*/ 19124 h 21600"/>
                <a:gd name="connsiteX8-411" fmla="*/ 21600 w 21600"/>
                <a:gd name="connsiteY8-412" fmla="*/ 21600 h 21600"/>
                <a:gd name="connsiteX9-413" fmla="*/ 14724 w 21600"/>
                <a:gd name="connsiteY9-414" fmla="*/ 17386 h 21600"/>
                <a:gd name="connsiteX10-415" fmla="*/ 10012 w 21600"/>
                <a:gd name="connsiteY10-416" fmla="*/ 14915 h 21600"/>
                <a:gd name="connsiteX11-417" fmla="*/ 12222 w 21600"/>
                <a:gd name="connsiteY11-418" fmla="*/ 13987 h 21600"/>
                <a:gd name="connsiteX12-419" fmla="*/ 5022 w 21600"/>
                <a:gd name="connsiteY12-420" fmla="*/ 9705 h 21600"/>
                <a:gd name="connsiteX13-421" fmla="*/ 7602 w 21600"/>
                <a:gd name="connsiteY13-422" fmla="*/ 8382 h 21600"/>
                <a:gd name="connsiteX14-423" fmla="*/ 3410 w 21600"/>
                <a:gd name="connsiteY14-424" fmla="*/ 6068 h 21600"/>
                <a:gd name="connsiteX15-425" fmla="*/ 0 w 21600"/>
                <a:gd name="connsiteY15-426" fmla="*/ 3890 h 21600"/>
                <a:gd name="connsiteX16-427" fmla="*/ 5250 w 21600"/>
                <a:gd name="connsiteY16-428" fmla="*/ 1195 h 21600"/>
                <a:gd name="connsiteX17" fmla="*/ 8472 w 21600"/>
                <a:gd name="connsiteY17" fmla="*/ 0 h 21600"/>
                <a:gd name="connsiteX0-429" fmla="*/ 8472 w 21600"/>
                <a:gd name="connsiteY0-430" fmla="*/ 0 h 21600"/>
                <a:gd name="connsiteX1-431" fmla="*/ 12453 w 21600"/>
                <a:gd name="connsiteY1-432" fmla="*/ 5631 h 21600"/>
                <a:gd name="connsiteX2-433" fmla="*/ 11050 w 21600"/>
                <a:gd name="connsiteY2-434" fmla="*/ 6797 h 21600"/>
                <a:gd name="connsiteX3-435" fmla="*/ 14259 w 21600"/>
                <a:gd name="connsiteY3-436" fmla="*/ 10007 h 21600"/>
                <a:gd name="connsiteX4-437" fmla="*/ 16577 w 21600"/>
                <a:gd name="connsiteY4-438" fmla="*/ 12007 h 21600"/>
                <a:gd name="connsiteX5-439" fmla="*/ 14631 w 21600"/>
                <a:gd name="connsiteY5-440" fmla="*/ 13326 h 21600"/>
                <a:gd name="connsiteX6-441" fmla="*/ 17054 w 21600"/>
                <a:gd name="connsiteY6-442" fmla="*/ 16138 h 21600"/>
                <a:gd name="connsiteX7-443" fmla="*/ 19417 w 21600"/>
                <a:gd name="connsiteY7-444" fmla="*/ 19124 h 21600"/>
                <a:gd name="connsiteX8-445" fmla="*/ 21600 w 21600"/>
                <a:gd name="connsiteY8-446" fmla="*/ 21600 h 21600"/>
                <a:gd name="connsiteX9-447" fmla="*/ 14724 w 21600"/>
                <a:gd name="connsiteY9-448" fmla="*/ 17386 h 21600"/>
                <a:gd name="connsiteX10-449" fmla="*/ 10012 w 21600"/>
                <a:gd name="connsiteY10-450" fmla="*/ 14915 h 21600"/>
                <a:gd name="connsiteX11-451" fmla="*/ 12222 w 21600"/>
                <a:gd name="connsiteY11-452" fmla="*/ 13987 h 21600"/>
                <a:gd name="connsiteX12-453" fmla="*/ 5022 w 21600"/>
                <a:gd name="connsiteY12-454" fmla="*/ 9705 h 21600"/>
                <a:gd name="connsiteX13-455" fmla="*/ 7602 w 21600"/>
                <a:gd name="connsiteY13-456" fmla="*/ 8382 h 21600"/>
                <a:gd name="connsiteX14-457" fmla="*/ 3410 w 21600"/>
                <a:gd name="connsiteY14-458" fmla="*/ 6068 h 21600"/>
                <a:gd name="connsiteX15-459" fmla="*/ 0 w 21600"/>
                <a:gd name="connsiteY15-460" fmla="*/ 3890 h 21600"/>
                <a:gd name="connsiteX16-461" fmla="*/ 4938 w 21600"/>
                <a:gd name="connsiteY16-462" fmla="*/ 1970 h 21600"/>
                <a:gd name="connsiteX17-463" fmla="*/ 8472 w 21600"/>
                <a:gd name="connsiteY17-464" fmla="*/ 0 h 21600"/>
                <a:gd name="connsiteX0-465" fmla="*/ 8472 w 21600"/>
                <a:gd name="connsiteY0-466" fmla="*/ 0 h 21600"/>
                <a:gd name="connsiteX1-467" fmla="*/ 12453 w 21600"/>
                <a:gd name="connsiteY1-468" fmla="*/ 5631 h 21600"/>
                <a:gd name="connsiteX2-469" fmla="*/ 11050 w 21600"/>
                <a:gd name="connsiteY2-470" fmla="*/ 6797 h 21600"/>
                <a:gd name="connsiteX3-471" fmla="*/ 14259 w 21600"/>
                <a:gd name="connsiteY3-472" fmla="*/ 10007 h 21600"/>
                <a:gd name="connsiteX4-473" fmla="*/ 16577 w 21600"/>
                <a:gd name="connsiteY4-474" fmla="*/ 12007 h 21600"/>
                <a:gd name="connsiteX5-475" fmla="*/ 14631 w 21600"/>
                <a:gd name="connsiteY5-476" fmla="*/ 13326 h 21600"/>
                <a:gd name="connsiteX6-477" fmla="*/ 17054 w 21600"/>
                <a:gd name="connsiteY6-478" fmla="*/ 16138 h 21600"/>
                <a:gd name="connsiteX7-479" fmla="*/ 19417 w 21600"/>
                <a:gd name="connsiteY7-480" fmla="*/ 19124 h 21600"/>
                <a:gd name="connsiteX8-481" fmla="*/ 21600 w 21600"/>
                <a:gd name="connsiteY8-482" fmla="*/ 21600 h 21600"/>
                <a:gd name="connsiteX9-483" fmla="*/ 14724 w 21600"/>
                <a:gd name="connsiteY9-484" fmla="*/ 17386 h 21600"/>
                <a:gd name="connsiteX10-485" fmla="*/ 10012 w 21600"/>
                <a:gd name="connsiteY10-486" fmla="*/ 14915 h 21600"/>
                <a:gd name="connsiteX11-487" fmla="*/ 12222 w 21600"/>
                <a:gd name="connsiteY11-488" fmla="*/ 13987 h 21600"/>
                <a:gd name="connsiteX12-489" fmla="*/ 5022 w 21600"/>
                <a:gd name="connsiteY12-490" fmla="*/ 9705 h 21600"/>
                <a:gd name="connsiteX13-491" fmla="*/ 7602 w 21600"/>
                <a:gd name="connsiteY13-492" fmla="*/ 8382 h 21600"/>
                <a:gd name="connsiteX14-493" fmla="*/ 3410 w 21600"/>
                <a:gd name="connsiteY14-494" fmla="*/ 6068 h 21600"/>
                <a:gd name="connsiteX15-495" fmla="*/ 0 w 21600"/>
                <a:gd name="connsiteY15-496" fmla="*/ 3890 h 21600"/>
                <a:gd name="connsiteX16-497" fmla="*/ 4938 w 21600"/>
                <a:gd name="connsiteY16-498" fmla="*/ 1970 h 21600"/>
                <a:gd name="connsiteX17-499" fmla="*/ 8472 w 21600"/>
                <a:gd name="connsiteY17-500" fmla="*/ 0 h 21600"/>
                <a:gd name="connsiteX0-501" fmla="*/ 8472 w 21600"/>
                <a:gd name="connsiteY0-502" fmla="*/ 0 h 21600"/>
                <a:gd name="connsiteX1-503" fmla="*/ 12453 w 21600"/>
                <a:gd name="connsiteY1-504" fmla="*/ 5631 h 21600"/>
                <a:gd name="connsiteX2-505" fmla="*/ 11050 w 21600"/>
                <a:gd name="connsiteY2-506" fmla="*/ 6797 h 21600"/>
                <a:gd name="connsiteX3-507" fmla="*/ 14259 w 21600"/>
                <a:gd name="connsiteY3-508" fmla="*/ 10007 h 21600"/>
                <a:gd name="connsiteX4-509" fmla="*/ 16577 w 21600"/>
                <a:gd name="connsiteY4-510" fmla="*/ 12007 h 21600"/>
                <a:gd name="connsiteX5-511" fmla="*/ 14631 w 21600"/>
                <a:gd name="connsiteY5-512" fmla="*/ 13326 h 21600"/>
                <a:gd name="connsiteX6-513" fmla="*/ 17054 w 21600"/>
                <a:gd name="connsiteY6-514" fmla="*/ 16138 h 21600"/>
                <a:gd name="connsiteX7-515" fmla="*/ 19417 w 21600"/>
                <a:gd name="connsiteY7-516" fmla="*/ 19124 h 21600"/>
                <a:gd name="connsiteX8-517" fmla="*/ 21600 w 21600"/>
                <a:gd name="connsiteY8-518" fmla="*/ 21600 h 21600"/>
                <a:gd name="connsiteX9-519" fmla="*/ 14724 w 21600"/>
                <a:gd name="connsiteY9-520" fmla="*/ 17386 h 21600"/>
                <a:gd name="connsiteX10-521" fmla="*/ 10012 w 21600"/>
                <a:gd name="connsiteY10-522" fmla="*/ 14915 h 21600"/>
                <a:gd name="connsiteX11-523" fmla="*/ 12222 w 21600"/>
                <a:gd name="connsiteY11-524" fmla="*/ 13987 h 21600"/>
                <a:gd name="connsiteX12-525" fmla="*/ 5022 w 21600"/>
                <a:gd name="connsiteY12-526" fmla="*/ 9705 h 21600"/>
                <a:gd name="connsiteX13-527" fmla="*/ 7602 w 21600"/>
                <a:gd name="connsiteY13-528" fmla="*/ 8382 h 21600"/>
                <a:gd name="connsiteX14-529" fmla="*/ 3410 w 21600"/>
                <a:gd name="connsiteY14-530" fmla="*/ 6068 h 21600"/>
                <a:gd name="connsiteX15-531" fmla="*/ 0 w 21600"/>
                <a:gd name="connsiteY15-532" fmla="*/ 3890 h 21600"/>
                <a:gd name="connsiteX16-533" fmla="*/ 4938 w 21600"/>
                <a:gd name="connsiteY16-534" fmla="*/ 1970 h 21600"/>
                <a:gd name="connsiteX17-535" fmla="*/ 8472 w 21600"/>
                <a:gd name="connsiteY17-536" fmla="*/ 0 h 21600"/>
                <a:gd name="connsiteX0-537" fmla="*/ 8472 w 21600"/>
                <a:gd name="connsiteY0-538" fmla="*/ 0 h 21600"/>
                <a:gd name="connsiteX1-539" fmla="*/ 12453 w 21600"/>
                <a:gd name="connsiteY1-540" fmla="*/ 5631 h 21600"/>
                <a:gd name="connsiteX2-541" fmla="*/ 11050 w 21600"/>
                <a:gd name="connsiteY2-542" fmla="*/ 6797 h 21600"/>
                <a:gd name="connsiteX3-543" fmla="*/ 14259 w 21600"/>
                <a:gd name="connsiteY3-544" fmla="*/ 10007 h 21600"/>
                <a:gd name="connsiteX4-545" fmla="*/ 16577 w 21600"/>
                <a:gd name="connsiteY4-546" fmla="*/ 12007 h 21600"/>
                <a:gd name="connsiteX5-547" fmla="*/ 14631 w 21600"/>
                <a:gd name="connsiteY5-548" fmla="*/ 13326 h 21600"/>
                <a:gd name="connsiteX6-549" fmla="*/ 17054 w 21600"/>
                <a:gd name="connsiteY6-550" fmla="*/ 16138 h 21600"/>
                <a:gd name="connsiteX7-551" fmla="*/ 19417 w 21600"/>
                <a:gd name="connsiteY7-552" fmla="*/ 19124 h 21600"/>
                <a:gd name="connsiteX8-553" fmla="*/ 21600 w 21600"/>
                <a:gd name="connsiteY8-554" fmla="*/ 21600 h 21600"/>
                <a:gd name="connsiteX9-555" fmla="*/ 14724 w 21600"/>
                <a:gd name="connsiteY9-556" fmla="*/ 17386 h 21600"/>
                <a:gd name="connsiteX10-557" fmla="*/ 10012 w 21600"/>
                <a:gd name="connsiteY10-558" fmla="*/ 14915 h 21600"/>
                <a:gd name="connsiteX11-559" fmla="*/ 12222 w 21600"/>
                <a:gd name="connsiteY11-560" fmla="*/ 13987 h 21600"/>
                <a:gd name="connsiteX12-561" fmla="*/ 5022 w 21600"/>
                <a:gd name="connsiteY12-562" fmla="*/ 9705 h 21600"/>
                <a:gd name="connsiteX13-563" fmla="*/ 7602 w 21600"/>
                <a:gd name="connsiteY13-564" fmla="*/ 8382 h 21600"/>
                <a:gd name="connsiteX14-565" fmla="*/ 3410 w 21600"/>
                <a:gd name="connsiteY14-566" fmla="*/ 6068 h 21600"/>
                <a:gd name="connsiteX15-567" fmla="*/ 0 w 21600"/>
                <a:gd name="connsiteY15-568" fmla="*/ 3890 h 21600"/>
                <a:gd name="connsiteX16-569" fmla="*/ 4392 w 21600"/>
                <a:gd name="connsiteY16-570" fmla="*/ 1841 h 21600"/>
                <a:gd name="connsiteX17-571" fmla="*/ 8472 w 21600"/>
                <a:gd name="connsiteY17-572" fmla="*/ 0 h 21600"/>
                <a:gd name="connsiteX0-573" fmla="*/ 8472 w 21600"/>
                <a:gd name="connsiteY0-574" fmla="*/ 0 h 21600"/>
                <a:gd name="connsiteX1-575" fmla="*/ 12453 w 21600"/>
                <a:gd name="connsiteY1-576" fmla="*/ 5631 h 21600"/>
                <a:gd name="connsiteX2-577" fmla="*/ 11050 w 21600"/>
                <a:gd name="connsiteY2-578" fmla="*/ 6797 h 21600"/>
                <a:gd name="connsiteX3-579" fmla="*/ 14259 w 21600"/>
                <a:gd name="connsiteY3-580" fmla="*/ 10007 h 21600"/>
                <a:gd name="connsiteX4-581" fmla="*/ 16577 w 21600"/>
                <a:gd name="connsiteY4-582" fmla="*/ 12007 h 21600"/>
                <a:gd name="connsiteX5-583" fmla="*/ 14631 w 21600"/>
                <a:gd name="connsiteY5-584" fmla="*/ 13326 h 21600"/>
                <a:gd name="connsiteX6-585" fmla="*/ 17054 w 21600"/>
                <a:gd name="connsiteY6-586" fmla="*/ 16138 h 21600"/>
                <a:gd name="connsiteX7-587" fmla="*/ 19417 w 21600"/>
                <a:gd name="connsiteY7-588" fmla="*/ 19124 h 21600"/>
                <a:gd name="connsiteX8-589" fmla="*/ 21600 w 21600"/>
                <a:gd name="connsiteY8-590" fmla="*/ 21600 h 21600"/>
                <a:gd name="connsiteX9-591" fmla="*/ 14724 w 21600"/>
                <a:gd name="connsiteY9-592" fmla="*/ 17386 h 21600"/>
                <a:gd name="connsiteX10-593" fmla="*/ 10012 w 21600"/>
                <a:gd name="connsiteY10-594" fmla="*/ 14915 h 21600"/>
                <a:gd name="connsiteX11-595" fmla="*/ 12222 w 21600"/>
                <a:gd name="connsiteY11-596" fmla="*/ 13987 h 21600"/>
                <a:gd name="connsiteX12-597" fmla="*/ 5022 w 21600"/>
                <a:gd name="connsiteY12-598" fmla="*/ 9705 h 21600"/>
                <a:gd name="connsiteX13-599" fmla="*/ 7602 w 21600"/>
                <a:gd name="connsiteY13-600" fmla="*/ 8382 h 21600"/>
                <a:gd name="connsiteX14-601" fmla="*/ 3410 w 21600"/>
                <a:gd name="connsiteY14-602" fmla="*/ 6068 h 21600"/>
                <a:gd name="connsiteX15-603" fmla="*/ 0 w 21600"/>
                <a:gd name="connsiteY15-604" fmla="*/ 3890 h 21600"/>
                <a:gd name="connsiteX16-605" fmla="*/ 4392 w 21600"/>
                <a:gd name="connsiteY16-606" fmla="*/ 1841 h 21600"/>
                <a:gd name="connsiteX17-607" fmla="*/ 8472 w 21600"/>
                <a:gd name="connsiteY17-608" fmla="*/ 0 h 21600"/>
                <a:gd name="connsiteX0-609" fmla="*/ 8472 w 21600"/>
                <a:gd name="connsiteY0-610" fmla="*/ 0 h 21600"/>
                <a:gd name="connsiteX1-611" fmla="*/ 12453 w 21600"/>
                <a:gd name="connsiteY1-612" fmla="*/ 5631 h 21600"/>
                <a:gd name="connsiteX2-613" fmla="*/ 11050 w 21600"/>
                <a:gd name="connsiteY2-614" fmla="*/ 6797 h 21600"/>
                <a:gd name="connsiteX3-615" fmla="*/ 14259 w 21600"/>
                <a:gd name="connsiteY3-616" fmla="*/ 10007 h 21600"/>
                <a:gd name="connsiteX4-617" fmla="*/ 16421 w 21600"/>
                <a:gd name="connsiteY4-618" fmla="*/ 12072 h 21600"/>
                <a:gd name="connsiteX5-619" fmla="*/ 14631 w 21600"/>
                <a:gd name="connsiteY5-620" fmla="*/ 13326 h 21600"/>
                <a:gd name="connsiteX6-621" fmla="*/ 17054 w 21600"/>
                <a:gd name="connsiteY6-622" fmla="*/ 16138 h 21600"/>
                <a:gd name="connsiteX7-623" fmla="*/ 19417 w 21600"/>
                <a:gd name="connsiteY7-624" fmla="*/ 19124 h 21600"/>
                <a:gd name="connsiteX8-625" fmla="*/ 21600 w 21600"/>
                <a:gd name="connsiteY8-626" fmla="*/ 21600 h 21600"/>
                <a:gd name="connsiteX9-627" fmla="*/ 14724 w 21600"/>
                <a:gd name="connsiteY9-628" fmla="*/ 17386 h 21600"/>
                <a:gd name="connsiteX10-629" fmla="*/ 10012 w 21600"/>
                <a:gd name="connsiteY10-630" fmla="*/ 14915 h 21600"/>
                <a:gd name="connsiteX11-631" fmla="*/ 12222 w 21600"/>
                <a:gd name="connsiteY11-632" fmla="*/ 13987 h 21600"/>
                <a:gd name="connsiteX12-633" fmla="*/ 5022 w 21600"/>
                <a:gd name="connsiteY12-634" fmla="*/ 9705 h 21600"/>
                <a:gd name="connsiteX13-635" fmla="*/ 7602 w 21600"/>
                <a:gd name="connsiteY13-636" fmla="*/ 8382 h 21600"/>
                <a:gd name="connsiteX14-637" fmla="*/ 3410 w 21600"/>
                <a:gd name="connsiteY14-638" fmla="*/ 6068 h 21600"/>
                <a:gd name="connsiteX15-639" fmla="*/ 0 w 21600"/>
                <a:gd name="connsiteY15-640" fmla="*/ 3890 h 21600"/>
                <a:gd name="connsiteX16-641" fmla="*/ 4392 w 21600"/>
                <a:gd name="connsiteY16-642" fmla="*/ 1841 h 21600"/>
                <a:gd name="connsiteX17-643" fmla="*/ 8472 w 21600"/>
                <a:gd name="connsiteY17-644" fmla="*/ 0 h 21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73" y="connsiteY12-74"/>
                </a:cxn>
                <a:cxn ang="0">
                  <a:pos x="connsiteX13-101" y="connsiteY13-102"/>
                </a:cxn>
                <a:cxn ang="0">
                  <a:pos x="connsiteX14-159" y="connsiteY14-160"/>
                </a:cxn>
                <a:cxn ang="0">
                  <a:pos x="connsiteX15-191" y="connsiteY15-192"/>
                </a:cxn>
                <a:cxn ang="0">
                  <a:pos x="connsiteX16-257" y="connsiteY16-258"/>
                </a:cxn>
                <a:cxn ang="0">
                  <a:pos x="connsiteX17-463" y="connsiteY17-464"/>
                </a:cxn>
              </a:cxnLst>
              <a:rect l="l" t="t" r="r" b="b"/>
              <a:pathLst>
                <a:path w="21600" h="21600">
                  <a:moveTo>
                    <a:pt x="8472" y="0"/>
                  </a:moveTo>
                  <a:lnTo>
                    <a:pt x="12453" y="5631"/>
                  </a:lnTo>
                  <a:lnTo>
                    <a:pt x="11050" y="6797"/>
                  </a:lnTo>
                  <a:cubicBezTo>
                    <a:pt x="12509" y="8151"/>
                    <a:pt x="14516" y="9751"/>
                    <a:pt x="14259" y="10007"/>
                  </a:cubicBezTo>
                  <a:lnTo>
                    <a:pt x="16421" y="12072"/>
                  </a:lnTo>
                  <a:lnTo>
                    <a:pt x="14631" y="13326"/>
                  </a:lnTo>
                  <a:cubicBezTo>
                    <a:pt x="15393" y="14226"/>
                    <a:pt x="16292" y="15238"/>
                    <a:pt x="17054" y="16138"/>
                  </a:cubicBezTo>
                  <a:cubicBezTo>
                    <a:pt x="17998" y="17241"/>
                    <a:pt x="18473" y="18021"/>
                    <a:pt x="19417" y="19124"/>
                  </a:cubicBezTo>
                  <a:lnTo>
                    <a:pt x="21600" y="21600"/>
                  </a:lnTo>
                  <a:cubicBezTo>
                    <a:pt x="18999" y="20154"/>
                    <a:pt x="16782" y="18832"/>
                    <a:pt x="14724" y="17386"/>
                  </a:cubicBezTo>
                  <a:lnTo>
                    <a:pt x="10012" y="14915"/>
                  </a:lnTo>
                  <a:lnTo>
                    <a:pt x="12222" y="13987"/>
                  </a:lnTo>
                  <a:lnTo>
                    <a:pt x="5022" y="9705"/>
                  </a:lnTo>
                  <a:lnTo>
                    <a:pt x="7602" y="8382"/>
                  </a:lnTo>
                  <a:cubicBezTo>
                    <a:pt x="6414" y="7611"/>
                    <a:pt x="4598" y="6839"/>
                    <a:pt x="3410" y="6068"/>
                  </a:cubicBezTo>
                  <a:lnTo>
                    <a:pt x="0" y="3890"/>
                  </a:lnTo>
                  <a:cubicBezTo>
                    <a:pt x="1886" y="2954"/>
                    <a:pt x="2506" y="2777"/>
                    <a:pt x="4392" y="1841"/>
                  </a:cubicBezTo>
                  <a:cubicBezTo>
                    <a:pt x="4556" y="1895"/>
                    <a:pt x="7294" y="657"/>
                    <a:pt x="8472" y="0"/>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4" name="Lightning Bolt 7"/>
            <p:cNvSpPr/>
            <p:nvPr userDrawn="1"/>
          </p:nvSpPr>
          <p:spPr bwMode="auto">
            <a:xfrm rot="12559968" flipH="1">
              <a:off x="7088335" y="4290186"/>
              <a:ext cx="2724844" cy="3289936"/>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1" fmla="*/ 8472 w 21600"/>
                <a:gd name="connsiteY0-2" fmla="*/ 0 h 21600"/>
                <a:gd name="connsiteX1-3" fmla="*/ 12453 w 21600"/>
                <a:gd name="connsiteY1-4" fmla="*/ 5631 h 21600"/>
                <a:gd name="connsiteX2-5" fmla="*/ 11050 w 21600"/>
                <a:gd name="connsiteY2-6" fmla="*/ 6797 h 21600"/>
                <a:gd name="connsiteX3-7" fmla="*/ 16577 w 21600"/>
                <a:gd name="connsiteY3-8" fmla="*/ 12007 h 21600"/>
                <a:gd name="connsiteX4-9" fmla="*/ 14767 w 21600"/>
                <a:gd name="connsiteY4-10" fmla="*/ 12877 h 21600"/>
                <a:gd name="connsiteX5-11" fmla="*/ 21600 w 21600"/>
                <a:gd name="connsiteY5-12" fmla="*/ 21600 h 21600"/>
                <a:gd name="connsiteX6-13" fmla="*/ 10012 w 21600"/>
                <a:gd name="connsiteY6-14" fmla="*/ 14915 h 21600"/>
                <a:gd name="connsiteX7-15" fmla="*/ 12222 w 21600"/>
                <a:gd name="connsiteY7-16" fmla="*/ 13987 h 21600"/>
                <a:gd name="connsiteX8-17" fmla="*/ 5022 w 21600"/>
                <a:gd name="connsiteY8-18" fmla="*/ 9705 h 21600"/>
                <a:gd name="connsiteX9-19" fmla="*/ 7602 w 21600"/>
                <a:gd name="connsiteY9-20" fmla="*/ 8382 h 21600"/>
                <a:gd name="connsiteX10-21" fmla="*/ 0 w 21600"/>
                <a:gd name="connsiteY10-22" fmla="*/ 3890 h 21600"/>
                <a:gd name="connsiteX11-23" fmla="*/ 8472 w 21600"/>
                <a:gd name="connsiteY11-24" fmla="*/ 0 h 21600"/>
                <a:gd name="connsiteX0-25" fmla="*/ 8472 w 21600"/>
                <a:gd name="connsiteY0-26" fmla="*/ 0 h 21600"/>
                <a:gd name="connsiteX1-27" fmla="*/ 12453 w 21600"/>
                <a:gd name="connsiteY1-28" fmla="*/ 5631 h 21600"/>
                <a:gd name="connsiteX2-29" fmla="*/ 11050 w 21600"/>
                <a:gd name="connsiteY2-30" fmla="*/ 6797 h 21600"/>
                <a:gd name="connsiteX3-31" fmla="*/ 16577 w 21600"/>
                <a:gd name="connsiteY3-32" fmla="*/ 12007 h 21600"/>
                <a:gd name="connsiteX4-33" fmla="*/ 14767 w 21600"/>
                <a:gd name="connsiteY4-34" fmla="*/ 12877 h 21600"/>
                <a:gd name="connsiteX5-35" fmla="*/ 21600 w 21600"/>
                <a:gd name="connsiteY5-36" fmla="*/ 21600 h 21600"/>
                <a:gd name="connsiteX6-37" fmla="*/ 10012 w 21600"/>
                <a:gd name="connsiteY6-38" fmla="*/ 14915 h 21600"/>
                <a:gd name="connsiteX7-39" fmla="*/ 12222 w 21600"/>
                <a:gd name="connsiteY7-40" fmla="*/ 13987 h 21600"/>
                <a:gd name="connsiteX8-41" fmla="*/ 5022 w 21600"/>
                <a:gd name="connsiteY8-42" fmla="*/ 9705 h 21600"/>
                <a:gd name="connsiteX9-43" fmla="*/ 7602 w 21600"/>
                <a:gd name="connsiteY9-44" fmla="*/ 8382 h 21600"/>
                <a:gd name="connsiteX10-45" fmla="*/ 4580 w 21600"/>
                <a:gd name="connsiteY10-46" fmla="*/ 6068 h 21600"/>
                <a:gd name="connsiteX11-47" fmla="*/ 0 w 21600"/>
                <a:gd name="connsiteY11-48" fmla="*/ 3890 h 21600"/>
                <a:gd name="connsiteX12" fmla="*/ 8472 w 21600"/>
                <a:gd name="connsiteY12" fmla="*/ 0 h 21600"/>
                <a:gd name="connsiteX0-49" fmla="*/ 8472 w 21600"/>
                <a:gd name="connsiteY0-50" fmla="*/ 0 h 21600"/>
                <a:gd name="connsiteX1-51" fmla="*/ 12453 w 21600"/>
                <a:gd name="connsiteY1-52" fmla="*/ 5631 h 21600"/>
                <a:gd name="connsiteX2-53" fmla="*/ 11050 w 21600"/>
                <a:gd name="connsiteY2-54" fmla="*/ 6797 h 21600"/>
                <a:gd name="connsiteX3-55" fmla="*/ 16577 w 21600"/>
                <a:gd name="connsiteY3-56" fmla="*/ 12007 h 21600"/>
                <a:gd name="connsiteX4-57" fmla="*/ 14767 w 21600"/>
                <a:gd name="connsiteY4-58" fmla="*/ 12877 h 21600"/>
                <a:gd name="connsiteX5-59" fmla="*/ 21600 w 21600"/>
                <a:gd name="connsiteY5-60" fmla="*/ 21600 h 21600"/>
                <a:gd name="connsiteX6-61" fmla="*/ 14069 w 21600"/>
                <a:gd name="connsiteY6-62" fmla="*/ 16700 h 21600"/>
                <a:gd name="connsiteX7-63" fmla="*/ 10012 w 21600"/>
                <a:gd name="connsiteY7-64" fmla="*/ 14915 h 21600"/>
                <a:gd name="connsiteX8-65" fmla="*/ 12222 w 21600"/>
                <a:gd name="connsiteY8-66" fmla="*/ 13987 h 21600"/>
                <a:gd name="connsiteX9-67" fmla="*/ 5022 w 21600"/>
                <a:gd name="connsiteY9-68" fmla="*/ 9705 h 21600"/>
                <a:gd name="connsiteX10-69" fmla="*/ 7602 w 21600"/>
                <a:gd name="connsiteY10-70" fmla="*/ 8382 h 21600"/>
                <a:gd name="connsiteX11-71" fmla="*/ 4580 w 21600"/>
                <a:gd name="connsiteY11-72" fmla="*/ 6068 h 21600"/>
                <a:gd name="connsiteX12-73" fmla="*/ 0 w 21600"/>
                <a:gd name="connsiteY12-74" fmla="*/ 3890 h 21600"/>
                <a:gd name="connsiteX13" fmla="*/ 8472 w 21600"/>
                <a:gd name="connsiteY13" fmla="*/ 0 h 21600"/>
                <a:gd name="connsiteX0-75" fmla="*/ 8472 w 21600"/>
                <a:gd name="connsiteY0-76" fmla="*/ 0 h 21600"/>
                <a:gd name="connsiteX1-77" fmla="*/ 12453 w 21600"/>
                <a:gd name="connsiteY1-78" fmla="*/ 5631 h 21600"/>
                <a:gd name="connsiteX2-79" fmla="*/ 11050 w 21600"/>
                <a:gd name="connsiteY2-80" fmla="*/ 6797 h 21600"/>
                <a:gd name="connsiteX3-81" fmla="*/ 16577 w 21600"/>
                <a:gd name="connsiteY3-82" fmla="*/ 12007 h 21600"/>
                <a:gd name="connsiteX4-83" fmla="*/ 14767 w 21600"/>
                <a:gd name="connsiteY4-84" fmla="*/ 12877 h 21600"/>
                <a:gd name="connsiteX5-85" fmla="*/ 21600 w 21600"/>
                <a:gd name="connsiteY5-86" fmla="*/ 21600 h 21600"/>
                <a:gd name="connsiteX6-87" fmla="*/ 14069 w 21600"/>
                <a:gd name="connsiteY6-88" fmla="*/ 16700 h 21600"/>
                <a:gd name="connsiteX7-89" fmla="*/ 10012 w 21600"/>
                <a:gd name="connsiteY7-90" fmla="*/ 14915 h 21600"/>
                <a:gd name="connsiteX8-91" fmla="*/ 12222 w 21600"/>
                <a:gd name="connsiteY8-92" fmla="*/ 13987 h 21600"/>
                <a:gd name="connsiteX9-93" fmla="*/ 5022 w 21600"/>
                <a:gd name="connsiteY9-94" fmla="*/ 9705 h 21600"/>
                <a:gd name="connsiteX10-95" fmla="*/ 7602 w 21600"/>
                <a:gd name="connsiteY10-96" fmla="*/ 8382 h 21600"/>
                <a:gd name="connsiteX11-97" fmla="*/ 4580 w 21600"/>
                <a:gd name="connsiteY11-98" fmla="*/ 6068 h 21600"/>
                <a:gd name="connsiteX12-99" fmla="*/ 0 w 21600"/>
                <a:gd name="connsiteY12-100" fmla="*/ 3890 h 21600"/>
                <a:gd name="connsiteX13-101" fmla="*/ 8472 w 21600"/>
                <a:gd name="connsiteY13-102" fmla="*/ 0 h 21600"/>
                <a:gd name="connsiteX0-103" fmla="*/ 8472 w 21600"/>
                <a:gd name="connsiteY0-104" fmla="*/ 0 h 21600"/>
                <a:gd name="connsiteX1-105" fmla="*/ 12453 w 21600"/>
                <a:gd name="connsiteY1-106" fmla="*/ 5631 h 21600"/>
                <a:gd name="connsiteX2-107" fmla="*/ 11050 w 21600"/>
                <a:gd name="connsiteY2-108" fmla="*/ 6797 h 21600"/>
                <a:gd name="connsiteX3-109" fmla="*/ 16577 w 21600"/>
                <a:gd name="connsiteY3-110" fmla="*/ 12007 h 21600"/>
                <a:gd name="connsiteX4-111" fmla="*/ 14767 w 21600"/>
                <a:gd name="connsiteY4-112" fmla="*/ 12877 h 21600"/>
                <a:gd name="connsiteX5-113" fmla="*/ 17054 w 21600"/>
                <a:gd name="connsiteY5-114" fmla="*/ 16138 h 21600"/>
                <a:gd name="connsiteX6-115" fmla="*/ 21600 w 21600"/>
                <a:gd name="connsiteY6-116" fmla="*/ 21600 h 21600"/>
                <a:gd name="connsiteX7-117" fmla="*/ 14069 w 21600"/>
                <a:gd name="connsiteY7-118" fmla="*/ 16700 h 21600"/>
                <a:gd name="connsiteX8-119" fmla="*/ 10012 w 21600"/>
                <a:gd name="connsiteY8-120" fmla="*/ 14915 h 21600"/>
                <a:gd name="connsiteX9-121" fmla="*/ 12222 w 21600"/>
                <a:gd name="connsiteY9-122" fmla="*/ 13987 h 21600"/>
                <a:gd name="connsiteX10-123" fmla="*/ 5022 w 21600"/>
                <a:gd name="connsiteY10-124" fmla="*/ 9705 h 21600"/>
                <a:gd name="connsiteX11-125" fmla="*/ 7602 w 21600"/>
                <a:gd name="connsiteY11-126" fmla="*/ 8382 h 21600"/>
                <a:gd name="connsiteX12-127" fmla="*/ 4580 w 21600"/>
                <a:gd name="connsiteY12-128" fmla="*/ 6068 h 21600"/>
                <a:gd name="connsiteX13-129" fmla="*/ 0 w 21600"/>
                <a:gd name="connsiteY13-130" fmla="*/ 3890 h 21600"/>
                <a:gd name="connsiteX14" fmla="*/ 8472 w 21600"/>
                <a:gd name="connsiteY14" fmla="*/ 0 h 21600"/>
                <a:gd name="connsiteX0-131" fmla="*/ 8472 w 21600"/>
                <a:gd name="connsiteY0-132" fmla="*/ 0 h 21600"/>
                <a:gd name="connsiteX1-133" fmla="*/ 12453 w 21600"/>
                <a:gd name="connsiteY1-134" fmla="*/ 5631 h 21600"/>
                <a:gd name="connsiteX2-135" fmla="*/ 11050 w 21600"/>
                <a:gd name="connsiteY2-136" fmla="*/ 6797 h 21600"/>
                <a:gd name="connsiteX3-137" fmla="*/ 14883 w 21600"/>
                <a:gd name="connsiteY3-138" fmla="*/ 10858 h 21600"/>
                <a:gd name="connsiteX4-139" fmla="*/ 16577 w 21600"/>
                <a:gd name="connsiteY4-140" fmla="*/ 12007 h 21600"/>
                <a:gd name="connsiteX5-141" fmla="*/ 14767 w 21600"/>
                <a:gd name="connsiteY5-142" fmla="*/ 12877 h 21600"/>
                <a:gd name="connsiteX6-143" fmla="*/ 17054 w 21600"/>
                <a:gd name="connsiteY6-144" fmla="*/ 16138 h 21600"/>
                <a:gd name="connsiteX7-145" fmla="*/ 21600 w 21600"/>
                <a:gd name="connsiteY7-146" fmla="*/ 21600 h 21600"/>
                <a:gd name="connsiteX8-147" fmla="*/ 14069 w 21600"/>
                <a:gd name="connsiteY8-148" fmla="*/ 16700 h 21600"/>
                <a:gd name="connsiteX9-149" fmla="*/ 10012 w 21600"/>
                <a:gd name="connsiteY9-150" fmla="*/ 14915 h 21600"/>
                <a:gd name="connsiteX10-151" fmla="*/ 12222 w 21600"/>
                <a:gd name="connsiteY10-152" fmla="*/ 13987 h 21600"/>
                <a:gd name="connsiteX11-153" fmla="*/ 5022 w 21600"/>
                <a:gd name="connsiteY11-154" fmla="*/ 9705 h 21600"/>
                <a:gd name="connsiteX12-155" fmla="*/ 7602 w 21600"/>
                <a:gd name="connsiteY12-156" fmla="*/ 8382 h 21600"/>
                <a:gd name="connsiteX13-157" fmla="*/ 4580 w 21600"/>
                <a:gd name="connsiteY13-158" fmla="*/ 6068 h 21600"/>
                <a:gd name="connsiteX14-159" fmla="*/ 0 w 21600"/>
                <a:gd name="connsiteY14-160" fmla="*/ 3890 h 21600"/>
                <a:gd name="connsiteX15" fmla="*/ 8472 w 21600"/>
                <a:gd name="connsiteY15" fmla="*/ 0 h 21600"/>
                <a:gd name="connsiteX0-161" fmla="*/ 8472 w 21600"/>
                <a:gd name="connsiteY0-162" fmla="*/ 0 h 21600"/>
                <a:gd name="connsiteX1-163" fmla="*/ 12453 w 21600"/>
                <a:gd name="connsiteY1-164" fmla="*/ 5631 h 21600"/>
                <a:gd name="connsiteX2-165" fmla="*/ 11050 w 21600"/>
                <a:gd name="connsiteY2-166" fmla="*/ 6797 h 21600"/>
                <a:gd name="connsiteX3-167" fmla="*/ 14883 w 21600"/>
                <a:gd name="connsiteY3-168" fmla="*/ 10072 h 21600"/>
                <a:gd name="connsiteX4-169" fmla="*/ 16577 w 21600"/>
                <a:gd name="connsiteY4-170" fmla="*/ 12007 h 21600"/>
                <a:gd name="connsiteX5-171" fmla="*/ 14767 w 21600"/>
                <a:gd name="connsiteY5-172" fmla="*/ 12877 h 21600"/>
                <a:gd name="connsiteX6-173" fmla="*/ 17054 w 21600"/>
                <a:gd name="connsiteY6-174" fmla="*/ 16138 h 21600"/>
                <a:gd name="connsiteX7-175" fmla="*/ 21600 w 21600"/>
                <a:gd name="connsiteY7-176" fmla="*/ 21600 h 21600"/>
                <a:gd name="connsiteX8-177" fmla="*/ 14069 w 21600"/>
                <a:gd name="connsiteY8-178" fmla="*/ 16700 h 21600"/>
                <a:gd name="connsiteX9-179" fmla="*/ 10012 w 21600"/>
                <a:gd name="connsiteY9-180" fmla="*/ 14915 h 21600"/>
                <a:gd name="connsiteX10-181" fmla="*/ 12222 w 21600"/>
                <a:gd name="connsiteY10-182" fmla="*/ 13987 h 21600"/>
                <a:gd name="connsiteX11-183" fmla="*/ 5022 w 21600"/>
                <a:gd name="connsiteY11-184" fmla="*/ 9705 h 21600"/>
                <a:gd name="connsiteX12-185" fmla="*/ 7602 w 21600"/>
                <a:gd name="connsiteY12-186" fmla="*/ 8382 h 21600"/>
                <a:gd name="connsiteX13-187" fmla="*/ 4580 w 21600"/>
                <a:gd name="connsiteY13-188" fmla="*/ 6068 h 21600"/>
                <a:gd name="connsiteX14-189" fmla="*/ 0 w 21600"/>
                <a:gd name="connsiteY14-190" fmla="*/ 3890 h 21600"/>
                <a:gd name="connsiteX15-191" fmla="*/ 8472 w 21600"/>
                <a:gd name="connsiteY15-192" fmla="*/ 0 h 21600"/>
                <a:gd name="connsiteX0-193" fmla="*/ 8472 w 21600"/>
                <a:gd name="connsiteY0-194" fmla="*/ 0 h 21600"/>
                <a:gd name="connsiteX1-195" fmla="*/ 12453 w 21600"/>
                <a:gd name="connsiteY1-196" fmla="*/ 5631 h 21600"/>
                <a:gd name="connsiteX2-197" fmla="*/ 11050 w 21600"/>
                <a:gd name="connsiteY2-198" fmla="*/ 6797 h 21600"/>
                <a:gd name="connsiteX3-199" fmla="*/ 14883 w 21600"/>
                <a:gd name="connsiteY3-200" fmla="*/ 10072 h 21600"/>
                <a:gd name="connsiteX4-201" fmla="*/ 16577 w 21600"/>
                <a:gd name="connsiteY4-202" fmla="*/ 12007 h 21600"/>
                <a:gd name="connsiteX5-203" fmla="*/ 14767 w 21600"/>
                <a:gd name="connsiteY5-204" fmla="*/ 12877 h 21600"/>
                <a:gd name="connsiteX6-205" fmla="*/ 17054 w 21600"/>
                <a:gd name="connsiteY6-206" fmla="*/ 16138 h 21600"/>
                <a:gd name="connsiteX7-207" fmla="*/ 21600 w 21600"/>
                <a:gd name="connsiteY7-208" fmla="*/ 21600 h 21600"/>
                <a:gd name="connsiteX8-209" fmla="*/ 14069 w 21600"/>
                <a:gd name="connsiteY8-210" fmla="*/ 16700 h 21600"/>
                <a:gd name="connsiteX9-211" fmla="*/ 10012 w 21600"/>
                <a:gd name="connsiteY9-212" fmla="*/ 14915 h 21600"/>
                <a:gd name="connsiteX10-213" fmla="*/ 12222 w 21600"/>
                <a:gd name="connsiteY10-214" fmla="*/ 13987 h 21600"/>
                <a:gd name="connsiteX11-215" fmla="*/ 5022 w 21600"/>
                <a:gd name="connsiteY11-216" fmla="*/ 9705 h 21600"/>
                <a:gd name="connsiteX12-217" fmla="*/ 7602 w 21600"/>
                <a:gd name="connsiteY12-218" fmla="*/ 8382 h 21600"/>
                <a:gd name="connsiteX13-219" fmla="*/ 4580 w 21600"/>
                <a:gd name="connsiteY13-220" fmla="*/ 6068 h 21600"/>
                <a:gd name="connsiteX14-221" fmla="*/ 0 w 21600"/>
                <a:gd name="connsiteY14-222" fmla="*/ 3890 h 21600"/>
                <a:gd name="connsiteX15-223" fmla="*/ 5250 w 21600"/>
                <a:gd name="connsiteY15-224" fmla="*/ 1195 h 21600"/>
                <a:gd name="connsiteX16" fmla="*/ 8472 w 21600"/>
                <a:gd name="connsiteY16" fmla="*/ 0 h 21600"/>
                <a:gd name="connsiteX0-225" fmla="*/ 8472 w 21600"/>
                <a:gd name="connsiteY0-226" fmla="*/ 0 h 21600"/>
                <a:gd name="connsiteX1-227" fmla="*/ 12453 w 21600"/>
                <a:gd name="connsiteY1-228" fmla="*/ 5631 h 21600"/>
                <a:gd name="connsiteX2-229" fmla="*/ 11050 w 21600"/>
                <a:gd name="connsiteY2-230" fmla="*/ 6797 h 21600"/>
                <a:gd name="connsiteX3-231" fmla="*/ 14883 w 21600"/>
                <a:gd name="connsiteY3-232" fmla="*/ 10072 h 21600"/>
                <a:gd name="connsiteX4-233" fmla="*/ 16577 w 21600"/>
                <a:gd name="connsiteY4-234" fmla="*/ 12007 h 21600"/>
                <a:gd name="connsiteX5-235" fmla="*/ 14631 w 21600"/>
                <a:gd name="connsiteY5-236" fmla="*/ 13326 h 21600"/>
                <a:gd name="connsiteX6-237" fmla="*/ 17054 w 21600"/>
                <a:gd name="connsiteY6-238" fmla="*/ 16138 h 21600"/>
                <a:gd name="connsiteX7-239" fmla="*/ 21600 w 21600"/>
                <a:gd name="connsiteY7-240" fmla="*/ 21600 h 21600"/>
                <a:gd name="connsiteX8-241" fmla="*/ 14069 w 21600"/>
                <a:gd name="connsiteY8-242" fmla="*/ 16700 h 21600"/>
                <a:gd name="connsiteX9-243" fmla="*/ 10012 w 21600"/>
                <a:gd name="connsiteY9-244" fmla="*/ 14915 h 21600"/>
                <a:gd name="connsiteX10-245" fmla="*/ 12222 w 21600"/>
                <a:gd name="connsiteY10-246" fmla="*/ 13987 h 21600"/>
                <a:gd name="connsiteX11-247" fmla="*/ 5022 w 21600"/>
                <a:gd name="connsiteY11-248" fmla="*/ 9705 h 21600"/>
                <a:gd name="connsiteX12-249" fmla="*/ 7602 w 21600"/>
                <a:gd name="connsiteY12-250" fmla="*/ 8382 h 21600"/>
                <a:gd name="connsiteX13-251" fmla="*/ 4580 w 21600"/>
                <a:gd name="connsiteY13-252" fmla="*/ 6068 h 21600"/>
                <a:gd name="connsiteX14-253" fmla="*/ 0 w 21600"/>
                <a:gd name="connsiteY14-254" fmla="*/ 3890 h 21600"/>
                <a:gd name="connsiteX15-255" fmla="*/ 5250 w 21600"/>
                <a:gd name="connsiteY15-256" fmla="*/ 1195 h 21600"/>
                <a:gd name="connsiteX16-257" fmla="*/ 8472 w 21600"/>
                <a:gd name="connsiteY16-258" fmla="*/ 0 h 21600"/>
                <a:gd name="connsiteX0-259" fmla="*/ 8472 w 21600"/>
                <a:gd name="connsiteY0-260" fmla="*/ 0 h 21600"/>
                <a:gd name="connsiteX1-261" fmla="*/ 12453 w 21600"/>
                <a:gd name="connsiteY1-262" fmla="*/ 5631 h 21600"/>
                <a:gd name="connsiteX2-263" fmla="*/ 11050 w 21600"/>
                <a:gd name="connsiteY2-264" fmla="*/ 6797 h 21600"/>
                <a:gd name="connsiteX3-265" fmla="*/ 14883 w 21600"/>
                <a:gd name="connsiteY3-266" fmla="*/ 10072 h 21600"/>
                <a:gd name="connsiteX4-267" fmla="*/ 16577 w 21600"/>
                <a:gd name="connsiteY4-268" fmla="*/ 12007 h 21600"/>
                <a:gd name="connsiteX5-269" fmla="*/ 14631 w 21600"/>
                <a:gd name="connsiteY5-270" fmla="*/ 13326 h 21600"/>
                <a:gd name="connsiteX6-271" fmla="*/ 17054 w 21600"/>
                <a:gd name="connsiteY6-272" fmla="*/ 16138 h 21600"/>
                <a:gd name="connsiteX7-273" fmla="*/ 21600 w 21600"/>
                <a:gd name="connsiteY7-274" fmla="*/ 21600 h 21600"/>
                <a:gd name="connsiteX8-275" fmla="*/ 15426 w 21600"/>
                <a:gd name="connsiteY8-276" fmla="*/ 18161 h 21600"/>
                <a:gd name="connsiteX9-277" fmla="*/ 10012 w 21600"/>
                <a:gd name="connsiteY9-278" fmla="*/ 14915 h 21600"/>
                <a:gd name="connsiteX10-279" fmla="*/ 12222 w 21600"/>
                <a:gd name="connsiteY10-280" fmla="*/ 13987 h 21600"/>
                <a:gd name="connsiteX11-281" fmla="*/ 5022 w 21600"/>
                <a:gd name="connsiteY11-282" fmla="*/ 9705 h 21600"/>
                <a:gd name="connsiteX12-283" fmla="*/ 7602 w 21600"/>
                <a:gd name="connsiteY12-284" fmla="*/ 8382 h 21600"/>
                <a:gd name="connsiteX13-285" fmla="*/ 4580 w 21600"/>
                <a:gd name="connsiteY13-286" fmla="*/ 6068 h 21600"/>
                <a:gd name="connsiteX14-287" fmla="*/ 0 w 21600"/>
                <a:gd name="connsiteY14-288" fmla="*/ 3890 h 21600"/>
                <a:gd name="connsiteX15-289" fmla="*/ 5250 w 21600"/>
                <a:gd name="connsiteY15-290" fmla="*/ 1195 h 21600"/>
                <a:gd name="connsiteX16-291" fmla="*/ 8472 w 21600"/>
                <a:gd name="connsiteY16-292" fmla="*/ 0 h 21600"/>
                <a:gd name="connsiteX0-293" fmla="*/ 8472 w 21600"/>
                <a:gd name="connsiteY0-294" fmla="*/ 0 h 21600"/>
                <a:gd name="connsiteX1-295" fmla="*/ 12453 w 21600"/>
                <a:gd name="connsiteY1-296" fmla="*/ 5631 h 21600"/>
                <a:gd name="connsiteX2-297" fmla="*/ 11050 w 21600"/>
                <a:gd name="connsiteY2-298" fmla="*/ 6797 h 21600"/>
                <a:gd name="connsiteX3-299" fmla="*/ 14259 w 21600"/>
                <a:gd name="connsiteY3-300" fmla="*/ 10007 h 21600"/>
                <a:gd name="connsiteX4-301" fmla="*/ 16577 w 21600"/>
                <a:gd name="connsiteY4-302" fmla="*/ 12007 h 21600"/>
                <a:gd name="connsiteX5-303" fmla="*/ 14631 w 21600"/>
                <a:gd name="connsiteY5-304" fmla="*/ 13326 h 21600"/>
                <a:gd name="connsiteX6-305" fmla="*/ 17054 w 21600"/>
                <a:gd name="connsiteY6-306" fmla="*/ 16138 h 21600"/>
                <a:gd name="connsiteX7-307" fmla="*/ 21600 w 21600"/>
                <a:gd name="connsiteY7-308" fmla="*/ 21600 h 21600"/>
                <a:gd name="connsiteX8-309" fmla="*/ 15426 w 21600"/>
                <a:gd name="connsiteY8-310" fmla="*/ 18161 h 21600"/>
                <a:gd name="connsiteX9-311" fmla="*/ 10012 w 21600"/>
                <a:gd name="connsiteY9-312" fmla="*/ 14915 h 21600"/>
                <a:gd name="connsiteX10-313" fmla="*/ 12222 w 21600"/>
                <a:gd name="connsiteY10-314" fmla="*/ 13987 h 21600"/>
                <a:gd name="connsiteX11-315" fmla="*/ 5022 w 21600"/>
                <a:gd name="connsiteY11-316" fmla="*/ 9705 h 21600"/>
                <a:gd name="connsiteX12-317" fmla="*/ 7602 w 21600"/>
                <a:gd name="connsiteY12-318" fmla="*/ 8382 h 21600"/>
                <a:gd name="connsiteX13-319" fmla="*/ 4580 w 21600"/>
                <a:gd name="connsiteY13-320" fmla="*/ 6068 h 21600"/>
                <a:gd name="connsiteX14-321" fmla="*/ 0 w 21600"/>
                <a:gd name="connsiteY14-322" fmla="*/ 3890 h 21600"/>
                <a:gd name="connsiteX15-323" fmla="*/ 5250 w 21600"/>
                <a:gd name="connsiteY15-324" fmla="*/ 1195 h 21600"/>
                <a:gd name="connsiteX16-325" fmla="*/ 8472 w 21600"/>
                <a:gd name="connsiteY16-326" fmla="*/ 0 h 21600"/>
                <a:gd name="connsiteX0-327" fmla="*/ 8472 w 21600"/>
                <a:gd name="connsiteY0-328" fmla="*/ 0 h 21600"/>
                <a:gd name="connsiteX1-329" fmla="*/ 12453 w 21600"/>
                <a:gd name="connsiteY1-330" fmla="*/ 5631 h 21600"/>
                <a:gd name="connsiteX2-331" fmla="*/ 11050 w 21600"/>
                <a:gd name="connsiteY2-332" fmla="*/ 6797 h 21600"/>
                <a:gd name="connsiteX3-333" fmla="*/ 14259 w 21600"/>
                <a:gd name="connsiteY3-334" fmla="*/ 10007 h 21600"/>
                <a:gd name="connsiteX4-335" fmla="*/ 16577 w 21600"/>
                <a:gd name="connsiteY4-336" fmla="*/ 12007 h 21600"/>
                <a:gd name="connsiteX5-337" fmla="*/ 14631 w 21600"/>
                <a:gd name="connsiteY5-338" fmla="*/ 13326 h 21600"/>
                <a:gd name="connsiteX6-339" fmla="*/ 17054 w 21600"/>
                <a:gd name="connsiteY6-340" fmla="*/ 16138 h 21600"/>
                <a:gd name="connsiteX7-341" fmla="*/ 21600 w 21600"/>
                <a:gd name="connsiteY7-342" fmla="*/ 21600 h 21600"/>
                <a:gd name="connsiteX8-343" fmla="*/ 14724 w 21600"/>
                <a:gd name="connsiteY8-344" fmla="*/ 17386 h 21600"/>
                <a:gd name="connsiteX9-345" fmla="*/ 10012 w 21600"/>
                <a:gd name="connsiteY9-346" fmla="*/ 14915 h 21600"/>
                <a:gd name="connsiteX10-347" fmla="*/ 12222 w 21600"/>
                <a:gd name="connsiteY10-348" fmla="*/ 13987 h 21600"/>
                <a:gd name="connsiteX11-349" fmla="*/ 5022 w 21600"/>
                <a:gd name="connsiteY11-350" fmla="*/ 9705 h 21600"/>
                <a:gd name="connsiteX12-351" fmla="*/ 7602 w 21600"/>
                <a:gd name="connsiteY12-352" fmla="*/ 8382 h 21600"/>
                <a:gd name="connsiteX13-353" fmla="*/ 4580 w 21600"/>
                <a:gd name="connsiteY13-354" fmla="*/ 6068 h 21600"/>
                <a:gd name="connsiteX14-355" fmla="*/ 0 w 21600"/>
                <a:gd name="connsiteY14-356" fmla="*/ 3890 h 21600"/>
                <a:gd name="connsiteX15-357" fmla="*/ 5250 w 21600"/>
                <a:gd name="connsiteY15-358" fmla="*/ 1195 h 21600"/>
                <a:gd name="connsiteX16-359" fmla="*/ 8472 w 21600"/>
                <a:gd name="connsiteY16-360" fmla="*/ 0 h 21600"/>
                <a:gd name="connsiteX0-361" fmla="*/ 8472 w 21600"/>
                <a:gd name="connsiteY0-362" fmla="*/ 0 h 21600"/>
                <a:gd name="connsiteX1-363" fmla="*/ 12453 w 21600"/>
                <a:gd name="connsiteY1-364" fmla="*/ 5631 h 21600"/>
                <a:gd name="connsiteX2-365" fmla="*/ 11050 w 21600"/>
                <a:gd name="connsiteY2-366" fmla="*/ 6797 h 21600"/>
                <a:gd name="connsiteX3-367" fmla="*/ 14259 w 21600"/>
                <a:gd name="connsiteY3-368" fmla="*/ 10007 h 21600"/>
                <a:gd name="connsiteX4-369" fmla="*/ 16577 w 21600"/>
                <a:gd name="connsiteY4-370" fmla="*/ 12007 h 21600"/>
                <a:gd name="connsiteX5-371" fmla="*/ 14631 w 21600"/>
                <a:gd name="connsiteY5-372" fmla="*/ 13326 h 21600"/>
                <a:gd name="connsiteX6-373" fmla="*/ 17054 w 21600"/>
                <a:gd name="connsiteY6-374" fmla="*/ 16138 h 21600"/>
                <a:gd name="connsiteX7-375" fmla="*/ 21600 w 21600"/>
                <a:gd name="connsiteY7-376" fmla="*/ 21600 h 21600"/>
                <a:gd name="connsiteX8-377" fmla="*/ 14724 w 21600"/>
                <a:gd name="connsiteY8-378" fmla="*/ 17386 h 21600"/>
                <a:gd name="connsiteX9-379" fmla="*/ 10012 w 21600"/>
                <a:gd name="connsiteY9-380" fmla="*/ 14915 h 21600"/>
                <a:gd name="connsiteX10-381" fmla="*/ 12222 w 21600"/>
                <a:gd name="connsiteY10-382" fmla="*/ 13987 h 21600"/>
                <a:gd name="connsiteX11-383" fmla="*/ 5022 w 21600"/>
                <a:gd name="connsiteY11-384" fmla="*/ 9705 h 21600"/>
                <a:gd name="connsiteX12-385" fmla="*/ 7602 w 21600"/>
                <a:gd name="connsiteY12-386" fmla="*/ 8382 h 21600"/>
                <a:gd name="connsiteX13-387" fmla="*/ 3410 w 21600"/>
                <a:gd name="connsiteY13-388" fmla="*/ 6068 h 21600"/>
                <a:gd name="connsiteX14-389" fmla="*/ 0 w 21600"/>
                <a:gd name="connsiteY14-390" fmla="*/ 3890 h 21600"/>
                <a:gd name="connsiteX15-391" fmla="*/ 5250 w 21600"/>
                <a:gd name="connsiteY15-392" fmla="*/ 1195 h 21600"/>
                <a:gd name="connsiteX16-393" fmla="*/ 8472 w 21600"/>
                <a:gd name="connsiteY16-394" fmla="*/ 0 h 21600"/>
                <a:gd name="connsiteX0-395" fmla="*/ 8472 w 21600"/>
                <a:gd name="connsiteY0-396" fmla="*/ 0 h 21600"/>
                <a:gd name="connsiteX1-397" fmla="*/ 12453 w 21600"/>
                <a:gd name="connsiteY1-398" fmla="*/ 5631 h 21600"/>
                <a:gd name="connsiteX2-399" fmla="*/ 11050 w 21600"/>
                <a:gd name="connsiteY2-400" fmla="*/ 6797 h 21600"/>
                <a:gd name="connsiteX3-401" fmla="*/ 14259 w 21600"/>
                <a:gd name="connsiteY3-402" fmla="*/ 10007 h 21600"/>
                <a:gd name="connsiteX4-403" fmla="*/ 16577 w 21600"/>
                <a:gd name="connsiteY4-404" fmla="*/ 12007 h 21600"/>
                <a:gd name="connsiteX5-405" fmla="*/ 14631 w 21600"/>
                <a:gd name="connsiteY5-406" fmla="*/ 13326 h 21600"/>
                <a:gd name="connsiteX6-407" fmla="*/ 17054 w 21600"/>
                <a:gd name="connsiteY6-408" fmla="*/ 16138 h 21600"/>
                <a:gd name="connsiteX7-409" fmla="*/ 19417 w 21600"/>
                <a:gd name="connsiteY7-410" fmla="*/ 19124 h 21600"/>
                <a:gd name="connsiteX8-411" fmla="*/ 21600 w 21600"/>
                <a:gd name="connsiteY8-412" fmla="*/ 21600 h 21600"/>
                <a:gd name="connsiteX9-413" fmla="*/ 14724 w 21600"/>
                <a:gd name="connsiteY9-414" fmla="*/ 17386 h 21600"/>
                <a:gd name="connsiteX10-415" fmla="*/ 10012 w 21600"/>
                <a:gd name="connsiteY10-416" fmla="*/ 14915 h 21600"/>
                <a:gd name="connsiteX11-417" fmla="*/ 12222 w 21600"/>
                <a:gd name="connsiteY11-418" fmla="*/ 13987 h 21600"/>
                <a:gd name="connsiteX12-419" fmla="*/ 5022 w 21600"/>
                <a:gd name="connsiteY12-420" fmla="*/ 9705 h 21600"/>
                <a:gd name="connsiteX13-421" fmla="*/ 7602 w 21600"/>
                <a:gd name="connsiteY13-422" fmla="*/ 8382 h 21600"/>
                <a:gd name="connsiteX14-423" fmla="*/ 3410 w 21600"/>
                <a:gd name="connsiteY14-424" fmla="*/ 6068 h 21600"/>
                <a:gd name="connsiteX15-425" fmla="*/ 0 w 21600"/>
                <a:gd name="connsiteY15-426" fmla="*/ 3890 h 21600"/>
                <a:gd name="connsiteX16-427" fmla="*/ 5250 w 21600"/>
                <a:gd name="connsiteY16-428" fmla="*/ 1195 h 21600"/>
                <a:gd name="connsiteX17" fmla="*/ 8472 w 21600"/>
                <a:gd name="connsiteY17" fmla="*/ 0 h 21600"/>
                <a:gd name="connsiteX0-429" fmla="*/ 8472 w 21600"/>
                <a:gd name="connsiteY0-430" fmla="*/ 0 h 21600"/>
                <a:gd name="connsiteX1-431" fmla="*/ 12453 w 21600"/>
                <a:gd name="connsiteY1-432" fmla="*/ 5631 h 21600"/>
                <a:gd name="connsiteX2-433" fmla="*/ 11050 w 21600"/>
                <a:gd name="connsiteY2-434" fmla="*/ 6797 h 21600"/>
                <a:gd name="connsiteX3-435" fmla="*/ 14259 w 21600"/>
                <a:gd name="connsiteY3-436" fmla="*/ 10007 h 21600"/>
                <a:gd name="connsiteX4-437" fmla="*/ 16577 w 21600"/>
                <a:gd name="connsiteY4-438" fmla="*/ 12007 h 21600"/>
                <a:gd name="connsiteX5-439" fmla="*/ 14631 w 21600"/>
                <a:gd name="connsiteY5-440" fmla="*/ 13326 h 21600"/>
                <a:gd name="connsiteX6-441" fmla="*/ 17054 w 21600"/>
                <a:gd name="connsiteY6-442" fmla="*/ 16138 h 21600"/>
                <a:gd name="connsiteX7-443" fmla="*/ 19417 w 21600"/>
                <a:gd name="connsiteY7-444" fmla="*/ 19124 h 21600"/>
                <a:gd name="connsiteX8-445" fmla="*/ 21600 w 21600"/>
                <a:gd name="connsiteY8-446" fmla="*/ 21600 h 21600"/>
                <a:gd name="connsiteX9-447" fmla="*/ 14724 w 21600"/>
                <a:gd name="connsiteY9-448" fmla="*/ 17386 h 21600"/>
                <a:gd name="connsiteX10-449" fmla="*/ 10012 w 21600"/>
                <a:gd name="connsiteY10-450" fmla="*/ 14915 h 21600"/>
                <a:gd name="connsiteX11-451" fmla="*/ 12222 w 21600"/>
                <a:gd name="connsiteY11-452" fmla="*/ 13987 h 21600"/>
                <a:gd name="connsiteX12-453" fmla="*/ 5022 w 21600"/>
                <a:gd name="connsiteY12-454" fmla="*/ 9705 h 21600"/>
                <a:gd name="connsiteX13-455" fmla="*/ 7602 w 21600"/>
                <a:gd name="connsiteY13-456" fmla="*/ 8382 h 21600"/>
                <a:gd name="connsiteX14-457" fmla="*/ 3410 w 21600"/>
                <a:gd name="connsiteY14-458" fmla="*/ 6068 h 21600"/>
                <a:gd name="connsiteX15-459" fmla="*/ 0 w 21600"/>
                <a:gd name="connsiteY15-460" fmla="*/ 3890 h 21600"/>
                <a:gd name="connsiteX16-461" fmla="*/ 4938 w 21600"/>
                <a:gd name="connsiteY16-462" fmla="*/ 1970 h 21600"/>
                <a:gd name="connsiteX17-463" fmla="*/ 8472 w 21600"/>
                <a:gd name="connsiteY17-464" fmla="*/ 0 h 21600"/>
                <a:gd name="connsiteX0-465" fmla="*/ 8472 w 21600"/>
                <a:gd name="connsiteY0-466" fmla="*/ 0 h 21600"/>
                <a:gd name="connsiteX1-467" fmla="*/ 12453 w 21600"/>
                <a:gd name="connsiteY1-468" fmla="*/ 5631 h 21600"/>
                <a:gd name="connsiteX2-469" fmla="*/ 11050 w 21600"/>
                <a:gd name="connsiteY2-470" fmla="*/ 6797 h 21600"/>
                <a:gd name="connsiteX3-471" fmla="*/ 14259 w 21600"/>
                <a:gd name="connsiteY3-472" fmla="*/ 10007 h 21600"/>
                <a:gd name="connsiteX4-473" fmla="*/ 16577 w 21600"/>
                <a:gd name="connsiteY4-474" fmla="*/ 12007 h 21600"/>
                <a:gd name="connsiteX5-475" fmla="*/ 14631 w 21600"/>
                <a:gd name="connsiteY5-476" fmla="*/ 13326 h 21600"/>
                <a:gd name="connsiteX6-477" fmla="*/ 17054 w 21600"/>
                <a:gd name="connsiteY6-478" fmla="*/ 16138 h 21600"/>
                <a:gd name="connsiteX7-479" fmla="*/ 19417 w 21600"/>
                <a:gd name="connsiteY7-480" fmla="*/ 19124 h 21600"/>
                <a:gd name="connsiteX8-481" fmla="*/ 21600 w 21600"/>
                <a:gd name="connsiteY8-482" fmla="*/ 21600 h 21600"/>
                <a:gd name="connsiteX9-483" fmla="*/ 14724 w 21600"/>
                <a:gd name="connsiteY9-484" fmla="*/ 17386 h 21600"/>
                <a:gd name="connsiteX10-485" fmla="*/ 10012 w 21600"/>
                <a:gd name="connsiteY10-486" fmla="*/ 14915 h 21600"/>
                <a:gd name="connsiteX11-487" fmla="*/ 12222 w 21600"/>
                <a:gd name="connsiteY11-488" fmla="*/ 13987 h 21600"/>
                <a:gd name="connsiteX12-489" fmla="*/ 5022 w 21600"/>
                <a:gd name="connsiteY12-490" fmla="*/ 9705 h 21600"/>
                <a:gd name="connsiteX13-491" fmla="*/ 7602 w 21600"/>
                <a:gd name="connsiteY13-492" fmla="*/ 8382 h 21600"/>
                <a:gd name="connsiteX14-493" fmla="*/ 3410 w 21600"/>
                <a:gd name="connsiteY14-494" fmla="*/ 6068 h 21600"/>
                <a:gd name="connsiteX15-495" fmla="*/ 0 w 21600"/>
                <a:gd name="connsiteY15-496" fmla="*/ 3890 h 21600"/>
                <a:gd name="connsiteX16-497" fmla="*/ 4938 w 21600"/>
                <a:gd name="connsiteY16-498" fmla="*/ 1970 h 21600"/>
                <a:gd name="connsiteX17-499" fmla="*/ 8472 w 21600"/>
                <a:gd name="connsiteY17-500" fmla="*/ 0 h 21600"/>
                <a:gd name="connsiteX0-501" fmla="*/ 8472 w 21600"/>
                <a:gd name="connsiteY0-502" fmla="*/ 0 h 21600"/>
                <a:gd name="connsiteX1-503" fmla="*/ 12453 w 21600"/>
                <a:gd name="connsiteY1-504" fmla="*/ 5631 h 21600"/>
                <a:gd name="connsiteX2-505" fmla="*/ 11050 w 21600"/>
                <a:gd name="connsiteY2-506" fmla="*/ 6797 h 21600"/>
                <a:gd name="connsiteX3-507" fmla="*/ 14259 w 21600"/>
                <a:gd name="connsiteY3-508" fmla="*/ 10007 h 21600"/>
                <a:gd name="connsiteX4-509" fmla="*/ 16577 w 21600"/>
                <a:gd name="connsiteY4-510" fmla="*/ 12007 h 21600"/>
                <a:gd name="connsiteX5-511" fmla="*/ 14631 w 21600"/>
                <a:gd name="connsiteY5-512" fmla="*/ 13326 h 21600"/>
                <a:gd name="connsiteX6-513" fmla="*/ 17054 w 21600"/>
                <a:gd name="connsiteY6-514" fmla="*/ 16138 h 21600"/>
                <a:gd name="connsiteX7-515" fmla="*/ 19417 w 21600"/>
                <a:gd name="connsiteY7-516" fmla="*/ 19124 h 21600"/>
                <a:gd name="connsiteX8-517" fmla="*/ 21600 w 21600"/>
                <a:gd name="connsiteY8-518" fmla="*/ 21600 h 21600"/>
                <a:gd name="connsiteX9-519" fmla="*/ 14724 w 21600"/>
                <a:gd name="connsiteY9-520" fmla="*/ 17386 h 21600"/>
                <a:gd name="connsiteX10-521" fmla="*/ 10012 w 21600"/>
                <a:gd name="connsiteY10-522" fmla="*/ 14915 h 21600"/>
                <a:gd name="connsiteX11-523" fmla="*/ 12222 w 21600"/>
                <a:gd name="connsiteY11-524" fmla="*/ 13987 h 21600"/>
                <a:gd name="connsiteX12-525" fmla="*/ 5022 w 21600"/>
                <a:gd name="connsiteY12-526" fmla="*/ 9705 h 21600"/>
                <a:gd name="connsiteX13-527" fmla="*/ 7602 w 21600"/>
                <a:gd name="connsiteY13-528" fmla="*/ 8382 h 21600"/>
                <a:gd name="connsiteX14-529" fmla="*/ 3410 w 21600"/>
                <a:gd name="connsiteY14-530" fmla="*/ 6068 h 21600"/>
                <a:gd name="connsiteX15-531" fmla="*/ 0 w 21600"/>
                <a:gd name="connsiteY15-532" fmla="*/ 3890 h 21600"/>
                <a:gd name="connsiteX16-533" fmla="*/ 4938 w 21600"/>
                <a:gd name="connsiteY16-534" fmla="*/ 1970 h 21600"/>
                <a:gd name="connsiteX17-535" fmla="*/ 8472 w 21600"/>
                <a:gd name="connsiteY17-536" fmla="*/ 0 h 21600"/>
                <a:gd name="connsiteX0-537" fmla="*/ 8472 w 21600"/>
                <a:gd name="connsiteY0-538" fmla="*/ 0 h 21600"/>
                <a:gd name="connsiteX1-539" fmla="*/ 12453 w 21600"/>
                <a:gd name="connsiteY1-540" fmla="*/ 5631 h 21600"/>
                <a:gd name="connsiteX2-541" fmla="*/ 11050 w 21600"/>
                <a:gd name="connsiteY2-542" fmla="*/ 6797 h 21600"/>
                <a:gd name="connsiteX3-543" fmla="*/ 14259 w 21600"/>
                <a:gd name="connsiteY3-544" fmla="*/ 10007 h 21600"/>
                <a:gd name="connsiteX4-545" fmla="*/ 16577 w 21600"/>
                <a:gd name="connsiteY4-546" fmla="*/ 12007 h 21600"/>
                <a:gd name="connsiteX5-547" fmla="*/ 14631 w 21600"/>
                <a:gd name="connsiteY5-548" fmla="*/ 13326 h 21600"/>
                <a:gd name="connsiteX6-549" fmla="*/ 17054 w 21600"/>
                <a:gd name="connsiteY6-550" fmla="*/ 16138 h 21600"/>
                <a:gd name="connsiteX7-551" fmla="*/ 19417 w 21600"/>
                <a:gd name="connsiteY7-552" fmla="*/ 19124 h 21600"/>
                <a:gd name="connsiteX8-553" fmla="*/ 21600 w 21600"/>
                <a:gd name="connsiteY8-554" fmla="*/ 21600 h 21600"/>
                <a:gd name="connsiteX9-555" fmla="*/ 14724 w 21600"/>
                <a:gd name="connsiteY9-556" fmla="*/ 17386 h 21600"/>
                <a:gd name="connsiteX10-557" fmla="*/ 10012 w 21600"/>
                <a:gd name="connsiteY10-558" fmla="*/ 14915 h 21600"/>
                <a:gd name="connsiteX11-559" fmla="*/ 12222 w 21600"/>
                <a:gd name="connsiteY11-560" fmla="*/ 13987 h 21600"/>
                <a:gd name="connsiteX12-561" fmla="*/ 5022 w 21600"/>
                <a:gd name="connsiteY12-562" fmla="*/ 9705 h 21600"/>
                <a:gd name="connsiteX13-563" fmla="*/ 7602 w 21600"/>
                <a:gd name="connsiteY13-564" fmla="*/ 8382 h 21600"/>
                <a:gd name="connsiteX14-565" fmla="*/ 3410 w 21600"/>
                <a:gd name="connsiteY14-566" fmla="*/ 6068 h 21600"/>
                <a:gd name="connsiteX15-567" fmla="*/ 0 w 21600"/>
                <a:gd name="connsiteY15-568" fmla="*/ 3890 h 21600"/>
                <a:gd name="connsiteX16-569" fmla="*/ 4392 w 21600"/>
                <a:gd name="connsiteY16-570" fmla="*/ 1841 h 21600"/>
                <a:gd name="connsiteX17-571" fmla="*/ 8472 w 21600"/>
                <a:gd name="connsiteY17-572" fmla="*/ 0 h 21600"/>
                <a:gd name="connsiteX0-573" fmla="*/ 8472 w 21600"/>
                <a:gd name="connsiteY0-574" fmla="*/ 0 h 21600"/>
                <a:gd name="connsiteX1-575" fmla="*/ 12453 w 21600"/>
                <a:gd name="connsiteY1-576" fmla="*/ 5631 h 21600"/>
                <a:gd name="connsiteX2-577" fmla="*/ 11050 w 21600"/>
                <a:gd name="connsiteY2-578" fmla="*/ 6797 h 21600"/>
                <a:gd name="connsiteX3-579" fmla="*/ 14259 w 21600"/>
                <a:gd name="connsiteY3-580" fmla="*/ 10007 h 21600"/>
                <a:gd name="connsiteX4-581" fmla="*/ 16577 w 21600"/>
                <a:gd name="connsiteY4-582" fmla="*/ 12007 h 21600"/>
                <a:gd name="connsiteX5-583" fmla="*/ 14631 w 21600"/>
                <a:gd name="connsiteY5-584" fmla="*/ 13326 h 21600"/>
                <a:gd name="connsiteX6-585" fmla="*/ 17054 w 21600"/>
                <a:gd name="connsiteY6-586" fmla="*/ 16138 h 21600"/>
                <a:gd name="connsiteX7-587" fmla="*/ 19417 w 21600"/>
                <a:gd name="connsiteY7-588" fmla="*/ 19124 h 21600"/>
                <a:gd name="connsiteX8-589" fmla="*/ 21600 w 21600"/>
                <a:gd name="connsiteY8-590" fmla="*/ 21600 h 21600"/>
                <a:gd name="connsiteX9-591" fmla="*/ 14724 w 21600"/>
                <a:gd name="connsiteY9-592" fmla="*/ 17386 h 21600"/>
                <a:gd name="connsiteX10-593" fmla="*/ 10012 w 21600"/>
                <a:gd name="connsiteY10-594" fmla="*/ 14915 h 21600"/>
                <a:gd name="connsiteX11-595" fmla="*/ 12222 w 21600"/>
                <a:gd name="connsiteY11-596" fmla="*/ 13987 h 21600"/>
                <a:gd name="connsiteX12-597" fmla="*/ 5022 w 21600"/>
                <a:gd name="connsiteY12-598" fmla="*/ 9705 h 21600"/>
                <a:gd name="connsiteX13-599" fmla="*/ 7602 w 21600"/>
                <a:gd name="connsiteY13-600" fmla="*/ 8382 h 21600"/>
                <a:gd name="connsiteX14-601" fmla="*/ 3410 w 21600"/>
                <a:gd name="connsiteY14-602" fmla="*/ 6068 h 21600"/>
                <a:gd name="connsiteX15-603" fmla="*/ 0 w 21600"/>
                <a:gd name="connsiteY15-604" fmla="*/ 3890 h 21600"/>
                <a:gd name="connsiteX16-605" fmla="*/ 4392 w 21600"/>
                <a:gd name="connsiteY16-606" fmla="*/ 1841 h 21600"/>
                <a:gd name="connsiteX17-607" fmla="*/ 8472 w 21600"/>
                <a:gd name="connsiteY17-608" fmla="*/ 0 h 21600"/>
                <a:gd name="connsiteX0-609" fmla="*/ 8472 w 21600"/>
                <a:gd name="connsiteY0-610" fmla="*/ 0 h 21600"/>
                <a:gd name="connsiteX1-611" fmla="*/ 12453 w 21600"/>
                <a:gd name="connsiteY1-612" fmla="*/ 5631 h 21600"/>
                <a:gd name="connsiteX2-613" fmla="*/ 11050 w 21600"/>
                <a:gd name="connsiteY2-614" fmla="*/ 6797 h 21600"/>
                <a:gd name="connsiteX3-615" fmla="*/ 14259 w 21600"/>
                <a:gd name="connsiteY3-616" fmla="*/ 10007 h 21600"/>
                <a:gd name="connsiteX4-617" fmla="*/ 16421 w 21600"/>
                <a:gd name="connsiteY4-618" fmla="*/ 12072 h 21600"/>
                <a:gd name="connsiteX5-619" fmla="*/ 14631 w 21600"/>
                <a:gd name="connsiteY5-620" fmla="*/ 13326 h 21600"/>
                <a:gd name="connsiteX6-621" fmla="*/ 17054 w 21600"/>
                <a:gd name="connsiteY6-622" fmla="*/ 16138 h 21600"/>
                <a:gd name="connsiteX7-623" fmla="*/ 19417 w 21600"/>
                <a:gd name="connsiteY7-624" fmla="*/ 19124 h 21600"/>
                <a:gd name="connsiteX8-625" fmla="*/ 21600 w 21600"/>
                <a:gd name="connsiteY8-626" fmla="*/ 21600 h 21600"/>
                <a:gd name="connsiteX9-627" fmla="*/ 14724 w 21600"/>
                <a:gd name="connsiteY9-628" fmla="*/ 17386 h 21600"/>
                <a:gd name="connsiteX10-629" fmla="*/ 10012 w 21600"/>
                <a:gd name="connsiteY10-630" fmla="*/ 14915 h 21600"/>
                <a:gd name="connsiteX11-631" fmla="*/ 12222 w 21600"/>
                <a:gd name="connsiteY11-632" fmla="*/ 13987 h 21600"/>
                <a:gd name="connsiteX12-633" fmla="*/ 5022 w 21600"/>
                <a:gd name="connsiteY12-634" fmla="*/ 9705 h 21600"/>
                <a:gd name="connsiteX13-635" fmla="*/ 7602 w 21600"/>
                <a:gd name="connsiteY13-636" fmla="*/ 8382 h 21600"/>
                <a:gd name="connsiteX14-637" fmla="*/ 3410 w 21600"/>
                <a:gd name="connsiteY14-638" fmla="*/ 6068 h 21600"/>
                <a:gd name="connsiteX15-639" fmla="*/ 0 w 21600"/>
                <a:gd name="connsiteY15-640" fmla="*/ 3890 h 21600"/>
                <a:gd name="connsiteX16-641" fmla="*/ 4392 w 21600"/>
                <a:gd name="connsiteY16-642" fmla="*/ 1841 h 21600"/>
                <a:gd name="connsiteX17-643" fmla="*/ 8472 w 21600"/>
                <a:gd name="connsiteY17-644" fmla="*/ 0 h 21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73" y="connsiteY12-74"/>
                </a:cxn>
                <a:cxn ang="0">
                  <a:pos x="connsiteX13-101" y="connsiteY13-102"/>
                </a:cxn>
                <a:cxn ang="0">
                  <a:pos x="connsiteX14-159" y="connsiteY14-160"/>
                </a:cxn>
                <a:cxn ang="0">
                  <a:pos x="connsiteX15-191" y="connsiteY15-192"/>
                </a:cxn>
                <a:cxn ang="0">
                  <a:pos x="connsiteX16-257" y="connsiteY16-258"/>
                </a:cxn>
                <a:cxn ang="0">
                  <a:pos x="connsiteX17-463" y="connsiteY17-464"/>
                </a:cxn>
              </a:cxnLst>
              <a:rect l="l" t="t" r="r" b="b"/>
              <a:pathLst>
                <a:path w="21600" h="21600">
                  <a:moveTo>
                    <a:pt x="8472" y="0"/>
                  </a:moveTo>
                  <a:lnTo>
                    <a:pt x="12453" y="5631"/>
                  </a:lnTo>
                  <a:lnTo>
                    <a:pt x="11050" y="6797"/>
                  </a:lnTo>
                  <a:cubicBezTo>
                    <a:pt x="12509" y="8151"/>
                    <a:pt x="14516" y="9751"/>
                    <a:pt x="14259" y="10007"/>
                  </a:cubicBezTo>
                  <a:lnTo>
                    <a:pt x="16421" y="12072"/>
                  </a:lnTo>
                  <a:lnTo>
                    <a:pt x="14631" y="13326"/>
                  </a:lnTo>
                  <a:cubicBezTo>
                    <a:pt x="15393" y="14226"/>
                    <a:pt x="16292" y="15238"/>
                    <a:pt x="17054" y="16138"/>
                  </a:cubicBezTo>
                  <a:cubicBezTo>
                    <a:pt x="17998" y="17241"/>
                    <a:pt x="18473" y="18021"/>
                    <a:pt x="19417" y="19124"/>
                  </a:cubicBezTo>
                  <a:lnTo>
                    <a:pt x="21600" y="21600"/>
                  </a:lnTo>
                  <a:cubicBezTo>
                    <a:pt x="18999" y="20154"/>
                    <a:pt x="16782" y="18832"/>
                    <a:pt x="14724" y="17386"/>
                  </a:cubicBezTo>
                  <a:lnTo>
                    <a:pt x="10012" y="14915"/>
                  </a:lnTo>
                  <a:lnTo>
                    <a:pt x="12222" y="13987"/>
                  </a:lnTo>
                  <a:lnTo>
                    <a:pt x="5022" y="9705"/>
                  </a:lnTo>
                  <a:lnTo>
                    <a:pt x="7602" y="8382"/>
                  </a:lnTo>
                  <a:cubicBezTo>
                    <a:pt x="6414" y="7611"/>
                    <a:pt x="4598" y="6839"/>
                    <a:pt x="3410" y="6068"/>
                  </a:cubicBezTo>
                  <a:lnTo>
                    <a:pt x="0" y="3890"/>
                  </a:lnTo>
                  <a:cubicBezTo>
                    <a:pt x="1886" y="2954"/>
                    <a:pt x="2506" y="2777"/>
                    <a:pt x="4392" y="1841"/>
                  </a:cubicBezTo>
                  <a:cubicBezTo>
                    <a:pt x="4556" y="1895"/>
                    <a:pt x="7294" y="657"/>
                    <a:pt x="8472" y="0"/>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6" name="Lightning Bolt 7"/>
            <p:cNvSpPr/>
            <p:nvPr userDrawn="1"/>
          </p:nvSpPr>
          <p:spPr bwMode="auto">
            <a:xfrm rot="6543967" flipH="1">
              <a:off x="1792663" y="3171983"/>
              <a:ext cx="2724844" cy="3289934"/>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1" fmla="*/ 8472 w 21600"/>
                <a:gd name="connsiteY0-2" fmla="*/ 0 h 21600"/>
                <a:gd name="connsiteX1-3" fmla="*/ 12453 w 21600"/>
                <a:gd name="connsiteY1-4" fmla="*/ 5631 h 21600"/>
                <a:gd name="connsiteX2-5" fmla="*/ 11050 w 21600"/>
                <a:gd name="connsiteY2-6" fmla="*/ 6797 h 21600"/>
                <a:gd name="connsiteX3-7" fmla="*/ 16577 w 21600"/>
                <a:gd name="connsiteY3-8" fmla="*/ 12007 h 21600"/>
                <a:gd name="connsiteX4-9" fmla="*/ 14767 w 21600"/>
                <a:gd name="connsiteY4-10" fmla="*/ 12877 h 21600"/>
                <a:gd name="connsiteX5-11" fmla="*/ 21600 w 21600"/>
                <a:gd name="connsiteY5-12" fmla="*/ 21600 h 21600"/>
                <a:gd name="connsiteX6-13" fmla="*/ 10012 w 21600"/>
                <a:gd name="connsiteY6-14" fmla="*/ 14915 h 21600"/>
                <a:gd name="connsiteX7-15" fmla="*/ 12222 w 21600"/>
                <a:gd name="connsiteY7-16" fmla="*/ 13987 h 21600"/>
                <a:gd name="connsiteX8-17" fmla="*/ 5022 w 21600"/>
                <a:gd name="connsiteY8-18" fmla="*/ 9705 h 21600"/>
                <a:gd name="connsiteX9-19" fmla="*/ 7602 w 21600"/>
                <a:gd name="connsiteY9-20" fmla="*/ 8382 h 21600"/>
                <a:gd name="connsiteX10-21" fmla="*/ 0 w 21600"/>
                <a:gd name="connsiteY10-22" fmla="*/ 3890 h 21600"/>
                <a:gd name="connsiteX11-23" fmla="*/ 8472 w 21600"/>
                <a:gd name="connsiteY11-24" fmla="*/ 0 h 21600"/>
                <a:gd name="connsiteX0-25" fmla="*/ 8472 w 21600"/>
                <a:gd name="connsiteY0-26" fmla="*/ 0 h 21600"/>
                <a:gd name="connsiteX1-27" fmla="*/ 12453 w 21600"/>
                <a:gd name="connsiteY1-28" fmla="*/ 5631 h 21600"/>
                <a:gd name="connsiteX2-29" fmla="*/ 11050 w 21600"/>
                <a:gd name="connsiteY2-30" fmla="*/ 6797 h 21600"/>
                <a:gd name="connsiteX3-31" fmla="*/ 16577 w 21600"/>
                <a:gd name="connsiteY3-32" fmla="*/ 12007 h 21600"/>
                <a:gd name="connsiteX4-33" fmla="*/ 14767 w 21600"/>
                <a:gd name="connsiteY4-34" fmla="*/ 12877 h 21600"/>
                <a:gd name="connsiteX5-35" fmla="*/ 21600 w 21600"/>
                <a:gd name="connsiteY5-36" fmla="*/ 21600 h 21600"/>
                <a:gd name="connsiteX6-37" fmla="*/ 10012 w 21600"/>
                <a:gd name="connsiteY6-38" fmla="*/ 14915 h 21600"/>
                <a:gd name="connsiteX7-39" fmla="*/ 12222 w 21600"/>
                <a:gd name="connsiteY7-40" fmla="*/ 13987 h 21600"/>
                <a:gd name="connsiteX8-41" fmla="*/ 5022 w 21600"/>
                <a:gd name="connsiteY8-42" fmla="*/ 9705 h 21600"/>
                <a:gd name="connsiteX9-43" fmla="*/ 7602 w 21600"/>
                <a:gd name="connsiteY9-44" fmla="*/ 8382 h 21600"/>
                <a:gd name="connsiteX10-45" fmla="*/ 4580 w 21600"/>
                <a:gd name="connsiteY10-46" fmla="*/ 6068 h 21600"/>
                <a:gd name="connsiteX11-47" fmla="*/ 0 w 21600"/>
                <a:gd name="connsiteY11-48" fmla="*/ 3890 h 21600"/>
                <a:gd name="connsiteX12" fmla="*/ 8472 w 21600"/>
                <a:gd name="connsiteY12" fmla="*/ 0 h 21600"/>
                <a:gd name="connsiteX0-49" fmla="*/ 8472 w 21600"/>
                <a:gd name="connsiteY0-50" fmla="*/ 0 h 21600"/>
                <a:gd name="connsiteX1-51" fmla="*/ 12453 w 21600"/>
                <a:gd name="connsiteY1-52" fmla="*/ 5631 h 21600"/>
                <a:gd name="connsiteX2-53" fmla="*/ 11050 w 21600"/>
                <a:gd name="connsiteY2-54" fmla="*/ 6797 h 21600"/>
                <a:gd name="connsiteX3-55" fmla="*/ 16577 w 21600"/>
                <a:gd name="connsiteY3-56" fmla="*/ 12007 h 21600"/>
                <a:gd name="connsiteX4-57" fmla="*/ 14767 w 21600"/>
                <a:gd name="connsiteY4-58" fmla="*/ 12877 h 21600"/>
                <a:gd name="connsiteX5-59" fmla="*/ 21600 w 21600"/>
                <a:gd name="connsiteY5-60" fmla="*/ 21600 h 21600"/>
                <a:gd name="connsiteX6-61" fmla="*/ 14069 w 21600"/>
                <a:gd name="connsiteY6-62" fmla="*/ 16700 h 21600"/>
                <a:gd name="connsiteX7-63" fmla="*/ 10012 w 21600"/>
                <a:gd name="connsiteY7-64" fmla="*/ 14915 h 21600"/>
                <a:gd name="connsiteX8-65" fmla="*/ 12222 w 21600"/>
                <a:gd name="connsiteY8-66" fmla="*/ 13987 h 21600"/>
                <a:gd name="connsiteX9-67" fmla="*/ 5022 w 21600"/>
                <a:gd name="connsiteY9-68" fmla="*/ 9705 h 21600"/>
                <a:gd name="connsiteX10-69" fmla="*/ 7602 w 21600"/>
                <a:gd name="connsiteY10-70" fmla="*/ 8382 h 21600"/>
                <a:gd name="connsiteX11-71" fmla="*/ 4580 w 21600"/>
                <a:gd name="connsiteY11-72" fmla="*/ 6068 h 21600"/>
                <a:gd name="connsiteX12-73" fmla="*/ 0 w 21600"/>
                <a:gd name="connsiteY12-74" fmla="*/ 3890 h 21600"/>
                <a:gd name="connsiteX13" fmla="*/ 8472 w 21600"/>
                <a:gd name="connsiteY13" fmla="*/ 0 h 21600"/>
                <a:gd name="connsiteX0-75" fmla="*/ 8472 w 21600"/>
                <a:gd name="connsiteY0-76" fmla="*/ 0 h 21600"/>
                <a:gd name="connsiteX1-77" fmla="*/ 12453 w 21600"/>
                <a:gd name="connsiteY1-78" fmla="*/ 5631 h 21600"/>
                <a:gd name="connsiteX2-79" fmla="*/ 11050 w 21600"/>
                <a:gd name="connsiteY2-80" fmla="*/ 6797 h 21600"/>
                <a:gd name="connsiteX3-81" fmla="*/ 16577 w 21600"/>
                <a:gd name="connsiteY3-82" fmla="*/ 12007 h 21600"/>
                <a:gd name="connsiteX4-83" fmla="*/ 14767 w 21600"/>
                <a:gd name="connsiteY4-84" fmla="*/ 12877 h 21600"/>
                <a:gd name="connsiteX5-85" fmla="*/ 21600 w 21600"/>
                <a:gd name="connsiteY5-86" fmla="*/ 21600 h 21600"/>
                <a:gd name="connsiteX6-87" fmla="*/ 14069 w 21600"/>
                <a:gd name="connsiteY6-88" fmla="*/ 16700 h 21600"/>
                <a:gd name="connsiteX7-89" fmla="*/ 10012 w 21600"/>
                <a:gd name="connsiteY7-90" fmla="*/ 14915 h 21600"/>
                <a:gd name="connsiteX8-91" fmla="*/ 12222 w 21600"/>
                <a:gd name="connsiteY8-92" fmla="*/ 13987 h 21600"/>
                <a:gd name="connsiteX9-93" fmla="*/ 5022 w 21600"/>
                <a:gd name="connsiteY9-94" fmla="*/ 9705 h 21600"/>
                <a:gd name="connsiteX10-95" fmla="*/ 7602 w 21600"/>
                <a:gd name="connsiteY10-96" fmla="*/ 8382 h 21600"/>
                <a:gd name="connsiteX11-97" fmla="*/ 4580 w 21600"/>
                <a:gd name="connsiteY11-98" fmla="*/ 6068 h 21600"/>
                <a:gd name="connsiteX12-99" fmla="*/ 0 w 21600"/>
                <a:gd name="connsiteY12-100" fmla="*/ 3890 h 21600"/>
                <a:gd name="connsiteX13-101" fmla="*/ 8472 w 21600"/>
                <a:gd name="connsiteY13-102" fmla="*/ 0 h 21600"/>
                <a:gd name="connsiteX0-103" fmla="*/ 8472 w 21600"/>
                <a:gd name="connsiteY0-104" fmla="*/ 0 h 21600"/>
                <a:gd name="connsiteX1-105" fmla="*/ 12453 w 21600"/>
                <a:gd name="connsiteY1-106" fmla="*/ 5631 h 21600"/>
                <a:gd name="connsiteX2-107" fmla="*/ 11050 w 21600"/>
                <a:gd name="connsiteY2-108" fmla="*/ 6797 h 21600"/>
                <a:gd name="connsiteX3-109" fmla="*/ 16577 w 21600"/>
                <a:gd name="connsiteY3-110" fmla="*/ 12007 h 21600"/>
                <a:gd name="connsiteX4-111" fmla="*/ 14767 w 21600"/>
                <a:gd name="connsiteY4-112" fmla="*/ 12877 h 21600"/>
                <a:gd name="connsiteX5-113" fmla="*/ 17054 w 21600"/>
                <a:gd name="connsiteY5-114" fmla="*/ 16138 h 21600"/>
                <a:gd name="connsiteX6-115" fmla="*/ 21600 w 21600"/>
                <a:gd name="connsiteY6-116" fmla="*/ 21600 h 21600"/>
                <a:gd name="connsiteX7-117" fmla="*/ 14069 w 21600"/>
                <a:gd name="connsiteY7-118" fmla="*/ 16700 h 21600"/>
                <a:gd name="connsiteX8-119" fmla="*/ 10012 w 21600"/>
                <a:gd name="connsiteY8-120" fmla="*/ 14915 h 21600"/>
                <a:gd name="connsiteX9-121" fmla="*/ 12222 w 21600"/>
                <a:gd name="connsiteY9-122" fmla="*/ 13987 h 21600"/>
                <a:gd name="connsiteX10-123" fmla="*/ 5022 w 21600"/>
                <a:gd name="connsiteY10-124" fmla="*/ 9705 h 21600"/>
                <a:gd name="connsiteX11-125" fmla="*/ 7602 w 21600"/>
                <a:gd name="connsiteY11-126" fmla="*/ 8382 h 21600"/>
                <a:gd name="connsiteX12-127" fmla="*/ 4580 w 21600"/>
                <a:gd name="connsiteY12-128" fmla="*/ 6068 h 21600"/>
                <a:gd name="connsiteX13-129" fmla="*/ 0 w 21600"/>
                <a:gd name="connsiteY13-130" fmla="*/ 3890 h 21600"/>
                <a:gd name="connsiteX14" fmla="*/ 8472 w 21600"/>
                <a:gd name="connsiteY14" fmla="*/ 0 h 21600"/>
                <a:gd name="connsiteX0-131" fmla="*/ 8472 w 21600"/>
                <a:gd name="connsiteY0-132" fmla="*/ 0 h 21600"/>
                <a:gd name="connsiteX1-133" fmla="*/ 12453 w 21600"/>
                <a:gd name="connsiteY1-134" fmla="*/ 5631 h 21600"/>
                <a:gd name="connsiteX2-135" fmla="*/ 11050 w 21600"/>
                <a:gd name="connsiteY2-136" fmla="*/ 6797 h 21600"/>
                <a:gd name="connsiteX3-137" fmla="*/ 14883 w 21600"/>
                <a:gd name="connsiteY3-138" fmla="*/ 10858 h 21600"/>
                <a:gd name="connsiteX4-139" fmla="*/ 16577 w 21600"/>
                <a:gd name="connsiteY4-140" fmla="*/ 12007 h 21600"/>
                <a:gd name="connsiteX5-141" fmla="*/ 14767 w 21600"/>
                <a:gd name="connsiteY5-142" fmla="*/ 12877 h 21600"/>
                <a:gd name="connsiteX6-143" fmla="*/ 17054 w 21600"/>
                <a:gd name="connsiteY6-144" fmla="*/ 16138 h 21600"/>
                <a:gd name="connsiteX7-145" fmla="*/ 21600 w 21600"/>
                <a:gd name="connsiteY7-146" fmla="*/ 21600 h 21600"/>
                <a:gd name="connsiteX8-147" fmla="*/ 14069 w 21600"/>
                <a:gd name="connsiteY8-148" fmla="*/ 16700 h 21600"/>
                <a:gd name="connsiteX9-149" fmla="*/ 10012 w 21600"/>
                <a:gd name="connsiteY9-150" fmla="*/ 14915 h 21600"/>
                <a:gd name="connsiteX10-151" fmla="*/ 12222 w 21600"/>
                <a:gd name="connsiteY10-152" fmla="*/ 13987 h 21600"/>
                <a:gd name="connsiteX11-153" fmla="*/ 5022 w 21600"/>
                <a:gd name="connsiteY11-154" fmla="*/ 9705 h 21600"/>
                <a:gd name="connsiteX12-155" fmla="*/ 7602 w 21600"/>
                <a:gd name="connsiteY12-156" fmla="*/ 8382 h 21600"/>
                <a:gd name="connsiteX13-157" fmla="*/ 4580 w 21600"/>
                <a:gd name="connsiteY13-158" fmla="*/ 6068 h 21600"/>
                <a:gd name="connsiteX14-159" fmla="*/ 0 w 21600"/>
                <a:gd name="connsiteY14-160" fmla="*/ 3890 h 21600"/>
                <a:gd name="connsiteX15" fmla="*/ 8472 w 21600"/>
                <a:gd name="connsiteY15" fmla="*/ 0 h 21600"/>
                <a:gd name="connsiteX0-161" fmla="*/ 8472 w 21600"/>
                <a:gd name="connsiteY0-162" fmla="*/ 0 h 21600"/>
                <a:gd name="connsiteX1-163" fmla="*/ 12453 w 21600"/>
                <a:gd name="connsiteY1-164" fmla="*/ 5631 h 21600"/>
                <a:gd name="connsiteX2-165" fmla="*/ 11050 w 21600"/>
                <a:gd name="connsiteY2-166" fmla="*/ 6797 h 21600"/>
                <a:gd name="connsiteX3-167" fmla="*/ 14883 w 21600"/>
                <a:gd name="connsiteY3-168" fmla="*/ 10072 h 21600"/>
                <a:gd name="connsiteX4-169" fmla="*/ 16577 w 21600"/>
                <a:gd name="connsiteY4-170" fmla="*/ 12007 h 21600"/>
                <a:gd name="connsiteX5-171" fmla="*/ 14767 w 21600"/>
                <a:gd name="connsiteY5-172" fmla="*/ 12877 h 21600"/>
                <a:gd name="connsiteX6-173" fmla="*/ 17054 w 21600"/>
                <a:gd name="connsiteY6-174" fmla="*/ 16138 h 21600"/>
                <a:gd name="connsiteX7-175" fmla="*/ 21600 w 21600"/>
                <a:gd name="connsiteY7-176" fmla="*/ 21600 h 21600"/>
                <a:gd name="connsiteX8-177" fmla="*/ 14069 w 21600"/>
                <a:gd name="connsiteY8-178" fmla="*/ 16700 h 21600"/>
                <a:gd name="connsiteX9-179" fmla="*/ 10012 w 21600"/>
                <a:gd name="connsiteY9-180" fmla="*/ 14915 h 21600"/>
                <a:gd name="connsiteX10-181" fmla="*/ 12222 w 21600"/>
                <a:gd name="connsiteY10-182" fmla="*/ 13987 h 21600"/>
                <a:gd name="connsiteX11-183" fmla="*/ 5022 w 21600"/>
                <a:gd name="connsiteY11-184" fmla="*/ 9705 h 21600"/>
                <a:gd name="connsiteX12-185" fmla="*/ 7602 w 21600"/>
                <a:gd name="connsiteY12-186" fmla="*/ 8382 h 21600"/>
                <a:gd name="connsiteX13-187" fmla="*/ 4580 w 21600"/>
                <a:gd name="connsiteY13-188" fmla="*/ 6068 h 21600"/>
                <a:gd name="connsiteX14-189" fmla="*/ 0 w 21600"/>
                <a:gd name="connsiteY14-190" fmla="*/ 3890 h 21600"/>
                <a:gd name="connsiteX15-191" fmla="*/ 8472 w 21600"/>
                <a:gd name="connsiteY15-192" fmla="*/ 0 h 21600"/>
                <a:gd name="connsiteX0-193" fmla="*/ 8472 w 21600"/>
                <a:gd name="connsiteY0-194" fmla="*/ 0 h 21600"/>
                <a:gd name="connsiteX1-195" fmla="*/ 12453 w 21600"/>
                <a:gd name="connsiteY1-196" fmla="*/ 5631 h 21600"/>
                <a:gd name="connsiteX2-197" fmla="*/ 11050 w 21600"/>
                <a:gd name="connsiteY2-198" fmla="*/ 6797 h 21600"/>
                <a:gd name="connsiteX3-199" fmla="*/ 14883 w 21600"/>
                <a:gd name="connsiteY3-200" fmla="*/ 10072 h 21600"/>
                <a:gd name="connsiteX4-201" fmla="*/ 16577 w 21600"/>
                <a:gd name="connsiteY4-202" fmla="*/ 12007 h 21600"/>
                <a:gd name="connsiteX5-203" fmla="*/ 14767 w 21600"/>
                <a:gd name="connsiteY5-204" fmla="*/ 12877 h 21600"/>
                <a:gd name="connsiteX6-205" fmla="*/ 17054 w 21600"/>
                <a:gd name="connsiteY6-206" fmla="*/ 16138 h 21600"/>
                <a:gd name="connsiteX7-207" fmla="*/ 21600 w 21600"/>
                <a:gd name="connsiteY7-208" fmla="*/ 21600 h 21600"/>
                <a:gd name="connsiteX8-209" fmla="*/ 14069 w 21600"/>
                <a:gd name="connsiteY8-210" fmla="*/ 16700 h 21600"/>
                <a:gd name="connsiteX9-211" fmla="*/ 10012 w 21600"/>
                <a:gd name="connsiteY9-212" fmla="*/ 14915 h 21600"/>
                <a:gd name="connsiteX10-213" fmla="*/ 12222 w 21600"/>
                <a:gd name="connsiteY10-214" fmla="*/ 13987 h 21600"/>
                <a:gd name="connsiteX11-215" fmla="*/ 5022 w 21600"/>
                <a:gd name="connsiteY11-216" fmla="*/ 9705 h 21600"/>
                <a:gd name="connsiteX12-217" fmla="*/ 7602 w 21600"/>
                <a:gd name="connsiteY12-218" fmla="*/ 8382 h 21600"/>
                <a:gd name="connsiteX13-219" fmla="*/ 4580 w 21600"/>
                <a:gd name="connsiteY13-220" fmla="*/ 6068 h 21600"/>
                <a:gd name="connsiteX14-221" fmla="*/ 0 w 21600"/>
                <a:gd name="connsiteY14-222" fmla="*/ 3890 h 21600"/>
                <a:gd name="connsiteX15-223" fmla="*/ 5250 w 21600"/>
                <a:gd name="connsiteY15-224" fmla="*/ 1195 h 21600"/>
                <a:gd name="connsiteX16" fmla="*/ 8472 w 21600"/>
                <a:gd name="connsiteY16" fmla="*/ 0 h 21600"/>
                <a:gd name="connsiteX0-225" fmla="*/ 8472 w 21600"/>
                <a:gd name="connsiteY0-226" fmla="*/ 0 h 21600"/>
                <a:gd name="connsiteX1-227" fmla="*/ 12453 w 21600"/>
                <a:gd name="connsiteY1-228" fmla="*/ 5631 h 21600"/>
                <a:gd name="connsiteX2-229" fmla="*/ 11050 w 21600"/>
                <a:gd name="connsiteY2-230" fmla="*/ 6797 h 21600"/>
                <a:gd name="connsiteX3-231" fmla="*/ 14883 w 21600"/>
                <a:gd name="connsiteY3-232" fmla="*/ 10072 h 21600"/>
                <a:gd name="connsiteX4-233" fmla="*/ 16577 w 21600"/>
                <a:gd name="connsiteY4-234" fmla="*/ 12007 h 21600"/>
                <a:gd name="connsiteX5-235" fmla="*/ 14631 w 21600"/>
                <a:gd name="connsiteY5-236" fmla="*/ 13326 h 21600"/>
                <a:gd name="connsiteX6-237" fmla="*/ 17054 w 21600"/>
                <a:gd name="connsiteY6-238" fmla="*/ 16138 h 21600"/>
                <a:gd name="connsiteX7-239" fmla="*/ 21600 w 21600"/>
                <a:gd name="connsiteY7-240" fmla="*/ 21600 h 21600"/>
                <a:gd name="connsiteX8-241" fmla="*/ 14069 w 21600"/>
                <a:gd name="connsiteY8-242" fmla="*/ 16700 h 21600"/>
                <a:gd name="connsiteX9-243" fmla="*/ 10012 w 21600"/>
                <a:gd name="connsiteY9-244" fmla="*/ 14915 h 21600"/>
                <a:gd name="connsiteX10-245" fmla="*/ 12222 w 21600"/>
                <a:gd name="connsiteY10-246" fmla="*/ 13987 h 21600"/>
                <a:gd name="connsiteX11-247" fmla="*/ 5022 w 21600"/>
                <a:gd name="connsiteY11-248" fmla="*/ 9705 h 21600"/>
                <a:gd name="connsiteX12-249" fmla="*/ 7602 w 21600"/>
                <a:gd name="connsiteY12-250" fmla="*/ 8382 h 21600"/>
                <a:gd name="connsiteX13-251" fmla="*/ 4580 w 21600"/>
                <a:gd name="connsiteY13-252" fmla="*/ 6068 h 21600"/>
                <a:gd name="connsiteX14-253" fmla="*/ 0 w 21600"/>
                <a:gd name="connsiteY14-254" fmla="*/ 3890 h 21600"/>
                <a:gd name="connsiteX15-255" fmla="*/ 5250 w 21600"/>
                <a:gd name="connsiteY15-256" fmla="*/ 1195 h 21600"/>
                <a:gd name="connsiteX16-257" fmla="*/ 8472 w 21600"/>
                <a:gd name="connsiteY16-258" fmla="*/ 0 h 21600"/>
                <a:gd name="connsiteX0-259" fmla="*/ 8472 w 21600"/>
                <a:gd name="connsiteY0-260" fmla="*/ 0 h 21600"/>
                <a:gd name="connsiteX1-261" fmla="*/ 12453 w 21600"/>
                <a:gd name="connsiteY1-262" fmla="*/ 5631 h 21600"/>
                <a:gd name="connsiteX2-263" fmla="*/ 11050 w 21600"/>
                <a:gd name="connsiteY2-264" fmla="*/ 6797 h 21600"/>
                <a:gd name="connsiteX3-265" fmla="*/ 14883 w 21600"/>
                <a:gd name="connsiteY3-266" fmla="*/ 10072 h 21600"/>
                <a:gd name="connsiteX4-267" fmla="*/ 16577 w 21600"/>
                <a:gd name="connsiteY4-268" fmla="*/ 12007 h 21600"/>
                <a:gd name="connsiteX5-269" fmla="*/ 14631 w 21600"/>
                <a:gd name="connsiteY5-270" fmla="*/ 13326 h 21600"/>
                <a:gd name="connsiteX6-271" fmla="*/ 17054 w 21600"/>
                <a:gd name="connsiteY6-272" fmla="*/ 16138 h 21600"/>
                <a:gd name="connsiteX7-273" fmla="*/ 21600 w 21600"/>
                <a:gd name="connsiteY7-274" fmla="*/ 21600 h 21600"/>
                <a:gd name="connsiteX8-275" fmla="*/ 15426 w 21600"/>
                <a:gd name="connsiteY8-276" fmla="*/ 18161 h 21600"/>
                <a:gd name="connsiteX9-277" fmla="*/ 10012 w 21600"/>
                <a:gd name="connsiteY9-278" fmla="*/ 14915 h 21600"/>
                <a:gd name="connsiteX10-279" fmla="*/ 12222 w 21600"/>
                <a:gd name="connsiteY10-280" fmla="*/ 13987 h 21600"/>
                <a:gd name="connsiteX11-281" fmla="*/ 5022 w 21600"/>
                <a:gd name="connsiteY11-282" fmla="*/ 9705 h 21600"/>
                <a:gd name="connsiteX12-283" fmla="*/ 7602 w 21600"/>
                <a:gd name="connsiteY12-284" fmla="*/ 8382 h 21600"/>
                <a:gd name="connsiteX13-285" fmla="*/ 4580 w 21600"/>
                <a:gd name="connsiteY13-286" fmla="*/ 6068 h 21600"/>
                <a:gd name="connsiteX14-287" fmla="*/ 0 w 21600"/>
                <a:gd name="connsiteY14-288" fmla="*/ 3890 h 21600"/>
                <a:gd name="connsiteX15-289" fmla="*/ 5250 w 21600"/>
                <a:gd name="connsiteY15-290" fmla="*/ 1195 h 21600"/>
                <a:gd name="connsiteX16-291" fmla="*/ 8472 w 21600"/>
                <a:gd name="connsiteY16-292" fmla="*/ 0 h 21600"/>
                <a:gd name="connsiteX0-293" fmla="*/ 8472 w 21600"/>
                <a:gd name="connsiteY0-294" fmla="*/ 0 h 21600"/>
                <a:gd name="connsiteX1-295" fmla="*/ 12453 w 21600"/>
                <a:gd name="connsiteY1-296" fmla="*/ 5631 h 21600"/>
                <a:gd name="connsiteX2-297" fmla="*/ 11050 w 21600"/>
                <a:gd name="connsiteY2-298" fmla="*/ 6797 h 21600"/>
                <a:gd name="connsiteX3-299" fmla="*/ 14259 w 21600"/>
                <a:gd name="connsiteY3-300" fmla="*/ 10007 h 21600"/>
                <a:gd name="connsiteX4-301" fmla="*/ 16577 w 21600"/>
                <a:gd name="connsiteY4-302" fmla="*/ 12007 h 21600"/>
                <a:gd name="connsiteX5-303" fmla="*/ 14631 w 21600"/>
                <a:gd name="connsiteY5-304" fmla="*/ 13326 h 21600"/>
                <a:gd name="connsiteX6-305" fmla="*/ 17054 w 21600"/>
                <a:gd name="connsiteY6-306" fmla="*/ 16138 h 21600"/>
                <a:gd name="connsiteX7-307" fmla="*/ 21600 w 21600"/>
                <a:gd name="connsiteY7-308" fmla="*/ 21600 h 21600"/>
                <a:gd name="connsiteX8-309" fmla="*/ 15426 w 21600"/>
                <a:gd name="connsiteY8-310" fmla="*/ 18161 h 21600"/>
                <a:gd name="connsiteX9-311" fmla="*/ 10012 w 21600"/>
                <a:gd name="connsiteY9-312" fmla="*/ 14915 h 21600"/>
                <a:gd name="connsiteX10-313" fmla="*/ 12222 w 21600"/>
                <a:gd name="connsiteY10-314" fmla="*/ 13987 h 21600"/>
                <a:gd name="connsiteX11-315" fmla="*/ 5022 w 21600"/>
                <a:gd name="connsiteY11-316" fmla="*/ 9705 h 21600"/>
                <a:gd name="connsiteX12-317" fmla="*/ 7602 w 21600"/>
                <a:gd name="connsiteY12-318" fmla="*/ 8382 h 21600"/>
                <a:gd name="connsiteX13-319" fmla="*/ 4580 w 21600"/>
                <a:gd name="connsiteY13-320" fmla="*/ 6068 h 21600"/>
                <a:gd name="connsiteX14-321" fmla="*/ 0 w 21600"/>
                <a:gd name="connsiteY14-322" fmla="*/ 3890 h 21600"/>
                <a:gd name="connsiteX15-323" fmla="*/ 5250 w 21600"/>
                <a:gd name="connsiteY15-324" fmla="*/ 1195 h 21600"/>
                <a:gd name="connsiteX16-325" fmla="*/ 8472 w 21600"/>
                <a:gd name="connsiteY16-326" fmla="*/ 0 h 21600"/>
                <a:gd name="connsiteX0-327" fmla="*/ 8472 w 21600"/>
                <a:gd name="connsiteY0-328" fmla="*/ 0 h 21600"/>
                <a:gd name="connsiteX1-329" fmla="*/ 12453 w 21600"/>
                <a:gd name="connsiteY1-330" fmla="*/ 5631 h 21600"/>
                <a:gd name="connsiteX2-331" fmla="*/ 11050 w 21600"/>
                <a:gd name="connsiteY2-332" fmla="*/ 6797 h 21600"/>
                <a:gd name="connsiteX3-333" fmla="*/ 14259 w 21600"/>
                <a:gd name="connsiteY3-334" fmla="*/ 10007 h 21600"/>
                <a:gd name="connsiteX4-335" fmla="*/ 16577 w 21600"/>
                <a:gd name="connsiteY4-336" fmla="*/ 12007 h 21600"/>
                <a:gd name="connsiteX5-337" fmla="*/ 14631 w 21600"/>
                <a:gd name="connsiteY5-338" fmla="*/ 13326 h 21600"/>
                <a:gd name="connsiteX6-339" fmla="*/ 17054 w 21600"/>
                <a:gd name="connsiteY6-340" fmla="*/ 16138 h 21600"/>
                <a:gd name="connsiteX7-341" fmla="*/ 21600 w 21600"/>
                <a:gd name="connsiteY7-342" fmla="*/ 21600 h 21600"/>
                <a:gd name="connsiteX8-343" fmla="*/ 14724 w 21600"/>
                <a:gd name="connsiteY8-344" fmla="*/ 17386 h 21600"/>
                <a:gd name="connsiteX9-345" fmla="*/ 10012 w 21600"/>
                <a:gd name="connsiteY9-346" fmla="*/ 14915 h 21600"/>
                <a:gd name="connsiteX10-347" fmla="*/ 12222 w 21600"/>
                <a:gd name="connsiteY10-348" fmla="*/ 13987 h 21600"/>
                <a:gd name="connsiteX11-349" fmla="*/ 5022 w 21600"/>
                <a:gd name="connsiteY11-350" fmla="*/ 9705 h 21600"/>
                <a:gd name="connsiteX12-351" fmla="*/ 7602 w 21600"/>
                <a:gd name="connsiteY12-352" fmla="*/ 8382 h 21600"/>
                <a:gd name="connsiteX13-353" fmla="*/ 4580 w 21600"/>
                <a:gd name="connsiteY13-354" fmla="*/ 6068 h 21600"/>
                <a:gd name="connsiteX14-355" fmla="*/ 0 w 21600"/>
                <a:gd name="connsiteY14-356" fmla="*/ 3890 h 21600"/>
                <a:gd name="connsiteX15-357" fmla="*/ 5250 w 21600"/>
                <a:gd name="connsiteY15-358" fmla="*/ 1195 h 21600"/>
                <a:gd name="connsiteX16-359" fmla="*/ 8472 w 21600"/>
                <a:gd name="connsiteY16-360" fmla="*/ 0 h 21600"/>
                <a:gd name="connsiteX0-361" fmla="*/ 8472 w 21600"/>
                <a:gd name="connsiteY0-362" fmla="*/ 0 h 21600"/>
                <a:gd name="connsiteX1-363" fmla="*/ 12453 w 21600"/>
                <a:gd name="connsiteY1-364" fmla="*/ 5631 h 21600"/>
                <a:gd name="connsiteX2-365" fmla="*/ 11050 w 21600"/>
                <a:gd name="connsiteY2-366" fmla="*/ 6797 h 21600"/>
                <a:gd name="connsiteX3-367" fmla="*/ 14259 w 21600"/>
                <a:gd name="connsiteY3-368" fmla="*/ 10007 h 21600"/>
                <a:gd name="connsiteX4-369" fmla="*/ 16577 w 21600"/>
                <a:gd name="connsiteY4-370" fmla="*/ 12007 h 21600"/>
                <a:gd name="connsiteX5-371" fmla="*/ 14631 w 21600"/>
                <a:gd name="connsiteY5-372" fmla="*/ 13326 h 21600"/>
                <a:gd name="connsiteX6-373" fmla="*/ 17054 w 21600"/>
                <a:gd name="connsiteY6-374" fmla="*/ 16138 h 21600"/>
                <a:gd name="connsiteX7-375" fmla="*/ 21600 w 21600"/>
                <a:gd name="connsiteY7-376" fmla="*/ 21600 h 21600"/>
                <a:gd name="connsiteX8-377" fmla="*/ 14724 w 21600"/>
                <a:gd name="connsiteY8-378" fmla="*/ 17386 h 21600"/>
                <a:gd name="connsiteX9-379" fmla="*/ 10012 w 21600"/>
                <a:gd name="connsiteY9-380" fmla="*/ 14915 h 21600"/>
                <a:gd name="connsiteX10-381" fmla="*/ 12222 w 21600"/>
                <a:gd name="connsiteY10-382" fmla="*/ 13987 h 21600"/>
                <a:gd name="connsiteX11-383" fmla="*/ 5022 w 21600"/>
                <a:gd name="connsiteY11-384" fmla="*/ 9705 h 21600"/>
                <a:gd name="connsiteX12-385" fmla="*/ 7602 w 21600"/>
                <a:gd name="connsiteY12-386" fmla="*/ 8382 h 21600"/>
                <a:gd name="connsiteX13-387" fmla="*/ 3410 w 21600"/>
                <a:gd name="connsiteY13-388" fmla="*/ 6068 h 21600"/>
                <a:gd name="connsiteX14-389" fmla="*/ 0 w 21600"/>
                <a:gd name="connsiteY14-390" fmla="*/ 3890 h 21600"/>
                <a:gd name="connsiteX15-391" fmla="*/ 5250 w 21600"/>
                <a:gd name="connsiteY15-392" fmla="*/ 1195 h 21600"/>
                <a:gd name="connsiteX16-393" fmla="*/ 8472 w 21600"/>
                <a:gd name="connsiteY16-394" fmla="*/ 0 h 21600"/>
                <a:gd name="connsiteX0-395" fmla="*/ 8472 w 21600"/>
                <a:gd name="connsiteY0-396" fmla="*/ 0 h 21600"/>
                <a:gd name="connsiteX1-397" fmla="*/ 12453 w 21600"/>
                <a:gd name="connsiteY1-398" fmla="*/ 5631 h 21600"/>
                <a:gd name="connsiteX2-399" fmla="*/ 11050 w 21600"/>
                <a:gd name="connsiteY2-400" fmla="*/ 6797 h 21600"/>
                <a:gd name="connsiteX3-401" fmla="*/ 14259 w 21600"/>
                <a:gd name="connsiteY3-402" fmla="*/ 10007 h 21600"/>
                <a:gd name="connsiteX4-403" fmla="*/ 16577 w 21600"/>
                <a:gd name="connsiteY4-404" fmla="*/ 12007 h 21600"/>
                <a:gd name="connsiteX5-405" fmla="*/ 14631 w 21600"/>
                <a:gd name="connsiteY5-406" fmla="*/ 13326 h 21600"/>
                <a:gd name="connsiteX6-407" fmla="*/ 17054 w 21600"/>
                <a:gd name="connsiteY6-408" fmla="*/ 16138 h 21600"/>
                <a:gd name="connsiteX7-409" fmla="*/ 19417 w 21600"/>
                <a:gd name="connsiteY7-410" fmla="*/ 19124 h 21600"/>
                <a:gd name="connsiteX8-411" fmla="*/ 21600 w 21600"/>
                <a:gd name="connsiteY8-412" fmla="*/ 21600 h 21600"/>
                <a:gd name="connsiteX9-413" fmla="*/ 14724 w 21600"/>
                <a:gd name="connsiteY9-414" fmla="*/ 17386 h 21600"/>
                <a:gd name="connsiteX10-415" fmla="*/ 10012 w 21600"/>
                <a:gd name="connsiteY10-416" fmla="*/ 14915 h 21600"/>
                <a:gd name="connsiteX11-417" fmla="*/ 12222 w 21600"/>
                <a:gd name="connsiteY11-418" fmla="*/ 13987 h 21600"/>
                <a:gd name="connsiteX12-419" fmla="*/ 5022 w 21600"/>
                <a:gd name="connsiteY12-420" fmla="*/ 9705 h 21600"/>
                <a:gd name="connsiteX13-421" fmla="*/ 7602 w 21600"/>
                <a:gd name="connsiteY13-422" fmla="*/ 8382 h 21600"/>
                <a:gd name="connsiteX14-423" fmla="*/ 3410 w 21600"/>
                <a:gd name="connsiteY14-424" fmla="*/ 6068 h 21600"/>
                <a:gd name="connsiteX15-425" fmla="*/ 0 w 21600"/>
                <a:gd name="connsiteY15-426" fmla="*/ 3890 h 21600"/>
                <a:gd name="connsiteX16-427" fmla="*/ 5250 w 21600"/>
                <a:gd name="connsiteY16-428" fmla="*/ 1195 h 21600"/>
                <a:gd name="connsiteX17" fmla="*/ 8472 w 21600"/>
                <a:gd name="connsiteY17" fmla="*/ 0 h 21600"/>
                <a:gd name="connsiteX0-429" fmla="*/ 8472 w 21600"/>
                <a:gd name="connsiteY0-430" fmla="*/ 0 h 21600"/>
                <a:gd name="connsiteX1-431" fmla="*/ 12453 w 21600"/>
                <a:gd name="connsiteY1-432" fmla="*/ 5631 h 21600"/>
                <a:gd name="connsiteX2-433" fmla="*/ 11050 w 21600"/>
                <a:gd name="connsiteY2-434" fmla="*/ 6797 h 21600"/>
                <a:gd name="connsiteX3-435" fmla="*/ 14259 w 21600"/>
                <a:gd name="connsiteY3-436" fmla="*/ 10007 h 21600"/>
                <a:gd name="connsiteX4-437" fmla="*/ 16577 w 21600"/>
                <a:gd name="connsiteY4-438" fmla="*/ 12007 h 21600"/>
                <a:gd name="connsiteX5-439" fmla="*/ 14631 w 21600"/>
                <a:gd name="connsiteY5-440" fmla="*/ 13326 h 21600"/>
                <a:gd name="connsiteX6-441" fmla="*/ 17054 w 21600"/>
                <a:gd name="connsiteY6-442" fmla="*/ 16138 h 21600"/>
                <a:gd name="connsiteX7-443" fmla="*/ 19417 w 21600"/>
                <a:gd name="connsiteY7-444" fmla="*/ 19124 h 21600"/>
                <a:gd name="connsiteX8-445" fmla="*/ 21600 w 21600"/>
                <a:gd name="connsiteY8-446" fmla="*/ 21600 h 21600"/>
                <a:gd name="connsiteX9-447" fmla="*/ 14724 w 21600"/>
                <a:gd name="connsiteY9-448" fmla="*/ 17386 h 21600"/>
                <a:gd name="connsiteX10-449" fmla="*/ 10012 w 21600"/>
                <a:gd name="connsiteY10-450" fmla="*/ 14915 h 21600"/>
                <a:gd name="connsiteX11-451" fmla="*/ 12222 w 21600"/>
                <a:gd name="connsiteY11-452" fmla="*/ 13987 h 21600"/>
                <a:gd name="connsiteX12-453" fmla="*/ 5022 w 21600"/>
                <a:gd name="connsiteY12-454" fmla="*/ 9705 h 21600"/>
                <a:gd name="connsiteX13-455" fmla="*/ 7602 w 21600"/>
                <a:gd name="connsiteY13-456" fmla="*/ 8382 h 21600"/>
                <a:gd name="connsiteX14-457" fmla="*/ 3410 w 21600"/>
                <a:gd name="connsiteY14-458" fmla="*/ 6068 h 21600"/>
                <a:gd name="connsiteX15-459" fmla="*/ 0 w 21600"/>
                <a:gd name="connsiteY15-460" fmla="*/ 3890 h 21600"/>
                <a:gd name="connsiteX16-461" fmla="*/ 4938 w 21600"/>
                <a:gd name="connsiteY16-462" fmla="*/ 1970 h 21600"/>
                <a:gd name="connsiteX17-463" fmla="*/ 8472 w 21600"/>
                <a:gd name="connsiteY17-464" fmla="*/ 0 h 21600"/>
                <a:gd name="connsiteX0-465" fmla="*/ 8472 w 21600"/>
                <a:gd name="connsiteY0-466" fmla="*/ 0 h 21600"/>
                <a:gd name="connsiteX1-467" fmla="*/ 12453 w 21600"/>
                <a:gd name="connsiteY1-468" fmla="*/ 5631 h 21600"/>
                <a:gd name="connsiteX2-469" fmla="*/ 11050 w 21600"/>
                <a:gd name="connsiteY2-470" fmla="*/ 6797 h 21600"/>
                <a:gd name="connsiteX3-471" fmla="*/ 14259 w 21600"/>
                <a:gd name="connsiteY3-472" fmla="*/ 10007 h 21600"/>
                <a:gd name="connsiteX4-473" fmla="*/ 16577 w 21600"/>
                <a:gd name="connsiteY4-474" fmla="*/ 12007 h 21600"/>
                <a:gd name="connsiteX5-475" fmla="*/ 14631 w 21600"/>
                <a:gd name="connsiteY5-476" fmla="*/ 13326 h 21600"/>
                <a:gd name="connsiteX6-477" fmla="*/ 17054 w 21600"/>
                <a:gd name="connsiteY6-478" fmla="*/ 16138 h 21600"/>
                <a:gd name="connsiteX7-479" fmla="*/ 19417 w 21600"/>
                <a:gd name="connsiteY7-480" fmla="*/ 19124 h 21600"/>
                <a:gd name="connsiteX8-481" fmla="*/ 21600 w 21600"/>
                <a:gd name="connsiteY8-482" fmla="*/ 21600 h 21600"/>
                <a:gd name="connsiteX9-483" fmla="*/ 14724 w 21600"/>
                <a:gd name="connsiteY9-484" fmla="*/ 17386 h 21600"/>
                <a:gd name="connsiteX10-485" fmla="*/ 10012 w 21600"/>
                <a:gd name="connsiteY10-486" fmla="*/ 14915 h 21600"/>
                <a:gd name="connsiteX11-487" fmla="*/ 12222 w 21600"/>
                <a:gd name="connsiteY11-488" fmla="*/ 13987 h 21600"/>
                <a:gd name="connsiteX12-489" fmla="*/ 5022 w 21600"/>
                <a:gd name="connsiteY12-490" fmla="*/ 9705 h 21600"/>
                <a:gd name="connsiteX13-491" fmla="*/ 7602 w 21600"/>
                <a:gd name="connsiteY13-492" fmla="*/ 8382 h 21600"/>
                <a:gd name="connsiteX14-493" fmla="*/ 3410 w 21600"/>
                <a:gd name="connsiteY14-494" fmla="*/ 6068 h 21600"/>
                <a:gd name="connsiteX15-495" fmla="*/ 0 w 21600"/>
                <a:gd name="connsiteY15-496" fmla="*/ 3890 h 21600"/>
                <a:gd name="connsiteX16-497" fmla="*/ 4938 w 21600"/>
                <a:gd name="connsiteY16-498" fmla="*/ 1970 h 21600"/>
                <a:gd name="connsiteX17-499" fmla="*/ 8472 w 21600"/>
                <a:gd name="connsiteY17-500" fmla="*/ 0 h 21600"/>
                <a:gd name="connsiteX0-501" fmla="*/ 8472 w 21600"/>
                <a:gd name="connsiteY0-502" fmla="*/ 0 h 21600"/>
                <a:gd name="connsiteX1-503" fmla="*/ 12453 w 21600"/>
                <a:gd name="connsiteY1-504" fmla="*/ 5631 h 21600"/>
                <a:gd name="connsiteX2-505" fmla="*/ 11050 w 21600"/>
                <a:gd name="connsiteY2-506" fmla="*/ 6797 h 21600"/>
                <a:gd name="connsiteX3-507" fmla="*/ 14259 w 21600"/>
                <a:gd name="connsiteY3-508" fmla="*/ 10007 h 21600"/>
                <a:gd name="connsiteX4-509" fmla="*/ 16577 w 21600"/>
                <a:gd name="connsiteY4-510" fmla="*/ 12007 h 21600"/>
                <a:gd name="connsiteX5-511" fmla="*/ 14631 w 21600"/>
                <a:gd name="connsiteY5-512" fmla="*/ 13326 h 21600"/>
                <a:gd name="connsiteX6-513" fmla="*/ 17054 w 21600"/>
                <a:gd name="connsiteY6-514" fmla="*/ 16138 h 21600"/>
                <a:gd name="connsiteX7-515" fmla="*/ 19417 w 21600"/>
                <a:gd name="connsiteY7-516" fmla="*/ 19124 h 21600"/>
                <a:gd name="connsiteX8-517" fmla="*/ 21600 w 21600"/>
                <a:gd name="connsiteY8-518" fmla="*/ 21600 h 21600"/>
                <a:gd name="connsiteX9-519" fmla="*/ 14724 w 21600"/>
                <a:gd name="connsiteY9-520" fmla="*/ 17386 h 21600"/>
                <a:gd name="connsiteX10-521" fmla="*/ 10012 w 21600"/>
                <a:gd name="connsiteY10-522" fmla="*/ 14915 h 21600"/>
                <a:gd name="connsiteX11-523" fmla="*/ 12222 w 21600"/>
                <a:gd name="connsiteY11-524" fmla="*/ 13987 h 21600"/>
                <a:gd name="connsiteX12-525" fmla="*/ 5022 w 21600"/>
                <a:gd name="connsiteY12-526" fmla="*/ 9705 h 21600"/>
                <a:gd name="connsiteX13-527" fmla="*/ 7602 w 21600"/>
                <a:gd name="connsiteY13-528" fmla="*/ 8382 h 21600"/>
                <a:gd name="connsiteX14-529" fmla="*/ 3410 w 21600"/>
                <a:gd name="connsiteY14-530" fmla="*/ 6068 h 21600"/>
                <a:gd name="connsiteX15-531" fmla="*/ 0 w 21600"/>
                <a:gd name="connsiteY15-532" fmla="*/ 3890 h 21600"/>
                <a:gd name="connsiteX16-533" fmla="*/ 4938 w 21600"/>
                <a:gd name="connsiteY16-534" fmla="*/ 1970 h 21600"/>
                <a:gd name="connsiteX17-535" fmla="*/ 8472 w 21600"/>
                <a:gd name="connsiteY17-536" fmla="*/ 0 h 21600"/>
                <a:gd name="connsiteX0-537" fmla="*/ 8472 w 21600"/>
                <a:gd name="connsiteY0-538" fmla="*/ 0 h 21600"/>
                <a:gd name="connsiteX1-539" fmla="*/ 12453 w 21600"/>
                <a:gd name="connsiteY1-540" fmla="*/ 5631 h 21600"/>
                <a:gd name="connsiteX2-541" fmla="*/ 11050 w 21600"/>
                <a:gd name="connsiteY2-542" fmla="*/ 6797 h 21600"/>
                <a:gd name="connsiteX3-543" fmla="*/ 14259 w 21600"/>
                <a:gd name="connsiteY3-544" fmla="*/ 10007 h 21600"/>
                <a:gd name="connsiteX4-545" fmla="*/ 16577 w 21600"/>
                <a:gd name="connsiteY4-546" fmla="*/ 12007 h 21600"/>
                <a:gd name="connsiteX5-547" fmla="*/ 14631 w 21600"/>
                <a:gd name="connsiteY5-548" fmla="*/ 13326 h 21600"/>
                <a:gd name="connsiteX6-549" fmla="*/ 17054 w 21600"/>
                <a:gd name="connsiteY6-550" fmla="*/ 16138 h 21600"/>
                <a:gd name="connsiteX7-551" fmla="*/ 19417 w 21600"/>
                <a:gd name="connsiteY7-552" fmla="*/ 19124 h 21600"/>
                <a:gd name="connsiteX8-553" fmla="*/ 21600 w 21600"/>
                <a:gd name="connsiteY8-554" fmla="*/ 21600 h 21600"/>
                <a:gd name="connsiteX9-555" fmla="*/ 14724 w 21600"/>
                <a:gd name="connsiteY9-556" fmla="*/ 17386 h 21600"/>
                <a:gd name="connsiteX10-557" fmla="*/ 10012 w 21600"/>
                <a:gd name="connsiteY10-558" fmla="*/ 14915 h 21600"/>
                <a:gd name="connsiteX11-559" fmla="*/ 12222 w 21600"/>
                <a:gd name="connsiteY11-560" fmla="*/ 13987 h 21600"/>
                <a:gd name="connsiteX12-561" fmla="*/ 5022 w 21600"/>
                <a:gd name="connsiteY12-562" fmla="*/ 9705 h 21600"/>
                <a:gd name="connsiteX13-563" fmla="*/ 7602 w 21600"/>
                <a:gd name="connsiteY13-564" fmla="*/ 8382 h 21600"/>
                <a:gd name="connsiteX14-565" fmla="*/ 3410 w 21600"/>
                <a:gd name="connsiteY14-566" fmla="*/ 6068 h 21600"/>
                <a:gd name="connsiteX15-567" fmla="*/ 0 w 21600"/>
                <a:gd name="connsiteY15-568" fmla="*/ 3890 h 21600"/>
                <a:gd name="connsiteX16-569" fmla="*/ 4392 w 21600"/>
                <a:gd name="connsiteY16-570" fmla="*/ 1841 h 21600"/>
                <a:gd name="connsiteX17-571" fmla="*/ 8472 w 21600"/>
                <a:gd name="connsiteY17-572" fmla="*/ 0 h 21600"/>
                <a:gd name="connsiteX0-573" fmla="*/ 8472 w 21600"/>
                <a:gd name="connsiteY0-574" fmla="*/ 0 h 21600"/>
                <a:gd name="connsiteX1-575" fmla="*/ 12453 w 21600"/>
                <a:gd name="connsiteY1-576" fmla="*/ 5631 h 21600"/>
                <a:gd name="connsiteX2-577" fmla="*/ 11050 w 21600"/>
                <a:gd name="connsiteY2-578" fmla="*/ 6797 h 21600"/>
                <a:gd name="connsiteX3-579" fmla="*/ 14259 w 21600"/>
                <a:gd name="connsiteY3-580" fmla="*/ 10007 h 21600"/>
                <a:gd name="connsiteX4-581" fmla="*/ 16577 w 21600"/>
                <a:gd name="connsiteY4-582" fmla="*/ 12007 h 21600"/>
                <a:gd name="connsiteX5-583" fmla="*/ 14631 w 21600"/>
                <a:gd name="connsiteY5-584" fmla="*/ 13326 h 21600"/>
                <a:gd name="connsiteX6-585" fmla="*/ 17054 w 21600"/>
                <a:gd name="connsiteY6-586" fmla="*/ 16138 h 21600"/>
                <a:gd name="connsiteX7-587" fmla="*/ 19417 w 21600"/>
                <a:gd name="connsiteY7-588" fmla="*/ 19124 h 21600"/>
                <a:gd name="connsiteX8-589" fmla="*/ 21600 w 21600"/>
                <a:gd name="connsiteY8-590" fmla="*/ 21600 h 21600"/>
                <a:gd name="connsiteX9-591" fmla="*/ 14724 w 21600"/>
                <a:gd name="connsiteY9-592" fmla="*/ 17386 h 21600"/>
                <a:gd name="connsiteX10-593" fmla="*/ 10012 w 21600"/>
                <a:gd name="connsiteY10-594" fmla="*/ 14915 h 21600"/>
                <a:gd name="connsiteX11-595" fmla="*/ 12222 w 21600"/>
                <a:gd name="connsiteY11-596" fmla="*/ 13987 h 21600"/>
                <a:gd name="connsiteX12-597" fmla="*/ 5022 w 21600"/>
                <a:gd name="connsiteY12-598" fmla="*/ 9705 h 21600"/>
                <a:gd name="connsiteX13-599" fmla="*/ 7602 w 21600"/>
                <a:gd name="connsiteY13-600" fmla="*/ 8382 h 21600"/>
                <a:gd name="connsiteX14-601" fmla="*/ 3410 w 21600"/>
                <a:gd name="connsiteY14-602" fmla="*/ 6068 h 21600"/>
                <a:gd name="connsiteX15-603" fmla="*/ 0 w 21600"/>
                <a:gd name="connsiteY15-604" fmla="*/ 3890 h 21600"/>
                <a:gd name="connsiteX16-605" fmla="*/ 4392 w 21600"/>
                <a:gd name="connsiteY16-606" fmla="*/ 1841 h 21600"/>
                <a:gd name="connsiteX17-607" fmla="*/ 8472 w 21600"/>
                <a:gd name="connsiteY17-608" fmla="*/ 0 h 21600"/>
                <a:gd name="connsiteX0-609" fmla="*/ 8472 w 21600"/>
                <a:gd name="connsiteY0-610" fmla="*/ 0 h 21600"/>
                <a:gd name="connsiteX1-611" fmla="*/ 12453 w 21600"/>
                <a:gd name="connsiteY1-612" fmla="*/ 5631 h 21600"/>
                <a:gd name="connsiteX2-613" fmla="*/ 11050 w 21600"/>
                <a:gd name="connsiteY2-614" fmla="*/ 6797 h 21600"/>
                <a:gd name="connsiteX3-615" fmla="*/ 14259 w 21600"/>
                <a:gd name="connsiteY3-616" fmla="*/ 10007 h 21600"/>
                <a:gd name="connsiteX4-617" fmla="*/ 16421 w 21600"/>
                <a:gd name="connsiteY4-618" fmla="*/ 12072 h 21600"/>
                <a:gd name="connsiteX5-619" fmla="*/ 14631 w 21600"/>
                <a:gd name="connsiteY5-620" fmla="*/ 13326 h 21600"/>
                <a:gd name="connsiteX6-621" fmla="*/ 17054 w 21600"/>
                <a:gd name="connsiteY6-622" fmla="*/ 16138 h 21600"/>
                <a:gd name="connsiteX7-623" fmla="*/ 19417 w 21600"/>
                <a:gd name="connsiteY7-624" fmla="*/ 19124 h 21600"/>
                <a:gd name="connsiteX8-625" fmla="*/ 21600 w 21600"/>
                <a:gd name="connsiteY8-626" fmla="*/ 21600 h 21600"/>
                <a:gd name="connsiteX9-627" fmla="*/ 14724 w 21600"/>
                <a:gd name="connsiteY9-628" fmla="*/ 17386 h 21600"/>
                <a:gd name="connsiteX10-629" fmla="*/ 10012 w 21600"/>
                <a:gd name="connsiteY10-630" fmla="*/ 14915 h 21600"/>
                <a:gd name="connsiteX11-631" fmla="*/ 12222 w 21600"/>
                <a:gd name="connsiteY11-632" fmla="*/ 13987 h 21600"/>
                <a:gd name="connsiteX12-633" fmla="*/ 5022 w 21600"/>
                <a:gd name="connsiteY12-634" fmla="*/ 9705 h 21600"/>
                <a:gd name="connsiteX13-635" fmla="*/ 7602 w 21600"/>
                <a:gd name="connsiteY13-636" fmla="*/ 8382 h 21600"/>
                <a:gd name="connsiteX14-637" fmla="*/ 3410 w 21600"/>
                <a:gd name="connsiteY14-638" fmla="*/ 6068 h 21600"/>
                <a:gd name="connsiteX15-639" fmla="*/ 0 w 21600"/>
                <a:gd name="connsiteY15-640" fmla="*/ 3890 h 21600"/>
                <a:gd name="connsiteX16-641" fmla="*/ 4392 w 21600"/>
                <a:gd name="connsiteY16-642" fmla="*/ 1841 h 21600"/>
                <a:gd name="connsiteX17-643" fmla="*/ 8472 w 21600"/>
                <a:gd name="connsiteY17-644" fmla="*/ 0 h 21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73" y="connsiteY12-74"/>
                </a:cxn>
                <a:cxn ang="0">
                  <a:pos x="connsiteX13-101" y="connsiteY13-102"/>
                </a:cxn>
                <a:cxn ang="0">
                  <a:pos x="connsiteX14-159" y="connsiteY14-160"/>
                </a:cxn>
                <a:cxn ang="0">
                  <a:pos x="connsiteX15-191" y="connsiteY15-192"/>
                </a:cxn>
                <a:cxn ang="0">
                  <a:pos x="connsiteX16-257" y="connsiteY16-258"/>
                </a:cxn>
                <a:cxn ang="0">
                  <a:pos x="connsiteX17-463" y="connsiteY17-464"/>
                </a:cxn>
              </a:cxnLst>
              <a:rect l="l" t="t" r="r" b="b"/>
              <a:pathLst>
                <a:path w="21600" h="21600">
                  <a:moveTo>
                    <a:pt x="8472" y="0"/>
                  </a:moveTo>
                  <a:lnTo>
                    <a:pt x="12453" y="5631"/>
                  </a:lnTo>
                  <a:lnTo>
                    <a:pt x="11050" y="6797"/>
                  </a:lnTo>
                  <a:cubicBezTo>
                    <a:pt x="12509" y="8151"/>
                    <a:pt x="14516" y="9751"/>
                    <a:pt x="14259" y="10007"/>
                  </a:cubicBezTo>
                  <a:lnTo>
                    <a:pt x="16421" y="12072"/>
                  </a:lnTo>
                  <a:lnTo>
                    <a:pt x="14631" y="13326"/>
                  </a:lnTo>
                  <a:cubicBezTo>
                    <a:pt x="15393" y="14226"/>
                    <a:pt x="16292" y="15238"/>
                    <a:pt x="17054" y="16138"/>
                  </a:cubicBezTo>
                  <a:cubicBezTo>
                    <a:pt x="17998" y="17241"/>
                    <a:pt x="18473" y="18021"/>
                    <a:pt x="19417" y="19124"/>
                  </a:cubicBezTo>
                  <a:lnTo>
                    <a:pt x="21600" y="21600"/>
                  </a:lnTo>
                  <a:cubicBezTo>
                    <a:pt x="18999" y="20154"/>
                    <a:pt x="16782" y="18832"/>
                    <a:pt x="14724" y="17386"/>
                  </a:cubicBezTo>
                  <a:lnTo>
                    <a:pt x="10012" y="14915"/>
                  </a:lnTo>
                  <a:lnTo>
                    <a:pt x="12222" y="13987"/>
                  </a:lnTo>
                  <a:lnTo>
                    <a:pt x="5022" y="9705"/>
                  </a:lnTo>
                  <a:lnTo>
                    <a:pt x="7602" y="8382"/>
                  </a:lnTo>
                  <a:cubicBezTo>
                    <a:pt x="6414" y="7611"/>
                    <a:pt x="4598" y="6839"/>
                    <a:pt x="3410" y="6068"/>
                  </a:cubicBezTo>
                  <a:lnTo>
                    <a:pt x="0" y="3890"/>
                  </a:lnTo>
                  <a:cubicBezTo>
                    <a:pt x="1886" y="2954"/>
                    <a:pt x="2506" y="2777"/>
                    <a:pt x="4392" y="1841"/>
                  </a:cubicBezTo>
                  <a:cubicBezTo>
                    <a:pt x="4556" y="1895"/>
                    <a:pt x="7294" y="657"/>
                    <a:pt x="8472" y="0"/>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Tree>
  </p:cSld>
  <p:clrMapOvr>
    <a:masterClrMapping/>
  </p:clrMapOvr>
  <p:transition spd="slow">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ocial media comparison">
    <p:spTree>
      <p:nvGrpSpPr>
        <p:cNvPr id="1" name=""/>
        <p:cNvGrpSpPr/>
        <p:nvPr/>
      </p:nvGrpSpPr>
      <p:grpSpPr>
        <a:xfrm>
          <a:off x="0" y="0"/>
          <a:ext cx="0" cy="0"/>
          <a:chOff x="0" y="0"/>
          <a:chExt cx="0" cy="0"/>
        </a:xfrm>
      </p:grpSpPr>
      <p:sp>
        <p:nvSpPr>
          <p:cNvPr id="53" name="Rectangle 3"/>
          <p:cNvSpPr/>
          <p:nvPr userDrawn="1"/>
        </p:nvSpPr>
        <p:spPr bwMode="auto">
          <a:xfrm flipV="1">
            <a:off x="1474086" y="7218037"/>
            <a:ext cx="9937104" cy="4953323"/>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01131"/>
              <a:gd name="connsiteY0-152" fmla="*/ 38487 h 3868690"/>
              <a:gd name="connsiteX1-153" fmla="*/ 3099212 w 3101131"/>
              <a:gd name="connsiteY1-154" fmla="*/ 0 h 3868690"/>
              <a:gd name="connsiteX2-155" fmla="*/ 3100380 w 3101131"/>
              <a:gd name="connsiteY2-156" fmla="*/ 3868690 h 3868690"/>
              <a:gd name="connsiteX3-157" fmla="*/ 0 w 3101131"/>
              <a:gd name="connsiteY3-158" fmla="*/ 3850998 h 3868690"/>
              <a:gd name="connsiteX4-159" fmla="*/ 25789 w 3101131"/>
              <a:gd name="connsiteY4-160" fmla="*/ 1582093 h 3868690"/>
              <a:gd name="connsiteX5-161" fmla="*/ 46310 w 3101131"/>
              <a:gd name="connsiteY5-162" fmla="*/ 38487 h 386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01131" h="3868690">
                <a:moveTo>
                  <a:pt x="46310" y="38487"/>
                </a:moveTo>
                <a:lnTo>
                  <a:pt x="3099212" y="0"/>
                </a:lnTo>
                <a:cubicBezTo>
                  <a:pt x="3105354" y="1269912"/>
                  <a:pt x="3094238" y="2598778"/>
                  <a:pt x="3100380" y="3868690"/>
                </a:cubicBezTo>
                <a:lnTo>
                  <a:pt x="0" y="3850998"/>
                </a:lnTo>
                <a:cubicBezTo>
                  <a:pt x="13706" y="3175477"/>
                  <a:pt x="12083" y="1875172"/>
                  <a:pt x="25789" y="1582093"/>
                </a:cubicBezTo>
                <a:cubicBezTo>
                  <a:pt x="48975" y="1595965"/>
                  <a:pt x="2291" y="564547"/>
                  <a:pt x="46310" y="38487"/>
                </a:cubicBezTo>
                <a:close/>
              </a:path>
            </a:pathLst>
          </a:custGeom>
          <a:solidFill>
            <a:srgbClr val="2FA2A7"/>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4" name="Rectangle 3"/>
          <p:cNvSpPr/>
          <p:nvPr userDrawn="1"/>
        </p:nvSpPr>
        <p:spPr bwMode="auto">
          <a:xfrm rot="10800000" flipV="1">
            <a:off x="12945856" y="7218038"/>
            <a:ext cx="9937104" cy="4953323"/>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01131"/>
              <a:gd name="connsiteY0-152" fmla="*/ 38487 h 3868690"/>
              <a:gd name="connsiteX1-153" fmla="*/ 3099212 w 3101131"/>
              <a:gd name="connsiteY1-154" fmla="*/ 0 h 3868690"/>
              <a:gd name="connsiteX2-155" fmla="*/ 3100380 w 3101131"/>
              <a:gd name="connsiteY2-156" fmla="*/ 3868690 h 3868690"/>
              <a:gd name="connsiteX3-157" fmla="*/ 0 w 3101131"/>
              <a:gd name="connsiteY3-158" fmla="*/ 3850998 h 3868690"/>
              <a:gd name="connsiteX4-159" fmla="*/ 25789 w 3101131"/>
              <a:gd name="connsiteY4-160" fmla="*/ 1582093 h 3868690"/>
              <a:gd name="connsiteX5-161" fmla="*/ 46310 w 3101131"/>
              <a:gd name="connsiteY5-162" fmla="*/ 38487 h 386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01131" h="3868690">
                <a:moveTo>
                  <a:pt x="46310" y="38487"/>
                </a:moveTo>
                <a:lnTo>
                  <a:pt x="3099212" y="0"/>
                </a:lnTo>
                <a:cubicBezTo>
                  <a:pt x="3105354" y="1269912"/>
                  <a:pt x="3094238" y="2598778"/>
                  <a:pt x="3100380" y="3868690"/>
                </a:cubicBezTo>
                <a:lnTo>
                  <a:pt x="0" y="3850998"/>
                </a:lnTo>
                <a:cubicBezTo>
                  <a:pt x="13706" y="3175477"/>
                  <a:pt x="12083" y="1875172"/>
                  <a:pt x="25789" y="1582093"/>
                </a:cubicBezTo>
                <a:cubicBezTo>
                  <a:pt x="48975" y="1595965"/>
                  <a:pt x="2291" y="564547"/>
                  <a:pt x="46310" y="38487"/>
                </a:cubicBezTo>
                <a:close/>
              </a:path>
            </a:pathLst>
          </a:custGeom>
          <a:solidFill>
            <a:srgbClr val="2FA2A7"/>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9" name="Oval 1"/>
          <p:cNvSpPr/>
          <p:nvPr userDrawn="1"/>
        </p:nvSpPr>
        <p:spPr bwMode="auto">
          <a:xfrm rot="11194488" flipV="1">
            <a:off x="12879476" y="3226347"/>
            <a:ext cx="3411408" cy="3202802"/>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0" name="Oval 1"/>
          <p:cNvSpPr/>
          <p:nvPr userDrawn="1"/>
        </p:nvSpPr>
        <p:spPr bwMode="auto">
          <a:xfrm>
            <a:off x="13283397" y="3545632"/>
            <a:ext cx="2592288" cy="254811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7" name="Oval 1"/>
          <p:cNvSpPr/>
          <p:nvPr userDrawn="1"/>
        </p:nvSpPr>
        <p:spPr bwMode="auto">
          <a:xfrm rot="11194488" flipV="1">
            <a:off x="1418927" y="3154340"/>
            <a:ext cx="3411408" cy="3202802"/>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8" name="Oval 1"/>
          <p:cNvSpPr/>
          <p:nvPr userDrawn="1"/>
        </p:nvSpPr>
        <p:spPr bwMode="auto">
          <a:xfrm>
            <a:off x="1822848" y="3473625"/>
            <a:ext cx="2592288" cy="254811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9" name="Picture 8" descr="twitter-White_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1482" y="4094582"/>
            <a:ext cx="1802957" cy="1478425"/>
          </a:xfrm>
          <a:prstGeom prst="rect">
            <a:avLst/>
          </a:prstGeom>
          <a:noFill/>
          <a:ln>
            <a:noFill/>
          </a:ln>
        </p:spPr>
      </p:pic>
      <p:pic>
        <p:nvPicPr>
          <p:cNvPr id="13" name="Picture 12" descr="Facebook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064498" y="3818378"/>
            <a:ext cx="921508" cy="1953050"/>
          </a:xfrm>
          <a:prstGeom prst="rect">
            <a:avLst/>
          </a:prstGeom>
          <a:noFill/>
          <a:ln>
            <a:noFill/>
          </a:ln>
        </p:spPr>
      </p:pic>
      <p:sp>
        <p:nvSpPr>
          <p:cNvPr id="15" name="Text Placeholder 12"/>
          <p:cNvSpPr>
            <a:spLocks noGrp="1"/>
          </p:cNvSpPr>
          <p:nvPr userDrawn="1">
            <p:ph type="body" sz="quarter" idx="43" hasCustomPrompt="1"/>
          </p:nvPr>
        </p:nvSpPr>
        <p:spPr>
          <a:xfrm>
            <a:off x="16523758" y="3395165"/>
            <a:ext cx="2952328" cy="720080"/>
          </a:xfrm>
          <a:prstGeom prst="rect">
            <a:avLst/>
          </a:prstGeom>
        </p:spPr>
        <p:txBody>
          <a:bodyPr vert="horz" anchor="t"/>
          <a:lstStyle>
            <a:lvl1pPr marL="0" indent="0" algn="l">
              <a:spcBef>
                <a:spcPts val="2600"/>
              </a:spcBef>
              <a:buNone/>
              <a:defRPr sz="24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16" name="Text Placeholder 12"/>
          <p:cNvSpPr>
            <a:spLocks noGrp="1"/>
          </p:cNvSpPr>
          <p:nvPr userDrawn="1">
            <p:ph type="body" sz="quarter" idx="44" hasCustomPrompt="1"/>
          </p:nvPr>
        </p:nvSpPr>
        <p:spPr>
          <a:xfrm>
            <a:off x="19930779" y="3395165"/>
            <a:ext cx="2929683" cy="720080"/>
          </a:xfrm>
          <a:prstGeom prst="rect">
            <a:avLst/>
          </a:prstGeom>
        </p:spPr>
        <p:txBody>
          <a:bodyPr vert="horz" anchor="t"/>
          <a:lstStyle>
            <a:lvl1pPr marL="0" indent="0" algn="l">
              <a:spcBef>
                <a:spcPts val="2600"/>
              </a:spcBef>
              <a:buNone/>
              <a:defRPr sz="24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18" name="Text Placeholder 12"/>
          <p:cNvSpPr>
            <a:spLocks noGrp="1"/>
          </p:cNvSpPr>
          <p:nvPr userDrawn="1">
            <p:ph type="body" sz="quarter" idx="45" hasCustomPrompt="1"/>
          </p:nvPr>
        </p:nvSpPr>
        <p:spPr>
          <a:xfrm>
            <a:off x="5074486" y="3395165"/>
            <a:ext cx="2952328" cy="720080"/>
          </a:xfrm>
          <a:prstGeom prst="rect">
            <a:avLst/>
          </a:prstGeom>
        </p:spPr>
        <p:txBody>
          <a:bodyPr vert="horz" anchor="t"/>
          <a:lstStyle>
            <a:lvl1pPr marL="0" indent="0" algn="l">
              <a:spcBef>
                <a:spcPts val="2600"/>
              </a:spcBef>
              <a:buNone/>
              <a:defRPr sz="24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19" name="Text Placeholder 12"/>
          <p:cNvSpPr>
            <a:spLocks noGrp="1"/>
          </p:cNvSpPr>
          <p:nvPr userDrawn="1">
            <p:ph type="body" sz="quarter" idx="46" hasCustomPrompt="1"/>
          </p:nvPr>
        </p:nvSpPr>
        <p:spPr>
          <a:xfrm>
            <a:off x="8458862" y="3395165"/>
            <a:ext cx="2929683" cy="720080"/>
          </a:xfrm>
          <a:prstGeom prst="rect">
            <a:avLst/>
          </a:prstGeom>
        </p:spPr>
        <p:txBody>
          <a:bodyPr vert="horz" anchor="t"/>
          <a:lstStyle>
            <a:lvl1pPr marL="0" indent="0" algn="l">
              <a:spcBef>
                <a:spcPts val="2600"/>
              </a:spcBef>
              <a:buNone/>
              <a:defRPr sz="24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20" name="Text Placeholder 12"/>
          <p:cNvSpPr>
            <a:spLocks noGrp="1"/>
          </p:cNvSpPr>
          <p:nvPr userDrawn="1">
            <p:ph type="body" sz="quarter" idx="10" hasCustomPrompt="1"/>
          </p:nvPr>
        </p:nvSpPr>
        <p:spPr>
          <a:xfrm>
            <a:off x="1689344" y="7161956"/>
            <a:ext cx="9399587" cy="863476"/>
          </a:xfrm>
          <a:prstGeom prst="rect">
            <a:avLst/>
          </a:prstGeom>
        </p:spPr>
        <p:txBody>
          <a:bodyPr vert="horz" anchor="b"/>
          <a:lstStyle>
            <a:lvl1pPr marL="0" indent="0" algn="l">
              <a:buNone/>
              <a:defRPr sz="3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2" name="Text Placeholder 12"/>
          <p:cNvSpPr>
            <a:spLocks noGrp="1"/>
          </p:cNvSpPr>
          <p:nvPr userDrawn="1">
            <p:ph type="body" sz="quarter" idx="15" hasCustomPrompt="1"/>
          </p:nvPr>
        </p:nvSpPr>
        <p:spPr>
          <a:xfrm>
            <a:off x="13139699" y="7161956"/>
            <a:ext cx="9446967" cy="863476"/>
          </a:xfrm>
          <a:prstGeom prst="rect">
            <a:avLst/>
          </a:prstGeom>
        </p:spPr>
        <p:txBody>
          <a:bodyPr vert="horz" anchor="b"/>
          <a:lstStyle>
            <a:lvl1pPr marL="0" indent="0" algn="l">
              <a:buNone/>
              <a:defRPr sz="3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6" name="Text Placeholder 12"/>
          <p:cNvSpPr>
            <a:spLocks noGrp="1"/>
          </p:cNvSpPr>
          <p:nvPr userDrawn="1">
            <p:ph type="body" sz="quarter" idx="41"/>
          </p:nvPr>
        </p:nvSpPr>
        <p:spPr>
          <a:xfrm>
            <a:off x="1618918" y="8076827"/>
            <a:ext cx="9468702" cy="3821733"/>
          </a:xfrm>
          <a:prstGeom prst="rect">
            <a:avLst/>
          </a:prstGeom>
        </p:spPr>
        <p:txBody>
          <a:bodyPr vert="horz" numCol="1" anchor="t"/>
          <a:lstStyle>
            <a:lvl1pPr marL="457200" indent="-457200" algn="l">
              <a:lnSpc>
                <a:spcPct val="100000"/>
              </a:lnSpc>
              <a:spcBef>
                <a:spcPts val="2600"/>
              </a:spcBef>
              <a:buClr>
                <a:schemeClr val="bg1"/>
              </a:buClr>
              <a:buSzPct val="107000"/>
              <a:buFont typeface="Wingdings" panose="05000000000000000000" pitchFamily="2" charset="2"/>
              <a:buChar char=""/>
              <a:defRPr sz="3600">
                <a:solidFill>
                  <a:srgbClr val="FFFFFF"/>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7" name="Text Placeholder 12"/>
          <p:cNvSpPr>
            <a:spLocks noGrp="1"/>
          </p:cNvSpPr>
          <p:nvPr userDrawn="1">
            <p:ph type="body" sz="quarter" idx="47"/>
          </p:nvPr>
        </p:nvSpPr>
        <p:spPr>
          <a:xfrm>
            <a:off x="13139382" y="8076827"/>
            <a:ext cx="9433048" cy="3821733"/>
          </a:xfrm>
          <a:prstGeom prst="rect">
            <a:avLst/>
          </a:prstGeom>
        </p:spPr>
        <p:txBody>
          <a:bodyPr vert="horz" numCol="1" anchor="t"/>
          <a:lstStyle>
            <a:lvl1pPr marL="457200" indent="-457200" algn="l">
              <a:lnSpc>
                <a:spcPct val="100000"/>
              </a:lnSpc>
              <a:spcBef>
                <a:spcPts val="2600"/>
              </a:spcBef>
              <a:buClr>
                <a:schemeClr val="bg1"/>
              </a:buClr>
              <a:buSzPct val="107000"/>
              <a:buFont typeface="Wingdings" panose="05000000000000000000" pitchFamily="2" charset="2"/>
              <a:buChar char=""/>
              <a:defRPr sz="3600">
                <a:solidFill>
                  <a:srgbClr val="FFFFFF"/>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1" name="Text Placeholder 12"/>
          <p:cNvSpPr>
            <a:spLocks noGrp="1"/>
          </p:cNvSpPr>
          <p:nvPr>
            <p:ph type="body" sz="quarter" idx="48" hasCustomPrompt="1"/>
          </p:nvPr>
        </p:nvSpPr>
        <p:spPr>
          <a:xfrm>
            <a:off x="16523758" y="5057800"/>
            <a:ext cx="2952328" cy="720080"/>
          </a:xfrm>
          <a:prstGeom prst="rect">
            <a:avLst/>
          </a:prstGeom>
        </p:spPr>
        <p:txBody>
          <a:bodyPr vert="horz" anchor="t"/>
          <a:lstStyle>
            <a:lvl1pPr marL="0" indent="0" algn="l">
              <a:spcBef>
                <a:spcPts val="2600"/>
              </a:spcBef>
              <a:buNone/>
              <a:defRPr sz="24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32" name="Text Placeholder 12"/>
          <p:cNvSpPr>
            <a:spLocks noGrp="1"/>
          </p:cNvSpPr>
          <p:nvPr>
            <p:ph type="body" sz="quarter" idx="49" hasCustomPrompt="1"/>
          </p:nvPr>
        </p:nvSpPr>
        <p:spPr>
          <a:xfrm>
            <a:off x="19930779" y="5057800"/>
            <a:ext cx="2929683" cy="720080"/>
          </a:xfrm>
          <a:prstGeom prst="rect">
            <a:avLst/>
          </a:prstGeom>
        </p:spPr>
        <p:txBody>
          <a:bodyPr vert="horz" anchor="t"/>
          <a:lstStyle>
            <a:lvl1pPr marL="0" indent="0" algn="l">
              <a:spcBef>
                <a:spcPts val="2600"/>
              </a:spcBef>
              <a:buNone/>
              <a:defRPr sz="24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33" name="Text Placeholder 12"/>
          <p:cNvSpPr>
            <a:spLocks noGrp="1"/>
          </p:cNvSpPr>
          <p:nvPr>
            <p:ph type="body" sz="quarter" idx="50" hasCustomPrompt="1"/>
          </p:nvPr>
        </p:nvSpPr>
        <p:spPr>
          <a:xfrm>
            <a:off x="5074486" y="5057800"/>
            <a:ext cx="2952328" cy="720080"/>
          </a:xfrm>
          <a:prstGeom prst="rect">
            <a:avLst/>
          </a:prstGeom>
        </p:spPr>
        <p:txBody>
          <a:bodyPr vert="horz" anchor="t"/>
          <a:lstStyle>
            <a:lvl1pPr marL="0" indent="0" algn="l">
              <a:spcBef>
                <a:spcPts val="2600"/>
              </a:spcBef>
              <a:buNone/>
              <a:defRPr sz="24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34" name="Text Placeholder 12"/>
          <p:cNvSpPr>
            <a:spLocks noGrp="1"/>
          </p:cNvSpPr>
          <p:nvPr>
            <p:ph type="body" sz="quarter" idx="51" hasCustomPrompt="1"/>
          </p:nvPr>
        </p:nvSpPr>
        <p:spPr>
          <a:xfrm>
            <a:off x="8458862" y="5057800"/>
            <a:ext cx="2929683" cy="720080"/>
          </a:xfrm>
          <a:prstGeom prst="rect">
            <a:avLst/>
          </a:prstGeom>
        </p:spPr>
        <p:txBody>
          <a:bodyPr vert="horz" anchor="t"/>
          <a:lstStyle>
            <a:lvl1pPr marL="0" indent="0" algn="l">
              <a:spcBef>
                <a:spcPts val="2600"/>
              </a:spcBef>
              <a:buNone/>
              <a:defRPr sz="24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35" name="Text Placeholder 12"/>
          <p:cNvSpPr>
            <a:spLocks noGrp="1"/>
          </p:cNvSpPr>
          <p:nvPr>
            <p:ph type="body" sz="quarter" idx="26"/>
          </p:nvPr>
        </p:nvSpPr>
        <p:spPr>
          <a:xfrm>
            <a:off x="5074487" y="4049688"/>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6" name="Text Placeholder 12"/>
          <p:cNvSpPr>
            <a:spLocks noGrp="1"/>
          </p:cNvSpPr>
          <p:nvPr>
            <p:ph type="body" sz="quarter" idx="52"/>
          </p:nvPr>
        </p:nvSpPr>
        <p:spPr>
          <a:xfrm>
            <a:off x="8458862" y="4049688"/>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7" name="Text Placeholder 12"/>
          <p:cNvSpPr>
            <a:spLocks noGrp="1"/>
          </p:cNvSpPr>
          <p:nvPr>
            <p:ph type="body" sz="quarter" idx="53"/>
          </p:nvPr>
        </p:nvSpPr>
        <p:spPr>
          <a:xfrm>
            <a:off x="16523758" y="4049688"/>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8" name="Text Placeholder 12"/>
          <p:cNvSpPr>
            <a:spLocks noGrp="1"/>
          </p:cNvSpPr>
          <p:nvPr>
            <p:ph type="body" sz="quarter" idx="54"/>
          </p:nvPr>
        </p:nvSpPr>
        <p:spPr>
          <a:xfrm>
            <a:off x="19908133" y="4049688"/>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9" name="Text Placeholder 12"/>
          <p:cNvSpPr>
            <a:spLocks noGrp="1"/>
          </p:cNvSpPr>
          <p:nvPr>
            <p:ph type="body" sz="quarter" idx="55"/>
          </p:nvPr>
        </p:nvSpPr>
        <p:spPr>
          <a:xfrm>
            <a:off x="5074487" y="5705872"/>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0" name="Text Placeholder 12"/>
          <p:cNvSpPr>
            <a:spLocks noGrp="1"/>
          </p:cNvSpPr>
          <p:nvPr>
            <p:ph type="body" sz="quarter" idx="56"/>
          </p:nvPr>
        </p:nvSpPr>
        <p:spPr>
          <a:xfrm>
            <a:off x="8458862" y="5705872"/>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1" name="Text Placeholder 12"/>
          <p:cNvSpPr>
            <a:spLocks noGrp="1"/>
          </p:cNvSpPr>
          <p:nvPr>
            <p:ph type="body" sz="quarter" idx="57"/>
          </p:nvPr>
        </p:nvSpPr>
        <p:spPr>
          <a:xfrm>
            <a:off x="16523758" y="5705872"/>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2" name="Text Placeholder 12"/>
          <p:cNvSpPr>
            <a:spLocks noGrp="1"/>
          </p:cNvSpPr>
          <p:nvPr>
            <p:ph type="body" sz="quarter" idx="58"/>
          </p:nvPr>
        </p:nvSpPr>
        <p:spPr>
          <a:xfrm>
            <a:off x="19908133" y="5705872"/>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6"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51" name="Rectangle 3"/>
          <p:cNvSpPr/>
          <p:nvPr userDrawn="1"/>
        </p:nvSpPr>
        <p:spPr bwMode="auto">
          <a:xfrm>
            <a:off x="7954806" y="3257601"/>
            <a:ext cx="216024" cy="3528392"/>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46310 w 3117639"/>
              <a:gd name="connsiteY0-116" fmla="*/ 0 h 3812511"/>
              <a:gd name="connsiteX1-117" fmla="*/ 3099211 w 3117639"/>
              <a:gd name="connsiteY1-118" fmla="*/ 72761 h 3812511"/>
              <a:gd name="connsiteX2-119" fmla="*/ 3117639 w 3117639"/>
              <a:gd name="connsiteY2-120" fmla="*/ 3771250 h 3812511"/>
              <a:gd name="connsiteX3-121" fmla="*/ 0 w 3117639"/>
              <a:gd name="connsiteY3-122" fmla="*/ 3812511 h 3812511"/>
              <a:gd name="connsiteX4-123" fmla="*/ 25789 w 3117639"/>
              <a:gd name="connsiteY4-124" fmla="*/ 1543606 h 3812511"/>
              <a:gd name="connsiteX5-125" fmla="*/ 46310 w 3117639"/>
              <a:gd name="connsiteY5-126" fmla="*/ 0 h 3812511"/>
              <a:gd name="connsiteX0-127" fmla="*/ 46310 w 3117639"/>
              <a:gd name="connsiteY0-128" fmla="*/ 0 h 3812511"/>
              <a:gd name="connsiteX1-129" fmla="*/ 3099211 w 3117639"/>
              <a:gd name="connsiteY1-130" fmla="*/ 3230 h 3812511"/>
              <a:gd name="connsiteX2-131" fmla="*/ 3117639 w 3117639"/>
              <a:gd name="connsiteY2-132" fmla="*/ 3771250 h 3812511"/>
              <a:gd name="connsiteX3-133" fmla="*/ 0 w 3117639"/>
              <a:gd name="connsiteY3-134" fmla="*/ 3812511 h 3812511"/>
              <a:gd name="connsiteX4-135" fmla="*/ 25789 w 3117639"/>
              <a:gd name="connsiteY4-136" fmla="*/ 1543606 h 3812511"/>
              <a:gd name="connsiteX5-137" fmla="*/ 46310 w 3117639"/>
              <a:gd name="connsiteY5-138" fmla="*/ 0 h 38125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17639" h="3812511">
                <a:moveTo>
                  <a:pt x="46310" y="0"/>
                </a:moveTo>
                <a:lnTo>
                  <a:pt x="3099211" y="3230"/>
                </a:lnTo>
                <a:cubicBezTo>
                  <a:pt x="3105353" y="1273142"/>
                  <a:pt x="3111497" y="2501338"/>
                  <a:pt x="3117639" y="3771250"/>
                </a:cubicBezTo>
                <a:lnTo>
                  <a:pt x="0" y="3812511"/>
                </a:lnTo>
                <a:cubicBezTo>
                  <a:pt x="13706" y="3136990"/>
                  <a:pt x="12083" y="2219127"/>
                  <a:pt x="25789" y="1543606"/>
                </a:cubicBezTo>
                <a:cubicBezTo>
                  <a:pt x="31324" y="1498640"/>
                  <a:pt x="2291" y="526060"/>
                  <a:pt x="46310" y="0"/>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2" name="Rectangle 3"/>
          <p:cNvSpPr/>
          <p:nvPr userDrawn="1"/>
        </p:nvSpPr>
        <p:spPr bwMode="auto">
          <a:xfrm>
            <a:off x="19476085" y="3257601"/>
            <a:ext cx="216024" cy="3528392"/>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46310 w 3117639"/>
              <a:gd name="connsiteY0-116" fmla="*/ 0 h 3812511"/>
              <a:gd name="connsiteX1-117" fmla="*/ 3099211 w 3117639"/>
              <a:gd name="connsiteY1-118" fmla="*/ 72761 h 3812511"/>
              <a:gd name="connsiteX2-119" fmla="*/ 3117639 w 3117639"/>
              <a:gd name="connsiteY2-120" fmla="*/ 3771250 h 3812511"/>
              <a:gd name="connsiteX3-121" fmla="*/ 0 w 3117639"/>
              <a:gd name="connsiteY3-122" fmla="*/ 3812511 h 3812511"/>
              <a:gd name="connsiteX4-123" fmla="*/ 25789 w 3117639"/>
              <a:gd name="connsiteY4-124" fmla="*/ 1543606 h 3812511"/>
              <a:gd name="connsiteX5-125" fmla="*/ 46310 w 3117639"/>
              <a:gd name="connsiteY5-126" fmla="*/ 0 h 3812511"/>
              <a:gd name="connsiteX0-127" fmla="*/ 46310 w 3117639"/>
              <a:gd name="connsiteY0-128" fmla="*/ 0 h 3812511"/>
              <a:gd name="connsiteX1-129" fmla="*/ 3099211 w 3117639"/>
              <a:gd name="connsiteY1-130" fmla="*/ 3230 h 3812511"/>
              <a:gd name="connsiteX2-131" fmla="*/ 3117639 w 3117639"/>
              <a:gd name="connsiteY2-132" fmla="*/ 3771250 h 3812511"/>
              <a:gd name="connsiteX3-133" fmla="*/ 0 w 3117639"/>
              <a:gd name="connsiteY3-134" fmla="*/ 3812511 h 3812511"/>
              <a:gd name="connsiteX4-135" fmla="*/ 25789 w 3117639"/>
              <a:gd name="connsiteY4-136" fmla="*/ 1543606 h 3812511"/>
              <a:gd name="connsiteX5-137" fmla="*/ 46310 w 3117639"/>
              <a:gd name="connsiteY5-138" fmla="*/ 0 h 38125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17639" h="3812511">
                <a:moveTo>
                  <a:pt x="46310" y="0"/>
                </a:moveTo>
                <a:lnTo>
                  <a:pt x="3099211" y="3230"/>
                </a:lnTo>
                <a:cubicBezTo>
                  <a:pt x="3105353" y="1273142"/>
                  <a:pt x="3111497" y="2501338"/>
                  <a:pt x="3117639" y="3771250"/>
                </a:cubicBezTo>
                <a:lnTo>
                  <a:pt x="0" y="3812511"/>
                </a:lnTo>
                <a:cubicBezTo>
                  <a:pt x="13706" y="3136990"/>
                  <a:pt x="12083" y="2219127"/>
                  <a:pt x="25789" y="1543606"/>
                </a:cubicBezTo>
                <a:cubicBezTo>
                  <a:pt x="31324" y="1498640"/>
                  <a:pt x="2291" y="526060"/>
                  <a:pt x="46310" y="0"/>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5"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ocial Media Bubbles">
    <p:spTree>
      <p:nvGrpSpPr>
        <p:cNvPr id="1" name=""/>
        <p:cNvGrpSpPr/>
        <p:nvPr/>
      </p:nvGrpSpPr>
      <p:grpSpPr>
        <a:xfrm>
          <a:off x="0" y="0"/>
          <a:ext cx="0" cy="0"/>
          <a:chOff x="0" y="0"/>
          <a:chExt cx="0" cy="0"/>
        </a:xfrm>
      </p:grpSpPr>
      <p:sp>
        <p:nvSpPr>
          <p:cNvPr id="54" name="Oval 1"/>
          <p:cNvSpPr/>
          <p:nvPr userDrawn="1"/>
        </p:nvSpPr>
        <p:spPr bwMode="auto">
          <a:xfrm flipV="1">
            <a:off x="4199112" y="6858000"/>
            <a:ext cx="3042339" cy="2808312"/>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3" name="Oval 1"/>
          <p:cNvSpPr/>
          <p:nvPr userDrawn="1"/>
        </p:nvSpPr>
        <p:spPr bwMode="auto">
          <a:xfrm flipV="1">
            <a:off x="13344128" y="8561119"/>
            <a:ext cx="3276364" cy="3024336"/>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4"/>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1" name="Oval 1"/>
          <p:cNvSpPr/>
          <p:nvPr userDrawn="1"/>
        </p:nvSpPr>
        <p:spPr bwMode="auto">
          <a:xfrm>
            <a:off x="7583488" y="8527933"/>
            <a:ext cx="3456384" cy="3397483"/>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chemeClr val="accent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9" name="Oval 1"/>
          <p:cNvSpPr/>
          <p:nvPr userDrawn="1"/>
        </p:nvSpPr>
        <p:spPr bwMode="auto">
          <a:xfrm flipV="1">
            <a:off x="14640272" y="3418169"/>
            <a:ext cx="2573248" cy="2415893"/>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8" name="Oval 1"/>
          <p:cNvSpPr/>
          <p:nvPr userDrawn="1"/>
        </p:nvSpPr>
        <p:spPr bwMode="auto">
          <a:xfrm>
            <a:off x="9887744" y="4409728"/>
            <a:ext cx="4541896" cy="4464496"/>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Text Placeholder 8"/>
          <p:cNvSpPr>
            <a:spLocks noGrp="1"/>
          </p:cNvSpPr>
          <p:nvPr>
            <p:ph type="body" sz="quarter" idx="55" hasCustomPrompt="1"/>
          </p:nvPr>
        </p:nvSpPr>
        <p:spPr>
          <a:xfrm>
            <a:off x="18816736" y="7290048"/>
            <a:ext cx="3528392" cy="1152128"/>
          </a:xfrm>
          <a:prstGeom prst="rect">
            <a:avLst/>
          </a:prstGeom>
        </p:spPr>
        <p:txBody>
          <a:bodyPr vert="horz" anchor="ctr"/>
          <a:lstStyle>
            <a:lvl1pPr marL="0" indent="0" algn="l">
              <a:buFontTx/>
              <a:buNone/>
              <a:defRPr sz="3200" baseline="0">
                <a:solidFill>
                  <a:srgbClr val="3E3E3E"/>
                </a:solidFill>
                <a:latin typeface="nevis Bold"/>
                <a:cs typeface="nevis Bold"/>
              </a:defRPr>
            </a:lvl1pPr>
          </a:lstStyle>
          <a:p>
            <a:pPr lvl="0"/>
            <a:r>
              <a:rPr lang="en-US" dirty="0"/>
              <a:t>INSERT TEXT</a:t>
            </a:r>
          </a:p>
        </p:txBody>
      </p:sp>
      <p:sp>
        <p:nvSpPr>
          <p:cNvPr id="27" name="Text Placeholder 8"/>
          <p:cNvSpPr>
            <a:spLocks noGrp="1"/>
          </p:cNvSpPr>
          <p:nvPr>
            <p:ph type="body" sz="quarter" idx="56" hasCustomPrompt="1"/>
          </p:nvPr>
        </p:nvSpPr>
        <p:spPr>
          <a:xfrm>
            <a:off x="14496256" y="5980311"/>
            <a:ext cx="3096344" cy="1152128"/>
          </a:xfrm>
          <a:prstGeom prst="rect">
            <a:avLst/>
          </a:prstGeom>
        </p:spPr>
        <p:txBody>
          <a:bodyPr vert="horz" anchor="ctr"/>
          <a:lstStyle>
            <a:lvl1pPr marL="0" indent="0" algn="l">
              <a:buFontTx/>
              <a:buNone/>
              <a:defRPr sz="3200" baseline="0">
                <a:solidFill>
                  <a:srgbClr val="3E3E3E"/>
                </a:solidFill>
                <a:latin typeface="nevis Bold"/>
                <a:cs typeface="nevis Bold"/>
              </a:defRPr>
            </a:lvl1pPr>
          </a:lstStyle>
          <a:p>
            <a:pPr lvl="0"/>
            <a:r>
              <a:rPr lang="en-US" dirty="0"/>
              <a:t>INSERT TEXT</a:t>
            </a:r>
          </a:p>
        </p:txBody>
      </p:sp>
      <p:sp>
        <p:nvSpPr>
          <p:cNvPr id="29" name="Text Placeholder 8"/>
          <p:cNvSpPr>
            <a:spLocks noGrp="1"/>
          </p:cNvSpPr>
          <p:nvPr>
            <p:ph type="body" sz="quarter" idx="57" hasCustomPrompt="1"/>
          </p:nvPr>
        </p:nvSpPr>
        <p:spPr>
          <a:xfrm>
            <a:off x="886744" y="7650088"/>
            <a:ext cx="3240360" cy="1152128"/>
          </a:xfrm>
          <a:prstGeom prst="rect">
            <a:avLst/>
          </a:prstGeom>
        </p:spPr>
        <p:txBody>
          <a:bodyPr vert="horz" anchor="ctr"/>
          <a:lstStyle>
            <a:lvl1pPr marL="0" indent="0" algn="r">
              <a:buFontTx/>
              <a:buNone/>
              <a:defRPr sz="3200" baseline="0">
                <a:solidFill>
                  <a:srgbClr val="3E3E3E"/>
                </a:solidFill>
                <a:latin typeface="nevis Bold"/>
                <a:cs typeface="nevis Bold"/>
              </a:defRPr>
            </a:lvl1pPr>
          </a:lstStyle>
          <a:p>
            <a:pPr lvl="0"/>
            <a:r>
              <a:rPr lang="en-US" dirty="0"/>
              <a:t>INSERT TEXT</a:t>
            </a:r>
          </a:p>
        </p:txBody>
      </p:sp>
      <p:sp>
        <p:nvSpPr>
          <p:cNvPr id="31" name="Text Placeholder 8"/>
          <p:cNvSpPr>
            <a:spLocks noGrp="1"/>
          </p:cNvSpPr>
          <p:nvPr>
            <p:ph type="body" sz="quarter" idx="58" hasCustomPrompt="1"/>
          </p:nvPr>
        </p:nvSpPr>
        <p:spPr>
          <a:xfrm>
            <a:off x="16800512" y="9378280"/>
            <a:ext cx="3528392" cy="1152128"/>
          </a:xfrm>
          <a:prstGeom prst="rect">
            <a:avLst/>
          </a:prstGeom>
        </p:spPr>
        <p:txBody>
          <a:bodyPr vert="horz" anchor="ctr"/>
          <a:lstStyle>
            <a:lvl1pPr marL="0" indent="0" algn="l">
              <a:buFontTx/>
              <a:buNone/>
              <a:defRPr sz="3200" baseline="0">
                <a:solidFill>
                  <a:srgbClr val="3E3E3E"/>
                </a:solidFill>
                <a:latin typeface="nevis Bold"/>
                <a:cs typeface="nevis Bold"/>
              </a:defRPr>
            </a:lvl1pPr>
          </a:lstStyle>
          <a:p>
            <a:pPr lvl="0"/>
            <a:r>
              <a:rPr lang="en-US" dirty="0"/>
              <a:t>INSERT TEXT</a:t>
            </a:r>
          </a:p>
        </p:txBody>
      </p:sp>
      <p:sp>
        <p:nvSpPr>
          <p:cNvPr id="33" name="Text Placeholder 8"/>
          <p:cNvSpPr>
            <a:spLocks noGrp="1"/>
          </p:cNvSpPr>
          <p:nvPr>
            <p:ph type="body" sz="quarter" idx="59" hasCustomPrompt="1"/>
          </p:nvPr>
        </p:nvSpPr>
        <p:spPr>
          <a:xfrm>
            <a:off x="4271120" y="9954344"/>
            <a:ext cx="3240360" cy="1152128"/>
          </a:xfrm>
          <a:prstGeom prst="rect">
            <a:avLst/>
          </a:prstGeom>
        </p:spPr>
        <p:txBody>
          <a:bodyPr vert="horz" anchor="ctr"/>
          <a:lstStyle>
            <a:lvl1pPr marL="0" indent="0" algn="r">
              <a:buFontTx/>
              <a:buNone/>
              <a:defRPr sz="3200" baseline="0">
                <a:solidFill>
                  <a:srgbClr val="3E3E3E"/>
                </a:solidFill>
                <a:latin typeface="nevis Bold"/>
                <a:cs typeface="nevis Bold"/>
              </a:defRPr>
            </a:lvl1pPr>
          </a:lstStyle>
          <a:p>
            <a:pPr lvl="0"/>
            <a:r>
              <a:rPr lang="en-US" dirty="0"/>
              <a:t>INSERT TEXT</a:t>
            </a:r>
          </a:p>
        </p:txBody>
      </p:sp>
      <p:sp>
        <p:nvSpPr>
          <p:cNvPr id="35" name="Text Placeholder 8"/>
          <p:cNvSpPr>
            <a:spLocks noGrp="1"/>
          </p:cNvSpPr>
          <p:nvPr>
            <p:ph type="body" sz="quarter" idx="60" hasCustomPrompt="1"/>
          </p:nvPr>
        </p:nvSpPr>
        <p:spPr>
          <a:xfrm>
            <a:off x="3046984" y="4049688"/>
            <a:ext cx="3240360" cy="1152128"/>
          </a:xfrm>
          <a:prstGeom prst="rect">
            <a:avLst/>
          </a:prstGeom>
        </p:spPr>
        <p:txBody>
          <a:bodyPr vert="horz" anchor="ctr"/>
          <a:lstStyle>
            <a:lvl1pPr marL="0" indent="0" algn="r">
              <a:buFontTx/>
              <a:buNone/>
              <a:defRPr sz="3200" baseline="0">
                <a:solidFill>
                  <a:srgbClr val="3E3E3E"/>
                </a:solidFill>
                <a:latin typeface="nevis Bold"/>
                <a:cs typeface="nevis Bold"/>
              </a:defRPr>
            </a:lvl1pPr>
          </a:lstStyle>
          <a:p>
            <a:pPr lvl="0"/>
            <a:r>
              <a:rPr lang="en-US" dirty="0"/>
              <a:t>INSERT TEXT</a:t>
            </a:r>
          </a:p>
        </p:txBody>
      </p:sp>
      <p:pic>
        <p:nvPicPr>
          <p:cNvPr id="38" name="Picture 37" descr="GooglePlus_Squar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4055" y="7377803"/>
            <a:ext cx="1730648" cy="1725272"/>
          </a:xfrm>
          <a:prstGeom prst="rect">
            <a:avLst/>
          </a:prstGeom>
        </p:spPr>
      </p:pic>
      <p:pic>
        <p:nvPicPr>
          <p:cNvPr id="41" name="Picture 40" descr="LinkedInSquar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61025" y="3977680"/>
            <a:ext cx="1250872" cy="1246986"/>
          </a:xfrm>
          <a:prstGeom prst="rect">
            <a:avLst/>
          </a:prstGeom>
        </p:spPr>
      </p:pic>
      <p:pic>
        <p:nvPicPr>
          <p:cNvPr id="43" name="Picture 42" descr="Facebook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99912" y="5014246"/>
            <a:ext cx="1379572" cy="2923874"/>
          </a:xfrm>
          <a:prstGeom prst="rect">
            <a:avLst/>
          </a:prstGeom>
          <a:noFill/>
          <a:ln>
            <a:noFill/>
          </a:ln>
        </p:spPr>
      </p:pic>
      <p:pic>
        <p:nvPicPr>
          <p:cNvPr id="44" name="Picture 43" descr="Pinterest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939869" y="9037203"/>
            <a:ext cx="1990026" cy="1997262"/>
          </a:xfrm>
          <a:prstGeom prst="rect">
            <a:avLst/>
          </a:prstGeom>
          <a:effectLst/>
        </p:spPr>
      </p:pic>
      <p:sp>
        <p:nvSpPr>
          <p:cNvPr id="46" name="Text Placeholder 8"/>
          <p:cNvSpPr>
            <a:spLocks noGrp="1"/>
          </p:cNvSpPr>
          <p:nvPr>
            <p:ph type="body" sz="quarter" idx="61" hasCustomPrompt="1"/>
          </p:nvPr>
        </p:nvSpPr>
        <p:spPr>
          <a:xfrm>
            <a:off x="17304568" y="3833664"/>
            <a:ext cx="3528392" cy="1152128"/>
          </a:xfrm>
          <a:prstGeom prst="rect">
            <a:avLst/>
          </a:prstGeom>
        </p:spPr>
        <p:txBody>
          <a:bodyPr vert="horz" anchor="ctr"/>
          <a:lstStyle>
            <a:lvl1pPr marL="0" indent="0" algn="l">
              <a:buFontTx/>
              <a:buNone/>
              <a:defRPr sz="3200" baseline="0">
                <a:solidFill>
                  <a:srgbClr val="3E3E3E"/>
                </a:solidFill>
                <a:latin typeface="nevis Bold"/>
                <a:cs typeface="nevis Bold"/>
              </a:defRPr>
            </a:lvl1pPr>
          </a:lstStyle>
          <a:p>
            <a:pPr lvl="0"/>
            <a:r>
              <a:rPr lang="en-US" dirty="0"/>
              <a:t>INSERT TEXT</a:t>
            </a:r>
          </a:p>
        </p:txBody>
      </p:sp>
      <p:pic>
        <p:nvPicPr>
          <p:cNvPr id="40" name="Picture 39" descr="twitter-White_New.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31560" y="9289778"/>
            <a:ext cx="2232248" cy="1830443"/>
          </a:xfrm>
          <a:prstGeom prst="rect">
            <a:avLst/>
          </a:prstGeom>
        </p:spPr>
      </p:pic>
      <p:sp>
        <p:nvSpPr>
          <p:cNvPr id="47"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50" name="Oval 1"/>
          <p:cNvSpPr/>
          <p:nvPr userDrawn="1"/>
        </p:nvSpPr>
        <p:spPr bwMode="auto">
          <a:xfrm rot="11194488" flipV="1">
            <a:off x="6386222" y="3158839"/>
            <a:ext cx="3286506" cy="3085538"/>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4"/>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37" name="Picture 36" descr="YouTube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926474" y="3604610"/>
            <a:ext cx="2143020" cy="2136366"/>
          </a:xfrm>
          <a:prstGeom prst="rect">
            <a:avLst/>
          </a:prstGeom>
        </p:spPr>
      </p:pic>
      <p:sp>
        <p:nvSpPr>
          <p:cNvPr id="52" name="Oval 1"/>
          <p:cNvSpPr/>
          <p:nvPr userDrawn="1"/>
        </p:nvSpPr>
        <p:spPr bwMode="auto">
          <a:xfrm>
            <a:off x="17016537" y="7028316"/>
            <a:ext cx="1728191" cy="1698741"/>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42" name="Picture 41" descr="RSS_Whit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7448584" y="7353548"/>
            <a:ext cx="939020" cy="936104"/>
          </a:xfrm>
          <a:prstGeom prst="rect">
            <a:avLst/>
          </a:prstGeom>
        </p:spPr>
      </p:pic>
      <p:sp>
        <p:nvSpPr>
          <p:cNvPr id="55"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19200" y="12712701"/>
            <a:ext cx="5689600" cy="730251"/>
          </a:xfrm>
          <a:prstGeom prst="rect">
            <a:avLst/>
          </a:prstGeom>
        </p:spPr>
        <p:txBody>
          <a:bodyPr/>
          <a:lstStyle/>
          <a:p>
            <a:endParaRPr lang="zh-CN" altLang="en-US"/>
          </a:p>
        </p:txBody>
      </p:sp>
      <p:sp>
        <p:nvSpPr>
          <p:cNvPr id="3" name="页脚占位符 2"/>
          <p:cNvSpPr>
            <a:spLocks noGrp="1"/>
          </p:cNvSpPr>
          <p:nvPr>
            <p:ph type="ftr" sz="quarter" idx="11"/>
          </p:nvPr>
        </p:nvSpPr>
        <p:spPr>
          <a:xfrm>
            <a:off x="8331200" y="12712701"/>
            <a:ext cx="7721600" cy="730251"/>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22896315" y="12764336"/>
            <a:ext cx="1095608" cy="730251"/>
          </a:xfrm>
          <a:prstGeom prst="rect">
            <a:avLst/>
          </a:prstGeom>
        </p:spPr>
        <p:txBody>
          <a:bodyPr/>
          <a:lstStyle/>
          <a:p>
            <a:fld id="{ECB62A96-75BD-4D1B-A9DE-49026C62D5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ocial Media Chart">
    <p:spTree>
      <p:nvGrpSpPr>
        <p:cNvPr id="1" name=""/>
        <p:cNvGrpSpPr/>
        <p:nvPr/>
      </p:nvGrpSpPr>
      <p:grpSpPr>
        <a:xfrm>
          <a:off x="0" y="0"/>
          <a:ext cx="0" cy="0"/>
          <a:chOff x="0" y="0"/>
          <a:chExt cx="0" cy="0"/>
        </a:xfrm>
      </p:grpSpPr>
      <p:sp>
        <p:nvSpPr>
          <p:cNvPr id="66" name="Line 5"/>
          <p:cNvSpPr>
            <a:spLocks noChangeShapeType="1"/>
          </p:cNvSpPr>
          <p:nvPr userDrawn="1"/>
        </p:nvSpPr>
        <p:spPr bwMode="auto">
          <a:xfrm rot="10800000" flipH="1">
            <a:off x="6469377" y="4769767"/>
            <a:ext cx="1872208" cy="1054261"/>
          </a:xfrm>
          <a:prstGeom prst="line">
            <a:avLst/>
          </a:prstGeom>
          <a:noFill/>
          <a:ln w="44450" cap="rnd" cmpd="sng">
            <a:solidFill>
              <a:schemeClr val="bg1">
                <a:lumMod val="50000"/>
              </a:schemeClr>
            </a:solidFill>
            <a:prstDash val="sysDot"/>
            <a:round/>
            <a:headEnd type="none" w="med" len="med"/>
            <a:tailEnd type="triangle" w="med" len="med"/>
          </a:ln>
          <a:effectLst/>
        </p:spPr>
        <p:txBody>
          <a:bodyPr lIns="0" tIns="0" rIns="0" bIns="0"/>
          <a:lstStyle/>
          <a:p>
            <a:endParaRPr lang="en-US" dirty="0">
              <a:latin typeface="Arial" panose="020B0604020202020204"/>
            </a:endParaRPr>
          </a:p>
        </p:txBody>
      </p:sp>
      <p:sp>
        <p:nvSpPr>
          <p:cNvPr id="67" name="Line 5"/>
          <p:cNvSpPr>
            <a:spLocks noChangeShapeType="1"/>
          </p:cNvSpPr>
          <p:nvPr userDrawn="1"/>
        </p:nvSpPr>
        <p:spPr bwMode="auto">
          <a:xfrm rot="10800000" flipH="1" flipV="1">
            <a:off x="6757409" y="7004844"/>
            <a:ext cx="1584176" cy="69180"/>
          </a:xfrm>
          <a:prstGeom prst="line">
            <a:avLst/>
          </a:prstGeom>
          <a:noFill/>
          <a:ln w="44450" cap="rnd" cmpd="sng">
            <a:solidFill>
              <a:schemeClr val="bg1">
                <a:lumMod val="50000"/>
              </a:schemeClr>
            </a:solidFill>
            <a:prstDash val="sysDot"/>
            <a:round/>
            <a:headEnd type="none" w="med" len="med"/>
            <a:tailEnd type="triangle" w="med" len="med"/>
          </a:ln>
          <a:effectLst/>
        </p:spPr>
        <p:txBody>
          <a:bodyPr lIns="0" tIns="0" rIns="0" bIns="0"/>
          <a:lstStyle/>
          <a:p>
            <a:endParaRPr lang="en-US" dirty="0">
              <a:latin typeface="Arial" panose="020B0604020202020204"/>
            </a:endParaRPr>
          </a:p>
        </p:txBody>
      </p:sp>
      <p:sp>
        <p:nvSpPr>
          <p:cNvPr id="68" name="Line 5"/>
          <p:cNvSpPr>
            <a:spLocks noChangeShapeType="1"/>
          </p:cNvSpPr>
          <p:nvPr userDrawn="1"/>
        </p:nvSpPr>
        <p:spPr bwMode="auto">
          <a:xfrm rot="10800000" flipH="1" flipV="1">
            <a:off x="6469377" y="8174254"/>
            <a:ext cx="1872208" cy="1060010"/>
          </a:xfrm>
          <a:prstGeom prst="line">
            <a:avLst/>
          </a:prstGeom>
          <a:noFill/>
          <a:ln w="44450" cap="rnd" cmpd="sng">
            <a:solidFill>
              <a:schemeClr val="bg1">
                <a:lumMod val="50000"/>
              </a:schemeClr>
            </a:solidFill>
            <a:prstDash val="sysDot"/>
            <a:round/>
            <a:headEnd type="none" w="med" len="med"/>
            <a:tailEnd type="triangle" w="med" len="med"/>
          </a:ln>
          <a:effectLst/>
        </p:spPr>
        <p:txBody>
          <a:bodyPr lIns="0" tIns="0" rIns="0" bIns="0"/>
          <a:lstStyle/>
          <a:p>
            <a:endParaRPr lang="en-US" dirty="0">
              <a:latin typeface="Arial" panose="020B0604020202020204"/>
            </a:endParaRPr>
          </a:p>
        </p:txBody>
      </p:sp>
      <p:sp>
        <p:nvSpPr>
          <p:cNvPr id="84" name="Oval 1"/>
          <p:cNvSpPr/>
          <p:nvPr userDrawn="1"/>
        </p:nvSpPr>
        <p:spPr bwMode="auto">
          <a:xfrm flipV="1">
            <a:off x="2609294" y="4934814"/>
            <a:ext cx="4388444" cy="4313337"/>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65" name="Group 64"/>
          <p:cNvGrpSpPr/>
          <p:nvPr userDrawn="1"/>
        </p:nvGrpSpPr>
        <p:grpSpPr>
          <a:xfrm>
            <a:off x="10967864" y="6497960"/>
            <a:ext cx="1044912" cy="1338300"/>
            <a:chOff x="10895856" y="8752481"/>
            <a:chExt cx="1366936" cy="1338300"/>
          </a:xfrm>
        </p:grpSpPr>
        <p:sp>
          <p:nvSpPr>
            <p:cNvPr id="71" name="Line 5"/>
            <p:cNvSpPr>
              <a:spLocks noChangeShapeType="1"/>
            </p:cNvSpPr>
            <p:nvPr userDrawn="1"/>
          </p:nvSpPr>
          <p:spPr bwMode="auto">
            <a:xfrm rot="10800000" flipH="1">
              <a:off x="10967864" y="8752481"/>
              <a:ext cx="1294928" cy="625798"/>
            </a:xfrm>
            <a:prstGeom prst="line">
              <a:avLst/>
            </a:prstGeom>
            <a:noFill/>
            <a:ln w="44450" cap="rnd" cmpd="sng">
              <a:solidFill>
                <a:schemeClr val="bg1">
                  <a:lumMod val="50000"/>
                </a:schemeClr>
              </a:solidFill>
              <a:prstDash val="sysDot"/>
              <a:round/>
              <a:headEnd type="none" w="med" len="med"/>
              <a:tailEnd type="triangle" w="med" len="med"/>
            </a:ln>
            <a:effectLst/>
          </p:spPr>
          <p:txBody>
            <a:bodyPr lIns="0" tIns="0" rIns="0" bIns="0"/>
            <a:lstStyle/>
            <a:p>
              <a:endParaRPr lang="en-US" dirty="0">
                <a:ln>
                  <a:noFill/>
                </a:ln>
                <a:latin typeface="Arial" panose="020B0604020202020204"/>
              </a:endParaRPr>
            </a:p>
          </p:txBody>
        </p:sp>
        <p:sp>
          <p:nvSpPr>
            <p:cNvPr id="72" name="Line 5"/>
            <p:cNvSpPr>
              <a:spLocks noChangeShapeType="1"/>
            </p:cNvSpPr>
            <p:nvPr userDrawn="1"/>
          </p:nvSpPr>
          <p:spPr bwMode="auto">
            <a:xfrm rot="10800000" flipH="1">
              <a:off x="11039872" y="9437438"/>
              <a:ext cx="1222920" cy="12849"/>
            </a:xfrm>
            <a:prstGeom prst="line">
              <a:avLst/>
            </a:prstGeom>
            <a:noFill/>
            <a:ln w="44450" cap="rnd" cmpd="sng">
              <a:solidFill>
                <a:schemeClr val="bg1">
                  <a:lumMod val="50000"/>
                </a:schemeClr>
              </a:solidFill>
              <a:prstDash val="sysDot"/>
              <a:round/>
              <a:headEnd type="none" w="med" len="med"/>
              <a:tailEnd type="triangle" w="med" len="med"/>
            </a:ln>
            <a:effectLst/>
          </p:spPr>
          <p:txBody>
            <a:bodyPr lIns="0" tIns="0" rIns="0" bIns="0"/>
            <a:lstStyle/>
            <a:p>
              <a:endParaRPr lang="en-US" dirty="0">
                <a:ln>
                  <a:noFill/>
                </a:ln>
                <a:latin typeface="Arial" panose="020B0604020202020204"/>
              </a:endParaRPr>
            </a:p>
          </p:txBody>
        </p:sp>
        <p:sp>
          <p:nvSpPr>
            <p:cNvPr id="73" name="Line 5"/>
            <p:cNvSpPr>
              <a:spLocks noChangeShapeType="1"/>
            </p:cNvSpPr>
            <p:nvPr userDrawn="1"/>
          </p:nvSpPr>
          <p:spPr bwMode="auto">
            <a:xfrm rot="10800000" flipH="1" flipV="1">
              <a:off x="10895856" y="9450288"/>
              <a:ext cx="1366402" cy="640493"/>
            </a:xfrm>
            <a:prstGeom prst="line">
              <a:avLst/>
            </a:prstGeom>
            <a:noFill/>
            <a:ln w="44450" cap="rnd" cmpd="sng">
              <a:solidFill>
                <a:schemeClr val="bg1">
                  <a:lumMod val="50000"/>
                </a:schemeClr>
              </a:solidFill>
              <a:prstDash val="sysDot"/>
              <a:round/>
              <a:headEnd type="none" w="med" len="med"/>
              <a:tailEnd type="triangle" w="med" len="med"/>
            </a:ln>
            <a:effectLst/>
          </p:spPr>
          <p:txBody>
            <a:bodyPr lIns="0" tIns="0" rIns="0" bIns="0"/>
            <a:lstStyle/>
            <a:p>
              <a:endParaRPr lang="en-US" dirty="0">
                <a:ln>
                  <a:noFill/>
                </a:ln>
                <a:latin typeface="Arial" panose="020B0604020202020204"/>
              </a:endParaRPr>
            </a:p>
          </p:txBody>
        </p:sp>
      </p:grpSp>
      <p:grpSp>
        <p:nvGrpSpPr>
          <p:cNvPr id="74" name="Group 73"/>
          <p:cNvGrpSpPr/>
          <p:nvPr userDrawn="1"/>
        </p:nvGrpSpPr>
        <p:grpSpPr>
          <a:xfrm>
            <a:off x="10967864" y="9450288"/>
            <a:ext cx="1044912" cy="1338300"/>
            <a:chOff x="10895856" y="8752481"/>
            <a:chExt cx="1366936" cy="1338300"/>
          </a:xfrm>
        </p:grpSpPr>
        <p:sp>
          <p:nvSpPr>
            <p:cNvPr id="75" name="Line 5"/>
            <p:cNvSpPr>
              <a:spLocks noChangeShapeType="1"/>
            </p:cNvSpPr>
            <p:nvPr userDrawn="1"/>
          </p:nvSpPr>
          <p:spPr bwMode="auto">
            <a:xfrm rot="10800000" flipH="1">
              <a:off x="10967864" y="8752481"/>
              <a:ext cx="1294928" cy="625798"/>
            </a:xfrm>
            <a:prstGeom prst="line">
              <a:avLst/>
            </a:prstGeom>
            <a:noFill/>
            <a:ln w="44450" cap="rnd" cmpd="sng">
              <a:solidFill>
                <a:schemeClr val="bg1">
                  <a:lumMod val="50000"/>
                </a:schemeClr>
              </a:solidFill>
              <a:prstDash val="sysDot"/>
              <a:round/>
              <a:headEnd type="none" w="med" len="med"/>
              <a:tailEnd type="triangle" w="med" len="med"/>
            </a:ln>
            <a:effectLst/>
          </p:spPr>
          <p:txBody>
            <a:bodyPr lIns="0" tIns="0" rIns="0" bIns="0"/>
            <a:lstStyle/>
            <a:p>
              <a:endParaRPr lang="en-US" dirty="0">
                <a:ln>
                  <a:noFill/>
                </a:ln>
                <a:latin typeface="Arial" panose="020B0604020202020204"/>
              </a:endParaRPr>
            </a:p>
          </p:txBody>
        </p:sp>
        <p:sp>
          <p:nvSpPr>
            <p:cNvPr id="76" name="Line 5"/>
            <p:cNvSpPr>
              <a:spLocks noChangeShapeType="1"/>
            </p:cNvSpPr>
            <p:nvPr userDrawn="1"/>
          </p:nvSpPr>
          <p:spPr bwMode="auto">
            <a:xfrm rot="10800000" flipH="1">
              <a:off x="11039872" y="9437438"/>
              <a:ext cx="1222920" cy="12849"/>
            </a:xfrm>
            <a:prstGeom prst="line">
              <a:avLst/>
            </a:prstGeom>
            <a:noFill/>
            <a:ln w="44450" cap="rnd" cmpd="sng">
              <a:solidFill>
                <a:schemeClr val="bg1">
                  <a:lumMod val="50000"/>
                </a:schemeClr>
              </a:solidFill>
              <a:prstDash val="sysDot"/>
              <a:round/>
              <a:headEnd type="none" w="med" len="med"/>
              <a:tailEnd type="triangle" w="med" len="med"/>
            </a:ln>
            <a:effectLst/>
          </p:spPr>
          <p:txBody>
            <a:bodyPr lIns="0" tIns="0" rIns="0" bIns="0"/>
            <a:lstStyle/>
            <a:p>
              <a:endParaRPr lang="en-US" dirty="0">
                <a:ln>
                  <a:noFill/>
                </a:ln>
                <a:latin typeface="Arial" panose="020B0604020202020204"/>
              </a:endParaRPr>
            </a:p>
          </p:txBody>
        </p:sp>
        <p:sp>
          <p:nvSpPr>
            <p:cNvPr id="81" name="Line 5"/>
            <p:cNvSpPr>
              <a:spLocks noChangeShapeType="1"/>
            </p:cNvSpPr>
            <p:nvPr userDrawn="1"/>
          </p:nvSpPr>
          <p:spPr bwMode="auto">
            <a:xfrm rot="10800000" flipH="1" flipV="1">
              <a:off x="10895856" y="9450288"/>
              <a:ext cx="1366402" cy="640493"/>
            </a:xfrm>
            <a:prstGeom prst="line">
              <a:avLst/>
            </a:prstGeom>
            <a:noFill/>
            <a:ln w="44450" cap="rnd" cmpd="sng">
              <a:solidFill>
                <a:schemeClr val="bg1">
                  <a:lumMod val="50000"/>
                </a:schemeClr>
              </a:solidFill>
              <a:prstDash val="sysDot"/>
              <a:round/>
              <a:headEnd type="none" w="med" len="med"/>
              <a:tailEnd type="triangle" w="med" len="med"/>
            </a:ln>
            <a:effectLst/>
          </p:spPr>
          <p:txBody>
            <a:bodyPr lIns="0" tIns="0" rIns="0" bIns="0"/>
            <a:lstStyle/>
            <a:p>
              <a:endParaRPr lang="en-US" dirty="0">
                <a:ln>
                  <a:noFill/>
                </a:ln>
                <a:latin typeface="Arial" panose="020B0604020202020204"/>
              </a:endParaRPr>
            </a:p>
          </p:txBody>
        </p:sp>
      </p:grpSp>
      <p:grpSp>
        <p:nvGrpSpPr>
          <p:cNvPr id="92" name="Group 91"/>
          <p:cNvGrpSpPr/>
          <p:nvPr userDrawn="1"/>
        </p:nvGrpSpPr>
        <p:grpSpPr>
          <a:xfrm>
            <a:off x="10967864" y="3617640"/>
            <a:ext cx="1044912" cy="1338300"/>
            <a:chOff x="10895856" y="8752481"/>
            <a:chExt cx="1366936" cy="1338300"/>
          </a:xfrm>
        </p:grpSpPr>
        <p:sp>
          <p:nvSpPr>
            <p:cNvPr id="93" name="Line 5"/>
            <p:cNvSpPr>
              <a:spLocks noChangeShapeType="1"/>
            </p:cNvSpPr>
            <p:nvPr userDrawn="1"/>
          </p:nvSpPr>
          <p:spPr bwMode="auto">
            <a:xfrm rot="10800000" flipH="1">
              <a:off x="10967864" y="8752481"/>
              <a:ext cx="1294928" cy="625798"/>
            </a:xfrm>
            <a:prstGeom prst="line">
              <a:avLst/>
            </a:prstGeom>
            <a:noFill/>
            <a:ln w="44450" cap="rnd" cmpd="sng">
              <a:solidFill>
                <a:schemeClr val="bg1">
                  <a:lumMod val="50000"/>
                </a:schemeClr>
              </a:solidFill>
              <a:prstDash val="sysDot"/>
              <a:round/>
              <a:headEnd type="none" w="med" len="med"/>
              <a:tailEnd type="triangle" w="med" len="med"/>
            </a:ln>
            <a:effectLst/>
          </p:spPr>
          <p:txBody>
            <a:bodyPr lIns="0" tIns="0" rIns="0" bIns="0"/>
            <a:lstStyle/>
            <a:p>
              <a:endParaRPr lang="en-US" dirty="0">
                <a:ln>
                  <a:noFill/>
                </a:ln>
                <a:latin typeface="Arial" panose="020B0604020202020204"/>
              </a:endParaRPr>
            </a:p>
          </p:txBody>
        </p:sp>
        <p:sp>
          <p:nvSpPr>
            <p:cNvPr id="94" name="Line 5"/>
            <p:cNvSpPr>
              <a:spLocks noChangeShapeType="1"/>
            </p:cNvSpPr>
            <p:nvPr userDrawn="1"/>
          </p:nvSpPr>
          <p:spPr bwMode="auto">
            <a:xfrm rot="10800000" flipH="1">
              <a:off x="11039872" y="9437438"/>
              <a:ext cx="1222920" cy="12849"/>
            </a:xfrm>
            <a:prstGeom prst="line">
              <a:avLst/>
            </a:prstGeom>
            <a:noFill/>
            <a:ln w="44450" cap="rnd" cmpd="sng">
              <a:solidFill>
                <a:schemeClr val="bg1">
                  <a:lumMod val="50000"/>
                </a:schemeClr>
              </a:solidFill>
              <a:prstDash val="sysDot"/>
              <a:round/>
              <a:headEnd type="none" w="med" len="med"/>
              <a:tailEnd type="triangle" w="med" len="med"/>
            </a:ln>
            <a:effectLst/>
          </p:spPr>
          <p:txBody>
            <a:bodyPr lIns="0" tIns="0" rIns="0" bIns="0"/>
            <a:lstStyle/>
            <a:p>
              <a:endParaRPr lang="en-US" dirty="0">
                <a:ln>
                  <a:noFill/>
                </a:ln>
                <a:latin typeface="Arial" panose="020B0604020202020204"/>
              </a:endParaRPr>
            </a:p>
          </p:txBody>
        </p:sp>
        <p:sp>
          <p:nvSpPr>
            <p:cNvPr id="95" name="Line 5"/>
            <p:cNvSpPr>
              <a:spLocks noChangeShapeType="1"/>
            </p:cNvSpPr>
            <p:nvPr userDrawn="1"/>
          </p:nvSpPr>
          <p:spPr bwMode="auto">
            <a:xfrm rot="10800000" flipH="1" flipV="1">
              <a:off x="10895856" y="9450288"/>
              <a:ext cx="1366402" cy="640493"/>
            </a:xfrm>
            <a:prstGeom prst="line">
              <a:avLst/>
            </a:prstGeom>
            <a:noFill/>
            <a:ln w="44450" cap="rnd" cmpd="sng">
              <a:solidFill>
                <a:schemeClr val="bg1">
                  <a:lumMod val="50000"/>
                </a:schemeClr>
              </a:solidFill>
              <a:prstDash val="sysDot"/>
              <a:round/>
              <a:headEnd type="none" w="med" len="med"/>
              <a:tailEnd type="triangle" w="med" len="med"/>
            </a:ln>
            <a:effectLst/>
          </p:spPr>
          <p:txBody>
            <a:bodyPr lIns="0" tIns="0" rIns="0" bIns="0"/>
            <a:lstStyle/>
            <a:p>
              <a:endParaRPr lang="en-US" dirty="0">
                <a:ln>
                  <a:noFill/>
                </a:ln>
                <a:latin typeface="Arial" panose="020B0604020202020204"/>
              </a:endParaRPr>
            </a:p>
          </p:txBody>
        </p:sp>
      </p:grpSp>
      <p:sp>
        <p:nvSpPr>
          <p:cNvPr id="82" name="Oval 1"/>
          <p:cNvSpPr/>
          <p:nvPr userDrawn="1"/>
        </p:nvSpPr>
        <p:spPr bwMode="auto">
          <a:xfrm rot="10800000">
            <a:off x="8768924" y="6065912"/>
            <a:ext cx="2270948" cy="2232248"/>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chemeClr val="accent4"/>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0" name="Oval 1"/>
          <p:cNvSpPr/>
          <p:nvPr userDrawn="1"/>
        </p:nvSpPr>
        <p:spPr bwMode="auto">
          <a:xfrm>
            <a:off x="8768924" y="9018240"/>
            <a:ext cx="2270948" cy="2232248"/>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9" name="Oval 1"/>
          <p:cNvSpPr/>
          <p:nvPr userDrawn="1"/>
        </p:nvSpPr>
        <p:spPr bwMode="auto">
          <a:xfrm rot="11194488" flipV="1">
            <a:off x="8739451" y="3281811"/>
            <a:ext cx="2300373" cy="2159707"/>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Oval 2"/>
          <p:cNvSpPr/>
          <p:nvPr userDrawn="1"/>
        </p:nvSpPr>
        <p:spPr bwMode="auto">
          <a:xfrm>
            <a:off x="12309665" y="8871396"/>
            <a:ext cx="749300" cy="749300"/>
          </a:xfrm>
          <a:prstGeom prst="ellipse">
            <a:avLst/>
          </a:prstGeom>
          <a:solidFill>
            <a:schemeClr val="accent2"/>
          </a:solidFill>
          <a:ln w="57150" cmpd="sng">
            <a:noFill/>
          </a:ln>
          <a:effectLst>
            <a:outerShdw blurRad="38100" dist="38100" dir="8160000" algn="tl" rotWithShape="0">
              <a:srgbClr val="000000">
                <a:alpha val="40000"/>
              </a:srgbClr>
            </a:outerShdw>
          </a:effectLst>
        </p:spPr>
        <p:txBody>
          <a:bodyPr lIns="0" tIns="0" rIns="0" bIns="0"/>
          <a:lstStyle/>
          <a:p>
            <a:endParaRPr lang="en-US" dirty="0">
              <a:latin typeface="Arial" panose="020B0604020202020204"/>
            </a:endParaRPr>
          </a:p>
        </p:txBody>
      </p:sp>
      <p:sp>
        <p:nvSpPr>
          <p:cNvPr id="8" name="Oval 3"/>
          <p:cNvSpPr/>
          <p:nvPr userDrawn="1"/>
        </p:nvSpPr>
        <p:spPr bwMode="auto">
          <a:xfrm>
            <a:off x="12309665" y="9709596"/>
            <a:ext cx="749300" cy="749300"/>
          </a:xfrm>
          <a:prstGeom prst="ellipse">
            <a:avLst/>
          </a:prstGeom>
          <a:solidFill>
            <a:schemeClr val="accent2"/>
          </a:solidFill>
          <a:ln w="57150" cmpd="sng">
            <a:noFill/>
          </a:ln>
          <a:effectLst>
            <a:outerShdw blurRad="38100" dist="38100" dir="8160000" algn="tl" rotWithShape="0">
              <a:srgbClr val="000000">
                <a:alpha val="40000"/>
              </a:srgbClr>
            </a:outerShdw>
          </a:effectLst>
        </p:spPr>
        <p:txBody>
          <a:bodyPr lIns="0" tIns="0" rIns="0" bIns="0"/>
          <a:lstStyle/>
          <a:p>
            <a:endParaRPr lang="en-US" dirty="0">
              <a:latin typeface="Arial" panose="020B0604020202020204"/>
            </a:endParaRPr>
          </a:p>
        </p:txBody>
      </p:sp>
      <p:sp>
        <p:nvSpPr>
          <p:cNvPr id="9" name="Oval 4"/>
          <p:cNvSpPr/>
          <p:nvPr userDrawn="1"/>
        </p:nvSpPr>
        <p:spPr bwMode="auto">
          <a:xfrm>
            <a:off x="12309665" y="10573196"/>
            <a:ext cx="749300" cy="749300"/>
          </a:xfrm>
          <a:prstGeom prst="ellipse">
            <a:avLst/>
          </a:prstGeom>
          <a:solidFill>
            <a:schemeClr val="accent2"/>
          </a:solidFill>
          <a:ln w="57150" cmpd="sng">
            <a:noFill/>
          </a:ln>
          <a:effectLst>
            <a:outerShdw blurRad="38100" dist="38100" dir="8160000" algn="tl" rotWithShape="0">
              <a:srgbClr val="000000">
                <a:alpha val="40000"/>
              </a:srgbClr>
            </a:outerShdw>
          </a:effectLst>
        </p:spPr>
        <p:txBody>
          <a:bodyPr lIns="0" tIns="0" rIns="0" bIns="0"/>
          <a:lstStyle/>
          <a:p>
            <a:endParaRPr lang="en-US" dirty="0">
              <a:latin typeface="Arial" panose="020B0604020202020204"/>
            </a:endParaRPr>
          </a:p>
        </p:txBody>
      </p:sp>
      <p:sp>
        <p:nvSpPr>
          <p:cNvPr id="11" name="Oval 6"/>
          <p:cNvSpPr/>
          <p:nvPr userDrawn="1"/>
        </p:nvSpPr>
        <p:spPr bwMode="auto">
          <a:xfrm>
            <a:off x="12296965" y="5851500"/>
            <a:ext cx="749300" cy="749300"/>
          </a:xfrm>
          <a:prstGeom prst="ellipse">
            <a:avLst/>
          </a:prstGeom>
          <a:solidFill>
            <a:schemeClr val="accent4"/>
          </a:solidFill>
          <a:ln w="57150" cap="flat" cmpd="sng">
            <a:noFill/>
            <a:miter lim="800000"/>
            <a:headEnd type="none" w="med" len="med"/>
            <a:tailEnd type="none" w="med" len="med"/>
          </a:ln>
          <a:effectLst>
            <a:outerShdw blurRad="38100" dist="38100" dir="8160000" algn="tl" rotWithShape="0">
              <a:srgbClr val="000000">
                <a:alpha val="40000"/>
              </a:srgbClr>
            </a:outerShdw>
          </a:effectLst>
        </p:spPr>
        <p:txBody>
          <a:bodyPr lIns="0" tIns="0" rIns="0" bIns="0"/>
          <a:lstStyle/>
          <a:p>
            <a:endParaRPr lang="en-US" dirty="0">
              <a:latin typeface="Arial" panose="020B0604020202020204"/>
            </a:endParaRPr>
          </a:p>
        </p:txBody>
      </p:sp>
      <p:sp>
        <p:nvSpPr>
          <p:cNvPr id="12" name="Oval 7"/>
          <p:cNvSpPr/>
          <p:nvPr userDrawn="1"/>
        </p:nvSpPr>
        <p:spPr bwMode="auto">
          <a:xfrm>
            <a:off x="12296965" y="6689700"/>
            <a:ext cx="749300" cy="749300"/>
          </a:xfrm>
          <a:prstGeom prst="ellipse">
            <a:avLst/>
          </a:prstGeom>
          <a:solidFill>
            <a:schemeClr val="accent4"/>
          </a:solidFill>
          <a:ln w="57150" cap="flat" cmpd="sng">
            <a:noFill/>
            <a:miter lim="800000"/>
            <a:headEnd type="none" w="med" len="med"/>
            <a:tailEnd type="none" w="med" len="med"/>
          </a:ln>
          <a:effectLst>
            <a:outerShdw blurRad="38100" dist="38100" dir="8160000" algn="tl" rotWithShape="0">
              <a:srgbClr val="000000">
                <a:alpha val="40000"/>
              </a:srgbClr>
            </a:outerShdw>
          </a:effectLst>
        </p:spPr>
        <p:txBody>
          <a:bodyPr lIns="0" tIns="0" rIns="0" bIns="0"/>
          <a:lstStyle/>
          <a:p>
            <a:endParaRPr lang="en-US" dirty="0">
              <a:latin typeface="Arial" panose="020B0604020202020204"/>
            </a:endParaRPr>
          </a:p>
        </p:txBody>
      </p:sp>
      <p:sp>
        <p:nvSpPr>
          <p:cNvPr id="13" name="Oval 8"/>
          <p:cNvSpPr/>
          <p:nvPr userDrawn="1"/>
        </p:nvSpPr>
        <p:spPr bwMode="auto">
          <a:xfrm>
            <a:off x="12296965" y="7553300"/>
            <a:ext cx="749300" cy="749300"/>
          </a:xfrm>
          <a:prstGeom prst="ellipse">
            <a:avLst/>
          </a:prstGeom>
          <a:solidFill>
            <a:schemeClr val="accent4"/>
          </a:solidFill>
          <a:ln w="57150" cap="flat" cmpd="sng">
            <a:noFill/>
            <a:miter lim="800000"/>
            <a:headEnd type="none" w="med" len="med"/>
            <a:tailEnd type="none" w="med" len="med"/>
          </a:ln>
          <a:effectLst>
            <a:outerShdw blurRad="38100" dist="38100" dir="8160000" algn="tl" rotWithShape="0">
              <a:srgbClr val="000000">
                <a:alpha val="40000"/>
              </a:srgbClr>
            </a:outerShdw>
          </a:effectLst>
        </p:spPr>
        <p:txBody>
          <a:bodyPr lIns="0" tIns="0" rIns="0" bIns="0"/>
          <a:lstStyle/>
          <a:p>
            <a:endParaRPr lang="en-US" dirty="0">
              <a:latin typeface="Arial" panose="020B0604020202020204"/>
            </a:endParaRPr>
          </a:p>
        </p:txBody>
      </p:sp>
      <p:sp>
        <p:nvSpPr>
          <p:cNvPr id="15" name="Oval 10"/>
          <p:cNvSpPr/>
          <p:nvPr userDrawn="1"/>
        </p:nvSpPr>
        <p:spPr bwMode="auto">
          <a:xfrm>
            <a:off x="12284265" y="3041576"/>
            <a:ext cx="749300" cy="749300"/>
          </a:xfrm>
          <a:prstGeom prst="ellipse">
            <a:avLst/>
          </a:prstGeom>
          <a:solidFill>
            <a:schemeClr val="accent1"/>
          </a:solidFill>
          <a:ln w="57150" cmpd="sng">
            <a:noFill/>
          </a:ln>
          <a:effectLst>
            <a:outerShdw blurRad="38100" dist="38100" dir="8160000" algn="tl" rotWithShape="0">
              <a:srgbClr val="000000">
                <a:alpha val="40000"/>
              </a:srgbClr>
            </a:outerShdw>
          </a:effectLst>
        </p:spPr>
        <p:txBody>
          <a:bodyPr lIns="0" tIns="0" rIns="0" bIns="0"/>
          <a:lstStyle/>
          <a:p>
            <a:endParaRPr lang="en-US" dirty="0">
              <a:latin typeface="Arial" panose="020B0604020202020204"/>
            </a:endParaRPr>
          </a:p>
        </p:txBody>
      </p:sp>
      <p:sp>
        <p:nvSpPr>
          <p:cNvPr id="16" name="Oval 11"/>
          <p:cNvSpPr/>
          <p:nvPr userDrawn="1"/>
        </p:nvSpPr>
        <p:spPr bwMode="auto">
          <a:xfrm>
            <a:off x="12284265" y="3879776"/>
            <a:ext cx="749300" cy="749300"/>
          </a:xfrm>
          <a:prstGeom prst="ellipse">
            <a:avLst/>
          </a:prstGeom>
          <a:solidFill>
            <a:schemeClr val="accent1"/>
          </a:solidFill>
          <a:ln w="57150" cmpd="sng">
            <a:noFill/>
          </a:ln>
          <a:effectLst>
            <a:outerShdw blurRad="38100" dist="38100" dir="8160000" algn="tl" rotWithShape="0">
              <a:srgbClr val="000000">
                <a:alpha val="40000"/>
              </a:srgbClr>
            </a:outerShdw>
          </a:effectLst>
        </p:spPr>
        <p:txBody>
          <a:bodyPr lIns="0" tIns="0" rIns="0" bIns="0"/>
          <a:lstStyle/>
          <a:p>
            <a:endParaRPr lang="en-US" dirty="0">
              <a:latin typeface="Arial" panose="020B0604020202020204"/>
            </a:endParaRPr>
          </a:p>
        </p:txBody>
      </p:sp>
      <p:sp>
        <p:nvSpPr>
          <p:cNvPr id="17" name="Oval 12"/>
          <p:cNvSpPr/>
          <p:nvPr userDrawn="1"/>
        </p:nvSpPr>
        <p:spPr bwMode="auto">
          <a:xfrm>
            <a:off x="12284265" y="4743376"/>
            <a:ext cx="749300" cy="749300"/>
          </a:xfrm>
          <a:prstGeom prst="ellipse">
            <a:avLst/>
          </a:prstGeom>
          <a:solidFill>
            <a:schemeClr val="accent1"/>
          </a:solidFill>
          <a:ln w="57150" cmpd="sng">
            <a:noFill/>
          </a:ln>
          <a:effectLst>
            <a:outerShdw blurRad="38100" dist="38100" dir="8160000" algn="tl" rotWithShape="0">
              <a:srgbClr val="000000">
                <a:alpha val="40000"/>
              </a:srgbClr>
            </a:outerShdw>
          </a:effectLst>
        </p:spPr>
        <p:txBody>
          <a:bodyPr lIns="0" tIns="0" rIns="0" bIns="0"/>
          <a:lstStyle/>
          <a:p>
            <a:endParaRPr lang="en-US" dirty="0">
              <a:latin typeface="Arial" panose="020B0604020202020204"/>
            </a:endParaRPr>
          </a:p>
        </p:txBody>
      </p:sp>
      <p:pic>
        <p:nvPicPr>
          <p:cNvPr id="31" name="Picture 3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98484" y="6421041"/>
            <a:ext cx="749300" cy="1589087"/>
          </a:xfrm>
          <a:prstGeom prst="rect">
            <a:avLst/>
          </a:prstGeom>
          <a:noFill/>
          <a:ln>
            <a:noFill/>
          </a:ln>
        </p:spPr>
      </p:pic>
      <p:pic>
        <p:nvPicPr>
          <p:cNvPr id="32" name="Picture 3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77688" y="9483229"/>
            <a:ext cx="1181100" cy="1119187"/>
          </a:xfrm>
          <a:prstGeom prst="rect">
            <a:avLst/>
          </a:prstGeom>
          <a:noFill/>
          <a:ln>
            <a:noFill/>
          </a:ln>
        </p:spPr>
      </p:pic>
      <p:pic>
        <p:nvPicPr>
          <p:cNvPr id="36" name="Picture 3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552040" y="5993904"/>
            <a:ext cx="246063" cy="520700"/>
          </a:xfrm>
          <a:prstGeom prst="rect">
            <a:avLst/>
          </a:prstGeom>
          <a:noFill/>
          <a:ln>
            <a:noFill/>
          </a:ln>
        </p:spPr>
      </p:pic>
      <p:pic>
        <p:nvPicPr>
          <p:cNvPr id="37" name="Picture 3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552040" y="6785992"/>
            <a:ext cx="246063" cy="520700"/>
          </a:xfrm>
          <a:prstGeom prst="rect">
            <a:avLst/>
          </a:prstGeom>
          <a:noFill/>
          <a:ln>
            <a:noFill/>
          </a:ln>
        </p:spPr>
      </p:pic>
      <p:pic>
        <p:nvPicPr>
          <p:cNvPr id="38" name="Picture 3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552040" y="7650088"/>
            <a:ext cx="246063" cy="520700"/>
          </a:xfrm>
          <a:prstGeom prst="rect">
            <a:avLst/>
          </a:prstGeom>
          <a:noFill/>
          <a:ln>
            <a:noFill/>
          </a:ln>
        </p:spPr>
      </p:pic>
      <p:pic>
        <p:nvPicPr>
          <p:cNvPr id="39" name="Picture 3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80032" y="10692010"/>
            <a:ext cx="457200" cy="433388"/>
          </a:xfrm>
          <a:prstGeom prst="rect">
            <a:avLst/>
          </a:prstGeom>
          <a:noFill/>
          <a:ln>
            <a:noFill/>
          </a:ln>
        </p:spPr>
      </p:pic>
      <p:pic>
        <p:nvPicPr>
          <p:cNvPr id="40" name="Picture 3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80032" y="9815710"/>
            <a:ext cx="457200" cy="433388"/>
          </a:xfrm>
          <a:prstGeom prst="rect">
            <a:avLst/>
          </a:prstGeom>
          <a:noFill/>
          <a:ln>
            <a:noFill/>
          </a:ln>
        </p:spPr>
      </p:pic>
      <p:pic>
        <p:nvPicPr>
          <p:cNvPr id="41" name="Picture 4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80032" y="9002910"/>
            <a:ext cx="457200" cy="433388"/>
          </a:xfrm>
          <a:prstGeom prst="rect">
            <a:avLst/>
          </a:prstGeom>
          <a:noFill/>
          <a:ln>
            <a:noFill/>
          </a:ln>
        </p:spPr>
      </p:pic>
      <p:sp>
        <p:nvSpPr>
          <p:cNvPr id="57" name="Text Placeholder 12"/>
          <p:cNvSpPr>
            <a:spLocks noGrp="1"/>
          </p:cNvSpPr>
          <p:nvPr userDrawn="1">
            <p:ph type="body" sz="quarter" idx="14" hasCustomPrompt="1"/>
          </p:nvPr>
        </p:nvSpPr>
        <p:spPr>
          <a:xfrm>
            <a:off x="13776176" y="3113584"/>
            <a:ext cx="8265190" cy="864096"/>
          </a:xfrm>
          <a:prstGeom prst="rect">
            <a:avLst/>
          </a:prstGeom>
          <a:effectLst/>
        </p:spPr>
        <p:txBody>
          <a:bodyPr vert="horz" anchor="b"/>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9" name="Text Placeholder 12"/>
          <p:cNvSpPr>
            <a:spLocks noGrp="1"/>
          </p:cNvSpPr>
          <p:nvPr userDrawn="1">
            <p:ph type="body" sz="quarter" idx="15"/>
          </p:nvPr>
        </p:nvSpPr>
        <p:spPr>
          <a:xfrm>
            <a:off x="13776176" y="3905672"/>
            <a:ext cx="8329762" cy="1440160"/>
          </a:xfrm>
          <a:prstGeom prst="rect">
            <a:avLst/>
          </a:prstGeom>
          <a:effectLst/>
        </p:spPr>
        <p:txBody>
          <a:bodyPr vert="horz" anchor="t"/>
          <a:lstStyle>
            <a:lvl1pPr marL="0" indent="0" algn="l">
              <a:lnSpc>
                <a:spcPct val="100000"/>
              </a:lnSpc>
              <a:spcBef>
                <a:spcPts val="3500"/>
              </a:spcBef>
              <a:buNone/>
              <a:defRPr sz="32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0" name="Text Placeholder 12"/>
          <p:cNvSpPr>
            <a:spLocks noGrp="1"/>
          </p:cNvSpPr>
          <p:nvPr userDrawn="1">
            <p:ph type="body" sz="quarter" idx="22" hasCustomPrompt="1"/>
          </p:nvPr>
        </p:nvSpPr>
        <p:spPr>
          <a:xfrm>
            <a:off x="13776176" y="5921896"/>
            <a:ext cx="8265190" cy="936104"/>
          </a:xfrm>
          <a:prstGeom prst="rect">
            <a:avLst/>
          </a:prstGeom>
          <a:effectLst/>
        </p:spPr>
        <p:txBody>
          <a:bodyPr vert="horz" anchor="b"/>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1" name="Text Placeholder 12"/>
          <p:cNvSpPr>
            <a:spLocks noGrp="1"/>
          </p:cNvSpPr>
          <p:nvPr userDrawn="1">
            <p:ph type="body" sz="quarter" idx="23"/>
          </p:nvPr>
        </p:nvSpPr>
        <p:spPr>
          <a:xfrm>
            <a:off x="13776176" y="6858000"/>
            <a:ext cx="8329762" cy="1440160"/>
          </a:xfrm>
          <a:prstGeom prst="rect">
            <a:avLst/>
          </a:prstGeom>
          <a:effectLst/>
        </p:spPr>
        <p:txBody>
          <a:bodyPr vert="horz" anchor="t"/>
          <a:lstStyle>
            <a:lvl1pPr marL="0" indent="0" algn="l">
              <a:lnSpc>
                <a:spcPct val="100000"/>
              </a:lnSpc>
              <a:spcBef>
                <a:spcPts val="3500"/>
              </a:spcBef>
              <a:buNone/>
              <a:defRPr sz="32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2" name="Text Placeholder 12"/>
          <p:cNvSpPr>
            <a:spLocks noGrp="1"/>
          </p:cNvSpPr>
          <p:nvPr userDrawn="1">
            <p:ph type="body" sz="quarter" idx="24" hasCustomPrompt="1"/>
          </p:nvPr>
        </p:nvSpPr>
        <p:spPr>
          <a:xfrm>
            <a:off x="13776176" y="8802216"/>
            <a:ext cx="8265190" cy="936104"/>
          </a:xfrm>
          <a:prstGeom prst="rect">
            <a:avLst/>
          </a:prstGeom>
          <a:effectLst/>
        </p:spPr>
        <p:txBody>
          <a:bodyPr vert="horz" anchor="b"/>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3" name="Text Placeholder 12"/>
          <p:cNvSpPr>
            <a:spLocks noGrp="1"/>
          </p:cNvSpPr>
          <p:nvPr userDrawn="1">
            <p:ph type="body" sz="quarter" idx="25"/>
          </p:nvPr>
        </p:nvSpPr>
        <p:spPr>
          <a:xfrm>
            <a:off x="13776176" y="9738320"/>
            <a:ext cx="8329762" cy="1512168"/>
          </a:xfrm>
          <a:prstGeom prst="rect">
            <a:avLst/>
          </a:prstGeom>
          <a:effectLst/>
        </p:spPr>
        <p:txBody>
          <a:bodyPr vert="horz" anchor="t"/>
          <a:lstStyle>
            <a:lvl1pPr marL="0" indent="0" algn="l">
              <a:lnSpc>
                <a:spcPct val="100000"/>
              </a:lnSpc>
              <a:spcBef>
                <a:spcPts val="3500"/>
              </a:spcBef>
              <a:buNone/>
              <a:defRPr sz="32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pic>
        <p:nvPicPr>
          <p:cNvPr id="53" name="Picture 52" descr="twitter-White_Ne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39672" y="3787579"/>
            <a:ext cx="1424448" cy="1168046"/>
          </a:xfrm>
          <a:prstGeom prst="rect">
            <a:avLst/>
          </a:prstGeom>
        </p:spPr>
      </p:pic>
      <p:pic>
        <p:nvPicPr>
          <p:cNvPr id="54" name="Picture 53" descr="twitter-White_Ne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441966" y="3257600"/>
            <a:ext cx="433898" cy="355796"/>
          </a:xfrm>
          <a:prstGeom prst="rect">
            <a:avLst/>
          </a:prstGeom>
        </p:spPr>
      </p:pic>
      <p:pic>
        <p:nvPicPr>
          <p:cNvPr id="64" name="Picture 63" descr="twitter-White_Ne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441966" y="4940128"/>
            <a:ext cx="433898" cy="355796"/>
          </a:xfrm>
          <a:prstGeom prst="rect">
            <a:avLst/>
          </a:prstGeom>
        </p:spPr>
      </p:pic>
      <p:sp>
        <p:nvSpPr>
          <p:cNvPr id="78"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pic>
        <p:nvPicPr>
          <p:cNvPr id="58" name="Picture 57" descr="twitter-White_Ne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441966" y="4076528"/>
            <a:ext cx="433898" cy="355796"/>
          </a:xfrm>
          <a:prstGeom prst="rect">
            <a:avLst/>
          </a:prstGeom>
        </p:spPr>
      </p:pic>
      <p:sp>
        <p:nvSpPr>
          <p:cNvPr id="85" name="Oval 1"/>
          <p:cNvSpPr/>
          <p:nvPr userDrawn="1"/>
        </p:nvSpPr>
        <p:spPr bwMode="auto">
          <a:xfrm rot="11194488" flipV="1">
            <a:off x="3124797" y="5440848"/>
            <a:ext cx="3385014" cy="3178026"/>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3" name="Picture 2" descr="2Heads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79032" y="5641732"/>
            <a:ext cx="2592472" cy="2584420"/>
          </a:xfrm>
          <a:prstGeom prst="rect">
            <a:avLst/>
          </a:prstGeom>
        </p:spPr>
      </p:pic>
      <p:sp>
        <p:nvSpPr>
          <p:cNvPr id="87"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 circle icons stacked">
    <p:spTree>
      <p:nvGrpSpPr>
        <p:cNvPr id="1" name=""/>
        <p:cNvGrpSpPr/>
        <p:nvPr/>
      </p:nvGrpSpPr>
      <p:grpSpPr>
        <a:xfrm>
          <a:off x="0" y="0"/>
          <a:ext cx="0" cy="0"/>
          <a:chOff x="0" y="0"/>
          <a:chExt cx="0" cy="0"/>
        </a:xfrm>
      </p:grpSpPr>
      <p:sp>
        <p:nvSpPr>
          <p:cNvPr id="51" name="Oval 1"/>
          <p:cNvSpPr/>
          <p:nvPr userDrawn="1"/>
        </p:nvSpPr>
        <p:spPr bwMode="auto">
          <a:xfrm>
            <a:off x="12936682" y="3180089"/>
            <a:ext cx="2049434" cy="2014510"/>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rgbClr val="A4452F"/>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9" name="Oval 1"/>
          <p:cNvSpPr/>
          <p:nvPr userDrawn="1"/>
        </p:nvSpPr>
        <p:spPr bwMode="auto">
          <a:xfrm rot="11194488" flipV="1">
            <a:off x="12923579" y="6322370"/>
            <a:ext cx="2075990" cy="194904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7" name="Oval 1"/>
          <p:cNvSpPr/>
          <p:nvPr userDrawn="1"/>
        </p:nvSpPr>
        <p:spPr bwMode="auto">
          <a:xfrm rot="11194488" flipV="1">
            <a:off x="2782099" y="3267916"/>
            <a:ext cx="2075990" cy="194904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8" name="Oval 1"/>
          <p:cNvSpPr/>
          <p:nvPr userDrawn="1"/>
        </p:nvSpPr>
        <p:spPr bwMode="auto">
          <a:xfrm>
            <a:off x="2781770" y="6244667"/>
            <a:ext cx="2049434" cy="2014510"/>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33" name="Group 32"/>
          <p:cNvGrpSpPr/>
          <p:nvPr userDrawn="1"/>
        </p:nvGrpSpPr>
        <p:grpSpPr>
          <a:xfrm>
            <a:off x="13344128" y="3473624"/>
            <a:ext cx="1146724" cy="1352210"/>
            <a:chOff x="13416136" y="3608777"/>
            <a:chExt cx="2160240" cy="2547342"/>
          </a:xfrm>
        </p:grpSpPr>
        <p:pic>
          <p:nvPicPr>
            <p:cNvPr id="34" name="Picture 33" descr="WomanIcon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4424248" y="3617640"/>
              <a:ext cx="1152128" cy="2538479"/>
            </a:xfrm>
            <a:prstGeom prst="rect">
              <a:avLst/>
            </a:prstGeom>
          </p:spPr>
        </p:pic>
        <p:pic>
          <p:nvPicPr>
            <p:cNvPr id="35" name="Picture 34" descr="ManIcon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16136" y="3608777"/>
              <a:ext cx="964244" cy="2520900"/>
            </a:xfrm>
            <a:prstGeom prst="rect">
              <a:avLst/>
            </a:prstGeom>
          </p:spPr>
        </p:pic>
      </p:grpSp>
      <p:pic>
        <p:nvPicPr>
          <p:cNvPr id="36" name="Picture 35" descr="lightbulb_RedWir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96560" y="3473624"/>
            <a:ext cx="914628" cy="1443440"/>
          </a:xfrm>
          <a:prstGeom prst="rect">
            <a:avLst/>
          </a:prstGeom>
          <a:noFill/>
          <a:effectLst/>
        </p:spPr>
      </p:pic>
      <p:pic>
        <p:nvPicPr>
          <p:cNvPr id="37" name="Picture 36" descr="ShopingCard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200112" y="6636088"/>
            <a:ext cx="1384298" cy="1380000"/>
          </a:xfrm>
          <a:prstGeom prst="rect">
            <a:avLst/>
          </a:prstGeom>
        </p:spPr>
      </p:pic>
      <p:sp>
        <p:nvSpPr>
          <p:cNvPr id="38" name="Text Placeholder 12"/>
          <p:cNvSpPr>
            <a:spLocks noGrp="1"/>
          </p:cNvSpPr>
          <p:nvPr>
            <p:ph type="body" sz="quarter" idx="24"/>
          </p:nvPr>
        </p:nvSpPr>
        <p:spPr>
          <a:xfrm>
            <a:off x="5342626" y="3830806"/>
            <a:ext cx="6048672" cy="1513718"/>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9" name="Text Placeholder 12"/>
          <p:cNvSpPr>
            <a:spLocks noGrp="1"/>
          </p:cNvSpPr>
          <p:nvPr>
            <p:ph type="body" sz="quarter" idx="25" hasCustomPrompt="1"/>
          </p:nvPr>
        </p:nvSpPr>
        <p:spPr>
          <a:xfrm>
            <a:off x="5389727" y="3257600"/>
            <a:ext cx="6001784" cy="676980"/>
          </a:xfrm>
          <a:prstGeom prst="rect">
            <a:avLst/>
          </a:prstGeom>
        </p:spPr>
        <p:txBody>
          <a:bodyPr vert="horz" anchor="ctr"/>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0" name="Text Placeholder 12"/>
          <p:cNvSpPr>
            <a:spLocks noGrp="1"/>
          </p:cNvSpPr>
          <p:nvPr>
            <p:ph type="body" sz="quarter" idx="26"/>
          </p:nvPr>
        </p:nvSpPr>
        <p:spPr>
          <a:xfrm>
            <a:off x="5342626" y="6967392"/>
            <a:ext cx="6048672" cy="1513718"/>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1" name="Text Placeholder 12"/>
          <p:cNvSpPr>
            <a:spLocks noGrp="1"/>
          </p:cNvSpPr>
          <p:nvPr>
            <p:ph type="body" sz="quarter" idx="27" hasCustomPrompt="1"/>
          </p:nvPr>
        </p:nvSpPr>
        <p:spPr>
          <a:xfrm>
            <a:off x="5389727" y="6394186"/>
            <a:ext cx="6001784" cy="676980"/>
          </a:xfrm>
          <a:prstGeom prst="rect">
            <a:avLst/>
          </a:prstGeom>
        </p:spPr>
        <p:txBody>
          <a:bodyPr vert="horz" anchor="ctr"/>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6"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52" name="Oval 1"/>
          <p:cNvSpPr/>
          <p:nvPr userDrawn="1"/>
        </p:nvSpPr>
        <p:spPr bwMode="auto">
          <a:xfrm rot="11194488" flipV="1">
            <a:off x="12923579" y="9418714"/>
            <a:ext cx="2075990" cy="194904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3" name="Oval 1"/>
          <p:cNvSpPr/>
          <p:nvPr userDrawn="1"/>
        </p:nvSpPr>
        <p:spPr bwMode="auto">
          <a:xfrm>
            <a:off x="2781770" y="9341011"/>
            <a:ext cx="2049434" cy="2014510"/>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rgbClr val="A4452F"/>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54" name="Group 53"/>
          <p:cNvGrpSpPr/>
          <p:nvPr userDrawn="1"/>
        </p:nvGrpSpPr>
        <p:grpSpPr>
          <a:xfrm>
            <a:off x="3026736" y="9647050"/>
            <a:ext cx="1408712" cy="1468240"/>
            <a:chOff x="3460407" y="7764832"/>
            <a:chExt cx="1704081" cy="1776089"/>
          </a:xfrm>
        </p:grpSpPr>
        <p:pic>
          <p:nvPicPr>
            <p:cNvPr id="55" name="Picture 54" descr="WhiteHollowCog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530705" flipH="1">
              <a:off x="3460407" y="8376414"/>
              <a:ext cx="1164507" cy="1164507"/>
            </a:xfrm>
            <a:prstGeom prst="rect">
              <a:avLst/>
            </a:prstGeom>
            <a:effectLst/>
          </p:spPr>
        </p:pic>
        <p:pic>
          <p:nvPicPr>
            <p:cNvPr id="56" name="Picture 55" descr="WhiteHollowCog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530705" flipH="1">
              <a:off x="4275236" y="7764832"/>
              <a:ext cx="889252" cy="889252"/>
            </a:xfrm>
            <a:prstGeom prst="rect">
              <a:avLst/>
            </a:prstGeom>
            <a:effectLst/>
          </p:spPr>
        </p:pic>
      </p:grpSp>
      <p:sp>
        <p:nvSpPr>
          <p:cNvPr id="60" name="Text Placeholder 12"/>
          <p:cNvSpPr>
            <a:spLocks noGrp="1"/>
          </p:cNvSpPr>
          <p:nvPr>
            <p:ph type="body" sz="quarter" idx="30"/>
          </p:nvPr>
        </p:nvSpPr>
        <p:spPr>
          <a:xfrm>
            <a:off x="5342626" y="10023494"/>
            <a:ext cx="6048672" cy="1513718"/>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1" name="Text Placeholder 12"/>
          <p:cNvSpPr>
            <a:spLocks noGrp="1"/>
          </p:cNvSpPr>
          <p:nvPr>
            <p:ph type="body" sz="quarter" idx="31" hasCustomPrompt="1"/>
          </p:nvPr>
        </p:nvSpPr>
        <p:spPr>
          <a:xfrm>
            <a:off x="5342626" y="9450288"/>
            <a:ext cx="6057286" cy="676980"/>
          </a:xfrm>
          <a:prstGeom prst="rect">
            <a:avLst/>
          </a:prstGeom>
        </p:spPr>
        <p:txBody>
          <a:bodyPr vert="horz" anchor="ctr"/>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2" name="Text Placeholder 12"/>
          <p:cNvSpPr>
            <a:spLocks noGrp="1"/>
          </p:cNvSpPr>
          <p:nvPr>
            <p:ph type="body" sz="quarter" idx="32"/>
          </p:nvPr>
        </p:nvSpPr>
        <p:spPr>
          <a:xfrm>
            <a:off x="15495754" y="3830806"/>
            <a:ext cx="6048672" cy="1513718"/>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3" name="Text Placeholder 12"/>
          <p:cNvSpPr>
            <a:spLocks noGrp="1"/>
          </p:cNvSpPr>
          <p:nvPr>
            <p:ph type="body" sz="quarter" idx="33" hasCustomPrompt="1"/>
          </p:nvPr>
        </p:nvSpPr>
        <p:spPr>
          <a:xfrm>
            <a:off x="15542855" y="3257600"/>
            <a:ext cx="6001784" cy="676980"/>
          </a:xfrm>
          <a:prstGeom prst="rect">
            <a:avLst/>
          </a:prstGeom>
        </p:spPr>
        <p:txBody>
          <a:bodyPr vert="horz" anchor="ctr"/>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4" name="Text Placeholder 12"/>
          <p:cNvSpPr>
            <a:spLocks noGrp="1"/>
          </p:cNvSpPr>
          <p:nvPr>
            <p:ph type="body" sz="quarter" idx="34"/>
          </p:nvPr>
        </p:nvSpPr>
        <p:spPr>
          <a:xfrm>
            <a:off x="15495754" y="6967392"/>
            <a:ext cx="6048672" cy="1513718"/>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5" name="Text Placeholder 12"/>
          <p:cNvSpPr>
            <a:spLocks noGrp="1"/>
          </p:cNvSpPr>
          <p:nvPr>
            <p:ph type="body" sz="quarter" idx="35" hasCustomPrompt="1"/>
          </p:nvPr>
        </p:nvSpPr>
        <p:spPr>
          <a:xfrm>
            <a:off x="15542855" y="6394186"/>
            <a:ext cx="6001784" cy="676980"/>
          </a:xfrm>
          <a:prstGeom prst="rect">
            <a:avLst/>
          </a:prstGeom>
        </p:spPr>
        <p:txBody>
          <a:bodyPr vert="horz" anchor="ctr"/>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6" name="Text Placeholder 12"/>
          <p:cNvSpPr>
            <a:spLocks noGrp="1"/>
          </p:cNvSpPr>
          <p:nvPr>
            <p:ph type="body" sz="quarter" idx="36"/>
          </p:nvPr>
        </p:nvSpPr>
        <p:spPr>
          <a:xfrm>
            <a:off x="15495754" y="10023494"/>
            <a:ext cx="6048672" cy="1513718"/>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7" name="Text Placeholder 12"/>
          <p:cNvSpPr>
            <a:spLocks noGrp="1"/>
          </p:cNvSpPr>
          <p:nvPr>
            <p:ph type="body" sz="quarter" idx="37" hasCustomPrompt="1"/>
          </p:nvPr>
        </p:nvSpPr>
        <p:spPr>
          <a:xfrm>
            <a:off x="15495754" y="9450288"/>
            <a:ext cx="6057286" cy="676980"/>
          </a:xfrm>
          <a:prstGeom prst="rect">
            <a:avLst/>
          </a:prstGeom>
        </p:spPr>
        <p:txBody>
          <a:bodyPr vert="horz" anchor="ctr"/>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pic>
        <p:nvPicPr>
          <p:cNvPr id="2" name="Picture 1" descr="Cloud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40051" y="6436426"/>
            <a:ext cx="1519102" cy="1514384"/>
          </a:xfrm>
          <a:prstGeom prst="rect">
            <a:avLst/>
          </a:prstGeom>
        </p:spPr>
      </p:pic>
      <p:pic>
        <p:nvPicPr>
          <p:cNvPr id="3" name="Picture 2" descr="FileFolder_Whit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3272120" y="9663076"/>
            <a:ext cx="1312274" cy="1308198"/>
          </a:xfrm>
          <a:prstGeom prst="rect">
            <a:avLst/>
          </a:prstGeom>
        </p:spPr>
      </p:pic>
      <p:sp>
        <p:nvSpPr>
          <p:cNvPr id="68"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STAR CIRCLES STACKED">
    <p:spTree>
      <p:nvGrpSpPr>
        <p:cNvPr id="1" name=""/>
        <p:cNvGrpSpPr/>
        <p:nvPr/>
      </p:nvGrpSpPr>
      <p:grpSpPr>
        <a:xfrm>
          <a:off x="0" y="0"/>
          <a:ext cx="0" cy="0"/>
          <a:chOff x="0" y="0"/>
          <a:chExt cx="0" cy="0"/>
        </a:xfrm>
      </p:grpSpPr>
      <p:grpSp>
        <p:nvGrpSpPr>
          <p:cNvPr id="2" name="Group 1"/>
          <p:cNvGrpSpPr/>
          <p:nvPr userDrawn="1"/>
        </p:nvGrpSpPr>
        <p:grpSpPr>
          <a:xfrm>
            <a:off x="2038872" y="2897560"/>
            <a:ext cx="3495419" cy="3281674"/>
            <a:chOff x="1326703" y="3243309"/>
            <a:chExt cx="4437785" cy="4166416"/>
          </a:xfrm>
        </p:grpSpPr>
        <p:sp>
          <p:nvSpPr>
            <p:cNvPr id="16" name="Oval 1"/>
            <p:cNvSpPr/>
            <p:nvPr userDrawn="1"/>
          </p:nvSpPr>
          <p:spPr bwMode="auto">
            <a:xfrm rot="11194488" flipV="1">
              <a:off x="1326703" y="3243309"/>
              <a:ext cx="4437785" cy="4166416"/>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rgbClr val="2FA2A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7" name="5-Point Star 8"/>
            <p:cNvSpPr/>
            <p:nvPr userDrawn="1"/>
          </p:nvSpPr>
          <p:spPr bwMode="auto">
            <a:xfrm>
              <a:off x="1534816" y="3417491"/>
              <a:ext cx="4071529" cy="3584525"/>
            </a:xfrm>
            <a:custGeom>
              <a:avLst/>
              <a:gdLst>
                <a:gd name="connsiteX0" fmla="*/ 5 w 5089525"/>
                <a:gd name="connsiteY0" fmla="*/ 1705281 h 4464496"/>
                <a:gd name="connsiteX1" fmla="*/ 1944036 w 5089525"/>
                <a:gd name="connsiteY1" fmla="*/ 1705293 h 4464496"/>
                <a:gd name="connsiteX2" fmla="*/ 2544763 w 5089525"/>
                <a:gd name="connsiteY2" fmla="*/ 0 h 4464496"/>
                <a:gd name="connsiteX3" fmla="*/ 3145489 w 5089525"/>
                <a:gd name="connsiteY3" fmla="*/ 1705293 h 4464496"/>
                <a:gd name="connsiteX4" fmla="*/ 5089520 w 5089525"/>
                <a:gd name="connsiteY4" fmla="*/ 1705281 h 4464496"/>
                <a:gd name="connsiteX5" fmla="*/ 3516758 w 5089525"/>
                <a:gd name="connsiteY5" fmla="*/ 2759199 h 4464496"/>
                <a:gd name="connsiteX6" fmla="*/ 4117509 w 5089525"/>
                <a:gd name="connsiteY6" fmla="*/ 4464485 h 4464496"/>
                <a:gd name="connsiteX7" fmla="*/ 2544763 w 5089525"/>
                <a:gd name="connsiteY7" fmla="*/ 3410548 h 4464496"/>
                <a:gd name="connsiteX8" fmla="*/ 972016 w 5089525"/>
                <a:gd name="connsiteY8" fmla="*/ 4464485 h 4464496"/>
                <a:gd name="connsiteX9" fmla="*/ 1572767 w 5089525"/>
                <a:gd name="connsiteY9" fmla="*/ 2759199 h 4464496"/>
                <a:gd name="connsiteX10" fmla="*/ 5 w 5089525"/>
                <a:gd name="connsiteY10" fmla="*/ 1705281 h 4464496"/>
                <a:gd name="connsiteX0-1" fmla="*/ 0 w 5089515"/>
                <a:gd name="connsiteY0-2" fmla="*/ 1681764 h 4440968"/>
                <a:gd name="connsiteX1-3" fmla="*/ 1944031 w 5089515"/>
                <a:gd name="connsiteY1-4" fmla="*/ 1681776 h 4440968"/>
                <a:gd name="connsiteX2-5" fmla="*/ 2638837 w 5089515"/>
                <a:gd name="connsiteY2-6" fmla="*/ 0 h 4440968"/>
                <a:gd name="connsiteX3-7" fmla="*/ 3145484 w 5089515"/>
                <a:gd name="connsiteY3-8" fmla="*/ 1681776 h 4440968"/>
                <a:gd name="connsiteX4-9" fmla="*/ 5089515 w 5089515"/>
                <a:gd name="connsiteY4-10" fmla="*/ 1681764 h 4440968"/>
                <a:gd name="connsiteX5-11" fmla="*/ 3516753 w 5089515"/>
                <a:gd name="connsiteY5-12" fmla="*/ 2735682 h 4440968"/>
                <a:gd name="connsiteX6-13" fmla="*/ 4117504 w 5089515"/>
                <a:gd name="connsiteY6-14" fmla="*/ 4440968 h 4440968"/>
                <a:gd name="connsiteX7-15" fmla="*/ 2544758 w 5089515"/>
                <a:gd name="connsiteY7-16" fmla="*/ 3387031 h 4440968"/>
                <a:gd name="connsiteX8-17" fmla="*/ 972011 w 5089515"/>
                <a:gd name="connsiteY8-18" fmla="*/ 4440968 h 4440968"/>
                <a:gd name="connsiteX9-19" fmla="*/ 1572762 w 5089515"/>
                <a:gd name="connsiteY9-20" fmla="*/ 2735682 h 4440968"/>
                <a:gd name="connsiteX10-21" fmla="*/ 0 w 5089515"/>
                <a:gd name="connsiteY10-22" fmla="*/ 1681764 h 4440968"/>
                <a:gd name="connsiteX0-23" fmla="*/ 0 w 5089515"/>
                <a:gd name="connsiteY0-24" fmla="*/ 1681764 h 4440968"/>
                <a:gd name="connsiteX1-25" fmla="*/ 1944031 w 5089515"/>
                <a:gd name="connsiteY1-26" fmla="*/ 1681776 h 4440968"/>
                <a:gd name="connsiteX2-27" fmla="*/ 2638837 w 5089515"/>
                <a:gd name="connsiteY2-28" fmla="*/ 0 h 4440968"/>
                <a:gd name="connsiteX3-29" fmla="*/ 3145484 w 5089515"/>
                <a:gd name="connsiteY3-30" fmla="*/ 1681776 h 4440968"/>
                <a:gd name="connsiteX4-31" fmla="*/ 3934002 w 5089515"/>
                <a:gd name="connsiteY4-32" fmla="*/ 1734454 h 4440968"/>
                <a:gd name="connsiteX5-33" fmla="*/ 5089515 w 5089515"/>
                <a:gd name="connsiteY5-34" fmla="*/ 1681764 h 4440968"/>
                <a:gd name="connsiteX6-35" fmla="*/ 3516753 w 5089515"/>
                <a:gd name="connsiteY6-36" fmla="*/ 2735682 h 4440968"/>
                <a:gd name="connsiteX7-37" fmla="*/ 4117504 w 5089515"/>
                <a:gd name="connsiteY7-38" fmla="*/ 4440968 h 4440968"/>
                <a:gd name="connsiteX8-39" fmla="*/ 2544758 w 5089515"/>
                <a:gd name="connsiteY8-40" fmla="*/ 3387031 h 4440968"/>
                <a:gd name="connsiteX9-41" fmla="*/ 972011 w 5089515"/>
                <a:gd name="connsiteY9-42" fmla="*/ 4440968 h 4440968"/>
                <a:gd name="connsiteX10-43" fmla="*/ 1572762 w 5089515"/>
                <a:gd name="connsiteY10-44" fmla="*/ 2735682 h 4440968"/>
                <a:gd name="connsiteX11" fmla="*/ 0 w 5089515"/>
                <a:gd name="connsiteY11" fmla="*/ 1681764 h 4440968"/>
                <a:gd name="connsiteX0-45" fmla="*/ 0 w 4877838"/>
                <a:gd name="connsiteY0-46" fmla="*/ 1846379 h 4440968"/>
                <a:gd name="connsiteX1-47" fmla="*/ 1732354 w 4877838"/>
                <a:gd name="connsiteY1-48" fmla="*/ 1681776 h 4440968"/>
                <a:gd name="connsiteX2-49" fmla="*/ 2427160 w 4877838"/>
                <a:gd name="connsiteY2-50" fmla="*/ 0 h 4440968"/>
                <a:gd name="connsiteX3-51" fmla="*/ 2933807 w 4877838"/>
                <a:gd name="connsiteY3-52" fmla="*/ 1681776 h 4440968"/>
                <a:gd name="connsiteX4-53" fmla="*/ 3722325 w 4877838"/>
                <a:gd name="connsiteY4-54" fmla="*/ 1734454 h 4440968"/>
                <a:gd name="connsiteX5-55" fmla="*/ 4877838 w 4877838"/>
                <a:gd name="connsiteY5-56" fmla="*/ 1681764 h 4440968"/>
                <a:gd name="connsiteX6-57" fmla="*/ 3305076 w 4877838"/>
                <a:gd name="connsiteY6-58" fmla="*/ 2735682 h 4440968"/>
                <a:gd name="connsiteX7-59" fmla="*/ 3905827 w 4877838"/>
                <a:gd name="connsiteY7-60" fmla="*/ 4440968 h 4440968"/>
                <a:gd name="connsiteX8-61" fmla="*/ 2333081 w 4877838"/>
                <a:gd name="connsiteY8-62" fmla="*/ 3387031 h 4440968"/>
                <a:gd name="connsiteX9-63" fmla="*/ 760334 w 4877838"/>
                <a:gd name="connsiteY9-64" fmla="*/ 4440968 h 4440968"/>
                <a:gd name="connsiteX10-65" fmla="*/ 1361085 w 4877838"/>
                <a:gd name="connsiteY10-66" fmla="*/ 2735682 h 4440968"/>
                <a:gd name="connsiteX11-67" fmla="*/ 0 w 4877838"/>
                <a:gd name="connsiteY11-68" fmla="*/ 1846379 h 4440968"/>
                <a:gd name="connsiteX0-69" fmla="*/ 0 w 4877838"/>
                <a:gd name="connsiteY0-70" fmla="*/ 1846379 h 4488001"/>
                <a:gd name="connsiteX1-71" fmla="*/ 1732354 w 4877838"/>
                <a:gd name="connsiteY1-72" fmla="*/ 1681776 h 4488001"/>
                <a:gd name="connsiteX2-73" fmla="*/ 2427160 w 4877838"/>
                <a:gd name="connsiteY2-74" fmla="*/ 0 h 4488001"/>
                <a:gd name="connsiteX3-75" fmla="*/ 2933807 w 4877838"/>
                <a:gd name="connsiteY3-76" fmla="*/ 1681776 h 4488001"/>
                <a:gd name="connsiteX4-77" fmla="*/ 3722325 w 4877838"/>
                <a:gd name="connsiteY4-78" fmla="*/ 1734454 h 4488001"/>
                <a:gd name="connsiteX5-79" fmla="*/ 4877838 w 4877838"/>
                <a:gd name="connsiteY5-80" fmla="*/ 1681764 h 4488001"/>
                <a:gd name="connsiteX6-81" fmla="*/ 3305076 w 4877838"/>
                <a:gd name="connsiteY6-82" fmla="*/ 2735682 h 4488001"/>
                <a:gd name="connsiteX7-83" fmla="*/ 3670631 w 4877838"/>
                <a:gd name="connsiteY7-84" fmla="*/ 4488001 h 4488001"/>
                <a:gd name="connsiteX8-85" fmla="*/ 2333081 w 4877838"/>
                <a:gd name="connsiteY8-86" fmla="*/ 3387031 h 4488001"/>
                <a:gd name="connsiteX9-87" fmla="*/ 760334 w 4877838"/>
                <a:gd name="connsiteY9-88" fmla="*/ 4440968 h 4488001"/>
                <a:gd name="connsiteX10-89" fmla="*/ 1361085 w 4877838"/>
                <a:gd name="connsiteY10-90" fmla="*/ 2735682 h 4488001"/>
                <a:gd name="connsiteX11-91" fmla="*/ 0 w 4877838"/>
                <a:gd name="connsiteY11-92" fmla="*/ 1846379 h 4488001"/>
                <a:gd name="connsiteX0-93" fmla="*/ 0 w 4807279"/>
                <a:gd name="connsiteY0-94" fmla="*/ 1846379 h 4488001"/>
                <a:gd name="connsiteX1-95" fmla="*/ 1732354 w 4807279"/>
                <a:gd name="connsiteY1-96" fmla="*/ 1681776 h 4488001"/>
                <a:gd name="connsiteX2-97" fmla="*/ 2427160 w 4807279"/>
                <a:gd name="connsiteY2-98" fmla="*/ 0 h 4488001"/>
                <a:gd name="connsiteX3-99" fmla="*/ 2933807 w 4807279"/>
                <a:gd name="connsiteY3-100" fmla="*/ 1681776 h 4488001"/>
                <a:gd name="connsiteX4-101" fmla="*/ 3722325 w 4807279"/>
                <a:gd name="connsiteY4-102" fmla="*/ 1734454 h 4488001"/>
                <a:gd name="connsiteX5-103" fmla="*/ 4807279 w 4807279"/>
                <a:gd name="connsiteY5-104" fmla="*/ 1916929 h 4488001"/>
                <a:gd name="connsiteX6-105" fmla="*/ 3305076 w 4807279"/>
                <a:gd name="connsiteY6-106" fmla="*/ 2735682 h 4488001"/>
                <a:gd name="connsiteX7-107" fmla="*/ 3670631 w 4807279"/>
                <a:gd name="connsiteY7-108" fmla="*/ 4488001 h 4488001"/>
                <a:gd name="connsiteX8-109" fmla="*/ 2333081 w 4807279"/>
                <a:gd name="connsiteY8-110" fmla="*/ 3387031 h 4488001"/>
                <a:gd name="connsiteX9-111" fmla="*/ 760334 w 4807279"/>
                <a:gd name="connsiteY9-112" fmla="*/ 4440968 h 4488001"/>
                <a:gd name="connsiteX10-113" fmla="*/ 1361085 w 4807279"/>
                <a:gd name="connsiteY10-114" fmla="*/ 2735682 h 4488001"/>
                <a:gd name="connsiteX11-115" fmla="*/ 0 w 4807279"/>
                <a:gd name="connsiteY11-116" fmla="*/ 1846379 h 4488001"/>
                <a:gd name="connsiteX0-117" fmla="*/ 0 w 4807279"/>
                <a:gd name="connsiteY0-118" fmla="*/ 1728797 h 4370419"/>
                <a:gd name="connsiteX1-119" fmla="*/ 1732354 w 4807279"/>
                <a:gd name="connsiteY1-120" fmla="*/ 1564194 h 4370419"/>
                <a:gd name="connsiteX2-121" fmla="*/ 2497719 w 4807279"/>
                <a:gd name="connsiteY2-122" fmla="*/ 0 h 4370419"/>
                <a:gd name="connsiteX3-123" fmla="*/ 2933807 w 4807279"/>
                <a:gd name="connsiteY3-124" fmla="*/ 1564194 h 4370419"/>
                <a:gd name="connsiteX4-125" fmla="*/ 3722325 w 4807279"/>
                <a:gd name="connsiteY4-126" fmla="*/ 1616872 h 4370419"/>
                <a:gd name="connsiteX5-127" fmla="*/ 4807279 w 4807279"/>
                <a:gd name="connsiteY5-128" fmla="*/ 1799347 h 4370419"/>
                <a:gd name="connsiteX6-129" fmla="*/ 3305076 w 4807279"/>
                <a:gd name="connsiteY6-130" fmla="*/ 2618100 h 4370419"/>
                <a:gd name="connsiteX7-131" fmla="*/ 3670631 w 4807279"/>
                <a:gd name="connsiteY7-132" fmla="*/ 4370419 h 4370419"/>
                <a:gd name="connsiteX8-133" fmla="*/ 2333081 w 4807279"/>
                <a:gd name="connsiteY8-134" fmla="*/ 3269449 h 4370419"/>
                <a:gd name="connsiteX9-135" fmla="*/ 760334 w 4807279"/>
                <a:gd name="connsiteY9-136" fmla="*/ 4323386 h 4370419"/>
                <a:gd name="connsiteX10-137" fmla="*/ 1361085 w 4807279"/>
                <a:gd name="connsiteY10-138" fmla="*/ 2618100 h 4370419"/>
                <a:gd name="connsiteX11-139" fmla="*/ 0 w 4807279"/>
                <a:gd name="connsiteY11-140" fmla="*/ 1728797 h 4370419"/>
                <a:gd name="connsiteX0-141" fmla="*/ 0 w 4807279"/>
                <a:gd name="connsiteY0-142" fmla="*/ 1728797 h 4370419"/>
                <a:gd name="connsiteX1-143" fmla="*/ 1732354 w 4807279"/>
                <a:gd name="connsiteY1-144" fmla="*/ 1564194 h 4370419"/>
                <a:gd name="connsiteX2-145" fmla="*/ 2497719 w 4807279"/>
                <a:gd name="connsiteY2-146" fmla="*/ 0 h 4370419"/>
                <a:gd name="connsiteX3-147" fmla="*/ 2933807 w 4807279"/>
                <a:gd name="connsiteY3-148" fmla="*/ 1564194 h 4370419"/>
                <a:gd name="connsiteX4-149" fmla="*/ 3722325 w 4807279"/>
                <a:gd name="connsiteY4-150" fmla="*/ 1616872 h 4370419"/>
                <a:gd name="connsiteX5-151" fmla="*/ 4807279 w 4807279"/>
                <a:gd name="connsiteY5-152" fmla="*/ 1799347 h 4370419"/>
                <a:gd name="connsiteX6-153" fmla="*/ 3305076 w 4807279"/>
                <a:gd name="connsiteY6-154" fmla="*/ 2618100 h 4370419"/>
                <a:gd name="connsiteX7-155" fmla="*/ 3670631 w 4807279"/>
                <a:gd name="connsiteY7-156" fmla="*/ 4370419 h 4370419"/>
                <a:gd name="connsiteX8-157" fmla="*/ 2333081 w 4807279"/>
                <a:gd name="connsiteY8-158" fmla="*/ 3269449 h 4370419"/>
                <a:gd name="connsiteX9-159" fmla="*/ 642736 w 4807279"/>
                <a:gd name="connsiteY9-160" fmla="*/ 4299870 h 4370419"/>
                <a:gd name="connsiteX10-161" fmla="*/ 1361085 w 4807279"/>
                <a:gd name="connsiteY10-162" fmla="*/ 2618100 h 4370419"/>
                <a:gd name="connsiteX11-163" fmla="*/ 0 w 4807279"/>
                <a:gd name="connsiteY11-164" fmla="*/ 1728797 h 4370419"/>
                <a:gd name="connsiteX0-165" fmla="*/ 0 w 4807279"/>
                <a:gd name="connsiteY0-166" fmla="*/ 1590648 h 4232270"/>
                <a:gd name="connsiteX1-167" fmla="*/ 1732354 w 4807279"/>
                <a:gd name="connsiteY1-168" fmla="*/ 1426045 h 4232270"/>
                <a:gd name="connsiteX2-169" fmla="*/ 2359552 w 4807279"/>
                <a:gd name="connsiteY2-170" fmla="*/ 0 h 4232270"/>
                <a:gd name="connsiteX3-171" fmla="*/ 2933807 w 4807279"/>
                <a:gd name="connsiteY3-172" fmla="*/ 1426045 h 4232270"/>
                <a:gd name="connsiteX4-173" fmla="*/ 3722325 w 4807279"/>
                <a:gd name="connsiteY4-174" fmla="*/ 1478723 h 4232270"/>
                <a:gd name="connsiteX5-175" fmla="*/ 4807279 w 4807279"/>
                <a:gd name="connsiteY5-176" fmla="*/ 1661198 h 4232270"/>
                <a:gd name="connsiteX6-177" fmla="*/ 3305076 w 4807279"/>
                <a:gd name="connsiteY6-178" fmla="*/ 2479951 h 4232270"/>
                <a:gd name="connsiteX7-179" fmla="*/ 3670631 w 4807279"/>
                <a:gd name="connsiteY7-180" fmla="*/ 4232270 h 4232270"/>
                <a:gd name="connsiteX8-181" fmla="*/ 2333081 w 4807279"/>
                <a:gd name="connsiteY8-182" fmla="*/ 3131300 h 4232270"/>
                <a:gd name="connsiteX9-183" fmla="*/ 642736 w 4807279"/>
                <a:gd name="connsiteY9-184" fmla="*/ 4161721 h 4232270"/>
                <a:gd name="connsiteX10-185" fmla="*/ 1361085 w 4807279"/>
                <a:gd name="connsiteY10-186" fmla="*/ 2479951 h 4232270"/>
                <a:gd name="connsiteX11-187" fmla="*/ 0 w 4807279"/>
                <a:gd name="connsiteY11-188" fmla="*/ 1590648 h 4232270"/>
                <a:gd name="connsiteX0-189" fmla="*/ 0 w 4807279"/>
                <a:gd name="connsiteY0-190" fmla="*/ 1590648 h 4232270"/>
                <a:gd name="connsiteX1-191" fmla="*/ 1732354 w 4807279"/>
                <a:gd name="connsiteY1-192" fmla="*/ 1426045 h 4232270"/>
                <a:gd name="connsiteX2-193" fmla="*/ 2359552 w 4807279"/>
                <a:gd name="connsiteY2-194" fmla="*/ 0 h 4232270"/>
                <a:gd name="connsiteX3-195" fmla="*/ 2933807 w 4807279"/>
                <a:gd name="connsiteY3-196" fmla="*/ 1426045 h 4232270"/>
                <a:gd name="connsiteX4-197" fmla="*/ 3722325 w 4807279"/>
                <a:gd name="connsiteY4-198" fmla="*/ 1478723 h 4232270"/>
                <a:gd name="connsiteX5-199" fmla="*/ 4807279 w 4807279"/>
                <a:gd name="connsiteY5-200" fmla="*/ 1661198 h 4232270"/>
                <a:gd name="connsiteX6-201" fmla="*/ 3305076 w 4807279"/>
                <a:gd name="connsiteY6-202" fmla="*/ 2479951 h 4232270"/>
                <a:gd name="connsiteX7-203" fmla="*/ 3670631 w 4807279"/>
                <a:gd name="connsiteY7-204" fmla="*/ 4232270 h 4232270"/>
                <a:gd name="connsiteX8-205" fmla="*/ 2229456 w 4807279"/>
                <a:gd name="connsiteY8-206" fmla="*/ 2993151 h 4232270"/>
                <a:gd name="connsiteX9-207" fmla="*/ 642736 w 4807279"/>
                <a:gd name="connsiteY9-208" fmla="*/ 4161721 h 4232270"/>
                <a:gd name="connsiteX10-209" fmla="*/ 1361085 w 4807279"/>
                <a:gd name="connsiteY10-210" fmla="*/ 2479951 h 4232270"/>
                <a:gd name="connsiteX11-211" fmla="*/ 0 w 4807279"/>
                <a:gd name="connsiteY11-212" fmla="*/ 1590648 h 42322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67" y="connsiteY11-68"/>
                </a:cxn>
              </a:cxnLst>
              <a:rect l="l" t="t" r="r" b="b"/>
              <a:pathLst>
                <a:path w="4807279" h="4232270">
                  <a:moveTo>
                    <a:pt x="0" y="1590648"/>
                  </a:moveTo>
                  <a:lnTo>
                    <a:pt x="1732354" y="1426045"/>
                  </a:lnTo>
                  <a:lnTo>
                    <a:pt x="2359552" y="0"/>
                  </a:lnTo>
                  <a:lnTo>
                    <a:pt x="2933807" y="1426045"/>
                  </a:lnTo>
                  <a:cubicBezTo>
                    <a:pt x="3228006" y="1420088"/>
                    <a:pt x="3428126" y="1484680"/>
                    <a:pt x="3722325" y="1478723"/>
                  </a:cubicBezTo>
                  <a:lnTo>
                    <a:pt x="4807279" y="1661198"/>
                  </a:lnTo>
                  <a:lnTo>
                    <a:pt x="3305076" y="2479951"/>
                  </a:lnTo>
                  <a:lnTo>
                    <a:pt x="3670631" y="4232270"/>
                  </a:lnTo>
                  <a:lnTo>
                    <a:pt x="2229456" y="2993151"/>
                  </a:lnTo>
                  <a:lnTo>
                    <a:pt x="642736" y="4161721"/>
                  </a:lnTo>
                  <a:lnTo>
                    <a:pt x="1361085" y="2479951"/>
                  </a:lnTo>
                  <a:lnTo>
                    <a:pt x="0" y="1590648"/>
                  </a:ln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9" name="Picture 18" descr="lightbulb_RedWi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5690" y="4486594"/>
              <a:ext cx="817216" cy="1289708"/>
            </a:xfrm>
            <a:prstGeom prst="rect">
              <a:avLst/>
            </a:prstGeom>
            <a:noFill/>
            <a:effectLst/>
          </p:spPr>
        </p:pic>
      </p:grpSp>
      <p:grpSp>
        <p:nvGrpSpPr>
          <p:cNvPr id="5" name="Group 4"/>
          <p:cNvGrpSpPr/>
          <p:nvPr userDrawn="1"/>
        </p:nvGrpSpPr>
        <p:grpSpPr>
          <a:xfrm>
            <a:off x="12408024" y="6853276"/>
            <a:ext cx="3527393" cy="3458303"/>
            <a:chOff x="18586828" y="2962496"/>
            <a:chExt cx="4478380" cy="4390664"/>
          </a:xfrm>
        </p:grpSpPr>
        <p:sp>
          <p:nvSpPr>
            <p:cNvPr id="20" name="Oval 1"/>
            <p:cNvSpPr/>
            <p:nvPr userDrawn="1"/>
          </p:nvSpPr>
          <p:spPr bwMode="auto">
            <a:xfrm>
              <a:off x="18586828" y="2962496"/>
              <a:ext cx="4478380" cy="439066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38494 w 4684944"/>
                <a:gd name="connsiteY0-272" fmla="*/ 3244208 h 4165821"/>
                <a:gd name="connsiteX1-273" fmla="*/ 430253 w 4684944"/>
                <a:gd name="connsiteY1-274" fmla="*/ 871851 h 4165821"/>
                <a:gd name="connsiteX2-275" fmla="*/ 2499900 w 4684944"/>
                <a:gd name="connsiteY2-276" fmla="*/ 1349 h 4165821"/>
                <a:gd name="connsiteX3-277" fmla="*/ 4182380 w 4684944"/>
                <a:gd name="connsiteY3-278" fmla="*/ 775632 h 4165821"/>
                <a:gd name="connsiteX4-279" fmla="*/ 4568891 w 4684944"/>
                <a:gd name="connsiteY4-280" fmla="*/ 2859331 h 4165821"/>
                <a:gd name="connsiteX5-281" fmla="*/ 2422934 w 4684944"/>
                <a:gd name="connsiteY5-282" fmla="*/ 4158569 h 4165821"/>
                <a:gd name="connsiteX6-283" fmla="*/ 238494 w 4684944"/>
                <a:gd name="connsiteY6-284" fmla="*/ 3244208 h 41658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84944" h="4165821">
                  <a:moveTo>
                    <a:pt x="238494" y="3244208"/>
                  </a:moveTo>
                  <a:cubicBezTo>
                    <a:pt x="-118225" y="2631721"/>
                    <a:pt x="-90961" y="1585521"/>
                    <a:pt x="430253" y="871851"/>
                  </a:cubicBezTo>
                  <a:cubicBezTo>
                    <a:pt x="1009192" y="235155"/>
                    <a:pt x="1451230" y="-21103"/>
                    <a:pt x="2499900" y="1349"/>
                  </a:cubicBezTo>
                  <a:cubicBezTo>
                    <a:pt x="3548570" y="23801"/>
                    <a:pt x="4058827" y="661726"/>
                    <a:pt x="4182380" y="775632"/>
                  </a:cubicBezTo>
                  <a:cubicBezTo>
                    <a:pt x="4305933" y="600881"/>
                    <a:pt x="4942305" y="1910633"/>
                    <a:pt x="4568891" y="2859331"/>
                  </a:cubicBezTo>
                  <a:cubicBezTo>
                    <a:pt x="4080026" y="3942736"/>
                    <a:pt x="3144667" y="4094423"/>
                    <a:pt x="2422934" y="4158569"/>
                  </a:cubicBezTo>
                  <a:cubicBezTo>
                    <a:pt x="1701201" y="4222715"/>
                    <a:pt x="595213" y="3856695"/>
                    <a:pt x="238494" y="3244208"/>
                  </a:cubicBezTo>
                  <a:close/>
                </a:path>
              </a:pathLst>
            </a:custGeom>
            <a:solidFill>
              <a:schemeClr val="tx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6" name="5-Point Star 8"/>
            <p:cNvSpPr/>
            <p:nvPr userDrawn="1"/>
          </p:nvSpPr>
          <p:spPr bwMode="auto">
            <a:xfrm>
              <a:off x="18777655" y="3257600"/>
              <a:ext cx="4071529" cy="3584525"/>
            </a:xfrm>
            <a:custGeom>
              <a:avLst/>
              <a:gdLst>
                <a:gd name="connsiteX0" fmla="*/ 5 w 5089525"/>
                <a:gd name="connsiteY0" fmla="*/ 1705281 h 4464496"/>
                <a:gd name="connsiteX1" fmla="*/ 1944036 w 5089525"/>
                <a:gd name="connsiteY1" fmla="*/ 1705293 h 4464496"/>
                <a:gd name="connsiteX2" fmla="*/ 2544763 w 5089525"/>
                <a:gd name="connsiteY2" fmla="*/ 0 h 4464496"/>
                <a:gd name="connsiteX3" fmla="*/ 3145489 w 5089525"/>
                <a:gd name="connsiteY3" fmla="*/ 1705293 h 4464496"/>
                <a:gd name="connsiteX4" fmla="*/ 5089520 w 5089525"/>
                <a:gd name="connsiteY4" fmla="*/ 1705281 h 4464496"/>
                <a:gd name="connsiteX5" fmla="*/ 3516758 w 5089525"/>
                <a:gd name="connsiteY5" fmla="*/ 2759199 h 4464496"/>
                <a:gd name="connsiteX6" fmla="*/ 4117509 w 5089525"/>
                <a:gd name="connsiteY6" fmla="*/ 4464485 h 4464496"/>
                <a:gd name="connsiteX7" fmla="*/ 2544763 w 5089525"/>
                <a:gd name="connsiteY7" fmla="*/ 3410548 h 4464496"/>
                <a:gd name="connsiteX8" fmla="*/ 972016 w 5089525"/>
                <a:gd name="connsiteY8" fmla="*/ 4464485 h 4464496"/>
                <a:gd name="connsiteX9" fmla="*/ 1572767 w 5089525"/>
                <a:gd name="connsiteY9" fmla="*/ 2759199 h 4464496"/>
                <a:gd name="connsiteX10" fmla="*/ 5 w 5089525"/>
                <a:gd name="connsiteY10" fmla="*/ 1705281 h 4464496"/>
                <a:gd name="connsiteX0-1" fmla="*/ 0 w 5089515"/>
                <a:gd name="connsiteY0-2" fmla="*/ 1681764 h 4440968"/>
                <a:gd name="connsiteX1-3" fmla="*/ 1944031 w 5089515"/>
                <a:gd name="connsiteY1-4" fmla="*/ 1681776 h 4440968"/>
                <a:gd name="connsiteX2-5" fmla="*/ 2638837 w 5089515"/>
                <a:gd name="connsiteY2-6" fmla="*/ 0 h 4440968"/>
                <a:gd name="connsiteX3-7" fmla="*/ 3145484 w 5089515"/>
                <a:gd name="connsiteY3-8" fmla="*/ 1681776 h 4440968"/>
                <a:gd name="connsiteX4-9" fmla="*/ 5089515 w 5089515"/>
                <a:gd name="connsiteY4-10" fmla="*/ 1681764 h 4440968"/>
                <a:gd name="connsiteX5-11" fmla="*/ 3516753 w 5089515"/>
                <a:gd name="connsiteY5-12" fmla="*/ 2735682 h 4440968"/>
                <a:gd name="connsiteX6-13" fmla="*/ 4117504 w 5089515"/>
                <a:gd name="connsiteY6-14" fmla="*/ 4440968 h 4440968"/>
                <a:gd name="connsiteX7-15" fmla="*/ 2544758 w 5089515"/>
                <a:gd name="connsiteY7-16" fmla="*/ 3387031 h 4440968"/>
                <a:gd name="connsiteX8-17" fmla="*/ 972011 w 5089515"/>
                <a:gd name="connsiteY8-18" fmla="*/ 4440968 h 4440968"/>
                <a:gd name="connsiteX9-19" fmla="*/ 1572762 w 5089515"/>
                <a:gd name="connsiteY9-20" fmla="*/ 2735682 h 4440968"/>
                <a:gd name="connsiteX10-21" fmla="*/ 0 w 5089515"/>
                <a:gd name="connsiteY10-22" fmla="*/ 1681764 h 4440968"/>
                <a:gd name="connsiteX0-23" fmla="*/ 0 w 5089515"/>
                <a:gd name="connsiteY0-24" fmla="*/ 1681764 h 4440968"/>
                <a:gd name="connsiteX1-25" fmla="*/ 1944031 w 5089515"/>
                <a:gd name="connsiteY1-26" fmla="*/ 1681776 h 4440968"/>
                <a:gd name="connsiteX2-27" fmla="*/ 2638837 w 5089515"/>
                <a:gd name="connsiteY2-28" fmla="*/ 0 h 4440968"/>
                <a:gd name="connsiteX3-29" fmla="*/ 3145484 w 5089515"/>
                <a:gd name="connsiteY3-30" fmla="*/ 1681776 h 4440968"/>
                <a:gd name="connsiteX4-31" fmla="*/ 3934002 w 5089515"/>
                <a:gd name="connsiteY4-32" fmla="*/ 1734454 h 4440968"/>
                <a:gd name="connsiteX5-33" fmla="*/ 5089515 w 5089515"/>
                <a:gd name="connsiteY5-34" fmla="*/ 1681764 h 4440968"/>
                <a:gd name="connsiteX6-35" fmla="*/ 3516753 w 5089515"/>
                <a:gd name="connsiteY6-36" fmla="*/ 2735682 h 4440968"/>
                <a:gd name="connsiteX7-37" fmla="*/ 4117504 w 5089515"/>
                <a:gd name="connsiteY7-38" fmla="*/ 4440968 h 4440968"/>
                <a:gd name="connsiteX8-39" fmla="*/ 2544758 w 5089515"/>
                <a:gd name="connsiteY8-40" fmla="*/ 3387031 h 4440968"/>
                <a:gd name="connsiteX9-41" fmla="*/ 972011 w 5089515"/>
                <a:gd name="connsiteY9-42" fmla="*/ 4440968 h 4440968"/>
                <a:gd name="connsiteX10-43" fmla="*/ 1572762 w 5089515"/>
                <a:gd name="connsiteY10-44" fmla="*/ 2735682 h 4440968"/>
                <a:gd name="connsiteX11" fmla="*/ 0 w 5089515"/>
                <a:gd name="connsiteY11" fmla="*/ 1681764 h 4440968"/>
                <a:gd name="connsiteX0-45" fmla="*/ 0 w 4877838"/>
                <a:gd name="connsiteY0-46" fmla="*/ 1846379 h 4440968"/>
                <a:gd name="connsiteX1-47" fmla="*/ 1732354 w 4877838"/>
                <a:gd name="connsiteY1-48" fmla="*/ 1681776 h 4440968"/>
                <a:gd name="connsiteX2-49" fmla="*/ 2427160 w 4877838"/>
                <a:gd name="connsiteY2-50" fmla="*/ 0 h 4440968"/>
                <a:gd name="connsiteX3-51" fmla="*/ 2933807 w 4877838"/>
                <a:gd name="connsiteY3-52" fmla="*/ 1681776 h 4440968"/>
                <a:gd name="connsiteX4-53" fmla="*/ 3722325 w 4877838"/>
                <a:gd name="connsiteY4-54" fmla="*/ 1734454 h 4440968"/>
                <a:gd name="connsiteX5-55" fmla="*/ 4877838 w 4877838"/>
                <a:gd name="connsiteY5-56" fmla="*/ 1681764 h 4440968"/>
                <a:gd name="connsiteX6-57" fmla="*/ 3305076 w 4877838"/>
                <a:gd name="connsiteY6-58" fmla="*/ 2735682 h 4440968"/>
                <a:gd name="connsiteX7-59" fmla="*/ 3905827 w 4877838"/>
                <a:gd name="connsiteY7-60" fmla="*/ 4440968 h 4440968"/>
                <a:gd name="connsiteX8-61" fmla="*/ 2333081 w 4877838"/>
                <a:gd name="connsiteY8-62" fmla="*/ 3387031 h 4440968"/>
                <a:gd name="connsiteX9-63" fmla="*/ 760334 w 4877838"/>
                <a:gd name="connsiteY9-64" fmla="*/ 4440968 h 4440968"/>
                <a:gd name="connsiteX10-65" fmla="*/ 1361085 w 4877838"/>
                <a:gd name="connsiteY10-66" fmla="*/ 2735682 h 4440968"/>
                <a:gd name="connsiteX11-67" fmla="*/ 0 w 4877838"/>
                <a:gd name="connsiteY11-68" fmla="*/ 1846379 h 4440968"/>
                <a:gd name="connsiteX0-69" fmla="*/ 0 w 4877838"/>
                <a:gd name="connsiteY0-70" fmla="*/ 1846379 h 4488001"/>
                <a:gd name="connsiteX1-71" fmla="*/ 1732354 w 4877838"/>
                <a:gd name="connsiteY1-72" fmla="*/ 1681776 h 4488001"/>
                <a:gd name="connsiteX2-73" fmla="*/ 2427160 w 4877838"/>
                <a:gd name="connsiteY2-74" fmla="*/ 0 h 4488001"/>
                <a:gd name="connsiteX3-75" fmla="*/ 2933807 w 4877838"/>
                <a:gd name="connsiteY3-76" fmla="*/ 1681776 h 4488001"/>
                <a:gd name="connsiteX4-77" fmla="*/ 3722325 w 4877838"/>
                <a:gd name="connsiteY4-78" fmla="*/ 1734454 h 4488001"/>
                <a:gd name="connsiteX5-79" fmla="*/ 4877838 w 4877838"/>
                <a:gd name="connsiteY5-80" fmla="*/ 1681764 h 4488001"/>
                <a:gd name="connsiteX6-81" fmla="*/ 3305076 w 4877838"/>
                <a:gd name="connsiteY6-82" fmla="*/ 2735682 h 4488001"/>
                <a:gd name="connsiteX7-83" fmla="*/ 3670631 w 4877838"/>
                <a:gd name="connsiteY7-84" fmla="*/ 4488001 h 4488001"/>
                <a:gd name="connsiteX8-85" fmla="*/ 2333081 w 4877838"/>
                <a:gd name="connsiteY8-86" fmla="*/ 3387031 h 4488001"/>
                <a:gd name="connsiteX9-87" fmla="*/ 760334 w 4877838"/>
                <a:gd name="connsiteY9-88" fmla="*/ 4440968 h 4488001"/>
                <a:gd name="connsiteX10-89" fmla="*/ 1361085 w 4877838"/>
                <a:gd name="connsiteY10-90" fmla="*/ 2735682 h 4488001"/>
                <a:gd name="connsiteX11-91" fmla="*/ 0 w 4877838"/>
                <a:gd name="connsiteY11-92" fmla="*/ 1846379 h 4488001"/>
                <a:gd name="connsiteX0-93" fmla="*/ 0 w 4807279"/>
                <a:gd name="connsiteY0-94" fmla="*/ 1846379 h 4488001"/>
                <a:gd name="connsiteX1-95" fmla="*/ 1732354 w 4807279"/>
                <a:gd name="connsiteY1-96" fmla="*/ 1681776 h 4488001"/>
                <a:gd name="connsiteX2-97" fmla="*/ 2427160 w 4807279"/>
                <a:gd name="connsiteY2-98" fmla="*/ 0 h 4488001"/>
                <a:gd name="connsiteX3-99" fmla="*/ 2933807 w 4807279"/>
                <a:gd name="connsiteY3-100" fmla="*/ 1681776 h 4488001"/>
                <a:gd name="connsiteX4-101" fmla="*/ 3722325 w 4807279"/>
                <a:gd name="connsiteY4-102" fmla="*/ 1734454 h 4488001"/>
                <a:gd name="connsiteX5-103" fmla="*/ 4807279 w 4807279"/>
                <a:gd name="connsiteY5-104" fmla="*/ 1916929 h 4488001"/>
                <a:gd name="connsiteX6-105" fmla="*/ 3305076 w 4807279"/>
                <a:gd name="connsiteY6-106" fmla="*/ 2735682 h 4488001"/>
                <a:gd name="connsiteX7-107" fmla="*/ 3670631 w 4807279"/>
                <a:gd name="connsiteY7-108" fmla="*/ 4488001 h 4488001"/>
                <a:gd name="connsiteX8-109" fmla="*/ 2333081 w 4807279"/>
                <a:gd name="connsiteY8-110" fmla="*/ 3387031 h 4488001"/>
                <a:gd name="connsiteX9-111" fmla="*/ 760334 w 4807279"/>
                <a:gd name="connsiteY9-112" fmla="*/ 4440968 h 4488001"/>
                <a:gd name="connsiteX10-113" fmla="*/ 1361085 w 4807279"/>
                <a:gd name="connsiteY10-114" fmla="*/ 2735682 h 4488001"/>
                <a:gd name="connsiteX11-115" fmla="*/ 0 w 4807279"/>
                <a:gd name="connsiteY11-116" fmla="*/ 1846379 h 4488001"/>
                <a:gd name="connsiteX0-117" fmla="*/ 0 w 4807279"/>
                <a:gd name="connsiteY0-118" fmla="*/ 1728797 h 4370419"/>
                <a:gd name="connsiteX1-119" fmla="*/ 1732354 w 4807279"/>
                <a:gd name="connsiteY1-120" fmla="*/ 1564194 h 4370419"/>
                <a:gd name="connsiteX2-121" fmla="*/ 2497719 w 4807279"/>
                <a:gd name="connsiteY2-122" fmla="*/ 0 h 4370419"/>
                <a:gd name="connsiteX3-123" fmla="*/ 2933807 w 4807279"/>
                <a:gd name="connsiteY3-124" fmla="*/ 1564194 h 4370419"/>
                <a:gd name="connsiteX4-125" fmla="*/ 3722325 w 4807279"/>
                <a:gd name="connsiteY4-126" fmla="*/ 1616872 h 4370419"/>
                <a:gd name="connsiteX5-127" fmla="*/ 4807279 w 4807279"/>
                <a:gd name="connsiteY5-128" fmla="*/ 1799347 h 4370419"/>
                <a:gd name="connsiteX6-129" fmla="*/ 3305076 w 4807279"/>
                <a:gd name="connsiteY6-130" fmla="*/ 2618100 h 4370419"/>
                <a:gd name="connsiteX7-131" fmla="*/ 3670631 w 4807279"/>
                <a:gd name="connsiteY7-132" fmla="*/ 4370419 h 4370419"/>
                <a:gd name="connsiteX8-133" fmla="*/ 2333081 w 4807279"/>
                <a:gd name="connsiteY8-134" fmla="*/ 3269449 h 4370419"/>
                <a:gd name="connsiteX9-135" fmla="*/ 760334 w 4807279"/>
                <a:gd name="connsiteY9-136" fmla="*/ 4323386 h 4370419"/>
                <a:gd name="connsiteX10-137" fmla="*/ 1361085 w 4807279"/>
                <a:gd name="connsiteY10-138" fmla="*/ 2618100 h 4370419"/>
                <a:gd name="connsiteX11-139" fmla="*/ 0 w 4807279"/>
                <a:gd name="connsiteY11-140" fmla="*/ 1728797 h 4370419"/>
                <a:gd name="connsiteX0-141" fmla="*/ 0 w 4807279"/>
                <a:gd name="connsiteY0-142" fmla="*/ 1728797 h 4370419"/>
                <a:gd name="connsiteX1-143" fmla="*/ 1732354 w 4807279"/>
                <a:gd name="connsiteY1-144" fmla="*/ 1564194 h 4370419"/>
                <a:gd name="connsiteX2-145" fmla="*/ 2497719 w 4807279"/>
                <a:gd name="connsiteY2-146" fmla="*/ 0 h 4370419"/>
                <a:gd name="connsiteX3-147" fmla="*/ 2933807 w 4807279"/>
                <a:gd name="connsiteY3-148" fmla="*/ 1564194 h 4370419"/>
                <a:gd name="connsiteX4-149" fmla="*/ 3722325 w 4807279"/>
                <a:gd name="connsiteY4-150" fmla="*/ 1616872 h 4370419"/>
                <a:gd name="connsiteX5-151" fmla="*/ 4807279 w 4807279"/>
                <a:gd name="connsiteY5-152" fmla="*/ 1799347 h 4370419"/>
                <a:gd name="connsiteX6-153" fmla="*/ 3305076 w 4807279"/>
                <a:gd name="connsiteY6-154" fmla="*/ 2618100 h 4370419"/>
                <a:gd name="connsiteX7-155" fmla="*/ 3670631 w 4807279"/>
                <a:gd name="connsiteY7-156" fmla="*/ 4370419 h 4370419"/>
                <a:gd name="connsiteX8-157" fmla="*/ 2333081 w 4807279"/>
                <a:gd name="connsiteY8-158" fmla="*/ 3269449 h 4370419"/>
                <a:gd name="connsiteX9-159" fmla="*/ 642736 w 4807279"/>
                <a:gd name="connsiteY9-160" fmla="*/ 4299870 h 4370419"/>
                <a:gd name="connsiteX10-161" fmla="*/ 1361085 w 4807279"/>
                <a:gd name="connsiteY10-162" fmla="*/ 2618100 h 4370419"/>
                <a:gd name="connsiteX11-163" fmla="*/ 0 w 4807279"/>
                <a:gd name="connsiteY11-164" fmla="*/ 1728797 h 4370419"/>
                <a:gd name="connsiteX0-165" fmla="*/ 0 w 4807279"/>
                <a:gd name="connsiteY0-166" fmla="*/ 1590648 h 4232270"/>
                <a:gd name="connsiteX1-167" fmla="*/ 1732354 w 4807279"/>
                <a:gd name="connsiteY1-168" fmla="*/ 1426045 h 4232270"/>
                <a:gd name="connsiteX2-169" fmla="*/ 2359552 w 4807279"/>
                <a:gd name="connsiteY2-170" fmla="*/ 0 h 4232270"/>
                <a:gd name="connsiteX3-171" fmla="*/ 2933807 w 4807279"/>
                <a:gd name="connsiteY3-172" fmla="*/ 1426045 h 4232270"/>
                <a:gd name="connsiteX4-173" fmla="*/ 3722325 w 4807279"/>
                <a:gd name="connsiteY4-174" fmla="*/ 1478723 h 4232270"/>
                <a:gd name="connsiteX5-175" fmla="*/ 4807279 w 4807279"/>
                <a:gd name="connsiteY5-176" fmla="*/ 1661198 h 4232270"/>
                <a:gd name="connsiteX6-177" fmla="*/ 3305076 w 4807279"/>
                <a:gd name="connsiteY6-178" fmla="*/ 2479951 h 4232270"/>
                <a:gd name="connsiteX7-179" fmla="*/ 3670631 w 4807279"/>
                <a:gd name="connsiteY7-180" fmla="*/ 4232270 h 4232270"/>
                <a:gd name="connsiteX8-181" fmla="*/ 2333081 w 4807279"/>
                <a:gd name="connsiteY8-182" fmla="*/ 3131300 h 4232270"/>
                <a:gd name="connsiteX9-183" fmla="*/ 642736 w 4807279"/>
                <a:gd name="connsiteY9-184" fmla="*/ 4161721 h 4232270"/>
                <a:gd name="connsiteX10-185" fmla="*/ 1361085 w 4807279"/>
                <a:gd name="connsiteY10-186" fmla="*/ 2479951 h 4232270"/>
                <a:gd name="connsiteX11-187" fmla="*/ 0 w 4807279"/>
                <a:gd name="connsiteY11-188" fmla="*/ 1590648 h 4232270"/>
                <a:gd name="connsiteX0-189" fmla="*/ 0 w 4807279"/>
                <a:gd name="connsiteY0-190" fmla="*/ 1590648 h 4232270"/>
                <a:gd name="connsiteX1-191" fmla="*/ 1732354 w 4807279"/>
                <a:gd name="connsiteY1-192" fmla="*/ 1426045 h 4232270"/>
                <a:gd name="connsiteX2-193" fmla="*/ 2359552 w 4807279"/>
                <a:gd name="connsiteY2-194" fmla="*/ 0 h 4232270"/>
                <a:gd name="connsiteX3-195" fmla="*/ 2933807 w 4807279"/>
                <a:gd name="connsiteY3-196" fmla="*/ 1426045 h 4232270"/>
                <a:gd name="connsiteX4-197" fmla="*/ 3722325 w 4807279"/>
                <a:gd name="connsiteY4-198" fmla="*/ 1478723 h 4232270"/>
                <a:gd name="connsiteX5-199" fmla="*/ 4807279 w 4807279"/>
                <a:gd name="connsiteY5-200" fmla="*/ 1661198 h 4232270"/>
                <a:gd name="connsiteX6-201" fmla="*/ 3305076 w 4807279"/>
                <a:gd name="connsiteY6-202" fmla="*/ 2479951 h 4232270"/>
                <a:gd name="connsiteX7-203" fmla="*/ 3670631 w 4807279"/>
                <a:gd name="connsiteY7-204" fmla="*/ 4232270 h 4232270"/>
                <a:gd name="connsiteX8-205" fmla="*/ 2229456 w 4807279"/>
                <a:gd name="connsiteY8-206" fmla="*/ 2993151 h 4232270"/>
                <a:gd name="connsiteX9-207" fmla="*/ 642736 w 4807279"/>
                <a:gd name="connsiteY9-208" fmla="*/ 4161721 h 4232270"/>
                <a:gd name="connsiteX10-209" fmla="*/ 1361085 w 4807279"/>
                <a:gd name="connsiteY10-210" fmla="*/ 2479951 h 4232270"/>
                <a:gd name="connsiteX11-211" fmla="*/ 0 w 4807279"/>
                <a:gd name="connsiteY11-212" fmla="*/ 1590648 h 42322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67" y="connsiteY11-68"/>
                </a:cxn>
              </a:cxnLst>
              <a:rect l="l" t="t" r="r" b="b"/>
              <a:pathLst>
                <a:path w="4807279" h="4232270">
                  <a:moveTo>
                    <a:pt x="0" y="1590648"/>
                  </a:moveTo>
                  <a:lnTo>
                    <a:pt x="1732354" y="1426045"/>
                  </a:lnTo>
                  <a:lnTo>
                    <a:pt x="2359552" y="0"/>
                  </a:lnTo>
                  <a:lnTo>
                    <a:pt x="2933807" y="1426045"/>
                  </a:lnTo>
                  <a:cubicBezTo>
                    <a:pt x="3228006" y="1420088"/>
                    <a:pt x="3428126" y="1484680"/>
                    <a:pt x="3722325" y="1478723"/>
                  </a:cubicBezTo>
                  <a:lnTo>
                    <a:pt x="4807279" y="1661198"/>
                  </a:lnTo>
                  <a:lnTo>
                    <a:pt x="3305076" y="2479951"/>
                  </a:lnTo>
                  <a:lnTo>
                    <a:pt x="3670631" y="4232270"/>
                  </a:lnTo>
                  <a:lnTo>
                    <a:pt x="2229456" y="2993151"/>
                  </a:lnTo>
                  <a:lnTo>
                    <a:pt x="642736" y="4161721"/>
                  </a:lnTo>
                  <a:lnTo>
                    <a:pt x="1361085" y="2479951"/>
                  </a:lnTo>
                  <a:lnTo>
                    <a:pt x="0" y="1590648"/>
                  </a:lnTo>
                  <a:close/>
                </a:path>
              </a:pathLst>
            </a:custGeom>
            <a:solidFill>
              <a:schemeClr val="accent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27" name="Group 26"/>
            <p:cNvGrpSpPr/>
            <p:nvPr userDrawn="1"/>
          </p:nvGrpSpPr>
          <p:grpSpPr>
            <a:xfrm>
              <a:off x="20245953" y="4481736"/>
              <a:ext cx="1024594" cy="1208194"/>
              <a:chOff x="13416136" y="3608777"/>
              <a:chExt cx="2160240" cy="2547342"/>
            </a:xfrm>
          </p:grpSpPr>
          <p:pic>
            <p:nvPicPr>
              <p:cNvPr id="28" name="Picture 27" descr="WomanIcon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4424248" y="3617640"/>
                <a:ext cx="1152128" cy="2538479"/>
              </a:xfrm>
              <a:prstGeom prst="rect">
                <a:avLst/>
              </a:prstGeom>
            </p:spPr>
          </p:pic>
          <p:pic>
            <p:nvPicPr>
              <p:cNvPr id="33" name="Picture 32" descr="ManIcon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16136" y="3608777"/>
                <a:ext cx="964244" cy="2520900"/>
              </a:xfrm>
              <a:prstGeom prst="rect">
                <a:avLst/>
              </a:prstGeom>
            </p:spPr>
          </p:pic>
        </p:grpSp>
      </p:grpSp>
      <p:grpSp>
        <p:nvGrpSpPr>
          <p:cNvPr id="3" name="Group 2"/>
          <p:cNvGrpSpPr/>
          <p:nvPr userDrawn="1"/>
        </p:nvGrpSpPr>
        <p:grpSpPr>
          <a:xfrm>
            <a:off x="2111879" y="6969519"/>
            <a:ext cx="3527393" cy="3458303"/>
            <a:chOff x="7079432" y="2962496"/>
            <a:chExt cx="4478380" cy="4390664"/>
          </a:xfrm>
        </p:grpSpPr>
        <p:sp>
          <p:nvSpPr>
            <p:cNvPr id="22" name="Oval 1"/>
            <p:cNvSpPr/>
            <p:nvPr userDrawn="1"/>
          </p:nvSpPr>
          <p:spPr bwMode="auto">
            <a:xfrm>
              <a:off x="7079432" y="2962496"/>
              <a:ext cx="4478380" cy="439066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38494 w 4684944"/>
                <a:gd name="connsiteY0-272" fmla="*/ 3244208 h 4165821"/>
                <a:gd name="connsiteX1-273" fmla="*/ 430253 w 4684944"/>
                <a:gd name="connsiteY1-274" fmla="*/ 871851 h 4165821"/>
                <a:gd name="connsiteX2-275" fmla="*/ 2499900 w 4684944"/>
                <a:gd name="connsiteY2-276" fmla="*/ 1349 h 4165821"/>
                <a:gd name="connsiteX3-277" fmla="*/ 4182380 w 4684944"/>
                <a:gd name="connsiteY3-278" fmla="*/ 775632 h 4165821"/>
                <a:gd name="connsiteX4-279" fmla="*/ 4568891 w 4684944"/>
                <a:gd name="connsiteY4-280" fmla="*/ 2859331 h 4165821"/>
                <a:gd name="connsiteX5-281" fmla="*/ 2422934 w 4684944"/>
                <a:gd name="connsiteY5-282" fmla="*/ 4158569 h 4165821"/>
                <a:gd name="connsiteX6-283" fmla="*/ 238494 w 4684944"/>
                <a:gd name="connsiteY6-284" fmla="*/ 3244208 h 41658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84944" h="4165821">
                  <a:moveTo>
                    <a:pt x="238494" y="3244208"/>
                  </a:moveTo>
                  <a:cubicBezTo>
                    <a:pt x="-118225" y="2631721"/>
                    <a:pt x="-90961" y="1585521"/>
                    <a:pt x="430253" y="871851"/>
                  </a:cubicBezTo>
                  <a:cubicBezTo>
                    <a:pt x="1009192" y="235155"/>
                    <a:pt x="1451230" y="-21103"/>
                    <a:pt x="2499900" y="1349"/>
                  </a:cubicBezTo>
                  <a:cubicBezTo>
                    <a:pt x="3548570" y="23801"/>
                    <a:pt x="4058827" y="661726"/>
                    <a:pt x="4182380" y="775632"/>
                  </a:cubicBezTo>
                  <a:cubicBezTo>
                    <a:pt x="4305933" y="600881"/>
                    <a:pt x="4942305" y="1910633"/>
                    <a:pt x="4568891" y="2859331"/>
                  </a:cubicBezTo>
                  <a:cubicBezTo>
                    <a:pt x="4080026" y="3942736"/>
                    <a:pt x="3144667" y="4094423"/>
                    <a:pt x="2422934" y="4158569"/>
                  </a:cubicBezTo>
                  <a:cubicBezTo>
                    <a:pt x="1701201" y="4222715"/>
                    <a:pt x="595213" y="3856695"/>
                    <a:pt x="238494" y="3244208"/>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4" name="5-Point Star 8"/>
            <p:cNvSpPr/>
            <p:nvPr userDrawn="1"/>
          </p:nvSpPr>
          <p:spPr bwMode="auto">
            <a:xfrm>
              <a:off x="7367464" y="3257600"/>
              <a:ext cx="4071529" cy="3584525"/>
            </a:xfrm>
            <a:custGeom>
              <a:avLst/>
              <a:gdLst>
                <a:gd name="connsiteX0" fmla="*/ 5 w 5089525"/>
                <a:gd name="connsiteY0" fmla="*/ 1705281 h 4464496"/>
                <a:gd name="connsiteX1" fmla="*/ 1944036 w 5089525"/>
                <a:gd name="connsiteY1" fmla="*/ 1705293 h 4464496"/>
                <a:gd name="connsiteX2" fmla="*/ 2544763 w 5089525"/>
                <a:gd name="connsiteY2" fmla="*/ 0 h 4464496"/>
                <a:gd name="connsiteX3" fmla="*/ 3145489 w 5089525"/>
                <a:gd name="connsiteY3" fmla="*/ 1705293 h 4464496"/>
                <a:gd name="connsiteX4" fmla="*/ 5089520 w 5089525"/>
                <a:gd name="connsiteY4" fmla="*/ 1705281 h 4464496"/>
                <a:gd name="connsiteX5" fmla="*/ 3516758 w 5089525"/>
                <a:gd name="connsiteY5" fmla="*/ 2759199 h 4464496"/>
                <a:gd name="connsiteX6" fmla="*/ 4117509 w 5089525"/>
                <a:gd name="connsiteY6" fmla="*/ 4464485 h 4464496"/>
                <a:gd name="connsiteX7" fmla="*/ 2544763 w 5089525"/>
                <a:gd name="connsiteY7" fmla="*/ 3410548 h 4464496"/>
                <a:gd name="connsiteX8" fmla="*/ 972016 w 5089525"/>
                <a:gd name="connsiteY8" fmla="*/ 4464485 h 4464496"/>
                <a:gd name="connsiteX9" fmla="*/ 1572767 w 5089525"/>
                <a:gd name="connsiteY9" fmla="*/ 2759199 h 4464496"/>
                <a:gd name="connsiteX10" fmla="*/ 5 w 5089525"/>
                <a:gd name="connsiteY10" fmla="*/ 1705281 h 4464496"/>
                <a:gd name="connsiteX0-1" fmla="*/ 0 w 5089515"/>
                <a:gd name="connsiteY0-2" fmla="*/ 1681764 h 4440968"/>
                <a:gd name="connsiteX1-3" fmla="*/ 1944031 w 5089515"/>
                <a:gd name="connsiteY1-4" fmla="*/ 1681776 h 4440968"/>
                <a:gd name="connsiteX2-5" fmla="*/ 2638837 w 5089515"/>
                <a:gd name="connsiteY2-6" fmla="*/ 0 h 4440968"/>
                <a:gd name="connsiteX3-7" fmla="*/ 3145484 w 5089515"/>
                <a:gd name="connsiteY3-8" fmla="*/ 1681776 h 4440968"/>
                <a:gd name="connsiteX4-9" fmla="*/ 5089515 w 5089515"/>
                <a:gd name="connsiteY4-10" fmla="*/ 1681764 h 4440968"/>
                <a:gd name="connsiteX5-11" fmla="*/ 3516753 w 5089515"/>
                <a:gd name="connsiteY5-12" fmla="*/ 2735682 h 4440968"/>
                <a:gd name="connsiteX6-13" fmla="*/ 4117504 w 5089515"/>
                <a:gd name="connsiteY6-14" fmla="*/ 4440968 h 4440968"/>
                <a:gd name="connsiteX7-15" fmla="*/ 2544758 w 5089515"/>
                <a:gd name="connsiteY7-16" fmla="*/ 3387031 h 4440968"/>
                <a:gd name="connsiteX8-17" fmla="*/ 972011 w 5089515"/>
                <a:gd name="connsiteY8-18" fmla="*/ 4440968 h 4440968"/>
                <a:gd name="connsiteX9-19" fmla="*/ 1572762 w 5089515"/>
                <a:gd name="connsiteY9-20" fmla="*/ 2735682 h 4440968"/>
                <a:gd name="connsiteX10-21" fmla="*/ 0 w 5089515"/>
                <a:gd name="connsiteY10-22" fmla="*/ 1681764 h 4440968"/>
                <a:gd name="connsiteX0-23" fmla="*/ 0 w 5089515"/>
                <a:gd name="connsiteY0-24" fmla="*/ 1681764 h 4440968"/>
                <a:gd name="connsiteX1-25" fmla="*/ 1944031 w 5089515"/>
                <a:gd name="connsiteY1-26" fmla="*/ 1681776 h 4440968"/>
                <a:gd name="connsiteX2-27" fmla="*/ 2638837 w 5089515"/>
                <a:gd name="connsiteY2-28" fmla="*/ 0 h 4440968"/>
                <a:gd name="connsiteX3-29" fmla="*/ 3145484 w 5089515"/>
                <a:gd name="connsiteY3-30" fmla="*/ 1681776 h 4440968"/>
                <a:gd name="connsiteX4-31" fmla="*/ 3934002 w 5089515"/>
                <a:gd name="connsiteY4-32" fmla="*/ 1734454 h 4440968"/>
                <a:gd name="connsiteX5-33" fmla="*/ 5089515 w 5089515"/>
                <a:gd name="connsiteY5-34" fmla="*/ 1681764 h 4440968"/>
                <a:gd name="connsiteX6-35" fmla="*/ 3516753 w 5089515"/>
                <a:gd name="connsiteY6-36" fmla="*/ 2735682 h 4440968"/>
                <a:gd name="connsiteX7-37" fmla="*/ 4117504 w 5089515"/>
                <a:gd name="connsiteY7-38" fmla="*/ 4440968 h 4440968"/>
                <a:gd name="connsiteX8-39" fmla="*/ 2544758 w 5089515"/>
                <a:gd name="connsiteY8-40" fmla="*/ 3387031 h 4440968"/>
                <a:gd name="connsiteX9-41" fmla="*/ 972011 w 5089515"/>
                <a:gd name="connsiteY9-42" fmla="*/ 4440968 h 4440968"/>
                <a:gd name="connsiteX10-43" fmla="*/ 1572762 w 5089515"/>
                <a:gd name="connsiteY10-44" fmla="*/ 2735682 h 4440968"/>
                <a:gd name="connsiteX11" fmla="*/ 0 w 5089515"/>
                <a:gd name="connsiteY11" fmla="*/ 1681764 h 4440968"/>
                <a:gd name="connsiteX0-45" fmla="*/ 0 w 4877838"/>
                <a:gd name="connsiteY0-46" fmla="*/ 1846379 h 4440968"/>
                <a:gd name="connsiteX1-47" fmla="*/ 1732354 w 4877838"/>
                <a:gd name="connsiteY1-48" fmla="*/ 1681776 h 4440968"/>
                <a:gd name="connsiteX2-49" fmla="*/ 2427160 w 4877838"/>
                <a:gd name="connsiteY2-50" fmla="*/ 0 h 4440968"/>
                <a:gd name="connsiteX3-51" fmla="*/ 2933807 w 4877838"/>
                <a:gd name="connsiteY3-52" fmla="*/ 1681776 h 4440968"/>
                <a:gd name="connsiteX4-53" fmla="*/ 3722325 w 4877838"/>
                <a:gd name="connsiteY4-54" fmla="*/ 1734454 h 4440968"/>
                <a:gd name="connsiteX5-55" fmla="*/ 4877838 w 4877838"/>
                <a:gd name="connsiteY5-56" fmla="*/ 1681764 h 4440968"/>
                <a:gd name="connsiteX6-57" fmla="*/ 3305076 w 4877838"/>
                <a:gd name="connsiteY6-58" fmla="*/ 2735682 h 4440968"/>
                <a:gd name="connsiteX7-59" fmla="*/ 3905827 w 4877838"/>
                <a:gd name="connsiteY7-60" fmla="*/ 4440968 h 4440968"/>
                <a:gd name="connsiteX8-61" fmla="*/ 2333081 w 4877838"/>
                <a:gd name="connsiteY8-62" fmla="*/ 3387031 h 4440968"/>
                <a:gd name="connsiteX9-63" fmla="*/ 760334 w 4877838"/>
                <a:gd name="connsiteY9-64" fmla="*/ 4440968 h 4440968"/>
                <a:gd name="connsiteX10-65" fmla="*/ 1361085 w 4877838"/>
                <a:gd name="connsiteY10-66" fmla="*/ 2735682 h 4440968"/>
                <a:gd name="connsiteX11-67" fmla="*/ 0 w 4877838"/>
                <a:gd name="connsiteY11-68" fmla="*/ 1846379 h 4440968"/>
                <a:gd name="connsiteX0-69" fmla="*/ 0 w 4877838"/>
                <a:gd name="connsiteY0-70" fmla="*/ 1846379 h 4488001"/>
                <a:gd name="connsiteX1-71" fmla="*/ 1732354 w 4877838"/>
                <a:gd name="connsiteY1-72" fmla="*/ 1681776 h 4488001"/>
                <a:gd name="connsiteX2-73" fmla="*/ 2427160 w 4877838"/>
                <a:gd name="connsiteY2-74" fmla="*/ 0 h 4488001"/>
                <a:gd name="connsiteX3-75" fmla="*/ 2933807 w 4877838"/>
                <a:gd name="connsiteY3-76" fmla="*/ 1681776 h 4488001"/>
                <a:gd name="connsiteX4-77" fmla="*/ 3722325 w 4877838"/>
                <a:gd name="connsiteY4-78" fmla="*/ 1734454 h 4488001"/>
                <a:gd name="connsiteX5-79" fmla="*/ 4877838 w 4877838"/>
                <a:gd name="connsiteY5-80" fmla="*/ 1681764 h 4488001"/>
                <a:gd name="connsiteX6-81" fmla="*/ 3305076 w 4877838"/>
                <a:gd name="connsiteY6-82" fmla="*/ 2735682 h 4488001"/>
                <a:gd name="connsiteX7-83" fmla="*/ 3670631 w 4877838"/>
                <a:gd name="connsiteY7-84" fmla="*/ 4488001 h 4488001"/>
                <a:gd name="connsiteX8-85" fmla="*/ 2333081 w 4877838"/>
                <a:gd name="connsiteY8-86" fmla="*/ 3387031 h 4488001"/>
                <a:gd name="connsiteX9-87" fmla="*/ 760334 w 4877838"/>
                <a:gd name="connsiteY9-88" fmla="*/ 4440968 h 4488001"/>
                <a:gd name="connsiteX10-89" fmla="*/ 1361085 w 4877838"/>
                <a:gd name="connsiteY10-90" fmla="*/ 2735682 h 4488001"/>
                <a:gd name="connsiteX11-91" fmla="*/ 0 w 4877838"/>
                <a:gd name="connsiteY11-92" fmla="*/ 1846379 h 4488001"/>
                <a:gd name="connsiteX0-93" fmla="*/ 0 w 4807279"/>
                <a:gd name="connsiteY0-94" fmla="*/ 1846379 h 4488001"/>
                <a:gd name="connsiteX1-95" fmla="*/ 1732354 w 4807279"/>
                <a:gd name="connsiteY1-96" fmla="*/ 1681776 h 4488001"/>
                <a:gd name="connsiteX2-97" fmla="*/ 2427160 w 4807279"/>
                <a:gd name="connsiteY2-98" fmla="*/ 0 h 4488001"/>
                <a:gd name="connsiteX3-99" fmla="*/ 2933807 w 4807279"/>
                <a:gd name="connsiteY3-100" fmla="*/ 1681776 h 4488001"/>
                <a:gd name="connsiteX4-101" fmla="*/ 3722325 w 4807279"/>
                <a:gd name="connsiteY4-102" fmla="*/ 1734454 h 4488001"/>
                <a:gd name="connsiteX5-103" fmla="*/ 4807279 w 4807279"/>
                <a:gd name="connsiteY5-104" fmla="*/ 1916929 h 4488001"/>
                <a:gd name="connsiteX6-105" fmla="*/ 3305076 w 4807279"/>
                <a:gd name="connsiteY6-106" fmla="*/ 2735682 h 4488001"/>
                <a:gd name="connsiteX7-107" fmla="*/ 3670631 w 4807279"/>
                <a:gd name="connsiteY7-108" fmla="*/ 4488001 h 4488001"/>
                <a:gd name="connsiteX8-109" fmla="*/ 2333081 w 4807279"/>
                <a:gd name="connsiteY8-110" fmla="*/ 3387031 h 4488001"/>
                <a:gd name="connsiteX9-111" fmla="*/ 760334 w 4807279"/>
                <a:gd name="connsiteY9-112" fmla="*/ 4440968 h 4488001"/>
                <a:gd name="connsiteX10-113" fmla="*/ 1361085 w 4807279"/>
                <a:gd name="connsiteY10-114" fmla="*/ 2735682 h 4488001"/>
                <a:gd name="connsiteX11-115" fmla="*/ 0 w 4807279"/>
                <a:gd name="connsiteY11-116" fmla="*/ 1846379 h 4488001"/>
                <a:gd name="connsiteX0-117" fmla="*/ 0 w 4807279"/>
                <a:gd name="connsiteY0-118" fmla="*/ 1728797 h 4370419"/>
                <a:gd name="connsiteX1-119" fmla="*/ 1732354 w 4807279"/>
                <a:gd name="connsiteY1-120" fmla="*/ 1564194 h 4370419"/>
                <a:gd name="connsiteX2-121" fmla="*/ 2497719 w 4807279"/>
                <a:gd name="connsiteY2-122" fmla="*/ 0 h 4370419"/>
                <a:gd name="connsiteX3-123" fmla="*/ 2933807 w 4807279"/>
                <a:gd name="connsiteY3-124" fmla="*/ 1564194 h 4370419"/>
                <a:gd name="connsiteX4-125" fmla="*/ 3722325 w 4807279"/>
                <a:gd name="connsiteY4-126" fmla="*/ 1616872 h 4370419"/>
                <a:gd name="connsiteX5-127" fmla="*/ 4807279 w 4807279"/>
                <a:gd name="connsiteY5-128" fmla="*/ 1799347 h 4370419"/>
                <a:gd name="connsiteX6-129" fmla="*/ 3305076 w 4807279"/>
                <a:gd name="connsiteY6-130" fmla="*/ 2618100 h 4370419"/>
                <a:gd name="connsiteX7-131" fmla="*/ 3670631 w 4807279"/>
                <a:gd name="connsiteY7-132" fmla="*/ 4370419 h 4370419"/>
                <a:gd name="connsiteX8-133" fmla="*/ 2333081 w 4807279"/>
                <a:gd name="connsiteY8-134" fmla="*/ 3269449 h 4370419"/>
                <a:gd name="connsiteX9-135" fmla="*/ 760334 w 4807279"/>
                <a:gd name="connsiteY9-136" fmla="*/ 4323386 h 4370419"/>
                <a:gd name="connsiteX10-137" fmla="*/ 1361085 w 4807279"/>
                <a:gd name="connsiteY10-138" fmla="*/ 2618100 h 4370419"/>
                <a:gd name="connsiteX11-139" fmla="*/ 0 w 4807279"/>
                <a:gd name="connsiteY11-140" fmla="*/ 1728797 h 4370419"/>
                <a:gd name="connsiteX0-141" fmla="*/ 0 w 4807279"/>
                <a:gd name="connsiteY0-142" fmla="*/ 1728797 h 4370419"/>
                <a:gd name="connsiteX1-143" fmla="*/ 1732354 w 4807279"/>
                <a:gd name="connsiteY1-144" fmla="*/ 1564194 h 4370419"/>
                <a:gd name="connsiteX2-145" fmla="*/ 2497719 w 4807279"/>
                <a:gd name="connsiteY2-146" fmla="*/ 0 h 4370419"/>
                <a:gd name="connsiteX3-147" fmla="*/ 2933807 w 4807279"/>
                <a:gd name="connsiteY3-148" fmla="*/ 1564194 h 4370419"/>
                <a:gd name="connsiteX4-149" fmla="*/ 3722325 w 4807279"/>
                <a:gd name="connsiteY4-150" fmla="*/ 1616872 h 4370419"/>
                <a:gd name="connsiteX5-151" fmla="*/ 4807279 w 4807279"/>
                <a:gd name="connsiteY5-152" fmla="*/ 1799347 h 4370419"/>
                <a:gd name="connsiteX6-153" fmla="*/ 3305076 w 4807279"/>
                <a:gd name="connsiteY6-154" fmla="*/ 2618100 h 4370419"/>
                <a:gd name="connsiteX7-155" fmla="*/ 3670631 w 4807279"/>
                <a:gd name="connsiteY7-156" fmla="*/ 4370419 h 4370419"/>
                <a:gd name="connsiteX8-157" fmla="*/ 2333081 w 4807279"/>
                <a:gd name="connsiteY8-158" fmla="*/ 3269449 h 4370419"/>
                <a:gd name="connsiteX9-159" fmla="*/ 642736 w 4807279"/>
                <a:gd name="connsiteY9-160" fmla="*/ 4299870 h 4370419"/>
                <a:gd name="connsiteX10-161" fmla="*/ 1361085 w 4807279"/>
                <a:gd name="connsiteY10-162" fmla="*/ 2618100 h 4370419"/>
                <a:gd name="connsiteX11-163" fmla="*/ 0 w 4807279"/>
                <a:gd name="connsiteY11-164" fmla="*/ 1728797 h 4370419"/>
                <a:gd name="connsiteX0-165" fmla="*/ 0 w 4807279"/>
                <a:gd name="connsiteY0-166" fmla="*/ 1590648 h 4232270"/>
                <a:gd name="connsiteX1-167" fmla="*/ 1732354 w 4807279"/>
                <a:gd name="connsiteY1-168" fmla="*/ 1426045 h 4232270"/>
                <a:gd name="connsiteX2-169" fmla="*/ 2359552 w 4807279"/>
                <a:gd name="connsiteY2-170" fmla="*/ 0 h 4232270"/>
                <a:gd name="connsiteX3-171" fmla="*/ 2933807 w 4807279"/>
                <a:gd name="connsiteY3-172" fmla="*/ 1426045 h 4232270"/>
                <a:gd name="connsiteX4-173" fmla="*/ 3722325 w 4807279"/>
                <a:gd name="connsiteY4-174" fmla="*/ 1478723 h 4232270"/>
                <a:gd name="connsiteX5-175" fmla="*/ 4807279 w 4807279"/>
                <a:gd name="connsiteY5-176" fmla="*/ 1661198 h 4232270"/>
                <a:gd name="connsiteX6-177" fmla="*/ 3305076 w 4807279"/>
                <a:gd name="connsiteY6-178" fmla="*/ 2479951 h 4232270"/>
                <a:gd name="connsiteX7-179" fmla="*/ 3670631 w 4807279"/>
                <a:gd name="connsiteY7-180" fmla="*/ 4232270 h 4232270"/>
                <a:gd name="connsiteX8-181" fmla="*/ 2333081 w 4807279"/>
                <a:gd name="connsiteY8-182" fmla="*/ 3131300 h 4232270"/>
                <a:gd name="connsiteX9-183" fmla="*/ 642736 w 4807279"/>
                <a:gd name="connsiteY9-184" fmla="*/ 4161721 h 4232270"/>
                <a:gd name="connsiteX10-185" fmla="*/ 1361085 w 4807279"/>
                <a:gd name="connsiteY10-186" fmla="*/ 2479951 h 4232270"/>
                <a:gd name="connsiteX11-187" fmla="*/ 0 w 4807279"/>
                <a:gd name="connsiteY11-188" fmla="*/ 1590648 h 4232270"/>
                <a:gd name="connsiteX0-189" fmla="*/ 0 w 4807279"/>
                <a:gd name="connsiteY0-190" fmla="*/ 1590648 h 4232270"/>
                <a:gd name="connsiteX1-191" fmla="*/ 1732354 w 4807279"/>
                <a:gd name="connsiteY1-192" fmla="*/ 1426045 h 4232270"/>
                <a:gd name="connsiteX2-193" fmla="*/ 2359552 w 4807279"/>
                <a:gd name="connsiteY2-194" fmla="*/ 0 h 4232270"/>
                <a:gd name="connsiteX3-195" fmla="*/ 2933807 w 4807279"/>
                <a:gd name="connsiteY3-196" fmla="*/ 1426045 h 4232270"/>
                <a:gd name="connsiteX4-197" fmla="*/ 3722325 w 4807279"/>
                <a:gd name="connsiteY4-198" fmla="*/ 1478723 h 4232270"/>
                <a:gd name="connsiteX5-199" fmla="*/ 4807279 w 4807279"/>
                <a:gd name="connsiteY5-200" fmla="*/ 1661198 h 4232270"/>
                <a:gd name="connsiteX6-201" fmla="*/ 3305076 w 4807279"/>
                <a:gd name="connsiteY6-202" fmla="*/ 2479951 h 4232270"/>
                <a:gd name="connsiteX7-203" fmla="*/ 3670631 w 4807279"/>
                <a:gd name="connsiteY7-204" fmla="*/ 4232270 h 4232270"/>
                <a:gd name="connsiteX8-205" fmla="*/ 2229456 w 4807279"/>
                <a:gd name="connsiteY8-206" fmla="*/ 2993151 h 4232270"/>
                <a:gd name="connsiteX9-207" fmla="*/ 642736 w 4807279"/>
                <a:gd name="connsiteY9-208" fmla="*/ 4161721 h 4232270"/>
                <a:gd name="connsiteX10-209" fmla="*/ 1361085 w 4807279"/>
                <a:gd name="connsiteY10-210" fmla="*/ 2479951 h 4232270"/>
                <a:gd name="connsiteX11-211" fmla="*/ 0 w 4807279"/>
                <a:gd name="connsiteY11-212" fmla="*/ 1590648 h 42322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67" y="connsiteY11-68"/>
                </a:cxn>
              </a:cxnLst>
              <a:rect l="l" t="t" r="r" b="b"/>
              <a:pathLst>
                <a:path w="4807279" h="4232270">
                  <a:moveTo>
                    <a:pt x="0" y="1590648"/>
                  </a:moveTo>
                  <a:lnTo>
                    <a:pt x="1732354" y="1426045"/>
                  </a:lnTo>
                  <a:lnTo>
                    <a:pt x="2359552" y="0"/>
                  </a:lnTo>
                  <a:lnTo>
                    <a:pt x="2933807" y="1426045"/>
                  </a:lnTo>
                  <a:cubicBezTo>
                    <a:pt x="3228006" y="1420088"/>
                    <a:pt x="3428126" y="1484680"/>
                    <a:pt x="3722325" y="1478723"/>
                  </a:cubicBezTo>
                  <a:lnTo>
                    <a:pt x="4807279" y="1661198"/>
                  </a:lnTo>
                  <a:lnTo>
                    <a:pt x="3305076" y="2479951"/>
                  </a:lnTo>
                  <a:lnTo>
                    <a:pt x="3670631" y="4232270"/>
                  </a:lnTo>
                  <a:lnTo>
                    <a:pt x="2229456" y="2993151"/>
                  </a:lnTo>
                  <a:lnTo>
                    <a:pt x="642736" y="4161721"/>
                  </a:lnTo>
                  <a:lnTo>
                    <a:pt x="1361085" y="2479951"/>
                  </a:lnTo>
                  <a:lnTo>
                    <a:pt x="0" y="1590648"/>
                  </a:lnTo>
                  <a:close/>
                </a:path>
              </a:pathLst>
            </a:custGeom>
            <a:solidFill>
              <a:schemeClr val="accent4"/>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34" name="Group 33"/>
            <p:cNvGrpSpPr/>
            <p:nvPr userDrawn="1"/>
          </p:nvGrpSpPr>
          <p:grpSpPr>
            <a:xfrm>
              <a:off x="8666617" y="4415907"/>
              <a:ext cx="1258678" cy="1311866"/>
              <a:chOff x="3460407" y="7764832"/>
              <a:chExt cx="1704081" cy="1776089"/>
            </a:xfrm>
          </p:grpSpPr>
          <p:pic>
            <p:nvPicPr>
              <p:cNvPr id="35" name="Picture 34" descr="WhiteHollowCog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0530705" flipH="1">
                <a:off x="3460407" y="8376414"/>
                <a:ext cx="1164507" cy="1164507"/>
              </a:xfrm>
              <a:prstGeom prst="rect">
                <a:avLst/>
              </a:prstGeom>
              <a:effectLst/>
            </p:spPr>
          </p:pic>
          <p:pic>
            <p:nvPicPr>
              <p:cNvPr id="36" name="Picture 35" descr="WhiteHollowCog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0530705" flipH="1">
                <a:off x="4275236" y="7764832"/>
                <a:ext cx="889252" cy="889252"/>
              </a:xfrm>
              <a:prstGeom prst="rect">
                <a:avLst/>
              </a:prstGeom>
              <a:effectLst/>
            </p:spPr>
          </p:pic>
        </p:grpSp>
      </p:grpSp>
      <p:sp>
        <p:nvSpPr>
          <p:cNvPr id="21" name="Oval 1"/>
          <p:cNvSpPr/>
          <p:nvPr userDrawn="1"/>
        </p:nvSpPr>
        <p:spPr bwMode="auto">
          <a:xfrm rot="11194488" flipV="1">
            <a:off x="12408024" y="2897560"/>
            <a:ext cx="3495419" cy="328167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4"/>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5" name="5-Point Star 8"/>
          <p:cNvSpPr/>
          <p:nvPr userDrawn="1"/>
        </p:nvSpPr>
        <p:spPr bwMode="auto">
          <a:xfrm>
            <a:off x="12541162" y="3022250"/>
            <a:ext cx="3206938" cy="2823348"/>
          </a:xfrm>
          <a:custGeom>
            <a:avLst/>
            <a:gdLst>
              <a:gd name="connsiteX0" fmla="*/ 5 w 5089525"/>
              <a:gd name="connsiteY0" fmla="*/ 1705281 h 4464496"/>
              <a:gd name="connsiteX1" fmla="*/ 1944036 w 5089525"/>
              <a:gd name="connsiteY1" fmla="*/ 1705293 h 4464496"/>
              <a:gd name="connsiteX2" fmla="*/ 2544763 w 5089525"/>
              <a:gd name="connsiteY2" fmla="*/ 0 h 4464496"/>
              <a:gd name="connsiteX3" fmla="*/ 3145489 w 5089525"/>
              <a:gd name="connsiteY3" fmla="*/ 1705293 h 4464496"/>
              <a:gd name="connsiteX4" fmla="*/ 5089520 w 5089525"/>
              <a:gd name="connsiteY4" fmla="*/ 1705281 h 4464496"/>
              <a:gd name="connsiteX5" fmla="*/ 3516758 w 5089525"/>
              <a:gd name="connsiteY5" fmla="*/ 2759199 h 4464496"/>
              <a:gd name="connsiteX6" fmla="*/ 4117509 w 5089525"/>
              <a:gd name="connsiteY6" fmla="*/ 4464485 h 4464496"/>
              <a:gd name="connsiteX7" fmla="*/ 2544763 w 5089525"/>
              <a:gd name="connsiteY7" fmla="*/ 3410548 h 4464496"/>
              <a:gd name="connsiteX8" fmla="*/ 972016 w 5089525"/>
              <a:gd name="connsiteY8" fmla="*/ 4464485 h 4464496"/>
              <a:gd name="connsiteX9" fmla="*/ 1572767 w 5089525"/>
              <a:gd name="connsiteY9" fmla="*/ 2759199 h 4464496"/>
              <a:gd name="connsiteX10" fmla="*/ 5 w 5089525"/>
              <a:gd name="connsiteY10" fmla="*/ 1705281 h 4464496"/>
              <a:gd name="connsiteX0-1" fmla="*/ 0 w 5089515"/>
              <a:gd name="connsiteY0-2" fmla="*/ 1681764 h 4440968"/>
              <a:gd name="connsiteX1-3" fmla="*/ 1944031 w 5089515"/>
              <a:gd name="connsiteY1-4" fmla="*/ 1681776 h 4440968"/>
              <a:gd name="connsiteX2-5" fmla="*/ 2638837 w 5089515"/>
              <a:gd name="connsiteY2-6" fmla="*/ 0 h 4440968"/>
              <a:gd name="connsiteX3-7" fmla="*/ 3145484 w 5089515"/>
              <a:gd name="connsiteY3-8" fmla="*/ 1681776 h 4440968"/>
              <a:gd name="connsiteX4-9" fmla="*/ 5089515 w 5089515"/>
              <a:gd name="connsiteY4-10" fmla="*/ 1681764 h 4440968"/>
              <a:gd name="connsiteX5-11" fmla="*/ 3516753 w 5089515"/>
              <a:gd name="connsiteY5-12" fmla="*/ 2735682 h 4440968"/>
              <a:gd name="connsiteX6-13" fmla="*/ 4117504 w 5089515"/>
              <a:gd name="connsiteY6-14" fmla="*/ 4440968 h 4440968"/>
              <a:gd name="connsiteX7-15" fmla="*/ 2544758 w 5089515"/>
              <a:gd name="connsiteY7-16" fmla="*/ 3387031 h 4440968"/>
              <a:gd name="connsiteX8-17" fmla="*/ 972011 w 5089515"/>
              <a:gd name="connsiteY8-18" fmla="*/ 4440968 h 4440968"/>
              <a:gd name="connsiteX9-19" fmla="*/ 1572762 w 5089515"/>
              <a:gd name="connsiteY9-20" fmla="*/ 2735682 h 4440968"/>
              <a:gd name="connsiteX10-21" fmla="*/ 0 w 5089515"/>
              <a:gd name="connsiteY10-22" fmla="*/ 1681764 h 4440968"/>
              <a:gd name="connsiteX0-23" fmla="*/ 0 w 5089515"/>
              <a:gd name="connsiteY0-24" fmla="*/ 1681764 h 4440968"/>
              <a:gd name="connsiteX1-25" fmla="*/ 1944031 w 5089515"/>
              <a:gd name="connsiteY1-26" fmla="*/ 1681776 h 4440968"/>
              <a:gd name="connsiteX2-27" fmla="*/ 2638837 w 5089515"/>
              <a:gd name="connsiteY2-28" fmla="*/ 0 h 4440968"/>
              <a:gd name="connsiteX3-29" fmla="*/ 3145484 w 5089515"/>
              <a:gd name="connsiteY3-30" fmla="*/ 1681776 h 4440968"/>
              <a:gd name="connsiteX4-31" fmla="*/ 3934002 w 5089515"/>
              <a:gd name="connsiteY4-32" fmla="*/ 1734454 h 4440968"/>
              <a:gd name="connsiteX5-33" fmla="*/ 5089515 w 5089515"/>
              <a:gd name="connsiteY5-34" fmla="*/ 1681764 h 4440968"/>
              <a:gd name="connsiteX6-35" fmla="*/ 3516753 w 5089515"/>
              <a:gd name="connsiteY6-36" fmla="*/ 2735682 h 4440968"/>
              <a:gd name="connsiteX7-37" fmla="*/ 4117504 w 5089515"/>
              <a:gd name="connsiteY7-38" fmla="*/ 4440968 h 4440968"/>
              <a:gd name="connsiteX8-39" fmla="*/ 2544758 w 5089515"/>
              <a:gd name="connsiteY8-40" fmla="*/ 3387031 h 4440968"/>
              <a:gd name="connsiteX9-41" fmla="*/ 972011 w 5089515"/>
              <a:gd name="connsiteY9-42" fmla="*/ 4440968 h 4440968"/>
              <a:gd name="connsiteX10-43" fmla="*/ 1572762 w 5089515"/>
              <a:gd name="connsiteY10-44" fmla="*/ 2735682 h 4440968"/>
              <a:gd name="connsiteX11" fmla="*/ 0 w 5089515"/>
              <a:gd name="connsiteY11" fmla="*/ 1681764 h 4440968"/>
              <a:gd name="connsiteX0-45" fmla="*/ 0 w 4877838"/>
              <a:gd name="connsiteY0-46" fmla="*/ 1846379 h 4440968"/>
              <a:gd name="connsiteX1-47" fmla="*/ 1732354 w 4877838"/>
              <a:gd name="connsiteY1-48" fmla="*/ 1681776 h 4440968"/>
              <a:gd name="connsiteX2-49" fmla="*/ 2427160 w 4877838"/>
              <a:gd name="connsiteY2-50" fmla="*/ 0 h 4440968"/>
              <a:gd name="connsiteX3-51" fmla="*/ 2933807 w 4877838"/>
              <a:gd name="connsiteY3-52" fmla="*/ 1681776 h 4440968"/>
              <a:gd name="connsiteX4-53" fmla="*/ 3722325 w 4877838"/>
              <a:gd name="connsiteY4-54" fmla="*/ 1734454 h 4440968"/>
              <a:gd name="connsiteX5-55" fmla="*/ 4877838 w 4877838"/>
              <a:gd name="connsiteY5-56" fmla="*/ 1681764 h 4440968"/>
              <a:gd name="connsiteX6-57" fmla="*/ 3305076 w 4877838"/>
              <a:gd name="connsiteY6-58" fmla="*/ 2735682 h 4440968"/>
              <a:gd name="connsiteX7-59" fmla="*/ 3905827 w 4877838"/>
              <a:gd name="connsiteY7-60" fmla="*/ 4440968 h 4440968"/>
              <a:gd name="connsiteX8-61" fmla="*/ 2333081 w 4877838"/>
              <a:gd name="connsiteY8-62" fmla="*/ 3387031 h 4440968"/>
              <a:gd name="connsiteX9-63" fmla="*/ 760334 w 4877838"/>
              <a:gd name="connsiteY9-64" fmla="*/ 4440968 h 4440968"/>
              <a:gd name="connsiteX10-65" fmla="*/ 1361085 w 4877838"/>
              <a:gd name="connsiteY10-66" fmla="*/ 2735682 h 4440968"/>
              <a:gd name="connsiteX11-67" fmla="*/ 0 w 4877838"/>
              <a:gd name="connsiteY11-68" fmla="*/ 1846379 h 4440968"/>
              <a:gd name="connsiteX0-69" fmla="*/ 0 w 4877838"/>
              <a:gd name="connsiteY0-70" fmla="*/ 1846379 h 4488001"/>
              <a:gd name="connsiteX1-71" fmla="*/ 1732354 w 4877838"/>
              <a:gd name="connsiteY1-72" fmla="*/ 1681776 h 4488001"/>
              <a:gd name="connsiteX2-73" fmla="*/ 2427160 w 4877838"/>
              <a:gd name="connsiteY2-74" fmla="*/ 0 h 4488001"/>
              <a:gd name="connsiteX3-75" fmla="*/ 2933807 w 4877838"/>
              <a:gd name="connsiteY3-76" fmla="*/ 1681776 h 4488001"/>
              <a:gd name="connsiteX4-77" fmla="*/ 3722325 w 4877838"/>
              <a:gd name="connsiteY4-78" fmla="*/ 1734454 h 4488001"/>
              <a:gd name="connsiteX5-79" fmla="*/ 4877838 w 4877838"/>
              <a:gd name="connsiteY5-80" fmla="*/ 1681764 h 4488001"/>
              <a:gd name="connsiteX6-81" fmla="*/ 3305076 w 4877838"/>
              <a:gd name="connsiteY6-82" fmla="*/ 2735682 h 4488001"/>
              <a:gd name="connsiteX7-83" fmla="*/ 3670631 w 4877838"/>
              <a:gd name="connsiteY7-84" fmla="*/ 4488001 h 4488001"/>
              <a:gd name="connsiteX8-85" fmla="*/ 2333081 w 4877838"/>
              <a:gd name="connsiteY8-86" fmla="*/ 3387031 h 4488001"/>
              <a:gd name="connsiteX9-87" fmla="*/ 760334 w 4877838"/>
              <a:gd name="connsiteY9-88" fmla="*/ 4440968 h 4488001"/>
              <a:gd name="connsiteX10-89" fmla="*/ 1361085 w 4877838"/>
              <a:gd name="connsiteY10-90" fmla="*/ 2735682 h 4488001"/>
              <a:gd name="connsiteX11-91" fmla="*/ 0 w 4877838"/>
              <a:gd name="connsiteY11-92" fmla="*/ 1846379 h 4488001"/>
              <a:gd name="connsiteX0-93" fmla="*/ 0 w 4807279"/>
              <a:gd name="connsiteY0-94" fmla="*/ 1846379 h 4488001"/>
              <a:gd name="connsiteX1-95" fmla="*/ 1732354 w 4807279"/>
              <a:gd name="connsiteY1-96" fmla="*/ 1681776 h 4488001"/>
              <a:gd name="connsiteX2-97" fmla="*/ 2427160 w 4807279"/>
              <a:gd name="connsiteY2-98" fmla="*/ 0 h 4488001"/>
              <a:gd name="connsiteX3-99" fmla="*/ 2933807 w 4807279"/>
              <a:gd name="connsiteY3-100" fmla="*/ 1681776 h 4488001"/>
              <a:gd name="connsiteX4-101" fmla="*/ 3722325 w 4807279"/>
              <a:gd name="connsiteY4-102" fmla="*/ 1734454 h 4488001"/>
              <a:gd name="connsiteX5-103" fmla="*/ 4807279 w 4807279"/>
              <a:gd name="connsiteY5-104" fmla="*/ 1916929 h 4488001"/>
              <a:gd name="connsiteX6-105" fmla="*/ 3305076 w 4807279"/>
              <a:gd name="connsiteY6-106" fmla="*/ 2735682 h 4488001"/>
              <a:gd name="connsiteX7-107" fmla="*/ 3670631 w 4807279"/>
              <a:gd name="connsiteY7-108" fmla="*/ 4488001 h 4488001"/>
              <a:gd name="connsiteX8-109" fmla="*/ 2333081 w 4807279"/>
              <a:gd name="connsiteY8-110" fmla="*/ 3387031 h 4488001"/>
              <a:gd name="connsiteX9-111" fmla="*/ 760334 w 4807279"/>
              <a:gd name="connsiteY9-112" fmla="*/ 4440968 h 4488001"/>
              <a:gd name="connsiteX10-113" fmla="*/ 1361085 w 4807279"/>
              <a:gd name="connsiteY10-114" fmla="*/ 2735682 h 4488001"/>
              <a:gd name="connsiteX11-115" fmla="*/ 0 w 4807279"/>
              <a:gd name="connsiteY11-116" fmla="*/ 1846379 h 4488001"/>
              <a:gd name="connsiteX0-117" fmla="*/ 0 w 4807279"/>
              <a:gd name="connsiteY0-118" fmla="*/ 1728797 h 4370419"/>
              <a:gd name="connsiteX1-119" fmla="*/ 1732354 w 4807279"/>
              <a:gd name="connsiteY1-120" fmla="*/ 1564194 h 4370419"/>
              <a:gd name="connsiteX2-121" fmla="*/ 2497719 w 4807279"/>
              <a:gd name="connsiteY2-122" fmla="*/ 0 h 4370419"/>
              <a:gd name="connsiteX3-123" fmla="*/ 2933807 w 4807279"/>
              <a:gd name="connsiteY3-124" fmla="*/ 1564194 h 4370419"/>
              <a:gd name="connsiteX4-125" fmla="*/ 3722325 w 4807279"/>
              <a:gd name="connsiteY4-126" fmla="*/ 1616872 h 4370419"/>
              <a:gd name="connsiteX5-127" fmla="*/ 4807279 w 4807279"/>
              <a:gd name="connsiteY5-128" fmla="*/ 1799347 h 4370419"/>
              <a:gd name="connsiteX6-129" fmla="*/ 3305076 w 4807279"/>
              <a:gd name="connsiteY6-130" fmla="*/ 2618100 h 4370419"/>
              <a:gd name="connsiteX7-131" fmla="*/ 3670631 w 4807279"/>
              <a:gd name="connsiteY7-132" fmla="*/ 4370419 h 4370419"/>
              <a:gd name="connsiteX8-133" fmla="*/ 2333081 w 4807279"/>
              <a:gd name="connsiteY8-134" fmla="*/ 3269449 h 4370419"/>
              <a:gd name="connsiteX9-135" fmla="*/ 760334 w 4807279"/>
              <a:gd name="connsiteY9-136" fmla="*/ 4323386 h 4370419"/>
              <a:gd name="connsiteX10-137" fmla="*/ 1361085 w 4807279"/>
              <a:gd name="connsiteY10-138" fmla="*/ 2618100 h 4370419"/>
              <a:gd name="connsiteX11-139" fmla="*/ 0 w 4807279"/>
              <a:gd name="connsiteY11-140" fmla="*/ 1728797 h 4370419"/>
              <a:gd name="connsiteX0-141" fmla="*/ 0 w 4807279"/>
              <a:gd name="connsiteY0-142" fmla="*/ 1728797 h 4370419"/>
              <a:gd name="connsiteX1-143" fmla="*/ 1732354 w 4807279"/>
              <a:gd name="connsiteY1-144" fmla="*/ 1564194 h 4370419"/>
              <a:gd name="connsiteX2-145" fmla="*/ 2497719 w 4807279"/>
              <a:gd name="connsiteY2-146" fmla="*/ 0 h 4370419"/>
              <a:gd name="connsiteX3-147" fmla="*/ 2933807 w 4807279"/>
              <a:gd name="connsiteY3-148" fmla="*/ 1564194 h 4370419"/>
              <a:gd name="connsiteX4-149" fmla="*/ 3722325 w 4807279"/>
              <a:gd name="connsiteY4-150" fmla="*/ 1616872 h 4370419"/>
              <a:gd name="connsiteX5-151" fmla="*/ 4807279 w 4807279"/>
              <a:gd name="connsiteY5-152" fmla="*/ 1799347 h 4370419"/>
              <a:gd name="connsiteX6-153" fmla="*/ 3305076 w 4807279"/>
              <a:gd name="connsiteY6-154" fmla="*/ 2618100 h 4370419"/>
              <a:gd name="connsiteX7-155" fmla="*/ 3670631 w 4807279"/>
              <a:gd name="connsiteY7-156" fmla="*/ 4370419 h 4370419"/>
              <a:gd name="connsiteX8-157" fmla="*/ 2333081 w 4807279"/>
              <a:gd name="connsiteY8-158" fmla="*/ 3269449 h 4370419"/>
              <a:gd name="connsiteX9-159" fmla="*/ 642736 w 4807279"/>
              <a:gd name="connsiteY9-160" fmla="*/ 4299870 h 4370419"/>
              <a:gd name="connsiteX10-161" fmla="*/ 1361085 w 4807279"/>
              <a:gd name="connsiteY10-162" fmla="*/ 2618100 h 4370419"/>
              <a:gd name="connsiteX11-163" fmla="*/ 0 w 4807279"/>
              <a:gd name="connsiteY11-164" fmla="*/ 1728797 h 4370419"/>
              <a:gd name="connsiteX0-165" fmla="*/ 0 w 4807279"/>
              <a:gd name="connsiteY0-166" fmla="*/ 1590648 h 4232270"/>
              <a:gd name="connsiteX1-167" fmla="*/ 1732354 w 4807279"/>
              <a:gd name="connsiteY1-168" fmla="*/ 1426045 h 4232270"/>
              <a:gd name="connsiteX2-169" fmla="*/ 2359552 w 4807279"/>
              <a:gd name="connsiteY2-170" fmla="*/ 0 h 4232270"/>
              <a:gd name="connsiteX3-171" fmla="*/ 2933807 w 4807279"/>
              <a:gd name="connsiteY3-172" fmla="*/ 1426045 h 4232270"/>
              <a:gd name="connsiteX4-173" fmla="*/ 3722325 w 4807279"/>
              <a:gd name="connsiteY4-174" fmla="*/ 1478723 h 4232270"/>
              <a:gd name="connsiteX5-175" fmla="*/ 4807279 w 4807279"/>
              <a:gd name="connsiteY5-176" fmla="*/ 1661198 h 4232270"/>
              <a:gd name="connsiteX6-177" fmla="*/ 3305076 w 4807279"/>
              <a:gd name="connsiteY6-178" fmla="*/ 2479951 h 4232270"/>
              <a:gd name="connsiteX7-179" fmla="*/ 3670631 w 4807279"/>
              <a:gd name="connsiteY7-180" fmla="*/ 4232270 h 4232270"/>
              <a:gd name="connsiteX8-181" fmla="*/ 2333081 w 4807279"/>
              <a:gd name="connsiteY8-182" fmla="*/ 3131300 h 4232270"/>
              <a:gd name="connsiteX9-183" fmla="*/ 642736 w 4807279"/>
              <a:gd name="connsiteY9-184" fmla="*/ 4161721 h 4232270"/>
              <a:gd name="connsiteX10-185" fmla="*/ 1361085 w 4807279"/>
              <a:gd name="connsiteY10-186" fmla="*/ 2479951 h 4232270"/>
              <a:gd name="connsiteX11-187" fmla="*/ 0 w 4807279"/>
              <a:gd name="connsiteY11-188" fmla="*/ 1590648 h 4232270"/>
              <a:gd name="connsiteX0-189" fmla="*/ 0 w 4807279"/>
              <a:gd name="connsiteY0-190" fmla="*/ 1590648 h 4232270"/>
              <a:gd name="connsiteX1-191" fmla="*/ 1732354 w 4807279"/>
              <a:gd name="connsiteY1-192" fmla="*/ 1426045 h 4232270"/>
              <a:gd name="connsiteX2-193" fmla="*/ 2359552 w 4807279"/>
              <a:gd name="connsiteY2-194" fmla="*/ 0 h 4232270"/>
              <a:gd name="connsiteX3-195" fmla="*/ 2933807 w 4807279"/>
              <a:gd name="connsiteY3-196" fmla="*/ 1426045 h 4232270"/>
              <a:gd name="connsiteX4-197" fmla="*/ 3722325 w 4807279"/>
              <a:gd name="connsiteY4-198" fmla="*/ 1478723 h 4232270"/>
              <a:gd name="connsiteX5-199" fmla="*/ 4807279 w 4807279"/>
              <a:gd name="connsiteY5-200" fmla="*/ 1661198 h 4232270"/>
              <a:gd name="connsiteX6-201" fmla="*/ 3305076 w 4807279"/>
              <a:gd name="connsiteY6-202" fmla="*/ 2479951 h 4232270"/>
              <a:gd name="connsiteX7-203" fmla="*/ 3670631 w 4807279"/>
              <a:gd name="connsiteY7-204" fmla="*/ 4232270 h 4232270"/>
              <a:gd name="connsiteX8-205" fmla="*/ 2229456 w 4807279"/>
              <a:gd name="connsiteY8-206" fmla="*/ 2993151 h 4232270"/>
              <a:gd name="connsiteX9-207" fmla="*/ 642736 w 4807279"/>
              <a:gd name="connsiteY9-208" fmla="*/ 4161721 h 4232270"/>
              <a:gd name="connsiteX10-209" fmla="*/ 1361085 w 4807279"/>
              <a:gd name="connsiteY10-210" fmla="*/ 2479951 h 4232270"/>
              <a:gd name="connsiteX11-211" fmla="*/ 0 w 4807279"/>
              <a:gd name="connsiteY11-212" fmla="*/ 1590648 h 42322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67" y="connsiteY11-68"/>
              </a:cxn>
            </a:cxnLst>
            <a:rect l="l" t="t" r="r" b="b"/>
            <a:pathLst>
              <a:path w="4807279" h="4232270">
                <a:moveTo>
                  <a:pt x="0" y="1590648"/>
                </a:moveTo>
                <a:lnTo>
                  <a:pt x="1732354" y="1426045"/>
                </a:lnTo>
                <a:lnTo>
                  <a:pt x="2359552" y="0"/>
                </a:lnTo>
                <a:lnTo>
                  <a:pt x="2933807" y="1426045"/>
                </a:lnTo>
                <a:cubicBezTo>
                  <a:pt x="3228006" y="1420088"/>
                  <a:pt x="3428126" y="1484680"/>
                  <a:pt x="3722325" y="1478723"/>
                </a:cubicBezTo>
                <a:lnTo>
                  <a:pt x="4807279" y="1661198"/>
                </a:lnTo>
                <a:lnTo>
                  <a:pt x="3305076" y="2479951"/>
                </a:lnTo>
                <a:lnTo>
                  <a:pt x="3670631" y="4232270"/>
                </a:lnTo>
                <a:lnTo>
                  <a:pt x="2229456" y="2993151"/>
                </a:lnTo>
                <a:lnTo>
                  <a:pt x="642736" y="4161721"/>
                </a:lnTo>
                <a:lnTo>
                  <a:pt x="1361085" y="2479951"/>
                </a:lnTo>
                <a:lnTo>
                  <a:pt x="0" y="1590648"/>
                </a:lnTo>
                <a:close/>
              </a:path>
            </a:pathLst>
          </a:custGeom>
          <a:solidFill>
            <a:schemeClr val="accent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37" name="Picture 36" descr="Cloud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536134" y="3879808"/>
            <a:ext cx="1069086" cy="1065765"/>
          </a:xfrm>
          <a:prstGeom prst="rect">
            <a:avLst/>
          </a:prstGeom>
        </p:spPr>
      </p:pic>
      <p:sp>
        <p:nvSpPr>
          <p:cNvPr id="29" name="Text Placeholder 12"/>
          <p:cNvSpPr>
            <a:spLocks noGrp="1"/>
          </p:cNvSpPr>
          <p:nvPr userDrawn="1">
            <p:ph type="body" sz="quarter" idx="20"/>
          </p:nvPr>
        </p:nvSpPr>
        <p:spPr>
          <a:xfrm>
            <a:off x="16080432" y="3617640"/>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0" name="Text Placeholder 12"/>
          <p:cNvSpPr>
            <a:spLocks noGrp="1"/>
          </p:cNvSpPr>
          <p:nvPr userDrawn="1">
            <p:ph type="body" sz="quarter" idx="21" hasCustomPrompt="1"/>
          </p:nvPr>
        </p:nvSpPr>
        <p:spPr>
          <a:xfrm>
            <a:off x="16124526" y="2825552"/>
            <a:ext cx="5787434" cy="1079500"/>
          </a:xfrm>
          <a:prstGeom prst="rect">
            <a:avLst/>
          </a:prstGeom>
        </p:spPr>
        <p:txBody>
          <a:bodyPr vert="horz" anchor="t"/>
          <a:lstStyle>
            <a:lvl1pPr marL="0" indent="0" algn="l">
              <a:buNone/>
              <a:defRPr sz="32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1" name="Text Placeholder 12"/>
          <p:cNvSpPr>
            <a:spLocks noGrp="1"/>
          </p:cNvSpPr>
          <p:nvPr userDrawn="1">
            <p:ph type="body" sz="quarter" idx="22"/>
          </p:nvPr>
        </p:nvSpPr>
        <p:spPr>
          <a:xfrm>
            <a:off x="16080432" y="7794104"/>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2" name="Text Placeholder 12"/>
          <p:cNvSpPr>
            <a:spLocks noGrp="1"/>
          </p:cNvSpPr>
          <p:nvPr userDrawn="1">
            <p:ph type="body" sz="quarter" idx="23" hasCustomPrompt="1"/>
          </p:nvPr>
        </p:nvSpPr>
        <p:spPr>
          <a:xfrm>
            <a:off x="16124526" y="7002016"/>
            <a:ext cx="5787434" cy="1079500"/>
          </a:xfrm>
          <a:prstGeom prst="rect">
            <a:avLst/>
          </a:prstGeom>
        </p:spPr>
        <p:txBody>
          <a:bodyPr vert="horz" anchor="t"/>
          <a:lstStyle>
            <a:lvl1pPr marL="0" indent="0" algn="l">
              <a:buNone/>
              <a:defRPr sz="32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8" name="Text Placeholder 12"/>
          <p:cNvSpPr>
            <a:spLocks noGrp="1"/>
          </p:cNvSpPr>
          <p:nvPr userDrawn="1">
            <p:ph type="body" sz="quarter" idx="24"/>
          </p:nvPr>
        </p:nvSpPr>
        <p:spPr>
          <a:xfrm>
            <a:off x="5811202" y="3617640"/>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9" name="Text Placeholder 12"/>
          <p:cNvSpPr>
            <a:spLocks noGrp="1"/>
          </p:cNvSpPr>
          <p:nvPr userDrawn="1">
            <p:ph type="body" sz="quarter" idx="25" hasCustomPrompt="1"/>
          </p:nvPr>
        </p:nvSpPr>
        <p:spPr>
          <a:xfrm>
            <a:off x="5855296" y="2825552"/>
            <a:ext cx="5787434" cy="1079500"/>
          </a:xfrm>
          <a:prstGeom prst="rect">
            <a:avLst/>
          </a:prstGeom>
        </p:spPr>
        <p:txBody>
          <a:bodyPr vert="horz" anchor="t"/>
          <a:lstStyle>
            <a:lvl1pPr marL="0" indent="0" algn="l">
              <a:buNone/>
              <a:defRPr sz="32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0" name="Text Placeholder 12"/>
          <p:cNvSpPr>
            <a:spLocks noGrp="1"/>
          </p:cNvSpPr>
          <p:nvPr userDrawn="1">
            <p:ph type="body" sz="quarter" idx="26"/>
          </p:nvPr>
        </p:nvSpPr>
        <p:spPr>
          <a:xfrm>
            <a:off x="5811202" y="7794104"/>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1" name="Text Placeholder 12"/>
          <p:cNvSpPr>
            <a:spLocks noGrp="1"/>
          </p:cNvSpPr>
          <p:nvPr userDrawn="1">
            <p:ph type="body" sz="quarter" idx="27" hasCustomPrompt="1"/>
          </p:nvPr>
        </p:nvSpPr>
        <p:spPr>
          <a:xfrm>
            <a:off x="5855296" y="7002016"/>
            <a:ext cx="5787434" cy="1079500"/>
          </a:xfrm>
          <a:prstGeom prst="rect">
            <a:avLst/>
          </a:prstGeom>
        </p:spPr>
        <p:txBody>
          <a:bodyPr vert="horz" anchor="t"/>
          <a:lstStyle>
            <a:lvl1pPr marL="0" indent="0" algn="l">
              <a:buNone/>
              <a:defRPr sz="32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8" name="Rectangle 2"/>
          <p:cNvSpPr>
            <a:spLocks noGrp="1" noChangeArrowheads="1"/>
          </p:cNvSpPr>
          <p:nvPr userDrawn="1">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23" name="Slide Number Placeholder 6"/>
          <p:cNvSpPr>
            <a:spLocks noGrp="1"/>
          </p:cNvSpPr>
          <p:nvPr userDrawn="1">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 name="Line 5"/>
          <p:cNvSpPr>
            <a:spLocks noChangeShapeType="1"/>
          </p:cNvSpPr>
          <p:nvPr userDrawn="1"/>
        </p:nvSpPr>
        <p:spPr bwMode="auto">
          <a:xfrm rot="10800000" flipH="1">
            <a:off x="1317029" y="6850286"/>
            <a:ext cx="21820187" cy="11113"/>
          </a:xfrm>
          <a:prstGeom prst="line">
            <a:avLst/>
          </a:prstGeom>
          <a:noFill/>
          <a:ln w="44450" cap="rnd" cmpd="sng">
            <a:solidFill>
              <a:srgbClr val="7F7F7F"/>
            </a:solidFill>
            <a:prstDash val="sysDot"/>
            <a:round/>
            <a:headEnd type="none" w="med" len="med"/>
            <a:tailEnd type="triangle" w="med" len="med"/>
          </a:ln>
          <a:effectLst/>
        </p:spPr>
        <p:txBody>
          <a:bodyPr lIns="0" tIns="0" rIns="0" bIns="0"/>
          <a:lstStyle/>
          <a:p>
            <a:endParaRPr lang="en-US" dirty="0">
              <a:latin typeface="Arial" panose="020B0604020202020204"/>
            </a:endParaRPr>
          </a:p>
        </p:txBody>
      </p:sp>
      <p:sp>
        <p:nvSpPr>
          <p:cNvPr id="45" name="Oval 1"/>
          <p:cNvSpPr/>
          <p:nvPr userDrawn="1"/>
        </p:nvSpPr>
        <p:spPr bwMode="auto">
          <a:xfrm rot="10800000" flipV="1">
            <a:off x="7511480" y="6065912"/>
            <a:ext cx="1533962" cy="1440160"/>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rgbClr val="EDB200"/>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6" name="Oval 1"/>
          <p:cNvSpPr/>
          <p:nvPr userDrawn="1"/>
        </p:nvSpPr>
        <p:spPr bwMode="auto">
          <a:xfrm flipV="1">
            <a:off x="11418862" y="6156004"/>
            <a:ext cx="1534875" cy="1350068"/>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 name="connsiteX0-417" fmla="*/ 285650 w 4627207"/>
              <a:gd name="connsiteY0-418" fmla="*/ 3146661 h 3988285"/>
              <a:gd name="connsiteX1-419" fmla="*/ 351182 w 4627207"/>
              <a:gd name="connsiteY1-420" fmla="*/ 870523 h 3988285"/>
              <a:gd name="connsiteX2-421" fmla="*/ 1082112 w 4627207"/>
              <a:gd name="connsiteY2-422" fmla="*/ 195588 h 3988285"/>
              <a:gd name="connsiteX3-423" fmla="*/ 2420829 w 4627207"/>
              <a:gd name="connsiteY3-424" fmla="*/ 21 h 3988285"/>
              <a:gd name="connsiteX4-425" fmla="*/ 4040195 w 4627207"/>
              <a:gd name="connsiteY4-426" fmla="*/ 639598 h 3988285"/>
              <a:gd name="connsiteX5-427" fmla="*/ 4489820 w 4627207"/>
              <a:gd name="connsiteY5-428" fmla="*/ 2858003 h 3988285"/>
              <a:gd name="connsiteX6-429" fmla="*/ 2311460 w 4627207"/>
              <a:gd name="connsiteY6-430" fmla="*/ 3984048 h 3988285"/>
              <a:gd name="connsiteX7-431" fmla="*/ 285650 w 4627207"/>
              <a:gd name="connsiteY7-432" fmla="*/ 3146661 h 3988285"/>
              <a:gd name="connsiteX0-433" fmla="*/ 285650 w 4687349"/>
              <a:gd name="connsiteY0-434" fmla="*/ 3146661 h 3994444"/>
              <a:gd name="connsiteX1-435" fmla="*/ 351182 w 4687349"/>
              <a:gd name="connsiteY1-436" fmla="*/ 870523 h 3994444"/>
              <a:gd name="connsiteX2-437" fmla="*/ 1082112 w 4687349"/>
              <a:gd name="connsiteY2-438" fmla="*/ 195588 h 3994444"/>
              <a:gd name="connsiteX3-439" fmla="*/ 2420829 w 4687349"/>
              <a:gd name="connsiteY3-440" fmla="*/ 21 h 3994444"/>
              <a:gd name="connsiteX4-441" fmla="*/ 4040195 w 4687349"/>
              <a:gd name="connsiteY4-442" fmla="*/ 639598 h 3994444"/>
              <a:gd name="connsiteX5-443" fmla="*/ 4561037 w 4687349"/>
              <a:gd name="connsiteY5-444" fmla="*/ 2662629 h 3994444"/>
              <a:gd name="connsiteX6-445" fmla="*/ 2311460 w 4687349"/>
              <a:gd name="connsiteY6-446" fmla="*/ 3984048 h 3994444"/>
              <a:gd name="connsiteX7-447" fmla="*/ 285650 w 4687349"/>
              <a:gd name="connsiteY7-448" fmla="*/ 3146661 h 3994444"/>
              <a:gd name="connsiteX0-449" fmla="*/ 285650 w 4687349"/>
              <a:gd name="connsiteY0-450" fmla="*/ 3148566 h 3996349"/>
              <a:gd name="connsiteX1-451" fmla="*/ 351182 w 4687349"/>
              <a:gd name="connsiteY1-452" fmla="*/ 872428 h 3996349"/>
              <a:gd name="connsiteX2-453" fmla="*/ 1224541 w 4687349"/>
              <a:gd name="connsiteY2-454" fmla="*/ 457992 h 3996349"/>
              <a:gd name="connsiteX3-455" fmla="*/ 2420829 w 4687349"/>
              <a:gd name="connsiteY3-456" fmla="*/ 1926 h 3996349"/>
              <a:gd name="connsiteX4-457" fmla="*/ 4040195 w 4687349"/>
              <a:gd name="connsiteY4-458" fmla="*/ 641503 h 3996349"/>
              <a:gd name="connsiteX5-459" fmla="*/ 4561037 w 4687349"/>
              <a:gd name="connsiteY5-460" fmla="*/ 2664534 h 3996349"/>
              <a:gd name="connsiteX6-461" fmla="*/ 2311460 w 4687349"/>
              <a:gd name="connsiteY6-462" fmla="*/ 3985953 h 3996349"/>
              <a:gd name="connsiteX7-463" fmla="*/ 285650 w 4687349"/>
              <a:gd name="connsiteY7-464" fmla="*/ 3148566 h 3996349"/>
              <a:gd name="connsiteX0-465" fmla="*/ 245658 w 4647357"/>
              <a:gd name="connsiteY0-466" fmla="*/ 3148566 h 3994804"/>
              <a:gd name="connsiteX1-467" fmla="*/ 382404 w 4647357"/>
              <a:gd name="connsiteY1-468" fmla="*/ 1393429 h 3994804"/>
              <a:gd name="connsiteX2-469" fmla="*/ 1184549 w 4647357"/>
              <a:gd name="connsiteY2-470" fmla="*/ 457992 h 3994804"/>
              <a:gd name="connsiteX3-471" fmla="*/ 2380837 w 4647357"/>
              <a:gd name="connsiteY3-472" fmla="*/ 1926 h 3994804"/>
              <a:gd name="connsiteX4-473" fmla="*/ 4000203 w 4647357"/>
              <a:gd name="connsiteY4-474" fmla="*/ 641503 h 3994804"/>
              <a:gd name="connsiteX5-475" fmla="*/ 4521045 w 4647357"/>
              <a:gd name="connsiteY5-476" fmla="*/ 2664534 h 3994804"/>
              <a:gd name="connsiteX6-477" fmla="*/ 2271468 w 4647357"/>
              <a:gd name="connsiteY6-478" fmla="*/ 3985953 h 3994804"/>
              <a:gd name="connsiteX7-479" fmla="*/ 245658 w 4647357"/>
              <a:gd name="connsiteY7-480" fmla="*/ 3148566 h 3994804"/>
              <a:gd name="connsiteX0-481" fmla="*/ 245658 w 4647357"/>
              <a:gd name="connsiteY0-482" fmla="*/ 2892552 h 3738790"/>
              <a:gd name="connsiteX1-483" fmla="*/ 382404 w 4647357"/>
              <a:gd name="connsiteY1-484" fmla="*/ 1137415 h 3738790"/>
              <a:gd name="connsiteX2-485" fmla="*/ 1184549 w 4647357"/>
              <a:gd name="connsiteY2-486" fmla="*/ 201978 h 3738790"/>
              <a:gd name="connsiteX3-487" fmla="*/ 2380837 w 4647357"/>
              <a:gd name="connsiteY3-488" fmla="*/ 6411 h 3738790"/>
              <a:gd name="connsiteX4-489" fmla="*/ 4000203 w 4647357"/>
              <a:gd name="connsiteY4-490" fmla="*/ 385489 h 3738790"/>
              <a:gd name="connsiteX5-491" fmla="*/ 4521045 w 4647357"/>
              <a:gd name="connsiteY5-492" fmla="*/ 2408520 h 3738790"/>
              <a:gd name="connsiteX6-493" fmla="*/ 2271468 w 4647357"/>
              <a:gd name="connsiteY6-494" fmla="*/ 3729939 h 3738790"/>
              <a:gd name="connsiteX7-495" fmla="*/ 245658 w 4647357"/>
              <a:gd name="connsiteY7-496" fmla="*/ 2892552 h 37387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7357" h="3738790">
                <a:moveTo>
                  <a:pt x="245658" y="2892552"/>
                </a:moveTo>
                <a:cubicBezTo>
                  <a:pt x="-69186" y="2460465"/>
                  <a:pt x="-138810" y="1851085"/>
                  <a:pt x="382404" y="1137415"/>
                </a:cubicBezTo>
                <a:cubicBezTo>
                  <a:pt x="532679" y="658399"/>
                  <a:pt x="1218289" y="289331"/>
                  <a:pt x="1184549" y="201978"/>
                </a:cubicBezTo>
                <a:cubicBezTo>
                  <a:pt x="1529490" y="56894"/>
                  <a:pt x="1911561" y="-24174"/>
                  <a:pt x="2380837" y="6411"/>
                </a:cubicBezTo>
                <a:cubicBezTo>
                  <a:pt x="2850113" y="36996"/>
                  <a:pt x="3771461" y="59902"/>
                  <a:pt x="4000203" y="385489"/>
                </a:cubicBezTo>
                <a:cubicBezTo>
                  <a:pt x="4355172" y="730320"/>
                  <a:pt x="4894459" y="1459822"/>
                  <a:pt x="4521045" y="2408520"/>
                </a:cubicBezTo>
                <a:cubicBezTo>
                  <a:pt x="4032180" y="3491925"/>
                  <a:pt x="2984032" y="3649267"/>
                  <a:pt x="2271468" y="3729939"/>
                </a:cubicBezTo>
                <a:cubicBezTo>
                  <a:pt x="1558904" y="3810611"/>
                  <a:pt x="560502" y="3324639"/>
                  <a:pt x="245658" y="2892552"/>
                </a:cubicBezTo>
                <a:close/>
              </a:path>
            </a:pathLst>
          </a:custGeom>
          <a:solidFill>
            <a:srgbClr val="EDB200"/>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7" name="Oval 1"/>
          <p:cNvSpPr/>
          <p:nvPr userDrawn="1"/>
        </p:nvSpPr>
        <p:spPr bwMode="auto">
          <a:xfrm flipV="1">
            <a:off x="15360352" y="6065912"/>
            <a:ext cx="1533962" cy="1440160"/>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rgbClr val="EDB200"/>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8" name="Oval 1"/>
          <p:cNvSpPr/>
          <p:nvPr userDrawn="1"/>
        </p:nvSpPr>
        <p:spPr bwMode="auto">
          <a:xfrm rot="10800000" flipV="1">
            <a:off x="19248784" y="6065912"/>
            <a:ext cx="1533962" cy="1440160"/>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rgbClr val="EDB200"/>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4" name="Oval 1"/>
          <p:cNvSpPr/>
          <p:nvPr userDrawn="1"/>
        </p:nvSpPr>
        <p:spPr bwMode="auto">
          <a:xfrm flipV="1">
            <a:off x="3641807" y="6060872"/>
            <a:ext cx="1514731" cy="1445200"/>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 name="connsiteX0-417" fmla="*/ 303036 w 4477526"/>
              <a:gd name="connsiteY0-418" fmla="*/ 3146661 h 3992179"/>
              <a:gd name="connsiteX1-419" fmla="*/ 368568 w 4477526"/>
              <a:gd name="connsiteY1-420" fmla="*/ 870523 h 3992179"/>
              <a:gd name="connsiteX2-421" fmla="*/ 1099498 w 4477526"/>
              <a:gd name="connsiteY2-422" fmla="*/ 195588 h 3992179"/>
              <a:gd name="connsiteX3-423" fmla="*/ 2438215 w 4477526"/>
              <a:gd name="connsiteY3-424" fmla="*/ 21 h 3992179"/>
              <a:gd name="connsiteX4-425" fmla="*/ 4057581 w 4477526"/>
              <a:gd name="connsiteY4-426" fmla="*/ 639598 h 3992179"/>
              <a:gd name="connsiteX5-427" fmla="*/ 4293563 w 4477526"/>
              <a:gd name="connsiteY5-428" fmla="*/ 2727753 h 3992179"/>
              <a:gd name="connsiteX6-429" fmla="*/ 2613703 w 4477526"/>
              <a:gd name="connsiteY6-430" fmla="*/ 3984047 h 3992179"/>
              <a:gd name="connsiteX7-431" fmla="*/ 303036 w 4477526"/>
              <a:gd name="connsiteY7-432" fmla="*/ 3146661 h 3992179"/>
              <a:gd name="connsiteX0-433" fmla="*/ 303036 w 4586365"/>
              <a:gd name="connsiteY0-434" fmla="*/ 3146661 h 4002243"/>
              <a:gd name="connsiteX1-435" fmla="*/ 368568 w 4586365"/>
              <a:gd name="connsiteY1-436" fmla="*/ 870523 h 4002243"/>
              <a:gd name="connsiteX2-437" fmla="*/ 1099498 w 4586365"/>
              <a:gd name="connsiteY2-438" fmla="*/ 195588 h 4002243"/>
              <a:gd name="connsiteX3-439" fmla="*/ 2438215 w 4586365"/>
              <a:gd name="connsiteY3-440" fmla="*/ 21 h 4002243"/>
              <a:gd name="connsiteX4-441" fmla="*/ 4057581 w 4586365"/>
              <a:gd name="connsiteY4-442" fmla="*/ 639598 h 4002243"/>
              <a:gd name="connsiteX5-443" fmla="*/ 4435990 w 4586365"/>
              <a:gd name="connsiteY5-444" fmla="*/ 2467253 h 4002243"/>
              <a:gd name="connsiteX6-445" fmla="*/ 2613703 w 4586365"/>
              <a:gd name="connsiteY6-446" fmla="*/ 3984047 h 4002243"/>
              <a:gd name="connsiteX7-447" fmla="*/ 303036 w 4586365"/>
              <a:gd name="connsiteY7-448" fmla="*/ 3146661 h 40022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586365" h="4002243">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09404" y="1518555"/>
                  <a:pt x="4435990" y="2467253"/>
                </a:cubicBezTo>
                <a:cubicBezTo>
                  <a:pt x="3947125" y="3550658"/>
                  <a:pt x="3302529" y="3870812"/>
                  <a:pt x="2613703" y="3984047"/>
                </a:cubicBezTo>
                <a:cubicBezTo>
                  <a:pt x="1924877" y="4097282"/>
                  <a:pt x="677225" y="3665582"/>
                  <a:pt x="303036" y="3146661"/>
                </a:cubicBezTo>
                <a:close/>
              </a:path>
            </a:pathLst>
          </a:custGeom>
          <a:solidFill>
            <a:srgbClr val="EDB200"/>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7" name="Rectangular Callout 3"/>
          <p:cNvSpPr/>
          <p:nvPr userDrawn="1"/>
        </p:nvSpPr>
        <p:spPr bwMode="auto">
          <a:xfrm>
            <a:off x="5859017" y="2609528"/>
            <a:ext cx="4867854"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1" fmla="*/ 0 w 6840760"/>
              <a:gd name="connsiteY0-2" fmla="*/ 0 h 4997279"/>
              <a:gd name="connsiteX1-3" fmla="*/ 3990443 w 6840760"/>
              <a:gd name="connsiteY1-4" fmla="*/ 0 h 4997279"/>
              <a:gd name="connsiteX2-5" fmla="*/ 3990443 w 6840760"/>
              <a:gd name="connsiteY2-6" fmla="*/ 0 h 4997279"/>
              <a:gd name="connsiteX3-7" fmla="*/ 5700633 w 6840760"/>
              <a:gd name="connsiteY3-8" fmla="*/ 0 h 4997279"/>
              <a:gd name="connsiteX4-9" fmla="*/ 6840760 w 6840760"/>
              <a:gd name="connsiteY4-10" fmla="*/ 0 h 4997279"/>
              <a:gd name="connsiteX5-11" fmla="*/ 6840760 w 6840760"/>
              <a:gd name="connsiteY5-12" fmla="*/ 2591182 h 4997279"/>
              <a:gd name="connsiteX6-13" fmla="*/ 6840760 w 6840760"/>
              <a:gd name="connsiteY6-14" fmla="*/ 2591182 h 4997279"/>
              <a:gd name="connsiteX7-15" fmla="*/ 6840760 w 6840760"/>
              <a:gd name="connsiteY7-16" fmla="*/ 3701688 h 4997279"/>
              <a:gd name="connsiteX8-17" fmla="*/ 6840760 w 6840760"/>
              <a:gd name="connsiteY8-18" fmla="*/ 4442026 h 4997279"/>
              <a:gd name="connsiteX9-19" fmla="*/ 5700633 w 6840760"/>
              <a:gd name="connsiteY9-20" fmla="*/ 4442026 h 4997279"/>
              <a:gd name="connsiteX10-21" fmla="*/ 3430846 w 6840760"/>
              <a:gd name="connsiteY10-22" fmla="*/ 4997279 h 4997279"/>
              <a:gd name="connsiteX11-23" fmla="*/ 4542586 w 6840760"/>
              <a:gd name="connsiteY11-24" fmla="*/ 4442026 h 4997279"/>
              <a:gd name="connsiteX12-25" fmla="*/ 0 w 6840760"/>
              <a:gd name="connsiteY12-26" fmla="*/ 4442026 h 4997279"/>
              <a:gd name="connsiteX13-27" fmla="*/ 0 w 6840760"/>
              <a:gd name="connsiteY13-28" fmla="*/ 3701688 h 4997279"/>
              <a:gd name="connsiteX14-29" fmla="*/ 0 w 6840760"/>
              <a:gd name="connsiteY14-30" fmla="*/ 2591182 h 4997279"/>
              <a:gd name="connsiteX15-31" fmla="*/ 0 w 6840760"/>
              <a:gd name="connsiteY15-32" fmla="*/ 2591182 h 4997279"/>
              <a:gd name="connsiteX16-33" fmla="*/ 0 w 6840760"/>
              <a:gd name="connsiteY16-34" fmla="*/ 0 h 4997279"/>
              <a:gd name="connsiteX0-35" fmla="*/ 0 w 6840760"/>
              <a:gd name="connsiteY0-36" fmla="*/ 0 h 4969668"/>
              <a:gd name="connsiteX1-37" fmla="*/ 3990443 w 6840760"/>
              <a:gd name="connsiteY1-38" fmla="*/ 0 h 4969668"/>
              <a:gd name="connsiteX2-39" fmla="*/ 3990443 w 6840760"/>
              <a:gd name="connsiteY2-40" fmla="*/ 0 h 4969668"/>
              <a:gd name="connsiteX3-41" fmla="*/ 5700633 w 6840760"/>
              <a:gd name="connsiteY3-42" fmla="*/ 0 h 4969668"/>
              <a:gd name="connsiteX4-43" fmla="*/ 6840760 w 6840760"/>
              <a:gd name="connsiteY4-44" fmla="*/ 0 h 4969668"/>
              <a:gd name="connsiteX5-45" fmla="*/ 6840760 w 6840760"/>
              <a:gd name="connsiteY5-46" fmla="*/ 2591182 h 4969668"/>
              <a:gd name="connsiteX6-47" fmla="*/ 6840760 w 6840760"/>
              <a:gd name="connsiteY6-48" fmla="*/ 2591182 h 4969668"/>
              <a:gd name="connsiteX7-49" fmla="*/ 6840760 w 6840760"/>
              <a:gd name="connsiteY7-50" fmla="*/ 3701688 h 4969668"/>
              <a:gd name="connsiteX8-51" fmla="*/ 6840760 w 6840760"/>
              <a:gd name="connsiteY8-52" fmla="*/ 4442026 h 4969668"/>
              <a:gd name="connsiteX9-53" fmla="*/ 5700633 w 6840760"/>
              <a:gd name="connsiteY9-54" fmla="*/ 4442026 h 4969668"/>
              <a:gd name="connsiteX10-55" fmla="*/ 4314274 w 6840760"/>
              <a:gd name="connsiteY10-56" fmla="*/ 4969668 h 4969668"/>
              <a:gd name="connsiteX11-57" fmla="*/ 4542586 w 6840760"/>
              <a:gd name="connsiteY11-58" fmla="*/ 4442026 h 4969668"/>
              <a:gd name="connsiteX12-59" fmla="*/ 0 w 6840760"/>
              <a:gd name="connsiteY12-60" fmla="*/ 4442026 h 4969668"/>
              <a:gd name="connsiteX13-61" fmla="*/ 0 w 6840760"/>
              <a:gd name="connsiteY13-62" fmla="*/ 3701688 h 4969668"/>
              <a:gd name="connsiteX14-63" fmla="*/ 0 w 6840760"/>
              <a:gd name="connsiteY14-64" fmla="*/ 2591182 h 4969668"/>
              <a:gd name="connsiteX15-65" fmla="*/ 0 w 6840760"/>
              <a:gd name="connsiteY15-66" fmla="*/ 2591182 h 4969668"/>
              <a:gd name="connsiteX16-67" fmla="*/ 0 w 6840760"/>
              <a:gd name="connsiteY16-68" fmla="*/ 0 h 4969668"/>
              <a:gd name="connsiteX0-69" fmla="*/ 0 w 6840760"/>
              <a:gd name="connsiteY0-70" fmla="*/ 0 h 4969668"/>
              <a:gd name="connsiteX1-71" fmla="*/ 3990443 w 6840760"/>
              <a:gd name="connsiteY1-72" fmla="*/ 0 h 4969668"/>
              <a:gd name="connsiteX2-73" fmla="*/ 3990443 w 6840760"/>
              <a:gd name="connsiteY2-74" fmla="*/ 0 h 4969668"/>
              <a:gd name="connsiteX3-75" fmla="*/ 5700633 w 6840760"/>
              <a:gd name="connsiteY3-76" fmla="*/ 0 h 4969668"/>
              <a:gd name="connsiteX4-77" fmla="*/ 6840760 w 6840760"/>
              <a:gd name="connsiteY4-78" fmla="*/ 0 h 4969668"/>
              <a:gd name="connsiteX5-79" fmla="*/ 6840760 w 6840760"/>
              <a:gd name="connsiteY5-80" fmla="*/ 2591182 h 4969668"/>
              <a:gd name="connsiteX6-81" fmla="*/ 6840760 w 6840760"/>
              <a:gd name="connsiteY6-82" fmla="*/ 2591182 h 4969668"/>
              <a:gd name="connsiteX7-83" fmla="*/ 6840760 w 6840760"/>
              <a:gd name="connsiteY7-84" fmla="*/ 3701688 h 4969668"/>
              <a:gd name="connsiteX8-85" fmla="*/ 6840760 w 6840760"/>
              <a:gd name="connsiteY8-86" fmla="*/ 4442026 h 4969668"/>
              <a:gd name="connsiteX9-87" fmla="*/ 5120883 w 6840760"/>
              <a:gd name="connsiteY9-88" fmla="*/ 4497249 h 4969668"/>
              <a:gd name="connsiteX10-89" fmla="*/ 4314274 w 6840760"/>
              <a:gd name="connsiteY10-90" fmla="*/ 4969668 h 4969668"/>
              <a:gd name="connsiteX11-91" fmla="*/ 4542586 w 6840760"/>
              <a:gd name="connsiteY11-92" fmla="*/ 4442026 h 4969668"/>
              <a:gd name="connsiteX12-93" fmla="*/ 0 w 6840760"/>
              <a:gd name="connsiteY12-94" fmla="*/ 4442026 h 4969668"/>
              <a:gd name="connsiteX13-95" fmla="*/ 0 w 6840760"/>
              <a:gd name="connsiteY13-96" fmla="*/ 3701688 h 4969668"/>
              <a:gd name="connsiteX14-97" fmla="*/ 0 w 6840760"/>
              <a:gd name="connsiteY14-98" fmla="*/ 2591182 h 4969668"/>
              <a:gd name="connsiteX15-99" fmla="*/ 0 w 6840760"/>
              <a:gd name="connsiteY15-100" fmla="*/ 2591182 h 4969668"/>
              <a:gd name="connsiteX16-101" fmla="*/ 0 w 6840760"/>
              <a:gd name="connsiteY16-102" fmla="*/ 0 h 4969668"/>
              <a:gd name="connsiteX0-103" fmla="*/ 0 w 6840760"/>
              <a:gd name="connsiteY0-104" fmla="*/ 0 h 4969668"/>
              <a:gd name="connsiteX1-105" fmla="*/ 3990443 w 6840760"/>
              <a:gd name="connsiteY1-106" fmla="*/ 0 h 4969668"/>
              <a:gd name="connsiteX2-107" fmla="*/ 3720817 w 6840760"/>
              <a:gd name="connsiteY2-108" fmla="*/ 67398 h 4969668"/>
              <a:gd name="connsiteX3-109" fmla="*/ 5700633 w 6840760"/>
              <a:gd name="connsiteY3-110" fmla="*/ 0 h 4969668"/>
              <a:gd name="connsiteX4-111" fmla="*/ 6840760 w 6840760"/>
              <a:gd name="connsiteY4-112" fmla="*/ 0 h 4969668"/>
              <a:gd name="connsiteX5-113" fmla="*/ 6840760 w 6840760"/>
              <a:gd name="connsiteY5-114" fmla="*/ 2591182 h 4969668"/>
              <a:gd name="connsiteX6-115" fmla="*/ 6840760 w 6840760"/>
              <a:gd name="connsiteY6-116" fmla="*/ 2591182 h 4969668"/>
              <a:gd name="connsiteX7-117" fmla="*/ 6840760 w 6840760"/>
              <a:gd name="connsiteY7-118" fmla="*/ 3701688 h 4969668"/>
              <a:gd name="connsiteX8-119" fmla="*/ 6840760 w 6840760"/>
              <a:gd name="connsiteY8-120" fmla="*/ 4442026 h 4969668"/>
              <a:gd name="connsiteX9-121" fmla="*/ 5120883 w 6840760"/>
              <a:gd name="connsiteY9-122" fmla="*/ 4497249 h 4969668"/>
              <a:gd name="connsiteX10-123" fmla="*/ 4314274 w 6840760"/>
              <a:gd name="connsiteY10-124" fmla="*/ 4969668 h 4969668"/>
              <a:gd name="connsiteX11-125" fmla="*/ 4542586 w 6840760"/>
              <a:gd name="connsiteY11-126" fmla="*/ 4442026 h 4969668"/>
              <a:gd name="connsiteX12-127" fmla="*/ 0 w 6840760"/>
              <a:gd name="connsiteY12-128" fmla="*/ 4442026 h 4969668"/>
              <a:gd name="connsiteX13-129" fmla="*/ 0 w 6840760"/>
              <a:gd name="connsiteY13-130" fmla="*/ 3701688 h 4969668"/>
              <a:gd name="connsiteX14-131" fmla="*/ 0 w 6840760"/>
              <a:gd name="connsiteY14-132" fmla="*/ 2591182 h 4969668"/>
              <a:gd name="connsiteX15-133" fmla="*/ 0 w 6840760"/>
              <a:gd name="connsiteY15-134" fmla="*/ 2591182 h 4969668"/>
              <a:gd name="connsiteX16-135" fmla="*/ 0 w 6840760"/>
              <a:gd name="connsiteY16-136" fmla="*/ 0 h 4969668"/>
              <a:gd name="connsiteX0-137" fmla="*/ 0 w 6908166"/>
              <a:gd name="connsiteY0-138" fmla="*/ 0 h 4969668"/>
              <a:gd name="connsiteX1-139" fmla="*/ 3990443 w 6908166"/>
              <a:gd name="connsiteY1-140" fmla="*/ 0 h 4969668"/>
              <a:gd name="connsiteX2-141" fmla="*/ 3720817 w 6908166"/>
              <a:gd name="connsiteY2-142" fmla="*/ 67398 h 4969668"/>
              <a:gd name="connsiteX3-143" fmla="*/ 5700633 w 6908166"/>
              <a:gd name="connsiteY3-144" fmla="*/ 0 h 4969668"/>
              <a:gd name="connsiteX4-145" fmla="*/ 6840760 w 6908166"/>
              <a:gd name="connsiteY4-146" fmla="*/ 0 h 4969668"/>
              <a:gd name="connsiteX5-147" fmla="*/ 6840760 w 6908166"/>
              <a:gd name="connsiteY5-148" fmla="*/ 2591182 h 4969668"/>
              <a:gd name="connsiteX6-149" fmla="*/ 6908166 w 6908166"/>
              <a:gd name="connsiteY6-150" fmla="*/ 2557484 h 4969668"/>
              <a:gd name="connsiteX7-151" fmla="*/ 6840760 w 6908166"/>
              <a:gd name="connsiteY7-152" fmla="*/ 3701688 h 4969668"/>
              <a:gd name="connsiteX8-153" fmla="*/ 6840760 w 6908166"/>
              <a:gd name="connsiteY8-154" fmla="*/ 4442026 h 4969668"/>
              <a:gd name="connsiteX9-155" fmla="*/ 5120883 w 6908166"/>
              <a:gd name="connsiteY9-156" fmla="*/ 4497249 h 4969668"/>
              <a:gd name="connsiteX10-157" fmla="*/ 4314274 w 6908166"/>
              <a:gd name="connsiteY10-158" fmla="*/ 4969668 h 4969668"/>
              <a:gd name="connsiteX11-159" fmla="*/ 4542586 w 6908166"/>
              <a:gd name="connsiteY11-160" fmla="*/ 4442026 h 4969668"/>
              <a:gd name="connsiteX12-161" fmla="*/ 0 w 6908166"/>
              <a:gd name="connsiteY12-162" fmla="*/ 4442026 h 4969668"/>
              <a:gd name="connsiteX13-163" fmla="*/ 0 w 6908166"/>
              <a:gd name="connsiteY13-164" fmla="*/ 3701688 h 4969668"/>
              <a:gd name="connsiteX14-165" fmla="*/ 0 w 6908166"/>
              <a:gd name="connsiteY14-166" fmla="*/ 2591182 h 4969668"/>
              <a:gd name="connsiteX15-167" fmla="*/ 0 w 6908166"/>
              <a:gd name="connsiteY15-168" fmla="*/ 2591182 h 4969668"/>
              <a:gd name="connsiteX16-169" fmla="*/ 0 w 6908166"/>
              <a:gd name="connsiteY16-170" fmla="*/ 0 h 4969668"/>
              <a:gd name="connsiteX0-171" fmla="*/ 67406 w 6975572"/>
              <a:gd name="connsiteY0-172" fmla="*/ 0 h 4969668"/>
              <a:gd name="connsiteX1-173" fmla="*/ 4057849 w 6975572"/>
              <a:gd name="connsiteY1-174" fmla="*/ 0 h 4969668"/>
              <a:gd name="connsiteX2-175" fmla="*/ 3788223 w 6975572"/>
              <a:gd name="connsiteY2-176" fmla="*/ 67398 h 4969668"/>
              <a:gd name="connsiteX3-177" fmla="*/ 5768039 w 6975572"/>
              <a:gd name="connsiteY3-178" fmla="*/ 0 h 4969668"/>
              <a:gd name="connsiteX4-179" fmla="*/ 6908166 w 6975572"/>
              <a:gd name="connsiteY4-180" fmla="*/ 0 h 4969668"/>
              <a:gd name="connsiteX5-181" fmla="*/ 6908166 w 6975572"/>
              <a:gd name="connsiteY5-182" fmla="*/ 2591182 h 4969668"/>
              <a:gd name="connsiteX6-183" fmla="*/ 6975572 w 6975572"/>
              <a:gd name="connsiteY6-184" fmla="*/ 2557484 h 4969668"/>
              <a:gd name="connsiteX7-185" fmla="*/ 6908166 w 6975572"/>
              <a:gd name="connsiteY7-186" fmla="*/ 3701688 h 4969668"/>
              <a:gd name="connsiteX8-187" fmla="*/ 6908166 w 6975572"/>
              <a:gd name="connsiteY8-188" fmla="*/ 4442026 h 4969668"/>
              <a:gd name="connsiteX9-189" fmla="*/ 5188289 w 6975572"/>
              <a:gd name="connsiteY9-190" fmla="*/ 4497249 h 4969668"/>
              <a:gd name="connsiteX10-191" fmla="*/ 4381680 w 6975572"/>
              <a:gd name="connsiteY10-192" fmla="*/ 4969668 h 4969668"/>
              <a:gd name="connsiteX11-193" fmla="*/ 4609992 w 6975572"/>
              <a:gd name="connsiteY11-194" fmla="*/ 4442026 h 4969668"/>
              <a:gd name="connsiteX12-195" fmla="*/ 67406 w 6975572"/>
              <a:gd name="connsiteY12-196" fmla="*/ 4442026 h 4969668"/>
              <a:gd name="connsiteX13-197" fmla="*/ 67406 w 6975572"/>
              <a:gd name="connsiteY13-198" fmla="*/ 3701688 h 4969668"/>
              <a:gd name="connsiteX14-199" fmla="*/ 67406 w 6975572"/>
              <a:gd name="connsiteY14-200" fmla="*/ 2591182 h 4969668"/>
              <a:gd name="connsiteX15-201" fmla="*/ 0 w 6975572"/>
              <a:gd name="connsiteY15-202" fmla="*/ 2591182 h 4969668"/>
              <a:gd name="connsiteX16-203" fmla="*/ 67406 w 6975572"/>
              <a:gd name="connsiteY16-204" fmla="*/ 0 h 4969668"/>
              <a:gd name="connsiteX0-205" fmla="*/ 67406 w 6975572"/>
              <a:gd name="connsiteY0-206" fmla="*/ 0 h 4969668"/>
              <a:gd name="connsiteX1-207" fmla="*/ 4057849 w 6975572"/>
              <a:gd name="connsiteY1-208" fmla="*/ 0 h 4969668"/>
              <a:gd name="connsiteX2-209" fmla="*/ 5203764 w 6975572"/>
              <a:gd name="connsiteY2-210" fmla="*/ 168495 h 4969668"/>
              <a:gd name="connsiteX3-211" fmla="*/ 5768039 w 6975572"/>
              <a:gd name="connsiteY3-212" fmla="*/ 0 h 4969668"/>
              <a:gd name="connsiteX4-213" fmla="*/ 6908166 w 6975572"/>
              <a:gd name="connsiteY4-214" fmla="*/ 0 h 4969668"/>
              <a:gd name="connsiteX5-215" fmla="*/ 6908166 w 6975572"/>
              <a:gd name="connsiteY5-216" fmla="*/ 2591182 h 4969668"/>
              <a:gd name="connsiteX6-217" fmla="*/ 6975572 w 6975572"/>
              <a:gd name="connsiteY6-218" fmla="*/ 2557484 h 4969668"/>
              <a:gd name="connsiteX7-219" fmla="*/ 6908166 w 6975572"/>
              <a:gd name="connsiteY7-220" fmla="*/ 3701688 h 4969668"/>
              <a:gd name="connsiteX8-221" fmla="*/ 6908166 w 6975572"/>
              <a:gd name="connsiteY8-222" fmla="*/ 4442026 h 4969668"/>
              <a:gd name="connsiteX9-223" fmla="*/ 5188289 w 6975572"/>
              <a:gd name="connsiteY9-224" fmla="*/ 4497249 h 4969668"/>
              <a:gd name="connsiteX10-225" fmla="*/ 4381680 w 6975572"/>
              <a:gd name="connsiteY10-226" fmla="*/ 4969668 h 4969668"/>
              <a:gd name="connsiteX11-227" fmla="*/ 4609992 w 6975572"/>
              <a:gd name="connsiteY11-228" fmla="*/ 4442026 h 4969668"/>
              <a:gd name="connsiteX12-229" fmla="*/ 67406 w 6975572"/>
              <a:gd name="connsiteY12-230" fmla="*/ 4442026 h 4969668"/>
              <a:gd name="connsiteX13-231" fmla="*/ 67406 w 6975572"/>
              <a:gd name="connsiteY13-232" fmla="*/ 3701688 h 4969668"/>
              <a:gd name="connsiteX14-233" fmla="*/ 67406 w 6975572"/>
              <a:gd name="connsiteY14-234" fmla="*/ 2591182 h 4969668"/>
              <a:gd name="connsiteX15-235" fmla="*/ 0 w 6975572"/>
              <a:gd name="connsiteY15-236" fmla="*/ 2591182 h 4969668"/>
              <a:gd name="connsiteX16-237" fmla="*/ 67406 w 6975572"/>
              <a:gd name="connsiteY16-238" fmla="*/ 0 h 4969668"/>
              <a:gd name="connsiteX0-239" fmla="*/ 67406 w 6975572"/>
              <a:gd name="connsiteY0-240" fmla="*/ 0 h 4969668"/>
              <a:gd name="connsiteX1-241" fmla="*/ 4057849 w 6975572"/>
              <a:gd name="connsiteY1-242" fmla="*/ 0 h 4969668"/>
              <a:gd name="connsiteX2-243" fmla="*/ 5068951 w 6975572"/>
              <a:gd name="connsiteY2-244" fmla="*/ 1 h 4969668"/>
              <a:gd name="connsiteX3-245" fmla="*/ 5768039 w 6975572"/>
              <a:gd name="connsiteY3-246" fmla="*/ 0 h 4969668"/>
              <a:gd name="connsiteX4-247" fmla="*/ 6908166 w 6975572"/>
              <a:gd name="connsiteY4-248" fmla="*/ 0 h 4969668"/>
              <a:gd name="connsiteX5-249" fmla="*/ 6908166 w 6975572"/>
              <a:gd name="connsiteY5-250" fmla="*/ 2591182 h 4969668"/>
              <a:gd name="connsiteX6-251" fmla="*/ 6975572 w 6975572"/>
              <a:gd name="connsiteY6-252" fmla="*/ 2557484 h 4969668"/>
              <a:gd name="connsiteX7-253" fmla="*/ 6908166 w 6975572"/>
              <a:gd name="connsiteY7-254" fmla="*/ 3701688 h 4969668"/>
              <a:gd name="connsiteX8-255" fmla="*/ 6908166 w 6975572"/>
              <a:gd name="connsiteY8-256" fmla="*/ 4442026 h 4969668"/>
              <a:gd name="connsiteX9-257" fmla="*/ 5188289 w 6975572"/>
              <a:gd name="connsiteY9-258" fmla="*/ 4497249 h 4969668"/>
              <a:gd name="connsiteX10-259" fmla="*/ 4381680 w 6975572"/>
              <a:gd name="connsiteY10-260" fmla="*/ 4969668 h 4969668"/>
              <a:gd name="connsiteX11-261" fmla="*/ 4609992 w 6975572"/>
              <a:gd name="connsiteY11-262" fmla="*/ 4442026 h 4969668"/>
              <a:gd name="connsiteX12-263" fmla="*/ 67406 w 6975572"/>
              <a:gd name="connsiteY12-264" fmla="*/ 4442026 h 4969668"/>
              <a:gd name="connsiteX13-265" fmla="*/ 67406 w 6975572"/>
              <a:gd name="connsiteY13-266" fmla="*/ 3701688 h 4969668"/>
              <a:gd name="connsiteX14-267" fmla="*/ 67406 w 6975572"/>
              <a:gd name="connsiteY14-268" fmla="*/ 2591182 h 4969668"/>
              <a:gd name="connsiteX15-269" fmla="*/ 0 w 6975572"/>
              <a:gd name="connsiteY15-270" fmla="*/ 2591182 h 4969668"/>
              <a:gd name="connsiteX16-271" fmla="*/ 67406 w 6975572"/>
              <a:gd name="connsiteY16-272" fmla="*/ 0 h 4969668"/>
              <a:gd name="connsiteX0-273" fmla="*/ 67406 w 6975572"/>
              <a:gd name="connsiteY0-274" fmla="*/ 0 h 4969668"/>
              <a:gd name="connsiteX1-275" fmla="*/ 4057849 w 6975572"/>
              <a:gd name="connsiteY1-276" fmla="*/ 0 h 4969668"/>
              <a:gd name="connsiteX2-277" fmla="*/ 5068951 w 6975572"/>
              <a:gd name="connsiteY2-278" fmla="*/ 1 h 4969668"/>
              <a:gd name="connsiteX3-279" fmla="*/ 5768039 w 6975572"/>
              <a:gd name="connsiteY3-280" fmla="*/ 0 h 4969668"/>
              <a:gd name="connsiteX4-281" fmla="*/ 6908166 w 6975572"/>
              <a:gd name="connsiteY4-282" fmla="*/ 0 h 4969668"/>
              <a:gd name="connsiteX5-283" fmla="*/ 6908166 w 6975572"/>
              <a:gd name="connsiteY5-284" fmla="*/ 2591182 h 4969668"/>
              <a:gd name="connsiteX6-285" fmla="*/ 6975572 w 6975572"/>
              <a:gd name="connsiteY6-286" fmla="*/ 2860774 h 4969668"/>
              <a:gd name="connsiteX7-287" fmla="*/ 6908166 w 6975572"/>
              <a:gd name="connsiteY7-288" fmla="*/ 3701688 h 4969668"/>
              <a:gd name="connsiteX8-289" fmla="*/ 6908166 w 6975572"/>
              <a:gd name="connsiteY8-290" fmla="*/ 4442026 h 4969668"/>
              <a:gd name="connsiteX9-291" fmla="*/ 5188289 w 6975572"/>
              <a:gd name="connsiteY9-292" fmla="*/ 4497249 h 4969668"/>
              <a:gd name="connsiteX10-293" fmla="*/ 4381680 w 6975572"/>
              <a:gd name="connsiteY10-294" fmla="*/ 4969668 h 4969668"/>
              <a:gd name="connsiteX11-295" fmla="*/ 4609992 w 6975572"/>
              <a:gd name="connsiteY11-296" fmla="*/ 4442026 h 4969668"/>
              <a:gd name="connsiteX12-297" fmla="*/ 67406 w 6975572"/>
              <a:gd name="connsiteY12-298" fmla="*/ 4442026 h 4969668"/>
              <a:gd name="connsiteX13-299" fmla="*/ 67406 w 6975572"/>
              <a:gd name="connsiteY13-300" fmla="*/ 3701688 h 4969668"/>
              <a:gd name="connsiteX14-301" fmla="*/ 67406 w 6975572"/>
              <a:gd name="connsiteY14-302" fmla="*/ 2591182 h 4969668"/>
              <a:gd name="connsiteX15-303" fmla="*/ 0 w 6975572"/>
              <a:gd name="connsiteY15-304" fmla="*/ 2591182 h 4969668"/>
              <a:gd name="connsiteX16-305" fmla="*/ 67406 w 6975572"/>
              <a:gd name="connsiteY16-306" fmla="*/ 0 h 4969668"/>
              <a:gd name="connsiteX0-307" fmla="*/ 67406 w 6975572"/>
              <a:gd name="connsiteY0-308" fmla="*/ 0 h 4969668"/>
              <a:gd name="connsiteX1-309" fmla="*/ 4057849 w 6975572"/>
              <a:gd name="connsiteY1-310" fmla="*/ 0 h 4969668"/>
              <a:gd name="connsiteX2-311" fmla="*/ 5068951 w 6975572"/>
              <a:gd name="connsiteY2-312" fmla="*/ 1 h 4969668"/>
              <a:gd name="connsiteX3-313" fmla="*/ 5768039 w 6975572"/>
              <a:gd name="connsiteY3-314" fmla="*/ 0 h 4969668"/>
              <a:gd name="connsiteX4-315" fmla="*/ 6908166 w 6975572"/>
              <a:gd name="connsiteY4-316" fmla="*/ 0 h 4969668"/>
              <a:gd name="connsiteX5-317" fmla="*/ 6941871 w 6975572"/>
              <a:gd name="connsiteY5-318" fmla="*/ 2321591 h 4969668"/>
              <a:gd name="connsiteX6-319" fmla="*/ 6975572 w 6975572"/>
              <a:gd name="connsiteY6-320" fmla="*/ 2860774 h 4969668"/>
              <a:gd name="connsiteX7-321" fmla="*/ 6908166 w 6975572"/>
              <a:gd name="connsiteY7-322" fmla="*/ 3701688 h 4969668"/>
              <a:gd name="connsiteX8-323" fmla="*/ 6908166 w 6975572"/>
              <a:gd name="connsiteY8-324" fmla="*/ 4442026 h 4969668"/>
              <a:gd name="connsiteX9-325" fmla="*/ 5188289 w 6975572"/>
              <a:gd name="connsiteY9-326" fmla="*/ 4497249 h 4969668"/>
              <a:gd name="connsiteX10-327" fmla="*/ 4381680 w 6975572"/>
              <a:gd name="connsiteY10-328" fmla="*/ 4969668 h 4969668"/>
              <a:gd name="connsiteX11-329" fmla="*/ 4609992 w 6975572"/>
              <a:gd name="connsiteY11-330" fmla="*/ 4442026 h 4969668"/>
              <a:gd name="connsiteX12-331" fmla="*/ 67406 w 6975572"/>
              <a:gd name="connsiteY12-332" fmla="*/ 4442026 h 4969668"/>
              <a:gd name="connsiteX13-333" fmla="*/ 67406 w 6975572"/>
              <a:gd name="connsiteY13-334" fmla="*/ 3701688 h 4969668"/>
              <a:gd name="connsiteX14-335" fmla="*/ 67406 w 6975572"/>
              <a:gd name="connsiteY14-336" fmla="*/ 2591182 h 4969668"/>
              <a:gd name="connsiteX15-337" fmla="*/ 0 w 6975572"/>
              <a:gd name="connsiteY15-338" fmla="*/ 2591182 h 4969668"/>
              <a:gd name="connsiteX16-339" fmla="*/ 67406 w 6975572"/>
              <a:gd name="connsiteY16-340" fmla="*/ 0 h 49696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6975572" h="4969668">
                <a:moveTo>
                  <a:pt x="67406" y="0"/>
                </a:moveTo>
                <a:lnTo>
                  <a:pt x="4057849" y="0"/>
                </a:lnTo>
                <a:lnTo>
                  <a:pt x="5068951" y="1"/>
                </a:lnTo>
                <a:lnTo>
                  <a:pt x="5768039" y="0"/>
                </a:lnTo>
                <a:lnTo>
                  <a:pt x="6908166" y="0"/>
                </a:lnTo>
                <a:lnTo>
                  <a:pt x="6941871" y="2321591"/>
                </a:lnTo>
                <a:lnTo>
                  <a:pt x="6975572" y="2860774"/>
                </a:lnTo>
                <a:lnTo>
                  <a:pt x="6908166" y="3701688"/>
                </a:lnTo>
                <a:lnTo>
                  <a:pt x="6908166" y="4442026"/>
                </a:lnTo>
                <a:lnTo>
                  <a:pt x="5188289" y="4497249"/>
                </a:lnTo>
                <a:lnTo>
                  <a:pt x="4381680" y="4969668"/>
                </a:lnTo>
                <a:lnTo>
                  <a:pt x="4609992" y="4442026"/>
                </a:lnTo>
                <a:lnTo>
                  <a:pt x="67406" y="4442026"/>
                </a:lnTo>
                <a:lnTo>
                  <a:pt x="67406" y="3701688"/>
                </a:lnTo>
                <a:lnTo>
                  <a:pt x="67406" y="2591182"/>
                </a:lnTo>
                <a:lnTo>
                  <a:pt x="0" y="2591182"/>
                </a:lnTo>
                <a:lnTo>
                  <a:pt x="67406" y="0"/>
                </a:lnTo>
                <a:close/>
              </a:path>
            </a:pathLst>
          </a:custGeom>
          <a:solidFill>
            <a:schemeClr val="accent2"/>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dirty="0">
              <a:ln>
                <a:noFill/>
              </a:ln>
              <a:solidFill>
                <a:srgbClr val="000000"/>
              </a:solidFill>
              <a:effectLst/>
              <a:latin typeface="Arial" panose="020B0604020202020204"/>
              <a:ea typeface="ヒラギノ角ゴ ProN W3" charset="0"/>
              <a:cs typeface="ヒラギノ角ゴ ProN W3" charset="0"/>
              <a:sym typeface="Gill Sans" charset="0"/>
            </a:endParaRPr>
          </a:p>
        </p:txBody>
      </p:sp>
      <p:sp>
        <p:nvSpPr>
          <p:cNvPr id="38" name="Rectangular Callout 3"/>
          <p:cNvSpPr/>
          <p:nvPr userDrawn="1"/>
        </p:nvSpPr>
        <p:spPr bwMode="auto">
          <a:xfrm>
            <a:off x="13774727" y="2656559"/>
            <a:ext cx="4773776" cy="3491565"/>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1" fmla="*/ 0 w 6840760"/>
              <a:gd name="connsiteY0-2" fmla="*/ 0 h 4997279"/>
              <a:gd name="connsiteX1-3" fmla="*/ 3990443 w 6840760"/>
              <a:gd name="connsiteY1-4" fmla="*/ 0 h 4997279"/>
              <a:gd name="connsiteX2-5" fmla="*/ 3990443 w 6840760"/>
              <a:gd name="connsiteY2-6" fmla="*/ 0 h 4997279"/>
              <a:gd name="connsiteX3-7" fmla="*/ 5700633 w 6840760"/>
              <a:gd name="connsiteY3-8" fmla="*/ 0 h 4997279"/>
              <a:gd name="connsiteX4-9" fmla="*/ 6840760 w 6840760"/>
              <a:gd name="connsiteY4-10" fmla="*/ 0 h 4997279"/>
              <a:gd name="connsiteX5-11" fmla="*/ 6840760 w 6840760"/>
              <a:gd name="connsiteY5-12" fmla="*/ 2591182 h 4997279"/>
              <a:gd name="connsiteX6-13" fmla="*/ 6840760 w 6840760"/>
              <a:gd name="connsiteY6-14" fmla="*/ 2591182 h 4997279"/>
              <a:gd name="connsiteX7-15" fmla="*/ 6840760 w 6840760"/>
              <a:gd name="connsiteY7-16" fmla="*/ 3701688 h 4997279"/>
              <a:gd name="connsiteX8-17" fmla="*/ 6840760 w 6840760"/>
              <a:gd name="connsiteY8-18" fmla="*/ 4442026 h 4997279"/>
              <a:gd name="connsiteX9-19" fmla="*/ 5700633 w 6840760"/>
              <a:gd name="connsiteY9-20" fmla="*/ 4442026 h 4997279"/>
              <a:gd name="connsiteX10-21" fmla="*/ 3430846 w 6840760"/>
              <a:gd name="connsiteY10-22" fmla="*/ 4997279 h 4997279"/>
              <a:gd name="connsiteX11-23" fmla="*/ 4542586 w 6840760"/>
              <a:gd name="connsiteY11-24" fmla="*/ 4442026 h 4997279"/>
              <a:gd name="connsiteX12-25" fmla="*/ 0 w 6840760"/>
              <a:gd name="connsiteY12-26" fmla="*/ 4442026 h 4997279"/>
              <a:gd name="connsiteX13-27" fmla="*/ 0 w 6840760"/>
              <a:gd name="connsiteY13-28" fmla="*/ 3701688 h 4997279"/>
              <a:gd name="connsiteX14-29" fmla="*/ 0 w 6840760"/>
              <a:gd name="connsiteY14-30" fmla="*/ 2591182 h 4997279"/>
              <a:gd name="connsiteX15-31" fmla="*/ 0 w 6840760"/>
              <a:gd name="connsiteY15-32" fmla="*/ 2591182 h 4997279"/>
              <a:gd name="connsiteX16-33" fmla="*/ 0 w 6840760"/>
              <a:gd name="connsiteY16-34" fmla="*/ 0 h 4997279"/>
              <a:gd name="connsiteX0-35" fmla="*/ 0 w 6840760"/>
              <a:gd name="connsiteY0-36" fmla="*/ 0 h 4969668"/>
              <a:gd name="connsiteX1-37" fmla="*/ 3990443 w 6840760"/>
              <a:gd name="connsiteY1-38" fmla="*/ 0 h 4969668"/>
              <a:gd name="connsiteX2-39" fmla="*/ 3990443 w 6840760"/>
              <a:gd name="connsiteY2-40" fmla="*/ 0 h 4969668"/>
              <a:gd name="connsiteX3-41" fmla="*/ 5700633 w 6840760"/>
              <a:gd name="connsiteY3-42" fmla="*/ 0 h 4969668"/>
              <a:gd name="connsiteX4-43" fmla="*/ 6840760 w 6840760"/>
              <a:gd name="connsiteY4-44" fmla="*/ 0 h 4969668"/>
              <a:gd name="connsiteX5-45" fmla="*/ 6840760 w 6840760"/>
              <a:gd name="connsiteY5-46" fmla="*/ 2591182 h 4969668"/>
              <a:gd name="connsiteX6-47" fmla="*/ 6840760 w 6840760"/>
              <a:gd name="connsiteY6-48" fmla="*/ 2591182 h 4969668"/>
              <a:gd name="connsiteX7-49" fmla="*/ 6840760 w 6840760"/>
              <a:gd name="connsiteY7-50" fmla="*/ 3701688 h 4969668"/>
              <a:gd name="connsiteX8-51" fmla="*/ 6840760 w 6840760"/>
              <a:gd name="connsiteY8-52" fmla="*/ 4442026 h 4969668"/>
              <a:gd name="connsiteX9-53" fmla="*/ 5700633 w 6840760"/>
              <a:gd name="connsiteY9-54" fmla="*/ 4442026 h 4969668"/>
              <a:gd name="connsiteX10-55" fmla="*/ 4314274 w 6840760"/>
              <a:gd name="connsiteY10-56" fmla="*/ 4969668 h 4969668"/>
              <a:gd name="connsiteX11-57" fmla="*/ 4542586 w 6840760"/>
              <a:gd name="connsiteY11-58" fmla="*/ 4442026 h 4969668"/>
              <a:gd name="connsiteX12-59" fmla="*/ 0 w 6840760"/>
              <a:gd name="connsiteY12-60" fmla="*/ 4442026 h 4969668"/>
              <a:gd name="connsiteX13-61" fmla="*/ 0 w 6840760"/>
              <a:gd name="connsiteY13-62" fmla="*/ 3701688 h 4969668"/>
              <a:gd name="connsiteX14-63" fmla="*/ 0 w 6840760"/>
              <a:gd name="connsiteY14-64" fmla="*/ 2591182 h 4969668"/>
              <a:gd name="connsiteX15-65" fmla="*/ 0 w 6840760"/>
              <a:gd name="connsiteY15-66" fmla="*/ 2591182 h 4969668"/>
              <a:gd name="connsiteX16-67" fmla="*/ 0 w 6840760"/>
              <a:gd name="connsiteY16-68" fmla="*/ 0 h 4969668"/>
              <a:gd name="connsiteX0-69" fmla="*/ 0 w 6840760"/>
              <a:gd name="connsiteY0-70" fmla="*/ 0 h 4969668"/>
              <a:gd name="connsiteX1-71" fmla="*/ 3990443 w 6840760"/>
              <a:gd name="connsiteY1-72" fmla="*/ 0 h 4969668"/>
              <a:gd name="connsiteX2-73" fmla="*/ 3990443 w 6840760"/>
              <a:gd name="connsiteY2-74" fmla="*/ 0 h 4969668"/>
              <a:gd name="connsiteX3-75" fmla="*/ 5700633 w 6840760"/>
              <a:gd name="connsiteY3-76" fmla="*/ 0 h 4969668"/>
              <a:gd name="connsiteX4-77" fmla="*/ 6840760 w 6840760"/>
              <a:gd name="connsiteY4-78" fmla="*/ 0 h 4969668"/>
              <a:gd name="connsiteX5-79" fmla="*/ 6840760 w 6840760"/>
              <a:gd name="connsiteY5-80" fmla="*/ 2591182 h 4969668"/>
              <a:gd name="connsiteX6-81" fmla="*/ 6840760 w 6840760"/>
              <a:gd name="connsiteY6-82" fmla="*/ 2591182 h 4969668"/>
              <a:gd name="connsiteX7-83" fmla="*/ 6840760 w 6840760"/>
              <a:gd name="connsiteY7-84" fmla="*/ 3701688 h 4969668"/>
              <a:gd name="connsiteX8-85" fmla="*/ 6840760 w 6840760"/>
              <a:gd name="connsiteY8-86" fmla="*/ 4442026 h 4969668"/>
              <a:gd name="connsiteX9-87" fmla="*/ 5120883 w 6840760"/>
              <a:gd name="connsiteY9-88" fmla="*/ 4497249 h 4969668"/>
              <a:gd name="connsiteX10-89" fmla="*/ 4314274 w 6840760"/>
              <a:gd name="connsiteY10-90" fmla="*/ 4969668 h 4969668"/>
              <a:gd name="connsiteX11-91" fmla="*/ 4542586 w 6840760"/>
              <a:gd name="connsiteY11-92" fmla="*/ 4442026 h 4969668"/>
              <a:gd name="connsiteX12-93" fmla="*/ 0 w 6840760"/>
              <a:gd name="connsiteY12-94" fmla="*/ 4442026 h 4969668"/>
              <a:gd name="connsiteX13-95" fmla="*/ 0 w 6840760"/>
              <a:gd name="connsiteY13-96" fmla="*/ 3701688 h 4969668"/>
              <a:gd name="connsiteX14-97" fmla="*/ 0 w 6840760"/>
              <a:gd name="connsiteY14-98" fmla="*/ 2591182 h 4969668"/>
              <a:gd name="connsiteX15-99" fmla="*/ 0 w 6840760"/>
              <a:gd name="connsiteY15-100" fmla="*/ 2591182 h 4969668"/>
              <a:gd name="connsiteX16-101" fmla="*/ 0 w 6840760"/>
              <a:gd name="connsiteY16-102" fmla="*/ 0 h 4969668"/>
              <a:gd name="connsiteX0-103" fmla="*/ 0 w 6840760"/>
              <a:gd name="connsiteY0-104" fmla="*/ 0 h 4969668"/>
              <a:gd name="connsiteX1-105" fmla="*/ 3990443 w 6840760"/>
              <a:gd name="connsiteY1-106" fmla="*/ 0 h 4969668"/>
              <a:gd name="connsiteX2-107" fmla="*/ 3990443 w 6840760"/>
              <a:gd name="connsiteY2-108" fmla="*/ 0 h 4969668"/>
              <a:gd name="connsiteX3-109" fmla="*/ 5532117 w 6840760"/>
              <a:gd name="connsiteY3-110" fmla="*/ 0 h 4969668"/>
              <a:gd name="connsiteX4-111" fmla="*/ 6840760 w 6840760"/>
              <a:gd name="connsiteY4-112" fmla="*/ 0 h 4969668"/>
              <a:gd name="connsiteX5-113" fmla="*/ 6840760 w 6840760"/>
              <a:gd name="connsiteY5-114" fmla="*/ 2591182 h 4969668"/>
              <a:gd name="connsiteX6-115" fmla="*/ 6840760 w 6840760"/>
              <a:gd name="connsiteY6-116" fmla="*/ 2591182 h 4969668"/>
              <a:gd name="connsiteX7-117" fmla="*/ 6840760 w 6840760"/>
              <a:gd name="connsiteY7-118" fmla="*/ 3701688 h 4969668"/>
              <a:gd name="connsiteX8-119" fmla="*/ 6840760 w 6840760"/>
              <a:gd name="connsiteY8-120" fmla="*/ 4442026 h 4969668"/>
              <a:gd name="connsiteX9-121" fmla="*/ 5120883 w 6840760"/>
              <a:gd name="connsiteY9-122" fmla="*/ 4497249 h 4969668"/>
              <a:gd name="connsiteX10-123" fmla="*/ 4314274 w 6840760"/>
              <a:gd name="connsiteY10-124" fmla="*/ 4969668 h 4969668"/>
              <a:gd name="connsiteX11-125" fmla="*/ 4542586 w 6840760"/>
              <a:gd name="connsiteY11-126" fmla="*/ 4442026 h 4969668"/>
              <a:gd name="connsiteX12-127" fmla="*/ 0 w 6840760"/>
              <a:gd name="connsiteY12-128" fmla="*/ 4442026 h 4969668"/>
              <a:gd name="connsiteX13-129" fmla="*/ 0 w 6840760"/>
              <a:gd name="connsiteY13-130" fmla="*/ 3701688 h 4969668"/>
              <a:gd name="connsiteX14-131" fmla="*/ 0 w 6840760"/>
              <a:gd name="connsiteY14-132" fmla="*/ 2591182 h 4969668"/>
              <a:gd name="connsiteX15-133" fmla="*/ 0 w 6840760"/>
              <a:gd name="connsiteY15-134" fmla="*/ 2591182 h 4969668"/>
              <a:gd name="connsiteX16-135" fmla="*/ 0 w 6840760"/>
              <a:gd name="connsiteY16-136" fmla="*/ 0 h 4969668"/>
              <a:gd name="connsiteX0-137" fmla="*/ 0 w 6908168"/>
              <a:gd name="connsiteY0-138" fmla="*/ 0 h 4969668"/>
              <a:gd name="connsiteX1-139" fmla="*/ 3990443 w 6908168"/>
              <a:gd name="connsiteY1-140" fmla="*/ 0 h 4969668"/>
              <a:gd name="connsiteX2-141" fmla="*/ 3990443 w 6908168"/>
              <a:gd name="connsiteY2-142" fmla="*/ 0 h 4969668"/>
              <a:gd name="connsiteX3-143" fmla="*/ 5532117 w 6908168"/>
              <a:gd name="connsiteY3-144" fmla="*/ 0 h 4969668"/>
              <a:gd name="connsiteX4-145" fmla="*/ 6908168 w 6908168"/>
              <a:gd name="connsiteY4-146" fmla="*/ 101096 h 4969668"/>
              <a:gd name="connsiteX5-147" fmla="*/ 6840760 w 6908168"/>
              <a:gd name="connsiteY5-148" fmla="*/ 2591182 h 4969668"/>
              <a:gd name="connsiteX6-149" fmla="*/ 6840760 w 6908168"/>
              <a:gd name="connsiteY6-150" fmla="*/ 2591182 h 4969668"/>
              <a:gd name="connsiteX7-151" fmla="*/ 6840760 w 6908168"/>
              <a:gd name="connsiteY7-152" fmla="*/ 3701688 h 4969668"/>
              <a:gd name="connsiteX8-153" fmla="*/ 6840760 w 6908168"/>
              <a:gd name="connsiteY8-154" fmla="*/ 4442026 h 4969668"/>
              <a:gd name="connsiteX9-155" fmla="*/ 5120883 w 6908168"/>
              <a:gd name="connsiteY9-156" fmla="*/ 4497249 h 4969668"/>
              <a:gd name="connsiteX10-157" fmla="*/ 4314274 w 6908168"/>
              <a:gd name="connsiteY10-158" fmla="*/ 4969668 h 4969668"/>
              <a:gd name="connsiteX11-159" fmla="*/ 4542586 w 6908168"/>
              <a:gd name="connsiteY11-160" fmla="*/ 4442026 h 4969668"/>
              <a:gd name="connsiteX12-161" fmla="*/ 0 w 6908168"/>
              <a:gd name="connsiteY12-162" fmla="*/ 4442026 h 4969668"/>
              <a:gd name="connsiteX13-163" fmla="*/ 0 w 6908168"/>
              <a:gd name="connsiteY13-164" fmla="*/ 3701688 h 4969668"/>
              <a:gd name="connsiteX14-165" fmla="*/ 0 w 6908168"/>
              <a:gd name="connsiteY14-166" fmla="*/ 2591182 h 4969668"/>
              <a:gd name="connsiteX15-167" fmla="*/ 0 w 6908168"/>
              <a:gd name="connsiteY15-168" fmla="*/ 2591182 h 4969668"/>
              <a:gd name="connsiteX16-169" fmla="*/ 0 w 6908168"/>
              <a:gd name="connsiteY16-170" fmla="*/ 0 h 4969668"/>
              <a:gd name="connsiteX0-171" fmla="*/ 0 w 6840760"/>
              <a:gd name="connsiteY0-172" fmla="*/ 33700 h 5003368"/>
              <a:gd name="connsiteX1-173" fmla="*/ 3990443 w 6840760"/>
              <a:gd name="connsiteY1-174" fmla="*/ 33700 h 5003368"/>
              <a:gd name="connsiteX2-175" fmla="*/ 3990443 w 6840760"/>
              <a:gd name="connsiteY2-176" fmla="*/ 33700 h 5003368"/>
              <a:gd name="connsiteX3-177" fmla="*/ 5532117 w 6840760"/>
              <a:gd name="connsiteY3-178" fmla="*/ 33700 h 5003368"/>
              <a:gd name="connsiteX4-179" fmla="*/ 6773354 w 6840760"/>
              <a:gd name="connsiteY4-180" fmla="*/ 0 h 5003368"/>
              <a:gd name="connsiteX5-181" fmla="*/ 6840760 w 6840760"/>
              <a:gd name="connsiteY5-182" fmla="*/ 2624882 h 5003368"/>
              <a:gd name="connsiteX6-183" fmla="*/ 6840760 w 6840760"/>
              <a:gd name="connsiteY6-184" fmla="*/ 2624882 h 5003368"/>
              <a:gd name="connsiteX7-185" fmla="*/ 6840760 w 6840760"/>
              <a:gd name="connsiteY7-186" fmla="*/ 3735388 h 5003368"/>
              <a:gd name="connsiteX8-187" fmla="*/ 6840760 w 6840760"/>
              <a:gd name="connsiteY8-188" fmla="*/ 4475726 h 5003368"/>
              <a:gd name="connsiteX9-189" fmla="*/ 5120883 w 6840760"/>
              <a:gd name="connsiteY9-190" fmla="*/ 4530949 h 5003368"/>
              <a:gd name="connsiteX10-191" fmla="*/ 4314274 w 6840760"/>
              <a:gd name="connsiteY10-192" fmla="*/ 5003368 h 5003368"/>
              <a:gd name="connsiteX11-193" fmla="*/ 4542586 w 6840760"/>
              <a:gd name="connsiteY11-194" fmla="*/ 4475726 h 5003368"/>
              <a:gd name="connsiteX12-195" fmla="*/ 0 w 6840760"/>
              <a:gd name="connsiteY12-196" fmla="*/ 4475726 h 5003368"/>
              <a:gd name="connsiteX13-197" fmla="*/ 0 w 6840760"/>
              <a:gd name="connsiteY13-198" fmla="*/ 3735388 h 5003368"/>
              <a:gd name="connsiteX14-199" fmla="*/ 0 w 6840760"/>
              <a:gd name="connsiteY14-200" fmla="*/ 2624882 h 5003368"/>
              <a:gd name="connsiteX15-201" fmla="*/ 0 w 6840760"/>
              <a:gd name="connsiteY15-202" fmla="*/ 2624882 h 5003368"/>
              <a:gd name="connsiteX16-203" fmla="*/ 0 w 6840760"/>
              <a:gd name="connsiteY16-204" fmla="*/ 33700 h 5003368"/>
              <a:gd name="connsiteX0-205" fmla="*/ 0 w 6840760"/>
              <a:gd name="connsiteY0-206" fmla="*/ 33700 h 5003368"/>
              <a:gd name="connsiteX1-207" fmla="*/ 3990443 w 6840760"/>
              <a:gd name="connsiteY1-208" fmla="*/ 33700 h 5003368"/>
              <a:gd name="connsiteX2-209" fmla="*/ 3990443 w 6840760"/>
              <a:gd name="connsiteY2-210" fmla="*/ 33700 h 5003368"/>
              <a:gd name="connsiteX3-211" fmla="*/ 5532117 w 6840760"/>
              <a:gd name="connsiteY3-212" fmla="*/ 33700 h 5003368"/>
              <a:gd name="connsiteX4-213" fmla="*/ 6773354 w 6840760"/>
              <a:gd name="connsiteY4-214" fmla="*/ 0 h 5003368"/>
              <a:gd name="connsiteX5-215" fmla="*/ 6840760 w 6840760"/>
              <a:gd name="connsiteY5-216" fmla="*/ 2624882 h 5003368"/>
              <a:gd name="connsiteX6-217" fmla="*/ 6840760 w 6840760"/>
              <a:gd name="connsiteY6-218" fmla="*/ 2624882 h 5003368"/>
              <a:gd name="connsiteX7-219" fmla="*/ 6840760 w 6840760"/>
              <a:gd name="connsiteY7-220" fmla="*/ 3735388 h 5003368"/>
              <a:gd name="connsiteX8-221" fmla="*/ 6840760 w 6840760"/>
              <a:gd name="connsiteY8-222" fmla="*/ 4475726 h 5003368"/>
              <a:gd name="connsiteX9-223" fmla="*/ 5120883 w 6840760"/>
              <a:gd name="connsiteY9-224" fmla="*/ 4530949 h 5003368"/>
              <a:gd name="connsiteX10-225" fmla="*/ 4314274 w 6840760"/>
              <a:gd name="connsiteY10-226" fmla="*/ 5003368 h 5003368"/>
              <a:gd name="connsiteX11-227" fmla="*/ 4542586 w 6840760"/>
              <a:gd name="connsiteY11-228" fmla="*/ 4475726 h 5003368"/>
              <a:gd name="connsiteX12-229" fmla="*/ 348196 w 6840760"/>
              <a:gd name="connsiteY12-230" fmla="*/ 4495635 h 5003368"/>
              <a:gd name="connsiteX13-231" fmla="*/ 0 w 6840760"/>
              <a:gd name="connsiteY13-232" fmla="*/ 4475726 h 5003368"/>
              <a:gd name="connsiteX14-233" fmla="*/ 0 w 6840760"/>
              <a:gd name="connsiteY14-234" fmla="*/ 3735388 h 5003368"/>
              <a:gd name="connsiteX15-235" fmla="*/ 0 w 6840760"/>
              <a:gd name="connsiteY15-236" fmla="*/ 2624882 h 5003368"/>
              <a:gd name="connsiteX16-237" fmla="*/ 0 w 6840760"/>
              <a:gd name="connsiteY16-238" fmla="*/ 2624882 h 5003368"/>
              <a:gd name="connsiteX17" fmla="*/ 0 w 6840760"/>
              <a:gd name="connsiteY17" fmla="*/ 33700 h 50033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 y="connsiteY17"/>
              </a:cxn>
            </a:cxnLst>
            <a:rect l="l" t="t" r="r" b="b"/>
            <a:pathLst>
              <a:path w="6840760" h="5003368">
                <a:moveTo>
                  <a:pt x="0" y="33700"/>
                </a:moveTo>
                <a:lnTo>
                  <a:pt x="3990443" y="33700"/>
                </a:lnTo>
                <a:lnTo>
                  <a:pt x="3990443" y="33700"/>
                </a:lnTo>
                <a:lnTo>
                  <a:pt x="5532117" y="33700"/>
                </a:lnTo>
                <a:lnTo>
                  <a:pt x="6773354" y="0"/>
                </a:lnTo>
                <a:lnTo>
                  <a:pt x="6840760" y="2624882"/>
                </a:lnTo>
                <a:lnTo>
                  <a:pt x="6840760" y="2624882"/>
                </a:lnTo>
                <a:lnTo>
                  <a:pt x="6840760" y="3735388"/>
                </a:lnTo>
                <a:lnTo>
                  <a:pt x="6840760" y="4475726"/>
                </a:lnTo>
                <a:lnTo>
                  <a:pt x="5120883" y="4530949"/>
                </a:lnTo>
                <a:lnTo>
                  <a:pt x="4314274" y="5003368"/>
                </a:lnTo>
                <a:lnTo>
                  <a:pt x="4542586" y="4475726"/>
                </a:lnTo>
                <a:lnTo>
                  <a:pt x="348196" y="4495635"/>
                </a:lnTo>
                <a:lnTo>
                  <a:pt x="0" y="4475726"/>
                </a:lnTo>
                <a:lnTo>
                  <a:pt x="0" y="3735388"/>
                </a:lnTo>
                <a:lnTo>
                  <a:pt x="0" y="2624882"/>
                </a:lnTo>
                <a:lnTo>
                  <a:pt x="0" y="2624882"/>
                </a:lnTo>
                <a:lnTo>
                  <a:pt x="0" y="33700"/>
                </a:lnTo>
                <a:close/>
              </a:path>
            </a:pathLst>
          </a:custGeom>
          <a:solidFill>
            <a:schemeClr val="accent2"/>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dirty="0">
              <a:ln>
                <a:noFill/>
              </a:ln>
              <a:solidFill>
                <a:srgbClr val="000000"/>
              </a:solidFill>
              <a:effectLst/>
              <a:latin typeface="Arial" panose="020B0604020202020204"/>
              <a:ea typeface="ヒラギノ角ゴ ProN W3" charset="0"/>
              <a:cs typeface="ヒラギノ角ゴ ProN W3" charset="0"/>
              <a:sym typeface="Gill Sans" charset="0"/>
            </a:endParaRPr>
          </a:p>
        </p:txBody>
      </p:sp>
      <p:sp>
        <p:nvSpPr>
          <p:cNvPr id="39" name="Rectangular Callout 3"/>
          <p:cNvSpPr/>
          <p:nvPr userDrawn="1"/>
        </p:nvSpPr>
        <p:spPr bwMode="auto">
          <a:xfrm rot="10800000">
            <a:off x="1847816" y="7506072"/>
            <a:ext cx="4891375" cy="353859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1" fmla="*/ 0 w 6840760"/>
              <a:gd name="connsiteY0-2" fmla="*/ 0 h 4997279"/>
              <a:gd name="connsiteX1-3" fmla="*/ 3990443 w 6840760"/>
              <a:gd name="connsiteY1-4" fmla="*/ 0 h 4997279"/>
              <a:gd name="connsiteX2-5" fmla="*/ 3990443 w 6840760"/>
              <a:gd name="connsiteY2-6" fmla="*/ 0 h 4997279"/>
              <a:gd name="connsiteX3-7" fmla="*/ 5700633 w 6840760"/>
              <a:gd name="connsiteY3-8" fmla="*/ 0 h 4997279"/>
              <a:gd name="connsiteX4-9" fmla="*/ 6840760 w 6840760"/>
              <a:gd name="connsiteY4-10" fmla="*/ 0 h 4997279"/>
              <a:gd name="connsiteX5-11" fmla="*/ 6840760 w 6840760"/>
              <a:gd name="connsiteY5-12" fmla="*/ 2591182 h 4997279"/>
              <a:gd name="connsiteX6-13" fmla="*/ 6840760 w 6840760"/>
              <a:gd name="connsiteY6-14" fmla="*/ 2591182 h 4997279"/>
              <a:gd name="connsiteX7-15" fmla="*/ 6840760 w 6840760"/>
              <a:gd name="connsiteY7-16" fmla="*/ 3701688 h 4997279"/>
              <a:gd name="connsiteX8-17" fmla="*/ 6840760 w 6840760"/>
              <a:gd name="connsiteY8-18" fmla="*/ 4442026 h 4997279"/>
              <a:gd name="connsiteX9-19" fmla="*/ 5700633 w 6840760"/>
              <a:gd name="connsiteY9-20" fmla="*/ 4442026 h 4997279"/>
              <a:gd name="connsiteX10-21" fmla="*/ 3430846 w 6840760"/>
              <a:gd name="connsiteY10-22" fmla="*/ 4997279 h 4997279"/>
              <a:gd name="connsiteX11-23" fmla="*/ 4542586 w 6840760"/>
              <a:gd name="connsiteY11-24" fmla="*/ 4442026 h 4997279"/>
              <a:gd name="connsiteX12-25" fmla="*/ 0 w 6840760"/>
              <a:gd name="connsiteY12-26" fmla="*/ 4442026 h 4997279"/>
              <a:gd name="connsiteX13-27" fmla="*/ 0 w 6840760"/>
              <a:gd name="connsiteY13-28" fmla="*/ 3701688 h 4997279"/>
              <a:gd name="connsiteX14-29" fmla="*/ 0 w 6840760"/>
              <a:gd name="connsiteY14-30" fmla="*/ 2591182 h 4997279"/>
              <a:gd name="connsiteX15-31" fmla="*/ 0 w 6840760"/>
              <a:gd name="connsiteY15-32" fmla="*/ 2591182 h 4997279"/>
              <a:gd name="connsiteX16-33" fmla="*/ 0 w 6840760"/>
              <a:gd name="connsiteY16-34" fmla="*/ 0 h 4997279"/>
              <a:gd name="connsiteX0-35" fmla="*/ 0 w 6840760"/>
              <a:gd name="connsiteY0-36" fmla="*/ 0 h 4969668"/>
              <a:gd name="connsiteX1-37" fmla="*/ 3990443 w 6840760"/>
              <a:gd name="connsiteY1-38" fmla="*/ 0 h 4969668"/>
              <a:gd name="connsiteX2-39" fmla="*/ 3990443 w 6840760"/>
              <a:gd name="connsiteY2-40" fmla="*/ 0 h 4969668"/>
              <a:gd name="connsiteX3-41" fmla="*/ 5700633 w 6840760"/>
              <a:gd name="connsiteY3-42" fmla="*/ 0 h 4969668"/>
              <a:gd name="connsiteX4-43" fmla="*/ 6840760 w 6840760"/>
              <a:gd name="connsiteY4-44" fmla="*/ 0 h 4969668"/>
              <a:gd name="connsiteX5-45" fmla="*/ 6840760 w 6840760"/>
              <a:gd name="connsiteY5-46" fmla="*/ 2591182 h 4969668"/>
              <a:gd name="connsiteX6-47" fmla="*/ 6840760 w 6840760"/>
              <a:gd name="connsiteY6-48" fmla="*/ 2591182 h 4969668"/>
              <a:gd name="connsiteX7-49" fmla="*/ 6840760 w 6840760"/>
              <a:gd name="connsiteY7-50" fmla="*/ 3701688 h 4969668"/>
              <a:gd name="connsiteX8-51" fmla="*/ 6840760 w 6840760"/>
              <a:gd name="connsiteY8-52" fmla="*/ 4442026 h 4969668"/>
              <a:gd name="connsiteX9-53" fmla="*/ 5700633 w 6840760"/>
              <a:gd name="connsiteY9-54" fmla="*/ 4442026 h 4969668"/>
              <a:gd name="connsiteX10-55" fmla="*/ 4314274 w 6840760"/>
              <a:gd name="connsiteY10-56" fmla="*/ 4969668 h 4969668"/>
              <a:gd name="connsiteX11-57" fmla="*/ 4542586 w 6840760"/>
              <a:gd name="connsiteY11-58" fmla="*/ 4442026 h 4969668"/>
              <a:gd name="connsiteX12-59" fmla="*/ 0 w 6840760"/>
              <a:gd name="connsiteY12-60" fmla="*/ 4442026 h 4969668"/>
              <a:gd name="connsiteX13-61" fmla="*/ 0 w 6840760"/>
              <a:gd name="connsiteY13-62" fmla="*/ 3701688 h 4969668"/>
              <a:gd name="connsiteX14-63" fmla="*/ 0 w 6840760"/>
              <a:gd name="connsiteY14-64" fmla="*/ 2591182 h 4969668"/>
              <a:gd name="connsiteX15-65" fmla="*/ 0 w 6840760"/>
              <a:gd name="connsiteY15-66" fmla="*/ 2591182 h 4969668"/>
              <a:gd name="connsiteX16-67" fmla="*/ 0 w 6840760"/>
              <a:gd name="connsiteY16-68" fmla="*/ 0 h 4969668"/>
              <a:gd name="connsiteX0-69" fmla="*/ 0 w 6840760"/>
              <a:gd name="connsiteY0-70" fmla="*/ 0 h 4969668"/>
              <a:gd name="connsiteX1-71" fmla="*/ 3990443 w 6840760"/>
              <a:gd name="connsiteY1-72" fmla="*/ 0 h 4969668"/>
              <a:gd name="connsiteX2-73" fmla="*/ 3990443 w 6840760"/>
              <a:gd name="connsiteY2-74" fmla="*/ 0 h 4969668"/>
              <a:gd name="connsiteX3-75" fmla="*/ 5700633 w 6840760"/>
              <a:gd name="connsiteY3-76" fmla="*/ 0 h 4969668"/>
              <a:gd name="connsiteX4-77" fmla="*/ 6840760 w 6840760"/>
              <a:gd name="connsiteY4-78" fmla="*/ 0 h 4969668"/>
              <a:gd name="connsiteX5-79" fmla="*/ 6840760 w 6840760"/>
              <a:gd name="connsiteY5-80" fmla="*/ 2591182 h 4969668"/>
              <a:gd name="connsiteX6-81" fmla="*/ 6840760 w 6840760"/>
              <a:gd name="connsiteY6-82" fmla="*/ 2591182 h 4969668"/>
              <a:gd name="connsiteX7-83" fmla="*/ 6840760 w 6840760"/>
              <a:gd name="connsiteY7-84" fmla="*/ 3701688 h 4969668"/>
              <a:gd name="connsiteX8-85" fmla="*/ 6840760 w 6840760"/>
              <a:gd name="connsiteY8-86" fmla="*/ 4442026 h 4969668"/>
              <a:gd name="connsiteX9-87" fmla="*/ 5120883 w 6840760"/>
              <a:gd name="connsiteY9-88" fmla="*/ 4497249 h 4969668"/>
              <a:gd name="connsiteX10-89" fmla="*/ 4314274 w 6840760"/>
              <a:gd name="connsiteY10-90" fmla="*/ 4969668 h 4969668"/>
              <a:gd name="connsiteX11-91" fmla="*/ 4542586 w 6840760"/>
              <a:gd name="connsiteY11-92" fmla="*/ 4442026 h 4969668"/>
              <a:gd name="connsiteX12-93" fmla="*/ 0 w 6840760"/>
              <a:gd name="connsiteY12-94" fmla="*/ 4442026 h 4969668"/>
              <a:gd name="connsiteX13-95" fmla="*/ 0 w 6840760"/>
              <a:gd name="connsiteY13-96" fmla="*/ 3701688 h 4969668"/>
              <a:gd name="connsiteX14-97" fmla="*/ 0 w 6840760"/>
              <a:gd name="connsiteY14-98" fmla="*/ 2591182 h 4969668"/>
              <a:gd name="connsiteX15-99" fmla="*/ 0 w 6840760"/>
              <a:gd name="connsiteY15-100" fmla="*/ 2591182 h 4969668"/>
              <a:gd name="connsiteX16-101" fmla="*/ 0 w 6840760"/>
              <a:gd name="connsiteY16-102" fmla="*/ 0 h 4969668"/>
              <a:gd name="connsiteX0-103" fmla="*/ 0 w 7009278"/>
              <a:gd name="connsiteY0-104" fmla="*/ 0 h 4969668"/>
              <a:gd name="connsiteX1-105" fmla="*/ 4158961 w 7009278"/>
              <a:gd name="connsiteY1-106" fmla="*/ 0 h 4969668"/>
              <a:gd name="connsiteX2-107" fmla="*/ 4158961 w 7009278"/>
              <a:gd name="connsiteY2-108" fmla="*/ 0 h 4969668"/>
              <a:gd name="connsiteX3-109" fmla="*/ 5869151 w 7009278"/>
              <a:gd name="connsiteY3-110" fmla="*/ 0 h 4969668"/>
              <a:gd name="connsiteX4-111" fmla="*/ 7009278 w 7009278"/>
              <a:gd name="connsiteY4-112" fmla="*/ 0 h 4969668"/>
              <a:gd name="connsiteX5-113" fmla="*/ 7009278 w 7009278"/>
              <a:gd name="connsiteY5-114" fmla="*/ 2591182 h 4969668"/>
              <a:gd name="connsiteX6-115" fmla="*/ 7009278 w 7009278"/>
              <a:gd name="connsiteY6-116" fmla="*/ 2591182 h 4969668"/>
              <a:gd name="connsiteX7-117" fmla="*/ 7009278 w 7009278"/>
              <a:gd name="connsiteY7-118" fmla="*/ 3701688 h 4969668"/>
              <a:gd name="connsiteX8-119" fmla="*/ 7009278 w 7009278"/>
              <a:gd name="connsiteY8-120" fmla="*/ 4442026 h 4969668"/>
              <a:gd name="connsiteX9-121" fmla="*/ 5289401 w 7009278"/>
              <a:gd name="connsiteY9-122" fmla="*/ 4497249 h 4969668"/>
              <a:gd name="connsiteX10-123" fmla="*/ 4482792 w 7009278"/>
              <a:gd name="connsiteY10-124" fmla="*/ 4969668 h 4969668"/>
              <a:gd name="connsiteX11-125" fmla="*/ 4711104 w 7009278"/>
              <a:gd name="connsiteY11-126" fmla="*/ 4442026 h 4969668"/>
              <a:gd name="connsiteX12-127" fmla="*/ 168518 w 7009278"/>
              <a:gd name="connsiteY12-128" fmla="*/ 4442026 h 4969668"/>
              <a:gd name="connsiteX13-129" fmla="*/ 168518 w 7009278"/>
              <a:gd name="connsiteY13-130" fmla="*/ 3701688 h 4969668"/>
              <a:gd name="connsiteX14-131" fmla="*/ 168518 w 7009278"/>
              <a:gd name="connsiteY14-132" fmla="*/ 2591182 h 4969668"/>
              <a:gd name="connsiteX15-133" fmla="*/ 168518 w 7009278"/>
              <a:gd name="connsiteY15-134" fmla="*/ 2591182 h 4969668"/>
              <a:gd name="connsiteX16-135" fmla="*/ 0 w 7009278"/>
              <a:gd name="connsiteY16-136" fmla="*/ 0 h 4969668"/>
              <a:gd name="connsiteX0-137" fmla="*/ 0 w 7076686"/>
              <a:gd name="connsiteY0-138" fmla="*/ 0 h 4969668"/>
              <a:gd name="connsiteX1-139" fmla="*/ 4158961 w 7076686"/>
              <a:gd name="connsiteY1-140" fmla="*/ 0 h 4969668"/>
              <a:gd name="connsiteX2-141" fmla="*/ 4158961 w 7076686"/>
              <a:gd name="connsiteY2-142" fmla="*/ 0 h 4969668"/>
              <a:gd name="connsiteX3-143" fmla="*/ 5869151 w 7076686"/>
              <a:gd name="connsiteY3-144" fmla="*/ 0 h 4969668"/>
              <a:gd name="connsiteX4-145" fmla="*/ 7009278 w 7076686"/>
              <a:gd name="connsiteY4-146" fmla="*/ 0 h 4969668"/>
              <a:gd name="connsiteX5-147" fmla="*/ 7009278 w 7076686"/>
              <a:gd name="connsiteY5-148" fmla="*/ 2591182 h 4969668"/>
              <a:gd name="connsiteX6-149" fmla="*/ 7009278 w 7076686"/>
              <a:gd name="connsiteY6-150" fmla="*/ 2591182 h 4969668"/>
              <a:gd name="connsiteX7-151" fmla="*/ 7009278 w 7076686"/>
              <a:gd name="connsiteY7-152" fmla="*/ 3701688 h 4969668"/>
              <a:gd name="connsiteX8-153" fmla="*/ 7076686 w 7076686"/>
              <a:gd name="connsiteY8-154" fmla="*/ 4475726 h 4969668"/>
              <a:gd name="connsiteX9-155" fmla="*/ 5289401 w 7076686"/>
              <a:gd name="connsiteY9-156" fmla="*/ 4497249 h 4969668"/>
              <a:gd name="connsiteX10-157" fmla="*/ 4482792 w 7076686"/>
              <a:gd name="connsiteY10-158" fmla="*/ 4969668 h 4969668"/>
              <a:gd name="connsiteX11-159" fmla="*/ 4711104 w 7076686"/>
              <a:gd name="connsiteY11-160" fmla="*/ 4442026 h 4969668"/>
              <a:gd name="connsiteX12-161" fmla="*/ 168518 w 7076686"/>
              <a:gd name="connsiteY12-162" fmla="*/ 4442026 h 4969668"/>
              <a:gd name="connsiteX13-163" fmla="*/ 168518 w 7076686"/>
              <a:gd name="connsiteY13-164" fmla="*/ 3701688 h 4969668"/>
              <a:gd name="connsiteX14-165" fmla="*/ 168518 w 7076686"/>
              <a:gd name="connsiteY14-166" fmla="*/ 2591182 h 4969668"/>
              <a:gd name="connsiteX15-167" fmla="*/ 168518 w 7076686"/>
              <a:gd name="connsiteY15-168" fmla="*/ 2591182 h 4969668"/>
              <a:gd name="connsiteX16-169" fmla="*/ 0 w 7076686"/>
              <a:gd name="connsiteY16-170" fmla="*/ 0 h 4969668"/>
              <a:gd name="connsiteX0-171" fmla="*/ 0 w 7009278"/>
              <a:gd name="connsiteY0-172" fmla="*/ 0 h 5070765"/>
              <a:gd name="connsiteX1-173" fmla="*/ 4091553 w 7009278"/>
              <a:gd name="connsiteY1-174" fmla="*/ 101097 h 5070765"/>
              <a:gd name="connsiteX2-175" fmla="*/ 4091553 w 7009278"/>
              <a:gd name="connsiteY2-176" fmla="*/ 101097 h 5070765"/>
              <a:gd name="connsiteX3-177" fmla="*/ 5801743 w 7009278"/>
              <a:gd name="connsiteY3-178" fmla="*/ 101097 h 5070765"/>
              <a:gd name="connsiteX4-179" fmla="*/ 6941870 w 7009278"/>
              <a:gd name="connsiteY4-180" fmla="*/ 101097 h 5070765"/>
              <a:gd name="connsiteX5-181" fmla="*/ 6941870 w 7009278"/>
              <a:gd name="connsiteY5-182" fmla="*/ 2692279 h 5070765"/>
              <a:gd name="connsiteX6-183" fmla="*/ 6941870 w 7009278"/>
              <a:gd name="connsiteY6-184" fmla="*/ 2692279 h 5070765"/>
              <a:gd name="connsiteX7-185" fmla="*/ 6941870 w 7009278"/>
              <a:gd name="connsiteY7-186" fmla="*/ 3802785 h 5070765"/>
              <a:gd name="connsiteX8-187" fmla="*/ 7009278 w 7009278"/>
              <a:gd name="connsiteY8-188" fmla="*/ 4576823 h 5070765"/>
              <a:gd name="connsiteX9-189" fmla="*/ 5221993 w 7009278"/>
              <a:gd name="connsiteY9-190" fmla="*/ 4598346 h 5070765"/>
              <a:gd name="connsiteX10-191" fmla="*/ 4415384 w 7009278"/>
              <a:gd name="connsiteY10-192" fmla="*/ 5070765 h 5070765"/>
              <a:gd name="connsiteX11-193" fmla="*/ 4643696 w 7009278"/>
              <a:gd name="connsiteY11-194" fmla="*/ 4543123 h 5070765"/>
              <a:gd name="connsiteX12-195" fmla="*/ 101110 w 7009278"/>
              <a:gd name="connsiteY12-196" fmla="*/ 4543123 h 5070765"/>
              <a:gd name="connsiteX13-197" fmla="*/ 101110 w 7009278"/>
              <a:gd name="connsiteY13-198" fmla="*/ 3802785 h 5070765"/>
              <a:gd name="connsiteX14-199" fmla="*/ 101110 w 7009278"/>
              <a:gd name="connsiteY14-200" fmla="*/ 2692279 h 5070765"/>
              <a:gd name="connsiteX15-201" fmla="*/ 101110 w 7009278"/>
              <a:gd name="connsiteY15-202" fmla="*/ 2692279 h 5070765"/>
              <a:gd name="connsiteX16-203" fmla="*/ 0 w 7009278"/>
              <a:gd name="connsiteY16-204" fmla="*/ 0 h 50707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009278" h="5070765">
                <a:moveTo>
                  <a:pt x="0" y="0"/>
                </a:moveTo>
                <a:lnTo>
                  <a:pt x="4091553" y="101097"/>
                </a:lnTo>
                <a:lnTo>
                  <a:pt x="4091553" y="101097"/>
                </a:lnTo>
                <a:lnTo>
                  <a:pt x="5801743" y="101097"/>
                </a:lnTo>
                <a:lnTo>
                  <a:pt x="6941870" y="101097"/>
                </a:lnTo>
                <a:lnTo>
                  <a:pt x="6941870" y="2692279"/>
                </a:lnTo>
                <a:lnTo>
                  <a:pt x="6941870" y="2692279"/>
                </a:lnTo>
                <a:lnTo>
                  <a:pt x="6941870" y="3802785"/>
                </a:lnTo>
                <a:lnTo>
                  <a:pt x="7009278" y="4576823"/>
                </a:lnTo>
                <a:lnTo>
                  <a:pt x="5221993" y="4598346"/>
                </a:lnTo>
                <a:lnTo>
                  <a:pt x="4415384" y="5070765"/>
                </a:lnTo>
                <a:lnTo>
                  <a:pt x="4643696" y="4543123"/>
                </a:lnTo>
                <a:lnTo>
                  <a:pt x="101110" y="4543123"/>
                </a:lnTo>
                <a:lnTo>
                  <a:pt x="101110" y="3802785"/>
                </a:lnTo>
                <a:lnTo>
                  <a:pt x="101110" y="2692279"/>
                </a:lnTo>
                <a:lnTo>
                  <a:pt x="101110" y="2692279"/>
                </a:lnTo>
                <a:lnTo>
                  <a:pt x="0" y="0"/>
                </a:lnTo>
                <a:close/>
              </a:path>
            </a:pathLst>
          </a:custGeom>
          <a:solidFill>
            <a:schemeClr val="accent2"/>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dirty="0">
              <a:ln>
                <a:noFill/>
              </a:ln>
              <a:solidFill>
                <a:srgbClr val="000000"/>
              </a:solidFill>
              <a:effectLst/>
              <a:latin typeface="Arial" panose="020B0604020202020204"/>
              <a:ea typeface="ヒラギノ角ゴ ProN W3" charset="0"/>
              <a:cs typeface="ヒラギノ角ゴ ProN W3" charset="0"/>
              <a:sym typeface="Gill Sans" charset="0"/>
            </a:endParaRPr>
          </a:p>
        </p:txBody>
      </p:sp>
      <p:sp>
        <p:nvSpPr>
          <p:cNvPr id="40" name="Rectangular Callout 3"/>
          <p:cNvSpPr/>
          <p:nvPr userDrawn="1"/>
        </p:nvSpPr>
        <p:spPr bwMode="auto">
          <a:xfrm rot="10800000">
            <a:off x="9806700" y="7506072"/>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1" fmla="*/ 0 w 6840760"/>
              <a:gd name="connsiteY0-2" fmla="*/ 0 h 4997279"/>
              <a:gd name="connsiteX1-3" fmla="*/ 3990443 w 6840760"/>
              <a:gd name="connsiteY1-4" fmla="*/ 0 h 4997279"/>
              <a:gd name="connsiteX2-5" fmla="*/ 3990443 w 6840760"/>
              <a:gd name="connsiteY2-6" fmla="*/ 0 h 4997279"/>
              <a:gd name="connsiteX3-7" fmla="*/ 5700633 w 6840760"/>
              <a:gd name="connsiteY3-8" fmla="*/ 0 h 4997279"/>
              <a:gd name="connsiteX4-9" fmla="*/ 6840760 w 6840760"/>
              <a:gd name="connsiteY4-10" fmla="*/ 0 h 4997279"/>
              <a:gd name="connsiteX5-11" fmla="*/ 6840760 w 6840760"/>
              <a:gd name="connsiteY5-12" fmla="*/ 2591182 h 4997279"/>
              <a:gd name="connsiteX6-13" fmla="*/ 6840760 w 6840760"/>
              <a:gd name="connsiteY6-14" fmla="*/ 2591182 h 4997279"/>
              <a:gd name="connsiteX7-15" fmla="*/ 6840760 w 6840760"/>
              <a:gd name="connsiteY7-16" fmla="*/ 3701688 h 4997279"/>
              <a:gd name="connsiteX8-17" fmla="*/ 6840760 w 6840760"/>
              <a:gd name="connsiteY8-18" fmla="*/ 4442026 h 4997279"/>
              <a:gd name="connsiteX9-19" fmla="*/ 5700633 w 6840760"/>
              <a:gd name="connsiteY9-20" fmla="*/ 4442026 h 4997279"/>
              <a:gd name="connsiteX10-21" fmla="*/ 3430846 w 6840760"/>
              <a:gd name="connsiteY10-22" fmla="*/ 4997279 h 4997279"/>
              <a:gd name="connsiteX11-23" fmla="*/ 4542586 w 6840760"/>
              <a:gd name="connsiteY11-24" fmla="*/ 4442026 h 4997279"/>
              <a:gd name="connsiteX12-25" fmla="*/ 0 w 6840760"/>
              <a:gd name="connsiteY12-26" fmla="*/ 4442026 h 4997279"/>
              <a:gd name="connsiteX13-27" fmla="*/ 0 w 6840760"/>
              <a:gd name="connsiteY13-28" fmla="*/ 3701688 h 4997279"/>
              <a:gd name="connsiteX14-29" fmla="*/ 0 w 6840760"/>
              <a:gd name="connsiteY14-30" fmla="*/ 2591182 h 4997279"/>
              <a:gd name="connsiteX15-31" fmla="*/ 0 w 6840760"/>
              <a:gd name="connsiteY15-32" fmla="*/ 2591182 h 4997279"/>
              <a:gd name="connsiteX16-33" fmla="*/ 0 w 6840760"/>
              <a:gd name="connsiteY16-34" fmla="*/ 0 h 4997279"/>
              <a:gd name="connsiteX0-35" fmla="*/ 0 w 6840760"/>
              <a:gd name="connsiteY0-36" fmla="*/ 0 h 4969668"/>
              <a:gd name="connsiteX1-37" fmla="*/ 3990443 w 6840760"/>
              <a:gd name="connsiteY1-38" fmla="*/ 0 h 4969668"/>
              <a:gd name="connsiteX2-39" fmla="*/ 3990443 w 6840760"/>
              <a:gd name="connsiteY2-40" fmla="*/ 0 h 4969668"/>
              <a:gd name="connsiteX3-41" fmla="*/ 5700633 w 6840760"/>
              <a:gd name="connsiteY3-42" fmla="*/ 0 h 4969668"/>
              <a:gd name="connsiteX4-43" fmla="*/ 6840760 w 6840760"/>
              <a:gd name="connsiteY4-44" fmla="*/ 0 h 4969668"/>
              <a:gd name="connsiteX5-45" fmla="*/ 6840760 w 6840760"/>
              <a:gd name="connsiteY5-46" fmla="*/ 2591182 h 4969668"/>
              <a:gd name="connsiteX6-47" fmla="*/ 6840760 w 6840760"/>
              <a:gd name="connsiteY6-48" fmla="*/ 2591182 h 4969668"/>
              <a:gd name="connsiteX7-49" fmla="*/ 6840760 w 6840760"/>
              <a:gd name="connsiteY7-50" fmla="*/ 3701688 h 4969668"/>
              <a:gd name="connsiteX8-51" fmla="*/ 6840760 w 6840760"/>
              <a:gd name="connsiteY8-52" fmla="*/ 4442026 h 4969668"/>
              <a:gd name="connsiteX9-53" fmla="*/ 5700633 w 6840760"/>
              <a:gd name="connsiteY9-54" fmla="*/ 4442026 h 4969668"/>
              <a:gd name="connsiteX10-55" fmla="*/ 4314274 w 6840760"/>
              <a:gd name="connsiteY10-56" fmla="*/ 4969668 h 4969668"/>
              <a:gd name="connsiteX11-57" fmla="*/ 4542586 w 6840760"/>
              <a:gd name="connsiteY11-58" fmla="*/ 4442026 h 4969668"/>
              <a:gd name="connsiteX12-59" fmla="*/ 0 w 6840760"/>
              <a:gd name="connsiteY12-60" fmla="*/ 4442026 h 4969668"/>
              <a:gd name="connsiteX13-61" fmla="*/ 0 w 6840760"/>
              <a:gd name="connsiteY13-62" fmla="*/ 3701688 h 4969668"/>
              <a:gd name="connsiteX14-63" fmla="*/ 0 w 6840760"/>
              <a:gd name="connsiteY14-64" fmla="*/ 2591182 h 4969668"/>
              <a:gd name="connsiteX15-65" fmla="*/ 0 w 6840760"/>
              <a:gd name="connsiteY15-66" fmla="*/ 2591182 h 4969668"/>
              <a:gd name="connsiteX16-67" fmla="*/ 0 w 6840760"/>
              <a:gd name="connsiteY16-68" fmla="*/ 0 h 4969668"/>
              <a:gd name="connsiteX0-69" fmla="*/ 0 w 6840760"/>
              <a:gd name="connsiteY0-70" fmla="*/ 0 h 4969668"/>
              <a:gd name="connsiteX1-71" fmla="*/ 3990443 w 6840760"/>
              <a:gd name="connsiteY1-72" fmla="*/ 0 h 4969668"/>
              <a:gd name="connsiteX2-73" fmla="*/ 3990443 w 6840760"/>
              <a:gd name="connsiteY2-74" fmla="*/ 0 h 4969668"/>
              <a:gd name="connsiteX3-75" fmla="*/ 5700633 w 6840760"/>
              <a:gd name="connsiteY3-76" fmla="*/ 0 h 4969668"/>
              <a:gd name="connsiteX4-77" fmla="*/ 6840760 w 6840760"/>
              <a:gd name="connsiteY4-78" fmla="*/ 0 h 4969668"/>
              <a:gd name="connsiteX5-79" fmla="*/ 6840760 w 6840760"/>
              <a:gd name="connsiteY5-80" fmla="*/ 2591182 h 4969668"/>
              <a:gd name="connsiteX6-81" fmla="*/ 6840760 w 6840760"/>
              <a:gd name="connsiteY6-82" fmla="*/ 2591182 h 4969668"/>
              <a:gd name="connsiteX7-83" fmla="*/ 6840760 w 6840760"/>
              <a:gd name="connsiteY7-84" fmla="*/ 3701688 h 4969668"/>
              <a:gd name="connsiteX8-85" fmla="*/ 6840760 w 6840760"/>
              <a:gd name="connsiteY8-86" fmla="*/ 4442026 h 4969668"/>
              <a:gd name="connsiteX9-87" fmla="*/ 5120883 w 6840760"/>
              <a:gd name="connsiteY9-88" fmla="*/ 4497249 h 4969668"/>
              <a:gd name="connsiteX10-89" fmla="*/ 4314274 w 6840760"/>
              <a:gd name="connsiteY10-90" fmla="*/ 4969668 h 4969668"/>
              <a:gd name="connsiteX11-91" fmla="*/ 4542586 w 6840760"/>
              <a:gd name="connsiteY11-92" fmla="*/ 4442026 h 4969668"/>
              <a:gd name="connsiteX12-93" fmla="*/ 0 w 6840760"/>
              <a:gd name="connsiteY12-94" fmla="*/ 4442026 h 4969668"/>
              <a:gd name="connsiteX13-95" fmla="*/ 0 w 6840760"/>
              <a:gd name="connsiteY13-96" fmla="*/ 3701688 h 4969668"/>
              <a:gd name="connsiteX14-97" fmla="*/ 0 w 6840760"/>
              <a:gd name="connsiteY14-98" fmla="*/ 2591182 h 4969668"/>
              <a:gd name="connsiteX15-99" fmla="*/ 0 w 6840760"/>
              <a:gd name="connsiteY15-100" fmla="*/ 2591182 h 4969668"/>
              <a:gd name="connsiteX16-101" fmla="*/ 0 w 6840760"/>
              <a:gd name="connsiteY16-102" fmla="*/ 0 h 4969668"/>
              <a:gd name="connsiteX0-103" fmla="*/ 0 w 6840760"/>
              <a:gd name="connsiteY0-104" fmla="*/ 0 h 4969668"/>
              <a:gd name="connsiteX1-105" fmla="*/ 3990443 w 6840760"/>
              <a:gd name="connsiteY1-106" fmla="*/ 0 h 4969668"/>
              <a:gd name="connsiteX2-107" fmla="*/ 3990443 w 6840760"/>
              <a:gd name="connsiteY2-108" fmla="*/ 0 h 4969668"/>
              <a:gd name="connsiteX3-109" fmla="*/ 5700633 w 6840760"/>
              <a:gd name="connsiteY3-110" fmla="*/ 0 h 4969668"/>
              <a:gd name="connsiteX4-111" fmla="*/ 6840760 w 6840760"/>
              <a:gd name="connsiteY4-112" fmla="*/ 0 h 4969668"/>
              <a:gd name="connsiteX5-113" fmla="*/ 6840760 w 6840760"/>
              <a:gd name="connsiteY5-114" fmla="*/ 2591182 h 4969668"/>
              <a:gd name="connsiteX6-115" fmla="*/ 6840760 w 6840760"/>
              <a:gd name="connsiteY6-116" fmla="*/ 2591182 h 4969668"/>
              <a:gd name="connsiteX7-117" fmla="*/ 6840760 w 6840760"/>
              <a:gd name="connsiteY7-118" fmla="*/ 3701688 h 4969668"/>
              <a:gd name="connsiteX8-119" fmla="*/ 6840760 w 6840760"/>
              <a:gd name="connsiteY8-120" fmla="*/ 4442026 h 4969668"/>
              <a:gd name="connsiteX9-121" fmla="*/ 5120883 w 6840760"/>
              <a:gd name="connsiteY9-122" fmla="*/ 4497249 h 4969668"/>
              <a:gd name="connsiteX10-123" fmla="*/ 4314274 w 6840760"/>
              <a:gd name="connsiteY10-124" fmla="*/ 4969668 h 4969668"/>
              <a:gd name="connsiteX11-125" fmla="*/ 4542586 w 6840760"/>
              <a:gd name="connsiteY11-126" fmla="*/ 4442026 h 4969668"/>
              <a:gd name="connsiteX12-127" fmla="*/ 202220 w 6840760"/>
              <a:gd name="connsiteY12-128" fmla="*/ 4543124 h 4969668"/>
              <a:gd name="connsiteX13-129" fmla="*/ 0 w 6840760"/>
              <a:gd name="connsiteY13-130" fmla="*/ 3701688 h 4969668"/>
              <a:gd name="connsiteX14-131" fmla="*/ 0 w 6840760"/>
              <a:gd name="connsiteY14-132" fmla="*/ 2591182 h 4969668"/>
              <a:gd name="connsiteX15-133" fmla="*/ 0 w 6840760"/>
              <a:gd name="connsiteY15-134" fmla="*/ 2591182 h 4969668"/>
              <a:gd name="connsiteX16-135" fmla="*/ 0 w 6840760"/>
              <a:gd name="connsiteY16-136" fmla="*/ 0 h 4969668"/>
              <a:gd name="connsiteX0-137" fmla="*/ 0 w 6840760"/>
              <a:gd name="connsiteY0-138" fmla="*/ 0 h 4969668"/>
              <a:gd name="connsiteX1-139" fmla="*/ 3990443 w 6840760"/>
              <a:gd name="connsiteY1-140" fmla="*/ 0 h 4969668"/>
              <a:gd name="connsiteX2-141" fmla="*/ 3855630 w 6840760"/>
              <a:gd name="connsiteY2-142" fmla="*/ 67398 h 4969668"/>
              <a:gd name="connsiteX3-143" fmla="*/ 5700633 w 6840760"/>
              <a:gd name="connsiteY3-144" fmla="*/ 0 h 4969668"/>
              <a:gd name="connsiteX4-145" fmla="*/ 6840760 w 6840760"/>
              <a:gd name="connsiteY4-146" fmla="*/ 0 h 4969668"/>
              <a:gd name="connsiteX5-147" fmla="*/ 6840760 w 6840760"/>
              <a:gd name="connsiteY5-148" fmla="*/ 2591182 h 4969668"/>
              <a:gd name="connsiteX6-149" fmla="*/ 6840760 w 6840760"/>
              <a:gd name="connsiteY6-150" fmla="*/ 2591182 h 4969668"/>
              <a:gd name="connsiteX7-151" fmla="*/ 6840760 w 6840760"/>
              <a:gd name="connsiteY7-152" fmla="*/ 3701688 h 4969668"/>
              <a:gd name="connsiteX8-153" fmla="*/ 6840760 w 6840760"/>
              <a:gd name="connsiteY8-154" fmla="*/ 4442026 h 4969668"/>
              <a:gd name="connsiteX9-155" fmla="*/ 5120883 w 6840760"/>
              <a:gd name="connsiteY9-156" fmla="*/ 4497249 h 4969668"/>
              <a:gd name="connsiteX10-157" fmla="*/ 4314274 w 6840760"/>
              <a:gd name="connsiteY10-158" fmla="*/ 4969668 h 4969668"/>
              <a:gd name="connsiteX11-159" fmla="*/ 4542586 w 6840760"/>
              <a:gd name="connsiteY11-160" fmla="*/ 4442026 h 4969668"/>
              <a:gd name="connsiteX12-161" fmla="*/ 202220 w 6840760"/>
              <a:gd name="connsiteY12-162" fmla="*/ 4543124 h 4969668"/>
              <a:gd name="connsiteX13-163" fmla="*/ 0 w 6840760"/>
              <a:gd name="connsiteY13-164" fmla="*/ 3701688 h 4969668"/>
              <a:gd name="connsiteX14-165" fmla="*/ 0 w 6840760"/>
              <a:gd name="connsiteY14-166" fmla="*/ 2591182 h 4969668"/>
              <a:gd name="connsiteX15-167" fmla="*/ 0 w 6840760"/>
              <a:gd name="connsiteY15-168" fmla="*/ 2591182 h 4969668"/>
              <a:gd name="connsiteX16-169" fmla="*/ 0 w 6840760"/>
              <a:gd name="connsiteY16-170" fmla="*/ 0 h 4969668"/>
              <a:gd name="connsiteX0-171" fmla="*/ 0 w 6840760"/>
              <a:gd name="connsiteY0-172" fmla="*/ 0 h 4969668"/>
              <a:gd name="connsiteX1-173" fmla="*/ 3990443 w 6840760"/>
              <a:gd name="connsiteY1-174" fmla="*/ 0 h 4969668"/>
              <a:gd name="connsiteX2-175" fmla="*/ 3855630 w 6840760"/>
              <a:gd name="connsiteY2-176" fmla="*/ 67398 h 4969668"/>
              <a:gd name="connsiteX3-177" fmla="*/ 5700633 w 6840760"/>
              <a:gd name="connsiteY3-178" fmla="*/ 0 h 4969668"/>
              <a:gd name="connsiteX4-179" fmla="*/ 6840760 w 6840760"/>
              <a:gd name="connsiteY4-180" fmla="*/ 0 h 4969668"/>
              <a:gd name="connsiteX5-181" fmla="*/ 6840760 w 6840760"/>
              <a:gd name="connsiteY5-182" fmla="*/ 2591182 h 4969668"/>
              <a:gd name="connsiteX6-183" fmla="*/ 6840760 w 6840760"/>
              <a:gd name="connsiteY6-184" fmla="*/ 2591182 h 4969668"/>
              <a:gd name="connsiteX7-185" fmla="*/ 6840760 w 6840760"/>
              <a:gd name="connsiteY7-186" fmla="*/ 3701688 h 4969668"/>
              <a:gd name="connsiteX8-187" fmla="*/ 6840760 w 6840760"/>
              <a:gd name="connsiteY8-188" fmla="*/ 4442026 h 4969668"/>
              <a:gd name="connsiteX9-189" fmla="*/ 5120883 w 6840760"/>
              <a:gd name="connsiteY9-190" fmla="*/ 4497249 h 4969668"/>
              <a:gd name="connsiteX10-191" fmla="*/ 4314274 w 6840760"/>
              <a:gd name="connsiteY10-192" fmla="*/ 4969668 h 4969668"/>
              <a:gd name="connsiteX11-193" fmla="*/ 4542586 w 6840760"/>
              <a:gd name="connsiteY11-194" fmla="*/ 4442026 h 4969668"/>
              <a:gd name="connsiteX12-195" fmla="*/ 0 w 6840760"/>
              <a:gd name="connsiteY12-196" fmla="*/ 4442026 h 4969668"/>
              <a:gd name="connsiteX13-197" fmla="*/ 0 w 6840760"/>
              <a:gd name="connsiteY13-198" fmla="*/ 3701688 h 4969668"/>
              <a:gd name="connsiteX14-199" fmla="*/ 0 w 6840760"/>
              <a:gd name="connsiteY14-200" fmla="*/ 2591182 h 4969668"/>
              <a:gd name="connsiteX15-201" fmla="*/ 0 w 6840760"/>
              <a:gd name="connsiteY15-202" fmla="*/ 2591182 h 4969668"/>
              <a:gd name="connsiteX16-203" fmla="*/ 0 w 6840760"/>
              <a:gd name="connsiteY16-204" fmla="*/ 0 h 49696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6840760" h="4969668">
                <a:moveTo>
                  <a:pt x="0" y="0"/>
                </a:moveTo>
                <a:lnTo>
                  <a:pt x="3990443" y="0"/>
                </a:lnTo>
                <a:lnTo>
                  <a:pt x="3855630" y="67398"/>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solidFill>
            <a:schemeClr val="accent2"/>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dirty="0">
              <a:ln>
                <a:noFill/>
              </a:ln>
              <a:solidFill>
                <a:schemeClr val="tx1">
                  <a:lumMod val="75000"/>
                  <a:lumOff val="25000"/>
                </a:schemeClr>
              </a:solidFill>
              <a:effectLst/>
              <a:latin typeface="Arial" panose="020B0604020202020204"/>
              <a:ea typeface="ヒラギノ角ゴ ProN W3" charset="0"/>
              <a:cs typeface="ヒラギノ角ゴ ProN W3" charset="0"/>
              <a:sym typeface="Gill Sans" charset="0"/>
            </a:endParaRPr>
          </a:p>
        </p:txBody>
      </p:sp>
      <p:sp>
        <p:nvSpPr>
          <p:cNvPr id="42" name="Rectangular Callout 3"/>
          <p:cNvSpPr/>
          <p:nvPr userDrawn="1"/>
        </p:nvSpPr>
        <p:spPr bwMode="auto">
          <a:xfrm rot="10800000">
            <a:off x="17569181" y="7506072"/>
            <a:ext cx="4844234"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1" fmla="*/ 0 w 6840760"/>
              <a:gd name="connsiteY0-2" fmla="*/ 0 h 4997279"/>
              <a:gd name="connsiteX1-3" fmla="*/ 3990443 w 6840760"/>
              <a:gd name="connsiteY1-4" fmla="*/ 0 h 4997279"/>
              <a:gd name="connsiteX2-5" fmla="*/ 3990443 w 6840760"/>
              <a:gd name="connsiteY2-6" fmla="*/ 0 h 4997279"/>
              <a:gd name="connsiteX3-7" fmla="*/ 5700633 w 6840760"/>
              <a:gd name="connsiteY3-8" fmla="*/ 0 h 4997279"/>
              <a:gd name="connsiteX4-9" fmla="*/ 6840760 w 6840760"/>
              <a:gd name="connsiteY4-10" fmla="*/ 0 h 4997279"/>
              <a:gd name="connsiteX5-11" fmla="*/ 6840760 w 6840760"/>
              <a:gd name="connsiteY5-12" fmla="*/ 2591182 h 4997279"/>
              <a:gd name="connsiteX6-13" fmla="*/ 6840760 w 6840760"/>
              <a:gd name="connsiteY6-14" fmla="*/ 2591182 h 4997279"/>
              <a:gd name="connsiteX7-15" fmla="*/ 6840760 w 6840760"/>
              <a:gd name="connsiteY7-16" fmla="*/ 3701688 h 4997279"/>
              <a:gd name="connsiteX8-17" fmla="*/ 6840760 w 6840760"/>
              <a:gd name="connsiteY8-18" fmla="*/ 4442026 h 4997279"/>
              <a:gd name="connsiteX9-19" fmla="*/ 5700633 w 6840760"/>
              <a:gd name="connsiteY9-20" fmla="*/ 4442026 h 4997279"/>
              <a:gd name="connsiteX10-21" fmla="*/ 3430846 w 6840760"/>
              <a:gd name="connsiteY10-22" fmla="*/ 4997279 h 4997279"/>
              <a:gd name="connsiteX11-23" fmla="*/ 4542586 w 6840760"/>
              <a:gd name="connsiteY11-24" fmla="*/ 4442026 h 4997279"/>
              <a:gd name="connsiteX12-25" fmla="*/ 0 w 6840760"/>
              <a:gd name="connsiteY12-26" fmla="*/ 4442026 h 4997279"/>
              <a:gd name="connsiteX13-27" fmla="*/ 0 w 6840760"/>
              <a:gd name="connsiteY13-28" fmla="*/ 3701688 h 4997279"/>
              <a:gd name="connsiteX14-29" fmla="*/ 0 w 6840760"/>
              <a:gd name="connsiteY14-30" fmla="*/ 2591182 h 4997279"/>
              <a:gd name="connsiteX15-31" fmla="*/ 0 w 6840760"/>
              <a:gd name="connsiteY15-32" fmla="*/ 2591182 h 4997279"/>
              <a:gd name="connsiteX16-33" fmla="*/ 0 w 6840760"/>
              <a:gd name="connsiteY16-34" fmla="*/ 0 h 4997279"/>
              <a:gd name="connsiteX0-35" fmla="*/ 0 w 6840760"/>
              <a:gd name="connsiteY0-36" fmla="*/ 0 h 4969668"/>
              <a:gd name="connsiteX1-37" fmla="*/ 3990443 w 6840760"/>
              <a:gd name="connsiteY1-38" fmla="*/ 0 h 4969668"/>
              <a:gd name="connsiteX2-39" fmla="*/ 3990443 w 6840760"/>
              <a:gd name="connsiteY2-40" fmla="*/ 0 h 4969668"/>
              <a:gd name="connsiteX3-41" fmla="*/ 5700633 w 6840760"/>
              <a:gd name="connsiteY3-42" fmla="*/ 0 h 4969668"/>
              <a:gd name="connsiteX4-43" fmla="*/ 6840760 w 6840760"/>
              <a:gd name="connsiteY4-44" fmla="*/ 0 h 4969668"/>
              <a:gd name="connsiteX5-45" fmla="*/ 6840760 w 6840760"/>
              <a:gd name="connsiteY5-46" fmla="*/ 2591182 h 4969668"/>
              <a:gd name="connsiteX6-47" fmla="*/ 6840760 w 6840760"/>
              <a:gd name="connsiteY6-48" fmla="*/ 2591182 h 4969668"/>
              <a:gd name="connsiteX7-49" fmla="*/ 6840760 w 6840760"/>
              <a:gd name="connsiteY7-50" fmla="*/ 3701688 h 4969668"/>
              <a:gd name="connsiteX8-51" fmla="*/ 6840760 w 6840760"/>
              <a:gd name="connsiteY8-52" fmla="*/ 4442026 h 4969668"/>
              <a:gd name="connsiteX9-53" fmla="*/ 5700633 w 6840760"/>
              <a:gd name="connsiteY9-54" fmla="*/ 4442026 h 4969668"/>
              <a:gd name="connsiteX10-55" fmla="*/ 4314274 w 6840760"/>
              <a:gd name="connsiteY10-56" fmla="*/ 4969668 h 4969668"/>
              <a:gd name="connsiteX11-57" fmla="*/ 4542586 w 6840760"/>
              <a:gd name="connsiteY11-58" fmla="*/ 4442026 h 4969668"/>
              <a:gd name="connsiteX12-59" fmla="*/ 0 w 6840760"/>
              <a:gd name="connsiteY12-60" fmla="*/ 4442026 h 4969668"/>
              <a:gd name="connsiteX13-61" fmla="*/ 0 w 6840760"/>
              <a:gd name="connsiteY13-62" fmla="*/ 3701688 h 4969668"/>
              <a:gd name="connsiteX14-63" fmla="*/ 0 w 6840760"/>
              <a:gd name="connsiteY14-64" fmla="*/ 2591182 h 4969668"/>
              <a:gd name="connsiteX15-65" fmla="*/ 0 w 6840760"/>
              <a:gd name="connsiteY15-66" fmla="*/ 2591182 h 4969668"/>
              <a:gd name="connsiteX16-67" fmla="*/ 0 w 6840760"/>
              <a:gd name="connsiteY16-68" fmla="*/ 0 h 4969668"/>
              <a:gd name="connsiteX0-69" fmla="*/ 0 w 6840760"/>
              <a:gd name="connsiteY0-70" fmla="*/ 0 h 4969668"/>
              <a:gd name="connsiteX1-71" fmla="*/ 3990443 w 6840760"/>
              <a:gd name="connsiteY1-72" fmla="*/ 0 h 4969668"/>
              <a:gd name="connsiteX2-73" fmla="*/ 3990443 w 6840760"/>
              <a:gd name="connsiteY2-74" fmla="*/ 0 h 4969668"/>
              <a:gd name="connsiteX3-75" fmla="*/ 5700633 w 6840760"/>
              <a:gd name="connsiteY3-76" fmla="*/ 0 h 4969668"/>
              <a:gd name="connsiteX4-77" fmla="*/ 6840760 w 6840760"/>
              <a:gd name="connsiteY4-78" fmla="*/ 0 h 4969668"/>
              <a:gd name="connsiteX5-79" fmla="*/ 6840760 w 6840760"/>
              <a:gd name="connsiteY5-80" fmla="*/ 2591182 h 4969668"/>
              <a:gd name="connsiteX6-81" fmla="*/ 6840760 w 6840760"/>
              <a:gd name="connsiteY6-82" fmla="*/ 2591182 h 4969668"/>
              <a:gd name="connsiteX7-83" fmla="*/ 6840760 w 6840760"/>
              <a:gd name="connsiteY7-84" fmla="*/ 3701688 h 4969668"/>
              <a:gd name="connsiteX8-85" fmla="*/ 6840760 w 6840760"/>
              <a:gd name="connsiteY8-86" fmla="*/ 4442026 h 4969668"/>
              <a:gd name="connsiteX9-87" fmla="*/ 5120883 w 6840760"/>
              <a:gd name="connsiteY9-88" fmla="*/ 4497249 h 4969668"/>
              <a:gd name="connsiteX10-89" fmla="*/ 4314274 w 6840760"/>
              <a:gd name="connsiteY10-90" fmla="*/ 4969668 h 4969668"/>
              <a:gd name="connsiteX11-91" fmla="*/ 4542586 w 6840760"/>
              <a:gd name="connsiteY11-92" fmla="*/ 4442026 h 4969668"/>
              <a:gd name="connsiteX12-93" fmla="*/ 0 w 6840760"/>
              <a:gd name="connsiteY12-94" fmla="*/ 4442026 h 4969668"/>
              <a:gd name="connsiteX13-95" fmla="*/ 0 w 6840760"/>
              <a:gd name="connsiteY13-96" fmla="*/ 3701688 h 4969668"/>
              <a:gd name="connsiteX14-97" fmla="*/ 0 w 6840760"/>
              <a:gd name="connsiteY14-98" fmla="*/ 2591182 h 4969668"/>
              <a:gd name="connsiteX15-99" fmla="*/ 0 w 6840760"/>
              <a:gd name="connsiteY15-100" fmla="*/ 2591182 h 4969668"/>
              <a:gd name="connsiteX16-101" fmla="*/ 0 w 6840760"/>
              <a:gd name="connsiteY16-102" fmla="*/ 0 h 4969668"/>
              <a:gd name="connsiteX0-103" fmla="*/ 0 w 6874319"/>
              <a:gd name="connsiteY0-104" fmla="*/ 0 h 4969668"/>
              <a:gd name="connsiteX1-105" fmla="*/ 3990443 w 6874319"/>
              <a:gd name="connsiteY1-106" fmla="*/ 0 h 4969668"/>
              <a:gd name="connsiteX2-107" fmla="*/ 3990443 w 6874319"/>
              <a:gd name="connsiteY2-108" fmla="*/ 0 h 4969668"/>
              <a:gd name="connsiteX3-109" fmla="*/ 5700633 w 6874319"/>
              <a:gd name="connsiteY3-110" fmla="*/ 0 h 4969668"/>
              <a:gd name="connsiteX4-111" fmla="*/ 6874319 w 6874319"/>
              <a:gd name="connsiteY4-112" fmla="*/ 22111 h 4969668"/>
              <a:gd name="connsiteX5-113" fmla="*/ 6840760 w 6874319"/>
              <a:gd name="connsiteY5-114" fmla="*/ 0 h 4969668"/>
              <a:gd name="connsiteX6-115" fmla="*/ 6840760 w 6874319"/>
              <a:gd name="connsiteY6-116" fmla="*/ 2591182 h 4969668"/>
              <a:gd name="connsiteX7-117" fmla="*/ 6840760 w 6874319"/>
              <a:gd name="connsiteY7-118" fmla="*/ 2591182 h 4969668"/>
              <a:gd name="connsiteX8-119" fmla="*/ 6840760 w 6874319"/>
              <a:gd name="connsiteY8-120" fmla="*/ 3701688 h 4969668"/>
              <a:gd name="connsiteX9-121" fmla="*/ 6840760 w 6874319"/>
              <a:gd name="connsiteY9-122" fmla="*/ 4442026 h 4969668"/>
              <a:gd name="connsiteX10-123" fmla="*/ 5120883 w 6874319"/>
              <a:gd name="connsiteY10-124" fmla="*/ 4497249 h 4969668"/>
              <a:gd name="connsiteX11-125" fmla="*/ 4314274 w 6874319"/>
              <a:gd name="connsiteY11-126" fmla="*/ 4969668 h 4969668"/>
              <a:gd name="connsiteX12-127" fmla="*/ 4542586 w 6874319"/>
              <a:gd name="connsiteY12-128" fmla="*/ 4442026 h 4969668"/>
              <a:gd name="connsiteX13-129" fmla="*/ 0 w 6874319"/>
              <a:gd name="connsiteY13-130" fmla="*/ 4442026 h 4969668"/>
              <a:gd name="connsiteX14-131" fmla="*/ 0 w 6874319"/>
              <a:gd name="connsiteY14-132" fmla="*/ 3701688 h 4969668"/>
              <a:gd name="connsiteX15-133" fmla="*/ 0 w 6874319"/>
              <a:gd name="connsiteY15-134" fmla="*/ 2591182 h 4969668"/>
              <a:gd name="connsiteX16-135" fmla="*/ 0 w 6874319"/>
              <a:gd name="connsiteY16-136" fmla="*/ 2591182 h 4969668"/>
              <a:gd name="connsiteX17" fmla="*/ 0 w 6874319"/>
              <a:gd name="connsiteY17" fmla="*/ 0 h 4969668"/>
              <a:gd name="connsiteX0-137" fmla="*/ 67406 w 6941725"/>
              <a:gd name="connsiteY0-138" fmla="*/ 0 h 4969668"/>
              <a:gd name="connsiteX1-139" fmla="*/ 4057849 w 6941725"/>
              <a:gd name="connsiteY1-140" fmla="*/ 0 h 4969668"/>
              <a:gd name="connsiteX2-141" fmla="*/ 4057849 w 6941725"/>
              <a:gd name="connsiteY2-142" fmla="*/ 0 h 4969668"/>
              <a:gd name="connsiteX3-143" fmla="*/ 5768039 w 6941725"/>
              <a:gd name="connsiteY3-144" fmla="*/ 0 h 4969668"/>
              <a:gd name="connsiteX4-145" fmla="*/ 6941725 w 6941725"/>
              <a:gd name="connsiteY4-146" fmla="*/ 22111 h 4969668"/>
              <a:gd name="connsiteX5-147" fmla="*/ 6908166 w 6941725"/>
              <a:gd name="connsiteY5-148" fmla="*/ 0 h 4969668"/>
              <a:gd name="connsiteX6-149" fmla="*/ 6908166 w 6941725"/>
              <a:gd name="connsiteY6-150" fmla="*/ 2591182 h 4969668"/>
              <a:gd name="connsiteX7-151" fmla="*/ 6908166 w 6941725"/>
              <a:gd name="connsiteY7-152" fmla="*/ 2591182 h 4969668"/>
              <a:gd name="connsiteX8-153" fmla="*/ 6908166 w 6941725"/>
              <a:gd name="connsiteY8-154" fmla="*/ 3701688 h 4969668"/>
              <a:gd name="connsiteX9-155" fmla="*/ 6908166 w 6941725"/>
              <a:gd name="connsiteY9-156" fmla="*/ 4442026 h 4969668"/>
              <a:gd name="connsiteX10-157" fmla="*/ 5188289 w 6941725"/>
              <a:gd name="connsiteY10-158" fmla="*/ 4497249 h 4969668"/>
              <a:gd name="connsiteX11-159" fmla="*/ 4381680 w 6941725"/>
              <a:gd name="connsiteY11-160" fmla="*/ 4969668 h 4969668"/>
              <a:gd name="connsiteX12-161" fmla="*/ 4609992 w 6941725"/>
              <a:gd name="connsiteY12-162" fmla="*/ 4442026 h 4969668"/>
              <a:gd name="connsiteX13-163" fmla="*/ 67406 w 6941725"/>
              <a:gd name="connsiteY13-164" fmla="*/ 4442026 h 4969668"/>
              <a:gd name="connsiteX14-165" fmla="*/ 67406 w 6941725"/>
              <a:gd name="connsiteY14-166" fmla="*/ 3701688 h 4969668"/>
              <a:gd name="connsiteX15-167" fmla="*/ 67406 w 6941725"/>
              <a:gd name="connsiteY15-168" fmla="*/ 2591182 h 4969668"/>
              <a:gd name="connsiteX16-169" fmla="*/ 0 w 6941725"/>
              <a:gd name="connsiteY16-170" fmla="*/ 1344324 h 4969668"/>
              <a:gd name="connsiteX17-171" fmla="*/ 67406 w 6941725"/>
              <a:gd name="connsiteY17-172" fmla="*/ 0 h 49696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171" y="connsiteY17-172"/>
              </a:cxn>
            </a:cxnLst>
            <a:rect l="l" t="t" r="r" b="b"/>
            <a:pathLst>
              <a:path w="6941725" h="4969668">
                <a:moveTo>
                  <a:pt x="67406" y="0"/>
                </a:moveTo>
                <a:lnTo>
                  <a:pt x="4057849" y="0"/>
                </a:lnTo>
                <a:lnTo>
                  <a:pt x="4057849" y="0"/>
                </a:lnTo>
                <a:lnTo>
                  <a:pt x="5768039" y="0"/>
                </a:lnTo>
                <a:lnTo>
                  <a:pt x="6941725" y="22111"/>
                </a:lnTo>
                <a:lnTo>
                  <a:pt x="6908166" y="0"/>
                </a:lnTo>
                <a:lnTo>
                  <a:pt x="6908166" y="2591182"/>
                </a:lnTo>
                <a:lnTo>
                  <a:pt x="6908166" y="2591182"/>
                </a:lnTo>
                <a:lnTo>
                  <a:pt x="6908166" y="3701688"/>
                </a:lnTo>
                <a:lnTo>
                  <a:pt x="6908166" y="4442026"/>
                </a:lnTo>
                <a:lnTo>
                  <a:pt x="5188289" y="4497249"/>
                </a:lnTo>
                <a:lnTo>
                  <a:pt x="4381680" y="4969668"/>
                </a:lnTo>
                <a:lnTo>
                  <a:pt x="4609992" y="4442026"/>
                </a:lnTo>
                <a:lnTo>
                  <a:pt x="67406" y="4442026"/>
                </a:lnTo>
                <a:lnTo>
                  <a:pt x="67406" y="3701688"/>
                </a:lnTo>
                <a:lnTo>
                  <a:pt x="67406" y="2591182"/>
                </a:lnTo>
                <a:lnTo>
                  <a:pt x="0" y="1344324"/>
                </a:lnTo>
                <a:lnTo>
                  <a:pt x="67406" y="0"/>
                </a:lnTo>
                <a:close/>
              </a:path>
            </a:pathLst>
          </a:custGeom>
          <a:solidFill>
            <a:schemeClr val="accent2"/>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dirty="0">
              <a:ln>
                <a:noFill/>
              </a:ln>
              <a:solidFill>
                <a:srgbClr val="000000"/>
              </a:solidFill>
              <a:effectLst/>
              <a:latin typeface="Arial" panose="020B0604020202020204"/>
              <a:ea typeface="ヒラギノ角ゴ ProN W3" charset="0"/>
              <a:cs typeface="ヒラギノ角ゴ ProN W3" charset="0"/>
              <a:sym typeface="Gill Sans" charset="0"/>
            </a:endParaRPr>
          </a:p>
        </p:txBody>
      </p:sp>
      <p:sp>
        <p:nvSpPr>
          <p:cNvPr id="22" name="Text Placeholder 12"/>
          <p:cNvSpPr>
            <a:spLocks noGrp="1"/>
          </p:cNvSpPr>
          <p:nvPr>
            <p:ph type="body" sz="quarter" idx="23" hasCustomPrompt="1"/>
          </p:nvPr>
        </p:nvSpPr>
        <p:spPr>
          <a:xfrm>
            <a:off x="3479032" y="6270259"/>
            <a:ext cx="1796771" cy="1019789"/>
          </a:xfrm>
          <a:prstGeom prst="rect">
            <a:avLst/>
          </a:prstGeom>
        </p:spPr>
        <p:txBody>
          <a:bodyPr vert="horz" anchor="ctr"/>
          <a:lstStyle>
            <a:lvl1pPr marL="0" indent="0" algn="ctr">
              <a:buNone/>
              <a:defRPr sz="28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4" name="Text Placeholder 12"/>
          <p:cNvSpPr>
            <a:spLocks noGrp="1"/>
          </p:cNvSpPr>
          <p:nvPr>
            <p:ph type="body" sz="quarter" idx="29" hasCustomPrompt="1"/>
          </p:nvPr>
        </p:nvSpPr>
        <p:spPr>
          <a:xfrm>
            <a:off x="1246784" y="5561856"/>
            <a:ext cx="2592288" cy="1080120"/>
          </a:xfrm>
          <a:prstGeom prst="rect">
            <a:avLst/>
          </a:prstGeom>
        </p:spPr>
        <p:txBody>
          <a:bodyPr vert="horz" anchor="b"/>
          <a:lstStyle>
            <a:lvl1pPr marL="0" indent="0" algn="l">
              <a:buNone/>
              <a:defRPr sz="40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25" name="Text Placeholder 12"/>
          <p:cNvSpPr>
            <a:spLocks noGrp="1"/>
          </p:cNvSpPr>
          <p:nvPr>
            <p:ph type="body" sz="quarter" idx="30" hasCustomPrompt="1"/>
          </p:nvPr>
        </p:nvSpPr>
        <p:spPr>
          <a:xfrm>
            <a:off x="7367464" y="6270259"/>
            <a:ext cx="1796771" cy="1019789"/>
          </a:xfrm>
          <a:prstGeom prst="rect">
            <a:avLst/>
          </a:prstGeom>
        </p:spPr>
        <p:txBody>
          <a:bodyPr vert="horz" anchor="ctr"/>
          <a:lstStyle>
            <a:lvl1pPr marL="0" indent="0" algn="ctr">
              <a:buNone/>
              <a:defRPr sz="28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6" name="Text Placeholder 12"/>
          <p:cNvSpPr>
            <a:spLocks noGrp="1"/>
          </p:cNvSpPr>
          <p:nvPr>
            <p:ph type="body" sz="quarter" idx="31" hasCustomPrompt="1"/>
          </p:nvPr>
        </p:nvSpPr>
        <p:spPr>
          <a:xfrm>
            <a:off x="11259325" y="6270259"/>
            <a:ext cx="1796771" cy="1019789"/>
          </a:xfrm>
          <a:prstGeom prst="rect">
            <a:avLst/>
          </a:prstGeom>
        </p:spPr>
        <p:txBody>
          <a:bodyPr vert="horz" anchor="ctr"/>
          <a:lstStyle>
            <a:lvl1pPr marL="0" indent="0" algn="ctr">
              <a:buNone/>
              <a:defRPr sz="28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7" name="Text Placeholder 12"/>
          <p:cNvSpPr>
            <a:spLocks noGrp="1"/>
          </p:cNvSpPr>
          <p:nvPr>
            <p:ph type="body" sz="quarter" idx="32" hasCustomPrompt="1"/>
          </p:nvPr>
        </p:nvSpPr>
        <p:spPr>
          <a:xfrm>
            <a:off x="15216336" y="6270259"/>
            <a:ext cx="1796771" cy="1019789"/>
          </a:xfrm>
          <a:prstGeom prst="rect">
            <a:avLst/>
          </a:prstGeom>
        </p:spPr>
        <p:txBody>
          <a:bodyPr vert="horz" anchor="ctr"/>
          <a:lstStyle>
            <a:lvl1pPr marL="0" indent="0" algn="ctr">
              <a:buNone/>
              <a:defRPr sz="28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8" name="Text Placeholder 12"/>
          <p:cNvSpPr>
            <a:spLocks noGrp="1"/>
          </p:cNvSpPr>
          <p:nvPr>
            <p:ph type="body" sz="quarter" idx="33" hasCustomPrompt="1"/>
          </p:nvPr>
        </p:nvSpPr>
        <p:spPr>
          <a:xfrm>
            <a:off x="19032760" y="6270259"/>
            <a:ext cx="1796771" cy="1019789"/>
          </a:xfrm>
          <a:prstGeom prst="rect">
            <a:avLst/>
          </a:prstGeom>
        </p:spPr>
        <p:txBody>
          <a:bodyPr vert="horz" anchor="ctr"/>
          <a:lstStyle>
            <a:lvl1pPr marL="0" indent="0" algn="ctr">
              <a:buNone/>
              <a:defRPr sz="28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5" name="Text Placeholder 12"/>
          <p:cNvSpPr>
            <a:spLocks noGrp="1"/>
          </p:cNvSpPr>
          <p:nvPr>
            <p:ph type="body" sz="quarter" idx="39" hasCustomPrompt="1"/>
          </p:nvPr>
        </p:nvSpPr>
        <p:spPr>
          <a:xfrm>
            <a:off x="13848184" y="2939657"/>
            <a:ext cx="4536504" cy="711608"/>
          </a:xfrm>
          <a:prstGeom prst="rect">
            <a:avLst/>
          </a:prstGeom>
        </p:spPr>
        <p:txBody>
          <a:bodyPr vert="horz" anchor="t"/>
          <a:lstStyle>
            <a:lvl1pPr marL="0" indent="0" algn="ctr">
              <a:buNone/>
              <a:defRPr sz="32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36" name="Text Placeholder 12"/>
          <p:cNvSpPr>
            <a:spLocks noGrp="1"/>
          </p:cNvSpPr>
          <p:nvPr>
            <p:ph type="body" sz="quarter" idx="40" hasCustomPrompt="1"/>
          </p:nvPr>
        </p:nvSpPr>
        <p:spPr>
          <a:xfrm>
            <a:off x="13867855" y="3557296"/>
            <a:ext cx="4464496" cy="1944216"/>
          </a:xfrm>
          <a:prstGeom prst="rect">
            <a:avLst/>
          </a:prstGeom>
        </p:spPr>
        <p:txBody>
          <a:bodyPr vert="horz" anchor="t"/>
          <a:lstStyle>
            <a:lvl1pPr marL="0" indent="0" algn="ctr">
              <a:lnSpc>
                <a:spcPct val="100000"/>
              </a:lnSpc>
              <a:buNone/>
              <a:defRPr sz="3200" b="0" i="0">
                <a:solidFill>
                  <a:srgbClr val="FFFFFF"/>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41" name="Text Placeholder 12"/>
          <p:cNvSpPr>
            <a:spLocks noGrp="1"/>
          </p:cNvSpPr>
          <p:nvPr>
            <p:ph type="body" sz="quarter" idx="41" hasCustomPrompt="1"/>
          </p:nvPr>
        </p:nvSpPr>
        <p:spPr>
          <a:xfrm>
            <a:off x="6103986" y="2947867"/>
            <a:ext cx="4431830" cy="695188"/>
          </a:xfrm>
          <a:prstGeom prst="rect">
            <a:avLst/>
          </a:prstGeom>
        </p:spPr>
        <p:txBody>
          <a:bodyPr vert="horz" anchor="t"/>
          <a:lstStyle>
            <a:lvl1pPr marL="0" indent="0" algn="ctr">
              <a:buNone/>
              <a:defRPr sz="32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43" name="Text Placeholder 12"/>
          <p:cNvSpPr>
            <a:spLocks noGrp="1"/>
          </p:cNvSpPr>
          <p:nvPr>
            <p:ph type="body" sz="quarter" idx="42" hasCustomPrompt="1"/>
          </p:nvPr>
        </p:nvSpPr>
        <p:spPr>
          <a:xfrm>
            <a:off x="6071320" y="3557296"/>
            <a:ext cx="4464496" cy="1944216"/>
          </a:xfrm>
          <a:prstGeom prst="rect">
            <a:avLst/>
          </a:prstGeom>
        </p:spPr>
        <p:txBody>
          <a:bodyPr vert="horz" anchor="t"/>
          <a:lstStyle>
            <a:lvl1pPr marL="0" indent="0" algn="ctr">
              <a:lnSpc>
                <a:spcPct val="100000"/>
              </a:lnSpc>
              <a:buNone/>
              <a:defRPr sz="3200" b="0" i="0">
                <a:solidFill>
                  <a:srgbClr val="FFFFFF"/>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50" name="Text Placeholder 12"/>
          <p:cNvSpPr>
            <a:spLocks noGrp="1"/>
          </p:cNvSpPr>
          <p:nvPr>
            <p:ph type="body" sz="quarter" idx="43" hasCustomPrompt="1"/>
          </p:nvPr>
        </p:nvSpPr>
        <p:spPr>
          <a:xfrm>
            <a:off x="9959752" y="8148751"/>
            <a:ext cx="4429226" cy="694780"/>
          </a:xfrm>
          <a:prstGeom prst="rect">
            <a:avLst/>
          </a:prstGeom>
        </p:spPr>
        <p:txBody>
          <a:bodyPr vert="horz" anchor="t"/>
          <a:lstStyle>
            <a:lvl1pPr marL="0" indent="0" algn="ctr">
              <a:buNone/>
              <a:defRPr sz="32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51" name="Text Placeholder 12"/>
          <p:cNvSpPr>
            <a:spLocks noGrp="1"/>
          </p:cNvSpPr>
          <p:nvPr>
            <p:ph type="body" sz="quarter" idx="44" hasCustomPrompt="1"/>
          </p:nvPr>
        </p:nvSpPr>
        <p:spPr>
          <a:xfrm>
            <a:off x="9925784" y="8757976"/>
            <a:ext cx="4464496" cy="1944216"/>
          </a:xfrm>
          <a:prstGeom prst="rect">
            <a:avLst/>
          </a:prstGeom>
        </p:spPr>
        <p:txBody>
          <a:bodyPr vert="horz" anchor="t"/>
          <a:lstStyle>
            <a:lvl1pPr marL="0" indent="0" algn="ctr">
              <a:lnSpc>
                <a:spcPct val="100000"/>
              </a:lnSpc>
              <a:buNone/>
              <a:defRPr sz="3200" b="0" i="0">
                <a:solidFill>
                  <a:srgbClr val="FFFFFF"/>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52" name="Text Placeholder 12"/>
          <p:cNvSpPr>
            <a:spLocks noGrp="1"/>
          </p:cNvSpPr>
          <p:nvPr>
            <p:ph type="body" sz="quarter" idx="45" hasCustomPrompt="1"/>
          </p:nvPr>
        </p:nvSpPr>
        <p:spPr>
          <a:xfrm>
            <a:off x="2002134" y="8137455"/>
            <a:ext cx="4573242" cy="717372"/>
          </a:xfrm>
          <a:prstGeom prst="rect">
            <a:avLst/>
          </a:prstGeom>
        </p:spPr>
        <p:txBody>
          <a:bodyPr vert="horz" anchor="t"/>
          <a:lstStyle>
            <a:lvl1pPr marL="0" indent="0" algn="ctr">
              <a:buNone/>
              <a:defRPr sz="32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53" name="Text Placeholder 12"/>
          <p:cNvSpPr>
            <a:spLocks noGrp="1"/>
          </p:cNvSpPr>
          <p:nvPr>
            <p:ph type="body" sz="quarter" idx="46" hasCustomPrompt="1"/>
          </p:nvPr>
        </p:nvSpPr>
        <p:spPr>
          <a:xfrm>
            <a:off x="2040174" y="8757976"/>
            <a:ext cx="4464496" cy="1944216"/>
          </a:xfrm>
          <a:prstGeom prst="rect">
            <a:avLst/>
          </a:prstGeom>
        </p:spPr>
        <p:txBody>
          <a:bodyPr vert="horz" anchor="t"/>
          <a:lstStyle>
            <a:lvl1pPr marL="0" indent="0" algn="ctr">
              <a:lnSpc>
                <a:spcPct val="100000"/>
              </a:lnSpc>
              <a:buNone/>
              <a:defRPr sz="3200" b="0" i="0">
                <a:solidFill>
                  <a:srgbClr val="FFFFFF"/>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54" name="Text Placeholder 12"/>
          <p:cNvSpPr>
            <a:spLocks noGrp="1"/>
          </p:cNvSpPr>
          <p:nvPr>
            <p:ph type="body" sz="quarter" idx="47" hasCustomPrompt="1"/>
          </p:nvPr>
        </p:nvSpPr>
        <p:spPr>
          <a:xfrm>
            <a:off x="17736616" y="8146591"/>
            <a:ext cx="4456768" cy="699100"/>
          </a:xfrm>
          <a:prstGeom prst="rect">
            <a:avLst/>
          </a:prstGeom>
        </p:spPr>
        <p:txBody>
          <a:bodyPr vert="horz" anchor="t"/>
          <a:lstStyle>
            <a:lvl1pPr marL="0" indent="0" algn="ctr">
              <a:buNone/>
              <a:defRPr sz="32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55" name="Text Placeholder 12"/>
          <p:cNvSpPr>
            <a:spLocks noGrp="1"/>
          </p:cNvSpPr>
          <p:nvPr>
            <p:ph type="body" sz="quarter" idx="48" hasCustomPrompt="1"/>
          </p:nvPr>
        </p:nvSpPr>
        <p:spPr>
          <a:xfrm>
            <a:off x="17716419" y="8757976"/>
            <a:ext cx="4464496" cy="1944216"/>
          </a:xfrm>
          <a:prstGeom prst="rect">
            <a:avLst/>
          </a:prstGeom>
        </p:spPr>
        <p:txBody>
          <a:bodyPr vert="horz" anchor="t"/>
          <a:lstStyle>
            <a:lvl1pPr marL="0" indent="0" algn="ctr">
              <a:lnSpc>
                <a:spcPct val="100000"/>
              </a:lnSpc>
              <a:buNone/>
              <a:defRPr sz="3200" b="0" i="0">
                <a:solidFill>
                  <a:srgbClr val="FFFFFF"/>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34"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49"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testimonials">
    <p:spTree>
      <p:nvGrpSpPr>
        <p:cNvPr id="1" name=""/>
        <p:cNvGrpSpPr/>
        <p:nvPr/>
      </p:nvGrpSpPr>
      <p:grpSpPr>
        <a:xfrm>
          <a:off x="0" y="0"/>
          <a:ext cx="0" cy="0"/>
          <a:chOff x="0" y="0"/>
          <a:chExt cx="0" cy="0"/>
        </a:xfrm>
      </p:grpSpPr>
      <p:sp>
        <p:nvSpPr>
          <p:cNvPr id="19" name="Rectangular Callout 3"/>
          <p:cNvSpPr/>
          <p:nvPr userDrawn="1"/>
        </p:nvSpPr>
        <p:spPr bwMode="auto">
          <a:xfrm>
            <a:off x="1342069" y="3185592"/>
            <a:ext cx="6974005" cy="547260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1" fmla="*/ 0 w 6840760"/>
              <a:gd name="connsiteY0-2" fmla="*/ 0 h 4997279"/>
              <a:gd name="connsiteX1-3" fmla="*/ 3990443 w 6840760"/>
              <a:gd name="connsiteY1-4" fmla="*/ 0 h 4997279"/>
              <a:gd name="connsiteX2-5" fmla="*/ 3990443 w 6840760"/>
              <a:gd name="connsiteY2-6" fmla="*/ 0 h 4997279"/>
              <a:gd name="connsiteX3-7" fmla="*/ 5700633 w 6840760"/>
              <a:gd name="connsiteY3-8" fmla="*/ 0 h 4997279"/>
              <a:gd name="connsiteX4-9" fmla="*/ 6840760 w 6840760"/>
              <a:gd name="connsiteY4-10" fmla="*/ 0 h 4997279"/>
              <a:gd name="connsiteX5-11" fmla="*/ 6840760 w 6840760"/>
              <a:gd name="connsiteY5-12" fmla="*/ 2591182 h 4997279"/>
              <a:gd name="connsiteX6-13" fmla="*/ 6840760 w 6840760"/>
              <a:gd name="connsiteY6-14" fmla="*/ 2591182 h 4997279"/>
              <a:gd name="connsiteX7-15" fmla="*/ 6840760 w 6840760"/>
              <a:gd name="connsiteY7-16" fmla="*/ 3701688 h 4997279"/>
              <a:gd name="connsiteX8-17" fmla="*/ 6840760 w 6840760"/>
              <a:gd name="connsiteY8-18" fmla="*/ 4442026 h 4997279"/>
              <a:gd name="connsiteX9-19" fmla="*/ 5700633 w 6840760"/>
              <a:gd name="connsiteY9-20" fmla="*/ 4442026 h 4997279"/>
              <a:gd name="connsiteX10-21" fmla="*/ 3430846 w 6840760"/>
              <a:gd name="connsiteY10-22" fmla="*/ 4997279 h 4997279"/>
              <a:gd name="connsiteX11-23" fmla="*/ 4542586 w 6840760"/>
              <a:gd name="connsiteY11-24" fmla="*/ 4442026 h 4997279"/>
              <a:gd name="connsiteX12-25" fmla="*/ 0 w 6840760"/>
              <a:gd name="connsiteY12-26" fmla="*/ 4442026 h 4997279"/>
              <a:gd name="connsiteX13-27" fmla="*/ 0 w 6840760"/>
              <a:gd name="connsiteY13-28" fmla="*/ 3701688 h 4997279"/>
              <a:gd name="connsiteX14-29" fmla="*/ 0 w 6840760"/>
              <a:gd name="connsiteY14-30" fmla="*/ 2591182 h 4997279"/>
              <a:gd name="connsiteX15-31" fmla="*/ 0 w 6840760"/>
              <a:gd name="connsiteY15-32" fmla="*/ 2591182 h 4997279"/>
              <a:gd name="connsiteX16-33" fmla="*/ 0 w 6840760"/>
              <a:gd name="connsiteY16-34" fmla="*/ 0 h 4997279"/>
              <a:gd name="connsiteX0-35" fmla="*/ 0 w 6840760"/>
              <a:gd name="connsiteY0-36" fmla="*/ 0 h 4969668"/>
              <a:gd name="connsiteX1-37" fmla="*/ 3990443 w 6840760"/>
              <a:gd name="connsiteY1-38" fmla="*/ 0 h 4969668"/>
              <a:gd name="connsiteX2-39" fmla="*/ 3990443 w 6840760"/>
              <a:gd name="connsiteY2-40" fmla="*/ 0 h 4969668"/>
              <a:gd name="connsiteX3-41" fmla="*/ 5700633 w 6840760"/>
              <a:gd name="connsiteY3-42" fmla="*/ 0 h 4969668"/>
              <a:gd name="connsiteX4-43" fmla="*/ 6840760 w 6840760"/>
              <a:gd name="connsiteY4-44" fmla="*/ 0 h 4969668"/>
              <a:gd name="connsiteX5-45" fmla="*/ 6840760 w 6840760"/>
              <a:gd name="connsiteY5-46" fmla="*/ 2591182 h 4969668"/>
              <a:gd name="connsiteX6-47" fmla="*/ 6840760 w 6840760"/>
              <a:gd name="connsiteY6-48" fmla="*/ 2591182 h 4969668"/>
              <a:gd name="connsiteX7-49" fmla="*/ 6840760 w 6840760"/>
              <a:gd name="connsiteY7-50" fmla="*/ 3701688 h 4969668"/>
              <a:gd name="connsiteX8-51" fmla="*/ 6840760 w 6840760"/>
              <a:gd name="connsiteY8-52" fmla="*/ 4442026 h 4969668"/>
              <a:gd name="connsiteX9-53" fmla="*/ 5700633 w 6840760"/>
              <a:gd name="connsiteY9-54" fmla="*/ 4442026 h 4969668"/>
              <a:gd name="connsiteX10-55" fmla="*/ 4314274 w 6840760"/>
              <a:gd name="connsiteY10-56" fmla="*/ 4969668 h 4969668"/>
              <a:gd name="connsiteX11-57" fmla="*/ 4542586 w 6840760"/>
              <a:gd name="connsiteY11-58" fmla="*/ 4442026 h 4969668"/>
              <a:gd name="connsiteX12-59" fmla="*/ 0 w 6840760"/>
              <a:gd name="connsiteY12-60" fmla="*/ 4442026 h 4969668"/>
              <a:gd name="connsiteX13-61" fmla="*/ 0 w 6840760"/>
              <a:gd name="connsiteY13-62" fmla="*/ 3701688 h 4969668"/>
              <a:gd name="connsiteX14-63" fmla="*/ 0 w 6840760"/>
              <a:gd name="connsiteY14-64" fmla="*/ 2591182 h 4969668"/>
              <a:gd name="connsiteX15-65" fmla="*/ 0 w 6840760"/>
              <a:gd name="connsiteY15-66" fmla="*/ 2591182 h 4969668"/>
              <a:gd name="connsiteX16-67" fmla="*/ 0 w 6840760"/>
              <a:gd name="connsiteY16-68" fmla="*/ 0 h 4969668"/>
              <a:gd name="connsiteX0-69" fmla="*/ 0 w 6840760"/>
              <a:gd name="connsiteY0-70" fmla="*/ 0 h 4969668"/>
              <a:gd name="connsiteX1-71" fmla="*/ 3990443 w 6840760"/>
              <a:gd name="connsiteY1-72" fmla="*/ 0 h 4969668"/>
              <a:gd name="connsiteX2-73" fmla="*/ 3990443 w 6840760"/>
              <a:gd name="connsiteY2-74" fmla="*/ 0 h 4969668"/>
              <a:gd name="connsiteX3-75" fmla="*/ 5700633 w 6840760"/>
              <a:gd name="connsiteY3-76" fmla="*/ 0 h 4969668"/>
              <a:gd name="connsiteX4-77" fmla="*/ 6840760 w 6840760"/>
              <a:gd name="connsiteY4-78" fmla="*/ 0 h 4969668"/>
              <a:gd name="connsiteX5-79" fmla="*/ 6840760 w 6840760"/>
              <a:gd name="connsiteY5-80" fmla="*/ 2591182 h 4969668"/>
              <a:gd name="connsiteX6-81" fmla="*/ 6840760 w 6840760"/>
              <a:gd name="connsiteY6-82" fmla="*/ 2591182 h 4969668"/>
              <a:gd name="connsiteX7-83" fmla="*/ 6840760 w 6840760"/>
              <a:gd name="connsiteY7-84" fmla="*/ 3701688 h 4969668"/>
              <a:gd name="connsiteX8-85" fmla="*/ 6840760 w 6840760"/>
              <a:gd name="connsiteY8-86" fmla="*/ 4442026 h 4969668"/>
              <a:gd name="connsiteX9-87" fmla="*/ 5120883 w 6840760"/>
              <a:gd name="connsiteY9-88" fmla="*/ 4497249 h 4969668"/>
              <a:gd name="connsiteX10-89" fmla="*/ 4314274 w 6840760"/>
              <a:gd name="connsiteY10-90" fmla="*/ 4969668 h 4969668"/>
              <a:gd name="connsiteX11-91" fmla="*/ 4542586 w 6840760"/>
              <a:gd name="connsiteY11-92" fmla="*/ 4442026 h 4969668"/>
              <a:gd name="connsiteX12-93" fmla="*/ 0 w 6840760"/>
              <a:gd name="connsiteY12-94" fmla="*/ 4442026 h 4969668"/>
              <a:gd name="connsiteX13-95" fmla="*/ 0 w 6840760"/>
              <a:gd name="connsiteY13-96" fmla="*/ 3701688 h 4969668"/>
              <a:gd name="connsiteX14-97" fmla="*/ 0 w 6840760"/>
              <a:gd name="connsiteY14-98" fmla="*/ 2591182 h 4969668"/>
              <a:gd name="connsiteX15-99" fmla="*/ 0 w 6840760"/>
              <a:gd name="connsiteY15-100" fmla="*/ 2591182 h 4969668"/>
              <a:gd name="connsiteX16-101" fmla="*/ 0 w 6840760"/>
              <a:gd name="connsiteY16-102" fmla="*/ 0 h 4969668"/>
              <a:gd name="connsiteX0-103" fmla="*/ 0 w 6840760"/>
              <a:gd name="connsiteY0-104" fmla="*/ 0 h 4969668"/>
              <a:gd name="connsiteX1-105" fmla="*/ 3990443 w 6840760"/>
              <a:gd name="connsiteY1-106" fmla="*/ 0 h 4969668"/>
              <a:gd name="connsiteX2-107" fmla="*/ 3720817 w 6840760"/>
              <a:gd name="connsiteY2-108" fmla="*/ 67398 h 4969668"/>
              <a:gd name="connsiteX3-109" fmla="*/ 5700633 w 6840760"/>
              <a:gd name="connsiteY3-110" fmla="*/ 0 h 4969668"/>
              <a:gd name="connsiteX4-111" fmla="*/ 6840760 w 6840760"/>
              <a:gd name="connsiteY4-112" fmla="*/ 0 h 4969668"/>
              <a:gd name="connsiteX5-113" fmla="*/ 6840760 w 6840760"/>
              <a:gd name="connsiteY5-114" fmla="*/ 2591182 h 4969668"/>
              <a:gd name="connsiteX6-115" fmla="*/ 6840760 w 6840760"/>
              <a:gd name="connsiteY6-116" fmla="*/ 2591182 h 4969668"/>
              <a:gd name="connsiteX7-117" fmla="*/ 6840760 w 6840760"/>
              <a:gd name="connsiteY7-118" fmla="*/ 3701688 h 4969668"/>
              <a:gd name="connsiteX8-119" fmla="*/ 6840760 w 6840760"/>
              <a:gd name="connsiteY8-120" fmla="*/ 4442026 h 4969668"/>
              <a:gd name="connsiteX9-121" fmla="*/ 5120883 w 6840760"/>
              <a:gd name="connsiteY9-122" fmla="*/ 4497249 h 4969668"/>
              <a:gd name="connsiteX10-123" fmla="*/ 4314274 w 6840760"/>
              <a:gd name="connsiteY10-124" fmla="*/ 4969668 h 4969668"/>
              <a:gd name="connsiteX11-125" fmla="*/ 4542586 w 6840760"/>
              <a:gd name="connsiteY11-126" fmla="*/ 4442026 h 4969668"/>
              <a:gd name="connsiteX12-127" fmla="*/ 0 w 6840760"/>
              <a:gd name="connsiteY12-128" fmla="*/ 4442026 h 4969668"/>
              <a:gd name="connsiteX13-129" fmla="*/ 0 w 6840760"/>
              <a:gd name="connsiteY13-130" fmla="*/ 3701688 h 4969668"/>
              <a:gd name="connsiteX14-131" fmla="*/ 0 w 6840760"/>
              <a:gd name="connsiteY14-132" fmla="*/ 2591182 h 4969668"/>
              <a:gd name="connsiteX15-133" fmla="*/ 0 w 6840760"/>
              <a:gd name="connsiteY15-134" fmla="*/ 2591182 h 4969668"/>
              <a:gd name="connsiteX16-135" fmla="*/ 0 w 6840760"/>
              <a:gd name="connsiteY16-136" fmla="*/ 0 h 4969668"/>
              <a:gd name="connsiteX0-137" fmla="*/ 0 w 6908166"/>
              <a:gd name="connsiteY0-138" fmla="*/ 0 h 4969668"/>
              <a:gd name="connsiteX1-139" fmla="*/ 3990443 w 6908166"/>
              <a:gd name="connsiteY1-140" fmla="*/ 0 h 4969668"/>
              <a:gd name="connsiteX2-141" fmla="*/ 3720817 w 6908166"/>
              <a:gd name="connsiteY2-142" fmla="*/ 67398 h 4969668"/>
              <a:gd name="connsiteX3-143" fmla="*/ 5700633 w 6908166"/>
              <a:gd name="connsiteY3-144" fmla="*/ 0 h 4969668"/>
              <a:gd name="connsiteX4-145" fmla="*/ 6840760 w 6908166"/>
              <a:gd name="connsiteY4-146" fmla="*/ 0 h 4969668"/>
              <a:gd name="connsiteX5-147" fmla="*/ 6840760 w 6908166"/>
              <a:gd name="connsiteY5-148" fmla="*/ 2591182 h 4969668"/>
              <a:gd name="connsiteX6-149" fmla="*/ 6908166 w 6908166"/>
              <a:gd name="connsiteY6-150" fmla="*/ 2557484 h 4969668"/>
              <a:gd name="connsiteX7-151" fmla="*/ 6840760 w 6908166"/>
              <a:gd name="connsiteY7-152" fmla="*/ 3701688 h 4969668"/>
              <a:gd name="connsiteX8-153" fmla="*/ 6840760 w 6908166"/>
              <a:gd name="connsiteY8-154" fmla="*/ 4442026 h 4969668"/>
              <a:gd name="connsiteX9-155" fmla="*/ 5120883 w 6908166"/>
              <a:gd name="connsiteY9-156" fmla="*/ 4497249 h 4969668"/>
              <a:gd name="connsiteX10-157" fmla="*/ 4314274 w 6908166"/>
              <a:gd name="connsiteY10-158" fmla="*/ 4969668 h 4969668"/>
              <a:gd name="connsiteX11-159" fmla="*/ 4542586 w 6908166"/>
              <a:gd name="connsiteY11-160" fmla="*/ 4442026 h 4969668"/>
              <a:gd name="connsiteX12-161" fmla="*/ 0 w 6908166"/>
              <a:gd name="connsiteY12-162" fmla="*/ 4442026 h 4969668"/>
              <a:gd name="connsiteX13-163" fmla="*/ 0 w 6908166"/>
              <a:gd name="connsiteY13-164" fmla="*/ 3701688 h 4969668"/>
              <a:gd name="connsiteX14-165" fmla="*/ 0 w 6908166"/>
              <a:gd name="connsiteY14-166" fmla="*/ 2591182 h 4969668"/>
              <a:gd name="connsiteX15-167" fmla="*/ 0 w 6908166"/>
              <a:gd name="connsiteY15-168" fmla="*/ 2591182 h 4969668"/>
              <a:gd name="connsiteX16-169" fmla="*/ 0 w 6908166"/>
              <a:gd name="connsiteY16-170" fmla="*/ 0 h 4969668"/>
              <a:gd name="connsiteX0-171" fmla="*/ 67406 w 6975572"/>
              <a:gd name="connsiteY0-172" fmla="*/ 0 h 4969668"/>
              <a:gd name="connsiteX1-173" fmla="*/ 4057849 w 6975572"/>
              <a:gd name="connsiteY1-174" fmla="*/ 0 h 4969668"/>
              <a:gd name="connsiteX2-175" fmla="*/ 3788223 w 6975572"/>
              <a:gd name="connsiteY2-176" fmla="*/ 67398 h 4969668"/>
              <a:gd name="connsiteX3-177" fmla="*/ 5768039 w 6975572"/>
              <a:gd name="connsiteY3-178" fmla="*/ 0 h 4969668"/>
              <a:gd name="connsiteX4-179" fmla="*/ 6908166 w 6975572"/>
              <a:gd name="connsiteY4-180" fmla="*/ 0 h 4969668"/>
              <a:gd name="connsiteX5-181" fmla="*/ 6908166 w 6975572"/>
              <a:gd name="connsiteY5-182" fmla="*/ 2591182 h 4969668"/>
              <a:gd name="connsiteX6-183" fmla="*/ 6975572 w 6975572"/>
              <a:gd name="connsiteY6-184" fmla="*/ 2557484 h 4969668"/>
              <a:gd name="connsiteX7-185" fmla="*/ 6908166 w 6975572"/>
              <a:gd name="connsiteY7-186" fmla="*/ 3701688 h 4969668"/>
              <a:gd name="connsiteX8-187" fmla="*/ 6908166 w 6975572"/>
              <a:gd name="connsiteY8-188" fmla="*/ 4442026 h 4969668"/>
              <a:gd name="connsiteX9-189" fmla="*/ 5188289 w 6975572"/>
              <a:gd name="connsiteY9-190" fmla="*/ 4497249 h 4969668"/>
              <a:gd name="connsiteX10-191" fmla="*/ 4381680 w 6975572"/>
              <a:gd name="connsiteY10-192" fmla="*/ 4969668 h 4969668"/>
              <a:gd name="connsiteX11-193" fmla="*/ 4609992 w 6975572"/>
              <a:gd name="connsiteY11-194" fmla="*/ 4442026 h 4969668"/>
              <a:gd name="connsiteX12-195" fmla="*/ 67406 w 6975572"/>
              <a:gd name="connsiteY12-196" fmla="*/ 4442026 h 4969668"/>
              <a:gd name="connsiteX13-197" fmla="*/ 67406 w 6975572"/>
              <a:gd name="connsiteY13-198" fmla="*/ 3701688 h 4969668"/>
              <a:gd name="connsiteX14-199" fmla="*/ 67406 w 6975572"/>
              <a:gd name="connsiteY14-200" fmla="*/ 2591182 h 4969668"/>
              <a:gd name="connsiteX15-201" fmla="*/ 0 w 6975572"/>
              <a:gd name="connsiteY15-202" fmla="*/ 2591182 h 4969668"/>
              <a:gd name="connsiteX16-203" fmla="*/ 67406 w 6975572"/>
              <a:gd name="connsiteY16-204" fmla="*/ 0 h 4969668"/>
              <a:gd name="connsiteX0-205" fmla="*/ 67406 w 6975572"/>
              <a:gd name="connsiteY0-206" fmla="*/ 0 h 4969668"/>
              <a:gd name="connsiteX1-207" fmla="*/ 4057849 w 6975572"/>
              <a:gd name="connsiteY1-208" fmla="*/ 0 h 4969668"/>
              <a:gd name="connsiteX2-209" fmla="*/ 5203764 w 6975572"/>
              <a:gd name="connsiteY2-210" fmla="*/ 168495 h 4969668"/>
              <a:gd name="connsiteX3-211" fmla="*/ 5768039 w 6975572"/>
              <a:gd name="connsiteY3-212" fmla="*/ 0 h 4969668"/>
              <a:gd name="connsiteX4-213" fmla="*/ 6908166 w 6975572"/>
              <a:gd name="connsiteY4-214" fmla="*/ 0 h 4969668"/>
              <a:gd name="connsiteX5-215" fmla="*/ 6908166 w 6975572"/>
              <a:gd name="connsiteY5-216" fmla="*/ 2591182 h 4969668"/>
              <a:gd name="connsiteX6-217" fmla="*/ 6975572 w 6975572"/>
              <a:gd name="connsiteY6-218" fmla="*/ 2557484 h 4969668"/>
              <a:gd name="connsiteX7-219" fmla="*/ 6908166 w 6975572"/>
              <a:gd name="connsiteY7-220" fmla="*/ 3701688 h 4969668"/>
              <a:gd name="connsiteX8-221" fmla="*/ 6908166 w 6975572"/>
              <a:gd name="connsiteY8-222" fmla="*/ 4442026 h 4969668"/>
              <a:gd name="connsiteX9-223" fmla="*/ 5188289 w 6975572"/>
              <a:gd name="connsiteY9-224" fmla="*/ 4497249 h 4969668"/>
              <a:gd name="connsiteX10-225" fmla="*/ 4381680 w 6975572"/>
              <a:gd name="connsiteY10-226" fmla="*/ 4969668 h 4969668"/>
              <a:gd name="connsiteX11-227" fmla="*/ 4609992 w 6975572"/>
              <a:gd name="connsiteY11-228" fmla="*/ 4442026 h 4969668"/>
              <a:gd name="connsiteX12-229" fmla="*/ 67406 w 6975572"/>
              <a:gd name="connsiteY12-230" fmla="*/ 4442026 h 4969668"/>
              <a:gd name="connsiteX13-231" fmla="*/ 67406 w 6975572"/>
              <a:gd name="connsiteY13-232" fmla="*/ 3701688 h 4969668"/>
              <a:gd name="connsiteX14-233" fmla="*/ 67406 w 6975572"/>
              <a:gd name="connsiteY14-234" fmla="*/ 2591182 h 4969668"/>
              <a:gd name="connsiteX15-235" fmla="*/ 0 w 6975572"/>
              <a:gd name="connsiteY15-236" fmla="*/ 2591182 h 4969668"/>
              <a:gd name="connsiteX16-237" fmla="*/ 67406 w 6975572"/>
              <a:gd name="connsiteY16-238" fmla="*/ 0 h 4969668"/>
              <a:gd name="connsiteX0-239" fmla="*/ 67406 w 6975572"/>
              <a:gd name="connsiteY0-240" fmla="*/ 0 h 4969668"/>
              <a:gd name="connsiteX1-241" fmla="*/ 4057849 w 6975572"/>
              <a:gd name="connsiteY1-242" fmla="*/ 0 h 4969668"/>
              <a:gd name="connsiteX2-243" fmla="*/ 5068951 w 6975572"/>
              <a:gd name="connsiteY2-244" fmla="*/ 1 h 4969668"/>
              <a:gd name="connsiteX3-245" fmla="*/ 5768039 w 6975572"/>
              <a:gd name="connsiteY3-246" fmla="*/ 0 h 4969668"/>
              <a:gd name="connsiteX4-247" fmla="*/ 6908166 w 6975572"/>
              <a:gd name="connsiteY4-248" fmla="*/ 0 h 4969668"/>
              <a:gd name="connsiteX5-249" fmla="*/ 6908166 w 6975572"/>
              <a:gd name="connsiteY5-250" fmla="*/ 2591182 h 4969668"/>
              <a:gd name="connsiteX6-251" fmla="*/ 6975572 w 6975572"/>
              <a:gd name="connsiteY6-252" fmla="*/ 2557484 h 4969668"/>
              <a:gd name="connsiteX7-253" fmla="*/ 6908166 w 6975572"/>
              <a:gd name="connsiteY7-254" fmla="*/ 3701688 h 4969668"/>
              <a:gd name="connsiteX8-255" fmla="*/ 6908166 w 6975572"/>
              <a:gd name="connsiteY8-256" fmla="*/ 4442026 h 4969668"/>
              <a:gd name="connsiteX9-257" fmla="*/ 5188289 w 6975572"/>
              <a:gd name="connsiteY9-258" fmla="*/ 4497249 h 4969668"/>
              <a:gd name="connsiteX10-259" fmla="*/ 4381680 w 6975572"/>
              <a:gd name="connsiteY10-260" fmla="*/ 4969668 h 4969668"/>
              <a:gd name="connsiteX11-261" fmla="*/ 4609992 w 6975572"/>
              <a:gd name="connsiteY11-262" fmla="*/ 4442026 h 4969668"/>
              <a:gd name="connsiteX12-263" fmla="*/ 67406 w 6975572"/>
              <a:gd name="connsiteY12-264" fmla="*/ 4442026 h 4969668"/>
              <a:gd name="connsiteX13-265" fmla="*/ 67406 w 6975572"/>
              <a:gd name="connsiteY13-266" fmla="*/ 3701688 h 4969668"/>
              <a:gd name="connsiteX14-267" fmla="*/ 67406 w 6975572"/>
              <a:gd name="connsiteY14-268" fmla="*/ 2591182 h 4969668"/>
              <a:gd name="connsiteX15-269" fmla="*/ 0 w 6975572"/>
              <a:gd name="connsiteY15-270" fmla="*/ 2591182 h 4969668"/>
              <a:gd name="connsiteX16-271" fmla="*/ 67406 w 6975572"/>
              <a:gd name="connsiteY16-272" fmla="*/ 0 h 4969668"/>
              <a:gd name="connsiteX0-273" fmla="*/ 67406 w 6975572"/>
              <a:gd name="connsiteY0-274" fmla="*/ 0 h 4969668"/>
              <a:gd name="connsiteX1-275" fmla="*/ 4057849 w 6975572"/>
              <a:gd name="connsiteY1-276" fmla="*/ 0 h 4969668"/>
              <a:gd name="connsiteX2-277" fmla="*/ 5068951 w 6975572"/>
              <a:gd name="connsiteY2-278" fmla="*/ 1 h 4969668"/>
              <a:gd name="connsiteX3-279" fmla="*/ 5768039 w 6975572"/>
              <a:gd name="connsiteY3-280" fmla="*/ 0 h 4969668"/>
              <a:gd name="connsiteX4-281" fmla="*/ 6908166 w 6975572"/>
              <a:gd name="connsiteY4-282" fmla="*/ 0 h 4969668"/>
              <a:gd name="connsiteX5-283" fmla="*/ 6908166 w 6975572"/>
              <a:gd name="connsiteY5-284" fmla="*/ 2591182 h 4969668"/>
              <a:gd name="connsiteX6-285" fmla="*/ 6975572 w 6975572"/>
              <a:gd name="connsiteY6-286" fmla="*/ 2860774 h 4969668"/>
              <a:gd name="connsiteX7-287" fmla="*/ 6908166 w 6975572"/>
              <a:gd name="connsiteY7-288" fmla="*/ 3701688 h 4969668"/>
              <a:gd name="connsiteX8-289" fmla="*/ 6908166 w 6975572"/>
              <a:gd name="connsiteY8-290" fmla="*/ 4442026 h 4969668"/>
              <a:gd name="connsiteX9-291" fmla="*/ 5188289 w 6975572"/>
              <a:gd name="connsiteY9-292" fmla="*/ 4497249 h 4969668"/>
              <a:gd name="connsiteX10-293" fmla="*/ 4381680 w 6975572"/>
              <a:gd name="connsiteY10-294" fmla="*/ 4969668 h 4969668"/>
              <a:gd name="connsiteX11-295" fmla="*/ 4609992 w 6975572"/>
              <a:gd name="connsiteY11-296" fmla="*/ 4442026 h 4969668"/>
              <a:gd name="connsiteX12-297" fmla="*/ 67406 w 6975572"/>
              <a:gd name="connsiteY12-298" fmla="*/ 4442026 h 4969668"/>
              <a:gd name="connsiteX13-299" fmla="*/ 67406 w 6975572"/>
              <a:gd name="connsiteY13-300" fmla="*/ 3701688 h 4969668"/>
              <a:gd name="connsiteX14-301" fmla="*/ 67406 w 6975572"/>
              <a:gd name="connsiteY14-302" fmla="*/ 2591182 h 4969668"/>
              <a:gd name="connsiteX15-303" fmla="*/ 0 w 6975572"/>
              <a:gd name="connsiteY15-304" fmla="*/ 2591182 h 4969668"/>
              <a:gd name="connsiteX16-305" fmla="*/ 67406 w 6975572"/>
              <a:gd name="connsiteY16-306" fmla="*/ 0 h 4969668"/>
              <a:gd name="connsiteX0-307" fmla="*/ 67406 w 6975572"/>
              <a:gd name="connsiteY0-308" fmla="*/ 0 h 4969668"/>
              <a:gd name="connsiteX1-309" fmla="*/ 4057849 w 6975572"/>
              <a:gd name="connsiteY1-310" fmla="*/ 0 h 4969668"/>
              <a:gd name="connsiteX2-311" fmla="*/ 5068951 w 6975572"/>
              <a:gd name="connsiteY2-312" fmla="*/ 1 h 4969668"/>
              <a:gd name="connsiteX3-313" fmla="*/ 5768039 w 6975572"/>
              <a:gd name="connsiteY3-314" fmla="*/ 0 h 4969668"/>
              <a:gd name="connsiteX4-315" fmla="*/ 6908166 w 6975572"/>
              <a:gd name="connsiteY4-316" fmla="*/ 0 h 4969668"/>
              <a:gd name="connsiteX5-317" fmla="*/ 6941871 w 6975572"/>
              <a:gd name="connsiteY5-318" fmla="*/ 2321591 h 4969668"/>
              <a:gd name="connsiteX6-319" fmla="*/ 6975572 w 6975572"/>
              <a:gd name="connsiteY6-320" fmla="*/ 2860774 h 4969668"/>
              <a:gd name="connsiteX7-321" fmla="*/ 6908166 w 6975572"/>
              <a:gd name="connsiteY7-322" fmla="*/ 3701688 h 4969668"/>
              <a:gd name="connsiteX8-323" fmla="*/ 6908166 w 6975572"/>
              <a:gd name="connsiteY8-324" fmla="*/ 4442026 h 4969668"/>
              <a:gd name="connsiteX9-325" fmla="*/ 5188289 w 6975572"/>
              <a:gd name="connsiteY9-326" fmla="*/ 4497249 h 4969668"/>
              <a:gd name="connsiteX10-327" fmla="*/ 4381680 w 6975572"/>
              <a:gd name="connsiteY10-328" fmla="*/ 4969668 h 4969668"/>
              <a:gd name="connsiteX11-329" fmla="*/ 4609992 w 6975572"/>
              <a:gd name="connsiteY11-330" fmla="*/ 4442026 h 4969668"/>
              <a:gd name="connsiteX12-331" fmla="*/ 67406 w 6975572"/>
              <a:gd name="connsiteY12-332" fmla="*/ 4442026 h 4969668"/>
              <a:gd name="connsiteX13-333" fmla="*/ 67406 w 6975572"/>
              <a:gd name="connsiteY13-334" fmla="*/ 3701688 h 4969668"/>
              <a:gd name="connsiteX14-335" fmla="*/ 67406 w 6975572"/>
              <a:gd name="connsiteY14-336" fmla="*/ 2591182 h 4969668"/>
              <a:gd name="connsiteX15-337" fmla="*/ 0 w 6975572"/>
              <a:gd name="connsiteY15-338" fmla="*/ 2591182 h 4969668"/>
              <a:gd name="connsiteX16-339" fmla="*/ 67406 w 6975572"/>
              <a:gd name="connsiteY16-340" fmla="*/ 0 h 49696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6975572" h="4969668">
                <a:moveTo>
                  <a:pt x="67406" y="0"/>
                </a:moveTo>
                <a:lnTo>
                  <a:pt x="4057849" y="0"/>
                </a:lnTo>
                <a:lnTo>
                  <a:pt x="5068951" y="1"/>
                </a:lnTo>
                <a:lnTo>
                  <a:pt x="5768039" y="0"/>
                </a:lnTo>
                <a:lnTo>
                  <a:pt x="6908166" y="0"/>
                </a:lnTo>
                <a:lnTo>
                  <a:pt x="6941871" y="2321591"/>
                </a:lnTo>
                <a:lnTo>
                  <a:pt x="6975572" y="2860774"/>
                </a:lnTo>
                <a:lnTo>
                  <a:pt x="6908166" y="3701688"/>
                </a:lnTo>
                <a:lnTo>
                  <a:pt x="6908166" y="4442026"/>
                </a:lnTo>
                <a:lnTo>
                  <a:pt x="5188289" y="4497249"/>
                </a:lnTo>
                <a:lnTo>
                  <a:pt x="4381680" y="4969668"/>
                </a:lnTo>
                <a:lnTo>
                  <a:pt x="4609992" y="4442026"/>
                </a:lnTo>
                <a:lnTo>
                  <a:pt x="67406" y="4442026"/>
                </a:lnTo>
                <a:lnTo>
                  <a:pt x="67406" y="3701688"/>
                </a:lnTo>
                <a:lnTo>
                  <a:pt x="67406" y="2591182"/>
                </a:lnTo>
                <a:lnTo>
                  <a:pt x="0" y="2591182"/>
                </a:lnTo>
                <a:lnTo>
                  <a:pt x="67406" y="0"/>
                </a:lnTo>
                <a:close/>
              </a:path>
            </a:pathLst>
          </a:custGeom>
          <a:solidFill>
            <a:schemeClr val="accent2"/>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dirty="0">
              <a:ln>
                <a:noFill/>
              </a:ln>
              <a:solidFill>
                <a:srgbClr val="000000"/>
              </a:solidFill>
              <a:effectLst/>
              <a:latin typeface="Arial" panose="020B0604020202020204"/>
              <a:ea typeface="ヒラギノ角ゴ ProN W3" charset="0"/>
              <a:cs typeface="ヒラギノ角ゴ ProN W3" charset="0"/>
              <a:sym typeface="Gill Sans" charset="0"/>
            </a:endParaRPr>
          </a:p>
        </p:txBody>
      </p:sp>
      <p:sp>
        <p:nvSpPr>
          <p:cNvPr id="21" name="Rectangular Callout 3"/>
          <p:cNvSpPr/>
          <p:nvPr userDrawn="1"/>
        </p:nvSpPr>
        <p:spPr bwMode="auto">
          <a:xfrm>
            <a:off x="8807624" y="3185592"/>
            <a:ext cx="6891610" cy="5544616"/>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1" fmla="*/ 0 w 6840760"/>
              <a:gd name="connsiteY0-2" fmla="*/ 0 h 4997279"/>
              <a:gd name="connsiteX1-3" fmla="*/ 3990443 w 6840760"/>
              <a:gd name="connsiteY1-4" fmla="*/ 0 h 4997279"/>
              <a:gd name="connsiteX2-5" fmla="*/ 3990443 w 6840760"/>
              <a:gd name="connsiteY2-6" fmla="*/ 0 h 4997279"/>
              <a:gd name="connsiteX3-7" fmla="*/ 5700633 w 6840760"/>
              <a:gd name="connsiteY3-8" fmla="*/ 0 h 4997279"/>
              <a:gd name="connsiteX4-9" fmla="*/ 6840760 w 6840760"/>
              <a:gd name="connsiteY4-10" fmla="*/ 0 h 4997279"/>
              <a:gd name="connsiteX5-11" fmla="*/ 6840760 w 6840760"/>
              <a:gd name="connsiteY5-12" fmla="*/ 2591182 h 4997279"/>
              <a:gd name="connsiteX6-13" fmla="*/ 6840760 w 6840760"/>
              <a:gd name="connsiteY6-14" fmla="*/ 2591182 h 4997279"/>
              <a:gd name="connsiteX7-15" fmla="*/ 6840760 w 6840760"/>
              <a:gd name="connsiteY7-16" fmla="*/ 3701688 h 4997279"/>
              <a:gd name="connsiteX8-17" fmla="*/ 6840760 w 6840760"/>
              <a:gd name="connsiteY8-18" fmla="*/ 4442026 h 4997279"/>
              <a:gd name="connsiteX9-19" fmla="*/ 5700633 w 6840760"/>
              <a:gd name="connsiteY9-20" fmla="*/ 4442026 h 4997279"/>
              <a:gd name="connsiteX10-21" fmla="*/ 3430846 w 6840760"/>
              <a:gd name="connsiteY10-22" fmla="*/ 4997279 h 4997279"/>
              <a:gd name="connsiteX11-23" fmla="*/ 4542586 w 6840760"/>
              <a:gd name="connsiteY11-24" fmla="*/ 4442026 h 4997279"/>
              <a:gd name="connsiteX12-25" fmla="*/ 0 w 6840760"/>
              <a:gd name="connsiteY12-26" fmla="*/ 4442026 h 4997279"/>
              <a:gd name="connsiteX13-27" fmla="*/ 0 w 6840760"/>
              <a:gd name="connsiteY13-28" fmla="*/ 3701688 h 4997279"/>
              <a:gd name="connsiteX14-29" fmla="*/ 0 w 6840760"/>
              <a:gd name="connsiteY14-30" fmla="*/ 2591182 h 4997279"/>
              <a:gd name="connsiteX15-31" fmla="*/ 0 w 6840760"/>
              <a:gd name="connsiteY15-32" fmla="*/ 2591182 h 4997279"/>
              <a:gd name="connsiteX16-33" fmla="*/ 0 w 6840760"/>
              <a:gd name="connsiteY16-34" fmla="*/ 0 h 4997279"/>
              <a:gd name="connsiteX0-35" fmla="*/ 0 w 6840760"/>
              <a:gd name="connsiteY0-36" fmla="*/ 0 h 4969668"/>
              <a:gd name="connsiteX1-37" fmla="*/ 3990443 w 6840760"/>
              <a:gd name="connsiteY1-38" fmla="*/ 0 h 4969668"/>
              <a:gd name="connsiteX2-39" fmla="*/ 3990443 w 6840760"/>
              <a:gd name="connsiteY2-40" fmla="*/ 0 h 4969668"/>
              <a:gd name="connsiteX3-41" fmla="*/ 5700633 w 6840760"/>
              <a:gd name="connsiteY3-42" fmla="*/ 0 h 4969668"/>
              <a:gd name="connsiteX4-43" fmla="*/ 6840760 w 6840760"/>
              <a:gd name="connsiteY4-44" fmla="*/ 0 h 4969668"/>
              <a:gd name="connsiteX5-45" fmla="*/ 6840760 w 6840760"/>
              <a:gd name="connsiteY5-46" fmla="*/ 2591182 h 4969668"/>
              <a:gd name="connsiteX6-47" fmla="*/ 6840760 w 6840760"/>
              <a:gd name="connsiteY6-48" fmla="*/ 2591182 h 4969668"/>
              <a:gd name="connsiteX7-49" fmla="*/ 6840760 w 6840760"/>
              <a:gd name="connsiteY7-50" fmla="*/ 3701688 h 4969668"/>
              <a:gd name="connsiteX8-51" fmla="*/ 6840760 w 6840760"/>
              <a:gd name="connsiteY8-52" fmla="*/ 4442026 h 4969668"/>
              <a:gd name="connsiteX9-53" fmla="*/ 5700633 w 6840760"/>
              <a:gd name="connsiteY9-54" fmla="*/ 4442026 h 4969668"/>
              <a:gd name="connsiteX10-55" fmla="*/ 4314274 w 6840760"/>
              <a:gd name="connsiteY10-56" fmla="*/ 4969668 h 4969668"/>
              <a:gd name="connsiteX11-57" fmla="*/ 4542586 w 6840760"/>
              <a:gd name="connsiteY11-58" fmla="*/ 4442026 h 4969668"/>
              <a:gd name="connsiteX12-59" fmla="*/ 0 w 6840760"/>
              <a:gd name="connsiteY12-60" fmla="*/ 4442026 h 4969668"/>
              <a:gd name="connsiteX13-61" fmla="*/ 0 w 6840760"/>
              <a:gd name="connsiteY13-62" fmla="*/ 3701688 h 4969668"/>
              <a:gd name="connsiteX14-63" fmla="*/ 0 w 6840760"/>
              <a:gd name="connsiteY14-64" fmla="*/ 2591182 h 4969668"/>
              <a:gd name="connsiteX15-65" fmla="*/ 0 w 6840760"/>
              <a:gd name="connsiteY15-66" fmla="*/ 2591182 h 4969668"/>
              <a:gd name="connsiteX16-67" fmla="*/ 0 w 6840760"/>
              <a:gd name="connsiteY16-68" fmla="*/ 0 h 4969668"/>
              <a:gd name="connsiteX0-69" fmla="*/ 0 w 6840760"/>
              <a:gd name="connsiteY0-70" fmla="*/ 0 h 4969668"/>
              <a:gd name="connsiteX1-71" fmla="*/ 3990443 w 6840760"/>
              <a:gd name="connsiteY1-72" fmla="*/ 0 h 4969668"/>
              <a:gd name="connsiteX2-73" fmla="*/ 3990443 w 6840760"/>
              <a:gd name="connsiteY2-74" fmla="*/ 0 h 4969668"/>
              <a:gd name="connsiteX3-75" fmla="*/ 5700633 w 6840760"/>
              <a:gd name="connsiteY3-76" fmla="*/ 0 h 4969668"/>
              <a:gd name="connsiteX4-77" fmla="*/ 6840760 w 6840760"/>
              <a:gd name="connsiteY4-78" fmla="*/ 0 h 4969668"/>
              <a:gd name="connsiteX5-79" fmla="*/ 6840760 w 6840760"/>
              <a:gd name="connsiteY5-80" fmla="*/ 2591182 h 4969668"/>
              <a:gd name="connsiteX6-81" fmla="*/ 6840760 w 6840760"/>
              <a:gd name="connsiteY6-82" fmla="*/ 2591182 h 4969668"/>
              <a:gd name="connsiteX7-83" fmla="*/ 6840760 w 6840760"/>
              <a:gd name="connsiteY7-84" fmla="*/ 3701688 h 4969668"/>
              <a:gd name="connsiteX8-85" fmla="*/ 6840760 w 6840760"/>
              <a:gd name="connsiteY8-86" fmla="*/ 4442026 h 4969668"/>
              <a:gd name="connsiteX9-87" fmla="*/ 5120883 w 6840760"/>
              <a:gd name="connsiteY9-88" fmla="*/ 4497249 h 4969668"/>
              <a:gd name="connsiteX10-89" fmla="*/ 4314274 w 6840760"/>
              <a:gd name="connsiteY10-90" fmla="*/ 4969668 h 4969668"/>
              <a:gd name="connsiteX11-91" fmla="*/ 4542586 w 6840760"/>
              <a:gd name="connsiteY11-92" fmla="*/ 4442026 h 4969668"/>
              <a:gd name="connsiteX12-93" fmla="*/ 0 w 6840760"/>
              <a:gd name="connsiteY12-94" fmla="*/ 4442026 h 4969668"/>
              <a:gd name="connsiteX13-95" fmla="*/ 0 w 6840760"/>
              <a:gd name="connsiteY13-96" fmla="*/ 3701688 h 4969668"/>
              <a:gd name="connsiteX14-97" fmla="*/ 0 w 6840760"/>
              <a:gd name="connsiteY14-98" fmla="*/ 2591182 h 4969668"/>
              <a:gd name="connsiteX15-99" fmla="*/ 0 w 6840760"/>
              <a:gd name="connsiteY15-100" fmla="*/ 2591182 h 4969668"/>
              <a:gd name="connsiteX16-101" fmla="*/ 0 w 6840760"/>
              <a:gd name="connsiteY16-102" fmla="*/ 0 h 4969668"/>
              <a:gd name="connsiteX0-103" fmla="*/ 0 w 6840760"/>
              <a:gd name="connsiteY0-104" fmla="*/ 0 h 4969668"/>
              <a:gd name="connsiteX1-105" fmla="*/ 3990443 w 6840760"/>
              <a:gd name="connsiteY1-106" fmla="*/ 0 h 4969668"/>
              <a:gd name="connsiteX2-107" fmla="*/ 3990443 w 6840760"/>
              <a:gd name="connsiteY2-108" fmla="*/ 0 h 4969668"/>
              <a:gd name="connsiteX3-109" fmla="*/ 5532117 w 6840760"/>
              <a:gd name="connsiteY3-110" fmla="*/ 0 h 4969668"/>
              <a:gd name="connsiteX4-111" fmla="*/ 6840760 w 6840760"/>
              <a:gd name="connsiteY4-112" fmla="*/ 0 h 4969668"/>
              <a:gd name="connsiteX5-113" fmla="*/ 6840760 w 6840760"/>
              <a:gd name="connsiteY5-114" fmla="*/ 2591182 h 4969668"/>
              <a:gd name="connsiteX6-115" fmla="*/ 6840760 w 6840760"/>
              <a:gd name="connsiteY6-116" fmla="*/ 2591182 h 4969668"/>
              <a:gd name="connsiteX7-117" fmla="*/ 6840760 w 6840760"/>
              <a:gd name="connsiteY7-118" fmla="*/ 3701688 h 4969668"/>
              <a:gd name="connsiteX8-119" fmla="*/ 6840760 w 6840760"/>
              <a:gd name="connsiteY8-120" fmla="*/ 4442026 h 4969668"/>
              <a:gd name="connsiteX9-121" fmla="*/ 5120883 w 6840760"/>
              <a:gd name="connsiteY9-122" fmla="*/ 4497249 h 4969668"/>
              <a:gd name="connsiteX10-123" fmla="*/ 4314274 w 6840760"/>
              <a:gd name="connsiteY10-124" fmla="*/ 4969668 h 4969668"/>
              <a:gd name="connsiteX11-125" fmla="*/ 4542586 w 6840760"/>
              <a:gd name="connsiteY11-126" fmla="*/ 4442026 h 4969668"/>
              <a:gd name="connsiteX12-127" fmla="*/ 0 w 6840760"/>
              <a:gd name="connsiteY12-128" fmla="*/ 4442026 h 4969668"/>
              <a:gd name="connsiteX13-129" fmla="*/ 0 w 6840760"/>
              <a:gd name="connsiteY13-130" fmla="*/ 3701688 h 4969668"/>
              <a:gd name="connsiteX14-131" fmla="*/ 0 w 6840760"/>
              <a:gd name="connsiteY14-132" fmla="*/ 2591182 h 4969668"/>
              <a:gd name="connsiteX15-133" fmla="*/ 0 w 6840760"/>
              <a:gd name="connsiteY15-134" fmla="*/ 2591182 h 4969668"/>
              <a:gd name="connsiteX16-135" fmla="*/ 0 w 6840760"/>
              <a:gd name="connsiteY16-136" fmla="*/ 0 h 4969668"/>
              <a:gd name="connsiteX0-137" fmla="*/ 0 w 6908168"/>
              <a:gd name="connsiteY0-138" fmla="*/ 0 h 4969668"/>
              <a:gd name="connsiteX1-139" fmla="*/ 3990443 w 6908168"/>
              <a:gd name="connsiteY1-140" fmla="*/ 0 h 4969668"/>
              <a:gd name="connsiteX2-141" fmla="*/ 3990443 w 6908168"/>
              <a:gd name="connsiteY2-142" fmla="*/ 0 h 4969668"/>
              <a:gd name="connsiteX3-143" fmla="*/ 5532117 w 6908168"/>
              <a:gd name="connsiteY3-144" fmla="*/ 0 h 4969668"/>
              <a:gd name="connsiteX4-145" fmla="*/ 6908168 w 6908168"/>
              <a:gd name="connsiteY4-146" fmla="*/ 101096 h 4969668"/>
              <a:gd name="connsiteX5-147" fmla="*/ 6840760 w 6908168"/>
              <a:gd name="connsiteY5-148" fmla="*/ 2591182 h 4969668"/>
              <a:gd name="connsiteX6-149" fmla="*/ 6840760 w 6908168"/>
              <a:gd name="connsiteY6-150" fmla="*/ 2591182 h 4969668"/>
              <a:gd name="connsiteX7-151" fmla="*/ 6840760 w 6908168"/>
              <a:gd name="connsiteY7-152" fmla="*/ 3701688 h 4969668"/>
              <a:gd name="connsiteX8-153" fmla="*/ 6840760 w 6908168"/>
              <a:gd name="connsiteY8-154" fmla="*/ 4442026 h 4969668"/>
              <a:gd name="connsiteX9-155" fmla="*/ 5120883 w 6908168"/>
              <a:gd name="connsiteY9-156" fmla="*/ 4497249 h 4969668"/>
              <a:gd name="connsiteX10-157" fmla="*/ 4314274 w 6908168"/>
              <a:gd name="connsiteY10-158" fmla="*/ 4969668 h 4969668"/>
              <a:gd name="connsiteX11-159" fmla="*/ 4542586 w 6908168"/>
              <a:gd name="connsiteY11-160" fmla="*/ 4442026 h 4969668"/>
              <a:gd name="connsiteX12-161" fmla="*/ 0 w 6908168"/>
              <a:gd name="connsiteY12-162" fmla="*/ 4442026 h 4969668"/>
              <a:gd name="connsiteX13-163" fmla="*/ 0 w 6908168"/>
              <a:gd name="connsiteY13-164" fmla="*/ 3701688 h 4969668"/>
              <a:gd name="connsiteX14-165" fmla="*/ 0 w 6908168"/>
              <a:gd name="connsiteY14-166" fmla="*/ 2591182 h 4969668"/>
              <a:gd name="connsiteX15-167" fmla="*/ 0 w 6908168"/>
              <a:gd name="connsiteY15-168" fmla="*/ 2591182 h 4969668"/>
              <a:gd name="connsiteX16-169" fmla="*/ 0 w 6908168"/>
              <a:gd name="connsiteY16-170" fmla="*/ 0 h 4969668"/>
              <a:gd name="connsiteX0-171" fmla="*/ 0 w 6840760"/>
              <a:gd name="connsiteY0-172" fmla="*/ 33700 h 5003368"/>
              <a:gd name="connsiteX1-173" fmla="*/ 3990443 w 6840760"/>
              <a:gd name="connsiteY1-174" fmla="*/ 33700 h 5003368"/>
              <a:gd name="connsiteX2-175" fmla="*/ 3990443 w 6840760"/>
              <a:gd name="connsiteY2-176" fmla="*/ 33700 h 5003368"/>
              <a:gd name="connsiteX3-177" fmla="*/ 5532117 w 6840760"/>
              <a:gd name="connsiteY3-178" fmla="*/ 33700 h 5003368"/>
              <a:gd name="connsiteX4-179" fmla="*/ 6773354 w 6840760"/>
              <a:gd name="connsiteY4-180" fmla="*/ 0 h 5003368"/>
              <a:gd name="connsiteX5-181" fmla="*/ 6840760 w 6840760"/>
              <a:gd name="connsiteY5-182" fmla="*/ 2624882 h 5003368"/>
              <a:gd name="connsiteX6-183" fmla="*/ 6840760 w 6840760"/>
              <a:gd name="connsiteY6-184" fmla="*/ 2624882 h 5003368"/>
              <a:gd name="connsiteX7-185" fmla="*/ 6840760 w 6840760"/>
              <a:gd name="connsiteY7-186" fmla="*/ 3735388 h 5003368"/>
              <a:gd name="connsiteX8-187" fmla="*/ 6840760 w 6840760"/>
              <a:gd name="connsiteY8-188" fmla="*/ 4475726 h 5003368"/>
              <a:gd name="connsiteX9-189" fmla="*/ 5120883 w 6840760"/>
              <a:gd name="connsiteY9-190" fmla="*/ 4530949 h 5003368"/>
              <a:gd name="connsiteX10-191" fmla="*/ 4314274 w 6840760"/>
              <a:gd name="connsiteY10-192" fmla="*/ 5003368 h 5003368"/>
              <a:gd name="connsiteX11-193" fmla="*/ 4542586 w 6840760"/>
              <a:gd name="connsiteY11-194" fmla="*/ 4475726 h 5003368"/>
              <a:gd name="connsiteX12-195" fmla="*/ 0 w 6840760"/>
              <a:gd name="connsiteY12-196" fmla="*/ 4475726 h 5003368"/>
              <a:gd name="connsiteX13-197" fmla="*/ 0 w 6840760"/>
              <a:gd name="connsiteY13-198" fmla="*/ 3735388 h 5003368"/>
              <a:gd name="connsiteX14-199" fmla="*/ 0 w 6840760"/>
              <a:gd name="connsiteY14-200" fmla="*/ 2624882 h 5003368"/>
              <a:gd name="connsiteX15-201" fmla="*/ 0 w 6840760"/>
              <a:gd name="connsiteY15-202" fmla="*/ 2624882 h 5003368"/>
              <a:gd name="connsiteX16-203" fmla="*/ 0 w 6840760"/>
              <a:gd name="connsiteY16-204" fmla="*/ 33700 h 5003368"/>
              <a:gd name="connsiteX0-205" fmla="*/ 0 w 6840760"/>
              <a:gd name="connsiteY0-206" fmla="*/ 33700 h 5003368"/>
              <a:gd name="connsiteX1-207" fmla="*/ 3990443 w 6840760"/>
              <a:gd name="connsiteY1-208" fmla="*/ 33700 h 5003368"/>
              <a:gd name="connsiteX2-209" fmla="*/ 3990443 w 6840760"/>
              <a:gd name="connsiteY2-210" fmla="*/ 33700 h 5003368"/>
              <a:gd name="connsiteX3-211" fmla="*/ 5532117 w 6840760"/>
              <a:gd name="connsiteY3-212" fmla="*/ 33700 h 5003368"/>
              <a:gd name="connsiteX4-213" fmla="*/ 6773354 w 6840760"/>
              <a:gd name="connsiteY4-214" fmla="*/ 0 h 5003368"/>
              <a:gd name="connsiteX5-215" fmla="*/ 6840760 w 6840760"/>
              <a:gd name="connsiteY5-216" fmla="*/ 2624882 h 5003368"/>
              <a:gd name="connsiteX6-217" fmla="*/ 6840760 w 6840760"/>
              <a:gd name="connsiteY6-218" fmla="*/ 2624882 h 5003368"/>
              <a:gd name="connsiteX7-219" fmla="*/ 6840760 w 6840760"/>
              <a:gd name="connsiteY7-220" fmla="*/ 3735388 h 5003368"/>
              <a:gd name="connsiteX8-221" fmla="*/ 6840760 w 6840760"/>
              <a:gd name="connsiteY8-222" fmla="*/ 4475726 h 5003368"/>
              <a:gd name="connsiteX9-223" fmla="*/ 5120883 w 6840760"/>
              <a:gd name="connsiteY9-224" fmla="*/ 4530949 h 5003368"/>
              <a:gd name="connsiteX10-225" fmla="*/ 4314274 w 6840760"/>
              <a:gd name="connsiteY10-226" fmla="*/ 5003368 h 5003368"/>
              <a:gd name="connsiteX11-227" fmla="*/ 4542586 w 6840760"/>
              <a:gd name="connsiteY11-228" fmla="*/ 4475726 h 5003368"/>
              <a:gd name="connsiteX12-229" fmla="*/ 348196 w 6840760"/>
              <a:gd name="connsiteY12-230" fmla="*/ 4495635 h 5003368"/>
              <a:gd name="connsiteX13-231" fmla="*/ 0 w 6840760"/>
              <a:gd name="connsiteY13-232" fmla="*/ 4475726 h 5003368"/>
              <a:gd name="connsiteX14-233" fmla="*/ 0 w 6840760"/>
              <a:gd name="connsiteY14-234" fmla="*/ 3735388 h 5003368"/>
              <a:gd name="connsiteX15-235" fmla="*/ 0 w 6840760"/>
              <a:gd name="connsiteY15-236" fmla="*/ 2624882 h 5003368"/>
              <a:gd name="connsiteX16-237" fmla="*/ 0 w 6840760"/>
              <a:gd name="connsiteY16-238" fmla="*/ 2624882 h 5003368"/>
              <a:gd name="connsiteX17" fmla="*/ 0 w 6840760"/>
              <a:gd name="connsiteY17" fmla="*/ 33700 h 50033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 y="connsiteY17"/>
              </a:cxn>
            </a:cxnLst>
            <a:rect l="l" t="t" r="r" b="b"/>
            <a:pathLst>
              <a:path w="6840760" h="5003368">
                <a:moveTo>
                  <a:pt x="0" y="33700"/>
                </a:moveTo>
                <a:lnTo>
                  <a:pt x="3990443" y="33700"/>
                </a:lnTo>
                <a:lnTo>
                  <a:pt x="3990443" y="33700"/>
                </a:lnTo>
                <a:lnTo>
                  <a:pt x="5532117" y="33700"/>
                </a:lnTo>
                <a:lnTo>
                  <a:pt x="6773354" y="0"/>
                </a:lnTo>
                <a:lnTo>
                  <a:pt x="6840760" y="2624882"/>
                </a:lnTo>
                <a:lnTo>
                  <a:pt x="6840760" y="2624882"/>
                </a:lnTo>
                <a:lnTo>
                  <a:pt x="6840760" y="3735388"/>
                </a:lnTo>
                <a:lnTo>
                  <a:pt x="6840760" y="4475726"/>
                </a:lnTo>
                <a:lnTo>
                  <a:pt x="5120883" y="4530949"/>
                </a:lnTo>
                <a:lnTo>
                  <a:pt x="4314274" y="5003368"/>
                </a:lnTo>
                <a:lnTo>
                  <a:pt x="4542586" y="4475726"/>
                </a:lnTo>
                <a:lnTo>
                  <a:pt x="348196" y="4495635"/>
                </a:lnTo>
                <a:lnTo>
                  <a:pt x="0" y="4475726"/>
                </a:lnTo>
                <a:lnTo>
                  <a:pt x="0" y="3735388"/>
                </a:lnTo>
                <a:lnTo>
                  <a:pt x="0" y="2624882"/>
                </a:lnTo>
                <a:lnTo>
                  <a:pt x="0" y="2624882"/>
                </a:lnTo>
                <a:lnTo>
                  <a:pt x="0" y="33700"/>
                </a:lnTo>
                <a:close/>
              </a:path>
            </a:pathLst>
          </a:custGeom>
          <a:solidFill>
            <a:schemeClr val="accent1"/>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dirty="0">
              <a:ln>
                <a:noFill/>
              </a:ln>
              <a:solidFill>
                <a:srgbClr val="000000"/>
              </a:solidFill>
              <a:effectLst/>
              <a:latin typeface="Arial" panose="020B0604020202020204"/>
              <a:ea typeface="ヒラギノ角ゴ ProN W3" charset="0"/>
              <a:cs typeface="ヒラギノ角ゴ ProN W3" charset="0"/>
              <a:sym typeface="Gill Sans" charset="0"/>
            </a:endParaRPr>
          </a:p>
        </p:txBody>
      </p:sp>
      <p:sp>
        <p:nvSpPr>
          <p:cNvPr id="22" name="Rectangular Callout 3"/>
          <p:cNvSpPr/>
          <p:nvPr userDrawn="1"/>
        </p:nvSpPr>
        <p:spPr bwMode="auto">
          <a:xfrm>
            <a:off x="16224448" y="3185592"/>
            <a:ext cx="6768453" cy="547260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1" fmla="*/ 0 w 6840760"/>
              <a:gd name="connsiteY0-2" fmla="*/ 0 h 4997279"/>
              <a:gd name="connsiteX1-3" fmla="*/ 3990443 w 6840760"/>
              <a:gd name="connsiteY1-4" fmla="*/ 0 h 4997279"/>
              <a:gd name="connsiteX2-5" fmla="*/ 3990443 w 6840760"/>
              <a:gd name="connsiteY2-6" fmla="*/ 0 h 4997279"/>
              <a:gd name="connsiteX3-7" fmla="*/ 5700633 w 6840760"/>
              <a:gd name="connsiteY3-8" fmla="*/ 0 h 4997279"/>
              <a:gd name="connsiteX4-9" fmla="*/ 6840760 w 6840760"/>
              <a:gd name="connsiteY4-10" fmla="*/ 0 h 4997279"/>
              <a:gd name="connsiteX5-11" fmla="*/ 6840760 w 6840760"/>
              <a:gd name="connsiteY5-12" fmla="*/ 2591182 h 4997279"/>
              <a:gd name="connsiteX6-13" fmla="*/ 6840760 w 6840760"/>
              <a:gd name="connsiteY6-14" fmla="*/ 2591182 h 4997279"/>
              <a:gd name="connsiteX7-15" fmla="*/ 6840760 w 6840760"/>
              <a:gd name="connsiteY7-16" fmla="*/ 3701688 h 4997279"/>
              <a:gd name="connsiteX8-17" fmla="*/ 6840760 w 6840760"/>
              <a:gd name="connsiteY8-18" fmla="*/ 4442026 h 4997279"/>
              <a:gd name="connsiteX9-19" fmla="*/ 5700633 w 6840760"/>
              <a:gd name="connsiteY9-20" fmla="*/ 4442026 h 4997279"/>
              <a:gd name="connsiteX10-21" fmla="*/ 3430846 w 6840760"/>
              <a:gd name="connsiteY10-22" fmla="*/ 4997279 h 4997279"/>
              <a:gd name="connsiteX11-23" fmla="*/ 4542586 w 6840760"/>
              <a:gd name="connsiteY11-24" fmla="*/ 4442026 h 4997279"/>
              <a:gd name="connsiteX12-25" fmla="*/ 0 w 6840760"/>
              <a:gd name="connsiteY12-26" fmla="*/ 4442026 h 4997279"/>
              <a:gd name="connsiteX13-27" fmla="*/ 0 w 6840760"/>
              <a:gd name="connsiteY13-28" fmla="*/ 3701688 h 4997279"/>
              <a:gd name="connsiteX14-29" fmla="*/ 0 w 6840760"/>
              <a:gd name="connsiteY14-30" fmla="*/ 2591182 h 4997279"/>
              <a:gd name="connsiteX15-31" fmla="*/ 0 w 6840760"/>
              <a:gd name="connsiteY15-32" fmla="*/ 2591182 h 4997279"/>
              <a:gd name="connsiteX16-33" fmla="*/ 0 w 6840760"/>
              <a:gd name="connsiteY16-34" fmla="*/ 0 h 4997279"/>
              <a:gd name="connsiteX0-35" fmla="*/ 0 w 6840760"/>
              <a:gd name="connsiteY0-36" fmla="*/ 0 h 4969668"/>
              <a:gd name="connsiteX1-37" fmla="*/ 3990443 w 6840760"/>
              <a:gd name="connsiteY1-38" fmla="*/ 0 h 4969668"/>
              <a:gd name="connsiteX2-39" fmla="*/ 3990443 w 6840760"/>
              <a:gd name="connsiteY2-40" fmla="*/ 0 h 4969668"/>
              <a:gd name="connsiteX3-41" fmla="*/ 5700633 w 6840760"/>
              <a:gd name="connsiteY3-42" fmla="*/ 0 h 4969668"/>
              <a:gd name="connsiteX4-43" fmla="*/ 6840760 w 6840760"/>
              <a:gd name="connsiteY4-44" fmla="*/ 0 h 4969668"/>
              <a:gd name="connsiteX5-45" fmla="*/ 6840760 w 6840760"/>
              <a:gd name="connsiteY5-46" fmla="*/ 2591182 h 4969668"/>
              <a:gd name="connsiteX6-47" fmla="*/ 6840760 w 6840760"/>
              <a:gd name="connsiteY6-48" fmla="*/ 2591182 h 4969668"/>
              <a:gd name="connsiteX7-49" fmla="*/ 6840760 w 6840760"/>
              <a:gd name="connsiteY7-50" fmla="*/ 3701688 h 4969668"/>
              <a:gd name="connsiteX8-51" fmla="*/ 6840760 w 6840760"/>
              <a:gd name="connsiteY8-52" fmla="*/ 4442026 h 4969668"/>
              <a:gd name="connsiteX9-53" fmla="*/ 5700633 w 6840760"/>
              <a:gd name="connsiteY9-54" fmla="*/ 4442026 h 4969668"/>
              <a:gd name="connsiteX10-55" fmla="*/ 4314274 w 6840760"/>
              <a:gd name="connsiteY10-56" fmla="*/ 4969668 h 4969668"/>
              <a:gd name="connsiteX11-57" fmla="*/ 4542586 w 6840760"/>
              <a:gd name="connsiteY11-58" fmla="*/ 4442026 h 4969668"/>
              <a:gd name="connsiteX12-59" fmla="*/ 0 w 6840760"/>
              <a:gd name="connsiteY12-60" fmla="*/ 4442026 h 4969668"/>
              <a:gd name="connsiteX13-61" fmla="*/ 0 w 6840760"/>
              <a:gd name="connsiteY13-62" fmla="*/ 3701688 h 4969668"/>
              <a:gd name="connsiteX14-63" fmla="*/ 0 w 6840760"/>
              <a:gd name="connsiteY14-64" fmla="*/ 2591182 h 4969668"/>
              <a:gd name="connsiteX15-65" fmla="*/ 0 w 6840760"/>
              <a:gd name="connsiteY15-66" fmla="*/ 2591182 h 4969668"/>
              <a:gd name="connsiteX16-67" fmla="*/ 0 w 6840760"/>
              <a:gd name="connsiteY16-68" fmla="*/ 0 h 4969668"/>
              <a:gd name="connsiteX0-69" fmla="*/ 0 w 6840760"/>
              <a:gd name="connsiteY0-70" fmla="*/ 0 h 4969668"/>
              <a:gd name="connsiteX1-71" fmla="*/ 3990443 w 6840760"/>
              <a:gd name="connsiteY1-72" fmla="*/ 0 h 4969668"/>
              <a:gd name="connsiteX2-73" fmla="*/ 3990443 w 6840760"/>
              <a:gd name="connsiteY2-74" fmla="*/ 0 h 4969668"/>
              <a:gd name="connsiteX3-75" fmla="*/ 5700633 w 6840760"/>
              <a:gd name="connsiteY3-76" fmla="*/ 0 h 4969668"/>
              <a:gd name="connsiteX4-77" fmla="*/ 6840760 w 6840760"/>
              <a:gd name="connsiteY4-78" fmla="*/ 0 h 4969668"/>
              <a:gd name="connsiteX5-79" fmla="*/ 6840760 w 6840760"/>
              <a:gd name="connsiteY5-80" fmla="*/ 2591182 h 4969668"/>
              <a:gd name="connsiteX6-81" fmla="*/ 6840760 w 6840760"/>
              <a:gd name="connsiteY6-82" fmla="*/ 2591182 h 4969668"/>
              <a:gd name="connsiteX7-83" fmla="*/ 6840760 w 6840760"/>
              <a:gd name="connsiteY7-84" fmla="*/ 3701688 h 4969668"/>
              <a:gd name="connsiteX8-85" fmla="*/ 6840760 w 6840760"/>
              <a:gd name="connsiteY8-86" fmla="*/ 4442026 h 4969668"/>
              <a:gd name="connsiteX9-87" fmla="*/ 5120883 w 6840760"/>
              <a:gd name="connsiteY9-88" fmla="*/ 4497249 h 4969668"/>
              <a:gd name="connsiteX10-89" fmla="*/ 4314274 w 6840760"/>
              <a:gd name="connsiteY10-90" fmla="*/ 4969668 h 4969668"/>
              <a:gd name="connsiteX11-91" fmla="*/ 4542586 w 6840760"/>
              <a:gd name="connsiteY11-92" fmla="*/ 4442026 h 4969668"/>
              <a:gd name="connsiteX12-93" fmla="*/ 0 w 6840760"/>
              <a:gd name="connsiteY12-94" fmla="*/ 4442026 h 4969668"/>
              <a:gd name="connsiteX13-95" fmla="*/ 0 w 6840760"/>
              <a:gd name="connsiteY13-96" fmla="*/ 3701688 h 4969668"/>
              <a:gd name="connsiteX14-97" fmla="*/ 0 w 6840760"/>
              <a:gd name="connsiteY14-98" fmla="*/ 2591182 h 4969668"/>
              <a:gd name="connsiteX15-99" fmla="*/ 0 w 6840760"/>
              <a:gd name="connsiteY15-100" fmla="*/ 2591182 h 4969668"/>
              <a:gd name="connsiteX16-101" fmla="*/ 0 w 6840760"/>
              <a:gd name="connsiteY16-102" fmla="*/ 0 h 4969668"/>
              <a:gd name="connsiteX0-103" fmla="*/ 0 w 7009278"/>
              <a:gd name="connsiteY0-104" fmla="*/ 0 h 4969668"/>
              <a:gd name="connsiteX1-105" fmla="*/ 4158961 w 7009278"/>
              <a:gd name="connsiteY1-106" fmla="*/ 0 h 4969668"/>
              <a:gd name="connsiteX2-107" fmla="*/ 4158961 w 7009278"/>
              <a:gd name="connsiteY2-108" fmla="*/ 0 h 4969668"/>
              <a:gd name="connsiteX3-109" fmla="*/ 5869151 w 7009278"/>
              <a:gd name="connsiteY3-110" fmla="*/ 0 h 4969668"/>
              <a:gd name="connsiteX4-111" fmla="*/ 7009278 w 7009278"/>
              <a:gd name="connsiteY4-112" fmla="*/ 0 h 4969668"/>
              <a:gd name="connsiteX5-113" fmla="*/ 7009278 w 7009278"/>
              <a:gd name="connsiteY5-114" fmla="*/ 2591182 h 4969668"/>
              <a:gd name="connsiteX6-115" fmla="*/ 7009278 w 7009278"/>
              <a:gd name="connsiteY6-116" fmla="*/ 2591182 h 4969668"/>
              <a:gd name="connsiteX7-117" fmla="*/ 7009278 w 7009278"/>
              <a:gd name="connsiteY7-118" fmla="*/ 3701688 h 4969668"/>
              <a:gd name="connsiteX8-119" fmla="*/ 7009278 w 7009278"/>
              <a:gd name="connsiteY8-120" fmla="*/ 4442026 h 4969668"/>
              <a:gd name="connsiteX9-121" fmla="*/ 5289401 w 7009278"/>
              <a:gd name="connsiteY9-122" fmla="*/ 4497249 h 4969668"/>
              <a:gd name="connsiteX10-123" fmla="*/ 4482792 w 7009278"/>
              <a:gd name="connsiteY10-124" fmla="*/ 4969668 h 4969668"/>
              <a:gd name="connsiteX11-125" fmla="*/ 4711104 w 7009278"/>
              <a:gd name="connsiteY11-126" fmla="*/ 4442026 h 4969668"/>
              <a:gd name="connsiteX12-127" fmla="*/ 168518 w 7009278"/>
              <a:gd name="connsiteY12-128" fmla="*/ 4442026 h 4969668"/>
              <a:gd name="connsiteX13-129" fmla="*/ 168518 w 7009278"/>
              <a:gd name="connsiteY13-130" fmla="*/ 3701688 h 4969668"/>
              <a:gd name="connsiteX14-131" fmla="*/ 168518 w 7009278"/>
              <a:gd name="connsiteY14-132" fmla="*/ 2591182 h 4969668"/>
              <a:gd name="connsiteX15-133" fmla="*/ 168518 w 7009278"/>
              <a:gd name="connsiteY15-134" fmla="*/ 2591182 h 4969668"/>
              <a:gd name="connsiteX16-135" fmla="*/ 0 w 7009278"/>
              <a:gd name="connsiteY16-136" fmla="*/ 0 h 4969668"/>
              <a:gd name="connsiteX0-137" fmla="*/ 0 w 7076686"/>
              <a:gd name="connsiteY0-138" fmla="*/ 0 h 4969668"/>
              <a:gd name="connsiteX1-139" fmla="*/ 4158961 w 7076686"/>
              <a:gd name="connsiteY1-140" fmla="*/ 0 h 4969668"/>
              <a:gd name="connsiteX2-141" fmla="*/ 4158961 w 7076686"/>
              <a:gd name="connsiteY2-142" fmla="*/ 0 h 4969668"/>
              <a:gd name="connsiteX3-143" fmla="*/ 5869151 w 7076686"/>
              <a:gd name="connsiteY3-144" fmla="*/ 0 h 4969668"/>
              <a:gd name="connsiteX4-145" fmla="*/ 7009278 w 7076686"/>
              <a:gd name="connsiteY4-146" fmla="*/ 0 h 4969668"/>
              <a:gd name="connsiteX5-147" fmla="*/ 7009278 w 7076686"/>
              <a:gd name="connsiteY5-148" fmla="*/ 2591182 h 4969668"/>
              <a:gd name="connsiteX6-149" fmla="*/ 7009278 w 7076686"/>
              <a:gd name="connsiteY6-150" fmla="*/ 2591182 h 4969668"/>
              <a:gd name="connsiteX7-151" fmla="*/ 7009278 w 7076686"/>
              <a:gd name="connsiteY7-152" fmla="*/ 3701688 h 4969668"/>
              <a:gd name="connsiteX8-153" fmla="*/ 7076686 w 7076686"/>
              <a:gd name="connsiteY8-154" fmla="*/ 4475726 h 4969668"/>
              <a:gd name="connsiteX9-155" fmla="*/ 5289401 w 7076686"/>
              <a:gd name="connsiteY9-156" fmla="*/ 4497249 h 4969668"/>
              <a:gd name="connsiteX10-157" fmla="*/ 4482792 w 7076686"/>
              <a:gd name="connsiteY10-158" fmla="*/ 4969668 h 4969668"/>
              <a:gd name="connsiteX11-159" fmla="*/ 4711104 w 7076686"/>
              <a:gd name="connsiteY11-160" fmla="*/ 4442026 h 4969668"/>
              <a:gd name="connsiteX12-161" fmla="*/ 168518 w 7076686"/>
              <a:gd name="connsiteY12-162" fmla="*/ 4442026 h 4969668"/>
              <a:gd name="connsiteX13-163" fmla="*/ 168518 w 7076686"/>
              <a:gd name="connsiteY13-164" fmla="*/ 3701688 h 4969668"/>
              <a:gd name="connsiteX14-165" fmla="*/ 168518 w 7076686"/>
              <a:gd name="connsiteY14-166" fmla="*/ 2591182 h 4969668"/>
              <a:gd name="connsiteX15-167" fmla="*/ 168518 w 7076686"/>
              <a:gd name="connsiteY15-168" fmla="*/ 2591182 h 4969668"/>
              <a:gd name="connsiteX16-169" fmla="*/ 0 w 7076686"/>
              <a:gd name="connsiteY16-170" fmla="*/ 0 h 4969668"/>
              <a:gd name="connsiteX0-171" fmla="*/ 0 w 7009278"/>
              <a:gd name="connsiteY0-172" fmla="*/ 0 h 5070765"/>
              <a:gd name="connsiteX1-173" fmla="*/ 4091553 w 7009278"/>
              <a:gd name="connsiteY1-174" fmla="*/ 101097 h 5070765"/>
              <a:gd name="connsiteX2-175" fmla="*/ 4091553 w 7009278"/>
              <a:gd name="connsiteY2-176" fmla="*/ 101097 h 5070765"/>
              <a:gd name="connsiteX3-177" fmla="*/ 5801743 w 7009278"/>
              <a:gd name="connsiteY3-178" fmla="*/ 101097 h 5070765"/>
              <a:gd name="connsiteX4-179" fmla="*/ 6941870 w 7009278"/>
              <a:gd name="connsiteY4-180" fmla="*/ 101097 h 5070765"/>
              <a:gd name="connsiteX5-181" fmla="*/ 6941870 w 7009278"/>
              <a:gd name="connsiteY5-182" fmla="*/ 2692279 h 5070765"/>
              <a:gd name="connsiteX6-183" fmla="*/ 6941870 w 7009278"/>
              <a:gd name="connsiteY6-184" fmla="*/ 2692279 h 5070765"/>
              <a:gd name="connsiteX7-185" fmla="*/ 6941870 w 7009278"/>
              <a:gd name="connsiteY7-186" fmla="*/ 3802785 h 5070765"/>
              <a:gd name="connsiteX8-187" fmla="*/ 7009278 w 7009278"/>
              <a:gd name="connsiteY8-188" fmla="*/ 4576823 h 5070765"/>
              <a:gd name="connsiteX9-189" fmla="*/ 5221993 w 7009278"/>
              <a:gd name="connsiteY9-190" fmla="*/ 4598346 h 5070765"/>
              <a:gd name="connsiteX10-191" fmla="*/ 4415384 w 7009278"/>
              <a:gd name="connsiteY10-192" fmla="*/ 5070765 h 5070765"/>
              <a:gd name="connsiteX11-193" fmla="*/ 4643696 w 7009278"/>
              <a:gd name="connsiteY11-194" fmla="*/ 4543123 h 5070765"/>
              <a:gd name="connsiteX12-195" fmla="*/ 101110 w 7009278"/>
              <a:gd name="connsiteY12-196" fmla="*/ 4543123 h 5070765"/>
              <a:gd name="connsiteX13-197" fmla="*/ 101110 w 7009278"/>
              <a:gd name="connsiteY13-198" fmla="*/ 3802785 h 5070765"/>
              <a:gd name="connsiteX14-199" fmla="*/ 101110 w 7009278"/>
              <a:gd name="connsiteY14-200" fmla="*/ 2692279 h 5070765"/>
              <a:gd name="connsiteX15-201" fmla="*/ 101110 w 7009278"/>
              <a:gd name="connsiteY15-202" fmla="*/ 2692279 h 5070765"/>
              <a:gd name="connsiteX16-203" fmla="*/ 0 w 7009278"/>
              <a:gd name="connsiteY16-204" fmla="*/ 0 h 50707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009278" h="5070765">
                <a:moveTo>
                  <a:pt x="0" y="0"/>
                </a:moveTo>
                <a:lnTo>
                  <a:pt x="4091553" y="101097"/>
                </a:lnTo>
                <a:lnTo>
                  <a:pt x="4091553" y="101097"/>
                </a:lnTo>
                <a:lnTo>
                  <a:pt x="5801743" y="101097"/>
                </a:lnTo>
                <a:lnTo>
                  <a:pt x="6941870" y="101097"/>
                </a:lnTo>
                <a:lnTo>
                  <a:pt x="6941870" y="2692279"/>
                </a:lnTo>
                <a:lnTo>
                  <a:pt x="6941870" y="2692279"/>
                </a:lnTo>
                <a:lnTo>
                  <a:pt x="6941870" y="3802785"/>
                </a:lnTo>
                <a:lnTo>
                  <a:pt x="7009278" y="4576823"/>
                </a:lnTo>
                <a:lnTo>
                  <a:pt x="5221993" y="4598346"/>
                </a:lnTo>
                <a:lnTo>
                  <a:pt x="4415384" y="5070765"/>
                </a:lnTo>
                <a:lnTo>
                  <a:pt x="4643696" y="4543123"/>
                </a:lnTo>
                <a:lnTo>
                  <a:pt x="101110" y="4543123"/>
                </a:lnTo>
                <a:lnTo>
                  <a:pt x="101110" y="3802785"/>
                </a:lnTo>
                <a:lnTo>
                  <a:pt x="101110" y="2692279"/>
                </a:lnTo>
                <a:lnTo>
                  <a:pt x="101110" y="2692279"/>
                </a:lnTo>
                <a:lnTo>
                  <a:pt x="0" y="0"/>
                </a:lnTo>
                <a:close/>
              </a:path>
            </a:pathLst>
          </a:custGeom>
          <a:solidFill>
            <a:schemeClr val="accent4"/>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dirty="0">
              <a:ln>
                <a:noFill/>
              </a:ln>
              <a:solidFill>
                <a:srgbClr val="000000"/>
              </a:solidFill>
              <a:effectLst/>
              <a:latin typeface="Arial" panose="020B0604020202020204"/>
              <a:ea typeface="ヒラギノ角ゴ ProN W3" charset="0"/>
              <a:cs typeface="ヒラギノ角ゴ ProN W3" charset="0"/>
              <a:sym typeface="Gill Sans" charset="0"/>
            </a:endParaRP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endParaRPr lang="en-US" dirty="0"/>
          </a:p>
        </p:txBody>
      </p:sp>
      <p:sp>
        <p:nvSpPr>
          <p:cNvPr id="41" name="Text Placeholder 12"/>
          <p:cNvSpPr>
            <a:spLocks noGrp="1"/>
          </p:cNvSpPr>
          <p:nvPr>
            <p:ph type="body" sz="quarter" idx="26" hasCustomPrompt="1"/>
          </p:nvPr>
        </p:nvSpPr>
        <p:spPr>
          <a:xfrm>
            <a:off x="1368425" y="9018240"/>
            <a:ext cx="6863135" cy="792088"/>
          </a:xfrm>
          <a:prstGeom prst="rect">
            <a:avLst/>
          </a:prstGeom>
        </p:spPr>
        <p:txBody>
          <a:bodyPr vert="horz" anchor="b"/>
          <a:lstStyle>
            <a:lvl1pPr marL="0" indent="0" algn="ctr">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2" name="Text Placeholder 12"/>
          <p:cNvSpPr>
            <a:spLocks noGrp="1"/>
          </p:cNvSpPr>
          <p:nvPr>
            <p:ph type="body" sz="quarter" idx="27"/>
          </p:nvPr>
        </p:nvSpPr>
        <p:spPr>
          <a:xfrm>
            <a:off x="1368425" y="9882335"/>
            <a:ext cx="6863135" cy="1641327"/>
          </a:xfrm>
          <a:prstGeom prst="rect">
            <a:avLst/>
          </a:prstGeom>
        </p:spPr>
        <p:txBody>
          <a:bodyPr vert="horz" anchor="t"/>
          <a:lstStyle>
            <a:lvl1pPr marL="0" indent="0" algn="ctr">
              <a:lnSpc>
                <a:spcPct val="100000"/>
              </a:lnSpc>
              <a:buNone/>
              <a:defRPr sz="2800">
                <a:solidFill>
                  <a:srgbClr val="464646"/>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8" name="Text Placeholder 12"/>
          <p:cNvSpPr>
            <a:spLocks noGrp="1"/>
          </p:cNvSpPr>
          <p:nvPr>
            <p:ph type="body" sz="quarter" idx="28" hasCustomPrompt="1"/>
          </p:nvPr>
        </p:nvSpPr>
        <p:spPr>
          <a:xfrm>
            <a:off x="8762020" y="9018240"/>
            <a:ext cx="6863135" cy="792088"/>
          </a:xfrm>
          <a:prstGeom prst="rect">
            <a:avLst/>
          </a:prstGeom>
        </p:spPr>
        <p:txBody>
          <a:bodyPr vert="horz" anchor="b"/>
          <a:lstStyle>
            <a:lvl1pPr marL="0" indent="0" algn="ctr">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9" name="Text Placeholder 12"/>
          <p:cNvSpPr>
            <a:spLocks noGrp="1"/>
          </p:cNvSpPr>
          <p:nvPr>
            <p:ph type="body" sz="quarter" idx="29"/>
          </p:nvPr>
        </p:nvSpPr>
        <p:spPr>
          <a:xfrm>
            <a:off x="8762020" y="9882335"/>
            <a:ext cx="6863135" cy="1641327"/>
          </a:xfrm>
          <a:prstGeom prst="rect">
            <a:avLst/>
          </a:prstGeom>
        </p:spPr>
        <p:txBody>
          <a:bodyPr vert="horz" anchor="t"/>
          <a:lstStyle>
            <a:lvl1pPr marL="0" indent="0" algn="ctr">
              <a:lnSpc>
                <a:spcPct val="100000"/>
              </a:lnSpc>
              <a:buNone/>
              <a:defRPr sz="2800">
                <a:solidFill>
                  <a:srgbClr val="464646"/>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1" name="Text Placeholder 12"/>
          <p:cNvSpPr>
            <a:spLocks noGrp="1"/>
          </p:cNvSpPr>
          <p:nvPr>
            <p:ph type="body" sz="quarter" idx="30" hasCustomPrompt="1"/>
          </p:nvPr>
        </p:nvSpPr>
        <p:spPr>
          <a:xfrm>
            <a:off x="16179428" y="9018240"/>
            <a:ext cx="6863135" cy="792088"/>
          </a:xfrm>
          <a:prstGeom prst="rect">
            <a:avLst/>
          </a:prstGeom>
        </p:spPr>
        <p:txBody>
          <a:bodyPr vert="horz" anchor="b"/>
          <a:lstStyle>
            <a:lvl1pPr marL="0" indent="0" algn="ctr">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2" name="Text Placeholder 12"/>
          <p:cNvSpPr>
            <a:spLocks noGrp="1"/>
          </p:cNvSpPr>
          <p:nvPr>
            <p:ph type="body" sz="quarter" idx="31"/>
          </p:nvPr>
        </p:nvSpPr>
        <p:spPr>
          <a:xfrm>
            <a:off x="16179428" y="9882335"/>
            <a:ext cx="6863135" cy="1641327"/>
          </a:xfrm>
          <a:prstGeom prst="rect">
            <a:avLst/>
          </a:prstGeom>
        </p:spPr>
        <p:txBody>
          <a:bodyPr vert="horz" anchor="t"/>
          <a:lstStyle>
            <a:lvl1pPr marL="0" indent="0" algn="ctr">
              <a:lnSpc>
                <a:spcPct val="100000"/>
              </a:lnSpc>
              <a:buNone/>
              <a:defRPr sz="2800">
                <a:solidFill>
                  <a:srgbClr val="464646"/>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4" name="Text Placeholder 12"/>
          <p:cNvSpPr>
            <a:spLocks noGrp="1"/>
          </p:cNvSpPr>
          <p:nvPr>
            <p:ph type="body" sz="quarter" idx="41" hasCustomPrompt="1"/>
          </p:nvPr>
        </p:nvSpPr>
        <p:spPr>
          <a:xfrm>
            <a:off x="1750840" y="3617640"/>
            <a:ext cx="6192688" cy="3960440"/>
          </a:xfrm>
          <a:prstGeom prst="rect">
            <a:avLst/>
          </a:prstGeom>
        </p:spPr>
        <p:txBody>
          <a:bodyPr vert="horz" anchor="ctr"/>
          <a:lstStyle>
            <a:lvl1pPr marL="0" indent="0" algn="ctr">
              <a:buNone/>
              <a:defRPr sz="4400" b="0" i="0">
                <a:solidFill>
                  <a:srgbClr val="FFFFFF"/>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55" name="Text Placeholder 12"/>
          <p:cNvSpPr>
            <a:spLocks noGrp="1"/>
          </p:cNvSpPr>
          <p:nvPr>
            <p:ph type="body" sz="quarter" idx="42" hasCustomPrompt="1"/>
          </p:nvPr>
        </p:nvSpPr>
        <p:spPr>
          <a:xfrm>
            <a:off x="9097244" y="3617640"/>
            <a:ext cx="6192688" cy="3960440"/>
          </a:xfrm>
          <a:prstGeom prst="rect">
            <a:avLst/>
          </a:prstGeom>
        </p:spPr>
        <p:txBody>
          <a:bodyPr vert="horz" anchor="ctr"/>
          <a:lstStyle>
            <a:lvl1pPr marL="0" indent="0" algn="ctr">
              <a:buNone/>
              <a:defRPr sz="4400" b="0" i="0">
                <a:solidFill>
                  <a:srgbClr val="FFFFFF"/>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56" name="Text Placeholder 12"/>
          <p:cNvSpPr>
            <a:spLocks noGrp="1"/>
          </p:cNvSpPr>
          <p:nvPr>
            <p:ph type="body" sz="quarter" idx="43" hasCustomPrompt="1"/>
          </p:nvPr>
        </p:nvSpPr>
        <p:spPr>
          <a:xfrm>
            <a:off x="16584488" y="3617640"/>
            <a:ext cx="6192688" cy="3960440"/>
          </a:xfrm>
          <a:prstGeom prst="rect">
            <a:avLst/>
          </a:prstGeom>
        </p:spPr>
        <p:txBody>
          <a:bodyPr vert="horz" anchor="ctr"/>
          <a:lstStyle>
            <a:lvl1pPr marL="0" indent="0" algn="ctr">
              <a:buNone/>
              <a:defRPr sz="4400" b="0" i="0">
                <a:solidFill>
                  <a:srgbClr val="FFFFFF"/>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18"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23"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ree pricing plans">
    <p:spTree>
      <p:nvGrpSpPr>
        <p:cNvPr id="1" name=""/>
        <p:cNvGrpSpPr/>
        <p:nvPr/>
      </p:nvGrpSpPr>
      <p:grpSpPr>
        <a:xfrm>
          <a:off x="0" y="0"/>
          <a:ext cx="0" cy="0"/>
          <a:chOff x="0" y="0"/>
          <a:chExt cx="0" cy="0"/>
        </a:xfrm>
      </p:grpSpPr>
      <p:sp>
        <p:nvSpPr>
          <p:cNvPr id="26" name="Rectangle 25"/>
          <p:cNvSpPr/>
          <p:nvPr userDrawn="1"/>
        </p:nvSpPr>
        <p:spPr bwMode="auto">
          <a:xfrm>
            <a:off x="8830269" y="2593975"/>
            <a:ext cx="6818115" cy="8782050"/>
          </a:xfrm>
          <a:prstGeom prst="rect">
            <a:avLst/>
          </a:prstGeom>
          <a:solidFill>
            <a:schemeClr val="bg1">
              <a:alpha val="82000"/>
            </a:schemeClr>
          </a:solidFill>
          <a:ln>
            <a:noFill/>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dirty="0">
              <a:ln>
                <a:noFill/>
              </a:ln>
              <a:solidFill>
                <a:srgbClr val="000000"/>
              </a:solidFill>
              <a:effectLst/>
              <a:latin typeface="Arial" panose="020B0604020202020204"/>
              <a:ea typeface="ヒラギノ角ゴ ProN W3" charset="0"/>
              <a:cs typeface="ヒラギノ角ゴ ProN W3" charset="0"/>
              <a:sym typeface="Gill Sans" charset="0"/>
            </a:endParaRPr>
          </a:p>
        </p:txBody>
      </p:sp>
      <p:sp>
        <p:nvSpPr>
          <p:cNvPr id="27" name="Rectangle 26"/>
          <p:cNvSpPr/>
          <p:nvPr userDrawn="1"/>
        </p:nvSpPr>
        <p:spPr bwMode="auto">
          <a:xfrm>
            <a:off x="1390800" y="2593975"/>
            <a:ext cx="6818115" cy="8782050"/>
          </a:xfrm>
          <a:prstGeom prst="rect">
            <a:avLst/>
          </a:prstGeom>
          <a:solidFill>
            <a:srgbClr val="FFFFFF"/>
          </a:solidFill>
          <a:ln>
            <a:noFill/>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dirty="0">
              <a:ln>
                <a:noFill/>
              </a:ln>
              <a:solidFill>
                <a:srgbClr val="000000"/>
              </a:solidFill>
              <a:effectLst/>
              <a:latin typeface="Arial" panose="020B0604020202020204"/>
              <a:ea typeface="ヒラギノ角ゴ ProN W3" charset="0"/>
              <a:cs typeface="ヒラギノ角ゴ ProN W3" charset="0"/>
              <a:sym typeface="Gill Sans" charset="0"/>
            </a:endParaRPr>
          </a:p>
        </p:txBody>
      </p:sp>
      <p:sp>
        <p:nvSpPr>
          <p:cNvPr id="4" name="Rectangle 3"/>
          <p:cNvSpPr/>
          <p:nvPr userDrawn="1"/>
        </p:nvSpPr>
        <p:spPr bwMode="auto">
          <a:xfrm>
            <a:off x="16224447" y="2593975"/>
            <a:ext cx="6818115" cy="8782050"/>
          </a:xfrm>
          <a:prstGeom prst="rect">
            <a:avLst/>
          </a:prstGeom>
          <a:solidFill>
            <a:schemeClr val="bg1">
              <a:alpha val="82000"/>
            </a:schemeClr>
          </a:solidFill>
          <a:ln>
            <a:noFill/>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dirty="0">
              <a:ln>
                <a:noFill/>
              </a:ln>
              <a:solidFill>
                <a:srgbClr val="000000"/>
              </a:solidFill>
              <a:effectLst/>
              <a:latin typeface="Arial" panose="020B0604020202020204"/>
              <a:ea typeface="ヒラギノ角ゴ ProN W3" charset="0"/>
              <a:cs typeface="ヒラギノ角ゴ ProN W3" charset="0"/>
              <a:sym typeface="Gill Sans" charset="0"/>
            </a:endParaRPr>
          </a:p>
        </p:txBody>
      </p:sp>
      <p:sp>
        <p:nvSpPr>
          <p:cNvPr id="6" name="Rectangular Callout 3"/>
          <p:cNvSpPr/>
          <p:nvPr userDrawn="1"/>
        </p:nvSpPr>
        <p:spPr bwMode="auto">
          <a:xfrm rot="10800000">
            <a:off x="16224448" y="9234264"/>
            <a:ext cx="6840760" cy="2841223"/>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1" fmla="*/ 0 w 6840760"/>
              <a:gd name="connsiteY0-2" fmla="*/ 0 h 4997279"/>
              <a:gd name="connsiteX1-3" fmla="*/ 3990443 w 6840760"/>
              <a:gd name="connsiteY1-4" fmla="*/ 0 h 4997279"/>
              <a:gd name="connsiteX2-5" fmla="*/ 3990443 w 6840760"/>
              <a:gd name="connsiteY2-6" fmla="*/ 0 h 4997279"/>
              <a:gd name="connsiteX3-7" fmla="*/ 5700633 w 6840760"/>
              <a:gd name="connsiteY3-8" fmla="*/ 0 h 4997279"/>
              <a:gd name="connsiteX4-9" fmla="*/ 6840760 w 6840760"/>
              <a:gd name="connsiteY4-10" fmla="*/ 0 h 4997279"/>
              <a:gd name="connsiteX5-11" fmla="*/ 6840760 w 6840760"/>
              <a:gd name="connsiteY5-12" fmla="*/ 2591182 h 4997279"/>
              <a:gd name="connsiteX6-13" fmla="*/ 6840760 w 6840760"/>
              <a:gd name="connsiteY6-14" fmla="*/ 2591182 h 4997279"/>
              <a:gd name="connsiteX7-15" fmla="*/ 6840760 w 6840760"/>
              <a:gd name="connsiteY7-16" fmla="*/ 3701688 h 4997279"/>
              <a:gd name="connsiteX8-17" fmla="*/ 6840760 w 6840760"/>
              <a:gd name="connsiteY8-18" fmla="*/ 4442026 h 4997279"/>
              <a:gd name="connsiteX9-19" fmla="*/ 5700633 w 6840760"/>
              <a:gd name="connsiteY9-20" fmla="*/ 4442026 h 4997279"/>
              <a:gd name="connsiteX10-21" fmla="*/ 3430846 w 6840760"/>
              <a:gd name="connsiteY10-22" fmla="*/ 4997279 h 4997279"/>
              <a:gd name="connsiteX11-23" fmla="*/ 4542586 w 6840760"/>
              <a:gd name="connsiteY11-24" fmla="*/ 4442026 h 4997279"/>
              <a:gd name="connsiteX12-25" fmla="*/ 0 w 6840760"/>
              <a:gd name="connsiteY12-26" fmla="*/ 4442026 h 4997279"/>
              <a:gd name="connsiteX13-27" fmla="*/ 0 w 6840760"/>
              <a:gd name="connsiteY13-28" fmla="*/ 3701688 h 4997279"/>
              <a:gd name="connsiteX14-29" fmla="*/ 0 w 6840760"/>
              <a:gd name="connsiteY14-30" fmla="*/ 2591182 h 4997279"/>
              <a:gd name="connsiteX15-31" fmla="*/ 0 w 6840760"/>
              <a:gd name="connsiteY15-32" fmla="*/ 2591182 h 4997279"/>
              <a:gd name="connsiteX16-33" fmla="*/ 0 w 6840760"/>
              <a:gd name="connsiteY16-34" fmla="*/ 0 h 4997279"/>
              <a:gd name="connsiteX0-35" fmla="*/ 0 w 6840760"/>
              <a:gd name="connsiteY0-36" fmla="*/ 0 h 4969668"/>
              <a:gd name="connsiteX1-37" fmla="*/ 3990443 w 6840760"/>
              <a:gd name="connsiteY1-38" fmla="*/ 0 h 4969668"/>
              <a:gd name="connsiteX2-39" fmla="*/ 3990443 w 6840760"/>
              <a:gd name="connsiteY2-40" fmla="*/ 0 h 4969668"/>
              <a:gd name="connsiteX3-41" fmla="*/ 5700633 w 6840760"/>
              <a:gd name="connsiteY3-42" fmla="*/ 0 h 4969668"/>
              <a:gd name="connsiteX4-43" fmla="*/ 6840760 w 6840760"/>
              <a:gd name="connsiteY4-44" fmla="*/ 0 h 4969668"/>
              <a:gd name="connsiteX5-45" fmla="*/ 6840760 w 6840760"/>
              <a:gd name="connsiteY5-46" fmla="*/ 2591182 h 4969668"/>
              <a:gd name="connsiteX6-47" fmla="*/ 6840760 w 6840760"/>
              <a:gd name="connsiteY6-48" fmla="*/ 2591182 h 4969668"/>
              <a:gd name="connsiteX7-49" fmla="*/ 6840760 w 6840760"/>
              <a:gd name="connsiteY7-50" fmla="*/ 3701688 h 4969668"/>
              <a:gd name="connsiteX8-51" fmla="*/ 6840760 w 6840760"/>
              <a:gd name="connsiteY8-52" fmla="*/ 4442026 h 4969668"/>
              <a:gd name="connsiteX9-53" fmla="*/ 5700633 w 6840760"/>
              <a:gd name="connsiteY9-54" fmla="*/ 4442026 h 4969668"/>
              <a:gd name="connsiteX10-55" fmla="*/ 4314274 w 6840760"/>
              <a:gd name="connsiteY10-56" fmla="*/ 4969668 h 4969668"/>
              <a:gd name="connsiteX11-57" fmla="*/ 4542586 w 6840760"/>
              <a:gd name="connsiteY11-58" fmla="*/ 4442026 h 4969668"/>
              <a:gd name="connsiteX12-59" fmla="*/ 0 w 6840760"/>
              <a:gd name="connsiteY12-60" fmla="*/ 4442026 h 4969668"/>
              <a:gd name="connsiteX13-61" fmla="*/ 0 w 6840760"/>
              <a:gd name="connsiteY13-62" fmla="*/ 3701688 h 4969668"/>
              <a:gd name="connsiteX14-63" fmla="*/ 0 w 6840760"/>
              <a:gd name="connsiteY14-64" fmla="*/ 2591182 h 4969668"/>
              <a:gd name="connsiteX15-65" fmla="*/ 0 w 6840760"/>
              <a:gd name="connsiteY15-66" fmla="*/ 2591182 h 4969668"/>
              <a:gd name="connsiteX16-67" fmla="*/ 0 w 6840760"/>
              <a:gd name="connsiteY16-68" fmla="*/ 0 h 4969668"/>
              <a:gd name="connsiteX0-69" fmla="*/ 0 w 6840760"/>
              <a:gd name="connsiteY0-70" fmla="*/ 0 h 4969668"/>
              <a:gd name="connsiteX1-71" fmla="*/ 3990443 w 6840760"/>
              <a:gd name="connsiteY1-72" fmla="*/ 0 h 4969668"/>
              <a:gd name="connsiteX2-73" fmla="*/ 3990443 w 6840760"/>
              <a:gd name="connsiteY2-74" fmla="*/ 0 h 4969668"/>
              <a:gd name="connsiteX3-75" fmla="*/ 5700633 w 6840760"/>
              <a:gd name="connsiteY3-76" fmla="*/ 0 h 4969668"/>
              <a:gd name="connsiteX4-77" fmla="*/ 6840760 w 6840760"/>
              <a:gd name="connsiteY4-78" fmla="*/ 0 h 4969668"/>
              <a:gd name="connsiteX5-79" fmla="*/ 6840760 w 6840760"/>
              <a:gd name="connsiteY5-80" fmla="*/ 2591182 h 4969668"/>
              <a:gd name="connsiteX6-81" fmla="*/ 6840760 w 6840760"/>
              <a:gd name="connsiteY6-82" fmla="*/ 2591182 h 4969668"/>
              <a:gd name="connsiteX7-83" fmla="*/ 6840760 w 6840760"/>
              <a:gd name="connsiteY7-84" fmla="*/ 3701688 h 4969668"/>
              <a:gd name="connsiteX8-85" fmla="*/ 6840760 w 6840760"/>
              <a:gd name="connsiteY8-86" fmla="*/ 4442026 h 4969668"/>
              <a:gd name="connsiteX9-87" fmla="*/ 5120883 w 6840760"/>
              <a:gd name="connsiteY9-88" fmla="*/ 4497249 h 4969668"/>
              <a:gd name="connsiteX10-89" fmla="*/ 4314274 w 6840760"/>
              <a:gd name="connsiteY10-90" fmla="*/ 4969668 h 4969668"/>
              <a:gd name="connsiteX11-91" fmla="*/ 4542586 w 6840760"/>
              <a:gd name="connsiteY11-92" fmla="*/ 4442026 h 4969668"/>
              <a:gd name="connsiteX12-93" fmla="*/ 0 w 6840760"/>
              <a:gd name="connsiteY12-94" fmla="*/ 4442026 h 4969668"/>
              <a:gd name="connsiteX13-95" fmla="*/ 0 w 6840760"/>
              <a:gd name="connsiteY13-96" fmla="*/ 3701688 h 4969668"/>
              <a:gd name="connsiteX14-97" fmla="*/ 0 w 6840760"/>
              <a:gd name="connsiteY14-98" fmla="*/ 2591182 h 4969668"/>
              <a:gd name="connsiteX15-99" fmla="*/ 0 w 6840760"/>
              <a:gd name="connsiteY15-100" fmla="*/ 2591182 h 4969668"/>
              <a:gd name="connsiteX16-101" fmla="*/ 0 w 6840760"/>
              <a:gd name="connsiteY16-102" fmla="*/ 0 h 4969668"/>
              <a:gd name="connsiteX0-103" fmla="*/ 0 w 6840760"/>
              <a:gd name="connsiteY0-104" fmla="*/ 0 h 5223481"/>
              <a:gd name="connsiteX1-105" fmla="*/ 3990443 w 6840760"/>
              <a:gd name="connsiteY1-106" fmla="*/ 0 h 5223481"/>
              <a:gd name="connsiteX2-107" fmla="*/ 3990443 w 6840760"/>
              <a:gd name="connsiteY2-108" fmla="*/ 0 h 5223481"/>
              <a:gd name="connsiteX3-109" fmla="*/ 5700633 w 6840760"/>
              <a:gd name="connsiteY3-110" fmla="*/ 0 h 5223481"/>
              <a:gd name="connsiteX4-111" fmla="*/ 6840760 w 6840760"/>
              <a:gd name="connsiteY4-112" fmla="*/ 0 h 5223481"/>
              <a:gd name="connsiteX5-113" fmla="*/ 6840760 w 6840760"/>
              <a:gd name="connsiteY5-114" fmla="*/ 2591182 h 5223481"/>
              <a:gd name="connsiteX6-115" fmla="*/ 6840760 w 6840760"/>
              <a:gd name="connsiteY6-116" fmla="*/ 2591182 h 5223481"/>
              <a:gd name="connsiteX7-117" fmla="*/ 6840760 w 6840760"/>
              <a:gd name="connsiteY7-118" fmla="*/ 3701688 h 5223481"/>
              <a:gd name="connsiteX8-119" fmla="*/ 6840760 w 6840760"/>
              <a:gd name="connsiteY8-120" fmla="*/ 4442026 h 5223481"/>
              <a:gd name="connsiteX9-121" fmla="*/ 5120883 w 6840760"/>
              <a:gd name="connsiteY9-122" fmla="*/ 4497249 h 5223481"/>
              <a:gd name="connsiteX10-123" fmla="*/ 4507524 w 6840760"/>
              <a:gd name="connsiteY10-124" fmla="*/ 5223481 h 5223481"/>
              <a:gd name="connsiteX11-125" fmla="*/ 4542586 w 6840760"/>
              <a:gd name="connsiteY11-126" fmla="*/ 4442026 h 5223481"/>
              <a:gd name="connsiteX12-127" fmla="*/ 0 w 6840760"/>
              <a:gd name="connsiteY12-128" fmla="*/ 4442026 h 5223481"/>
              <a:gd name="connsiteX13-129" fmla="*/ 0 w 6840760"/>
              <a:gd name="connsiteY13-130" fmla="*/ 3701688 h 5223481"/>
              <a:gd name="connsiteX14-131" fmla="*/ 0 w 6840760"/>
              <a:gd name="connsiteY14-132" fmla="*/ 2591182 h 5223481"/>
              <a:gd name="connsiteX15-133" fmla="*/ 0 w 6840760"/>
              <a:gd name="connsiteY15-134" fmla="*/ 2591182 h 5223481"/>
              <a:gd name="connsiteX16-135" fmla="*/ 0 w 6840760"/>
              <a:gd name="connsiteY16-136" fmla="*/ 0 h 52234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6840760" h="5223481">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507524" y="5223481"/>
                </a:lnTo>
                <a:lnTo>
                  <a:pt x="4542586" y="4442026"/>
                </a:lnTo>
                <a:lnTo>
                  <a:pt x="0" y="4442026"/>
                </a:lnTo>
                <a:lnTo>
                  <a:pt x="0" y="3701688"/>
                </a:lnTo>
                <a:lnTo>
                  <a:pt x="0" y="2591182"/>
                </a:lnTo>
                <a:lnTo>
                  <a:pt x="0" y="2591182"/>
                </a:lnTo>
                <a:lnTo>
                  <a:pt x="0" y="0"/>
                </a:lnTo>
                <a:close/>
              </a:path>
            </a:pathLst>
          </a:custGeom>
          <a:solidFill>
            <a:schemeClr val="accent2"/>
          </a:solidFill>
          <a:ln>
            <a:noFill/>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dirty="0">
              <a:ln>
                <a:noFill/>
              </a:ln>
              <a:solidFill>
                <a:srgbClr val="000000"/>
              </a:solidFill>
              <a:effectLst/>
              <a:latin typeface="Arial" panose="020B0604020202020204"/>
              <a:ea typeface="ヒラギノ角ゴ ProN W3" charset="0"/>
              <a:cs typeface="ヒラギノ角ゴ ProN W3" charset="0"/>
              <a:sym typeface="Gill Sans" charset="0"/>
            </a:endParaRPr>
          </a:p>
        </p:txBody>
      </p:sp>
      <p:sp>
        <p:nvSpPr>
          <p:cNvPr id="9" name="Text Placeholder 12"/>
          <p:cNvSpPr>
            <a:spLocks noGrp="1"/>
          </p:cNvSpPr>
          <p:nvPr>
            <p:ph type="body" sz="quarter" idx="19" hasCustomPrompt="1"/>
          </p:nvPr>
        </p:nvSpPr>
        <p:spPr>
          <a:xfrm>
            <a:off x="16656496" y="9915248"/>
            <a:ext cx="5976664" cy="1872208"/>
          </a:xfrm>
          <a:prstGeom prst="rect">
            <a:avLst/>
          </a:prstGeom>
        </p:spPr>
        <p:txBody>
          <a:bodyPr vert="horz" anchor="ctr"/>
          <a:lstStyle>
            <a:lvl1pPr marL="0" indent="0" algn="ctr">
              <a:lnSpc>
                <a:spcPct val="100000"/>
              </a:lnSpc>
              <a:buNone/>
              <a:defRPr sz="12000" spc="0">
                <a:solidFill>
                  <a:schemeClr val="bg1"/>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10" name="Text Placeholder 12"/>
          <p:cNvSpPr>
            <a:spLocks noGrp="1"/>
          </p:cNvSpPr>
          <p:nvPr>
            <p:ph type="body" sz="quarter" idx="36"/>
          </p:nvPr>
        </p:nvSpPr>
        <p:spPr>
          <a:xfrm>
            <a:off x="16584488" y="3689647"/>
            <a:ext cx="6133890" cy="6158533"/>
          </a:xfrm>
          <a:prstGeom prst="rect">
            <a:avLst/>
          </a:prstGeom>
        </p:spPr>
        <p:txBody>
          <a:bodyPr vert="horz" anchor="t"/>
          <a:lstStyle>
            <a:lvl1pPr marL="457200" indent="-457200" algn="l">
              <a:lnSpc>
                <a:spcPct val="100000"/>
              </a:lnSpc>
              <a:spcBef>
                <a:spcPts val="2600"/>
              </a:spcBef>
              <a:buClr>
                <a:schemeClr val="accent2"/>
              </a:buClr>
              <a:buSzPct val="107000"/>
              <a:buFont typeface="Wingdings" panose="05000000000000000000" pitchFamily="2" charset="2"/>
              <a:buChar char=""/>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2" name="Text Placeholder 12"/>
          <p:cNvSpPr>
            <a:spLocks noGrp="1"/>
          </p:cNvSpPr>
          <p:nvPr>
            <p:ph type="body" sz="quarter" idx="37" hasCustomPrompt="1"/>
          </p:nvPr>
        </p:nvSpPr>
        <p:spPr>
          <a:xfrm>
            <a:off x="16584488" y="2609528"/>
            <a:ext cx="6133890" cy="792088"/>
          </a:xfrm>
          <a:prstGeom prst="rect">
            <a:avLst/>
          </a:prstGeom>
        </p:spPr>
        <p:txBody>
          <a:bodyPr vert="horz" anchor="b"/>
          <a:lstStyle>
            <a:lvl1pPr marL="0" indent="0">
              <a:buNone/>
              <a:defRPr sz="4400">
                <a:solidFill>
                  <a:schemeClr val="tx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4" name="Rectangular Callout 3"/>
          <p:cNvSpPr/>
          <p:nvPr userDrawn="1"/>
        </p:nvSpPr>
        <p:spPr bwMode="auto">
          <a:xfrm rot="10800000">
            <a:off x="8807624" y="9234264"/>
            <a:ext cx="6840760" cy="2841223"/>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1" fmla="*/ 0 w 6840760"/>
              <a:gd name="connsiteY0-2" fmla="*/ 0 h 4997279"/>
              <a:gd name="connsiteX1-3" fmla="*/ 3990443 w 6840760"/>
              <a:gd name="connsiteY1-4" fmla="*/ 0 h 4997279"/>
              <a:gd name="connsiteX2-5" fmla="*/ 3990443 w 6840760"/>
              <a:gd name="connsiteY2-6" fmla="*/ 0 h 4997279"/>
              <a:gd name="connsiteX3-7" fmla="*/ 5700633 w 6840760"/>
              <a:gd name="connsiteY3-8" fmla="*/ 0 h 4997279"/>
              <a:gd name="connsiteX4-9" fmla="*/ 6840760 w 6840760"/>
              <a:gd name="connsiteY4-10" fmla="*/ 0 h 4997279"/>
              <a:gd name="connsiteX5-11" fmla="*/ 6840760 w 6840760"/>
              <a:gd name="connsiteY5-12" fmla="*/ 2591182 h 4997279"/>
              <a:gd name="connsiteX6-13" fmla="*/ 6840760 w 6840760"/>
              <a:gd name="connsiteY6-14" fmla="*/ 2591182 h 4997279"/>
              <a:gd name="connsiteX7-15" fmla="*/ 6840760 w 6840760"/>
              <a:gd name="connsiteY7-16" fmla="*/ 3701688 h 4997279"/>
              <a:gd name="connsiteX8-17" fmla="*/ 6840760 w 6840760"/>
              <a:gd name="connsiteY8-18" fmla="*/ 4442026 h 4997279"/>
              <a:gd name="connsiteX9-19" fmla="*/ 5700633 w 6840760"/>
              <a:gd name="connsiteY9-20" fmla="*/ 4442026 h 4997279"/>
              <a:gd name="connsiteX10-21" fmla="*/ 3430846 w 6840760"/>
              <a:gd name="connsiteY10-22" fmla="*/ 4997279 h 4997279"/>
              <a:gd name="connsiteX11-23" fmla="*/ 4542586 w 6840760"/>
              <a:gd name="connsiteY11-24" fmla="*/ 4442026 h 4997279"/>
              <a:gd name="connsiteX12-25" fmla="*/ 0 w 6840760"/>
              <a:gd name="connsiteY12-26" fmla="*/ 4442026 h 4997279"/>
              <a:gd name="connsiteX13-27" fmla="*/ 0 w 6840760"/>
              <a:gd name="connsiteY13-28" fmla="*/ 3701688 h 4997279"/>
              <a:gd name="connsiteX14-29" fmla="*/ 0 w 6840760"/>
              <a:gd name="connsiteY14-30" fmla="*/ 2591182 h 4997279"/>
              <a:gd name="connsiteX15-31" fmla="*/ 0 w 6840760"/>
              <a:gd name="connsiteY15-32" fmla="*/ 2591182 h 4997279"/>
              <a:gd name="connsiteX16-33" fmla="*/ 0 w 6840760"/>
              <a:gd name="connsiteY16-34" fmla="*/ 0 h 4997279"/>
              <a:gd name="connsiteX0-35" fmla="*/ 0 w 6840760"/>
              <a:gd name="connsiteY0-36" fmla="*/ 0 h 4969668"/>
              <a:gd name="connsiteX1-37" fmla="*/ 3990443 w 6840760"/>
              <a:gd name="connsiteY1-38" fmla="*/ 0 h 4969668"/>
              <a:gd name="connsiteX2-39" fmla="*/ 3990443 w 6840760"/>
              <a:gd name="connsiteY2-40" fmla="*/ 0 h 4969668"/>
              <a:gd name="connsiteX3-41" fmla="*/ 5700633 w 6840760"/>
              <a:gd name="connsiteY3-42" fmla="*/ 0 h 4969668"/>
              <a:gd name="connsiteX4-43" fmla="*/ 6840760 w 6840760"/>
              <a:gd name="connsiteY4-44" fmla="*/ 0 h 4969668"/>
              <a:gd name="connsiteX5-45" fmla="*/ 6840760 w 6840760"/>
              <a:gd name="connsiteY5-46" fmla="*/ 2591182 h 4969668"/>
              <a:gd name="connsiteX6-47" fmla="*/ 6840760 w 6840760"/>
              <a:gd name="connsiteY6-48" fmla="*/ 2591182 h 4969668"/>
              <a:gd name="connsiteX7-49" fmla="*/ 6840760 w 6840760"/>
              <a:gd name="connsiteY7-50" fmla="*/ 3701688 h 4969668"/>
              <a:gd name="connsiteX8-51" fmla="*/ 6840760 w 6840760"/>
              <a:gd name="connsiteY8-52" fmla="*/ 4442026 h 4969668"/>
              <a:gd name="connsiteX9-53" fmla="*/ 5700633 w 6840760"/>
              <a:gd name="connsiteY9-54" fmla="*/ 4442026 h 4969668"/>
              <a:gd name="connsiteX10-55" fmla="*/ 4314274 w 6840760"/>
              <a:gd name="connsiteY10-56" fmla="*/ 4969668 h 4969668"/>
              <a:gd name="connsiteX11-57" fmla="*/ 4542586 w 6840760"/>
              <a:gd name="connsiteY11-58" fmla="*/ 4442026 h 4969668"/>
              <a:gd name="connsiteX12-59" fmla="*/ 0 w 6840760"/>
              <a:gd name="connsiteY12-60" fmla="*/ 4442026 h 4969668"/>
              <a:gd name="connsiteX13-61" fmla="*/ 0 w 6840760"/>
              <a:gd name="connsiteY13-62" fmla="*/ 3701688 h 4969668"/>
              <a:gd name="connsiteX14-63" fmla="*/ 0 w 6840760"/>
              <a:gd name="connsiteY14-64" fmla="*/ 2591182 h 4969668"/>
              <a:gd name="connsiteX15-65" fmla="*/ 0 w 6840760"/>
              <a:gd name="connsiteY15-66" fmla="*/ 2591182 h 4969668"/>
              <a:gd name="connsiteX16-67" fmla="*/ 0 w 6840760"/>
              <a:gd name="connsiteY16-68" fmla="*/ 0 h 4969668"/>
              <a:gd name="connsiteX0-69" fmla="*/ 0 w 6840760"/>
              <a:gd name="connsiteY0-70" fmla="*/ 0 h 4969668"/>
              <a:gd name="connsiteX1-71" fmla="*/ 3990443 w 6840760"/>
              <a:gd name="connsiteY1-72" fmla="*/ 0 h 4969668"/>
              <a:gd name="connsiteX2-73" fmla="*/ 3990443 w 6840760"/>
              <a:gd name="connsiteY2-74" fmla="*/ 0 h 4969668"/>
              <a:gd name="connsiteX3-75" fmla="*/ 5700633 w 6840760"/>
              <a:gd name="connsiteY3-76" fmla="*/ 0 h 4969668"/>
              <a:gd name="connsiteX4-77" fmla="*/ 6840760 w 6840760"/>
              <a:gd name="connsiteY4-78" fmla="*/ 0 h 4969668"/>
              <a:gd name="connsiteX5-79" fmla="*/ 6840760 w 6840760"/>
              <a:gd name="connsiteY5-80" fmla="*/ 2591182 h 4969668"/>
              <a:gd name="connsiteX6-81" fmla="*/ 6840760 w 6840760"/>
              <a:gd name="connsiteY6-82" fmla="*/ 2591182 h 4969668"/>
              <a:gd name="connsiteX7-83" fmla="*/ 6840760 w 6840760"/>
              <a:gd name="connsiteY7-84" fmla="*/ 3701688 h 4969668"/>
              <a:gd name="connsiteX8-85" fmla="*/ 6840760 w 6840760"/>
              <a:gd name="connsiteY8-86" fmla="*/ 4442026 h 4969668"/>
              <a:gd name="connsiteX9-87" fmla="*/ 5120883 w 6840760"/>
              <a:gd name="connsiteY9-88" fmla="*/ 4497249 h 4969668"/>
              <a:gd name="connsiteX10-89" fmla="*/ 4314274 w 6840760"/>
              <a:gd name="connsiteY10-90" fmla="*/ 4969668 h 4969668"/>
              <a:gd name="connsiteX11-91" fmla="*/ 4542586 w 6840760"/>
              <a:gd name="connsiteY11-92" fmla="*/ 4442026 h 4969668"/>
              <a:gd name="connsiteX12-93" fmla="*/ 0 w 6840760"/>
              <a:gd name="connsiteY12-94" fmla="*/ 4442026 h 4969668"/>
              <a:gd name="connsiteX13-95" fmla="*/ 0 w 6840760"/>
              <a:gd name="connsiteY13-96" fmla="*/ 3701688 h 4969668"/>
              <a:gd name="connsiteX14-97" fmla="*/ 0 w 6840760"/>
              <a:gd name="connsiteY14-98" fmla="*/ 2591182 h 4969668"/>
              <a:gd name="connsiteX15-99" fmla="*/ 0 w 6840760"/>
              <a:gd name="connsiteY15-100" fmla="*/ 2591182 h 4969668"/>
              <a:gd name="connsiteX16-101" fmla="*/ 0 w 6840760"/>
              <a:gd name="connsiteY16-102" fmla="*/ 0 h 4969668"/>
              <a:gd name="connsiteX0-103" fmla="*/ 0 w 6840760"/>
              <a:gd name="connsiteY0-104" fmla="*/ 0 h 5223481"/>
              <a:gd name="connsiteX1-105" fmla="*/ 3990443 w 6840760"/>
              <a:gd name="connsiteY1-106" fmla="*/ 0 h 5223481"/>
              <a:gd name="connsiteX2-107" fmla="*/ 3990443 w 6840760"/>
              <a:gd name="connsiteY2-108" fmla="*/ 0 h 5223481"/>
              <a:gd name="connsiteX3-109" fmla="*/ 5700633 w 6840760"/>
              <a:gd name="connsiteY3-110" fmla="*/ 0 h 5223481"/>
              <a:gd name="connsiteX4-111" fmla="*/ 6840760 w 6840760"/>
              <a:gd name="connsiteY4-112" fmla="*/ 0 h 5223481"/>
              <a:gd name="connsiteX5-113" fmla="*/ 6840760 w 6840760"/>
              <a:gd name="connsiteY5-114" fmla="*/ 2591182 h 5223481"/>
              <a:gd name="connsiteX6-115" fmla="*/ 6840760 w 6840760"/>
              <a:gd name="connsiteY6-116" fmla="*/ 2591182 h 5223481"/>
              <a:gd name="connsiteX7-117" fmla="*/ 6840760 w 6840760"/>
              <a:gd name="connsiteY7-118" fmla="*/ 3701688 h 5223481"/>
              <a:gd name="connsiteX8-119" fmla="*/ 6840760 w 6840760"/>
              <a:gd name="connsiteY8-120" fmla="*/ 4442026 h 5223481"/>
              <a:gd name="connsiteX9-121" fmla="*/ 5120883 w 6840760"/>
              <a:gd name="connsiteY9-122" fmla="*/ 4497249 h 5223481"/>
              <a:gd name="connsiteX10-123" fmla="*/ 4507524 w 6840760"/>
              <a:gd name="connsiteY10-124" fmla="*/ 5223481 h 5223481"/>
              <a:gd name="connsiteX11-125" fmla="*/ 4542586 w 6840760"/>
              <a:gd name="connsiteY11-126" fmla="*/ 4442026 h 5223481"/>
              <a:gd name="connsiteX12-127" fmla="*/ 0 w 6840760"/>
              <a:gd name="connsiteY12-128" fmla="*/ 4442026 h 5223481"/>
              <a:gd name="connsiteX13-129" fmla="*/ 0 w 6840760"/>
              <a:gd name="connsiteY13-130" fmla="*/ 3701688 h 5223481"/>
              <a:gd name="connsiteX14-131" fmla="*/ 0 w 6840760"/>
              <a:gd name="connsiteY14-132" fmla="*/ 2591182 h 5223481"/>
              <a:gd name="connsiteX15-133" fmla="*/ 0 w 6840760"/>
              <a:gd name="connsiteY15-134" fmla="*/ 2591182 h 5223481"/>
              <a:gd name="connsiteX16-135" fmla="*/ 0 w 6840760"/>
              <a:gd name="connsiteY16-136" fmla="*/ 0 h 52234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6840760" h="5223481">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507524" y="5223481"/>
                </a:lnTo>
                <a:lnTo>
                  <a:pt x="4542586" y="4442026"/>
                </a:lnTo>
                <a:lnTo>
                  <a:pt x="0" y="4442026"/>
                </a:lnTo>
                <a:lnTo>
                  <a:pt x="0" y="3701688"/>
                </a:lnTo>
                <a:lnTo>
                  <a:pt x="0" y="2591182"/>
                </a:lnTo>
                <a:lnTo>
                  <a:pt x="0" y="2591182"/>
                </a:lnTo>
                <a:lnTo>
                  <a:pt x="0" y="0"/>
                </a:lnTo>
                <a:close/>
              </a:path>
            </a:pathLst>
          </a:custGeom>
          <a:solidFill>
            <a:schemeClr val="accent1"/>
          </a:solidFill>
          <a:ln>
            <a:noFill/>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dirty="0">
              <a:ln>
                <a:noFill/>
              </a:ln>
              <a:solidFill>
                <a:schemeClr val="bg1"/>
              </a:solidFill>
              <a:effectLst/>
              <a:latin typeface="Arial" panose="020B0604020202020204"/>
              <a:ea typeface="ヒラギノ角ゴ ProN W3" charset="0"/>
              <a:cs typeface="ヒラギノ角ゴ ProN W3" charset="0"/>
              <a:sym typeface="Gill Sans" charset="0"/>
            </a:endParaRPr>
          </a:p>
        </p:txBody>
      </p:sp>
      <p:sp>
        <p:nvSpPr>
          <p:cNvPr id="15" name="Text Placeholder 12"/>
          <p:cNvSpPr>
            <a:spLocks noGrp="1"/>
          </p:cNvSpPr>
          <p:nvPr>
            <p:ph type="body" sz="quarter" idx="38" hasCustomPrompt="1"/>
          </p:nvPr>
        </p:nvSpPr>
        <p:spPr>
          <a:xfrm>
            <a:off x="9167664" y="2609528"/>
            <a:ext cx="6133890" cy="792088"/>
          </a:xfrm>
          <a:prstGeom prst="rect">
            <a:avLst/>
          </a:prstGeom>
        </p:spPr>
        <p:txBody>
          <a:bodyPr vert="horz" anchor="b"/>
          <a:lstStyle>
            <a:lvl1pPr marL="0" indent="0">
              <a:buNone/>
              <a:defRPr sz="4400">
                <a:solidFill>
                  <a:schemeClr val="tx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7" name="Rectangular Callout 3"/>
          <p:cNvSpPr/>
          <p:nvPr userDrawn="1"/>
        </p:nvSpPr>
        <p:spPr bwMode="auto">
          <a:xfrm rot="10800000">
            <a:off x="1368425" y="9234264"/>
            <a:ext cx="6840760" cy="2841223"/>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1" fmla="*/ 0 w 6840760"/>
              <a:gd name="connsiteY0-2" fmla="*/ 0 h 4997279"/>
              <a:gd name="connsiteX1-3" fmla="*/ 3990443 w 6840760"/>
              <a:gd name="connsiteY1-4" fmla="*/ 0 h 4997279"/>
              <a:gd name="connsiteX2-5" fmla="*/ 3990443 w 6840760"/>
              <a:gd name="connsiteY2-6" fmla="*/ 0 h 4997279"/>
              <a:gd name="connsiteX3-7" fmla="*/ 5700633 w 6840760"/>
              <a:gd name="connsiteY3-8" fmla="*/ 0 h 4997279"/>
              <a:gd name="connsiteX4-9" fmla="*/ 6840760 w 6840760"/>
              <a:gd name="connsiteY4-10" fmla="*/ 0 h 4997279"/>
              <a:gd name="connsiteX5-11" fmla="*/ 6840760 w 6840760"/>
              <a:gd name="connsiteY5-12" fmla="*/ 2591182 h 4997279"/>
              <a:gd name="connsiteX6-13" fmla="*/ 6840760 w 6840760"/>
              <a:gd name="connsiteY6-14" fmla="*/ 2591182 h 4997279"/>
              <a:gd name="connsiteX7-15" fmla="*/ 6840760 w 6840760"/>
              <a:gd name="connsiteY7-16" fmla="*/ 3701688 h 4997279"/>
              <a:gd name="connsiteX8-17" fmla="*/ 6840760 w 6840760"/>
              <a:gd name="connsiteY8-18" fmla="*/ 4442026 h 4997279"/>
              <a:gd name="connsiteX9-19" fmla="*/ 5700633 w 6840760"/>
              <a:gd name="connsiteY9-20" fmla="*/ 4442026 h 4997279"/>
              <a:gd name="connsiteX10-21" fmla="*/ 3430846 w 6840760"/>
              <a:gd name="connsiteY10-22" fmla="*/ 4997279 h 4997279"/>
              <a:gd name="connsiteX11-23" fmla="*/ 4542586 w 6840760"/>
              <a:gd name="connsiteY11-24" fmla="*/ 4442026 h 4997279"/>
              <a:gd name="connsiteX12-25" fmla="*/ 0 w 6840760"/>
              <a:gd name="connsiteY12-26" fmla="*/ 4442026 h 4997279"/>
              <a:gd name="connsiteX13-27" fmla="*/ 0 w 6840760"/>
              <a:gd name="connsiteY13-28" fmla="*/ 3701688 h 4997279"/>
              <a:gd name="connsiteX14-29" fmla="*/ 0 w 6840760"/>
              <a:gd name="connsiteY14-30" fmla="*/ 2591182 h 4997279"/>
              <a:gd name="connsiteX15-31" fmla="*/ 0 w 6840760"/>
              <a:gd name="connsiteY15-32" fmla="*/ 2591182 h 4997279"/>
              <a:gd name="connsiteX16-33" fmla="*/ 0 w 6840760"/>
              <a:gd name="connsiteY16-34" fmla="*/ 0 h 4997279"/>
              <a:gd name="connsiteX0-35" fmla="*/ 0 w 6840760"/>
              <a:gd name="connsiteY0-36" fmla="*/ 0 h 4969668"/>
              <a:gd name="connsiteX1-37" fmla="*/ 3990443 w 6840760"/>
              <a:gd name="connsiteY1-38" fmla="*/ 0 h 4969668"/>
              <a:gd name="connsiteX2-39" fmla="*/ 3990443 w 6840760"/>
              <a:gd name="connsiteY2-40" fmla="*/ 0 h 4969668"/>
              <a:gd name="connsiteX3-41" fmla="*/ 5700633 w 6840760"/>
              <a:gd name="connsiteY3-42" fmla="*/ 0 h 4969668"/>
              <a:gd name="connsiteX4-43" fmla="*/ 6840760 w 6840760"/>
              <a:gd name="connsiteY4-44" fmla="*/ 0 h 4969668"/>
              <a:gd name="connsiteX5-45" fmla="*/ 6840760 w 6840760"/>
              <a:gd name="connsiteY5-46" fmla="*/ 2591182 h 4969668"/>
              <a:gd name="connsiteX6-47" fmla="*/ 6840760 w 6840760"/>
              <a:gd name="connsiteY6-48" fmla="*/ 2591182 h 4969668"/>
              <a:gd name="connsiteX7-49" fmla="*/ 6840760 w 6840760"/>
              <a:gd name="connsiteY7-50" fmla="*/ 3701688 h 4969668"/>
              <a:gd name="connsiteX8-51" fmla="*/ 6840760 w 6840760"/>
              <a:gd name="connsiteY8-52" fmla="*/ 4442026 h 4969668"/>
              <a:gd name="connsiteX9-53" fmla="*/ 5700633 w 6840760"/>
              <a:gd name="connsiteY9-54" fmla="*/ 4442026 h 4969668"/>
              <a:gd name="connsiteX10-55" fmla="*/ 4314274 w 6840760"/>
              <a:gd name="connsiteY10-56" fmla="*/ 4969668 h 4969668"/>
              <a:gd name="connsiteX11-57" fmla="*/ 4542586 w 6840760"/>
              <a:gd name="connsiteY11-58" fmla="*/ 4442026 h 4969668"/>
              <a:gd name="connsiteX12-59" fmla="*/ 0 w 6840760"/>
              <a:gd name="connsiteY12-60" fmla="*/ 4442026 h 4969668"/>
              <a:gd name="connsiteX13-61" fmla="*/ 0 w 6840760"/>
              <a:gd name="connsiteY13-62" fmla="*/ 3701688 h 4969668"/>
              <a:gd name="connsiteX14-63" fmla="*/ 0 w 6840760"/>
              <a:gd name="connsiteY14-64" fmla="*/ 2591182 h 4969668"/>
              <a:gd name="connsiteX15-65" fmla="*/ 0 w 6840760"/>
              <a:gd name="connsiteY15-66" fmla="*/ 2591182 h 4969668"/>
              <a:gd name="connsiteX16-67" fmla="*/ 0 w 6840760"/>
              <a:gd name="connsiteY16-68" fmla="*/ 0 h 4969668"/>
              <a:gd name="connsiteX0-69" fmla="*/ 0 w 6840760"/>
              <a:gd name="connsiteY0-70" fmla="*/ 0 h 4969668"/>
              <a:gd name="connsiteX1-71" fmla="*/ 3990443 w 6840760"/>
              <a:gd name="connsiteY1-72" fmla="*/ 0 h 4969668"/>
              <a:gd name="connsiteX2-73" fmla="*/ 3990443 w 6840760"/>
              <a:gd name="connsiteY2-74" fmla="*/ 0 h 4969668"/>
              <a:gd name="connsiteX3-75" fmla="*/ 5700633 w 6840760"/>
              <a:gd name="connsiteY3-76" fmla="*/ 0 h 4969668"/>
              <a:gd name="connsiteX4-77" fmla="*/ 6840760 w 6840760"/>
              <a:gd name="connsiteY4-78" fmla="*/ 0 h 4969668"/>
              <a:gd name="connsiteX5-79" fmla="*/ 6840760 w 6840760"/>
              <a:gd name="connsiteY5-80" fmla="*/ 2591182 h 4969668"/>
              <a:gd name="connsiteX6-81" fmla="*/ 6840760 w 6840760"/>
              <a:gd name="connsiteY6-82" fmla="*/ 2591182 h 4969668"/>
              <a:gd name="connsiteX7-83" fmla="*/ 6840760 w 6840760"/>
              <a:gd name="connsiteY7-84" fmla="*/ 3701688 h 4969668"/>
              <a:gd name="connsiteX8-85" fmla="*/ 6840760 w 6840760"/>
              <a:gd name="connsiteY8-86" fmla="*/ 4442026 h 4969668"/>
              <a:gd name="connsiteX9-87" fmla="*/ 5120883 w 6840760"/>
              <a:gd name="connsiteY9-88" fmla="*/ 4497249 h 4969668"/>
              <a:gd name="connsiteX10-89" fmla="*/ 4314274 w 6840760"/>
              <a:gd name="connsiteY10-90" fmla="*/ 4969668 h 4969668"/>
              <a:gd name="connsiteX11-91" fmla="*/ 4542586 w 6840760"/>
              <a:gd name="connsiteY11-92" fmla="*/ 4442026 h 4969668"/>
              <a:gd name="connsiteX12-93" fmla="*/ 0 w 6840760"/>
              <a:gd name="connsiteY12-94" fmla="*/ 4442026 h 4969668"/>
              <a:gd name="connsiteX13-95" fmla="*/ 0 w 6840760"/>
              <a:gd name="connsiteY13-96" fmla="*/ 3701688 h 4969668"/>
              <a:gd name="connsiteX14-97" fmla="*/ 0 w 6840760"/>
              <a:gd name="connsiteY14-98" fmla="*/ 2591182 h 4969668"/>
              <a:gd name="connsiteX15-99" fmla="*/ 0 w 6840760"/>
              <a:gd name="connsiteY15-100" fmla="*/ 2591182 h 4969668"/>
              <a:gd name="connsiteX16-101" fmla="*/ 0 w 6840760"/>
              <a:gd name="connsiteY16-102" fmla="*/ 0 h 4969668"/>
              <a:gd name="connsiteX0-103" fmla="*/ 0 w 6840760"/>
              <a:gd name="connsiteY0-104" fmla="*/ 0 h 5223481"/>
              <a:gd name="connsiteX1-105" fmla="*/ 3990443 w 6840760"/>
              <a:gd name="connsiteY1-106" fmla="*/ 0 h 5223481"/>
              <a:gd name="connsiteX2-107" fmla="*/ 3990443 w 6840760"/>
              <a:gd name="connsiteY2-108" fmla="*/ 0 h 5223481"/>
              <a:gd name="connsiteX3-109" fmla="*/ 5700633 w 6840760"/>
              <a:gd name="connsiteY3-110" fmla="*/ 0 h 5223481"/>
              <a:gd name="connsiteX4-111" fmla="*/ 6840760 w 6840760"/>
              <a:gd name="connsiteY4-112" fmla="*/ 0 h 5223481"/>
              <a:gd name="connsiteX5-113" fmla="*/ 6840760 w 6840760"/>
              <a:gd name="connsiteY5-114" fmla="*/ 2591182 h 5223481"/>
              <a:gd name="connsiteX6-115" fmla="*/ 6840760 w 6840760"/>
              <a:gd name="connsiteY6-116" fmla="*/ 2591182 h 5223481"/>
              <a:gd name="connsiteX7-117" fmla="*/ 6840760 w 6840760"/>
              <a:gd name="connsiteY7-118" fmla="*/ 3701688 h 5223481"/>
              <a:gd name="connsiteX8-119" fmla="*/ 6840760 w 6840760"/>
              <a:gd name="connsiteY8-120" fmla="*/ 4442026 h 5223481"/>
              <a:gd name="connsiteX9-121" fmla="*/ 5120883 w 6840760"/>
              <a:gd name="connsiteY9-122" fmla="*/ 4497249 h 5223481"/>
              <a:gd name="connsiteX10-123" fmla="*/ 4507524 w 6840760"/>
              <a:gd name="connsiteY10-124" fmla="*/ 5223481 h 5223481"/>
              <a:gd name="connsiteX11-125" fmla="*/ 4542586 w 6840760"/>
              <a:gd name="connsiteY11-126" fmla="*/ 4442026 h 5223481"/>
              <a:gd name="connsiteX12-127" fmla="*/ 0 w 6840760"/>
              <a:gd name="connsiteY12-128" fmla="*/ 4442026 h 5223481"/>
              <a:gd name="connsiteX13-129" fmla="*/ 0 w 6840760"/>
              <a:gd name="connsiteY13-130" fmla="*/ 3701688 h 5223481"/>
              <a:gd name="connsiteX14-131" fmla="*/ 0 w 6840760"/>
              <a:gd name="connsiteY14-132" fmla="*/ 2591182 h 5223481"/>
              <a:gd name="connsiteX15-133" fmla="*/ 0 w 6840760"/>
              <a:gd name="connsiteY15-134" fmla="*/ 2591182 h 5223481"/>
              <a:gd name="connsiteX16-135" fmla="*/ 0 w 6840760"/>
              <a:gd name="connsiteY16-136" fmla="*/ 0 h 52234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6840760" h="5223481">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507524" y="5223481"/>
                </a:lnTo>
                <a:lnTo>
                  <a:pt x="4542586" y="4442026"/>
                </a:lnTo>
                <a:lnTo>
                  <a:pt x="0" y="4442026"/>
                </a:lnTo>
                <a:lnTo>
                  <a:pt x="0" y="3701688"/>
                </a:lnTo>
                <a:lnTo>
                  <a:pt x="0" y="2591182"/>
                </a:lnTo>
                <a:lnTo>
                  <a:pt x="0" y="2591182"/>
                </a:lnTo>
                <a:lnTo>
                  <a:pt x="0" y="0"/>
                </a:lnTo>
                <a:close/>
              </a:path>
            </a:pathLst>
          </a:custGeom>
          <a:solidFill>
            <a:schemeClr val="accent2"/>
          </a:solidFill>
          <a:ln>
            <a:noFill/>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dirty="0">
              <a:ln>
                <a:noFill/>
              </a:ln>
              <a:solidFill>
                <a:srgbClr val="000000"/>
              </a:solidFill>
              <a:effectLst/>
              <a:latin typeface="Arial" panose="020B0604020202020204"/>
              <a:ea typeface="ヒラギノ角ゴ ProN W3" charset="0"/>
              <a:cs typeface="ヒラギノ角ゴ ProN W3" charset="0"/>
              <a:sym typeface="Gill Sans" charset="0"/>
            </a:endParaRPr>
          </a:p>
        </p:txBody>
      </p:sp>
      <p:sp>
        <p:nvSpPr>
          <p:cNvPr id="18" name="Text Placeholder 12"/>
          <p:cNvSpPr>
            <a:spLocks noGrp="1"/>
          </p:cNvSpPr>
          <p:nvPr>
            <p:ph type="body" sz="quarter" idx="39" hasCustomPrompt="1"/>
          </p:nvPr>
        </p:nvSpPr>
        <p:spPr>
          <a:xfrm>
            <a:off x="1728465" y="2609528"/>
            <a:ext cx="6133890" cy="792088"/>
          </a:xfrm>
          <a:prstGeom prst="rect">
            <a:avLst/>
          </a:prstGeom>
        </p:spPr>
        <p:txBody>
          <a:bodyPr vert="horz" anchor="b"/>
          <a:lstStyle>
            <a:lvl1pPr marL="0" indent="0">
              <a:buNone/>
              <a:defRPr sz="4400">
                <a:solidFill>
                  <a:schemeClr val="tx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9" name="Text Placeholder 12"/>
          <p:cNvSpPr>
            <a:spLocks noGrp="1"/>
          </p:cNvSpPr>
          <p:nvPr>
            <p:ph type="body" sz="quarter" idx="40"/>
          </p:nvPr>
        </p:nvSpPr>
        <p:spPr>
          <a:xfrm>
            <a:off x="9167664" y="3689647"/>
            <a:ext cx="6133890" cy="6158533"/>
          </a:xfrm>
          <a:prstGeom prst="rect">
            <a:avLst/>
          </a:prstGeom>
        </p:spPr>
        <p:txBody>
          <a:bodyPr vert="horz" anchor="t"/>
          <a:lstStyle>
            <a:lvl1pPr marL="457200" indent="-457200" algn="l">
              <a:lnSpc>
                <a:spcPct val="100000"/>
              </a:lnSpc>
              <a:spcBef>
                <a:spcPts val="2600"/>
              </a:spcBef>
              <a:buClr>
                <a:schemeClr val="accent2"/>
              </a:buClr>
              <a:buSzPct val="107000"/>
              <a:buFont typeface="Wingdings" panose="05000000000000000000" pitchFamily="2" charset="2"/>
              <a:buChar char=""/>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0" name="Text Placeholder 12"/>
          <p:cNvSpPr>
            <a:spLocks noGrp="1"/>
          </p:cNvSpPr>
          <p:nvPr>
            <p:ph type="body" sz="quarter" idx="41"/>
          </p:nvPr>
        </p:nvSpPr>
        <p:spPr>
          <a:xfrm>
            <a:off x="1678832" y="3689647"/>
            <a:ext cx="6133890" cy="6158533"/>
          </a:xfrm>
          <a:prstGeom prst="rect">
            <a:avLst/>
          </a:prstGeom>
        </p:spPr>
        <p:txBody>
          <a:bodyPr vert="horz" anchor="t"/>
          <a:lstStyle>
            <a:lvl1pPr marL="457200" indent="-457200" algn="l">
              <a:lnSpc>
                <a:spcPct val="100000"/>
              </a:lnSpc>
              <a:spcBef>
                <a:spcPts val="2600"/>
              </a:spcBef>
              <a:buClr>
                <a:schemeClr val="accent2"/>
              </a:buClr>
              <a:buSzPct val="107000"/>
              <a:buFont typeface="Wingdings" panose="05000000000000000000" pitchFamily="2" charset="2"/>
              <a:buChar char=""/>
              <a:defRPr sz="320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1" name="Text Placeholder 12"/>
          <p:cNvSpPr>
            <a:spLocks noGrp="1"/>
          </p:cNvSpPr>
          <p:nvPr>
            <p:ph type="body" sz="quarter" idx="42" hasCustomPrompt="1"/>
          </p:nvPr>
        </p:nvSpPr>
        <p:spPr>
          <a:xfrm>
            <a:off x="9311680" y="9915248"/>
            <a:ext cx="5976664" cy="1872208"/>
          </a:xfrm>
          <a:prstGeom prst="rect">
            <a:avLst/>
          </a:prstGeom>
        </p:spPr>
        <p:txBody>
          <a:bodyPr vert="horz" anchor="ctr"/>
          <a:lstStyle>
            <a:lvl1pPr marL="0" indent="0" algn="ctr">
              <a:lnSpc>
                <a:spcPct val="100000"/>
              </a:lnSpc>
              <a:buNone/>
              <a:defRPr sz="12000" spc="0">
                <a:solidFill>
                  <a:srgbClr val="FFFFFF"/>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22" name="Text Placeholder 12"/>
          <p:cNvSpPr>
            <a:spLocks noGrp="1"/>
          </p:cNvSpPr>
          <p:nvPr>
            <p:ph type="body" sz="quarter" idx="43" hasCustomPrompt="1"/>
          </p:nvPr>
        </p:nvSpPr>
        <p:spPr>
          <a:xfrm>
            <a:off x="1822848" y="9915248"/>
            <a:ext cx="5976664" cy="1872208"/>
          </a:xfrm>
          <a:prstGeom prst="rect">
            <a:avLst/>
          </a:prstGeom>
        </p:spPr>
        <p:txBody>
          <a:bodyPr vert="horz" anchor="ctr"/>
          <a:lstStyle>
            <a:lvl1pPr marL="0" indent="0" algn="ctr">
              <a:lnSpc>
                <a:spcPct val="100000"/>
              </a:lnSpc>
              <a:buNone/>
              <a:defRPr sz="12000" spc="0">
                <a:solidFill>
                  <a:schemeClr val="bg1"/>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cxnSp>
        <p:nvCxnSpPr>
          <p:cNvPr id="23" name="Straight Connector 22"/>
          <p:cNvCxnSpPr/>
          <p:nvPr userDrawn="1"/>
        </p:nvCxnSpPr>
        <p:spPr bwMode="auto">
          <a:xfrm>
            <a:off x="1750840" y="3545632"/>
            <a:ext cx="6048672" cy="0"/>
          </a:xfrm>
          <a:prstGeom prst="line">
            <a:avLst/>
          </a:prstGeom>
          <a:solidFill>
            <a:srgbClr val="ECB100"/>
          </a:solidFill>
          <a:ln w="76200" cap="flat" cmpd="sng" algn="ctr">
            <a:solidFill>
              <a:srgbClr val="464646"/>
            </a:solidFill>
            <a:prstDash val="solid"/>
            <a:round/>
            <a:headEnd type="none" w="med" len="med"/>
            <a:tailEnd type="none" w="med" len="med"/>
          </a:ln>
          <a:effectLst/>
        </p:spPr>
      </p:cxnSp>
      <p:cxnSp>
        <p:nvCxnSpPr>
          <p:cNvPr id="24" name="Straight Connector 23"/>
          <p:cNvCxnSpPr/>
          <p:nvPr userDrawn="1"/>
        </p:nvCxnSpPr>
        <p:spPr bwMode="auto">
          <a:xfrm>
            <a:off x="9169252" y="3545632"/>
            <a:ext cx="6048672" cy="0"/>
          </a:xfrm>
          <a:prstGeom prst="line">
            <a:avLst/>
          </a:prstGeom>
          <a:solidFill>
            <a:srgbClr val="ECB100"/>
          </a:solidFill>
          <a:ln w="76200" cap="flat" cmpd="sng" algn="ctr">
            <a:solidFill>
              <a:srgbClr val="464646"/>
            </a:solidFill>
            <a:prstDash val="solid"/>
            <a:round/>
            <a:headEnd type="none" w="med" len="med"/>
            <a:tailEnd type="none" w="med" len="med"/>
          </a:ln>
          <a:effectLst/>
        </p:spPr>
      </p:cxnSp>
      <p:cxnSp>
        <p:nvCxnSpPr>
          <p:cNvPr id="25" name="Straight Connector 24"/>
          <p:cNvCxnSpPr/>
          <p:nvPr userDrawn="1"/>
        </p:nvCxnSpPr>
        <p:spPr bwMode="auto">
          <a:xfrm>
            <a:off x="16656496" y="3545632"/>
            <a:ext cx="6048672" cy="0"/>
          </a:xfrm>
          <a:prstGeom prst="line">
            <a:avLst/>
          </a:prstGeom>
          <a:solidFill>
            <a:srgbClr val="ECB100"/>
          </a:solidFill>
          <a:ln w="76200" cap="flat" cmpd="sng" algn="ctr">
            <a:solidFill>
              <a:srgbClr val="464646"/>
            </a:solidFill>
            <a:prstDash val="solid"/>
            <a:round/>
            <a:headEnd type="none" w="med" len="med"/>
            <a:tailEnd type="none" w="med" len="med"/>
          </a:ln>
          <a:effectLst/>
        </p:spPr>
      </p:cxnSp>
      <p:sp>
        <p:nvSpPr>
          <p:cNvPr id="30"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32"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obile devices">
    <p:spTree>
      <p:nvGrpSpPr>
        <p:cNvPr id="1" name=""/>
        <p:cNvGrpSpPr/>
        <p:nvPr/>
      </p:nvGrpSpPr>
      <p:grpSpPr>
        <a:xfrm>
          <a:off x="0" y="0"/>
          <a:ext cx="0" cy="0"/>
          <a:chOff x="0" y="0"/>
          <a:chExt cx="0" cy="0"/>
        </a:xfrm>
      </p:grpSpPr>
      <p:pic>
        <p:nvPicPr>
          <p:cNvPr id="5" name="Picture 4" descr="Realistic_PadMiniTrsp_Bl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7071" y="2934394"/>
            <a:ext cx="7322841" cy="10188302"/>
          </a:xfrm>
          <a:prstGeom prst="rect">
            <a:avLst/>
          </a:prstGeom>
        </p:spPr>
      </p:pic>
      <p:sp>
        <p:nvSpPr>
          <p:cNvPr id="10" name="Picture Placeholder 22"/>
          <p:cNvSpPr>
            <a:spLocks noGrp="1"/>
          </p:cNvSpPr>
          <p:nvPr>
            <p:ph type="pic" sz="quarter" idx="39"/>
          </p:nvPr>
        </p:nvSpPr>
        <p:spPr>
          <a:xfrm>
            <a:off x="5207224" y="3761656"/>
            <a:ext cx="5328592" cy="6484618"/>
          </a:xfrm>
          <a:prstGeom prst="rect">
            <a:avLst/>
          </a:prstGeom>
          <a:ln>
            <a:solidFill>
              <a:srgbClr val="3C3B35"/>
            </a:solidFill>
          </a:ln>
        </p:spPr>
        <p:txBody>
          <a:bodyPr vert="horz" anchor="ctr"/>
          <a:lstStyle>
            <a:lvl1pPr>
              <a:defRPr sz="4000">
                <a:solidFill>
                  <a:srgbClr val="3E3E3E"/>
                </a:solidFill>
                <a:latin typeface="Arial" panose="020B0604020202020204"/>
                <a:cs typeface="Arial" panose="020B0604020202020204"/>
              </a:defRPr>
            </a:lvl1pPr>
          </a:lstStyle>
          <a:p>
            <a:endParaRPr lang="en-US" dirty="0"/>
          </a:p>
        </p:txBody>
      </p:sp>
      <p:pic>
        <p:nvPicPr>
          <p:cNvPr id="6" name="Picture 5" descr="Realistic_IPhoneTrsp_Blac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2848" y="5022626"/>
            <a:ext cx="4063571" cy="6915692"/>
          </a:xfrm>
          <a:prstGeom prst="rect">
            <a:avLst/>
          </a:prstGeom>
        </p:spPr>
      </p:pic>
      <p:sp>
        <p:nvSpPr>
          <p:cNvPr id="9" name="Picture Placeholder 7"/>
          <p:cNvSpPr>
            <a:spLocks noGrp="1"/>
          </p:cNvSpPr>
          <p:nvPr>
            <p:ph type="pic" sz="quarter" idx="38"/>
          </p:nvPr>
        </p:nvSpPr>
        <p:spPr>
          <a:xfrm>
            <a:off x="2470920" y="6174754"/>
            <a:ext cx="2582929" cy="4514150"/>
          </a:xfrm>
          <a:prstGeom prst="rect">
            <a:avLst/>
          </a:prstGeom>
          <a:ln>
            <a:solidFill>
              <a:schemeClr val="tx1"/>
            </a:solidFill>
          </a:ln>
        </p:spPr>
        <p:txBody>
          <a:bodyPr vert="horz" anchor="ctr"/>
          <a:lstStyle>
            <a:lvl1pPr>
              <a:defRPr sz="4000">
                <a:solidFill>
                  <a:srgbClr val="3E3E3E"/>
                </a:solidFill>
                <a:latin typeface="Arial" panose="020B0604020202020204"/>
                <a:cs typeface="Arial" panose="020B0604020202020204"/>
              </a:defRPr>
            </a:lvl1pPr>
          </a:lstStyle>
          <a:p>
            <a:endParaRPr lang="en-US" dirty="0"/>
          </a:p>
        </p:txBody>
      </p:sp>
      <p:sp>
        <p:nvSpPr>
          <p:cNvPr id="15" name="Text Placeholder 12"/>
          <p:cNvSpPr>
            <a:spLocks noGrp="1"/>
          </p:cNvSpPr>
          <p:nvPr>
            <p:ph type="body" sz="quarter" idx="48" hasCustomPrompt="1"/>
          </p:nvPr>
        </p:nvSpPr>
        <p:spPr>
          <a:xfrm>
            <a:off x="12201706" y="7191272"/>
            <a:ext cx="9918846" cy="863476"/>
          </a:xfrm>
          <a:prstGeom prst="rect">
            <a:avLst/>
          </a:prstGeom>
        </p:spPr>
        <p:txBody>
          <a:bodyPr vert="horz" anchor="b"/>
          <a:lstStyle>
            <a:lvl1pPr marL="0" indent="0" algn="l">
              <a:buNone/>
              <a:defRPr sz="3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6" name="Text Placeholder 12"/>
          <p:cNvSpPr>
            <a:spLocks noGrp="1"/>
          </p:cNvSpPr>
          <p:nvPr>
            <p:ph type="body" sz="quarter" idx="49"/>
          </p:nvPr>
        </p:nvSpPr>
        <p:spPr>
          <a:xfrm>
            <a:off x="12201706" y="8068751"/>
            <a:ext cx="9904232" cy="3454911"/>
          </a:xfrm>
          <a:prstGeom prst="rect">
            <a:avLst/>
          </a:prstGeom>
        </p:spPr>
        <p:txBody>
          <a:bodyPr vert="horz" numCol="1" anchor="t"/>
          <a:lstStyle>
            <a:lvl1pPr marL="457200" indent="-457200" algn="l">
              <a:lnSpc>
                <a:spcPct val="100000"/>
              </a:lnSpc>
              <a:spcBef>
                <a:spcPts val="2600"/>
              </a:spcBef>
              <a:buClr>
                <a:schemeClr val="accent2"/>
              </a:buClr>
              <a:buSzPct val="107000"/>
              <a:buFont typeface="Wingdings" panose="05000000000000000000" pitchFamily="2" charset="2"/>
              <a:buChar char=""/>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0" name="Text Placeholder 12"/>
          <p:cNvSpPr>
            <a:spLocks noGrp="1"/>
          </p:cNvSpPr>
          <p:nvPr>
            <p:ph type="body" sz="quarter" idx="50" hasCustomPrompt="1"/>
          </p:nvPr>
        </p:nvSpPr>
        <p:spPr>
          <a:xfrm>
            <a:off x="12201706" y="2609528"/>
            <a:ext cx="9918846" cy="863476"/>
          </a:xfrm>
          <a:prstGeom prst="rect">
            <a:avLst/>
          </a:prstGeom>
        </p:spPr>
        <p:txBody>
          <a:bodyPr vert="horz" anchor="b"/>
          <a:lstStyle>
            <a:lvl1pPr marL="0" indent="0" algn="l">
              <a:buNone/>
              <a:defRPr sz="3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1" name="Text Placeholder 12"/>
          <p:cNvSpPr>
            <a:spLocks noGrp="1"/>
          </p:cNvSpPr>
          <p:nvPr>
            <p:ph type="body" sz="quarter" idx="51"/>
          </p:nvPr>
        </p:nvSpPr>
        <p:spPr>
          <a:xfrm>
            <a:off x="12201706" y="3502936"/>
            <a:ext cx="9904232" cy="3407476"/>
          </a:xfrm>
          <a:prstGeom prst="rect">
            <a:avLst/>
          </a:prstGeom>
        </p:spPr>
        <p:txBody>
          <a:bodyPr vert="horz" numCol="1" anchor="t"/>
          <a:lstStyle>
            <a:lvl1pPr marL="457200" indent="-457200" algn="l">
              <a:lnSpc>
                <a:spcPct val="100000"/>
              </a:lnSpc>
              <a:spcBef>
                <a:spcPts val="2600"/>
              </a:spcBef>
              <a:buClr>
                <a:schemeClr val="accent2"/>
              </a:buClr>
              <a:buSzPct val="107000"/>
              <a:buFont typeface="Wingdings" panose="05000000000000000000" pitchFamily="2" charset="2"/>
              <a:buChar char=""/>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9"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22" name="Rectangle 3"/>
          <p:cNvSpPr/>
          <p:nvPr userDrawn="1"/>
        </p:nvSpPr>
        <p:spPr bwMode="auto">
          <a:xfrm rot="5400000" flipH="1" flipV="1">
            <a:off x="17128624" y="1993384"/>
            <a:ext cx="207872" cy="10081120"/>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46310 w 3117639"/>
              <a:gd name="connsiteY0-116" fmla="*/ 0 h 3812511"/>
              <a:gd name="connsiteX1-117" fmla="*/ 3099211 w 3117639"/>
              <a:gd name="connsiteY1-118" fmla="*/ 72761 h 3812511"/>
              <a:gd name="connsiteX2-119" fmla="*/ 3117639 w 3117639"/>
              <a:gd name="connsiteY2-120" fmla="*/ 3771250 h 3812511"/>
              <a:gd name="connsiteX3-121" fmla="*/ 0 w 3117639"/>
              <a:gd name="connsiteY3-122" fmla="*/ 3812511 h 3812511"/>
              <a:gd name="connsiteX4-123" fmla="*/ 25789 w 3117639"/>
              <a:gd name="connsiteY4-124" fmla="*/ 1543606 h 3812511"/>
              <a:gd name="connsiteX5-125" fmla="*/ 46310 w 3117639"/>
              <a:gd name="connsiteY5-126" fmla="*/ 0 h 3812511"/>
              <a:gd name="connsiteX0-127" fmla="*/ 46310 w 3117639"/>
              <a:gd name="connsiteY0-128" fmla="*/ 0 h 3812511"/>
              <a:gd name="connsiteX1-129" fmla="*/ 3099211 w 3117639"/>
              <a:gd name="connsiteY1-130" fmla="*/ 3230 h 3812511"/>
              <a:gd name="connsiteX2-131" fmla="*/ 3117639 w 3117639"/>
              <a:gd name="connsiteY2-132" fmla="*/ 3771250 h 3812511"/>
              <a:gd name="connsiteX3-133" fmla="*/ 0 w 3117639"/>
              <a:gd name="connsiteY3-134" fmla="*/ 3812511 h 3812511"/>
              <a:gd name="connsiteX4-135" fmla="*/ 25789 w 3117639"/>
              <a:gd name="connsiteY4-136" fmla="*/ 1543606 h 3812511"/>
              <a:gd name="connsiteX5-137" fmla="*/ 46310 w 3117639"/>
              <a:gd name="connsiteY5-138" fmla="*/ 0 h 38125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17639" h="3812511">
                <a:moveTo>
                  <a:pt x="46310" y="0"/>
                </a:moveTo>
                <a:lnTo>
                  <a:pt x="3099211" y="3230"/>
                </a:lnTo>
                <a:cubicBezTo>
                  <a:pt x="3105353" y="1273142"/>
                  <a:pt x="3111497" y="2501338"/>
                  <a:pt x="3117639" y="3771250"/>
                </a:cubicBezTo>
                <a:lnTo>
                  <a:pt x="0" y="3812511"/>
                </a:lnTo>
                <a:cubicBezTo>
                  <a:pt x="13706" y="3136990"/>
                  <a:pt x="12083" y="2219127"/>
                  <a:pt x="25789" y="1543606"/>
                </a:cubicBezTo>
                <a:cubicBezTo>
                  <a:pt x="31324" y="1498640"/>
                  <a:pt x="2291" y="526060"/>
                  <a:pt x="46310" y="0"/>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ind Map">
    <p:spTree>
      <p:nvGrpSpPr>
        <p:cNvPr id="1" name=""/>
        <p:cNvGrpSpPr/>
        <p:nvPr/>
      </p:nvGrpSpPr>
      <p:grpSpPr>
        <a:xfrm>
          <a:off x="0" y="0"/>
          <a:ext cx="0" cy="0"/>
          <a:chOff x="0" y="0"/>
          <a:chExt cx="0" cy="0"/>
        </a:xfrm>
      </p:grpSpPr>
      <p:sp>
        <p:nvSpPr>
          <p:cNvPr id="20" name="Line 11"/>
          <p:cNvSpPr>
            <a:spLocks noChangeShapeType="1"/>
          </p:cNvSpPr>
          <p:nvPr userDrawn="1"/>
        </p:nvSpPr>
        <p:spPr bwMode="auto">
          <a:xfrm rot="10800000">
            <a:off x="13560152" y="3905671"/>
            <a:ext cx="216024" cy="3585741"/>
          </a:xfrm>
          <a:prstGeom prst="line">
            <a:avLst/>
          </a:prstGeom>
          <a:noFill/>
          <a:ln w="44450" cap="sq" cmpd="sng">
            <a:solidFill>
              <a:srgbClr val="7F7F7F"/>
            </a:solidFill>
            <a:prstDash val="sysDot"/>
            <a:round/>
            <a:headEnd type="none" w="med" len="med"/>
            <a:tailEnd type="none" w="med" len="med"/>
          </a:ln>
        </p:spPr>
        <p:txBody>
          <a:bodyPr lIns="0" tIns="0" rIns="0" bIns="0"/>
          <a:lstStyle/>
          <a:p>
            <a:endParaRPr lang="en-US">
              <a:latin typeface="nevis Bold"/>
              <a:cs typeface="nevis Bold"/>
            </a:endParaRPr>
          </a:p>
        </p:txBody>
      </p:sp>
      <p:sp>
        <p:nvSpPr>
          <p:cNvPr id="21" name="Line 13"/>
          <p:cNvSpPr>
            <a:spLocks noChangeShapeType="1"/>
          </p:cNvSpPr>
          <p:nvPr userDrawn="1"/>
        </p:nvSpPr>
        <p:spPr bwMode="auto">
          <a:xfrm>
            <a:off x="2182888" y="4121696"/>
            <a:ext cx="2952328" cy="1296144"/>
          </a:xfrm>
          <a:prstGeom prst="line">
            <a:avLst/>
          </a:prstGeom>
          <a:noFill/>
          <a:ln w="44450" cap="sq" cmpd="sng">
            <a:solidFill>
              <a:srgbClr val="7F7F7F"/>
            </a:solidFill>
            <a:prstDash val="sysDot"/>
            <a:round/>
            <a:headEnd type="none" w="med" len="med"/>
            <a:tailEnd type="none" w="med" len="med"/>
          </a:ln>
        </p:spPr>
        <p:txBody>
          <a:bodyPr lIns="0" tIns="0" rIns="0" bIns="0"/>
          <a:lstStyle/>
          <a:p>
            <a:endParaRPr lang="en-US">
              <a:latin typeface="nevis Bold"/>
              <a:cs typeface="nevis Bold"/>
            </a:endParaRPr>
          </a:p>
        </p:txBody>
      </p:sp>
      <p:sp>
        <p:nvSpPr>
          <p:cNvPr id="47" name="Line 8"/>
          <p:cNvSpPr>
            <a:spLocks noChangeShapeType="1"/>
          </p:cNvSpPr>
          <p:nvPr userDrawn="1"/>
        </p:nvSpPr>
        <p:spPr bwMode="auto">
          <a:xfrm rot="10800000" flipH="1">
            <a:off x="13848184" y="6281934"/>
            <a:ext cx="2880320" cy="1080121"/>
          </a:xfrm>
          <a:prstGeom prst="line">
            <a:avLst/>
          </a:prstGeom>
          <a:noFill/>
          <a:ln w="44450" cap="sq" cmpd="sng">
            <a:solidFill>
              <a:srgbClr val="7F7F7F"/>
            </a:solidFill>
            <a:prstDash val="sysDot"/>
            <a:round/>
            <a:headEnd type="none" w="med" len="med"/>
            <a:tailEnd type="none" w="med" len="med"/>
          </a:ln>
        </p:spPr>
        <p:txBody>
          <a:bodyPr lIns="0" tIns="0" rIns="0" bIns="0"/>
          <a:lstStyle/>
          <a:p>
            <a:endParaRPr lang="en-US">
              <a:latin typeface="nevis Bold"/>
              <a:cs typeface="nevis Bold"/>
            </a:endParaRPr>
          </a:p>
        </p:txBody>
      </p:sp>
      <p:sp>
        <p:nvSpPr>
          <p:cNvPr id="14" name="Line 9"/>
          <p:cNvSpPr>
            <a:spLocks noChangeShapeType="1"/>
          </p:cNvSpPr>
          <p:nvPr userDrawn="1"/>
        </p:nvSpPr>
        <p:spPr bwMode="auto">
          <a:xfrm>
            <a:off x="9527704" y="6137920"/>
            <a:ext cx="4248472" cy="1296144"/>
          </a:xfrm>
          <a:prstGeom prst="line">
            <a:avLst/>
          </a:prstGeom>
          <a:noFill/>
          <a:ln w="44450" cap="sq" cmpd="sng">
            <a:solidFill>
              <a:srgbClr val="7F7F7F"/>
            </a:solidFill>
            <a:prstDash val="sysDot"/>
            <a:round/>
            <a:headEnd type="none" w="med" len="med"/>
            <a:tailEnd type="none" w="med" len="med"/>
          </a:ln>
        </p:spPr>
        <p:txBody>
          <a:bodyPr lIns="0" tIns="0" rIns="0" bIns="0"/>
          <a:lstStyle/>
          <a:p>
            <a:endParaRPr lang="en-US">
              <a:latin typeface="nevis Bold"/>
              <a:cs typeface="nevis Bold"/>
            </a:endParaRPr>
          </a:p>
        </p:txBody>
      </p:sp>
      <p:sp>
        <p:nvSpPr>
          <p:cNvPr id="15" name="Line 12"/>
          <p:cNvSpPr>
            <a:spLocks noChangeShapeType="1"/>
          </p:cNvSpPr>
          <p:nvPr userDrawn="1"/>
        </p:nvSpPr>
        <p:spPr bwMode="auto">
          <a:xfrm>
            <a:off x="5135216" y="5417840"/>
            <a:ext cx="4392488" cy="936104"/>
          </a:xfrm>
          <a:prstGeom prst="line">
            <a:avLst/>
          </a:prstGeom>
          <a:noFill/>
          <a:ln w="44450" cap="sq" cmpd="sng">
            <a:solidFill>
              <a:srgbClr val="7F7F7F"/>
            </a:solidFill>
            <a:prstDash val="sysDot"/>
            <a:round/>
            <a:headEnd type="none" w="med" len="med"/>
            <a:tailEnd type="none" w="med" len="med"/>
          </a:ln>
        </p:spPr>
        <p:txBody>
          <a:bodyPr lIns="0" tIns="0" rIns="0" bIns="0"/>
          <a:lstStyle/>
          <a:p>
            <a:endParaRPr lang="en-US">
              <a:latin typeface="nevis Bold"/>
              <a:cs typeface="nevis Bold"/>
            </a:endParaRPr>
          </a:p>
        </p:txBody>
      </p:sp>
      <p:sp>
        <p:nvSpPr>
          <p:cNvPr id="17" name="Line 7"/>
          <p:cNvSpPr>
            <a:spLocks noChangeShapeType="1"/>
          </p:cNvSpPr>
          <p:nvPr userDrawn="1"/>
        </p:nvSpPr>
        <p:spPr bwMode="auto">
          <a:xfrm rot="10800000">
            <a:off x="13776176" y="7434064"/>
            <a:ext cx="1728192" cy="2952328"/>
          </a:xfrm>
          <a:prstGeom prst="line">
            <a:avLst/>
          </a:prstGeom>
          <a:noFill/>
          <a:ln w="44450" cap="sq" cmpd="sng">
            <a:solidFill>
              <a:srgbClr val="7F7F7F"/>
            </a:solidFill>
            <a:prstDash val="sysDot"/>
            <a:round/>
            <a:headEnd type="none" w="med" len="med"/>
            <a:tailEnd type="none" w="med" len="med"/>
          </a:ln>
        </p:spPr>
        <p:txBody>
          <a:bodyPr lIns="0" tIns="0" rIns="0" bIns="0"/>
          <a:lstStyle/>
          <a:p>
            <a:endParaRPr lang="en-US">
              <a:latin typeface="nevis Bold"/>
              <a:cs typeface="nevis Bold"/>
            </a:endParaRPr>
          </a:p>
        </p:txBody>
      </p:sp>
      <p:sp>
        <p:nvSpPr>
          <p:cNvPr id="18" name="Line 8"/>
          <p:cNvSpPr>
            <a:spLocks noChangeShapeType="1"/>
          </p:cNvSpPr>
          <p:nvPr userDrawn="1"/>
        </p:nvSpPr>
        <p:spPr bwMode="auto">
          <a:xfrm rot="10800000" flipH="1">
            <a:off x="10895856" y="7491412"/>
            <a:ext cx="2952328" cy="2678955"/>
          </a:xfrm>
          <a:prstGeom prst="line">
            <a:avLst/>
          </a:prstGeom>
          <a:noFill/>
          <a:ln w="44450" cap="sq" cmpd="sng">
            <a:solidFill>
              <a:srgbClr val="7F7F7F"/>
            </a:solidFill>
            <a:prstDash val="sysDot"/>
            <a:round/>
            <a:headEnd type="none" w="med" len="med"/>
            <a:tailEnd type="none" w="med" len="med"/>
          </a:ln>
        </p:spPr>
        <p:txBody>
          <a:bodyPr lIns="0" tIns="0" rIns="0" bIns="0"/>
          <a:lstStyle/>
          <a:p>
            <a:endParaRPr lang="en-US">
              <a:latin typeface="nevis Bold"/>
              <a:cs typeface="nevis Bold"/>
            </a:endParaRPr>
          </a:p>
        </p:txBody>
      </p:sp>
      <p:sp>
        <p:nvSpPr>
          <p:cNvPr id="19" name="Line 10"/>
          <p:cNvSpPr>
            <a:spLocks noChangeShapeType="1"/>
          </p:cNvSpPr>
          <p:nvPr userDrawn="1"/>
        </p:nvSpPr>
        <p:spPr bwMode="auto">
          <a:xfrm rot="10800000">
            <a:off x="5135216" y="5417838"/>
            <a:ext cx="1584176" cy="4032449"/>
          </a:xfrm>
          <a:prstGeom prst="line">
            <a:avLst/>
          </a:prstGeom>
          <a:noFill/>
          <a:ln w="44450" cap="sq" cmpd="sng">
            <a:solidFill>
              <a:srgbClr val="7F7F7F"/>
            </a:solidFill>
            <a:prstDash val="sysDot"/>
            <a:round/>
            <a:headEnd type="none" w="med" len="med"/>
            <a:tailEnd type="none" w="med" len="med"/>
          </a:ln>
        </p:spPr>
        <p:txBody>
          <a:bodyPr lIns="0" tIns="0" rIns="0" bIns="0"/>
          <a:lstStyle/>
          <a:p>
            <a:endParaRPr lang="en-US">
              <a:latin typeface="nevis Bold"/>
              <a:cs typeface="nevis Bold"/>
            </a:endParaRPr>
          </a:p>
        </p:txBody>
      </p:sp>
      <p:sp>
        <p:nvSpPr>
          <p:cNvPr id="22" name="Line 14"/>
          <p:cNvSpPr>
            <a:spLocks noChangeShapeType="1"/>
          </p:cNvSpPr>
          <p:nvPr userDrawn="1"/>
        </p:nvSpPr>
        <p:spPr bwMode="auto">
          <a:xfrm rot="10800000" flipH="1">
            <a:off x="2902968" y="5417839"/>
            <a:ext cx="2232247" cy="2736303"/>
          </a:xfrm>
          <a:prstGeom prst="line">
            <a:avLst/>
          </a:prstGeom>
          <a:noFill/>
          <a:ln w="44450" cap="sq" cmpd="sng">
            <a:solidFill>
              <a:srgbClr val="7F7F7F"/>
            </a:solidFill>
            <a:prstDash val="sysDot"/>
            <a:round/>
            <a:headEnd type="none" w="med" len="med"/>
            <a:tailEnd type="none" w="med" len="med"/>
          </a:ln>
        </p:spPr>
        <p:txBody>
          <a:bodyPr lIns="0" tIns="0" rIns="0" bIns="0"/>
          <a:lstStyle/>
          <a:p>
            <a:endParaRPr lang="en-US">
              <a:latin typeface="nevis Bold"/>
              <a:cs typeface="nevis Bold"/>
            </a:endParaRPr>
          </a:p>
        </p:txBody>
      </p:sp>
      <p:sp>
        <p:nvSpPr>
          <p:cNvPr id="61" name="Oval 1"/>
          <p:cNvSpPr/>
          <p:nvPr userDrawn="1"/>
        </p:nvSpPr>
        <p:spPr bwMode="auto">
          <a:xfrm rot="10800000" flipV="1">
            <a:off x="12251313" y="5921896"/>
            <a:ext cx="3037032" cy="2851318"/>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4"/>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2" name="Oval 1"/>
          <p:cNvSpPr/>
          <p:nvPr userDrawn="1"/>
        </p:nvSpPr>
        <p:spPr bwMode="auto">
          <a:xfrm rot="11108416">
            <a:off x="3767064" y="4022710"/>
            <a:ext cx="2957701" cy="2907298"/>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chemeClr val="accent4"/>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3" name="Oval 1"/>
          <p:cNvSpPr/>
          <p:nvPr userDrawn="1"/>
        </p:nvSpPr>
        <p:spPr bwMode="auto">
          <a:xfrm>
            <a:off x="7295456" y="3977680"/>
            <a:ext cx="4541896" cy="4464496"/>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4" name="Oval 1"/>
          <p:cNvSpPr/>
          <p:nvPr userDrawn="1"/>
        </p:nvSpPr>
        <p:spPr bwMode="auto">
          <a:xfrm flipV="1">
            <a:off x="14567835" y="9378280"/>
            <a:ext cx="2147545" cy="201622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5" name="Oval 1"/>
          <p:cNvSpPr/>
          <p:nvPr userDrawn="1"/>
        </p:nvSpPr>
        <p:spPr bwMode="auto">
          <a:xfrm flipV="1">
            <a:off x="15648384" y="5345832"/>
            <a:ext cx="2147545" cy="201622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6" name="Oval 1"/>
          <p:cNvSpPr/>
          <p:nvPr userDrawn="1"/>
        </p:nvSpPr>
        <p:spPr bwMode="auto">
          <a:xfrm flipV="1">
            <a:off x="12480032" y="2897560"/>
            <a:ext cx="2147545" cy="201622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7" name="Oval 1"/>
          <p:cNvSpPr/>
          <p:nvPr userDrawn="1"/>
        </p:nvSpPr>
        <p:spPr bwMode="auto">
          <a:xfrm flipV="1">
            <a:off x="9815736" y="9162256"/>
            <a:ext cx="2147545" cy="201622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8" name="Oval 1"/>
          <p:cNvSpPr/>
          <p:nvPr userDrawn="1"/>
        </p:nvSpPr>
        <p:spPr bwMode="auto">
          <a:xfrm flipV="1">
            <a:off x="5639272" y="8442176"/>
            <a:ext cx="2147545" cy="201622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9" name="Oval 1"/>
          <p:cNvSpPr/>
          <p:nvPr userDrawn="1"/>
        </p:nvSpPr>
        <p:spPr bwMode="auto">
          <a:xfrm flipV="1">
            <a:off x="1835543" y="7218040"/>
            <a:ext cx="2147545" cy="201622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0" name="Oval 1"/>
          <p:cNvSpPr/>
          <p:nvPr userDrawn="1"/>
        </p:nvSpPr>
        <p:spPr bwMode="auto">
          <a:xfrm flipV="1">
            <a:off x="1030760" y="3041576"/>
            <a:ext cx="2147545" cy="201622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2" name="Rectangle 3"/>
          <p:cNvSpPr/>
          <p:nvPr userDrawn="1"/>
        </p:nvSpPr>
        <p:spPr bwMode="auto">
          <a:xfrm flipV="1">
            <a:off x="18312680" y="7002016"/>
            <a:ext cx="5040560" cy="4241229"/>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01131"/>
              <a:gd name="connsiteY0-152" fmla="*/ 38487 h 3868690"/>
              <a:gd name="connsiteX1-153" fmla="*/ 3099212 w 3101131"/>
              <a:gd name="connsiteY1-154" fmla="*/ 0 h 3868690"/>
              <a:gd name="connsiteX2-155" fmla="*/ 3100380 w 3101131"/>
              <a:gd name="connsiteY2-156" fmla="*/ 3868690 h 3868690"/>
              <a:gd name="connsiteX3-157" fmla="*/ 0 w 3101131"/>
              <a:gd name="connsiteY3-158" fmla="*/ 3850998 h 3868690"/>
              <a:gd name="connsiteX4-159" fmla="*/ 25789 w 3101131"/>
              <a:gd name="connsiteY4-160" fmla="*/ 1582093 h 3868690"/>
              <a:gd name="connsiteX5-161" fmla="*/ 46310 w 3101131"/>
              <a:gd name="connsiteY5-162" fmla="*/ 38487 h 386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01131" h="3868690">
                <a:moveTo>
                  <a:pt x="46310" y="38487"/>
                </a:moveTo>
                <a:lnTo>
                  <a:pt x="3099212" y="0"/>
                </a:lnTo>
                <a:cubicBezTo>
                  <a:pt x="3105354" y="1269912"/>
                  <a:pt x="3094238" y="2598778"/>
                  <a:pt x="3100380" y="3868690"/>
                </a:cubicBezTo>
                <a:lnTo>
                  <a:pt x="0" y="3850998"/>
                </a:lnTo>
                <a:cubicBezTo>
                  <a:pt x="13706" y="3175477"/>
                  <a:pt x="12083" y="1875172"/>
                  <a:pt x="25789" y="1582093"/>
                </a:cubicBezTo>
                <a:cubicBezTo>
                  <a:pt x="48975" y="1595965"/>
                  <a:pt x="2291" y="564547"/>
                  <a:pt x="46310" y="38487"/>
                </a:cubicBezTo>
                <a:close/>
              </a:path>
            </a:pathLst>
          </a:custGeom>
          <a:solidFill>
            <a:srgbClr val="2FA2A7"/>
          </a:solidFill>
          <a:ln>
            <a:noFill/>
          </a:ln>
          <a:effectLst>
            <a:outerShdw blurRad="38100" dist="38100" dir="564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9" name="Rectangle 3"/>
          <p:cNvSpPr/>
          <p:nvPr userDrawn="1"/>
        </p:nvSpPr>
        <p:spPr bwMode="auto">
          <a:xfrm flipV="1">
            <a:off x="18312680" y="2321496"/>
            <a:ext cx="5040560" cy="4241229"/>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142892 w 3214221"/>
              <a:gd name="connsiteY0-116" fmla="*/ 38487 h 3850998"/>
              <a:gd name="connsiteX1-117" fmla="*/ 3195794 w 3214221"/>
              <a:gd name="connsiteY1-118" fmla="*/ 0 h 3850998"/>
              <a:gd name="connsiteX2-119" fmla="*/ 3214221 w 3214221"/>
              <a:gd name="connsiteY2-120" fmla="*/ 3809737 h 3850998"/>
              <a:gd name="connsiteX3-121" fmla="*/ 96582 w 3214221"/>
              <a:gd name="connsiteY3-122" fmla="*/ 3850998 h 3850998"/>
              <a:gd name="connsiteX4-123" fmla="*/ 122371 w 3214221"/>
              <a:gd name="connsiteY4-124" fmla="*/ 1582093 h 3850998"/>
              <a:gd name="connsiteX5-125" fmla="*/ 142892 w 3214221"/>
              <a:gd name="connsiteY5-126" fmla="*/ 38487 h 3850998"/>
              <a:gd name="connsiteX0-127" fmla="*/ 46310 w 3117639"/>
              <a:gd name="connsiteY0-128" fmla="*/ 38487 h 3850998"/>
              <a:gd name="connsiteX1-129" fmla="*/ 3099212 w 3117639"/>
              <a:gd name="connsiteY1-130" fmla="*/ 0 h 3850998"/>
              <a:gd name="connsiteX2-131" fmla="*/ 3117639 w 3117639"/>
              <a:gd name="connsiteY2-132" fmla="*/ 3809737 h 3850998"/>
              <a:gd name="connsiteX3-133" fmla="*/ 0 w 3117639"/>
              <a:gd name="connsiteY3-134" fmla="*/ 3850998 h 3850998"/>
              <a:gd name="connsiteX4-135" fmla="*/ 25789 w 3117639"/>
              <a:gd name="connsiteY4-136" fmla="*/ 1582093 h 3850998"/>
              <a:gd name="connsiteX5-137" fmla="*/ 46310 w 3117639"/>
              <a:gd name="connsiteY5-138" fmla="*/ 38487 h 3850998"/>
              <a:gd name="connsiteX0-139" fmla="*/ 46310 w 3117639"/>
              <a:gd name="connsiteY0-140" fmla="*/ 38487 h 3850998"/>
              <a:gd name="connsiteX1-141" fmla="*/ 3099212 w 3117639"/>
              <a:gd name="connsiteY1-142" fmla="*/ 0 h 3850998"/>
              <a:gd name="connsiteX2-143" fmla="*/ 3117639 w 3117639"/>
              <a:gd name="connsiteY2-144" fmla="*/ 3809737 h 3850998"/>
              <a:gd name="connsiteX3-145" fmla="*/ 0 w 3117639"/>
              <a:gd name="connsiteY3-146" fmla="*/ 3850998 h 3850998"/>
              <a:gd name="connsiteX4-147" fmla="*/ 25789 w 3117639"/>
              <a:gd name="connsiteY4-148" fmla="*/ 1582093 h 3850998"/>
              <a:gd name="connsiteX5-149" fmla="*/ 46310 w 3117639"/>
              <a:gd name="connsiteY5-150" fmla="*/ 38487 h 3850998"/>
              <a:gd name="connsiteX0-151" fmla="*/ 46310 w 3101131"/>
              <a:gd name="connsiteY0-152" fmla="*/ 38487 h 3868690"/>
              <a:gd name="connsiteX1-153" fmla="*/ 3099212 w 3101131"/>
              <a:gd name="connsiteY1-154" fmla="*/ 0 h 3868690"/>
              <a:gd name="connsiteX2-155" fmla="*/ 3100380 w 3101131"/>
              <a:gd name="connsiteY2-156" fmla="*/ 3868690 h 3868690"/>
              <a:gd name="connsiteX3-157" fmla="*/ 0 w 3101131"/>
              <a:gd name="connsiteY3-158" fmla="*/ 3850998 h 3868690"/>
              <a:gd name="connsiteX4-159" fmla="*/ 25789 w 3101131"/>
              <a:gd name="connsiteY4-160" fmla="*/ 1582093 h 3868690"/>
              <a:gd name="connsiteX5-161" fmla="*/ 46310 w 3101131"/>
              <a:gd name="connsiteY5-162" fmla="*/ 38487 h 386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01131" h="3868690">
                <a:moveTo>
                  <a:pt x="46310" y="38487"/>
                </a:moveTo>
                <a:lnTo>
                  <a:pt x="3099212" y="0"/>
                </a:lnTo>
                <a:cubicBezTo>
                  <a:pt x="3105354" y="1269912"/>
                  <a:pt x="3094238" y="2598778"/>
                  <a:pt x="3100380" y="3868690"/>
                </a:cubicBezTo>
                <a:lnTo>
                  <a:pt x="0" y="3850998"/>
                </a:lnTo>
                <a:cubicBezTo>
                  <a:pt x="13706" y="3175477"/>
                  <a:pt x="12083" y="1875172"/>
                  <a:pt x="25789" y="1582093"/>
                </a:cubicBezTo>
                <a:cubicBezTo>
                  <a:pt x="48975" y="1595965"/>
                  <a:pt x="2291" y="564547"/>
                  <a:pt x="46310" y="38487"/>
                </a:cubicBezTo>
                <a:close/>
              </a:path>
            </a:pathLst>
          </a:custGeom>
          <a:solidFill>
            <a:srgbClr val="2FA2A7"/>
          </a:solidFill>
          <a:ln>
            <a:noFill/>
          </a:ln>
          <a:effectLst>
            <a:outerShdw blurRad="38100" dist="38100" dir="564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5" name="Text Placeholder 12"/>
          <p:cNvSpPr>
            <a:spLocks noGrp="1"/>
          </p:cNvSpPr>
          <p:nvPr>
            <p:ph type="body" sz="quarter" idx="27" hasCustomPrompt="1"/>
          </p:nvPr>
        </p:nvSpPr>
        <p:spPr>
          <a:xfrm>
            <a:off x="7511480" y="4568180"/>
            <a:ext cx="4032448" cy="3096344"/>
          </a:xfrm>
          <a:prstGeom prst="rect">
            <a:avLst/>
          </a:prstGeom>
        </p:spPr>
        <p:txBody>
          <a:bodyPr vert="horz" anchor="ctr"/>
          <a:lstStyle>
            <a:lvl1pPr marL="0" indent="0" algn="ctr">
              <a:buNone/>
              <a:defRPr sz="60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6" name="Text Placeholder 12"/>
          <p:cNvSpPr>
            <a:spLocks noGrp="1"/>
          </p:cNvSpPr>
          <p:nvPr>
            <p:ph type="body" sz="quarter" idx="28" hasCustomPrompt="1"/>
          </p:nvPr>
        </p:nvSpPr>
        <p:spPr>
          <a:xfrm>
            <a:off x="12336017" y="6281936"/>
            <a:ext cx="2880320" cy="2160240"/>
          </a:xfrm>
          <a:prstGeom prst="rect">
            <a:avLst/>
          </a:prstGeom>
        </p:spPr>
        <p:txBody>
          <a:bodyPr vert="horz" anchor="ctr"/>
          <a:lstStyle>
            <a:lvl1pPr marL="0" indent="0" algn="ctr">
              <a:buNone/>
              <a:defRPr sz="48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7" name="Text Placeholder 12"/>
          <p:cNvSpPr>
            <a:spLocks noGrp="1"/>
          </p:cNvSpPr>
          <p:nvPr>
            <p:ph type="body" sz="quarter" idx="29" hasCustomPrompt="1"/>
          </p:nvPr>
        </p:nvSpPr>
        <p:spPr>
          <a:xfrm>
            <a:off x="3767064" y="4251276"/>
            <a:ext cx="2808313" cy="2160240"/>
          </a:xfrm>
          <a:prstGeom prst="rect">
            <a:avLst/>
          </a:prstGeom>
        </p:spPr>
        <p:txBody>
          <a:bodyPr vert="horz" anchor="ctr"/>
          <a:lstStyle>
            <a:lvl1pPr marL="0" indent="0" algn="ctr">
              <a:buNone/>
              <a:defRPr sz="48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2" name="Text Placeholder 12"/>
          <p:cNvSpPr>
            <a:spLocks noGrp="1"/>
          </p:cNvSpPr>
          <p:nvPr>
            <p:ph type="body" sz="quarter" idx="21" hasCustomPrompt="1"/>
          </p:nvPr>
        </p:nvSpPr>
        <p:spPr>
          <a:xfrm>
            <a:off x="1250213" y="3545632"/>
            <a:ext cx="1796771" cy="1019789"/>
          </a:xfrm>
          <a:prstGeom prst="rect">
            <a:avLst/>
          </a:prstGeom>
        </p:spPr>
        <p:txBody>
          <a:bodyPr vert="horz" anchor="ctr"/>
          <a:lstStyle>
            <a:lvl1pPr marL="0" indent="0" algn="ctr">
              <a:buNone/>
              <a:defRPr sz="280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3" name="Text Placeholder 12"/>
          <p:cNvSpPr>
            <a:spLocks noGrp="1"/>
          </p:cNvSpPr>
          <p:nvPr>
            <p:ph type="body" sz="quarter" idx="22" hasCustomPrompt="1"/>
          </p:nvPr>
        </p:nvSpPr>
        <p:spPr>
          <a:xfrm>
            <a:off x="2011801" y="7750968"/>
            <a:ext cx="1796771" cy="1019789"/>
          </a:xfrm>
          <a:prstGeom prst="rect">
            <a:avLst/>
          </a:prstGeom>
        </p:spPr>
        <p:txBody>
          <a:bodyPr vert="horz" anchor="ctr"/>
          <a:lstStyle>
            <a:lvl1pPr marL="0" indent="0" algn="ctr">
              <a:buNone/>
              <a:defRPr sz="280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4" name="Text Placeholder 12"/>
          <p:cNvSpPr>
            <a:spLocks noGrp="1"/>
          </p:cNvSpPr>
          <p:nvPr>
            <p:ph type="body" sz="quarter" idx="23" hasCustomPrompt="1"/>
          </p:nvPr>
        </p:nvSpPr>
        <p:spPr>
          <a:xfrm>
            <a:off x="5813789" y="9032676"/>
            <a:ext cx="1796771" cy="1019789"/>
          </a:xfrm>
          <a:prstGeom prst="rect">
            <a:avLst/>
          </a:prstGeom>
          <a:ln>
            <a:noFill/>
          </a:ln>
        </p:spPr>
        <p:txBody>
          <a:bodyPr vert="horz" anchor="ctr"/>
          <a:lstStyle>
            <a:lvl1pPr marL="0" indent="0" algn="ctr">
              <a:buNone/>
              <a:defRPr sz="280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5" name="Text Placeholder 12"/>
          <p:cNvSpPr>
            <a:spLocks noGrp="1"/>
          </p:cNvSpPr>
          <p:nvPr>
            <p:ph type="body" sz="quarter" idx="24" hasCustomPrompt="1"/>
          </p:nvPr>
        </p:nvSpPr>
        <p:spPr>
          <a:xfrm>
            <a:off x="10004689" y="9738320"/>
            <a:ext cx="1796771" cy="1019789"/>
          </a:xfrm>
          <a:prstGeom prst="rect">
            <a:avLst/>
          </a:prstGeom>
        </p:spPr>
        <p:txBody>
          <a:bodyPr vert="horz" anchor="ctr"/>
          <a:lstStyle>
            <a:lvl1pPr marL="0" indent="0" algn="ctr">
              <a:buNone/>
              <a:defRPr sz="280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6" name="Text Placeholder 12"/>
          <p:cNvSpPr>
            <a:spLocks noGrp="1"/>
          </p:cNvSpPr>
          <p:nvPr>
            <p:ph type="body" sz="quarter" idx="25" hasCustomPrompt="1"/>
          </p:nvPr>
        </p:nvSpPr>
        <p:spPr>
          <a:xfrm>
            <a:off x="14715709" y="9886738"/>
            <a:ext cx="1796771" cy="1019789"/>
          </a:xfrm>
          <a:prstGeom prst="rect">
            <a:avLst/>
          </a:prstGeom>
          <a:noFill/>
        </p:spPr>
        <p:txBody>
          <a:bodyPr vert="horz" anchor="ctr"/>
          <a:lstStyle>
            <a:lvl1pPr marL="0" indent="0" algn="ctr">
              <a:buNone/>
              <a:defRPr sz="280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7" name="Text Placeholder 12"/>
          <p:cNvSpPr>
            <a:spLocks noGrp="1"/>
          </p:cNvSpPr>
          <p:nvPr>
            <p:ph type="body" sz="quarter" idx="26" hasCustomPrompt="1"/>
          </p:nvPr>
        </p:nvSpPr>
        <p:spPr>
          <a:xfrm>
            <a:off x="15792400" y="5777880"/>
            <a:ext cx="1796771" cy="1019789"/>
          </a:xfrm>
          <a:prstGeom prst="rect">
            <a:avLst/>
          </a:prstGeom>
        </p:spPr>
        <p:txBody>
          <a:bodyPr vert="horz" anchor="ctr"/>
          <a:lstStyle>
            <a:lvl1pPr marL="0" indent="0" algn="ctr">
              <a:buNone/>
              <a:defRPr sz="280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0" name="Text Placeholder 12"/>
          <p:cNvSpPr>
            <a:spLocks noGrp="1"/>
          </p:cNvSpPr>
          <p:nvPr>
            <p:ph type="body" sz="quarter" idx="30"/>
          </p:nvPr>
        </p:nvSpPr>
        <p:spPr>
          <a:xfrm>
            <a:off x="18456696" y="3113583"/>
            <a:ext cx="4774652" cy="3382865"/>
          </a:xfrm>
          <a:prstGeom prst="rect">
            <a:avLst/>
          </a:prstGeom>
        </p:spPr>
        <p:txBody>
          <a:bodyPr vert="horz" anchor="t"/>
          <a:lstStyle>
            <a:lvl1pPr marL="457200" indent="-457200" algn="l">
              <a:lnSpc>
                <a:spcPct val="100000"/>
              </a:lnSpc>
              <a:spcBef>
                <a:spcPts val="3500"/>
              </a:spcBef>
              <a:buClr>
                <a:schemeClr val="bg1"/>
              </a:buClr>
              <a:buSzPct val="107000"/>
              <a:buFont typeface="Wingdings" panose="05000000000000000000" pitchFamily="2" charset="2"/>
              <a:buChar char=""/>
              <a:defRPr sz="2800">
                <a:solidFill>
                  <a:schemeClr val="bg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1" name="Text Placeholder 12"/>
          <p:cNvSpPr>
            <a:spLocks noGrp="1"/>
          </p:cNvSpPr>
          <p:nvPr>
            <p:ph type="body" sz="quarter" idx="17" hasCustomPrompt="1"/>
          </p:nvPr>
        </p:nvSpPr>
        <p:spPr>
          <a:xfrm>
            <a:off x="18456696" y="2465512"/>
            <a:ext cx="4711574" cy="576064"/>
          </a:xfrm>
          <a:prstGeom prst="rect">
            <a:avLst/>
          </a:prstGeom>
        </p:spPr>
        <p:txBody>
          <a:bodyPr vert="horz" anchor="t"/>
          <a:lstStyle>
            <a:lvl1pPr marL="0" indent="0" algn="l">
              <a:buNone/>
              <a:defRPr sz="32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48" name="Text Placeholder 12"/>
          <p:cNvSpPr>
            <a:spLocks noGrp="1"/>
          </p:cNvSpPr>
          <p:nvPr>
            <p:ph type="body" sz="quarter" idx="33" hasCustomPrompt="1"/>
          </p:nvPr>
        </p:nvSpPr>
        <p:spPr>
          <a:xfrm>
            <a:off x="12696056" y="3329608"/>
            <a:ext cx="1796771" cy="1019789"/>
          </a:xfrm>
          <a:prstGeom prst="rect">
            <a:avLst/>
          </a:prstGeom>
        </p:spPr>
        <p:txBody>
          <a:bodyPr vert="horz" anchor="ctr"/>
          <a:lstStyle>
            <a:lvl1pPr marL="0" indent="0" algn="ctr">
              <a:buNone/>
              <a:defRPr sz="280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0" name="Text Placeholder 12"/>
          <p:cNvSpPr>
            <a:spLocks noGrp="1"/>
          </p:cNvSpPr>
          <p:nvPr>
            <p:ph type="body" sz="quarter" idx="34"/>
          </p:nvPr>
        </p:nvSpPr>
        <p:spPr>
          <a:xfrm>
            <a:off x="18456696" y="7795614"/>
            <a:ext cx="4774652" cy="3382865"/>
          </a:xfrm>
          <a:prstGeom prst="rect">
            <a:avLst/>
          </a:prstGeom>
        </p:spPr>
        <p:txBody>
          <a:bodyPr vert="horz" anchor="t"/>
          <a:lstStyle>
            <a:lvl1pPr marL="457200" indent="-457200" algn="l">
              <a:lnSpc>
                <a:spcPct val="100000"/>
              </a:lnSpc>
              <a:spcBef>
                <a:spcPts val="3500"/>
              </a:spcBef>
              <a:buClr>
                <a:schemeClr val="bg1"/>
              </a:buClr>
              <a:buSzPct val="107000"/>
              <a:buFont typeface="Wingdings" panose="05000000000000000000" pitchFamily="2" charset="2"/>
              <a:buChar char=""/>
              <a:defRPr sz="2800">
                <a:solidFill>
                  <a:schemeClr val="bg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1" name="Text Placeholder 12"/>
          <p:cNvSpPr>
            <a:spLocks noGrp="1"/>
          </p:cNvSpPr>
          <p:nvPr>
            <p:ph type="body" sz="quarter" idx="35" hasCustomPrompt="1"/>
          </p:nvPr>
        </p:nvSpPr>
        <p:spPr>
          <a:xfrm>
            <a:off x="18456696" y="7147543"/>
            <a:ext cx="4711574" cy="574553"/>
          </a:xfrm>
          <a:prstGeom prst="rect">
            <a:avLst/>
          </a:prstGeom>
        </p:spPr>
        <p:txBody>
          <a:bodyPr vert="horz" anchor="t"/>
          <a:lstStyle>
            <a:lvl1pPr marL="0" indent="0" algn="l">
              <a:buNone/>
              <a:defRPr sz="32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39"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63"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tarburst Spokes Chart">
    <p:spTree>
      <p:nvGrpSpPr>
        <p:cNvPr id="1" name=""/>
        <p:cNvGrpSpPr/>
        <p:nvPr/>
      </p:nvGrpSpPr>
      <p:grpSpPr>
        <a:xfrm>
          <a:off x="0" y="0"/>
          <a:ext cx="0" cy="0"/>
          <a:chOff x="0" y="0"/>
          <a:chExt cx="0" cy="0"/>
        </a:xfrm>
      </p:grpSpPr>
      <p:sp>
        <p:nvSpPr>
          <p:cNvPr id="74" name="Line 14"/>
          <p:cNvSpPr>
            <a:spLocks noChangeShapeType="1"/>
          </p:cNvSpPr>
          <p:nvPr userDrawn="1"/>
        </p:nvSpPr>
        <p:spPr bwMode="auto">
          <a:xfrm rot="10800000" flipH="1">
            <a:off x="7308151" y="4254147"/>
            <a:ext cx="5688632" cy="1944216"/>
          </a:xfrm>
          <a:prstGeom prst="line">
            <a:avLst/>
          </a:prstGeom>
          <a:noFill/>
          <a:ln w="44450" cap="sq" cmpd="sng">
            <a:solidFill>
              <a:srgbClr val="7F7F7F"/>
            </a:solidFill>
            <a:prstDash val="sysDot"/>
            <a:round/>
            <a:headEnd type="none" w="med" len="med"/>
            <a:tailEnd type="none" w="med" len="med"/>
          </a:ln>
        </p:spPr>
        <p:txBody>
          <a:bodyPr lIns="0" tIns="0" rIns="0" bIns="0"/>
          <a:lstStyle/>
          <a:p>
            <a:endParaRPr lang="en-US">
              <a:latin typeface="nevis Bold"/>
              <a:cs typeface="nevis Bold"/>
            </a:endParaRPr>
          </a:p>
        </p:txBody>
      </p:sp>
      <p:sp>
        <p:nvSpPr>
          <p:cNvPr id="71" name="Line 14"/>
          <p:cNvSpPr>
            <a:spLocks noChangeShapeType="1"/>
          </p:cNvSpPr>
          <p:nvPr userDrawn="1"/>
        </p:nvSpPr>
        <p:spPr bwMode="auto">
          <a:xfrm rot="10800000" flipH="1" flipV="1">
            <a:off x="7236143" y="6126354"/>
            <a:ext cx="5040560" cy="432049"/>
          </a:xfrm>
          <a:prstGeom prst="line">
            <a:avLst/>
          </a:prstGeom>
          <a:noFill/>
          <a:ln w="44450" cap="sq" cmpd="sng">
            <a:solidFill>
              <a:srgbClr val="7F7F7F"/>
            </a:solidFill>
            <a:prstDash val="sysDot"/>
            <a:round/>
            <a:headEnd type="none" w="med" len="med"/>
            <a:tailEnd type="none" w="med" len="med"/>
          </a:ln>
        </p:spPr>
        <p:txBody>
          <a:bodyPr lIns="0" tIns="0" rIns="0" bIns="0"/>
          <a:lstStyle/>
          <a:p>
            <a:endParaRPr lang="en-US">
              <a:latin typeface="nevis Bold"/>
              <a:cs typeface="nevis Bold"/>
            </a:endParaRPr>
          </a:p>
        </p:txBody>
      </p:sp>
      <p:sp>
        <p:nvSpPr>
          <p:cNvPr id="67" name="Line 14"/>
          <p:cNvSpPr>
            <a:spLocks noChangeShapeType="1"/>
          </p:cNvSpPr>
          <p:nvPr userDrawn="1"/>
        </p:nvSpPr>
        <p:spPr bwMode="auto">
          <a:xfrm rot="10800000" flipH="1">
            <a:off x="7236143" y="3246034"/>
            <a:ext cx="288032" cy="2808311"/>
          </a:xfrm>
          <a:prstGeom prst="line">
            <a:avLst/>
          </a:prstGeom>
          <a:noFill/>
          <a:ln w="44450" cap="sq" cmpd="sng">
            <a:solidFill>
              <a:srgbClr val="7F7F7F"/>
            </a:solidFill>
            <a:prstDash val="sysDot"/>
            <a:round/>
            <a:headEnd type="none" w="med" len="med"/>
            <a:tailEnd type="none" w="med" len="med"/>
          </a:ln>
        </p:spPr>
        <p:txBody>
          <a:bodyPr lIns="0" tIns="0" rIns="0" bIns="0"/>
          <a:lstStyle/>
          <a:p>
            <a:endParaRPr lang="en-US">
              <a:latin typeface="nevis Bold"/>
              <a:cs typeface="nevis Bold"/>
            </a:endParaRPr>
          </a:p>
        </p:txBody>
      </p:sp>
      <p:sp>
        <p:nvSpPr>
          <p:cNvPr id="64" name="Line 14"/>
          <p:cNvSpPr>
            <a:spLocks noChangeShapeType="1"/>
          </p:cNvSpPr>
          <p:nvPr userDrawn="1"/>
        </p:nvSpPr>
        <p:spPr bwMode="auto">
          <a:xfrm rot="10800000" flipH="1">
            <a:off x="7308151" y="3462058"/>
            <a:ext cx="3024336" cy="2592289"/>
          </a:xfrm>
          <a:prstGeom prst="line">
            <a:avLst/>
          </a:prstGeom>
          <a:noFill/>
          <a:ln w="44450" cap="sq" cmpd="sng">
            <a:solidFill>
              <a:srgbClr val="7F7F7F"/>
            </a:solidFill>
            <a:prstDash val="sysDot"/>
            <a:round/>
            <a:headEnd type="none" w="med" len="med"/>
            <a:tailEnd type="none" w="med" len="med"/>
          </a:ln>
        </p:spPr>
        <p:txBody>
          <a:bodyPr lIns="0" tIns="0" rIns="0" bIns="0"/>
          <a:lstStyle/>
          <a:p>
            <a:endParaRPr lang="en-US">
              <a:latin typeface="nevis Bold"/>
              <a:cs typeface="nevis Bold"/>
            </a:endParaRPr>
          </a:p>
        </p:txBody>
      </p:sp>
      <p:sp>
        <p:nvSpPr>
          <p:cNvPr id="45" name="Line 10"/>
          <p:cNvSpPr>
            <a:spLocks noChangeShapeType="1"/>
          </p:cNvSpPr>
          <p:nvPr userDrawn="1"/>
        </p:nvSpPr>
        <p:spPr bwMode="auto">
          <a:xfrm rot="10800000" flipH="1">
            <a:off x="3995783" y="6270370"/>
            <a:ext cx="3240360" cy="5363633"/>
          </a:xfrm>
          <a:prstGeom prst="line">
            <a:avLst/>
          </a:prstGeom>
          <a:noFill/>
          <a:ln w="44450" cap="sq" cmpd="sng">
            <a:solidFill>
              <a:srgbClr val="7F7F7F"/>
            </a:solidFill>
            <a:prstDash val="sysDot"/>
            <a:round/>
            <a:headEnd type="none" w="med" len="med"/>
            <a:tailEnd type="none" w="med" len="med"/>
          </a:ln>
        </p:spPr>
        <p:txBody>
          <a:bodyPr lIns="0" tIns="0" rIns="0" bIns="0"/>
          <a:lstStyle/>
          <a:p>
            <a:endParaRPr lang="en-US">
              <a:latin typeface="nevis Bold"/>
              <a:cs typeface="nevis Bold"/>
            </a:endParaRPr>
          </a:p>
        </p:txBody>
      </p:sp>
      <p:sp>
        <p:nvSpPr>
          <p:cNvPr id="20" name="Line 11"/>
          <p:cNvSpPr>
            <a:spLocks noChangeShapeType="1"/>
          </p:cNvSpPr>
          <p:nvPr userDrawn="1"/>
        </p:nvSpPr>
        <p:spPr bwMode="auto">
          <a:xfrm rot="10800000">
            <a:off x="7236143" y="6126354"/>
            <a:ext cx="2304256" cy="5184576"/>
          </a:xfrm>
          <a:prstGeom prst="line">
            <a:avLst/>
          </a:prstGeom>
          <a:noFill/>
          <a:ln w="44450" cap="sq" cmpd="sng">
            <a:solidFill>
              <a:srgbClr val="7F7F7F"/>
            </a:solidFill>
            <a:prstDash val="sysDot"/>
            <a:round/>
            <a:headEnd type="none" w="med" len="med"/>
            <a:tailEnd type="none" w="med" len="med"/>
          </a:ln>
        </p:spPr>
        <p:txBody>
          <a:bodyPr lIns="0" tIns="0" rIns="0" bIns="0"/>
          <a:lstStyle/>
          <a:p>
            <a:endParaRPr lang="en-US">
              <a:latin typeface="nevis Bold"/>
              <a:cs typeface="nevis Bold"/>
            </a:endParaRPr>
          </a:p>
        </p:txBody>
      </p:sp>
      <p:sp>
        <p:nvSpPr>
          <p:cNvPr id="21" name="Line 13"/>
          <p:cNvSpPr>
            <a:spLocks noChangeShapeType="1"/>
          </p:cNvSpPr>
          <p:nvPr userDrawn="1"/>
        </p:nvSpPr>
        <p:spPr bwMode="auto">
          <a:xfrm>
            <a:off x="2987671" y="4671957"/>
            <a:ext cx="4320480" cy="1440160"/>
          </a:xfrm>
          <a:prstGeom prst="line">
            <a:avLst/>
          </a:prstGeom>
          <a:noFill/>
          <a:ln w="44450" cap="sq" cmpd="sng">
            <a:solidFill>
              <a:srgbClr val="7F7F7F"/>
            </a:solidFill>
            <a:prstDash val="sysDot"/>
            <a:round/>
            <a:headEnd type="none" w="med" len="med"/>
            <a:tailEnd type="none" w="med" len="med"/>
          </a:ln>
        </p:spPr>
        <p:txBody>
          <a:bodyPr lIns="0" tIns="0" rIns="0" bIns="0"/>
          <a:lstStyle/>
          <a:p>
            <a:endParaRPr lang="en-US">
              <a:latin typeface="nevis Bold"/>
              <a:cs typeface="nevis Bold"/>
            </a:endParaRPr>
          </a:p>
        </p:txBody>
      </p:sp>
      <p:sp>
        <p:nvSpPr>
          <p:cNvPr id="47" name="Line 8"/>
          <p:cNvSpPr>
            <a:spLocks noChangeShapeType="1"/>
          </p:cNvSpPr>
          <p:nvPr userDrawn="1"/>
        </p:nvSpPr>
        <p:spPr bwMode="auto">
          <a:xfrm rot="10800000" flipH="1" flipV="1">
            <a:off x="7308151" y="6291814"/>
            <a:ext cx="6048672" cy="2642852"/>
          </a:xfrm>
          <a:prstGeom prst="line">
            <a:avLst/>
          </a:prstGeom>
          <a:noFill/>
          <a:ln w="44450" cap="sq" cmpd="sng">
            <a:solidFill>
              <a:srgbClr val="7F7F7F"/>
            </a:solidFill>
            <a:prstDash val="sysDot"/>
            <a:round/>
            <a:headEnd type="none" w="med" len="med"/>
            <a:tailEnd type="none" w="med" len="med"/>
          </a:ln>
        </p:spPr>
        <p:txBody>
          <a:bodyPr lIns="0" tIns="0" rIns="0" bIns="0"/>
          <a:lstStyle/>
          <a:p>
            <a:endParaRPr lang="en-US">
              <a:latin typeface="nevis Bold"/>
              <a:cs typeface="nevis Bold"/>
            </a:endParaRPr>
          </a:p>
        </p:txBody>
      </p:sp>
      <p:sp>
        <p:nvSpPr>
          <p:cNvPr id="14" name="Line 9"/>
          <p:cNvSpPr>
            <a:spLocks noChangeShapeType="1"/>
          </p:cNvSpPr>
          <p:nvPr userDrawn="1"/>
        </p:nvSpPr>
        <p:spPr bwMode="auto">
          <a:xfrm>
            <a:off x="7308151" y="6270371"/>
            <a:ext cx="0" cy="4464496"/>
          </a:xfrm>
          <a:prstGeom prst="line">
            <a:avLst/>
          </a:prstGeom>
          <a:noFill/>
          <a:ln w="44450" cap="sq" cmpd="sng">
            <a:solidFill>
              <a:srgbClr val="7F7F7F"/>
            </a:solidFill>
            <a:prstDash val="sysDot"/>
            <a:round/>
            <a:headEnd type="none" w="med" len="med"/>
            <a:tailEnd type="none" w="med" len="med"/>
          </a:ln>
        </p:spPr>
        <p:txBody>
          <a:bodyPr lIns="0" tIns="0" rIns="0" bIns="0"/>
          <a:lstStyle/>
          <a:p>
            <a:endParaRPr lang="en-US">
              <a:latin typeface="nevis Bold"/>
              <a:cs typeface="nevis Bold"/>
            </a:endParaRPr>
          </a:p>
        </p:txBody>
      </p:sp>
      <p:sp>
        <p:nvSpPr>
          <p:cNvPr id="15" name="Line 12"/>
          <p:cNvSpPr>
            <a:spLocks noChangeShapeType="1"/>
          </p:cNvSpPr>
          <p:nvPr userDrawn="1"/>
        </p:nvSpPr>
        <p:spPr bwMode="auto">
          <a:xfrm flipH="1">
            <a:off x="3059679" y="6301289"/>
            <a:ext cx="4104456" cy="3209441"/>
          </a:xfrm>
          <a:prstGeom prst="line">
            <a:avLst/>
          </a:prstGeom>
          <a:noFill/>
          <a:ln w="44450" cap="sq" cmpd="sng">
            <a:solidFill>
              <a:srgbClr val="7F7F7F"/>
            </a:solidFill>
            <a:prstDash val="sysDot"/>
            <a:round/>
            <a:headEnd type="none" w="med" len="med"/>
            <a:tailEnd type="none" w="med" len="med"/>
          </a:ln>
        </p:spPr>
        <p:txBody>
          <a:bodyPr lIns="0" tIns="0" rIns="0" bIns="0"/>
          <a:lstStyle/>
          <a:p>
            <a:endParaRPr lang="en-US">
              <a:latin typeface="nevis Bold"/>
              <a:cs typeface="nevis Bold"/>
            </a:endParaRPr>
          </a:p>
        </p:txBody>
      </p:sp>
      <p:sp>
        <p:nvSpPr>
          <p:cNvPr id="17" name="Line 7"/>
          <p:cNvSpPr>
            <a:spLocks noChangeShapeType="1"/>
          </p:cNvSpPr>
          <p:nvPr userDrawn="1"/>
        </p:nvSpPr>
        <p:spPr bwMode="auto">
          <a:xfrm rot="10800000">
            <a:off x="7236143" y="6198363"/>
            <a:ext cx="2736304" cy="2736304"/>
          </a:xfrm>
          <a:prstGeom prst="line">
            <a:avLst/>
          </a:prstGeom>
          <a:noFill/>
          <a:ln w="44450" cap="sq" cmpd="sng">
            <a:solidFill>
              <a:srgbClr val="7F7F7F"/>
            </a:solidFill>
            <a:prstDash val="sysDot"/>
            <a:round/>
            <a:headEnd type="none" w="med" len="med"/>
            <a:tailEnd type="none" w="med" len="med"/>
          </a:ln>
        </p:spPr>
        <p:txBody>
          <a:bodyPr lIns="0" tIns="0" rIns="0" bIns="0"/>
          <a:lstStyle/>
          <a:p>
            <a:endParaRPr lang="en-US">
              <a:latin typeface="nevis Bold"/>
              <a:cs typeface="nevis Bold"/>
            </a:endParaRPr>
          </a:p>
        </p:txBody>
      </p:sp>
      <p:sp>
        <p:nvSpPr>
          <p:cNvPr id="18" name="Line 8"/>
          <p:cNvSpPr>
            <a:spLocks noChangeShapeType="1"/>
          </p:cNvSpPr>
          <p:nvPr userDrawn="1"/>
        </p:nvSpPr>
        <p:spPr bwMode="auto">
          <a:xfrm rot="10800000" flipH="1">
            <a:off x="5867991" y="6126355"/>
            <a:ext cx="1440160" cy="3773996"/>
          </a:xfrm>
          <a:prstGeom prst="line">
            <a:avLst/>
          </a:prstGeom>
          <a:noFill/>
          <a:ln w="44450" cap="sq" cmpd="sng">
            <a:solidFill>
              <a:srgbClr val="7F7F7F"/>
            </a:solidFill>
            <a:prstDash val="sysDot"/>
            <a:round/>
            <a:headEnd type="none" w="med" len="med"/>
            <a:tailEnd type="none" w="med" len="med"/>
          </a:ln>
        </p:spPr>
        <p:txBody>
          <a:bodyPr lIns="0" tIns="0" rIns="0" bIns="0"/>
          <a:lstStyle/>
          <a:p>
            <a:endParaRPr lang="en-US">
              <a:latin typeface="nevis Bold"/>
              <a:cs typeface="nevis Bold"/>
            </a:endParaRPr>
          </a:p>
        </p:txBody>
      </p:sp>
      <p:sp>
        <p:nvSpPr>
          <p:cNvPr id="19" name="Line 10"/>
          <p:cNvSpPr>
            <a:spLocks noChangeShapeType="1"/>
          </p:cNvSpPr>
          <p:nvPr userDrawn="1"/>
        </p:nvSpPr>
        <p:spPr bwMode="auto">
          <a:xfrm rot="10800000" flipH="1">
            <a:off x="3779759" y="6054347"/>
            <a:ext cx="3528392" cy="1224134"/>
          </a:xfrm>
          <a:prstGeom prst="line">
            <a:avLst/>
          </a:prstGeom>
          <a:noFill/>
          <a:ln w="44450" cap="sq" cmpd="sng">
            <a:solidFill>
              <a:srgbClr val="7F7F7F"/>
            </a:solidFill>
            <a:prstDash val="sysDot"/>
            <a:round/>
            <a:headEnd type="none" w="med" len="med"/>
            <a:tailEnd type="none" w="med" len="med"/>
          </a:ln>
        </p:spPr>
        <p:txBody>
          <a:bodyPr lIns="0" tIns="0" rIns="0" bIns="0"/>
          <a:lstStyle/>
          <a:p>
            <a:endParaRPr lang="en-US">
              <a:latin typeface="nevis Bold"/>
              <a:cs typeface="nevis Bold"/>
            </a:endParaRPr>
          </a:p>
        </p:txBody>
      </p:sp>
      <p:sp>
        <p:nvSpPr>
          <p:cNvPr id="22" name="Line 14"/>
          <p:cNvSpPr>
            <a:spLocks noChangeShapeType="1"/>
          </p:cNvSpPr>
          <p:nvPr userDrawn="1"/>
        </p:nvSpPr>
        <p:spPr bwMode="auto">
          <a:xfrm rot="10800000">
            <a:off x="5147912" y="3462058"/>
            <a:ext cx="2088232" cy="2650058"/>
          </a:xfrm>
          <a:prstGeom prst="line">
            <a:avLst/>
          </a:prstGeom>
          <a:noFill/>
          <a:ln w="44450" cap="sq" cmpd="sng">
            <a:solidFill>
              <a:srgbClr val="7F7F7F"/>
            </a:solidFill>
            <a:prstDash val="sysDot"/>
            <a:round/>
            <a:headEnd type="none" w="med" len="med"/>
            <a:tailEnd type="none" w="med" len="med"/>
          </a:ln>
        </p:spPr>
        <p:txBody>
          <a:bodyPr lIns="0" tIns="0" rIns="0" bIns="0"/>
          <a:lstStyle/>
          <a:p>
            <a:endParaRPr lang="en-US">
              <a:latin typeface="nevis Bold"/>
              <a:cs typeface="nevis Bold"/>
            </a:endParaRPr>
          </a:p>
        </p:txBody>
      </p:sp>
      <p:sp>
        <p:nvSpPr>
          <p:cNvPr id="62" name="Oval 1"/>
          <p:cNvSpPr/>
          <p:nvPr userDrawn="1"/>
        </p:nvSpPr>
        <p:spPr bwMode="auto">
          <a:xfrm rot="11108416">
            <a:off x="2845727" y="6417865"/>
            <a:ext cx="1762840" cy="1732800"/>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2" name="Oval 1"/>
          <p:cNvSpPr/>
          <p:nvPr userDrawn="1"/>
        </p:nvSpPr>
        <p:spPr bwMode="auto">
          <a:xfrm rot="11108416">
            <a:off x="5553204" y="4412074"/>
            <a:ext cx="3523296" cy="3463256"/>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3" name="Oval 1"/>
          <p:cNvSpPr/>
          <p:nvPr userDrawn="1"/>
        </p:nvSpPr>
        <p:spPr bwMode="auto">
          <a:xfrm>
            <a:off x="5974987" y="4769768"/>
            <a:ext cx="2731244" cy="2684698"/>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9" name="Oval 1"/>
          <p:cNvSpPr/>
          <p:nvPr userDrawn="1"/>
        </p:nvSpPr>
        <p:spPr bwMode="auto">
          <a:xfrm flipV="1">
            <a:off x="4499839" y="2885995"/>
            <a:ext cx="1073774" cy="1008112"/>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0" name="Oval 1"/>
          <p:cNvSpPr/>
          <p:nvPr userDrawn="1"/>
        </p:nvSpPr>
        <p:spPr bwMode="auto">
          <a:xfrm flipV="1">
            <a:off x="1858574" y="3796296"/>
            <a:ext cx="2018786" cy="1895338"/>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0" name="Text Placeholder 12"/>
          <p:cNvSpPr>
            <a:spLocks noGrp="1"/>
          </p:cNvSpPr>
          <p:nvPr>
            <p:ph type="body" sz="quarter" idx="30"/>
          </p:nvPr>
        </p:nvSpPr>
        <p:spPr>
          <a:xfrm>
            <a:off x="14784288" y="3110010"/>
            <a:ext cx="7828062" cy="3382865"/>
          </a:xfrm>
          <a:prstGeom prst="rect">
            <a:avLst/>
          </a:prstGeom>
        </p:spPr>
        <p:txBody>
          <a:bodyPr vert="horz" anchor="t"/>
          <a:lstStyle>
            <a:lvl1pPr marL="457200" indent="-457200" algn="l">
              <a:lnSpc>
                <a:spcPct val="100000"/>
              </a:lnSpc>
              <a:spcBef>
                <a:spcPts val="3500"/>
              </a:spcBef>
              <a:buClr>
                <a:schemeClr val="accent2"/>
              </a:buClr>
              <a:buSzPct val="107000"/>
              <a:buFont typeface="Wingdings" panose="05000000000000000000" pitchFamily="2" charset="2"/>
              <a:buChar char=""/>
              <a:defRPr sz="2800">
                <a:solidFill>
                  <a:srgbClr val="3E3E3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1" name="Text Placeholder 12"/>
          <p:cNvSpPr>
            <a:spLocks noGrp="1"/>
          </p:cNvSpPr>
          <p:nvPr>
            <p:ph type="body" sz="quarter" idx="17" hasCustomPrompt="1"/>
          </p:nvPr>
        </p:nvSpPr>
        <p:spPr>
          <a:xfrm>
            <a:off x="14752470" y="2461939"/>
            <a:ext cx="7825516" cy="576064"/>
          </a:xfrm>
          <a:prstGeom prst="rect">
            <a:avLst/>
          </a:prstGeom>
        </p:spPr>
        <p:txBody>
          <a:bodyPr vert="horz" anchor="t"/>
          <a:lstStyle>
            <a:lvl1pPr marL="0" indent="0" algn="l">
              <a:buNone/>
              <a:defRPr sz="3200">
                <a:solidFill>
                  <a:srgbClr val="3E3E3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50" name="Text Placeholder 12"/>
          <p:cNvSpPr>
            <a:spLocks noGrp="1"/>
          </p:cNvSpPr>
          <p:nvPr>
            <p:ph type="body" sz="quarter" idx="34"/>
          </p:nvPr>
        </p:nvSpPr>
        <p:spPr>
          <a:xfrm>
            <a:off x="14784288" y="7792041"/>
            <a:ext cx="7828062" cy="3382865"/>
          </a:xfrm>
          <a:prstGeom prst="rect">
            <a:avLst/>
          </a:prstGeom>
        </p:spPr>
        <p:txBody>
          <a:bodyPr vert="horz" anchor="t"/>
          <a:lstStyle>
            <a:lvl1pPr marL="457200" indent="-457200" algn="l">
              <a:lnSpc>
                <a:spcPct val="100000"/>
              </a:lnSpc>
              <a:spcBef>
                <a:spcPts val="3500"/>
              </a:spcBef>
              <a:buClr>
                <a:schemeClr val="accent2"/>
              </a:buClr>
              <a:buSzPct val="107000"/>
              <a:buFont typeface="Wingdings" panose="05000000000000000000" pitchFamily="2" charset="2"/>
              <a:buChar char=""/>
              <a:defRPr sz="2800">
                <a:solidFill>
                  <a:srgbClr val="3E3E3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1" name="Text Placeholder 12"/>
          <p:cNvSpPr>
            <a:spLocks noGrp="1"/>
          </p:cNvSpPr>
          <p:nvPr>
            <p:ph type="body" sz="quarter" idx="35" hasCustomPrompt="1"/>
          </p:nvPr>
        </p:nvSpPr>
        <p:spPr>
          <a:xfrm>
            <a:off x="14752470" y="7143970"/>
            <a:ext cx="7825516" cy="574553"/>
          </a:xfrm>
          <a:prstGeom prst="rect">
            <a:avLst/>
          </a:prstGeom>
        </p:spPr>
        <p:txBody>
          <a:bodyPr vert="horz" anchor="t"/>
          <a:lstStyle>
            <a:lvl1pPr marL="0" indent="0" algn="l">
              <a:buNone/>
              <a:defRPr sz="3200">
                <a:solidFill>
                  <a:srgbClr val="3E3E3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39"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42" name="Oval 1"/>
          <p:cNvSpPr/>
          <p:nvPr userDrawn="1"/>
        </p:nvSpPr>
        <p:spPr bwMode="auto">
          <a:xfrm flipV="1">
            <a:off x="1848191" y="8707078"/>
            <a:ext cx="2018786" cy="1895338"/>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3" name="Oval 1"/>
          <p:cNvSpPr/>
          <p:nvPr userDrawn="1"/>
        </p:nvSpPr>
        <p:spPr bwMode="auto">
          <a:xfrm flipV="1">
            <a:off x="5363935" y="9381637"/>
            <a:ext cx="1073774" cy="1008112"/>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4" name="Oval 1"/>
          <p:cNvSpPr/>
          <p:nvPr userDrawn="1"/>
        </p:nvSpPr>
        <p:spPr bwMode="auto">
          <a:xfrm rot="11108416">
            <a:off x="3193072" y="10533887"/>
            <a:ext cx="1762840" cy="1732800"/>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6" name="Oval 1"/>
          <p:cNvSpPr/>
          <p:nvPr userDrawn="1"/>
        </p:nvSpPr>
        <p:spPr bwMode="auto">
          <a:xfrm flipV="1">
            <a:off x="6228031" y="10158803"/>
            <a:ext cx="2147545" cy="201622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3" name="Oval 1"/>
          <p:cNvSpPr/>
          <p:nvPr userDrawn="1"/>
        </p:nvSpPr>
        <p:spPr bwMode="auto">
          <a:xfrm rot="11108416">
            <a:off x="8698896" y="10173846"/>
            <a:ext cx="1762840" cy="1732800"/>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6" name="Oval 1"/>
          <p:cNvSpPr/>
          <p:nvPr userDrawn="1"/>
        </p:nvSpPr>
        <p:spPr bwMode="auto">
          <a:xfrm rot="11108416">
            <a:off x="9470463" y="2529432"/>
            <a:ext cx="1762840" cy="1732800"/>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8" name="Oval 1"/>
          <p:cNvSpPr/>
          <p:nvPr userDrawn="1"/>
        </p:nvSpPr>
        <p:spPr bwMode="auto">
          <a:xfrm rot="11108416">
            <a:off x="6662150" y="2241401"/>
            <a:ext cx="1762840" cy="1732800"/>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9" name="Oval 1"/>
          <p:cNvSpPr/>
          <p:nvPr userDrawn="1"/>
        </p:nvSpPr>
        <p:spPr bwMode="auto">
          <a:xfrm flipV="1">
            <a:off x="8956707" y="7914990"/>
            <a:ext cx="2018786" cy="1895338"/>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0" name="Oval 1"/>
          <p:cNvSpPr/>
          <p:nvPr userDrawn="1"/>
        </p:nvSpPr>
        <p:spPr bwMode="auto">
          <a:xfrm flipV="1">
            <a:off x="11759952" y="7866112"/>
            <a:ext cx="2018786" cy="1895338"/>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2" name="Oval 1"/>
          <p:cNvSpPr/>
          <p:nvPr userDrawn="1"/>
        </p:nvSpPr>
        <p:spPr bwMode="auto">
          <a:xfrm rot="11108416">
            <a:off x="11342671" y="5697784"/>
            <a:ext cx="1762840" cy="1732800"/>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3" name="Oval 1"/>
          <p:cNvSpPr/>
          <p:nvPr userDrawn="1"/>
        </p:nvSpPr>
        <p:spPr bwMode="auto">
          <a:xfrm flipV="1">
            <a:off x="11543928" y="3378486"/>
            <a:ext cx="2018786" cy="1895338"/>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75" name="Group 74"/>
          <p:cNvGrpSpPr/>
          <p:nvPr userDrawn="1"/>
        </p:nvGrpSpPr>
        <p:grpSpPr>
          <a:xfrm>
            <a:off x="12055612" y="3678083"/>
            <a:ext cx="1146724" cy="1352210"/>
            <a:chOff x="13416136" y="3608777"/>
            <a:chExt cx="2160240" cy="2547342"/>
          </a:xfrm>
        </p:grpSpPr>
        <p:pic>
          <p:nvPicPr>
            <p:cNvPr id="76" name="Picture 75" descr="WomanIcon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4424248" y="3617640"/>
              <a:ext cx="1152128" cy="2538479"/>
            </a:xfrm>
            <a:prstGeom prst="rect">
              <a:avLst/>
            </a:prstGeom>
          </p:spPr>
        </p:pic>
        <p:pic>
          <p:nvPicPr>
            <p:cNvPr id="77" name="Picture 76" descr="ManIcon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16136" y="3608777"/>
              <a:ext cx="964244" cy="2520900"/>
            </a:xfrm>
            <a:prstGeom prst="rect">
              <a:avLst/>
            </a:prstGeom>
          </p:spPr>
        </p:pic>
      </p:grpSp>
      <p:pic>
        <p:nvPicPr>
          <p:cNvPr id="78" name="Picture 77" descr="lightbulb_RedWir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0388" y="4038123"/>
            <a:ext cx="914628" cy="1443440"/>
          </a:xfrm>
          <a:prstGeom prst="rect">
            <a:avLst/>
          </a:prstGeom>
          <a:noFill/>
          <a:effectLst/>
        </p:spPr>
      </p:pic>
      <p:pic>
        <p:nvPicPr>
          <p:cNvPr id="79" name="Picture 78" descr="ShopingCard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067436" y="8249281"/>
            <a:ext cx="1300465" cy="1296427"/>
          </a:xfrm>
          <a:prstGeom prst="rect">
            <a:avLst/>
          </a:prstGeom>
        </p:spPr>
      </p:pic>
      <p:grpSp>
        <p:nvGrpSpPr>
          <p:cNvPr id="80" name="Group 79"/>
          <p:cNvGrpSpPr/>
          <p:nvPr userDrawn="1"/>
        </p:nvGrpSpPr>
        <p:grpSpPr>
          <a:xfrm>
            <a:off x="9359482" y="8154144"/>
            <a:ext cx="1248342" cy="1301094"/>
            <a:chOff x="3460407" y="7764832"/>
            <a:chExt cx="1704081" cy="1776089"/>
          </a:xfrm>
        </p:grpSpPr>
        <p:pic>
          <p:nvPicPr>
            <p:cNvPr id="81" name="Picture 80" descr="WhiteHollowCog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530705" flipH="1">
              <a:off x="3460407" y="8376414"/>
              <a:ext cx="1164507" cy="1164507"/>
            </a:xfrm>
            <a:prstGeom prst="rect">
              <a:avLst/>
            </a:prstGeom>
            <a:effectLst/>
          </p:spPr>
        </p:pic>
        <p:pic>
          <p:nvPicPr>
            <p:cNvPr id="82" name="Picture 81" descr="WhiteHollowCog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530705" flipH="1">
              <a:off x="4275236" y="7764832"/>
              <a:ext cx="889252" cy="889252"/>
            </a:xfrm>
            <a:prstGeom prst="rect">
              <a:avLst/>
            </a:prstGeom>
            <a:effectLst/>
          </p:spPr>
        </p:pic>
      </p:grpSp>
      <p:pic>
        <p:nvPicPr>
          <p:cNvPr id="83" name="Picture 82" descr="Cloud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346557" y="5019930"/>
            <a:ext cx="1988262" cy="1982086"/>
          </a:xfrm>
          <a:prstGeom prst="rect">
            <a:avLst/>
          </a:prstGeom>
        </p:spPr>
      </p:pic>
      <p:pic>
        <p:nvPicPr>
          <p:cNvPr id="84" name="Picture 83" descr="FileFolder_Whit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128872" y="10530409"/>
            <a:ext cx="939021" cy="936104"/>
          </a:xfrm>
          <a:prstGeom prst="rect">
            <a:avLst/>
          </a:prstGeom>
        </p:spPr>
      </p:pic>
      <p:pic>
        <p:nvPicPr>
          <p:cNvPr id="86" name="Picture 85" descr="Tag_White.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3131687" y="6630187"/>
            <a:ext cx="1292884" cy="1288868"/>
          </a:xfrm>
          <a:prstGeom prst="rect">
            <a:avLst/>
          </a:prstGeom>
        </p:spPr>
      </p:pic>
      <p:pic>
        <p:nvPicPr>
          <p:cNvPr id="87" name="Picture 86" descr="MagnifyingGlass_White.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479032" y="10746432"/>
            <a:ext cx="1259404" cy="1255494"/>
          </a:xfrm>
          <a:prstGeom prst="rect">
            <a:avLst/>
          </a:prstGeom>
        </p:spPr>
      </p:pic>
      <p:pic>
        <p:nvPicPr>
          <p:cNvPr id="88" name="Picture 87" descr="Envelope_White.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007024" y="2512677"/>
            <a:ext cx="1096804" cy="1093398"/>
          </a:xfrm>
          <a:prstGeom prst="rect">
            <a:avLst/>
          </a:prstGeom>
        </p:spPr>
      </p:pic>
      <p:pic>
        <p:nvPicPr>
          <p:cNvPr id="89" name="Picture 88" descr="Clock_Rounded_White.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684415" y="2741979"/>
            <a:ext cx="1300629" cy="1296591"/>
          </a:xfrm>
          <a:prstGeom prst="rect">
            <a:avLst/>
          </a:prstGeom>
        </p:spPr>
      </p:pic>
      <p:pic>
        <p:nvPicPr>
          <p:cNvPr id="90" name="Picture 89" descr="Phone_Whit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700118" y="6054347"/>
            <a:ext cx="1011254" cy="1008112"/>
          </a:xfrm>
          <a:prstGeom prst="rect">
            <a:avLst/>
          </a:prstGeom>
        </p:spPr>
      </p:pic>
      <p:pic>
        <p:nvPicPr>
          <p:cNvPr id="2" name="Picture 1" descr="Eye_White.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601560" y="10350999"/>
            <a:ext cx="1515504" cy="1510796"/>
          </a:xfrm>
          <a:prstGeom prst="rect">
            <a:avLst/>
          </a:prstGeom>
        </p:spPr>
      </p:pic>
      <p:pic>
        <p:nvPicPr>
          <p:cNvPr id="3" name="Picture 2" descr="Document_White.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242889" y="8982497"/>
            <a:ext cx="1320846" cy="1316744"/>
          </a:xfrm>
          <a:prstGeom prst="rect">
            <a:avLst/>
          </a:prstGeom>
        </p:spPr>
      </p:pic>
      <p:pic>
        <p:nvPicPr>
          <p:cNvPr id="91" name="Picture 90" descr="TrophyCup_White.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653212" y="3041576"/>
            <a:ext cx="699122" cy="696950"/>
          </a:xfrm>
          <a:prstGeom prst="rect">
            <a:avLst/>
          </a:prstGeom>
        </p:spPr>
      </p:pic>
      <p:pic>
        <p:nvPicPr>
          <p:cNvPr id="4" name="Picture 3" descr="PaperClip_White.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5579959" y="9582739"/>
            <a:ext cx="630598" cy="628640"/>
          </a:xfrm>
          <a:prstGeom prst="rect">
            <a:avLst/>
          </a:prstGeom>
        </p:spPr>
      </p:pic>
      <p:sp>
        <p:nvSpPr>
          <p:cNvPr id="93"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heel Chart">
    <p:spTree>
      <p:nvGrpSpPr>
        <p:cNvPr id="1" name=""/>
        <p:cNvGrpSpPr/>
        <p:nvPr/>
      </p:nvGrpSpPr>
      <p:grpSpPr>
        <a:xfrm>
          <a:off x="0" y="0"/>
          <a:ext cx="0" cy="0"/>
          <a:chOff x="0" y="0"/>
          <a:chExt cx="0" cy="0"/>
        </a:xfrm>
      </p:grpSpPr>
      <p:sp>
        <p:nvSpPr>
          <p:cNvPr id="33" name="Oval 1"/>
          <p:cNvSpPr/>
          <p:nvPr userDrawn="1"/>
        </p:nvSpPr>
        <p:spPr bwMode="auto">
          <a:xfrm>
            <a:off x="5128974" y="5609714"/>
            <a:ext cx="3540876" cy="348053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chemeClr val="accent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12" name="Text Placeholder 12"/>
          <p:cNvSpPr>
            <a:spLocks noGrp="1"/>
          </p:cNvSpPr>
          <p:nvPr>
            <p:ph type="body" sz="quarter" idx="25" hasCustomPrompt="1"/>
          </p:nvPr>
        </p:nvSpPr>
        <p:spPr>
          <a:xfrm>
            <a:off x="11741286" y="6075684"/>
            <a:ext cx="3300092" cy="869180"/>
          </a:xfrm>
          <a:prstGeom prst="rect">
            <a:avLst/>
          </a:prstGeom>
        </p:spPr>
        <p:txBody>
          <a:bodyPr vert="horz" anchor="b"/>
          <a:lstStyle>
            <a:lvl1pPr marL="0" indent="0" algn="l">
              <a:buNone/>
              <a:defRPr sz="26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13" name="Text Placeholder 12"/>
          <p:cNvSpPr>
            <a:spLocks noGrp="1"/>
          </p:cNvSpPr>
          <p:nvPr>
            <p:ph type="body" sz="quarter" idx="26"/>
          </p:nvPr>
        </p:nvSpPr>
        <p:spPr>
          <a:xfrm>
            <a:off x="11735943" y="6944865"/>
            <a:ext cx="3310779"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4" name="Text Placeholder 12"/>
          <p:cNvSpPr>
            <a:spLocks noGrp="1"/>
          </p:cNvSpPr>
          <p:nvPr>
            <p:ph type="body" sz="quarter" idx="34" hasCustomPrompt="1"/>
          </p:nvPr>
        </p:nvSpPr>
        <p:spPr>
          <a:xfrm>
            <a:off x="15557710" y="6075684"/>
            <a:ext cx="3300092" cy="869180"/>
          </a:xfrm>
          <a:prstGeom prst="rect">
            <a:avLst/>
          </a:prstGeom>
        </p:spPr>
        <p:txBody>
          <a:bodyPr vert="horz" anchor="b"/>
          <a:lstStyle>
            <a:lvl1pPr marL="0" indent="0" algn="l">
              <a:buNone/>
              <a:defRPr sz="26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15" name="Text Placeholder 12"/>
          <p:cNvSpPr>
            <a:spLocks noGrp="1"/>
          </p:cNvSpPr>
          <p:nvPr>
            <p:ph type="body" sz="quarter" idx="35"/>
          </p:nvPr>
        </p:nvSpPr>
        <p:spPr>
          <a:xfrm>
            <a:off x="15552367" y="6944865"/>
            <a:ext cx="3310779"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6" name="Text Placeholder 12"/>
          <p:cNvSpPr>
            <a:spLocks noGrp="1"/>
          </p:cNvSpPr>
          <p:nvPr>
            <p:ph type="body" sz="quarter" idx="36" hasCustomPrompt="1"/>
          </p:nvPr>
        </p:nvSpPr>
        <p:spPr>
          <a:xfrm>
            <a:off x="19302126" y="6075684"/>
            <a:ext cx="3300092" cy="869180"/>
          </a:xfrm>
          <a:prstGeom prst="rect">
            <a:avLst/>
          </a:prstGeom>
        </p:spPr>
        <p:txBody>
          <a:bodyPr vert="horz" anchor="b"/>
          <a:lstStyle>
            <a:lvl1pPr marL="0" indent="0" algn="l">
              <a:buNone/>
              <a:defRPr sz="26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19" name="Text Placeholder 12"/>
          <p:cNvSpPr>
            <a:spLocks noGrp="1"/>
          </p:cNvSpPr>
          <p:nvPr>
            <p:ph type="body" sz="quarter" idx="37"/>
          </p:nvPr>
        </p:nvSpPr>
        <p:spPr>
          <a:xfrm>
            <a:off x="19296783" y="6944865"/>
            <a:ext cx="3310779"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1" name="Text Placeholder 12"/>
          <p:cNvSpPr>
            <a:spLocks noGrp="1"/>
          </p:cNvSpPr>
          <p:nvPr>
            <p:ph type="body" sz="quarter" idx="14" hasCustomPrompt="1"/>
          </p:nvPr>
        </p:nvSpPr>
        <p:spPr>
          <a:xfrm>
            <a:off x="11771030" y="2465512"/>
            <a:ext cx="10837326" cy="1079500"/>
          </a:xfrm>
          <a:prstGeom prst="rect">
            <a:avLst/>
          </a:prstGeom>
        </p:spPr>
        <p:txBody>
          <a:bodyPr vert="horz" anchor="b"/>
          <a:lstStyle>
            <a:lvl1pPr marL="0" indent="0" algn="l">
              <a:buNone/>
              <a:defRPr sz="3200">
                <a:solidFill>
                  <a:srgbClr val="3E3E3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5" name="Text Placeholder 12"/>
          <p:cNvSpPr>
            <a:spLocks noGrp="1"/>
          </p:cNvSpPr>
          <p:nvPr>
            <p:ph type="body" sz="quarter" idx="15"/>
          </p:nvPr>
        </p:nvSpPr>
        <p:spPr>
          <a:xfrm>
            <a:off x="11759952" y="3545113"/>
            <a:ext cx="10848404" cy="2520799"/>
          </a:xfrm>
          <a:prstGeom prst="rect">
            <a:avLst/>
          </a:prstGeom>
        </p:spPr>
        <p:txBody>
          <a:bodyPr vert="horz" anchor="t"/>
          <a:lstStyle>
            <a:lvl1pPr marL="0" indent="0" algn="l">
              <a:lnSpc>
                <a:spcPct val="100000"/>
              </a:lnSpc>
              <a:spcBef>
                <a:spcPts val="3500"/>
              </a:spcBef>
              <a:buNone/>
              <a:defRPr sz="3200">
                <a:solidFill>
                  <a:srgbClr val="3E3E3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6" name="Oval 1"/>
          <p:cNvSpPr/>
          <p:nvPr userDrawn="1"/>
        </p:nvSpPr>
        <p:spPr bwMode="auto">
          <a:xfrm rot="11194488" flipV="1">
            <a:off x="8844489" y="4592398"/>
            <a:ext cx="2048947" cy="201939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7" name="Oval 1"/>
          <p:cNvSpPr/>
          <p:nvPr userDrawn="1"/>
        </p:nvSpPr>
        <p:spPr bwMode="auto">
          <a:xfrm>
            <a:off x="5855296" y="2897560"/>
            <a:ext cx="2088232" cy="2052646"/>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8" name="Oval 1"/>
          <p:cNvSpPr/>
          <p:nvPr userDrawn="1"/>
        </p:nvSpPr>
        <p:spPr bwMode="auto">
          <a:xfrm>
            <a:off x="8591600" y="7938120"/>
            <a:ext cx="2088232" cy="2052646"/>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9" name="Oval 1"/>
          <p:cNvSpPr/>
          <p:nvPr userDrawn="1"/>
        </p:nvSpPr>
        <p:spPr bwMode="auto">
          <a:xfrm rot="11194488" flipV="1">
            <a:off x="5820153" y="9776974"/>
            <a:ext cx="2048947" cy="201939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0" name="Oval 1"/>
          <p:cNvSpPr/>
          <p:nvPr userDrawn="1"/>
        </p:nvSpPr>
        <p:spPr bwMode="auto">
          <a:xfrm>
            <a:off x="2902968" y="8010128"/>
            <a:ext cx="2088232" cy="2052646"/>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1" name="Oval 1"/>
          <p:cNvSpPr/>
          <p:nvPr userDrawn="1"/>
        </p:nvSpPr>
        <p:spPr bwMode="auto">
          <a:xfrm rot="11194488" flipV="1">
            <a:off x="2867824" y="4592397"/>
            <a:ext cx="2048947" cy="201939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2" name="Oval 1"/>
          <p:cNvSpPr/>
          <p:nvPr userDrawn="1"/>
        </p:nvSpPr>
        <p:spPr bwMode="auto">
          <a:xfrm rot="11194488" flipV="1">
            <a:off x="5472852" y="5924303"/>
            <a:ext cx="2853120" cy="2811970"/>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 name="Right Arrow 28"/>
          <p:cNvSpPr/>
          <p:nvPr userDrawn="1"/>
        </p:nvSpPr>
        <p:spPr bwMode="auto">
          <a:xfrm rot="1640330">
            <a:off x="8228078" y="3902924"/>
            <a:ext cx="812100" cy="809530"/>
          </a:xfrm>
          <a:custGeom>
            <a:avLst/>
            <a:gdLst>
              <a:gd name="connsiteX0" fmla="*/ 0 w 1345083"/>
              <a:gd name="connsiteY0" fmla="*/ 342038 h 1368152"/>
              <a:gd name="connsiteX1" fmla="*/ 672542 w 1345083"/>
              <a:gd name="connsiteY1" fmla="*/ 342038 h 1368152"/>
              <a:gd name="connsiteX2" fmla="*/ 672542 w 1345083"/>
              <a:gd name="connsiteY2" fmla="*/ 0 h 1368152"/>
              <a:gd name="connsiteX3" fmla="*/ 1345083 w 1345083"/>
              <a:gd name="connsiteY3" fmla="*/ 684076 h 1368152"/>
              <a:gd name="connsiteX4" fmla="*/ 672542 w 1345083"/>
              <a:gd name="connsiteY4" fmla="*/ 1368152 h 1368152"/>
              <a:gd name="connsiteX5" fmla="*/ 672542 w 1345083"/>
              <a:gd name="connsiteY5" fmla="*/ 1026114 h 1368152"/>
              <a:gd name="connsiteX6" fmla="*/ 0 w 1345083"/>
              <a:gd name="connsiteY6" fmla="*/ 1026114 h 1368152"/>
              <a:gd name="connsiteX7" fmla="*/ 0 w 1345083"/>
              <a:gd name="connsiteY7" fmla="*/ 342038 h 1368152"/>
              <a:gd name="connsiteX0-1" fmla="*/ 0 w 1345083"/>
              <a:gd name="connsiteY0-2" fmla="*/ 342038 h 1368152"/>
              <a:gd name="connsiteX1-3" fmla="*/ 371390 w 1345083"/>
              <a:gd name="connsiteY1-4" fmla="*/ 415892 h 1368152"/>
              <a:gd name="connsiteX2-5" fmla="*/ 672542 w 1345083"/>
              <a:gd name="connsiteY2-6" fmla="*/ 342038 h 1368152"/>
              <a:gd name="connsiteX3-7" fmla="*/ 672542 w 1345083"/>
              <a:gd name="connsiteY3-8" fmla="*/ 0 h 1368152"/>
              <a:gd name="connsiteX4-9" fmla="*/ 1345083 w 1345083"/>
              <a:gd name="connsiteY4-10" fmla="*/ 684076 h 1368152"/>
              <a:gd name="connsiteX5-11" fmla="*/ 672542 w 1345083"/>
              <a:gd name="connsiteY5-12" fmla="*/ 1368152 h 1368152"/>
              <a:gd name="connsiteX6-13" fmla="*/ 672542 w 1345083"/>
              <a:gd name="connsiteY6-14" fmla="*/ 1026114 h 1368152"/>
              <a:gd name="connsiteX7-15" fmla="*/ 0 w 1345083"/>
              <a:gd name="connsiteY7-16" fmla="*/ 1026114 h 1368152"/>
              <a:gd name="connsiteX8" fmla="*/ 0 w 1345083"/>
              <a:gd name="connsiteY8" fmla="*/ 342038 h 1368152"/>
              <a:gd name="connsiteX0-17" fmla="*/ 0 w 1345083"/>
              <a:gd name="connsiteY0-18" fmla="*/ 342038 h 1368152"/>
              <a:gd name="connsiteX1-19" fmla="*/ 371390 w 1345083"/>
              <a:gd name="connsiteY1-20" fmla="*/ 415892 h 1368152"/>
              <a:gd name="connsiteX2-21" fmla="*/ 672542 w 1345083"/>
              <a:gd name="connsiteY2-22" fmla="*/ 342038 h 1368152"/>
              <a:gd name="connsiteX3-23" fmla="*/ 672542 w 1345083"/>
              <a:gd name="connsiteY3-24" fmla="*/ 0 h 1368152"/>
              <a:gd name="connsiteX4-25" fmla="*/ 1345083 w 1345083"/>
              <a:gd name="connsiteY4-26" fmla="*/ 684076 h 1368152"/>
              <a:gd name="connsiteX5-27" fmla="*/ 672542 w 1345083"/>
              <a:gd name="connsiteY5-28" fmla="*/ 1368152 h 1368152"/>
              <a:gd name="connsiteX6-29" fmla="*/ 672542 w 1345083"/>
              <a:gd name="connsiteY6-30" fmla="*/ 1026114 h 1368152"/>
              <a:gd name="connsiteX7-31" fmla="*/ 465468 w 1345083"/>
              <a:gd name="connsiteY7-32" fmla="*/ 980287 h 1368152"/>
              <a:gd name="connsiteX8-33" fmla="*/ 0 w 1345083"/>
              <a:gd name="connsiteY8-34" fmla="*/ 1026114 h 1368152"/>
              <a:gd name="connsiteX9" fmla="*/ 0 w 1345083"/>
              <a:gd name="connsiteY9" fmla="*/ 342038 h 1368152"/>
              <a:gd name="connsiteX0-35" fmla="*/ 0 w 1345083"/>
              <a:gd name="connsiteY0-36" fmla="*/ 342038 h 1368152"/>
              <a:gd name="connsiteX1-37" fmla="*/ 371390 w 1345083"/>
              <a:gd name="connsiteY1-38" fmla="*/ 415892 h 1368152"/>
              <a:gd name="connsiteX2-39" fmla="*/ 672542 w 1345083"/>
              <a:gd name="connsiteY2-40" fmla="*/ 342038 h 1368152"/>
              <a:gd name="connsiteX3-41" fmla="*/ 672542 w 1345083"/>
              <a:gd name="connsiteY3-42" fmla="*/ 0 h 1368152"/>
              <a:gd name="connsiteX4-43" fmla="*/ 1345083 w 1345083"/>
              <a:gd name="connsiteY4-44" fmla="*/ 684076 h 1368152"/>
              <a:gd name="connsiteX5-45" fmla="*/ 672542 w 1345083"/>
              <a:gd name="connsiteY5-46" fmla="*/ 1368152 h 1368152"/>
              <a:gd name="connsiteX6-47" fmla="*/ 672542 w 1345083"/>
              <a:gd name="connsiteY6-48" fmla="*/ 1026114 h 1368152"/>
              <a:gd name="connsiteX7-49" fmla="*/ 465468 w 1345083"/>
              <a:gd name="connsiteY7-50" fmla="*/ 980287 h 1368152"/>
              <a:gd name="connsiteX8-51" fmla="*/ 0 w 1345083"/>
              <a:gd name="connsiteY8-52" fmla="*/ 1026114 h 1368152"/>
              <a:gd name="connsiteX9-53" fmla="*/ 0 w 1345083"/>
              <a:gd name="connsiteY9-54" fmla="*/ 342038 h 1368152"/>
              <a:gd name="connsiteX0-55" fmla="*/ 0 w 1345083"/>
              <a:gd name="connsiteY0-56" fmla="*/ 342038 h 1368152"/>
              <a:gd name="connsiteX1-57" fmla="*/ 371390 w 1345083"/>
              <a:gd name="connsiteY1-58" fmla="*/ 415892 h 1368152"/>
              <a:gd name="connsiteX2-59" fmla="*/ 672542 w 1345083"/>
              <a:gd name="connsiteY2-60" fmla="*/ 342038 h 1368152"/>
              <a:gd name="connsiteX3-61" fmla="*/ 672542 w 1345083"/>
              <a:gd name="connsiteY3-62" fmla="*/ 0 h 1368152"/>
              <a:gd name="connsiteX4-63" fmla="*/ 1345083 w 1345083"/>
              <a:gd name="connsiteY4-64" fmla="*/ 684076 h 1368152"/>
              <a:gd name="connsiteX5-65" fmla="*/ 672542 w 1345083"/>
              <a:gd name="connsiteY5-66" fmla="*/ 1368152 h 1368152"/>
              <a:gd name="connsiteX6-67" fmla="*/ 672542 w 1345083"/>
              <a:gd name="connsiteY6-68" fmla="*/ 1026114 h 1368152"/>
              <a:gd name="connsiteX7-69" fmla="*/ 392373 w 1345083"/>
              <a:gd name="connsiteY7-70" fmla="*/ 1007697 h 1368152"/>
              <a:gd name="connsiteX8-71" fmla="*/ 0 w 1345083"/>
              <a:gd name="connsiteY8-72" fmla="*/ 1026114 h 1368152"/>
              <a:gd name="connsiteX9-73" fmla="*/ 0 w 1345083"/>
              <a:gd name="connsiteY9-74" fmla="*/ 342038 h 1368152"/>
              <a:gd name="connsiteX0-75" fmla="*/ 0 w 1345083"/>
              <a:gd name="connsiteY0-76" fmla="*/ 342038 h 1368152"/>
              <a:gd name="connsiteX1-77" fmla="*/ 389663 w 1345083"/>
              <a:gd name="connsiteY1-78" fmla="*/ 379346 h 1368152"/>
              <a:gd name="connsiteX2-79" fmla="*/ 672542 w 1345083"/>
              <a:gd name="connsiteY2-80" fmla="*/ 342038 h 1368152"/>
              <a:gd name="connsiteX3-81" fmla="*/ 672542 w 1345083"/>
              <a:gd name="connsiteY3-82" fmla="*/ 0 h 1368152"/>
              <a:gd name="connsiteX4-83" fmla="*/ 1345083 w 1345083"/>
              <a:gd name="connsiteY4-84" fmla="*/ 684076 h 1368152"/>
              <a:gd name="connsiteX5-85" fmla="*/ 672542 w 1345083"/>
              <a:gd name="connsiteY5-86" fmla="*/ 1368152 h 1368152"/>
              <a:gd name="connsiteX6-87" fmla="*/ 672542 w 1345083"/>
              <a:gd name="connsiteY6-88" fmla="*/ 1026114 h 1368152"/>
              <a:gd name="connsiteX7-89" fmla="*/ 392373 w 1345083"/>
              <a:gd name="connsiteY7-90" fmla="*/ 1007697 h 1368152"/>
              <a:gd name="connsiteX8-91" fmla="*/ 0 w 1345083"/>
              <a:gd name="connsiteY8-92" fmla="*/ 1026114 h 1368152"/>
              <a:gd name="connsiteX9-93" fmla="*/ 0 w 1345083"/>
              <a:gd name="connsiteY9-94" fmla="*/ 342038 h 1368152"/>
              <a:gd name="connsiteX0-95" fmla="*/ 0 w 1345083"/>
              <a:gd name="connsiteY0-96" fmla="*/ 342038 h 1368152"/>
              <a:gd name="connsiteX1-97" fmla="*/ 389663 w 1345083"/>
              <a:gd name="connsiteY1-98" fmla="*/ 379346 h 1368152"/>
              <a:gd name="connsiteX2-99" fmla="*/ 672542 w 1345083"/>
              <a:gd name="connsiteY2-100" fmla="*/ 342038 h 1368152"/>
              <a:gd name="connsiteX3-101" fmla="*/ 672542 w 1345083"/>
              <a:gd name="connsiteY3-102" fmla="*/ 0 h 1368152"/>
              <a:gd name="connsiteX4-103" fmla="*/ 1345083 w 1345083"/>
              <a:gd name="connsiteY4-104" fmla="*/ 684076 h 1368152"/>
              <a:gd name="connsiteX5-105" fmla="*/ 672542 w 1345083"/>
              <a:gd name="connsiteY5-106" fmla="*/ 1368152 h 1368152"/>
              <a:gd name="connsiteX6-107" fmla="*/ 672542 w 1345083"/>
              <a:gd name="connsiteY6-108" fmla="*/ 1026114 h 1368152"/>
              <a:gd name="connsiteX7-109" fmla="*/ 392373 w 1345083"/>
              <a:gd name="connsiteY7-110" fmla="*/ 1007697 h 1368152"/>
              <a:gd name="connsiteX8-111" fmla="*/ 0 w 1345083"/>
              <a:gd name="connsiteY8-112" fmla="*/ 1026114 h 1368152"/>
              <a:gd name="connsiteX9-113" fmla="*/ 0 w 1345083"/>
              <a:gd name="connsiteY9-114" fmla="*/ 342038 h 1368152"/>
              <a:gd name="connsiteX0-115" fmla="*/ 0 w 1345083"/>
              <a:gd name="connsiteY0-116" fmla="*/ 342038 h 1368152"/>
              <a:gd name="connsiteX1-117" fmla="*/ 389663 w 1345083"/>
              <a:gd name="connsiteY1-118" fmla="*/ 324527 h 1368152"/>
              <a:gd name="connsiteX2-119" fmla="*/ 672542 w 1345083"/>
              <a:gd name="connsiteY2-120" fmla="*/ 342038 h 1368152"/>
              <a:gd name="connsiteX3-121" fmla="*/ 672542 w 1345083"/>
              <a:gd name="connsiteY3-122" fmla="*/ 0 h 1368152"/>
              <a:gd name="connsiteX4-123" fmla="*/ 1345083 w 1345083"/>
              <a:gd name="connsiteY4-124" fmla="*/ 684076 h 1368152"/>
              <a:gd name="connsiteX5-125" fmla="*/ 672542 w 1345083"/>
              <a:gd name="connsiteY5-126" fmla="*/ 1368152 h 1368152"/>
              <a:gd name="connsiteX6-127" fmla="*/ 672542 w 1345083"/>
              <a:gd name="connsiteY6-128" fmla="*/ 1026114 h 1368152"/>
              <a:gd name="connsiteX7-129" fmla="*/ 392373 w 1345083"/>
              <a:gd name="connsiteY7-130" fmla="*/ 1007697 h 1368152"/>
              <a:gd name="connsiteX8-131" fmla="*/ 0 w 1345083"/>
              <a:gd name="connsiteY8-132" fmla="*/ 1026114 h 1368152"/>
              <a:gd name="connsiteX9-133" fmla="*/ 0 w 1345083"/>
              <a:gd name="connsiteY9-134" fmla="*/ 342038 h 1368152"/>
              <a:gd name="connsiteX0-135" fmla="*/ 0 w 1345083"/>
              <a:gd name="connsiteY0-136" fmla="*/ 342038 h 1368152"/>
              <a:gd name="connsiteX1-137" fmla="*/ 389663 w 1345083"/>
              <a:gd name="connsiteY1-138" fmla="*/ 324527 h 1368152"/>
              <a:gd name="connsiteX2-139" fmla="*/ 672542 w 1345083"/>
              <a:gd name="connsiteY2-140" fmla="*/ 342038 h 1368152"/>
              <a:gd name="connsiteX3-141" fmla="*/ 672542 w 1345083"/>
              <a:gd name="connsiteY3-142" fmla="*/ 0 h 1368152"/>
              <a:gd name="connsiteX4-143" fmla="*/ 1345083 w 1345083"/>
              <a:gd name="connsiteY4-144" fmla="*/ 684076 h 1368152"/>
              <a:gd name="connsiteX5-145" fmla="*/ 672542 w 1345083"/>
              <a:gd name="connsiteY5-146" fmla="*/ 1368152 h 1368152"/>
              <a:gd name="connsiteX6-147" fmla="*/ 672542 w 1345083"/>
              <a:gd name="connsiteY6-148" fmla="*/ 1026114 h 1368152"/>
              <a:gd name="connsiteX7-149" fmla="*/ 392373 w 1345083"/>
              <a:gd name="connsiteY7-150" fmla="*/ 1007697 h 1368152"/>
              <a:gd name="connsiteX8-151" fmla="*/ 0 w 1345083"/>
              <a:gd name="connsiteY8-152" fmla="*/ 1026114 h 1368152"/>
              <a:gd name="connsiteX9-153" fmla="*/ 0 w 1345083"/>
              <a:gd name="connsiteY9-154" fmla="*/ 342038 h 1368152"/>
              <a:gd name="connsiteX0-155" fmla="*/ 0 w 1354220"/>
              <a:gd name="connsiteY0-156" fmla="*/ 314629 h 1368152"/>
              <a:gd name="connsiteX1-157" fmla="*/ 398800 w 1354220"/>
              <a:gd name="connsiteY1-158" fmla="*/ 324527 h 1368152"/>
              <a:gd name="connsiteX2-159" fmla="*/ 681679 w 1354220"/>
              <a:gd name="connsiteY2-160" fmla="*/ 342038 h 1368152"/>
              <a:gd name="connsiteX3-161" fmla="*/ 681679 w 1354220"/>
              <a:gd name="connsiteY3-162" fmla="*/ 0 h 1368152"/>
              <a:gd name="connsiteX4-163" fmla="*/ 1354220 w 1354220"/>
              <a:gd name="connsiteY4-164" fmla="*/ 684076 h 1368152"/>
              <a:gd name="connsiteX5-165" fmla="*/ 681679 w 1354220"/>
              <a:gd name="connsiteY5-166" fmla="*/ 1368152 h 1368152"/>
              <a:gd name="connsiteX6-167" fmla="*/ 681679 w 1354220"/>
              <a:gd name="connsiteY6-168" fmla="*/ 1026114 h 1368152"/>
              <a:gd name="connsiteX7-169" fmla="*/ 401510 w 1354220"/>
              <a:gd name="connsiteY7-170" fmla="*/ 1007697 h 1368152"/>
              <a:gd name="connsiteX8-171" fmla="*/ 9137 w 1354220"/>
              <a:gd name="connsiteY8-172" fmla="*/ 1026114 h 1368152"/>
              <a:gd name="connsiteX9-173" fmla="*/ 0 w 1354220"/>
              <a:gd name="connsiteY9-174" fmla="*/ 314629 h 1368152"/>
              <a:gd name="connsiteX0-175" fmla="*/ 0 w 1354220"/>
              <a:gd name="connsiteY0-176" fmla="*/ 314629 h 1368152"/>
              <a:gd name="connsiteX1-177" fmla="*/ 398800 w 1354220"/>
              <a:gd name="connsiteY1-178" fmla="*/ 324527 h 1368152"/>
              <a:gd name="connsiteX2-179" fmla="*/ 681679 w 1354220"/>
              <a:gd name="connsiteY2-180" fmla="*/ 342038 h 1368152"/>
              <a:gd name="connsiteX3-181" fmla="*/ 681679 w 1354220"/>
              <a:gd name="connsiteY3-182" fmla="*/ 0 h 1368152"/>
              <a:gd name="connsiteX4-183" fmla="*/ 1354220 w 1354220"/>
              <a:gd name="connsiteY4-184" fmla="*/ 684076 h 1368152"/>
              <a:gd name="connsiteX5-185" fmla="*/ 681679 w 1354220"/>
              <a:gd name="connsiteY5-186" fmla="*/ 1368152 h 1368152"/>
              <a:gd name="connsiteX6-187" fmla="*/ 681679 w 1354220"/>
              <a:gd name="connsiteY6-188" fmla="*/ 1026114 h 1368152"/>
              <a:gd name="connsiteX7-189" fmla="*/ 401510 w 1354220"/>
              <a:gd name="connsiteY7-190" fmla="*/ 1007697 h 1368152"/>
              <a:gd name="connsiteX8-191" fmla="*/ 36548 w 1354220"/>
              <a:gd name="connsiteY8-192" fmla="*/ 1026114 h 1368152"/>
              <a:gd name="connsiteX9-193" fmla="*/ 0 w 1354220"/>
              <a:gd name="connsiteY9-194" fmla="*/ 314629 h 1368152"/>
              <a:gd name="connsiteX0-195" fmla="*/ 18273 w 1372493"/>
              <a:gd name="connsiteY0-196" fmla="*/ 314629 h 1368152"/>
              <a:gd name="connsiteX1-197" fmla="*/ 417073 w 1372493"/>
              <a:gd name="connsiteY1-198" fmla="*/ 324527 h 1368152"/>
              <a:gd name="connsiteX2-199" fmla="*/ 699952 w 1372493"/>
              <a:gd name="connsiteY2-200" fmla="*/ 342038 h 1368152"/>
              <a:gd name="connsiteX3-201" fmla="*/ 699952 w 1372493"/>
              <a:gd name="connsiteY3-202" fmla="*/ 0 h 1368152"/>
              <a:gd name="connsiteX4-203" fmla="*/ 1372493 w 1372493"/>
              <a:gd name="connsiteY4-204" fmla="*/ 684076 h 1368152"/>
              <a:gd name="connsiteX5-205" fmla="*/ 699952 w 1372493"/>
              <a:gd name="connsiteY5-206" fmla="*/ 1368152 h 1368152"/>
              <a:gd name="connsiteX6-207" fmla="*/ 699952 w 1372493"/>
              <a:gd name="connsiteY6-208" fmla="*/ 1026114 h 1368152"/>
              <a:gd name="connsiteX7-209" fmla="*/ 419783 w 1372493"/>
              <a:gd name="connsiteY7-210" fmla="*/ 1007697 h 1368152"/>
              <a:gd name="connsiteX8-211" fmla="*/ 0 w 1372493"/>
              <a:gd name="connsiteY8-212" fmla="*/ 1026114 h 1368152"/>
              <a:gd name="connsiteX9-213" fmla="*/ 18273 w 1372493"/>
              <a:gd name="connsiteY9-214" fmla="*/ 314629 h 13681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53" y="connsiteY9-54"/>
              </a:cxn>
            </a:cxnLst>
            <a:rect l="l" t="t" r="r" b="b"/>
            <a:pathLst>
              <a:path w="1372493" h="1368152">
                <a:moveTo>
                  <a:pt x="18273" y="314629"/>
                </a:moveTo>
                <a:cubicBezTo>
                  <a:pt x="134230" y="307892"/>
                  <a:pt x="301116" y="331264"/>
                  <a:pt x="417073" y="324527"/>
                </a:cubicBezTo>
                <a:lnTo>
                  <a:pt x="699952" y="342038"/>
                </a:lnTo>
                <a:lnTo>
                  <a:pt x="699952" y="0"/>
                </a:lnTo>
                <a:cubicBezTo>
                  <a:pt x="924132" y="228025"/>
                  <a:pt x="1038670" y="373823"/>
                  <a:pt x="1372493" y="684076"/>
                </a:cubicBezTo>
                <a:cubicBezTo>
                  <a:pt x="1148313" y="912101"/>
                  <a:pt x="1015500" y="1021354"/>
                  <a:pt x="699952" y="1368152"/>
                </a:cubicBezTo>
                <a:lnTo>
                  <a:pt x="699952" y="1026114"/>
                </a:lnTo>
                <a:cubicBezTo>
                  <a:pt x="607408" y="1018677"/>
                  <a:pt x="512327" y="1015134"/>
                  <a:pt x="419783" y="1007697"/>
                </a:cubicBezTo>
                <a:lnTo>
                  <a:pt x="0" y="1026114"/>
                </a:lnTo>
                <a:lnTo>
                  <a:pt x="18273" y="314629"/>
                </a:lnTo>
                <a:close/>
              </a:path>
            </a:pathLst>
          </a:custGeom>
          <a:solidFill>
            <a:schemeClr val="tx1"/>
          </a:solidFill>
          <a:ln>
            <a:noFill/>
          </a:ln>
          <a:effectLst>
            <a:outerShdw blurRad="38100" dist="38100" dir="8160000" algn="tl" rotWithShape="0">
              <a:srgbClr val="000000">
                <a:alpha val="40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5" name="Right Arrow 28"/>
          <p:cNvSpPr/>
          <p:nvPr userDrawn="1"/>
        </p:nvSpPr>
        <p:spPr bwMode="auto">
          <a:xfrm rot="12995021">
            <a:off x="4843704" y="9821910"/>
            <a:ext cx="812100" cy="809530"/>
          </a:xfrm>
          <a:custGeom>
            <a:avLst/>
            <a:gdLst>
              <a:gd name="connsiteX0" fmla="*/ 0 w 1345083"/>
              <a:gd name="connsiteY0" fmla="*/ 342038 h 1368152"/>
              <a:gd name="connsiteX1" fmla="*/ 672542 w 1345083"/>
              <a:gd name="connsiteY1" fmla="*/ 342038 h 1368152"/>
              <a:gd name="connsiteX2" fmla="*/ 672542 w 1345083"/>
              <a:gd name="connsiteY2" fmla="*/ 0 h 1368152"/>
              <a:gd name="connsiteX3" fmla="*/ 1345083 w 1345083"/>
              <a:gd name="connsiteY3" fmla="*/ 684076 h 1368152"/>
              <a:gd name="connsiteX4" fmla="*/ 672542 w 1345083"/>
              <a:gd name="connsiteY4" fmla="*/ 1368152 h 1368152"/>
              <a:gd name="connsiteX5" fmla="*/ 672542 w 1345083"/>
              <a:gd name="connsiteY5" fmla="*/ 1026114 h 1368152"/>
              <a:gd name="connsiteX6" fmla="*/ 0 w 1345083"/>
              <a:gd name="connsiteY6" fmla="*/ 1026114 h 1368152"/>
              <a:gd name="connsiteX7" fmla="*/ 0 w 1345083"/>
              <a:gd name="connsiteY7" fmla="*/ 342038 h 1368152"/>
              <a:gd name="connsiteX0-1" fmla="*/ 0 w 1345083"/>
              <a:gd name="connsiteY0-2" fmla="*/ 342038 h 1368152"/>
              <a:gd name="connsiteX1-3" fmla="*/ 371390 w 1345083"/>
              <a:gd name="connsiteY1-4" fmla="*/ 415892 h 1368152"/>
              <a:gd name="connsiteX2-5" fmla="*/ 672542 w 1345083"/>
              <a:gd name="connsiteY2-6" fmla="*/ 342038 h 1368152"/>
              <a:gd name="connsiteX3-7" fmla="*/ 672542 w 1345083"/>
              <a:gd name="connsiteY3-8" fmla="*/ 0 h 1368152"/>
              <a:gd name="connsiteX4-9" fmla="*/ 1345083 w 1345083"/>
              <a:gd name="connsiteY4-10" fmla="*/ 684076 h 1368152"/>
              <a:gd name="connsiteX5-11" fmla="*/ 672542 w 1345083"/>
              <a:gd name="connsiteY5-12" fmla="*/ 1368152 h 1368152"/>
              <a:gd name="connsiteX6-13" fmla="*/ 672542 w 1345083"/>
              <a:gd name="connsiteY6-14" fmla="*/ 1026114 h 1368152"/>
              <a:gd name="connsiteX7-15" fmla="*/ 0 w 1345083"/>
              <a:gd name="connsiteY7-16" fmla="*/ 1026114 h 1368152"/>
              <a:gd name="connsiteX8" fmla="*/ 0 w 1345083"/>
              <a:gd name="connsiteY8" fmla="*/ 342038 h 1368152"/>
              <a:gd name="connsiteX0-17" fmla="*/ 0 w 1345083"/>
              <a:gd name="connsiteY0-18" fmla="*/ 342038 h 1368152"/>
              <a:gd name="connsiteX1-19" fmla="*/ 371390 w 1345083"/>
              <a:gd name="connsiteY1-20" fmla="*/ 415892 h 1368152"/>
              <a:gd name="connsiteX2-21" fmla="*/ 672542 w 1345083"/>
              <a:gd name="connsiteY2-22" fmla="*/ 342038 h 1368152"/>
              <a:gd name="connsiteX3-23" fmla="*/ 672542 w 1345083"/>
              <a:gd name="connsiteY3-24" fmla="*/ 0 h 1368152"/>
              <a:gd name="connsiteX4-25" fmla="*/ 1345083 w 1345083"/>
              <a:gd name="connsiteY4-26" fmla="*/ 684076 h 1368152"/>
              <a:gd name="connsiteX5-27" fmla="*/ 672542 w 1345083"/>
              <a:gd name="connsiteY5-28" fmla="*/ 1368152 h 1368152"/>
              <a:gd name="connsiteX6-29" fmla="*/ 672542 w 1345083"/>
              <a:gd name="connsiteY6-30" fmla="*/ 1026114 h 1368152"/>
              <a:gd name="connsiteX7-31" fmla="*/ 465468 w 1345083"/>
              <a:gd name="connsiteY7-32" fmla="*/ 980287 h 1368152"/>
              <a:gd name="connsiteX8-33" fmla="*/ 0 w 1345083"/>
              <a:gd name="connsiteY8-34" fmla="*/ 1026114 h 1368152"/>
              <a:gd name="connsiteX9" fmla="*/ 0 w 1345083"/>
              <a:gd name="connsiteY9" fmla="*/ 342038 h 1368152"/>
              <a:gd name="connsiteX0-35" fmla="*/ 0 w 1345083"/>
              <a:gd name="connsiteY0-36" fmla="*/ 342038 h 1368152"/>
              <a:gd name="connsiteX1-37" fmla="*/ 371390 w 1345083"/>
              <a:gd name="connsiteY1-38" fmla="*/ 415892 h 1368152"/>
              <a:gd name="connsiteX2-39" fmla="*/ 672542 w 1345083"/>
              <a:gd name="connsiteY2-40" fmla="*/ 342038 h 1368152"/>
              <a:gd name="connsiteX3-41" fmla="*/ 672542 w 1345083"/>
              <a:gd name="connsiteY3-42" fmla="*/ 0 h 1368152"/>
              <a:gd name="connsiteX4-43" fmla="*/ 1345083 w 1345083"/>
              <a:gd name="connsiteY4-44" fmla="*/ 684076 h 1368152"/>
              <a:gd name="connsiteX5-45" fmla="*/ 672542 w 1345083"/>
              <a:gd name="connsiteY5-46" fmla="*/ 1368152 h 1368152"/>
              <a:gd name="connsiteX6-47" fmla="*/ 672542 w 1345083"/>
              <a:gd name="connsiteY6-48" fmla="*/ 1026114 h 1368152"/>
              <a:gd name="connsiteX7-49" fmla="*/ 465468 w 1345083"/>
              <a:gd name="connsiteY7-50" fmla="*/ 980287 h 1368152"/>
              <a:gd name="connsiteX8-51" fmla="*/ 0 w 1345083"/>
              <a:gd name="connsiteY8-52" fmla="*/ 1026114 h 1368152"/>
              <a:gd name="connsiteX9-53" fmla="*/ 0 w 1345083"/>
              <a:gd name="connsiteY9-54" fmla="*/ 342038 h 1368152"/>
              <a:gd name="connsiteX0-55" fmla="*/ 0 w 1345083"/>
              <a:gd name="connsiteY0-56" fmla="*/ 342038 h 1368152"/>
              <a:gd name="connsiteX1-57" fmla="*/ 371390 w 1345083"/>
              <a:gd name="connsiteY1-58" fmla="*/ 415892 h 1368152"/>
              <a:gd name="connsiteX2-59" fmla="*/ 672542 w 1345083"/>
              <a:gd name="connsiteY2-60" fmla="*/ 342038 h 1368152"/>
              <a:gd name="connsiteX3-61" fmla="*/ 672542 w 1345083"/>
              <a:gd name="connsiteY3-62" fmla="*/ 0 h 1368152"/>
              <a:gd name="connsiteX4-63" fmla="*/ 1345083 w 1345083"/>
              <a:gd name="connsiteY4-64" fmla="*/ 684076 h 1368152"/>
              <a:gd name="connsiteX5-65" fmla="*/ 672542 w 1345083"/>
              <a:gd name="connsiteY5-66" fmla="*/ 1368152 h 1368152"/>
              <a:gd name="connsiteX6-67" fmla="*/ 672542 w 1345083"/>
              <a:gd name="connsiteY6-68" fmla="*/ 1026114 h 1368152"/>
              <a:gd name="connsiteX7-69" fmla="*/ 392373 w 1345083"/>
              <a:gd name="connsiteY7-70" fmla="*/ 1007697 h 1368152"/>
              <a:gd name="connsiteX8-71" fmla="*/ 0 w 1345083"/>
              <a:gd name="connsiteY8-72" fmla="*/ 1026114 h 1368152"/>
              <a:gd name="connsiteX9-73" fmla="*/ 0 w 1345083"/>
              <a:gd name="connsiteY9-74" fmla="*/ 342038 h 1368152"/>
              <a:gd name="connsiteX0-75" fmla="*/ 0 w 1345083"/>
              <a:gd name="connsiteY0-76" fmla="*/ 342038 h 1368152"/>
              <a:gd name="connsiteX1-77" fmla="*/ 389663 w 1345083"/>
              <a:gd name="connsiteY1-78" fmla="*/ 379346 h 1368152"/>
              <a:gd name="connsiteX2-79" fmla="*/ 672542 w 1345083"/>
              <a:gd name="connsiteY2-80" fmla="*/ 342038 h 1368152"/>
              <a:gd name="connsiteX3-81" fmla="*/ 672542 w 1345083"/>
              <a:gd name="connsiteY3-82" fmla="*/ 0 h 1368152"/>
              <a:gd name="connsiteX4-83" fmla="*/ 1345083 w 1345083"/>
              <a:gd name="connsiteY4-84" fmla="*/ 684076 h 1368152"/>
              <a:gd name="connsiteX5-85" fmla="*/ 672542 w 1345083"/>
              <a:gd name="connsiteY5-86" fmla="*/ 1368152 h 1368152"/>
              <a:gd name="connsiteX6-87" fmla="*/ 672542 w 1345083"/>
              <a:gd name="connsiteY6-88" fmla="*/ 1026114 h 1368152"/>
              <a:gd name="connsiteX7-89" fmla="*/ 392373 w 1345083"/>
              <a:gd name="connsiteY7-90" fmla="*/ 1007697 h 1368152"/>
              <a:gd name="connsiteX8-91" fmla="*/ 0 w 1345083"/>
              <a:gd name="connsiteY8-92" fmla="*/ 1026114 h 1368152"/>
              <a:gd name="connsiteX9-93" fmla="*/ 0 w 1345083"/>
              <a:gd name="connsiteY9-94" fmla="*/ 342038 h 1368152"/>
              <a:gd name="connsiteX0-95" fmla="*/ 0 w 1345083"/>
              <a:gd name="connsiteY0-96" fmla="*/ 342038 h 1368152"/>
              <a:gd name="connsiteX1-97" fmla="*/ 389663 w 1345083"/>
              <a:gd name="connsiteY1-98" fmla="*/ 379346 h 1368152"/>
              <a:gd name="connsiteX2-99" fmla="*/ 672542 w 1345083"/>
              <a:gd name="connsiteY2-100" fmla="*/ 342038 h 1368152"/>
              <a:gd name="connsiteX3-101" fmla="*/ 672542 w 1345083"/>
              <a:gd name="connsiteY3-102" fmla="*/ 0 h 1368152"/>
              <a:gd name="connsiteX4-103" fmla="*/ 1345083 w 1345083"/>
              <a:gd name="connsiteY4-104" fmla="*/ 684076 h 1368152"/>
              <a:gd name="connsiteX5-105" fmla="*/ 672542 w 1345083"/>
              <a:gd name="connsiteY5-106" fmla="*/ 1368152 h 1368152"/>
              <a:gd name="connsiteX6-107" fmla="*/ 672542 w 1345083"/>
              <a:gd name="connsiteY6-108" fmla="*/ 1026114 h 1368152"/>
              <a:gd name="connsiteX7-109" fmla="*/ 392373 w 1345083"/>
              <a:gd name="connsiteY7-110" fmla="*/ 1007697 h 1368152"/>
              <a:gd name="connsiteX8-111" fmla="*/ 0 w 1345083"/>
              <a:gd name="connsiteY8-112" fmla="*/ 1026114 h 1368152"/>
              <a:gd name="connsiteX9-113" fmla="*/ 0 w 1345083"/>
              <a:gd name="connsiteY9-114" fmla="*/ 342038 h 1368152"/>
              <a:gd name="connsiteX0-115" fmla="*/ 0 w 1345083"/>
              <a:gd name="connsiteY0-116" fmla="*/ 342038 h 1368152"/>
              <a:gd name="connsiteX1-117" fmla="*/ 389663 w 1345083"/>
              <a:gd name="connsiteY1-118" fmla="*/ 324527 h 1368152"/>
              <a:gd name="connsiteX2-119" fmla="*/ 672542 w 1345083"/>
              <a:gd name="connsiteY2-120" fmla="*/ 342038 h 1368152"/>
              <a:gd name="connsiteX3-121" fmla="*/ 672542 w 1345083"/>
              <a:gd name="connsiteY3-122" fmla="*/ 0 h 1368152"/>
              <a:gd name="connsiteX4-123" fmla="*/ 1345083 w 1345083"/>
              <a:gd name="connsiteY4-124" fmla="*/ 684076 h 1368152"/>
              <a:gd name="connsiteX5-125" fmla="*/ 672542 w 1345083"/>
              <a:gd name="connsiteY5-126" fmla="*/ 1368152 h 1368152"/>
              <a:gd name="connsiteX6-127" fmla="*/ 672542 w 1345083"/>
              <a:gd name="connsiteY6-128" fmla="*/ 1026114 h 1368152"/>
              <a:gd name="connsiteX7-129" fmla="*/ 392373 w 1345083"/>
              <a:gd name="connsiteY7-130" fmla="*/ 1007697 h 1368152"/>
              <a:gd name="connsiteX8-131" fmla="*/ 0 w 1345083"/>
              <a:gd name="connsiteY8-132" fmla="*/ 1026114 h 1368152"/>
              <a:gd name="connsiteX9-133" fmla="*/ 0 w 1345083"/>
              <a:gd name="connsiteY9-134" fmla="*/ 342038 h 1368152"/>
              <a:gd name="connsiteX0-135" fmla="*/ 0 w 1345083"/>
              <a:gd name="connsiteY0-136" fmla="*/ 342038 h 1368152"/>
              <a:gd name="connsiteX1-137" fmla="*/ 389663 w 1345083"/>
              <a:gd name="connsiteY1-138" fmla="*/ 324527 h 1368152"/>
              <a:gd name="connsiteX2-139" fmla="*/ 672542 w 1345083"/>
              <a:gd name="connsiteY2-140" fmla="*/ 342038 h 1368152"/>
              <a:gd name="connsiteX3-141" fmla="*/ 672542 w 1345083"/>
              <a:gd name="connsiteY3-142" fmla="*/ 0 h 1368152"/>
              <a:gd name="connsiteX4-143" fmla="*/ 1345083 w 1345083"/>
              <a:gd name="connsiteY4-144" fmla="*/ 684076 h 1368152"/>
              <a:gd name="connsiteX5-145" fmla="*/ 672542 w 1345083"/>
              <a:gd name="connsiteY5-146" fmla="*/ 1368152 h 1368152"/>
              <a:gd name="connsiteX6-147" fmla="*/ 672542 w 1345083"/>
              <a:gd name="connsiteY6-148" fmla="*/ 1026114 h 1368152"/>
              <a:gd name="connsiteX7-149" fmla="*/ 392373 w 1345083"/>
              <a:gd name="connsiteY7-150" fmla="*/ 1007697 h 1368152"/>
              <a:gd name="connsiteX8-151" fmla="*/ 0 w 1345083"/>
              <a:gd name="connsiteY8-152" fmla="*/ 1026114 h 1368152"/>
              <a:gd name="connsiteX9-153" fmla="*/ 0 w 1345083"/>
              <a:gd name="connsiteY9-154" fmla="*/ 342038 h 1368152"/>
              <a:gd name="connsiteX0-155" fmla="*/ 0 w 1354220"/>
              <a:gd name="connsiteY0-156" fmla="*/ 314629 h 1368152"/>
              <a:gd name="connsiteX1-157" fmla="*/ 398800 w 1354220"/>
              <a:gd name="connsiteY1-158" fmla="*/ 324527 h 1368152"/>
              <a:gd name="connsiteX2-159" fmla="*/ 681679 w 1354220"/>
              <a:gd name="connsiteY2-160" fmla="*/ 342038 h 1368152"/>
              <a:gd name="connsiteX3-161" fmla="*/ 681679 w 1354220"/>
              <a:gd name="connsiteY3-162" fmla="*/ 0 h 1368152"/>
              <a:gd name="connsiteX4-163" fmla="*/ 1354220 w 1354220"/>
              <a:gd name="connsiteY4-164" fmla="*/ 684076 h 1368152"/>
              <a:gd name="connsiteX5-165" fmla="*/ 681679 w 1354220"/>
              <a:gd name="connsiteY5-166" fmla="*/ 1368152 h 1368152"/>
              <a:gd name="connsiteX6-167" fmla="*/ 681679 w 1354220"/>
              <a:gd name="connsiteY6-168" fmla="*/ 1026114 h 1368152"/>
              <a:gd name="connsiteX7-169" fmla="*/ 401510 w 1354220"/>
              <a:gd name="connsiteY7-170" fmla="*/ 1007697 h 1368152"/>
              <a:gd name="connsiteX8-171" fmla="*/ 9137 w 1354220"/>
              <a:gd name="connsiteY8-172" fmla="*/ 1026114 h 1368152"/>
              <a:gd name="connsiteX9-173" fmla="*/ 0 w 1354220"/>
              <a:gd name="connsiteY9-174" fmla="*/ 314629 h 1368152"/>
              <a:gd name="connsiteX0-175" fmla="*/ 0 w 1354220"/>
              <a:gd name="connsiteY0-176" fmla="*/ 314629 h 1368152"/>
              <a:gd name="connsiteX1-177" fmla="*/ 398800 w 1354220"/>
              <a:gd name="connsiteY1-178" fmla="*/ 324527 h 1368152"/>
              <a:gd name="connsiteX2-179" fmla="*/ 681679 w 1354220"/>
              <a:gd name="connsiteY2-180" fmla="*/ 342038 h 1368152"/>
              <a:gd name="connsiteX3-181" fmla="*/ 681679 w 1354220"/>
              <a:gd name="connsiteY3-182" fmla="*/ 0 h 1368152"/>
              <a:gd name="connsiteX4-183" fmla="*/ 1354220 w 1354220"/>
              <a:gd name="connsiteY4-184" fmla="*/ 684076 h 1368152"/>
              <a:gd name="connsiteX5-185" fmla="*/ 681679 w 1354220"/>
              <a:gd name="connsiteY5-186" fmla="*/ 1368152 h 1368152"/>
              <a:gd name="connsiteX6-187" fmla="*/ 681679 w 1354220"/>
              <a:gd name="connsiteY6-188" fmla="*/ 1026114 h 1368152"/>
              <a:gd name="connsiteX7-189" fmla="*/ 401510 w 1354220"/>
              <a:gd name="connsiteY7-190" fmla="*/ 1007697 h 1368152"/>
              <a:gd name="connsiteX8-191" fmla="*/ 36548 w 1354220"/>
              <a:gd name="connsiteY8-192" fmla="*/ 1026114 h 1368152"/>
              <a:gd name="connsiteX9-193" fmla="*/ 0 w 1354220"/>
              <a:gd name="connsiteY9-194" fmla="*/ 314629 h 1368152"/>
              <a:gd name="connsiteX0-195" fmla="*/ 18273 w 1372493"/>
              <a:gd name="connsiteY0-196" fmla="*/ 314629 h 1368152"/>
              <a:gd name="connsiteX1-197" fmla="*/ 417073 w 1372493"/>
              <a:gd name="connsiteY1-198" fmla="*/ 324527 h 1368152"/>
              <a:gd name="connsiteX2-199" fmla="*/ 699952 w 1372493"/>
              <a:gd name="connsiteY2-200" fmla="*/ 342038 h 1368152"/>
              <a:gd name="connsiteX3-201" fmla="*/ 699952 w 1372493"/>
              <a:gd name="connsiteY3-202" fmla="*/ 0 h 1368152"/>
              <a:gd name="connsiteX4-203" fmla="*/ 1372493 w 1372493"/>
              <a:gd name="connsiteY4-204" fmla="*/ 684076 h 1368152"/>
              <a:gd name="connsiteX5-205" fmla="*/ 699952 w 1372493"/>
              <a:gd name="connsiteY5-206" fmla="*/ 1368152 h 1368152"/>
              <a:gd name="connsiteX6-207" fmla="*/ 699952 w 1372493"/>
              <a:gd name="connsiteY6-208" fmla="*/ 1026114 h 1368152"/>
              <a:gd name="connsiteX7-209" fmla="*/ 419783 w 1372493"/>
              <a:gd name="connsiteY7-210" fmla="*/ 1007697 h 1368152"/>
              <a:gd name="connsiteX8-211" fmla="*/ 0 w 1372493"/>
              <a:gd name="connsiteY8-212" fmla="*/ 1026114 h 1368152"/>
              <a:gd name="connsiteX9-213" fmla="*/ 18273 w 1372493"/>
              <a:gd name="connsiteY9-214" fmla="*/ 314629 h 13681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53" y="connsiteY9-54"/>
              </a:cxn>
            </a:cxnLst>
            <a:rect l="l" t="t" r="r" b="b"/>
            <a:pathLst>
              <a:path w="1372493" h="1368152">
                <a:moveTo>
                  <a:pt x="18273" y="314629"/>
                </a:moveTo>
                <a:cubicBezTo>
                  <a:pt x="134230" y="307892"/>
                  <a:pt x="301116" y="331264"/>
                  <a:pt x="417073" y="324527"/>
                </a:cubicBezTo>
                <a:lnTo>
                  <a:pt x="699952" y="342038"/>
                </a:lnTo>
                <a:lnTo>
                  <a:pt x="699952" y="0"/>
                </a:lnTo>
                <a:cubicBezTo>
                  <a:pt x="924132" y="228025"/>
                  <a:pt x="1038670" y="373823"/>
                  <a:pt x="1372493" y="684076"/>
                </a:cubicBezTo>
                <a:cubicBezTo>
                  <a:pt x="1148313" y="912101"/>
                  <a:pt x="1015500" y="1021354"/>
                  <a:pt x="699952" y="1368152"/>
                </a:cubicBezTo>
                <a:lnTo>
                  <a:pt x="699952" y="1026114"/>
                </a:lnTo>
                <a:cubicBezTo>
                  <a:pt x="607408" y="1018677"/>
                  <a:pt x="512327" y="1015134"/>
                  <a:pt x="419783" y="1007697"/>
                </a:cubicBezTo>
                <a:lnTo>
                  <a:pt x="0" y="1026114"/>
                </a:lnTo>
                <a:lnTo>
                  <a:pt x="18273" y="314629"/>
                </a:lnTo>
                <a:close/>
              </a:path>
            </a:pathLst>
          </a:custGeom>
          <a:solidFill>
            <a:schemeClr val="tx1"/>
          </a:solidFill>
          <a:ln>
            <a:noFill/>
          </a:ln>
          <a:effectLst>
            <a:outerShdw blurRad="38100" dist="38100" dir="8160000" algn="tl" rotWithShape="0">
              <a:srgbClr val="000000">
                <a:alpha val="40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6" name="Right Arrow 28"/>
          <p:cNvSpPr/>
          <p:nvPr userDrawn="1"/>
        </p:nvSpPr>
        <p:spPr bwMode="auto">
          <a:xfrm rot="16200000">
            <a:off x="3208226" y="6948252"/>
            <a:ext cx="812100" cy="809530"/>
          </a:xfrm>
          <a:custGeom>
            <a:avLst/>
            <a:gdLst>
              <a:gd name="connsiteX0" fmla="*/ 0 w 1345083"/>
              <a:gd name="connsiteY0" fmla="*/ 342038 h 1368152"/>
              <a:gd name="connsiteX1" fmla="*/ 672542 w 1345083"/>
              <a:gd name="connsiteY1" fmla="*/ 342038 h 1368152"/>
              <a:gd name="connsiteX2" fmla="*/ 672542 w 1345083"/>
              <a:gd name="connsiteY2" fmla="*/ 0 h 1368152"/>
              <a:gd name="connsiteX3" fmla="*/ 1345083 w 1345083"/>
              <a:gd name="connsiteY3" fmla="*/ 684076 h 1368152"/>
              <a:gd name="connsiteX4" fmla="*/ 672542 w 1345083"/>
              <a:gd name="connsiteY4" fmla="*/ 1368152 h 1368152"/>
              <a:gd name="connsiteX5" fmla="*/ 672542 w 1345083"/>
              <a:gd name="connsiteY5" fmla="*/ 1026114 h 1368152"/>
              <a:gd name="connsiteX6" fmla="*/ 0 w 1345083"/>
              <a:gd name="connsiteY6" fmla="*/ 1026114 h 1368152"/>
              <a:gd name="connsiteX7" fmla="*/ 0 w 1345083"/>
              <a:gd name="connsiteY7" fmla="*/ 342038 h 1368152"/>
              <a:gd name="connsiteX0-1" fmla="*/ 0 w 1345083"/>
              <a:gd name="connsiteY0-2" fmla="*/ 342038 h 1368152"/>
              <a:gd name="connsiteX1-3" fmla="*/ 371390 w 1345083"/>
              <a:gd name="connsiteY1-4" fmla="*/ 415892 h 1368152"/>
              <a:gd name="connsiteX2-5" fmla="*/ 672542 w 1345083"/>
              <a:gd name="connsiteY2-6" fmla="*/ 342038 h 1368152"/>
              <a:gd name="connsiteX3-7" fmla="*/ 672542 w 1345083"/>
              <a:gd name="connsiteY3-8" fmla="*/ 0 h 1368152"/>
              <a:gd name="connsiteX4-9" fmla="*/ 1345083 w 1345083"/>
              <a:gd name="connsiteY4-10" fmla="*/ 684076 h 1368152"/>
              <a:gd name="connsiteX5-11" fmla="*/ 672542 w 1345083"/>
              <a:gd name="connsiteY5-12" fmla="*/ 1368152 h 1368152"/>
              <a:gd name="connsiteX6-13" fmla="*/ 672542 w 1345083"/>
              <a:gd name="connsiteY6-14" fmla="*/ 1026114 h 1368152"/>
              <a:gd name="connsiteX7-15" fmla="*/ 0 w 1345083"/>
              <a:gd name="connsiteY7-16" fmla="*/ 1026114 h 1368152"/>
              <a:gd name="connsiteX8" fmla="*/ 0 w 1345083"/>
              <a:gd name="connsiteY8" fmla="*/ 342038 h 1368152"/>
              <a:gd name="connsiteX0-17" fmla="*/ 0 w 1345083"/>
              <a:gd name="connsiteY0-18" fmla="*/ 342038 h 1368152"/>
              <a:gd name="connsiteX1-19" fmla="*/ 371390 w 1345083"/>
              <a:gd name="connsiteY1-20" fmla="*/ 415892 h 1368152"/>
              <a:gd name="connsiteX2-21" fmla="*/ 672542 w 1345083"/>
              <a:gd name="connsiteY2-22" fmla="*/ 342038 h 1368152"/>
              <a:gd name="connsiteX3-23" fmla="*/ 672542 w 1345083"/>
              <a:gd name="connsiteY3-24" fmla="*/ 0 h 1368152"/>
              <a:gd name="connsiteX4-25" fmla="*/ 1345083 w 1345083"/>
              <a:gd name="connsiteY4-26" fmla="*/ 684076 h 1368152"/>
              <a:gd name="connsiteX5-27" fmla="*/ 672542 w 1345083"/>
              <a:gd name="connsiteY5-28" fmla="*/ 1368152 h 1368152"/>
              <a:gd name="connsiteX6-29" fmla="*/ 672542 w 1345083"/>
              <a:gd name="connsiteY6-30" fmla="*/ 1026114 h 1368152"/>
              <a:gd name="connsiteX7-31" fmla="*/ 465468 w 1345083"/>
              <a:gd name="connsiteY7-32" fmla="*/ 980287 h 1368152"/>
              <a:gd name="connsiteX8-33" fmla="*/ 0 w 1345083"/>
              <a:gd name="connsiteY8-34" fmla="*/ 1026114 h 1368152"/>
              <a:gd name="connsiteX9" fmla="*/ 0 w 1345083"/>
              <a:gd name="connsiteY9" fmla="*/ 342038 h 1368152"/>
              <a:gd name="connsiteX0-35" fmla="*/ 0 w 1345083"/>
              <a:gd name="connsiteY0-36" fmla="*/ 342038 h 1368152"/>
              <a:gd name="connsiteX1-37" fmla="*/ 371390 w 1345083"/>
              <a:gd name="connsiteY1-38" fmla="*/ 415892 h 1368152"/>
              <a:gd name="connsiteX2-39" fmla="*/ 672542 w 1345083"/>
              <a:gd name="connsiteY2-40" fmla="*/ 342038 h 1368152"/>
              <a:gd name="connsiteX3-41" fmla="*/ 672542 w 1345083"/>
              <a:gd name="connsiteY3-42" fmla="*/ 0 h 1368152"/>
              <a:gd name="connsiteX4-43" fmla="*/ 1345083 w 1345083"/>
              <a:gd name="connsiteY4-44" fmla="*/ 684076 h 1368152"/>
              <a:gd name="connsiteX5-45" fmla="*/ 672542 w 1345083"/>
              <a:gd name="connsiteY5-46" fmla="*/ 1368152 h 1368152"/>
              <a:gd name="connsiteX6-47" fmla="*/ 672542 w 1345083"/>
              <a:gd name="connsiteY6-48" fmla="*/ 1026114 h 1368152"/>
              <a:gd name="connsiteX7-49" fmla="*/ 465468 w 1345083"/>
              <a:gd name="connsiteY7-50" fmla="*/ 980287 h 1368152"/>
              <a:gd name="connsiteX8-51" fmla="*/ 0 w 1345083"/>
              <a:gd name="connsiteY8-52" fmla="*/ 1026114 h 1368152"/>
              <a:gd name="connsiteX9-53" fmla="*/ 0 w 1345083"/>
              <a:gd name="connsiteY9-54" fmla="*/ 342038 h 1368152"/>
              <a:gd name="connsiteX0-55" fmla="*/ 0 w 1345083"/>
              <a:gd name="connsiteY0-56" fmla="*/ 342038 h 1368152"/>
              <a:gd name="connsiteX1-57" fmla="*/ 371390 w 1345083"/>
              <a:gd name="connsiteY1-58" fmla="*/ 415892 h 1368152"/>
              <a:gd name="connsiteX2-59" fmla="*/ 672542 w 1345083"/>
              <a:gd name="connsiteY2-60" fmla="*/ 342038 h 1368152"/>
              <a:gd name="connsiteX3-61" fmla="*/ 672542 w 1345083"/>
              <a:gd name="connsiteY3-62" fmla="*/ 0 h 1368152"/>
              <a:gd name="connsiteX4-63" fmla="*/ 1345083 w 1345083"/>
              <a:gd name="connsiteY4-64" fmla="*/ 684076 h 1368152"/>
              <a:gd name="connsiteX5-65" fmla="*/ 672542 w 1345083"/>
              <a:gd name="connsiteY5-66" fmla="*/ 1368152 h 1368152"/>
              <a:gd name="connsiteX6-67" fmla="*/ 672542 w 1345083"/>
              <a:gd name="connsiteY6-68" fmla="*/ 1026114 h 1368152"/>
              <a:gd name="connsiteX7-69" fmla="*/ 392373 w 1345083"/>
              <a:gd name="connsiteY7-70" fmla="*/ 1007697 h 1368152"/>
              <a:gd name="connsiteX8-71" fmla="*/ 0 w 1345083"/>
              <a:gd name="connsiteY8-72" fmla="*/ 1026114 h 1368152"/>
              <a:gd name="connsiteX9-73" fmla="*/ 0 w 1345083"/>
              <a:gd name="connsiteY9-74" fmla="*/ 342038 h 1368152"/>
              <a:gd name="connsiteX0-75" fmla="*/ 0 w 1345083"/>
              <a:gd name="connsiteY0-76" fmla="*/ 342038 h 1368152"/>
              <a:gd name="connsiteX1-77" fmla="*/ 389663 w 1345083"/>
              <a:gd name="connsiteY1-78" fmla="*/ 379346 h 1368152"/>
              <a:gd name="connsiteX2-79" fmla="*/ 672542 w 1345083"/>
              <a:gd name="connsiteY2-80" fmla="*/ 342038 h 1368152"/>
              <a:gd name="connsiteX3-81" fmla="*/ 672542 w 1345083"/>
              <a:gd name="connsiteY3-82" fmla="*/ 0 h 1368152"/>
              <a:gd name="connsiteX4-83" fmla="*/ 1345083 w 1345083"/>
              <a:gd name="connsiteY4-84" fmla="*/ 684076 h 1368152"/>
              <a:gd name="connsiteX5-85" fmla="*/ 672542 w 1345083"/>
              <a:gd name="connsiteY5-86" fmla="*/ 1368152 h 1368152"/>
              <a:gd name="connsiteX6-87" fmla="*/ 672542 w 1345083"/>
              <a:gd name="connsiteY6-88" fmla="*/ 1026114 h 1368152"/>
              <a:gd name="connsiteX7-89" fmla="*/ 392373 w 1345083"/>
              <a:gd name="connsiteY7-90" fmla="*/ 1007697 h 1368152"/>
              <a:gd name="connsiteX8-91" fmla="*/ 0 w 1345083"/>
              <a:gd name="connsiteY8-92" fmla="*/ 1026114 h 1368152"/>
              <a:gd name="connsiteX9-93" fmla="*/ 0 w 1345083"/>
              <a:gd name="connsiteY9-94" fmla="*/ 342038 h 1368152"/>
              <a:gd name="connsiteX0-95" fmla="*/ 0 w 1345083"/>
              <a:gd name="connsiteY0-96" fmla="*/ 342038 h 1368152"/>
              <a:gd name="connsiteX1-97" fmla="*/ 389663 w 1345083"/>
              <a:gd name="connsiteY1-98" fmla="*/ 379346 h 1368152"/>
              <a:gd name="connsiteX2-99" fmla="*/ 672542 w 1345083"/>
              <a:gd name="connsiteY2-100" fmla="*/ 342038 h 1368152"/>
              <a:gd name="connsiteX3-101" fmla="*/ 672542 w 1345083"/>
              <a:gd name="connsiteY3-102" fmla="*/ 0 h 1368152"/>
              <a:gd name="connsiteX4-103" fmla="*/ 1345083 w 1345083"/>
              <a:gd name="connsiteY4-104" fmla="*/ 684076 h 1368152"/>
              <a:gd name="connsiteX5-105" fmla="*/ 672542 w 1345083"/>
              <a:gd name="connsiteY5-106" fmla="*/ 1368152 h 1368152"/>
              <a:gd name="connsiteX6-107" fmla="*/ 672542 w 1345083"/>
              <a:gd name="connsiteY6-108" fmla="*/ 1026114 h 1368152"/>
              <a:gd name="connsiteX7-109" fmla="*/ 392373 w 1345083"/>
              <a:gd name="connsiteY7-110" fmla="*/ 1007697 h 1368152"/>
              <a:gd name="connsiteX8-111" fmla="*/ 0 w 1345083"/>
              <a:gd name="connsiteY8-112" fmla="*/ 1026114 h 1368152"/>
              <a:gd name="connsiteX9-113" fmla="*/ 0 w 1345083"/>
              <a:gd name="connsiteY9-114" fmla="*/ 342038 h 1368152"/>
              <a:gd name="connsiteX0-115" fmla="*/ 0 w 1345083"/>
              <a:gd name="connsiteY0-116" fmla="*/ 342038 h 1368152"/>
              <a:gd name="connsiteX1-117" fmla="*/ 389663 w 1345083"/>
              <a:gd name="connsiteY1-118" fmla="*/ 324527 h 1368152"/>
              <a:gd name="connsiteX2-119" fmla="*/ 672542 w 1345083"/>
              <a:gd name="connsiteY2-120" fmla="*/ 342038 h 1368152"/>
              <a:gd name="connsiteX3-121" fmla="*/ 672542 w 1345083"/>
              <a:gd name="connsiteY3-122" fmla="*/ 0 h 1368152"/>
              <a:gd name="connsiteX4-123" fmla="*/ 1345083 w 1345083"/>
              <a:gd name="connsiteY4-124" fmla="*/ 684076 h 1368152"/>
              <a:gd name="connsiteX5-125" fmla="*/ 672542 w 1345083"/>
              <a:gd name="connsiteY5-126" fmla="*/ 1368152 h 1368152"/>
              <a:gd name="connsiteX6-127" fmla="*/ 672542 w 1345083"/>
              <a:gd name="connsiteY6-128" fmla="*/ 1026114 h 1368152"/>
              <a:gd name="connsiteX7-129" fmla="*/ 392373 w 1345083"/>
              <a:gd name="connsiteY7-130" fmla="*/ 1007697 h 1368152"/>
              <a:gd name="connsiteX8-131" fmla="*/ 0 w 1345083"/>
              <a:gd name="connsiteY8-132" fmla="*/ 1026114 h 1368152"/>
              <a:gd name="connsiteX9-133" fmla="*/ 0 w 1345083"/>
              <a:gd name="connsiteY9-134" fmla="*/ 342038 h 1368152"/>
              <a:gd name="connsiteX0-135" fmla="*/ 0 w 1345083"/>
              <a:gd name="connsiteY0-136" fmla="*/ 342038 h 1368152"/>
              <a:gd name="connsiteX1-137" fmla="*/ 389663 w 1345083"/>
              <a:gd name="connsiteY1-138" fmla="*/ 324527 h 1368152"/>
              <a:gd name="connsiteX2-139" fmla="*/ 672542 w 1345083"/>
              <a:gd name="connsiteY2-140" fmla="*/ 342038 h 1368152"/>
              <a:gd name="connsiteX3-141" fmla="*/ 672542 w 1345083"/>
              <a:gd name="connsiteY3-142" fmla="*/ 0 h 1368152"/>
              <a:gd name="connsiteX4-143" fmla="*/ 1345083 w 1345083"/>
              <a:gd name="connsiteY4-144" fmla="*/ 684076 h 1368152"/>
              <a:gd name="connsiteX5-145" fmla="*/ 672542 w 1345083"/>
              <a:gd name="connsiteY5-146" fmla="*/ 1368152 h 1368152"/>
              <a:gd name="connsiteX6-147" fmla="*/ 672542 w 1345083"/>
              <a:gd name="connsiteY6-148" fmla="*/ 1026114 h 1368152"/>
              <a:gd name="connsiteX7-149" fmla="*/ 392373 w 1345083"/>
              <a:gd name="connsiteY7-150" fmla="*/ 1007697 h 1368152"/>
              <a:gd name="connsiteX8-151" fmla="*/ 0 w 1345083"/>
              <a:gd name="connsiteY8-152" fmla="*/ 1026114 h 1368152"/>
              <a:gd name="connsiteX9-153" fmla="*/ 0 w 1345083"/>
              <a:gd name="connsiteY9-154" fmla="*/ 342038 h 1368152"/>
              <a:gd name="connsiteX0-155" fmla="*/ 0 w 1354220"/>
              <a:gd name="connsiteY0-156" fmla="*/ 314629 h 1368152"/>
              <a:gd name="connsiteX1-157" fmla="*/ 398800 w 1354220"/>
              <a:gd name="connsiteY1-158" fmla="*/ 324527 h 1368152"/>
              <a:gd name="connsiteX2-159" fmla="*/ 681679 w 1354220"/>
              <a:gd name="connsiteY2-160" fmla="*/ 342038 h 1368152"/>
              <a:gd name="connsiteX3-161" fmla="*/ 681679 w 1354220"/>
              <a:gd name="connsiteY3-162" fmla="*/ 0 h 1368152"/>
              <a:gd name="connsiteX4-163" fmla="*/ 1354220 w 1354220"/>
              <a:gd name="connsiteY4-164" fmla="*/ 684076 h 1368152"/>
              <a:gd name="connsiteX5-165" fmla="*/ 681679 w 1354220"/>
              <a:gd name="connsiteY5-166" fmla="*/ 1368152 h 1368152"/>
              <a:gd name="connsiteX6-167" fmla="*/ 681679 w 1354220"/>
              <a:gd name="connsiteY6-168" fmla="*/ 1026114 h 1368152"/>
              <a:gd name="connsiteX7-169" fmla="*/ 401510 w 1354220"/>
              <a:gd name="connsiteY7-170" fmla="*/ 1007697 h 1368152"/>
              <a:gd name="connsiteX8-171" fmla="*/ 9137 w 1354220"/>
              <a:gd name="connsiteY8-172" fmla="*/ 1026114 h 1368152"/>
              <a:gd name="connsiteX9-173" fmla="*/ 0 w 1354220"/>
              <a:gd name="connsiteY9-174" fmla="*/ 314629 h 1368152"/>
              <a:gd name="connsiteX0-175" fmla="*/ 0 w 1354220"/>
              <a:gd name="connsiteY0-176" fmla="*/ 314629 h 1368152"/>
              <a:gd name="connsiteX1-177" fmla="*/ 398800 w 1354220"/>
              <a:gd name="connsiteY1-178" fmla="*/ 324527 h 1368152"/>
              <a:gd name="connsiteX2-179" fmla="*/ 681679 w 1354220"/>
              <a:gd name="connsiteY2-180" fmla="*/ 342038 h 1368152"/>
              <a:gd name="connsiteX3-181" fmla="*/ 681679 w 1354220"/>
              <a:gd name="connsiteY3-182" fmla="*/ 0 h 1368152"/>
              <a:gd name="connsiteX4-183" fmla="*/ 1354220 w 1354220"/>
              <a:gd name="connsiteY4-184" fmla="*/ 684076 h 1368152"/>
              <a:gd name="connsiteX5-185" fmla="*/ 681679 w 1354220"/>
              <a:gd name="connsiteY5-186" fmla="*/ 1368152 h 1368152"/>
              <a:gd name="connsiteX6-187" fmla="*/ 681679 w 1354220"/>
              <a:gd name="connsiteY6-188" fmla="*/ 1026114 h 1368152"/>
              <a:gd name="connsiteX7-189" fmla="*/ 401510 w 1354220"/>
              <a:gd name="connsiteY7-190" fmla="*/ 1007697 h 1368152"/>
              <a:gd name="connsiteX8-191" fmla="*/ 36548 w 1354220"/>
              <a:gd name="connsiteY8-192" fmla="*/ 1026114 h 1368152"/>
              <a:gd name="connsiteX9-193" fmla="*/ 0 w 1354220"/>
              <a:gd name="connsiteY9-194" fmla="*/ 314629 h 1368152"/>
              <a:gd name="connsiteX0-195" fmla="*/ 18273 w 1372493"/>
              <a:gd name="connsiteY0-196" fmla="*/ 314629 h 1368152"/>
              <a:gd name="connsiteX1-197" fmla="*/ 417073 w 1372493"/>
              <a:gd name="connsiteY1-198" fmla="*/ 324527 h 1368152"/>
              <a:gd name="connsiteX2-199" fmla="*/ 699952 w 1372493"/>
              <a:gd name="connsiteY2-200" fmla="*/ 342038 h 1368152"/>
              <a:gd name="connsiteX3-201" fmla="*/ 699952 w 1372493"/>
              <a:gd name="connsiteY3-202" fmla="*/ 0 h 1368152"/>
              <a:gd name="connsiteX4-203" fmla="*/ 1372493 w 1372493"/>
              <a:gd name="connsiteY4-204" fmla="*/ 684076 h 1368152"/>
              <a:gd name="connsiteX5-205" fmla="*/ 699952 w 1372493"/>
              <a:gd name="connsiteY5-206" fmla="*/ 1368152 h 1368152"/>
              <a:gd name="connsiteX6-207" fmla="*/ 699952 w 1372493"/>
              <a:gd name="connsiteY6-208" fmla="*/ 1026114 h 1368152"/>
              <a:gd name="connsiteX7-209" fmla="*/ 419783 w 1372493"/>
              <a:gd name="connsiteY7-210" fmla="*/ 1007697 h 1368152"/>
              <a:gd name="connsiteX8-211" fmla="*/ 0 w 1372493"/>
              <a:gd name="connsiteY8-212" fmla="*/ 1026114 h 1368152"/>
              <a:gd name="connsiteX9-213" fmla="*/ 18273 w 1372493"/>
              <a:gd name="connsiteY9-214" fmla="*/ 314629 h 13681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53" y="connsiteY9-54"/>
              </a:cxn>
            </a:cxnLst>
            <a:rect l="l" t="t" r="r" b="b"/>
            <a:pathLst>
              <a:path w="1372493" h="1368152">
                <a:moveTo>
                  <a:pt x="18273" y="314629"/>
                </a:moveTo>
                <a:cubicBezTo>
                  <a:pt x="134230" y="307892"/>
                  <a:pt x="301116" y="331264"/>
                  <a:pt x="417073" y="324527"/>
                </a:cubicBezTo>
                <a:lnTo>
                  <a:pt x="699952" y="342038"/>
                </a:lnTo>
                <a:lnTo>
                  <a:pt x="699952" y="0"/>
                </a:lnTo>
                <a:cubicBezTo>
                  <a:pt x="924132" y="228025"/>
                  <a:pt x="1038670" y="373823"/>
                  <a:pt x="1372493" y="684076"/>
                </a:cubicBezTo>
                <a:cubicBezTo>
                  <a:pt x="1148313" y="912101"/>
                  <a:pt x="1015500" y="1021354"/>
                  <a:pt x="699952" y="1368152"/>
                </a:cubicBezTo>
                <a:lnTo>
                  <a:pt x="699952" y="1026114"/>
                </a:lnTo>
                <a:cubicBezTo>
                  <a:pt x="607408" y="1018677"/>
                  <a:pt x="512327" y="1015134"/>
                  <a:pt x="419783" y="1007697"/>
                </a:cubicBezTo>
                <a:lnTo>
                  <a:pt x="0" y="1026114"/>
                </a:lnTo>
                <a:lnTo>
                  <a:pt x="18273" y="314629"/>
                </a:lnTo>
                <a:close/>
              </a:path>
            </a:pathLst>
          </a:custGeom>
          <a:solidFill>
            <a:schemeClr val="tx1"/>
          </a:solidFill>
          <a:ln>
            <a:noFill/>
          </a:ln>
          <a:effectLst>
            <a:outerShdw blurRad="38100" dist="38100" dir="8160000" algn="tl" rotWithShape="0">
              <a:srgbClr val="000000">
                <a:alpha val="40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7" name="Right Arrow 28"/>
          <p:cNvSpPr/>
          <p:nvPr userDrawn="1"/>
        </p:nvSpPr>
        <p:spPr bwMode="auto">
          <a:xfrm rot="19983077">
            <a:off x="4770504" y="3901722"/>
            <a:ext cx="812100" cy="809530"/>
          </a:xfrm>
          <a:custGeom>
            <a:avLst/>
            <a:gdLst>
              <a:gd name="connsiteX0" fmla="*/ 0 w 1345083"/>
              <a:gd name="connsiteY0" fmla="*/ 342038 h 1368152"/>
              <a:gd name="connsiteX1" fmla="*/ 672542 w 1345083"/>
              <a:gd name="connsiteY1" fmla="*/ 342038 h 1368152"/>
              <a:gd name="connsiteX2" fmla="*/ 672542 w 1345083"/>
              <a:gd name="connsiteY2" fmla="*/ 0 h 1368152"/>
              <a:gd name="connsiteX3" fmla="*/ 1345083 w 1345083"/>
              <a:gd name="connsiteY3" fmla="*/ 684076 h 1368152"/>
              <a:gd name="connsiteX4" fmla="*/ 672542 w 1345083"/>
              <a:gd name="connsiteY4" fmla="*/ 1368152 h 1368152"/>
              <a:gd name="connsiteX5" fmla="*/ 672542 w 1345083"/>
              <a:gd name="connsiteY5" fmla="*/ 1026114 h 1368152"/>
              <a:gd name="connsiteX6" fmla="*/ 0 w 1345083"/>
              <a:gd name="connsiteY6" fmla="*/ 1026114 h 1368152"/>
              <a:gd name="connsiteX7" fmla="*/ 0 w 1345083"/>
              <a:gd name="connsiteY7" fmla="*/ 342038 h 1368152"/>
              <a:gd name="connsiteX0-1" fmla="*/ 0 w 1345083"/>
              <a:gd name="connsiteY0-2" fmla="*/ 342038 h 1368152"/>
              <a:gd name="connsiteX1-3" fmla="*/ 371390 w 1345083"/>
              <a:gd name="connsiteY1-4" fmla="*/ 415892 h 1368152"/>
              <a:gd name="connsiteX2-5" fmla="*/ 672542 w 1345083"/>
              <a:gd name="connsiteY2-6" fmla="*/ 342038 h 1368152"/>
              <a:gd name="connsiteX3-7" fmla="*/ 672542 w 1345083"/>
              <a:gd name="connsiteY3-8" fmla="*/ 0 h 1368152"/>
              <a:gd name="connsiteX4-9" fmla="*/ 1345083 w 1345083"/>
              <a:gd name="connsiteY4-10" fmla="*/ 684076 h 1368152"/>
              <a:gd name="connsiteX5-11" fmla="*/ 672542 w 1345083"/>
              <a:gd name="connsiteY5-12" fmla="*/ 1368152 h 1368152"/>
              <a:gd name="connsiteX6-13" fmla="*/ 672542 w 1345083"/>
              <a:gd name="connsiteY6-14" fmla="*/ 1026114 h 1368152"/>
              <a:gd name="connsiteX7-15" fmla="*/ 0 w 1345083"/>
              <a:gd name="connsiteY7-16" fmla="*/ 1026114 h 1368152"/>
              <a:gd name="connsiteX8" fmla="*/ 0 w 1345083"/>
              <a:gd name="connsiteY8" fmla="*/ 342038 h 1368152"/>
              <a:gd name="connsiteX0-17" fmla="*/ 0 w 1345083"/>
              <a:gd name="connsiteY0-18" fmla="*/ 342038 h 1368152"/>
              <a:gd name="connsiteX1-19" fmla="*/ 371390 w 1345083"/>
              <a:gd name="connsiteY1-20" fmla="*/ 415892 h 1368152"/>
              <a:gd name="connsiteX2-21" fmla="*/ 672542 w 1345083"/>
              <a:gd name="connsiteY2-22" fmla="*/ 342038 h 1368152"/>
              <a:gd name="connsiteX3-23" fmla="*/ 672542 w 1345083"/>
              <a:gd name="connsiteY3-24" fmla="*/ 0 h 1368152"/>
              <a:gd name="connsiteX4-25" fmla="*/ 1345083 w 1345083"/>
              <a:gd name="connsiteY4-26" fmla="*/ 684076 h 1368152"/>
              <a:gd name="connsiteX5-27" fmla="*/ 672542 w 1345083"/>
              <a:gd name="connsiteY5-28" fmla="*/ 1368152 h 1368152"/>
              <a:gd name="connsiteX6-29" fmla="*/ 672542 w 1345083"/>
              <a:gd name="connsiteY6-30" fmla="*/ 1026114 h 1368152"/>
              <a:gd name="connsiteX7-31" fmla="*/ 465468 w 1345083"/>
              <a:gd name="connsiteY7-32" fmla="*/ 980287 h 1368152"/>
              <a:gd name="connsiteX8-33" fmla="*/ 0 w 1345083"/>
              <a:gd name="connsiteY8-34" fmla="*/ 1026114 h 1368152"/>
              <a:gd name="connsiteX9" fmla="*/ 0 w 1345083"/>
              <a:gd name="connsiteY9" fmla="*/ 342038 h 1368152"/>
              <a:gd name="connsiteX0-35" fmla="*/ 0 w 1345083"/>
              <a:gd name="connsiteY0-36" fmla="*/ 342038 h 1368152"/>
              <a:gd name="connsiteX1-37" fmla="*/ 371390 w 1345083"/>
              <a:gd name="connsiteY1-38" fmla="*/ 415892 h 1368152"/>
              <a:gd name="connsiteX2-39" fmla="*/ 672542 w 1345083"/>
              <a:gd name="connsiteY2-40" fmla="*/ 342038 h 1368152"/>
              <a:gd name="connsiteX3-41" fmla="*/ 672542 w 1345083"/>
              <a:gd name="connsiteY3-42" fmla="*/ 0 h 1368152"/>
              <a:gd name="connsiteX4-43" fmla="*/ 1345083 w 1345083"/>
              <a:gd name="connsiteY4-44" fmla="*/ 684076 h 1368152"/>
              <a:gd name="connsiteX5-45" fmla="*/ 672542 w 1345083"/>
              <a:gd name="connsiteY5-46" fmla="*/ 1368152 h 1368152"/>
              <a:gd name="connsiteX6-47" fmla="*/ 672542 w 1345083"/>
              <a:gd name="connsiteY6-48" fmla="*/ 1026114 h 1368152"/>
              <a:gd name="connsiteX7-49" fmla="*/ 465468 w 1345083"/>
              <a:gd name="connsiteY7-50" fmla="*/ 980287 h 1368152"/>
              <a:gd name="connsiteX8-51" fmla="*/ 0 w 1345083"/>
              <a:gd name="connsiteY8-52" fmla="*/ 1026114 h 1368152"/>
              <a:gd name="connsiteX9-53" fmla="*/ 0 w 1345083"/>
              <a:gd name="connsiteY9-54" fmla="*/ 342038 h 1368152"/>
              <a:gd name="connsiteX0-55" fmla="*/ 0 w 1345083"/>
              <a:gd name="connsiteY0-56" fmla="*/ 342038 h 1368152"/>
              <a:gd name="connsiteX1-57" fmla="*/ 371390 w 1345083"/>
              <a:gd name="connsiteY1-58" fmla="*/ 415892 h 1368152"/>
              <a:gd name="connsiteX2-59" fmla="*/ 672542 w 1345083"/>
              <a:gd name="connsiteY2-60" fmla="*/ 342038 h 1368152"/>
              <a:gd name="connsiteX3-61" fmla="*/ 672542 w 1345083"/>
              <a:gd name="connsiteY3-62" fmla="*/ 0 h 1368152"/>
              <a:gd name="connsiteX4-63" fmla="*/ 1345083 w 1345083"/>
              <a:gd name="connsiteY4-64" fmla="*/ 684076 h 1368152"/>
              <a:gd name="connsiteX5-65" fmla="*/ 672542 w 1345083"/>
              <a:gd name="connsiteY5-66" fmla="*/ 1368152 h 1368152"/>
              <a:gd name="connsiteX6-67" fmla="*/ 672542 w 1345083"/>
              <a:gd name="connsiteY6-68" fmla="*/ 1026114 h 1368152"/>
              <a:gd name="connsiteX7-69" fmla="*/ 392373 w 1345083"/>
              <a:gd name="connsiteY7-70" fmla="*/ 1007697 h 1368152"/>
              <a:gd name="connsiteX8-71" fmla="*/ 0 w 1345083"/>
              <a:gd name="connsiteY8-72" fmla="*/ 1026114 h 1368152"/>
              <a:gd name="connsiteX9-73" fmla="*/ 0 w 1345083"/>
              <a:gd name="connsiteY9-74" fmla="*/ 342038 h 1368152"/>
              <a:gd name="connsiteX0-75" fmla="*/ 0 w 1345083"/>
              <a:gd name="connsiteY0-76" fmla="*/ 342038 h 1368152"/>
              <a:gd name="connsiteX1-77" fmla="*/ 389663 w 1345083"/>
              <a:gd name="connsiteY1-78" fmla="*/ 379346 h 1368152"/>
              <a:gd name="connsiteX2-79" fmla="*/ 672542 w 1345083"/>
              <a:gd name="connsiteY2-80" fmla="*/ 342038 h 1368152"/>
              <a:gd name="connsiteX3-81" fmla="*/ 672542 w 1345083"/>
              <a:gd name="connsiteY3-82" fmla="*/ 0 h 1368152"/>
              <a:gd name="connsiteX4-83" fmla="*/ 1345083 w 1345083"/>
              <a:gd name="connsiteY4-84" fmla="*/ 684076 h 1368152"/>
              <a:gd name="connsiteX5-85" fmla="*/ 672542 w 1345083"/>
              <a:gd name="connsiteY5-86" fmla="*/ 1368152 h 1368152"/>
              <a:gd name="connsiteX6-87" fmla="*/ 672542 w 1345083"/>
              <a:gd name="connsiteY6-88" fmla="*/ 1026114 h 1368152"/>
              <a:gd name="connsiteX7-89" fmla="*/ 392373 w 1345083"/>
              <a:gd name="connsiteY7-90" fmla="*/ 1007697 h 1368152"/>
              <a:gd name="connsiteX8-91" fmla="*/ 0 w 1345083"/>
              <a:gd name="connsiteY8-92" fmla="*/ 1026114 h 1368152"/>
              <a:gd name="connsiteX9-93" fmla="*/ 0 w 1345083"/>
              <a:gd name="connsiteY9-94" fmla="*/ 342038 h 1368152"/>
              <a:gd name="connsiteX0-95" fmla="*/ 0 w 1345083"/>
              <a:gd name="connsiteY0-96" fmla="*/ 342038 h 1368152"/>
              <a:gd name="connsiteX1-97" fmla="*/ 389663 w 1345083"/>
              <a:gd name="connsiteY1-98" fmla="*/ 379346 h 1368152"/>
              <a:gd name="connsiteX2-99" fmla="*/ 672542 w 1345083"/>
              <a:gd name="connsiteY2-100" fmla="*/ 342038 h 1368152"/>
              <a:gd name="connsiteX3-101" fmla="*/ 672542 w 1345083"/>
              <a:gd name="connsiteY3-102" fmla="*/ 0 h 1368152"/>
              <a:gd name="connsiteX4-103" fmla="*/ 1345083 w 1345083"/>
              <a:gd name="connsiteY4-104" fmla="*/ 684076 h 1368152"/>
              <a:gd name="connsiteX5-105" fmla="*/ 672542 w 1345083"/>
              <a:gd name="connsiteY5-106" fmla="*/ 1368152 h 1368152"/>
              <a:gd name="connsiteX6-107" fmla="*/ 672542 w 1345083"/>
              <a:gd name="connsiteY6-108" fmla="*/ 1026114 h 1368152"/>
              <a:gd name="connsiteX7-109" fmla="*/ 392373 w 1345083"/>
              <a:gd name="connsiteY7-110" fmla="*/ 1007697 h 1368152"/>
              <a:gd name="connsiteX8-111" fmla="*/ 0 w 1345083"/>
              <a:gd name="connsiteY8-112" fmla="*/ 1026114 h 1368152"/>
              <a:gd name="connsiteX9-113" fmla="*/ 0 w 1345083"/>
              <a:gd name="connsiteY9-114" fmla="*/ 342038 h 1368152"/>
              <a:gd name="connsiteX0-115" fmla="*/ 0 w 1345083"/>
              <a:gd name="connsiteY0-116" fmla="*/ 342038 h 1368152"/>
              <a:gd name="connsiteX1-117" fmla="*/ 389663 w 1345083"/>
              <a:gd name="connsiteY1-118" fmla="*/ 324527 h 1368152"/>
              <a:gd name="connsiteX2-119" fmla="*/ 672542 w 1345083"/>
              <a:gd name="connsiteY2-120" fmla="*/ 342038 h 1368152"/>
              <a:gd name="connsiteX3-121" fmla="*/ 672542 w 1345083"/>
              <a:gd name="connsiteY3-122" fmla="*/ 0 h 1368152"/>
              <a:gd name="connsiteX4-123" fmla="*/ 1345083 w 1345083"/>
              <a:gd name="connsiteY4-124" fmla="*/ 684076 h 1368152"/>
              <a:gd name="connsiteX5-125" fmla="*/ 672542 w 1345083"/>
              <a:gd name="connsiteY5-126" fmla="*/ 1368152 h 1368152"/>
              <a:gd name="connsiteX6-127" fmla="*/ 672542 w 1345083"/>
              <a:gd name="connsiteY6-128" fmla="*/ 1026114 h 1368152"/>
              <a:gd name="connsiteX7-129" fmla="*/ 392373 w 1345083"/>
              <a:gd name="connsiteY7-130" fmla="*/ 1007697 h 1368152"/>
              <a:gd name="connsiteX8-131" fmla="*/ 0 w 1345083"/>
              <a:gd name="connsiteY8-132" fmla="*/ 1026114 h 1368152"/>
              <a:gd name="connsiteX9-133" fmla="*/ 0 w 1345083"/>
              <a:gd name="connsiteY9-134" fmla="*/ 342038 h 1368152"/>
              <a:gd name="connsiteX0-135" fmla="*/ 0 w 1345083"/>
              <a:gd name="connsiteY0-136" fmla="*/ 342038 h 1368152"/>
              <a:gd name="connsiteX1-137" fmla="*/ 389663 w 1345083"/>
              <a:gd name="connsiteY1-138" fmla="*/ 324527 h 1368152"/>
              <a:gd name="connsiteX2-139" fmla="*/ 672542 w 1345083"/>
              <a:gd name="connsiteY2-140" fmla="*/ 342038 h 1368152"/>
              <a:gd name="connsiteX3-141" fmla="*/ 672542 w 1345083"/>
              <a:gd name="connsiteY3-142" fmla="*/ 0 h 1368152"/>
              <a:gd name="connsiteX4-143" fmla="*/ 1345083 w 1345083"/>
              <a:gd name="connsiteY4-144" fmla="*/ 684076 h 1368152"/>
              <a:gd name="connsiteX5-145" fmla="*/ 672542 w 1345083"/>
              <a:gd name="connsiteY5-146" fmla="*/ 1368152 h 1368152"/>
              <a:gd name="connsiteX6-147" fmla="*/ 672542 w 1345083"/>
              <a:gd name="connsiteY6-148" fmla="*/ 1026114 h 1368152"/>
              <a:gd name="connsiteX7-149" fmla="*/ 392373 w 1345083"/>
              <a:gd name="connsiteY7-150" fmla="*/ 1007697 h 1368152"/>
              <a:gd name="connsiteX8-151" fmla="*/ 0 w 1345083"/>
              <a:gd name="connsiteY8-152" fmla="*/ 1026114 h 1368152"/>
              <a:gd name="connsiteX9-153" fmla="*/ 0 w 1345083"/>
              <a:gd name="connsiteY9-154" fmla="*/ 342038 h 1368152"/>
              <a:gd name="connsiteX0-155" fmla="*/ 0 w 1354220"/>
              <a:gd name="connsiteY0-156" fmla="*/ 314629 h 1368152"/>
              <a:gd name="connsiteX1-157" fmla="*/ 398800 w 1354220"/>
              <a:gd name="connsiteY1-158" fmla="*/ 324527 h 1368152"/>
              <a:gd name="connsiteX2-159" fmla="*/ 681679 w 1354220"/>
              <a:gd name="connsiteY2-160" fmla="*/ 342038 h 1368152"/>
              <a:gd name="connsiteX3-161" fmla="*/ 681679 w 1354220"/>
              <a:gd name="connsiteY3-162" fmla="*/ 0 h 1368152"/>
              <a:gd name="connsiteX4-163" fmla="*/ 1354220 w 1354220"/>
              <a:gd name="connsiteY4-164" fmla="*/ 684076 h 1368152"/>
              <a:gd name="connsiteX5-165" fmla="*/ 681679 w 1354220"/>
              <a:gd name="connsiteY5-166" fmla="*/ 1368152 h 1368152"/>
              <a:gd name="connsiteX6-167" fmla="*/ 681679 w 1354220"/>
              <a:gd name="connsiteY6-168" fmla="*/ 1026114 h 1368152"/>
              <a:gd name="connsiteX7-169" fmla="*/ 401510 w 1354220"/>
              <a:gd name="connsiteY7-170" fmla="*/ 1007697 h 1368152"/>
              <a:gd name="connsiteX8-171" fmla="*/ 9137 w 1354220"/>
              <a:gd name="connsiteY8-172" fmla="*/ 1026114 h 1368152"/>
              <a:gd name="connsiteX9-173" fmla="*/ 0 w 1354220"/>
              <a:gd name="connsiteY9-174" fmla="*/ 314629 h 1368152"/>
              <a:gd name="connsiteX0-175" fmla="*/ 0 w 1354220"/>
              <a:gd name="connsiteY0-176" fmla="*/ 314629 h 1368152"/>
              <a:gd name="connsiteX1-177" fmla="*/ 398800 w 1354220"/>
              <a:gd name="connsiteY1-178" fmla="*/ 324527 h 1368152"/>
              <a:gd name="connsiteX2-179" fmla="*/ 681679 w 1354220"/>
              <a:gd name="connsiteY2-180" fmla="*/ 342038 h 1368152"/>
              <a:gd name="connsiteX3-181" fmla="*/ 681679 w 1354220"/>
              <a:gd name="connsiteY3-182" fmla="*/ 0 h 1368152"/>
              <a:gd name="connsiteX4-183" fmla="*/ 1354220 w 1354220"/>
              <a:gd name="connsiteY4-184" fmla="*/ 684076 h 1368152"/>
              <a:gd name="connsiteX5-185" fmla="*/ 681679 w 1354220"/>
              <a:gd name="connsiteY5-186" fmla="*/ 1368152 h 1368152"/>
              <a:gd name="connsiteX6-187" fmla="*/ 681679 w 1354220"/>
              <a:gd name="connsiteY6-188" fmla="*/ 1026114 h 1368152"/>
              <a:gd name="connsiteX7-189" fmla="*/ 401510 w 1354220"/>
              <a:gd name="connsiteY7-190" fmla="*/ 1007697 h 1368152"/>
              <a:gd name="connsiteX8-191" fmla="*/ 36548 w 1354220"/>
              <a:gd name="connsiteY8-192" fmla="*/ 1026114 h 1368152"/>
              <a:gd name="connsiteX9-193" fmla="*/ 0 w 1354220"/>
              <a:gd name="connsiteY9-194" fmla="*/ 314629 h 1368152"/>
              <a:gd name="connsiteX0-195" fmla="*/ 18273 w 1372493"/>
              <a:gd name="connsiteY0-196" fmla="*/ 314629 h 1368152"/>
              <a:gd name="connsiteX1-197" fmla="*/ 417073 w 1372493"/>
              <a:gd name="connsiteY1-198" fmla="*/ 324527 h 1368152"/>
              <a:gd name="connsiteX2-199" fmla="*/ 699952 w 1372493"/>
              <a:gd name="connsiteY2-200" fmla="*/ 342038 h 1368152"/>
              <a:gd name="connsiteX3-201" fmla="*/ 699952 w 1372493"/>
              <a:gd name="connsiteY3-202" fmla="*/ 0 h 1368152"/>
              <a:gd name="connsiteX4-203" fmla="*/ 1372493 w 1372493"/>
              <a:gd name="connsiteY4-204" fmla="*/ 684076 h 1368152"/>
              <a:gd name="connsiteX5-205" fmla="*/ 699952 w 1372493"/>
              <a:gd name="connsiteY5-206" fmla="*/ 1368152 h 1368152"/>
              <a:gd name="connsiteX6-207" fmla="*/ 699952 w 1372493"/>
              <a:gd name="connsiteY6-208" fmla="*/ 1026114 h 1368152"/>
              <a:gd name="connsiteX7-209" fmla="*/ 419783 w 1372493"/>
              <a:gd name="connsiteY7-210" fmla="*/ 1007697 h 1368152"/>
              <a:gd name="connsiteX8-211" fmla="*/ 0 w 1372493"/>
              <a:gd name="connsiteY8-212" fmla="*/ 1026114 h 1368152"/>
              <a:gd name="connsiteX9-213" fmla="*/ 18273 w 1372493"/>
              <a:gd name="connsiteY9-214" fmla="*/ 314629 h 13681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53" y="connsiteY9-54"/>
              </a:cxn>
            </a:cxnLst>
            <a:rect l="l" t="t" r="r" b="b"/>
            <a:pathLst>
              <a:path w="1372493" h="1368152">
                <a:moveTo>
                  <a:pt x="18273" y="314629"/>
                </a:moveTo>
                <a:cubicBezTo>
                  <a:pt x="134230" y="307892"/>
                  <a:pt x="301116" y="331264"/>
                  <a:pt x="417073" y="324527"/>
                </a:cubicBezTo>
                <a:lnTo>
                  <a:pt x="699952" y="342038"/>
                </a:lnTo>
                <a:lnTo>
                  <a:pt x="699952" y="0"/>
                </a:lnTo>
                <a:cubicBezTo>
                  <a:pt x="924132" y="228025"/>
                  <a:pt x="1038670" y="373823"/>
                  <a:pt x="1372493" y="684076"/>
                </a:cubicBezTo>
                <a:cubicBezTo>
                  <a:pt x="1148313" y="912101"/>
                  <a:pt x="1015500" y="1021354"/>
                  <a:pt x="699952" y="1368152"/>
                </a:cubicBezTo>
                <a:lnTo>
                  <a:pt x="699952" y="1026114"/>
                </a:lnTo>
                <a:cubicBezTo>
                  <a:pt x="607408" y="1018677"/>
                  <a:pt x="512327" y="1015134"/>
                  <a:pt x="419783" y="1007697"/>
                </a:cubicBezTo>
                <a:lnTo>
                  <a:pt x="0" y="1026114"/>
                </a:lnTo>
                <a:lnTo>
                  <a:pt x="18273" y="314629"/>
                </a:lnTo>
                <a:close/>
              </a:path>
            </a:pathLst>
          </a:custGeom>
          <a:solidFill>
            <a:schemeClr val="tx1"/>
          </a:solidFill>
          <a:ln>
            <a:noFill/>
          </a:ln>
          <a:effectLst>
            <a:outerShdw blurRad="38100" dist="38100" dir="8160000" algn="tl" rotWithShape="0">
              <a:srgbClr val="000000">
                <a:alpha val="40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8" name="Right Arrow 28"/>
          <p:cNvSpPr/>
          <p:nvPr userDrawn="1"/>
        </p:nvSpPr>
        <p:spPr bwMode="auto">
          <a:xfrm rot="5400000">
            <a:off x="9454411" y="6948252"/>
            <a:ext cx="812100" cy="809530"/>
          </a:xfrm>
          <a:custGeom>
            <a:avLst/>
            <a:gdLst>
              <a:gd name="connsiteX0" fmla="*/ 0 w 1345083"/>
              <a:gd name="connsiteY0" fmla="*/ 342038 h 1368152"/>
              <a:gd name="connsiteX1" fmla="*/ 672542 w 1345083"/>
              <a:gd name="connsiteY1" fmla="*/ 342038 h 1368152"/>
              <a:gd name="connsiteX2" fmla="*/ 672542 w 1345083"/>
              <a:gd name="connsiteY2" fmla="*/ 0 h 1368152"/>
              <a:gd name="connsiteX3" fmla="*/ 1345083 w 1345083"/>
              <a:gd name="connsiteY3" fmla="*/ 684076 h 1368152"/>
              <a:gd name="connsiteX4" fmla="*/ 672542 w 1345083"/>
              <a:gd name="connsiteY4" fmla="*/ 1368152 h 1368152"/>
              <a:gd name="connsiteX5" fmla="*/ 672542 w 1345083"/>
              <a:gd name="connsiteY5" fmla="*/ 1026114 h 1368152"/>
              <a:gd name="connsiteX6" fmla="*/ 0 w 1345083"/>
              <a:gd name="connsiteY6" fmla="*/ 1026114 h 1368152"/>
              <a:gd name="connsiteX7" fmla="*/ 0 w 1345083"/>
              <a:gd name="connsiteY7" fmla="*/ 342038 h 1368152"/>
              <a:gd name="connsiteX0-1" fmla="*/ 0 w 1345083"/>
              <a:gd name="connsiteY0-2" fmla="*/ 342038 h 1368152"/>
              <a:gd name="connsiteX1-3" fmla="*/ 371390 w 1345083"/>
              <a:gd name="connsiteY1-4" fmla="*/ 415892 h 1368152"/>
              <a:gd name="connsiteX2-5" fmla="*/ 672542 w 1345083"/>
              <a:gd name="connsiteY2-6" fmla="*/ 342038 h 1368152"/>
              <a:gd name="connsiteX3-7" fmla="*/ 672542 w 1345083"/>
              <a:gd name="connsiteY3-8" fmla="*/ 0 h 1368152"/>
              <a:gd name="connsiteX4-9" fmla="*/ 1345083 w 1345083"/>
              <a:gd name="connsiteY4-10" fmla="*/ 684076 h 1368152"/>
              <a:gd name="connsiteX5-11" fmla="*/ 672542 w 1345083"/>
              <a:gd name="connsiteY5-12" fmla="*/ 1368152 h 1368152"/>
              <a:gd name="connsiteX6-13" fmla="*/ 672542 w 1345083"/>
              <a:gd name="connsiteY6-14" fmla="*/ 1026114 h 1368152"/>
              <a:gd name="connsiteX7-15" fmla="*/ 0 w 1345083"/>
              <a:gd name="connsiteY7-16" fmla="*/ 1026114 h 1368152"/>
              <a:gd name="connsiteX8" fmla="*/ 0 w 1345083"/>
              <a:gd name="connsiteY8" fmla="*/ 342038 h 1368152"/>
              <a:gd name="connsiteX0-17" fmla="*/ 0 w 1345083"/>
              <a:gd name="connsiteY0-18" fmla="*/ 342038 h 1368152"/>
              <a:gd name="connsiteX1-19" fmla="*/ 371390 w 1345083"/>
              <a:gd name="connsiteY1-20" fmla="*/ 415892 h 1368152"/>
              <a:gd name="connsiteX2-21" fmla="*/ 672542 w 1345083"/>
              <a:gd name="connsiteY2-22" fmla="*/ 342038 h 1368152"/>
              <a:gd name="connsiteX3-23" fmla="*/ 672542 w 1345083"/>
              <a:gd name="connsiteY3-24" fmla="*/ 0 h 1368152"/>
              <a:gd name="connsiteX4-25" fmla="*/ 1345083 w 1345083"/>
              <a:gd name="connsiteY4-26" fmla="*/ 684076 h 1368152"/>
              <a:gd name="connsiteX5-27" fmla="*/ 672542 w 1345083"/>
              <a:gd name="connsiteY5-28" fmla="*/ 1368152 h 1368152"/>
              <a:gd name="connsiteX6-29" fmla="*/ 672542 w 1345083"/>
              <a:gd name="connsiteY6-30" fmla="*/ 1026114 h 1368152"/>
              <a:gd name="connsiteX7-31" fmla="*/ 465468 w 1345083"/>
              <a:gd name="connsiteY7-32" fmla="*/ 980287 h 1368152"/>
              <a:gd name="connsiteX8-33" fmla="*/ 0 w 1345083"/>
              <a:gd name="connsiteY8-34" fmla="*/ 1026114 h 1368152"/>
              <a:gd name="connsiteX9" fmla="*/ 0 w 1345083"/>
              <a:gd name="connsiteY9" fmla="*/ 342038 h 1368152"/>
              <a:gd name="connsiteX0-35" fmla="*/ 0 w 1345083"/>
              <a:gd name="connsiteY0-36" fmla="*/ 342038 h 1368152"/>
              <a:gd name="connsiteX1-37" fmla="*/ 371390 w 1345083"/>
              <a:gd name="connsiteY1-38" fmla="*/ 415892 h 1368152"/>
              <a:gd name="connsiteX2-39" fmla="*/ 672542 w 1345083"/>
              <a:gd name="connsiteY2-40" fmla="*/ 342038 h 1368152"/>
              <a:gd name="connsiteX3-41" fmla="*/ 672542 w 1345083"/>
              <a:gd name="connsiteY3-42" fmla="*/ 0 h 1368152"/>
              <a:gd name="connsiteX4-43" fmla="*/ 1345083 w 1345083"/>
              <a:gd name="connsiteY4-44" fmla="*/ 684076 h 1368152"/>
              <a:gd name="connsiteX5-45" fmla="*/ 672542 w 1345083"/>
              <a:gd name="connsiteY5-46" fmla="*/ 1368152 h 1368152"/>
              <a:gd name="connsiteX6-47" fmla="*/ 672542 w 1345083"/>
              <a:gd name="connsiteY6-48" fmla="*/ 1026114 h 1368152"/>
              <a:gd name="connsiteX7-49" fmla="*/ 465468 w 1345083"/>
              <a:gd name="connsiteY7-50" fmla="*/ 980287 h 1368152"/>
              <a:gd name="connsiteX8-51" fmla="*/ 0 w 1345083"/>
              <a:gd name="connsiteY8-52" fmla="*/ 1026114 h 1368152"/>
              <a:gd name="connsiteX9-53" fmla="*/ 0 w 1345083"/>
              <a:gd name="connsiteY9-54" fmla="*/ 342038 h 1368152"/>
              <a:gd name="connsiteX0-55" fmla="*/ 0 w 1345083"/>
              <a:gd name="connsiteY0-56" fmla="*/ 342038 h 1368152"/>
              <a:gd name="connsiteX1-57" fmla="*/ 371390 w 1345083"/>
              <a:gd name="connsiteY1-58" fmla="*/ 415892 h 1368152"/>
              <a:gd name="connsiteX2-59" fmla="*/ 672542 w 1345083"/>
              <a:gd name="connsiteY2-60" fmla="*/ 342038 h 1368152"/>
              <a:gd name="connsiteX3-61" fmla="*/ 672542 w 1345083"/>
              <a:gd name="connsiteY3-62" fmla="*/ 0 h 1368152"/>
              <a:gd name="connsiteX4-63" fmla="*/ 1345083 w 1345083"/>
              <a:gd name="connsiteY4-64" fmla="*/ 684076 h 1368152"/>
              <a:gd name="connsiteX5-65" fmla="*/ 672542 w 1345083"/>
              <a:gd name="connsiteY5-66" fmla="*/ 1368152 h 1368152"/>
              <a:gd name="connsiteX6-67" fmla="*/ 672542 w 1345083"/>
              <a:gd name="connsiteY6-68" fmla="*/ 1026114 h 1368152"/>
              <a:gd name="connsiteX7-69" fmla="*/ 392373 w 1345083"/>
              <a:gd name="connsiteY7-70" fmla="*/ 1007697 h 1368152"/>
              <a:gd name="connsiteX8-71" fmla="*/ 0 w 1345083"/>
              <a:gd name="connsiteY8-72" fmla="*/ 1026114 h 1368152"/>
              <a:gd name="connsiteX9-73" fmla="*/ 0 w 1345083"/>
              <a:gd name="connsiteY9-74" fmla="*/ 342038 h 1368152"/>
              <a:gd name="connsiteX0-75" fmla="*/ 0 w 1345083"/>
              <a:gd name="connsiteY0-76" fmla="*/ 342038 h 1368152"/>
              <a:gd name="connsiteX1-77" fmla="*/ 389663 w 1345083"/>
              <a:gd name="connsiteY1-78" fmla="*/ 379346 h 1368152"/>
              <a:gd name="connsiteX2-79" fmla="*/ 672542 w 1345083"/>
              <a:gd name="connsiteY2-80" fmla="*/ 342038 h 1368152"/>
              <a:gd name="connsiteX3-81" fmla="*/ 672542 w 1345083"/>
              <a:gd name="connsiteY3-82" fmla="*/ 0 h 1368152"/>
              <a:gd name="connsiteX4-83" fmla="*/ 1345083 w 1345083"/>
              <a:gd name="connsiteY4-84" fmla="*/ 684076 h 1368152"/>
              <a:gd name="connsiteX5-85" fmla="*/ 672542 w 1345083"/>
              <a:gd name="connsiteY5-86" fmla="*/ 1368152 h 1368152"/>
              <a:gd name="connsiteX6-87" fmla="*/ 672542 w 1345083"/>
              <a:gd name="connsiteY6-88" fmla="*/ 1026114 h 1368152"/>
              <a:gd name="connsiteX7-89" fmla="*/ 392373 w 1345083"/>
              <a:gd name="connsiteY7-90" fmla="*/ 1007697 h 1368152"/>
              <a:gd name="connsiteX8-91" fmla="*/ 0 w 1345083"/>
              <a:gd name="connsiteY8-92" fmla="*/ 1026114 h 1368152"/>
              <a:gd name="connsiteX9-93" fmla="*/ 0 w 1345083"/>
              <a:gd name="connsiteY9-94" fmla="*/ 342038 h 1368152"/>
              <a:gd name="connsiteX0-95" fmla="*/ 0 w 1345083"/>
              <a:gd name="connsiteY0-96" fmla="*/ 342038 h 1368152"/>
              <a:gd name="connsiteX1-97" fmla="*/ 389663 w 1345083"/>
              <a:gd name="connsiteY1-98" fmla="*/ 379346 h 1368152"/>
              <a:gd name="connsiteX2-99" fmla="*/ 672542 w 1345083"/>
              <a:gd name="connsiteY2-100" fmla="*/ 342038 h 1368152"/>
              <a:gd name="connsiteX3-101" fmla="*/ 672542 w 1345083"/>
              <a:gd name="connsiteY3-102" fmla="*/ 0 h 1368152"/>
              <a:gd name="connsiteX4-103" fmla="*/ 1345083 w 1345083"/>
              <a:gd name="connsiteY4-104" fmla="*/ 684076 h 1368152"/>
              <a:gd name="connsiteX5-105" fmla="*/ 672542 w 1345083"/>
              <a:gd name="connsiteY5-106" fmla="*/ 1368152 h 1368152"/>
              <a:gd name="connsiteX6-107" fmla="*/ 672542 w 1345083"/>
              <a:gd name="connsiteY6-108" fmla="*/ 1026114 h 1368152"/>
              <a:gd name="connsiteX7-109" fmla="*/ 392373 w 1345083"/>
              <a:gd name="connsiteY7-110" fmla="*/ 1007697 h 1368152"/>
              <a:gd name="connsiteX8-111" fmla="*/ 0 w 1345083"/>
              <a:gd name="connsiteY8-112" fmla="*/ 1026114 h 1368152"/>
              <a:gd name="connsiteX9-113" fmla="*/ 0 w 1345083"/>
              <a:gd name="connsiteY9-114" fmla="*/ 342038 h 1368152"/>
              <a:gd name="connsiteX0-115" fmla="*/ 0 w 1345083"/>
              <a:gd name="connsiteY0-116" fmla="*/ 342038 h 1368152"/>
              <a:gd name="connsiteX1-117" fmla="*/ 389663 w 1345083"/>
              <a:gd name="connsiteY1-118" fmla="*/ 324527 h 1368152"/>
              <a:gd name="connsiteX2-119" fmla="*/ 672542 w 1345083"/>
              <a:gd name="connsiteY2-120" fmla="*/ 342038 h 1368152"/>
              <a:gd name="connsiteX3-121" fmla="*/ 672542 w 1345083"/>
              <a:gd name="connsiteY3-122" fmla="*/ 0 h 1368152"/>
              <a:gd name="connsiteX4-123" fmla="*/ 1345083 w 1345083"/>
              <a:gd name="connsiteY4-124" fmla="*/ 684076 h 1368152"/>
              <a:gd name="connsiteX5-125" fmla="*/ 672542 w 1345083"/>
              <a:gd name="connsiteY5-126" fmla="*/ 1368152 h 1368152"/>
              <a:gd name="connsiteX6-127" fmla="*/ 672542 w 1345083"/>
              <a:gd name="connsiteY6-128" fmla="*/ 1026114 h 1368152"/>
              <a:gd name="connsiteX7-129" fmla="*/ 392373 w 1345083"/>
              <a:gd name="connsiteY7-130" fmla="*/ 1007697 h 1368152"/>
              <a:gd name="connsiteX8-131" fmla="*/ 0 w 1345083"/>
              <a:gd name="connsiteY8-132" fmla="*/ 1026114 h 1368152"/>
              <a:gd name="connsiteX9-133" fmla="*/ 0 w 1345083"/>
              <a:gd name="connsiteY9-134" fmla="*/ 342038 h 1368152"/>
              <a:gd name="connsiteX0-135" fmla="*/ 0 w 1345083"/>
              <a:gd name="connsiteY0-136" fmla="*/ 342038 h 1368152"/>
              <a:gd name="connsiteX1-137" fmla="*/ 389663 w 1345083"/>
              <a:gd name="connsiteY1-138" fmla="*/ 324527 h 1368152"/>
              <a:gd name="connsiteX2-139" fmla="*/ 672542 w 1345083"/>
              <a:gd name="connsiteY2-140" fmla="*/ 342038 h 1368152"/>
              <a:gd name="connsiteX3-141" fmla="*/ 672542 w 1345083"/>
              <a:gd name="connsiteY3-142" fmla="*/ 0 h 1368152"/>
              <a:gd name="connsiteX4-143" fmla="*/ 1345083 w 1345083"/>
              <a:gd name="connsiteY4-144" fmla="*/ 684076 h 1368152"/>
              <a:gd name="connsiteX5-145" fmla="*/ 672542 w 1345083"/>
              <a:gd name="connsiteY5-146" fmla="*/ 1368152 h 1368152"/>
              <a:gd name="connsiteX6-147" fmla="*/ 672542 w 1345083"/>
              <a:gd name="connsiteY6-148" fmla="*/ 1026114 h 1368152"/>
              <a:gd name="connsiteX7-149" fmla="*/ 392373 w 1345083"/>
              <a:gd name="connsiteY7-150" fmla="*/ 1007697 h 1368152"/>
              <a:gd name="connsiteX8-151" fmla="*/ 0 w 1345083"/>
              <a:gd name="connsiteY8-152" fmla="*/ 1026114 h 1368152"/>
              <a:gd name="connsiteX9-153" fmla="*/ 0 w 1345083"/>
              <a:gd name="connsiteY9-154" fmla="*/ 342038 h 1368152"/>
              <a:gd name="connsiteX0-155" fmla="*/ 0 w 1354220"/>
              <a:gd name="connsiteY0-156" fmla="*/ 314629 h 1368152"/>
              <a:gd name="connsiteX1-157" fmla="*/ 398800 w 1354220"/>
              <a:gd name="connsiteY1-158" fmla="*/ 324527 h 1368152"/>
              <a:gd name="connsiteX2-159" fmla="*/ 681679 w 1354220"/>
              <a:gd name="connsiteY2-160" fmla="*/ 342038 h 1368152"/>
              <a:gd name="connsiteX3-161" fmla="*/ 681679 w 1354220"/>
              <a:gd name="connsiteY3-162" fmla="*/ 0 h 1368152"/>
              <a:gd name="connsiteX4-163" fmla="*/ 1354220 w 1354220"/>
              <a:gd name="connsiteY4-164" fmla="*/ 684076 h 1368152"/>
              <a:gd name="connsiteX5-165" fmla="*/ 681679 w 1354220"/>
              <a:gd name="connsiteY5-166" fmla="*/ 1368152 h 1368152"/>
              <a:gd name="connsiteX6-167" fmla="*/ 681679 w 1354220"/>
              <a:gd name="connsiteY6-168" fmla="*/ 1026114 h 1368152"/>
              <a:gd name="connsiteX7-169" fmla="*/ 401510 w 1354220"/>
              <a:gd name="connsiteY7-170" fmla="*/ 1007697 h 1368152"/>
              <a:gd name="connsiteX8-171" fmla="*/ 9137 w 1354220"/>
              <a:gd name="connsiteY8-172" fmla="*/ 1026114 h 1368152"/>
              <a:gd name="connsiteX9-173" fmla="*/ 0 w 1354220"/>
              <a:gd name="connsiteY9-174" fmla="*/ 314629 h 1368152"/>
              <a:gd name="connsiteX0-175" fmla="*/ 0 w 1354220"/>
              <a:gd name="connsiteY0-176" fmla="*/ 314629 h 1368152"/>
              <a:gd name="connsiteX1-177" fmla="*/ 398800 w 1354220"/>
              <a:gd name="connsiteY1-178" fmla="*/ 324527 h 1368152"/>
              <a:gd name="connsiteX2-179" fmla="*/ 681679 w 1354220"/>
              <a:gd name="connsiteY2-180" fmla="*/ 342038 h 1368152"/>
              <a:gd name="connsiteX3-181" fmla="*/ 681679 w 1354220"/>
              <a:gd name="connsiteY3-182" fmla="*/ 0 h 1368152"/>
              <a:gd name="connsiteX4-183" fmla="*/ 1354220 w 1354220"/>
              <a:gd name="connsiteY4-184" fmla="*/ 684076 h 1368152"/>
              <a:gd name="connsiteX5-185" fmla="*/ 681679 w 1354220"/>
              <a:gd name="connsiteY5-186" fmla="*/ 1368152 h 1368152"/>
              <a:gd name="connsiteX6-187" fmla="*/ 681679 w 1354220"/>
              <a:gd name="connsiteY6-188" fmla="*/ 1026114 h 1368152"/>
              <a:gd name="connsiteX7-189" fmla="*/ 401510 w 1354220"/>
              <a:gd name="connsiteY7-190" fmla="*/ 1007697 h 1368152"/>
              <a:gd name="connsiteX8-191" fmla="*/ 36548 w 1354220"/>
              <a:gd name="connsiteY8-192" fmla="*/ 1026114 h 1368152"/>
              <a:gd name="connsiteX9-193" fmla="*/ 0 w 1354220"/>
              <a:gd name="connsiteY9-194" fmla="*/ 314629 h 1368152"/>
              <a:gd name="connsiteX0-195" fmla="*/ 18273 w 1372493"/>
              <a:gd name="connsiteY0-196" fmla="*/ 314629 h 1368152"/>
              <a:gd name="connsiteX1-197" fmla="*/ 417073 w 1372493"/>
              <a:gd name="connsiteY1-198" fmla="*/ 324527 h 1368152"/>
              <a:gd name="connsiteX2-199" fmla="*/ 699952 w 1372493"/>
              <a:gd name="connsiteY2-200" fmla="*/ 342038 h 1368152"/>
              <a:gd name="connsiteX3-201" fmla="*/ 699952 w 1372493"/>
              <a:gd name="connsiteY3-202" fmla="*/ 0 h 1368152"/>
              <a:gd name="connsiteX4-203" fmla="*/ 1372493 w 1372493"/>
              <a:gd name="connsiteY4-204" fmla="*/ 684076 h 1368152"/>
              <a:gd name="connsiteX5-205" fmla="*/ 699952 w 1372493"/>
              <a:gd name="connsiteY5-206" fmla="*/ 1368152 h 1368152"/>
              <a:gd name="connsiteX6-207" fmla="*/ 699952 w 1372493"/>
              <a:gd name="connsiteY6-208" fmla="*/ 1026114 h 1368152"/>
              <a:gd name="connsiteX7-209" fmla="*/ 419783 w 1372493"/>
              <a:gd name="connsiteY7-210" fmla="*/ 1007697 h 1368152"/>
              <a:gd name="connsiteX8-211" fmla="*/ 0 w 1372493"/>
              <a:gd name="connsiteY8-212" fmla="*/ 1026114 h 1368152"/>
              <a:gd name="connsiteX9-213" fmla="*/ 18273 w 1372493"/>
              <a:gd name="connsiteY9-214" fmla="*/ 314629 h 13681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53" y="connsiteY9-54"/>
              </a:cxn>
            </a:cxnLst>
            <a:rect l="l" t="t" r="r" b="b"/>
            <a:pathLst>
              <a:path w="1372493" h="1368152">
                <a:moveTo>
                  <a:pt x="18273" y="314629"/>
                </a:moveTo>
                <a:cubicBezTo>
                  <a:pt x="134230" y="307892"/>
                  <a:pt x="301116" y="331264"/>
                  <a:pt x="417073" y="324527"/>
                </a:cubicBezTo>
                <a:lnTo>
                  <a:pt x="699952" y="342038"/>
                </a:lnTo>
                <a:lnTo>
                  <a:pt x="699952" y="0"/>
                </a:lnTo>
                <a:cubicBezTo>
                  <a:pt x="924132" y="228025"/>
                  <a:pt x="1038670" y="373823"/>
                  <a:pt x="1372493" y="684076"/>
                </a:cubicBezTo>
                <a:cubicBezTo>
                  <a:pt x="1148313" y="912101"/>
                  <a:pt x="1015500" y="1021354"/>
                  <a:pt x="699952" y="1368152"/>
                </a:cubicBezTo>
                <a:lnTo>
                  <a:pt x="699952" y="1026114"/>
                </a:lnTo>
                <a:cubicBezTo>
                  <a:pt x="607408" y="1018677"/>
                  <a:pt x="512327" y="1015134"/>
                  <a:pt x="419783" y="1007697"/>
                </a:cubicBezTo>
                <a:lnTo>
                  <a:pt x="0" y="1026114"/>
                </a:lnTo>
                <a:lnTo>
                  <a:pt x="18273" y="314629"/>
                </a:lnTo>
                <a:close/>
              </a:path>
            </a:pathLst>
          </a:custGeom>
          <a:solidFill>
            <a:schemeClr val="tx1"/>
          </a:solidFill>
          <a:ln>
            <a:noFill/>
          </a:ln>
          <a:effectLst>
            <a:outerShdw blurRad="38100" dist="38100" dir="8160000" algn="tl" rotWithShape="0">
              <a:srgbClr val="000000">
                <a:alpha val="40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9" name="Right Arrow 28"/>
          <p:cNvSpPr/>
          <p:nvPr userDrawn="1"/>
        </p:nvSpPr>
        <p:spPr bwMode="auto">
          <a:xfrm rot="8557836">
            <a:off x="8014251" y="9917547"/>
            <a:ext cx="812100" cy="809530"/>
          </a:xfrm>
          <a:custGeom>
            <a:avLst/>
            <a:gdLst>
              <a:gd name="connsiteX0" fmla="*/ 0 w 1345083"/>
              <a:gd name="connsiteY0" fmla="*/ 342038 h 1368152"/>
              <a:gd name="connsiteX1" fmla="*/ 672542 w 1345083"/>
              <a:gd name="connsiteY1" fmla="*/ 342038 h 1368152"/>
              <a:gd name="connsiteX2" fmla="*/ 672542 w 1345083"/>
              <a:gd name="connsiteY2" fmla="*/ 0 h 1368152"/>
              <a:gd name="connsiteX3" fmla="*/ 1345083 w 1345083"/>
              <a:gd name="connsiteY3" fmla="*/ 684076 h 1368152"/>
              <a:gd name="connsiteX4" fmla="*/ 672542 w 1345083"/>
              <a:gd name="connsiteY4" fmla="*/ 1368152 h 1368152"/>
              <a:gd name="connsiteX5" fmla="*/ 672542 w 1345083"/>
              <a:gd name="connsiteY5" fmla="*/ 1026114 h 1368152"/>
              <a:gd name="connsiteX6" fmla="*/ 0 w 1345083"/>
              <a:gd name="connsiteY6" fmla="*/ 1026114 h 1368152"/>
              <a:gd name="connsiteX7" fmla="*/ 0 w 1345083"/>
              <a:gd name="connsiteY7" fmla="*/ 342038 h 1368152"/>
              <a:gd name="connsiteX0-1" fmla="*/ 0 w 1345083"/>
              <a:gd name="connsiteY0-2" fmla="*/ 342038 h 1368152"/>
              <a:gd name="connsiteX1-3" fmla="*/ 371390 w 1345083"/>
              <a:gd name="connsiteY1-4" fmla="*/ 415892 h 1368152"/>
              <a:gd name="connsiteX2-5" fmla="*/ 672542 w 1345083"/>
              <a:gd name="connsiteY2-6" fmla="*/ 342038 h 1368152"/>
              <a:gd name="connsiteX3-7" fmla="*/ 672542 w 1345083"/>
              <a:gd name="connsiteY3-8" fmla="*/ 0 h 1368152"/>
              <a:gd name="connsiteX4-9" fmla="*/ 1345083 w 1345083"/>
              <a:gd name="connsiteY4-10" fmla="*/ 684076 h 1368152"/>
              <a:gd name="connsiteX5-11" fmla="*/ 672542 w 1345083"/>
              <a:gd name="connsiteY5-12" fmla="*/ 1368152 h 1368152"/>
              <a:gd name="connsiteX6-13" fmla="*/ 672542 w 1345083"/>
              <a:gd name="connsiteY6-14" fmla="*/ 1026114 h 1368152"/>
              <a:gd name="connsiteX7-15" fmla="*/ 0 w 1345083"/>
              <a:gd name="connsiteY7-16" fmla="*/ 1026114 h 1368152"/>
              <a:gd name="connsiteX8" fmla="*/ 0 w 1345083"/>
              <a:gd name="connsiteY8" fmla="*/ 342038 h 1368152"/>
              <a:gd name="connsiteX0-17" fmla="*/ 0 w 1345083"/>
              <a:gd name="connsiteY0-18" fmla="*/ 342038 h 1368152"/>
              <a:gd name="connsiteX1-19" fmla="*/ 371390 w 1345083"/>
              <a:gd name="connsiteY1-20" fmla="*/ 415892 h 1368152"/>
              <a:gd name="connsiteX2-21" fmla="*/ 672542 w 1345083"/>
              <a:gd name="connsiteY2-22" fmla="*/ 342038 h 1368152"/>
              <a:gd name="connsiteX3-23" fmla="*/ 672542 w 1345083"/>
              <a:gd name="connsiteY3-24" fmla="*/ 0 h 1368152"/>
              <a:gd name="connsiteX4-25" fmla="*/ 1345083 w 1345083"/>
              <a:gd name="connsiteY4-26" fmla="*/ 684076 h 1368152"/>
              <a:gd name="connsiteX5-27" fmla="*/ 672542 w 1345083"/>
              <a:gd name="connsiteY5-28" fmla="*/ 1368152 h 1368152"/>
              <a:gd name="connsiteX6-29" fmla="*/ 672542 w 1345083"/>
              <a:gd name="connsiteY6-30" fmla="*/ 1026114 h 1368152"/>
              <a:gd name="connsiteX7-31" fmla="*/ 465468 w 1345083"/>
              <a:gd name="connsiteY7-32" fmla="*/ 980287 h 1368152"/>
              <a:gd name="connsiteX8-33" fmla="*/ 0 w 1345083"/>
              <a:gd name="connsiteY8-34" fmla="*/ 1026114 h 1368152"/>
              <a:gd name="connsiteX9" fmla="*/ 0 w 1345083"/>
              <a:gd name="connsiteY9" fmla="*/ 342038 h 1368152"/>
              <a:gd name="connsiteX0-35" fmla="*/ 0 w 1345083"/>
              <a:gd name="connsiteY0-36" fmla="*/ 342038 h 1368152"/>
              <a:gd name="connsiteX1-37" fmla="*/ 371390 w 1345083"/>
              <a:gd name="connsiteY1-38" fmla="*/ 415892 h 1368152"/>
              <a:gd name="connsiteX2-39" fmla="*/ 672542 w 1345083"/>
              <a:gd name="connsiteY2-40" fmla="*/ 342038 h 1368152"/>
              <a:gd name="connsiteX3-41" fmla="*/ 672542 w 1345083"/>
              <a:gd name="connsiteY3-42" fmla="*/ 0 h 1368152"/>
              <a:gd name="connsiteX4-43" fmla="*/ 1345083 w 1345083"/>
              <a:gd name="connsiteY4-44" fmla="*/ 684076 h 1368152"/>
              <a:gd name="connsiteX5-45" fmla="*/ 672542 w 1345083"/>
              <a:gd name="connsiteY5-46" fmla="*/ 1368152 h 1368152"/>
              <a:gd name="connsiteX6-47" fmla="*/ 672542 w 1345083"/>
              <a:gd name="connsiteY6-48" fmla="*/ 1026114 h 1368152"/>
              <a:gd name="connsiteX7-49" fmla="*/ 465468 w 1345083"/>
              <a:gd name="connsiteY7-50" fmla="*/ 980287 h 1368152"/>
              <a:gd name="connsiteX8-51" fmla="*/ 0 w 1345083"/>
              <a:gd name="connsiteY8-52" fmla="*/ 1026114 h 1368152"/>
              <a:gd name="connsiteX9-53" fmla="*/ 0 w 1345083"/>
              <a:gd name="connsiteY9-54" fmla="*/ 342038 h 1368152"/>
              <a:gd name="connsiteX0-55" fmla="*/ 0 w 1345083"/>
              <a:gd name="connsiteY0-56" fmla="*/ 342038 h 1368152"/>
              <a:gd name="connsiteX1-57" fmla="*/ 371390 w 1345083"/>
              <a:gd name="connsiteY1-58" fmla="*/ 415892 h 1368152"/>
              <a:gd name="connsiteX2-59" fmla="*/ 672542 w 1345083"/>
              <a:gd name="connsiteY2-60" fmla="*/ 342038 h 1368152"/>
              <a:gd name="connsiteX3-61" fmla="*/ 672542 w 1345083"/>
              <a:gd name="connsiteY3-62" fmla="*/ 0 h 1368152"/>
              <a:gd name="connsiteX4-63" fmla="*/ 1345083 w 1345083"/>
              <a:gd name="connsiteY4-64" fmla="*/ 684076 h 1368152"/>
              <a:gd name="connsiteX5-65" fmla="*/ 672542 w 1345083"/>
              <a:gd name="connsiteY5-66" fmla="*/ 1368152 h 1368152"/>
              <a:gd name="connsiteX6-67" fmla="*/ 672542 w 1345083"/>
              <a:gd name="connsiteY6-68" fmla="*/ 1026114 h 1368152"/>
              <a:gd name="connsiteX7-69" fmla="*/ 392373 w 1345083"/>
              <a:gd name="connsiteY7-70" fmla="*/ 1007697 h 1368152"/>
              <a:gd name="connsiteX8-71" fmla="*/ 0 w 1345083"/>
              <a:gd name="connsiteY8-72" fmla="*/ 1026114 h 1368152"/>
              <a:gd name="connsiteX9-73" fmla="*/ 0 w 1345083"/>
              <a:gd name="connsiteY9-74" fmla="*/ 342038 h 1368152"/>
              <a:gd name="connsiteX0-75" fmla="*/ 0 w 1345083"/>
              <a:gd name="connsiteY0-76" fmla="*/ 342038 h 1368152"/>
              <a:gd name="connsiteX1-77" fmla="*/ 389663 w 1345083"/>
              <a:gd name="connsiteY1-78" fmla="*/ 379346 h 1368152"/>
              <a:gd name="connsiteX2-79" fmla="*/ 672542 w 1345083"/>
              <a:gd name="connsiteY2-80" fmla="*/ 342038 h 1368152"/>
              <a:gd name="connsiteX3-81" fmla="*/ 672542 w 1345083"/>
              <a:gd name="connsiteY3-82" fmla="*/ 0 h 1368152"/>
              <a:gd name="connsiteX4-83" fmla="*/ 1345083 w 1345083"/>
              <a:gd name="connsiteY4-84" fmla="*/ 684076 h 1368152"/>
              <a:gd name="connsiteX5-85" fmla="*/ 672542 w 1345083"/>
              <a:gd name="connsiteY5-86" fmla="*/ 1368152 h 1368152"/>
              <a:gd name="connsiteX6-87" fmla="*/ 672542 w 1345083"/>
              <a:gd name="connsiteY6-88" fmla="*/ 1026114 h 1368152"/>
              <a:gd name="connsiteX7-89" fmla="*/ 392373 w 1345083"/>
              <a:gd name="connsiteY7-90" fmla="*/ 1007697 h 1368152"/>
              <a:gd name="connsiteX8-91" fmla="*/ 0 w 1345083"/>
              <a:gd name="connsiteY8-92" fmla="*/ 1026114 h 1368152"/>
              <a:gd name="connsiteX9-93" fmla="*/ 0 w 1345083"/>
              <a:gd name="connsiteY9-94" fmla="*/ 342038 h 1368152"/>
              <a:gd name="connsiteX0-95" fmla="*/ 0 w 1345083"/>
              <a:gd name="connsiteY0-96" fmla="*/ 342038 h 1368152"/>
              <a:gd name="connsiteX1-97" fmla="*/ 389663 w 1345083"/>
              <a:gd name="connsiteY1-98" fmla="*/ 379346 h 1368152"/>
              <a:gd name="connsiteX2-99" fmla="*/ 672542 w 1345083"/>
              <a:gd name="connsiteY2-100" fmla="*/ 342038 h 1368152"/>
              <a:gd name="connsiteX3-101" fmla="*/ 672542 w 1345083"/>
              <a:gd name="connsiteY3-102" fmla="*/ 0 h 1368152"/>
              <a:gd name="connsiteX4-103" fmla="*/ 1345083 w 1345083"/>
              <a:gd name="connsiteY4-104" fmla="*/ 684076 h 1368152"/>
              <a:gd name="connsiteX5-105" fmla="*/ 672542 w 1345083"/>
              <a:gd name="connsiteY5-106" fmla="*/ 1368152 h 1368152"/>
              <a:gd name="connsiteX6-107" fmla="*/ 672542 w 1345083"/>
              <a:gd name="connsiteY6-108" fmla="*/ 1026114 h 1368152"/>
              <a:gd name="connsiteX7-109" fmla="*/ 392373 w 1345083"/>
              <a:gd name="connsiteY7-110" fmla="*/ 1007697 h 1368152"/>
              <a:gd name="connsiteX8-111" fmla="*/ 0 w 1345083"/>
              <a:gd name="connsiteY8-112" fmla="*/ 1026114 h 1368152"/>
              <a:gd name="connsiteX9-113" fmla="*/ 0 w 1345083"/>
              <a:gd name="connsiteY9-114" fmla="*/ 342038 h 1368152"/>
              <a:gd name="connsiteX0-115" fmla="*/ 0 w 1345083"/>
              <a:gd name="connsiteY0-116" fmla="*/ 342038 h 1368152"/>
              <a:gd name="connsiteX1-117" fmla="*/ 389663 w 1345083"/>
              <a:gd name="connsiteY1-118" fmla="*/ 324527 h 1368152"/>
              <a:gd name="connsiteX2-119" fmla="*/ 672542 w 1345083"/>
              <a:gd name="connsiteY2-120" fmla="*/ 342038 h 1368152"/>
              <a:gd name="connsiteX3-121" fmla="*/ 672542 w 1345083"/>
              <a:gd name="connsiteY3-122" fmla="*/ 0 h 1368152"/>
              <a:gd name="connsiteX4-123" fmla="*/ 1345083 w 1345083"/>
              <a:gd name="connsiteY4-124" fmla="*/ 684076 h 1368152"/>
              <a:gd name="connsiteX5-125" fmla="*/ 672542 w 1345083"/>
              <a:gd name="connsiteY5-126" fmla="*/ 1368152 h 1368152"/>
              <a:gd name="connsiteX6-127" fmla="*/ 672542 w 1345083"/>
              <a:gd name="connsiteY6-128" fmla="*/ 1026114 h 1368152"/>
              <a:gd name="connsiteX7-129" fmla="*/ 392373 w 1345083"/>
              <a:gd name="connsiteY7-130" fmla="*/ 1007697 h 1368152"/>
              <a:gd name="connsiteX8-131" fmla="*/ 0 w 1345083"/>
              <a:gd name="connsiteY8-132" fmla="*/ 1026114 h 1368152"/>
              <a:gd name="connsiteX9-133" fmla="*/ 0 w 1345083"/>
              <a:gd name="connsiteY9-134" fmla="*/ 342038 h 1368152"/>
              <a:gd name="connsiteX0-135" fmla="*/ 0 w 1345083"/>
              <a:gd name="connsiteY0-136" fmla="*/ 342038 h 1368152"/>
              <a:gd name="connsiteX1-137" fmla="*/ 389663 w 1345083"/>
              <a:gd name="connsiteY1-138" fmla="*/ 324527 h 1368152"/>
              <a:gd name="connsiteX2-139" fmla="*/ 672542 w 1345083"/>
              <a:gd name="connsiteY2-140" fmla="*/ 342038 h 1368152"/>
              <a:gd name="connsiteX3-141" fmla="*/ 672542 w 1345083"/>
              <a:gd name="connsiteY3-142" fmla="*/ 0 h 1368152"/>
              <a:gd name="connsiteX4-143" fmla="*/ 1345083 w 1345083"/>
              <a:gd name="connsiteY4-144" fmla="*/ 684076 h 1368152"/>
              <a:gd name="connsiteX5-145" fmla="*/ 672542 w 1345083"/>
              <a:gd name="connsiteY5-146" fmla="*/ 1368152 h 1368152"/>
              <a:gd name="connsiteX6-147" fmla="*/ 672542 w 1345083"/>
              <a:gd name="connsiteY6-148" fmla="*/ 1026114 h 1368152"/>
              <a:gd name="connsiteX7-149" fmla="*/ 392373 w 1345083"/>
              <a:gd name="connsiteY7-150" fmla="*/ 1007697 h 1368152"/>
              <a:gd name="connsiteX8-151" fmla="*/ 0 w 1345083"/>
              <a:gd name="connsiteY8-152" fmla="*/ 1026114 h 1368152"/>
              <a:gd name="connsiteX9-153" fmla="*/ 0 w 1345083"/>
              <a:gd name="connsiteY9-154" fmla="*/ 342038 h 1368152"/>
              <a:gd name="connsiteX0-155" fmla="*/ 0 w 1354220"/>
              <a:gd name="connsiteY0-156" fmla="*/ 314629 h 1368152"/>
              <a:gd name="connsiteX1-157" fmla="*/ 398800 w 1354220"/>
              <a:gd name="connsiteY1-158" fmla="*/ 324527 h 1368152"/>
              <a:gd name="connsiteX2-159" fmla="*/ 681679 w 1354220"/>
              <a:gd name="connsiteY2-160" fmla="*/ 342038 h 1368152"/>
              <a:gd name="connsiteX3-161" fmla="*/ 681679 w 1354220"/>
              <a:gd name="connsiteY3-162" fmla="*/ 0 h 1368152"/>
              <a:gd name="connsiteX4-163" fmla="*/ 1354220 w 1354220"/>
              <a:gd name="connsiteY4-164" fmla="*/ 684076 h 1368152"/>
              <a:gd name="connsiteX5-165" fmla="*/ 681679 w 1354220"/>
              <a:gd name="connsiteY5-166" fmla="*/ 1368152 h 1368152"/>
              <a:gd name="connsiteX6-167" fmla="*/ 681679 w 1354220"/>
              <a:gd name="connsiteY6-168" fmla="*/ 1026114 h 1368152"/>
              <a:gd name="connsiteX7-169" fmla="*/ 401510 w 1354220"/>
              <a:gd name="connsiteY7-170" fmla="*/ 1007697 h 1368152"/>
              <a:gd name="connsiteX8-171" fmla="*/ 9137 w 1354220"/>
              <a:gd name="connsiteY8-172" fmla="*/ 1026114 h 1368152"/>
              <a:gd name="connsiteX9-173" fmla="*/ 0 w 1354220"/>
              <a:gd name="connsiteY9-174" fmla="*/ 314629 h 1368152"/>
              <a:gd name="connsiteX0-175" fmla="*/ 0 w 1354220"/>
              <a:gd name="connsiteY0-176" fmla="*/ 314629 h 1368152"/>
              <a:gd name="connsiteX1-177" fmla="*/ 398800 w 1354220"/>
              <a:gd name="connsiteY1-178" fmla="*/ 324527 h 1368152"/>
              <a:gd name="connsiteX2-179" fmla="*/ 681679 w 1354220"/>
              <a:gd name="connsiteY2-180" fmla="*/ 342038 h 1368152"/>
              <a:gd name="connsiteX3-181" fmla="*/ 681679 w 1354220"/>
              <a:gd name="connsiteY3-182" fmla="*/ 0 h 1368152"/>
              <a:gd name="connsiteX4-183" fmla="*/ 1354220 w 1354220"/>
              <a:gd name="connsiteY4-184" fmla="*/ 684076 h 1368152"/>
              <a:gd name="connsiteX5-185" fmla="*/ 681679 w 1354220"/>
              <a:gd name="connsiteY5-186" fmla="*/ 1368152 h 1368152"/>
              <a:gd name="connsiteX6-187" fmla="*/ 681679 w 1354220"/>
              <a:gd name="connsiteY6-188" fmla="*/ 1026114 h 1368152"/>
              <a:gd name="connsiteX7-189" fmla="*/ 401510 w 1354220"/>
              <a:gd name="connsiteY7-190" fmla="*/ 1007697 h 1368152"/>
              <a:gd name="connsiteX8-191" fmla="*/ 36548 w 1354220"/>
              <a:gd name="connsiteY8-192" fmla="*/ 1026114 h 1368152"/>
              <a:gd name="connsiteX9-193" fmla="*/ 0 w 1354220"/>
              <a:gd name="connsiteY9-194" fmla="*/ 314629 h 1368152"/>
              <a:gd name="connsiteX0-195" fmla="*/ 18273 w 1372493"/>
              <a:gd name="connsiteY0-196" fmla="*/ 314629 h 1368152"/>
              <a:gd name="connsiteX1-197" fmla="*/ 417073 w 1372493"/>
              <a:gd name="connsiteY1-198" fmla="*/ 324527 h 1368152"/>
              <a:gd name="connsiteX2-199" fmla="*/ 699952 w 1372493"/>
              <a:gd name="connsiteY2-200" fmla="*/ 342038 h 1368152"/>
              <a:gd name="connsiteX3-201" fmla="*/ 699952 w 1372493"/>
              <a:gd name="connsiteY3-202" fmla="*/ 0 h 1368152"/>
              <a:gd name="connsiteX4-203" fmla="*/ 1372493 w 1372493"/>
              <a:gd name="connsiteY4-204" fmla="*/ 684076 h 1368152"/>
              <a:gd name="connsiteX5-205" fmla="*/ 699952 w 1372493"/>
              <a:gd name="connsiteY5-206" fmla="*/ 1368152 h 1368152"/>
              <a:gd name="connsiteX6-207" fmla="*/ 699952 w 1372493"/>
              <a:gd name="connsiteY6-208" fmla="*/ 1026114 h 1368152"/>
              <a:gd name="connsiteX7-209" fmla="*/ 419783 w 1372493"/>
              <a:gd name="connsiteY7-210" fmla="*/ 1007697 h 1368152"/>
              <a:gd name="connsiteX8-211" fmla="*/ 0 w 1372493"/>
              <a:gd name="connsiteY8-212" fmla="*/ 1026114 h 1368152"/>
              <a:gd name="connsiteX9-213" fmla="*/ 18273 w 1372493"/>
              <a:gd name="connsiteY9-214" fmla="*/ 314629 h 13681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53" y="connsiteY9-54"/>
              </a:cxn>
            </a:cxnLst>
            <a:rect l="l" t="t" r="r" b="b"/>
            <a:pathLst>
              <a:path w="1372493" h="1368152">
                <a:moveTo>
                  <a:pt x="18273" y="314629"/>
                </a:moveTo>
                <a:cubicBezTo>
                  <a:pt x="134230" y="307892"/>
                  <a:pt x="301116" y="331264"/>
                  <a:pt x="417073" y="324527"/>
                </a:cubicBezTo>
                <a:lnTo>
                  <a:pt x="699952" y="342038"/>
                </a:lnTo>
                <a:lnTo>
                  <a:pt x="699952" y="0"/>
                </a:lnTo>
                <a:cubicBezTo>
                  <a:pt x="924132" y="228025"/>
                  <a:pt x="1038670" y="373823"/>
                  <a:pt x="1372493" y="684076"/>
                </a:cubicBezTo>
                <a:cubicBezTo>
                  <a:pt x="1148313" y="912101"/>
                  <a:pt x="1015500" y="1021354"/>
                  <a:pt x="699952" y="1368152"/>
                </a:cubicBezTo>
                <a:lnTo>
                  <a:pt x="699952" y="1026114"/>
                </a:lnTo>
                <a:cubicBezTo>
                  <a:pt x="607408" y="1018677"/>
                  <a:pt x="512327" y="1015134"/>
                  <a:pt x="419783" y="1007697"/>
                </a:cubicBezTo>
                <a:lnTo>
                  <a:pt x="0" y="1026114"/>
                </a:lnTo>
                <a:lnTo>
                  <a:pt x="18273" y="314629"/>
                </a:lnTo>
                <a:close/>
              </a:path>
            </a:pathLst>
          </a:custGeom>
          <a:solidFill>
            <a:schemeClr val="tx1"/>
          </a:solidFill>
          <a:ln>
            <a:noFill/>
          </a:ln>
          <a:effectLst>
            <a:outerShdw blurRad="38100" dist="38100" dir="8160000" algn="tl" rotWithShape="0">
              <a:srgbClr val="000000">
                <a:alpha val="40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0" name="Text Placeholder 12"/>
          <p:cNvSpPr>
            <a:spLocks noGrp="1"/>
          </p:cNvSpPr>
          <p:nvPr>
            <p:ph type="body" sz="quarter" idx="38" hasCustomPrompt="1"/>
          </p:nvPr>
        </p:nvSpPr>
        <p:spPr>
          <a:xfrm>
            <a:off x="6359352" y="3401616"/>
            <a:ext cx="1080120" cy="999256"/>
          </a:xfrm>
          <a:prstGeom prst="rect">
            <a:avLst/>
          </a:prstGeom>
          <a:effectLst/>
        </p:spPr>
        <p:txBody>
          <a:bodyPr vert="horz" anchor="t"/>
          <a:lstStyle>
            <a:lvl1pPr marL="0" indent="0" algn="ctr">
              <a:buNone/>
              <a:defRPr sz="6000">
                <a:solidFill>
                  <a:schemeClr val="bg1"/>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1.</a:t>
            </a:r>
          </a:p>
        </p:txBody>
      </p:sp>
      <p:sp>
        <p:nvSpPr>
          <p:cNvPr id="41" name="Text Placeholder 12"/>
          <p:cNvSpPr>
            <a:spLocks noGrp="1"/>
          </p:cNvSpPr>
          <p:nvPr>
            <p:ph type="body" sz="quarter" idx="39" hasCustomPrompt="1"/>
          </p:nvPr>
        </p:nvSpPr>
        <p:spPr>
          <a:xfrm>
            <a:off x="9311680" y="5201816"/>
            <a:ext cx="1080120" cy="999256"/>
          </a:xfrm>
          <a:prstGeom prst="rect">
            <a:avLst/>
          </a:prstGeom>
          <a:effectLst/>
        </p:spPr>
        <p:txBody>
          <a:bodyPr vert="horz" anchor="t"/>
          <a:lstStyle>
            <a:lvl1pPr marL="0" indent="0" algn="ctr">
              <a:buNone/>
              <a:defRPr sz="6000">
                <a:solidFill>
                  <a:schemeClr val="bg1"/>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2.</a:t>
            </a:r>
          </a:p>
        </p:txBody>
      </p:sp>
      <p:sp>
        <p:nvSpPr>
          <p:cNvPr id="42" name="Text Placeholder 12"/>
          <p:cNvSpPr>
            <a:spLocks noGrp="1"/>
          </p:cNvSpPr>
          <p:nvPr>
            <p:ph type="body" sz="quarter" idx="40" hasCustomPrompt="1"/>
          </p:nvPr>
        </p:nvSpPr>
        <p:spPr>
          <a:xfrm>
            <a:off x="9095656" y="8514184"/>
            <a:ext cx="1080120" cy="999256"/>
          </a:xfrm>
          <a:prstGeom prst="rect">
            <a:avLst/>
          </a:prstGeom>
          <a:effectLst/>
        </p:spPr>
        <p:txBody>
          <a:bodyPr vert="horz" anchor="t"/>
          <a:lstStyle>
            <a:lvl1pPr marL="0" indent="0" algn="ctr">
              <a:buNone/>
              <a:defRPr sz="6000">
                <a:solidFill>
                  <a:schemeClr val="bg1"/>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3.</a:t>
            </a:r>
          </a:p>
        </p:txBody>
      </p:sp>
      <p:sp>
        <p:nvSpPr>
          <p:cNvPr id="43" name="Text Placeholder 12"/>
          <p:cNvSpPr>
            <a:spLocks noGrp="1"/>
          </p:cNvSpPr>
          <p:nvPr>
            <p:ph type="body" sz="quarter" idx="41" hasCustomPrompt="1"/>
          </p:nvPr>
        </p:nvSpPr>
        <p:spPr>
          <a:xfrm>
            <a:off x="6359352" y="10386392"/>
            <a:ext cx="1080120" cy="999256"/>
          </a:xfrm>
          <a:prstGeom prst="rect">
            <a:avLst/>
          </a:prstGeom>
          <a:effectLst/>
        </p:spPr>
        <p:txBody>
          <a:bodyPr vert="horz" anchor="t"/>
          <a:lstStyle>
            <a:lvl1pPr marL="0" indent="0" algn="ctr">
              <a:buNone/>
              <a:defRPr sz="6000">
                <a:solidFill>
                  <a:schemeClr val="bg1"/>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4.</a:t>
            </a:r>
          </a:p>
        </p:txBody>
      </p:sp>
      <p:sp>
        <p:nvSpPr>
          <p:cNvPr id="44" name="Text Placeholder 12"/>
          <p:cNvSpPr>
            <a:spLocks noGrp="1"/>
          </p:cNvSpPr>
          <p:nvPr>
            <p:ph type="body" sz="quarter" idx="42" hasCustomPrompt="1"/>
          </p:nvPr>
        </p:nvSpPr>
        <p:spPr>
          <a:xfrm>
            <a:off x="3407024" y="8586192"/>
            <a:ext cx="1080120" cy="999256"/>
          </a:xfrm>
          <a:prstGeom prst="rect">
            <a:avLst/>
          </a:prstGeom>
          <a:effectLst/>
        </p:spPr>
        <p:txBody>
          <a:bodyPr vert="horz" anchor="t"/>
          <a:lstStyle>
            <a:lvl1pPr marL="0" indent="0" algn="ctr">
              <a:buNone/>
              <a:defRPr sz="6000">
                <a:solidFill>
                  <a:schemeClr val="bg1"/>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5.</a:t>
            </a:r>
          </a:p>
        </p:txBody>
      </p:sp>
      <p:sp>
        <p:nvSpPr>
          <p:cNvPr id="45" name="Text Placeholder 12"/>
          <p:cNvSpPr>
            <a:spLocks noGrp="1"/>
          </p:cNvSpPr>
          <p:nvPr>
            <p:ph type="body" sz="quarter" idx="43" hasCustomPrompt="1"/>
          </p:nvPr>
        </p:nvSpPr>
        <p:spPr>
          <a:xfrm>
            <a:off x="3335016" y="5129808"/>
            <a:ext cx="1080120" cy="999256"/>
          </a:xfrm>
          <a:prstGeom prst="rect">
            <a:avLst/>
          </a:prstGeom>
          <a:effectLst/>
        </p:spPr>
        <p:txBody>
          <a:bodyPr vert="horz" anchor="t"/>
          <a:lstStyle>
            <a:lvl1pPr marL="0" indent="0" algn="ctr">
              <a:buNone/>
              <a:defRPr sz="6000">
                <a:solidFill>
                  <a:schemeClr val="bg1"/>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6.</a:t>
            </a:r>
          </a:p>
        </p:txBody>
      </p:sp>
      <p:sp>
        <p:nvSpPr>
          <p:cNvPr id="46" name="Text Placeholder 12"/>
          <p:cNvSpPr>
            <a:spLocks noGrp="1"/>
          </p:cNvSpPr>
          <p:nvPr>
            <p:ph type="body" sz="quarter" idx="44" hasCustomPrompt="1"/>
          </p:nvPr>
        </p:nvSpPr>
        <p:spPr>
          <a:xfrm>
            <a:off x="5783288" y="6858000"/>
            <a:ext cx="2160240" cy="999256"/>
          </a:xfrm>
          <a:prstGeom prst="rect">
            <a:avLst/>
          </a:prstGeom>
          <a:effectLst/>
        </p:spPr>
        <p:txBody>
          <a:bodyPr vert="horz" anchor="t"/>
          <a:lstStyle>
            <a:lvl1pPr marL="0" indent="0" algn="ctr">
              <a:buNone/>
              <a:defRPr sz="6000">
                <a:solidFill>
                  <a:schemeClr val="bg1"/>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core</a:t>
            </a:r>
          </a:p>
        </p:txBody>
      </p:sp>
      <p:sp>
        <p:nvSpPr>
          <p:cNvPr id="47"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ig Text No Title">
    <p:spTree>
      <p:nvGrpSpPr>
        <p:cNvPr id="1" name=""/>
        <p:cNvGrpSpPr/>
        <p:nvPr/>
      </p:nvGrpSpPr>
      <p:grpSpPr>
        <a:xfrm>
          <a:off x="0" y="0"/>
          <a:ext cx="0" cy="0"/>
          <a:chOff x="0" y="0"/>
          <a:chExt cx="0" cy="0"/>
        </a:xfrm>
      </p:grpSpPr>
      <p:sp>
        <p:nvSpPr>
          <p:cNvPr id="8" name="Rectangle 2"/>
          <p:cNvSpPr>
            <a:spLocks noGrp="1" noChangeArrowheads="1"/>
          </p:cNvSpPr>
          <p:nvPr>
            <p:ph type="title" hasCustomPrompt="1"/>
          </p:nvPr>
        </p:nvSpPr>
        <p:spPr bwMode="auto">
          <a:xfrm>
            <a:off x="2181546" y="1745432"/>
            <a:ext cx="19995829" cy="9561759"/>
          </a:xfrm>
          <a:prstGeom prst="rect">
            <a:avLst/>
          </a:prstGeom>
          <a:noFill/>
          <a:ln>
            <a:noFill/>
          </a:ln>
          <a:effectLst/>
        </p:spPr>
        <p:txBody>
          <a:bodyPr vert="horz" wrap="square" lIns="50800" tIns="50800" rIns="50800" bIns="50800" numCol="1" anchor="ctr" anchorCtr="0" compatLnSpc="1"/>
          <a:lstStyle>
            <a:lvl1pPr algn="ctr">
              <a:lnSpc>
                <a:spcPct val="100000"/>
              </a:lnSpc>
              <a:defRPr sz="17000">
                <a:solidFill>
                  <a:schemeClr val="tx2"/>
                </a:solidFill>
                <a:latin typeface="Uchiyama"/>
                <a:cs typeface="Uchiyama"/>
              </a:defRPr>
            </a:lvl1pPr>
          </a:lstStyle>
          <a:p>
            <a:pPr lvl="0"/>
            <a:r>
              <a:rPr lang="en-US" dirty="0">
                <a:sym typeface="Amatic SC Bold" charset="0"/>
              </a:rPr>
              <a:t>click to edit master title style</a:t>
            </a:r>
          </a:p>
        </p:txBody>
      </p:sp>
      <p:sp>
        <p:nvSpPr>
          <p:cNvPr id="13"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Overlapping Bubbles">
    <p:spTree>
      <p:nvGrpSpPr>
        <p:cNvPr id="1" name=""/>
        <p:cNvGrpSpPr/>
        <p:nvPr/>
      </p:nvGrpSpPr>
      <p:grpSpPr>
        <a:xfrm>
          <a:off x="0" y="0"/>
          <a:ext cx="0" cy="0"/>
          <a:chOff x="0" y="0"/>
          <a:chExt cx="0" cy="0"/>
        </a:xfrm>
      </p:grpSpPr>
      <p:grpSp>
        <p:nvGrpSpPr>
          <p:cNvPr id="2" name="Group 1"/>
          <p:cNvGrpSpPr/>
          <p:nvPr userDrawn="1"/>
        </p:nvGrpSpPr>
        <p:grpSpPr>
          <a:xfrm>
            <a:off x="1465546" y="3113882"/>
            <a:ext cx="9308531" cy="8208614"/>
            <a:chOff x="1174776" y="2850713"/>
            <a:chExt cx="9905393" cy="8734951"/>
          </a:xfrm>
        </p:grpSpPr>
        <p:sp>
          <p:nvSpPr>
            <p:cNvPr id="34" name="Oval 1"/>
            <p:cNvSpPr/>
            <p:nvPr userDrawn="1"/>
          </p:nvSpPr>
          <p:spPr bwMode="auto">
            <a:xfrm>
              <a:off x="1174776" y="6012992"/>
              <a:ext cx="5669282" cy="5572672"/>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chemeClr val="accent2">
                <a:alpha val="73000"/>
              </a:schemeClr>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5" name="Oval 1"/>
            <p:cNvSpPr/>
            <p:nvPr userDrawn="1"/>
          </p:nvSpPr>
          <p:spPr bwMode="auto">
            <a:xfrm rot="11194488" flipV="1">
              <a:off x="2840796" y="2850713"/>
              <a:ext cx="5788554" cy="5535405"/>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4">
                <a:alpha val="71000"/>
              </a:schemeClr>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8" name="Oval 1"/>
            <p:cNvSpPr/>
            <p:nvPr userDrawn="1"/>
          </p:nvSpPr>
          <p:spPr bwMode="auto">
            <a:xfrm rot="11194488" flipV="1">
              <a:off x="5583707" y="6289417"/>
              <a:ext cx="5496462" cy="5256087"/>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1">
                <a:alpha val="64000"/>
              </a:schemeClr>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cxnSp>
        <p:nvCxnSpPr>
          <p:cNvPr id="22" name="Straight Arrow Connector 21"/>
          <p:cNvCxnSpPr/>
          <p:nvPr userDrawn="1"/>
        </p:nvCxnSpPr>
        <p:spPr bwMode="auto">
          <a:xfrm flipH="1">
            <a:off x="8447584" y="3689648"/>
            <a:ext cx="4824536" cy="2520280"/>
          </a:xfrm>
          <a:prstGeom prst="straightConnector1">
            <a:avLst/>
          </a:prstGeom>
          <a:solidFill>
            <a:srgbClr val="ECB100"/>
          </a:solidFill>
          <a:ln>
            <a:noFill/>
            <a:tailEnd type="arrow"/>
          </a:ln>
          <a:effectLst/>
        </p:spPr>
      </p:cxnSp>
      <p:sp>
        <p:nvSpPr>
          <p:cNvPr id="20" name="Text Placeholder 12"/>
          <p:cNvSpPr>
            <a:spLocks noGrp="1"/>
          </p:cNvSpPr>
          <p:nvPr>
            <p:ph type="body" sz="quarter" idx="23" hasCustomPrompt="1"/>
          </p:nvPr>
        </p:nvSpPr>
        <p:spPr>
          <a:xfrm>
            <a:off x="6471985" y="7203009"/>
            <a:ext cx="3630230" cy="3709672"/>
          </a:xfrm>
          <a:prstGeom prst="rect">
            <a:avLst/>
          </a:prstGeom>
          <a:ln>
            <a:noFill/>
          </a:ln>
        </p:spPr>
        <p:txBody>
          <a:bodyPr vert="horz" anchor="ctr"/>
          <a:lstStyle>
            <a:lvl1pPr marL="0" indent="0" algn="ctr">
              <a:buNone/>
              <a:defRPr sz="4400" b="0" i="0">
                <a:solidFill>
                  <a:schemeClr val="bg1"/>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9" name="Text Placeholder 12"/>
          <p:cNvSpPr>
            <a:spLocks noGrp="1"/>
          </p:cNvSpPr>
          <p:nvPr>
            <p:ph type="body" sz="quarter" idx="24" hasCustomPrompt="1"/>
          </p:nvPr>
        </p:nvSpPr>
        <p:spPr>
          <a:xfrm>
            <a:off x="3572666" y="3330253"/>
            <a:ext cx="4277228" cy="3457980"/>
          </a:xfrm>
          <a:prstGeom prst="rect">
            <a:avLst/>
          </a:prstGeom>
          <a:ln>
            <a:noFill/>
          </a:ln>
        </p:spPr>
        <p:txBody>
          <a:bodyPr vert="horz" anchor="ctr"/>
          <a:lstStyle>
            <a:lvl1pPr marL="0" indent="0" algn="ctr">
              <a:buNone/>
              <a:defRPr sz="4400" b="0" i="0">
                <a:solidFill>
                  <a:srgbClr val="FFFFFF"/>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9" name="Text Placeholder 12"/>
          <p:cNvSpPr>
            <a:spLocks noGrp="1"/>
          </p:cNvSpPr>
          <p:nvPr>
            <p:ph type="body" sz="quarter" idx="22" hasCustomPrompt="1"/>
          </p:nvPr>
        </p:nvSpPr>
        <p:spPr>
          <a:xfrm>
            <a:off x="1837022" y="7203008"/>
            <a:ext cx="4037036" cy="3709674"/>
          </a:xfrm>
          <a:prstGeom prst="rect">
            <a:avLst/>
          </a:prstGeom>
          <a:ln>
            <a:noFill/>
          </a:ln>
        </p:spPr>
        <p:txBody>
          <a:bodyPr vert="horz" anchor="ctr"/>
          <a:lstStyle>
            <a:lvl1pPr marL="0" indent="0" algn="ctr">
              <a:buNone/>
              <a:defRPr sz="4400" b="0" i="0">
                <a:solidFill>
                  <a:schemeClr val="bg1"/>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7"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52" name="Text Placeholder 12"/>
          <p:cNvSpPr>
            <a:spLocks noGrp="1"/>
          </p:cNvSpPr>
          <p:nvPr>
            <p:ph type="body" sz="quarter" idx="25" hasCustomPrompt="1"/>
          </p:nvPr>
        </p:nvSpPr>
        <p:spPr>
          <a:xfrm>
            <a:off x="11741286" y="6075684"/>
            <a:ext cx="3300092" cy="869180"/>
          </a:xfrm>
          <a:prstGeom prst="rect">
            <a:avLst/>
          </a:prstGeom>
        </p:spPr>
        <p:txBody>
          <a:bodyPr vert="horz" anchor="b"/>
          <a:lstStyle>
            <a:lvl1pPr marL="0" indent="0" algn="l">
              <a:buNone/>
              <a:defRPr sz="26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53" name="Text Placeholder 12"/>
          <p:cNvSpPr>
            <a:spLocks noGrp="1"/>
          </p:cNvSpPr>
          <p:nvPr>
            <p:ph type="body" sz="quarter" idx="26"/>
          </p:nvPr>
        </p:nvSpPr>
        <p:spPr>
          <a:xfrm>
            <a:off x="11735943" y="6944865"/>
            <a:ext cx="3310779"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4" name="Text Placeholder 12"/>
          <p:cNvSpPr>
            <a:spLocks noGrp="1"/>
          </p:cNvSpPr>
          <p:nvPr>
            <p:ph type="body" sz="quarter" idx="34" hasCustomPrompt="1"/>
          </p:nvPr>
        </p:nvSpPr>
        <p:spPr>
          <a:xfrm>
            <a:off x="15557710" y="6075684"/>
            <a:ext cx="3300092" cy="869180"/>
          </a:xfrm>
          <a:prstGeom prst="rect">
            <a:avLst/>
          </a:prstGeom>
        </p:spPr>
        <p:txBody>
          <a:bodyPr vert="horz" anchor="b"/>
          <a:lstStyle>
            <a:lvl1pPr marL="0" indent="0" algn="l">
              <a:buNone/>
              <a:defRPr sz="26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55" name="Text Placeholder 12"/>
          <p:cNvSpPr>
            <a:spLocks noGrp="1"/>
          </p:cNvSpPr>
          <p:nvPr>
            <p:ph type="body" sz="quarter" idx="35"/>
          </p:nvPr>
        </p:nvSpPr>
        <p:spPr>
          <a:xfrm>
            <a:off x="15552367" y="6944865"/>
            <a:ext cx="3310779"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6" name="Text Placeholder 12"/>
          <p:cNvSpPr>
            <a:spLocks noGrp="1"/>
          </p:cNvSpPr>
          <p:nvPr>
            <p:ph type="body" sz="quarter" idx="36" hasCustomPrompt="1"/>
          </p:nvPr>
        </p:nvSpPr>
        <p:spPr>
          <a:xfrm>
            <a:off x="19302126" y="6075684"/>
            <a:ext cx="3300092" cy="869180"/>
          </a:xfrm>
          <a:prstGeom prst="rect">
            <a:avLst/>
          </a:prstGeom>
        </p:spPr>
        <p:txBody>
          <a:bodyPr vert="horz" anchor="b"/>
          <a:lstStyle>
            <a:lvl1pPr marL="0" indent="0" algn="l">
              <a:buNone/>
              <a:defRPr sz="26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57" name="Text Placeholder 12"/>
          <p:cNvSpPr>
            <a:spLocks noGrp="1"/>
          </p:cNvSpPr>
          <p:nvPr>
            <p:ph type="body" sz="quarter" idx="37"/>
          </p:nvPr>
        </p:nvSpPr>
        <p:spPr>
          <a:xfrm>
            <a:off x="19296783" y="6944865"/>
            <a:ext cx="3310779"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8" name="Text Placeholder 12"/>
          <p:cNvSpPr>
            <a:spLocks noGrp="1"/>
          </p:cNvSpPr>
          <p:nvPr>
            <p:ph type="body" sz="quarter" idx="14" hasCustomPrompt="1"/>
          </p:nvPr>
        </p:nvSpPr>
        <p:spPr>
          <a:xfrm>
            <a:off x="11771030" y="2465512"/>
            <a:ext cx="10837326" cy="1079500"/>
          </a:xfrm>
          <a:prstGeom prst="rect">
            <a:avLst/>
          </a:prstGeom>
        </p:spPr>
        <p:txBody>
          <a:bodyPr vert="horz" anchor="b"/>
          <a:lstStyle>
            <a:lvl1pPr marL="0" indent="0" algn="l">
              <a:buNone/>
              <a:defRPr sz="3200">
                <a:solidFill>
                  <a:srgbClr val="3E3E3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9" name="Text Placeholder 12"/>
          <p:cNvSpPr>
            <a:spLocks noGrp="1"/>
          </p:cNvSpPr>
          <p:nvPr>
            <p:ph type="body" sz="quarter" idx="15"/>
          </p:nvPr>
        </p:nvSpPr>
        <p:spPr>
          <a:xfrm>
            <a:off x="11759952" y="3545113"/>
            <a:ext cx="10848404" cy="2520799"/>
          </a:xfrm>
          <a:prstGeom prst="rect">
            <a:avLst/>
          </a:prstGeom>
        </p:spPr>
        <p:txBody>
          <a:bodyPr vert="horz" anchor="t"/>
          <a:lstStyle>
            <a:lvl1pPr marL="0" indent="0" algn="l">
              <a:lnSpc>
                <a:spcPct val="100000"/>
              </a:lnSpc>
              <a:spcBef>
                <a:spcPts val="3500"/>
              </a:spcBef>
              <a:buNone/>
              <a:defRPr sz="3200">
                <a:solidFill>
                  <a:srgbClr val="3E3E3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60"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 Overlapping Bubbles">
    <p:spTree>
      <p:nvGrpSpPr>
        <p:cNvPr id="1" name=""/>
        <p:cNvGrpSpPr/>
        <p:nvPr/>
      </p:nvGrpSpPr>
      <p:grpSpPr>
        <a:xfrm>
          <a:off x="0" y="0"/>
          <a:ext cx="0" cy="0"/>
          <a:chOff x="0" y="0"/>
          <a:chExt cx="0" cy="0"/>
        </a:xfrm>
      </p:grpSpPr>
      <p:sp>
        <p:nvSpPr>
          <p:cNvPr id="34" name="Oval 1"/>
          <p:cNvSpPr/>
          <p:nvPr userDrawn="1"/>
        </p:nvSpPr>
        <p:spPr bwMode="auto">
          <a:xfrm>
            <a:off x="1730375" y="4193704"/>
            <a:ext cx="5327672" cy="5236883"/>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chemeClr val="accent2">
              <a:alpha val="73000"/>
            </a:schemeClr>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5" name="Oval 1"/>
          <p:cNvSpPr/>
          <p:nvPr userDrawn="1"/>
        </p:nvSpPr>
        <p:spPr bwMode="auto">
          <a:xfrm rot="11194488" flipV="1">
            <a:off x="5798221" y="3140400"/>
            <a:ext cx="4488270" cy="429198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1">
              <a:alpha val="71000"/>
            </a:schemeClr>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8" name="Oval 1"/>
          <p:cNvSpPr/>
          <p:nvPr userDrawn="1"/>
        </p:nvSpPr>
        <p:spPr bwMode="auto">
          <a:xfrm rot="11194488" flipV="1">
            <a:off x="9609366" y="3249037"/>
            <a:ext cx="5165266" cy="493937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4">
              <a:alpha val="64000"/>
            </a:schemeClr>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22" name="Straight Arrow Connector 21"/>
          <p:cNvCxnSpPr/>
          <p:nvPr userDrawn="1"/>
        </p:nvCxnSpPr>
        <p:spPr bwMode="auto">
          <a:xfrm flipH="1">
            <a:off x="8447584" y="3689648"/>
            <a:ext cx="4824536" cy="2520280"/>
          </a:xfrm>
          <a:prstGeom prst="straightConnector1">
            <a:avLst/>
          </a:prstGeom>
          <a:solidFill>
            <a:srgbClr val="ECB100"/>
          </a:solidFill>
          <a:ln>
            <a:noFill/>
            <a:tailEnd type="arrow"/>
          </a:ln>
          <a:effectLst/>
        </p:spPr>
      </p:cxnSp>
      <p:sp>
        <p:nvSpPr>
          <p:cNvPr id="20" name="Text Placeholder 12"/>
          <p:cNvSpPr>
            <a:spLocks noGrp="1"/>
          </p:cNvSpPr>
          <p:nvPr userDrawn="1">
            <p:ph type="body" sz="quarter" idx="23" hasCustomPrompt="1"/>
          </p:nvPr>
        </p:nvSpPr>
        <p:spPr>
          <a:xfrm>
            <a:off x="10175776" y="4841776"/>
            <a:ext cx="3630230" cy="2701560"/>
          </a:xfrm>
          <a:prstGeom prst="rect">
            <a:avLst/>
          </a:prstGeom>
          <a:ln>
            <a:noFill/>
          </a:ln>
        </p:spPr>
        <p:txBody>
          <a:bodyPr vert="horz" anchor="ctr"/>
          <a:lstStyle>
            <a:lvl1pPr marL="0" indent="0" algn="ctr">
              <a:buNone/>
              <a:defRPr sz="4400" b="0" i="0">
                <a:solidFill>
                  <a:schemeClr val="bg1"/>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9" name="Text Placeholder 12"/>
          <p:cNvSpPr>
            <a:spLocks noGrp="1"/>
          </p:cNvSpPr>
          <p:nvPr userDrawn="1">
            <p:ph type="body" sz="quarter" idx="24" hasCustomPrompt="1"/>
          </p:nvPr>
        </p:nvSpPr>
        <p:spPr>
          <a:xfrm>
            <a:off x="2182888" y="5705872"/>
            <a:ext cx="4277228" cy="3025932"/>
          </a:xfrm>
          <a:prstGeom prst="rect">
            <a:avLst/>
          </a:prstGeom>
          <a:ln>
            <a:noFill/>
          </a:ln>
        </p:spPr>
        <p:txBody>
          <a:bodyPr vert="horz" anchor="ctr"/>
          <a:lstStyle>
            <a:lvl1pPr marL="0" indent="0" algn="ctr">
              <a:buNone/>
              <a:defRPr sz="4400" b="0" i="0">
                <a:solidFill>
                  <a:srgbClr val="FFFFFF"/>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9" name="Text Placeholder 12"/>
          <p:cNvSpPr>
            <a:spLocks noGrp="1"/>
          </p:cNvSpPr>
          <p:nvPr userDrawn="1">
            <p:ph type="body" sz="quarter" idx="22" hasCustomPrompt="1"/>
          </p:nvPr>
        </p:nvSpPr>
        <p:spPr>
          <a:xfrm>
            <a:off x="5999312" y="4481736"/>
            <a:ext cx="4037036" cy="2773570"/>
          </a:xfrm>
          <a:prstGeom prst="rect">
            <a:avLst/>
          </a:prstGeom>
          <a:ln>
            <a:noFill/>
          </a:ln>
        </p:spPr>
        <p:txBody>
          <a:bodyPr vert="horz" anchor="ctr"/>
          <a:lstStyle>
            <a:lvl1pPr marL="0" indent="0" algn="ctr">
              <a:buNone/>
              <a:defRPr sz="4400" b="0" i="0">
                <a:solidFill>
                  <a:schemeClr val="bg1"/>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a:t>
            </a:r>
            <a:r>
              <a:rPr lang="en-US" dirty="0" err="1"/>
              <a:t>mastER</a:t>
            </a:r>
            <a:r>
              <a:rPr lang="en-US" dirty="0"/>
              <a:t> TEXT STYLES</a:t>
            </a:r>
          </a:p>
        </p:txBody>
      </p:sp>
      <p:sp>
        <p:nvSpPr>
          <p:cNvPr id="27" name="Rectangle 2"/>
          <p:cNvSpPr>
            <a:spLocks noGrp="1" noChangeArrowheads="1"/>
          </p:cNvSpPr>
          <p:nvPr userDrawn="1">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52" name="Text Placeholder 12"/>
          <p:cNvSpPr>
            <a:spLocks noGrp="1"/>
          </p:cNvSpPr>
          <p:nvPr userDrawn="1">
            <p:ph type="body" sz="quarter" idx="25" hasCustomPrompt="1"/>
          </p:nvPr>
        </p:nvSpPr>
        <p:spPr>
          <a:xfrm>
            <a:off x="10541954" y="9594304"/>
            <a:ext cx="3300092" cy="869180"/>
          </a:xfrm>
          <a:prstGeom prst="rect">
            <a:avLst/>
          </a:prstGeom>
        </p:spPr>
        <p:txBody>
          <a:bodyPr vert="horz" anchor="b"/>
          <a:lstStyle>
            <a:lvl1pPr marL="0" indent="0" algn="l">
              <a:buNone/>
              <a:defRPr sz="26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53" name="Text Placeholder 12"/>
          <p:cNvSpPr>
            <a:spLocks noGrp="1"/>
          </p:cNvSpPr>
          <p:nvPr userDrawn="1">
            <p:ph type="body" sz="quarter" idx="26"/>
          </p:nvPr>
        </p:nvSpPr>
        <p:spPr>
          <a:xfrm>
            <a:off x="10536611" y="10463485"/>
            <a:ext cx="3310779" cy="200136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4" name="Text Placeholder 12"/>
          <p:cNvSpPr>
            <a:spLocks noGrp="1"/>
          </p:cNvSpPr>
          <p:nvPr userDrawn="1">
            <p:ph type="body" sz="quarter" idx="34" hasCustomPrompt="1"/>
          </p:nvPr>
        </p:nvSpPr>
        <p:spPr>
          <a:xfrm>
            <a:off x="14503188" y="9594304"/>
            <a:ext cx="3300092" cy="869180"/>
          </a:xfrm>
          <a:prstGeom prst="rect">
            <a:avLst/>
          </a:prstGeom>
        </p:spPr>
        <p:txBody>
          <a:bodyPr vert="horz" anchor="b"/>
          <a:lstStyle>
            <a:lvl1pPr marL="0" indent="0" algn="l">
              <a:buNone/>
              <a:defRPr sz="26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55" name="Text Placeholder 12"/>
          <p:cNvSpPr>
            <a:spLocks noGrp="1"/>
          </p:cNvSpPr>
          <p:nvPr userDrawn="1">
            <p:ph type="body" sz="quarter" idx="35"/>
          </p:nvPr>
        </p:nvSpPr>
        <p:spPr>
          <a:xfrm>
            <a:off x="14497845" y="10463485"/>
            <a:ext cx="3310779" cy="200136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56" name="Text Placeholder 12"/>
          <p:cNvSpPr>
            <a:spLocks noGrp="1"/>
          </p:cNvSpPr>
          <p:nvPr userDrawn="1">
            <p:ph type="body" sz="quarter" idx="36" hasCustomPrompt="1"/>
          </p:nvPr>
        </p:nvSpPr>
        <p:spPr>
          <a:xfrm>
            <a:off x="18390031" y="9594304"/>
            <a:ext cx="3300092" cy="869180"/>
          </a:xfrm>
          <a:prstGeom prst="rect">
            <a:avLst/>
          </a:prstGeom>
        </p:spPr>
        <p:txBody>
          <a:bodyPr vert="horz" anchor="b"/>
          <a:lstStyle>
            <a:lvl1pPr marL="0" indent="0" algn="l">
              <a:buNone/>
              <a:defRPr sz="26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57" name="Text Placeholder 12"/>
          <p:cNvSpPr>
            <a:spLocks noGrp="1"/>
          </p:cNvSpPr>
          <p:nvPr userDrawn="1">
            <p:ph type="body" sz="quarter" idx="37"/>
          </p:nvPr>
        </p:nvSpPr>
        <p:spPr>
          <a:xfrm>
            <a:off x="18384688" y="10463485"/>
            <a:ext cx="3310779" cy="200136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1" name="Oval 1"/>
          <p:cNvSpPr/>
          <p:nvPr userDrawn="1"/>
        </p:nvSpPr>
        <p:spPr bwMode="auto">
          <a:xfrm rot="11194488" flipV="1">
            <a:off x="13719102" y="4652568"/>
            <a:ext cx="4488270" cy="429198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1">
              <a:alpha val="71000"/>
            </a:schemeClr>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 name="Oval 1"/>
          <p:cNvSpPr/>
          <p:nvPr userDrawn="1"/>
        </p:nvSpPr>
        <p:spPr bwMode="auto">
          <a:xfrm>
            <a:off x="17284678" y="2609528"/>
            <a:ext cx="5327672" cy="5236883"/>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chemeClr val="accent2">
              <a:alpha val="73000"/>
            </a:schemeClr>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4" name="Text Placeholder 12"/>
          <p:cNvSpPr>
            <a:spLocks noGrp="1"/>
          </p:cNvSpPr>
          <p:nvPr>
            <p:ph type="body" sz="quarter" idx="38" hasCustomPrompt="1"/>
          </p:nvPr>
        </p:nvSpPr>
        <p:spPr>
          <a:xfrm>
            <a:off x="13920192" y="5921896"/>
            <a:ext cx="4037036" cy="2701562"/>
          </a:xfrm>
          <a:prstGeom prst="rect">
            <a:avLst/>
          </a:prstGeom>
          <a:ln>
            <a:noFill/>
          </a:ln>
        </p:spPr>
        <p:txBody>
          <a:bodyPr vert="horz" anchor="ctr"/>
          <a:lstStyle>
            <a:lvl1pPr marL="0" indent="0" algn="ctr">
              <a:buNone/>
              <a:defRPr sz="4400" b="0" i="0">
                <a:solidFill>
                  <a:schemeClr val="bg1"/>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5" name="Text Placeholder 12"/>
          <p:cNvSpPr>
            <a:spLocks noGrp="1"/>
          </p:cNvSpPr>
          <p:nvPr>
            <p:ph type="body" sz="quarter" idx="39" hasCustomPrompt="1"/>
          </p:nvPr>
        </p:nvSpPr>
        <p:spPr>
          <a:xfrm>
            <a:off x="17880632" y="4409727"/>
            <a:ext cx="4037036" cy="2813317"/>
          </a:xfrm>
          <a:prstGeom prst="rect">
            <a:avLst/>
          </a:prstGeom>
          <a:ln>
            <a:noFill/>
          </a:ln>
        </p:spPr>
        <p:txBody>
          <a:bodyPr vert="horz" anchor="ctr"/>
          <a:lstStyle>
            <a:lvl1pPr marL="0" indent="0" algn="ctr">
              <a:buNone/>
              <a:defRPr sz="4400" b="0" i="0">
                <a:solidFill>
                  <a:schemeClr val="bg1"/>
                </a:solidFill>
                <a:effectLst/>
                <a:latin typeface="Uchiyama"/>
                <a:cs typeface="Uchiyama"/>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6" name="Text Placeholder 12"/>
          <p:cNvSpPr>
            <a:spLocks noGrp="1"/>
          </p:cNvSpPr>
          <p:nvPr>
            <p:ph type="body" sz="quarter" idx="40" hasCustomPrompt="1"/>
          </p:nvPr>
        </p:nvSpPr>
        <p:spPr>
          <a:xfrm>
            <a:off x="2549860" y="9594304"/>
            <a:ext cx="3300092" cy="869180"/>
          </a:xfrm>
          <a:prstGeom prst="rect">
            <a:avLst/>
          </a:prstGeom>
        </p:spPr>
        <p:txBody>
          <a:bodyPr vert="horz" anchor="b"/>
          <a:lstStyle>
            <a:lvl1pPr marL="0" indent="0" algn="l">
              <a:buNone/>
              <a:defRPr sz="26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30" name="Text Placeholder 12"/>
          <p:cNvSpPr>
            <a:spLocks noGrp="1"/>
          </p:cNvSpPr>
          <p:nvPr>
            <p:ph type="body" sz="quarter" idx="41"/>
          </p:nvPr>
        </p:nvSpPr>
        <p:spPr>
          <a:xfrm>
            <a:off x="2544517" y="10463485"/>
            <a:ext cx="3310779" cy="200136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1" name="Text Placeholder 12"/>
          <p:cNvSpPr>
            <a:spLocks noGrp="1"/>
          </p:cNvSpPr>
          <p:nvPr>
            <p:ph type="body" sz="quarter" idx="42" hasCustomPrompt="1"/>
          </p:nvPr>
        </p:nvSpPr>
        <p:spPr>
          <a:xfrm>
            <a:off x="6436703" y="9594304"/>
            <a:ext cx="3300092" cy="869180"/>
          </a:xfrm>
          <a:prstGeom prst="rect">
            <a:avLst/>
          </a:prstGeom>
        </p:spPr>
        <p:txBody>
          <a:bodyPr vert="horz" anchor="b"/>
          <a:lstStyle>
            <a:lvl1pPr marL="0" indent="0" algn="l">
              <a:buNone/>
              <a:defRPr sz="2600">
                <a:solidFill>
                  <a:schemeClr val="tx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32" name="Text Placeholder 12"/>
          <p:cNvSpPr>
            <a:spLocks noGrp="1"/>
          </p:cNvSpPr>
          <p:nvPr>
            <p:ph type="body" sz="quarter" idx="43"/>
          </p:nvPr>
        </p:nvSpPr>
        <p:spPr>
          <a:xfrm>
            <a:off x="6431360" y="10463485"/>
            <a:ext cx="3310779" cy="200136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grpSp>
        <p:nvGrpSpPr>
          <p:cNvPr id="33" name="Group 32"/>
          <p:cNvGrpSpPr/>
          <p:nvPr userDrawn="1"/>
        </p:nvGrpSpPr>
        <p:grpSpPr>
          <a:xfrm>
            <a:off x="11543928" y="3601402"/>
            <a:ext cx="1296144" cy="1528406"/>
            <a:chOff x="13416136" y="3608777"/>
            <a:chExt cx="2160240" cy="2547342"/>
          </a:xfrm>
        </p:grpSpPr>
        <p:pic>
          <p:nvPicPr>
            <p:cNvPr id="36" name="Picture 35" descr="WomanIcon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4424248" y="3617640"/>
              <a:ext cx="1152128" cy="2538479"/>
            </a:xfrm>
            <a:prstGeom prst="rect">
              <a:avLst/>
            </a:prstGeom>
          </p:spPr>
        </p:pic>
        <p:pic>
          <p:nvPicPr>
            <p:cNvPr id="37" name="Picture 36" descr="ManIcon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16136" y="3608777"/>
              <a:ext cx="964244" cy="2520900"/>
            </a:xfrm>
            <a:prstGeom prst="rect">
              <a:avLst/>
            </a:prstGeom>
          </p:spPr>
        </p:pic>
      </p:grpSp>
      <p:grpSp>
        <p:nvGrpSpPr>
          <p:cNvPr id="38" name="Group 37"/>
          <p:cNvGrpSpPr/>
          <p:nvPr userDrawn="1"/>
        </p:nvGrpSpPr>
        <p:grpSpPr>
          <a:xfrm>
            <a:off x="19254624" y="2897560"/>
            <a:ext cx="1524694" cy="1589126"/>
            <a:chOff x="3460407" y="7764832"/>
            <a:chExt cx="1704081" cy="1776089"/>
          </a:xfrm>
        </p:grpSpPr>
        <p:pic>
          <p:nvPicPr>
            <p:cNvPr id="39" name="Picture 38" descr="WhiteHollowCog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0530705" flipH="1">
              <a:off x="3460407" y="8376414"/>
              <a:ext cx="1164507" cy="1164507"/>
            </a:xfrm>
            <a:prstGeom prst="rect">
              <a:avLst/>
            </a:prstGeom>
            <a:effectLst/>
          </p:spPr>
        </p:pic>
        <p:pic>
          <p:nvPicPr>
            <p:cNvPr id="40" name="Picture 39" descr="WhiteHollowCog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0530705" flipH="1">
              <a:off x="4275236" y="7764832"/>
              <a:ext cx="889252" cy="889252"/>
            </a:xfrm>
            <a:prstGeom prst="rect">
              <a:avLst/>
            </a:prstGeom>
            <a:effectLst/>
          </p:spPr>
        </p:pic>
      </p:grpSp>
      <p:pic>
        <p:nvPicPr>
          <p:cNvPr id="41" name="Picture 40" descr="Cloud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23048" y="4337720"/>
            <a:ext cx="1440160" cy="1435687"/>
          </a:xfrm>
          <a:prstGeom prst="rect">
            <a:avLst/>
          </a:prstGeom>
        </p:spPr>
      </p:pic>
      <p:pic>
        <p:nvPicPr>
          <p:cNvPr id="42" name="Picture 41" descr="MagnifyingGlass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67464" y="3442266"/>
            <a:ext cx="1259404" cy="1255494"/>
          </a:xfrm>
          <a:prstGeom prst="rect">
            <a:avLst/>
          </a:prstGeom>
        </p:spPr>
      </p:pic>
      <p:pic>
        <p:nvPicPr>
          <p:cNvPr id="43" name="Picture 42" descr="Document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312262" y="4940870"/>
            <a:ext cx="1273010" cy="1269058"/>
          </a:xfrm>
          <a:prstGeom prst="rect">
            <a:avLst/>
          </a:prstGeom>
        </p:spPr>
      </p:pic>
      <p:sp>
        <p:nvSpPr>
          <p:cNvPr id="44"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7" name="Chart 6"/>
          <p:cNvGraphicFramePr/>
          <p:nvPr userDrawn="1"/>
        </p:nvGraphicFramePr>
        <p:xfrm>
          <a:off x="1966864" y="2825552"/>
          <a:ext cx="6264696" cy="54726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userDrawn="1"/>
        </p:nvGraphicFramePr>
        <p:xfrm>
          <a:off x="9061240" y="2825552"/>
          <a:ext cx="6264696" cy="54726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userDrawn="1"/>
        </p:nvGraphicFramePr>
        <p:xfrm>
          <a:off x="16008424" y="2825552"/>
          <a:ext cx="6264696" cy="5472608"/>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Placeholder 12"/>
          <p:cNvSpPr>
            <a:spLocks noGrp="1"/>
          </p:cNvSpPr>
          <p:nvPr>
            <p:ph type="body" sz="quarter" idx="26" hasCustomPrompt="1"/>
          </p:nvPr>
        </p:nvSpPr>
        <p:spPr>
          <a:xfrm>
            <a:off x="2232025" y="8586192"/>
            <a:ext cx="5639495"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7" name="Text Placeholder 12"/>
          <p:cNvSpPr>
            <a:spLocks noGrp="1"/>
          </p:cNvSpPr>
          <p:nvPr>
            <p:ph type="body" sz="quarter" idx="27"/>
          </p:nvPr>
        </p:nvSpPr>
        <p:spPr>
          <a:xfrm>
            <a:off x="2255191" y="9306272"/>
            <a:ext cx="5639495" cy="2073374"/>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8" name="Text Placeholder 12"/>
          <p:cNvSpPr>
            <a:spLocks noGrp="1"/>
          </p:cNvSpPr>
          <p:nvPr>
            <p:ph type="body" sz="quarter" idx="29" hasCustomPrompt="1"/>
          </p:nvPr>
        </p:nvSpPr>
        <p:spPr>
          <a:xfrm>
            <a:off x="9264426" y="8586192"/>
            <a:ext cx="5737474"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9" name="Text Placeholder 12"/>
          <p:cNvSpPr>
            <a:spLocks noGrp="1"/>
          </p:cNvSpPr>
          <p:nvPr>
            <p:ph type="body" sz="quarter" idx="30"/>
          </p:nvPr>
        </p:nvSpPr>
        <p:spPr>
          <a:xfrm>
            <a:off x="9278829" y="9306272"/>
            <a:ext cx="5829133" cy="2073374"/>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0" name="Text Placeholder 12"/>
          <p:cNvSpPr>
            <a:spLocks noGrp="1"/>
          </p:cNvSpPr>
          <p:nvPr>
            <p:ph type="body" sz="quarter" idx="32" hasCustomPrompt="1"/>
          </p:nvPr>
        </p:nvSpPr>
        <p:spPr>
          <a:xfrm>
            <a:off x="16368464" y="8586192"/>
            <a:ext cx="5737474"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1" name="Text Placeholder 12"/>
          <p:cNvSpPr>
            <a:spLocks noGrp="1"/>
          </p:cNvSpPr>
          <p:nvPr>
            <p:ph type="body" sz="quarter" idx="33"/>
          </p:nvPr>
        </p:nvSpPr>
        <p:spPr>
          <a:xfrm>
            <a:off x="16391630" y="9306272"/>
            <a:ext cx="5737474" cy="2073374"/>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3"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24"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rogress Chart">
    <p:spTree>
      <p:nvGrpSpPr>
        <p:cNvPr id="1" name=""/>
        <p:cNvGrpSpPr/>
        <p:nvPr/>
      </p:nvGrpSpPr>
      <p:grpSpPr>
        <a:xfrm>
          <a:off x="0" y="0"/>
          <a:ext cx="0" cy="0"/>
          <a:chOff x="0" y="0"/>
          <a:chExt cx="0" cy="0"/>
        </a:xfrm>
      </p:grpSpPr>
      <p:sp>
        <p:nvSpPr>
          <p:cNvPr id="18"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29" name="Chord 8"/>
          <p:cNvSpPr/>
          <p:nvPr userDrawn="1"/>
        </p:nvSpPr>
        <p:spPr bwMode="auto">
          <a:xfrm rot="5962343" flipH="1" flipV="1">
            <a:off x="2219152" y="6373690"/>
            <a:ext cx="2039517" cy="3117673"/>
          </a:xfrm>
          <a:custGeom>
            <a:avLst/>
            <a:gdLst>
              <a:gd name="connsiteX0" fmla="*/ 3628372 w 5472608"/>
              <a:gd name="connsiteY0" fmla="*/ 5323112 h 5472608"/>
              <a:gd name="connsiteX1" fmla="*/ 724856 w 5472608"/>
              <a:gd name="connsiteY1" fmla="*/ 4591415 h 5472608"/>
              <a:gd name="connsiteX2" fmla="*/ 229962 w 5472608"/>
              <a:gd name="connsiteY2" fmla="*/ 1638303 h 5472608"/>
              <a:gd name="connsiteX3" fmla="*/ 2736305 w 5472608"/>
              <a:gd name="connsiteY3" fmla="*/ 0 h 5472608"/>
              <a:gd name="connsiteX4" fmla="*/ 3628372 w 5472608"/>
              <a:gd name="connsiteY4" fmla="*/ 5323112 h 5472608"/>
              <a:gd name="connsiteX0-1" fmla="*/ 3572081 w 3572081"/>
              <a:gd name="connsiteY0-2" fmla="*/ 5323112 h 5443885"/>
              <a:gd name="connsiteX1-3" fmla="*/ 668565 w 3572081"/>
              <a:gd name="connsiteY1-4" fmla="*/ 4591415 h 5443885"/>
              <a:gd name="connsiteX2-5" fmla="*/ 197191 w 3572081"/>
              <a:gd name="connsiteY2-6" fmla="*/ 1685336 h 5443885"/>
              <a:gd name="connsiteX3-7" fmla="*/ 2680014 w 3572081"/>
              <a:gd name="connsiteY3-8" fmla="*/ 0 h 5443885"/>
              <a:gd name="connsiteX4-9" fmla="*/ 3572081 w 3572081"/>
              <a:gd name="connsiteY4-10" fmla="*/ 5323112 h 5443885"/>
              <a:gd name="connsiteX0-11" fmla="*/ 3566678 w 3566678"/>
              <a:gd name="connsiteY0-12" fmla="*/ 5323112 h 5462695"/>
              <a:gd name="connsiteX1-13" fmla="*/ 686681 w 3566678"/>
              <a:gd name="connsiteY1-14" fmla="*/ 4708998 h 5462695"/>
              <a:gd name="connsiteX2-15" fmla="*/ 191788 w 3566678"/>
              <a:gd name="connsiteY2-16" fmla="*/ 1685336 h 5462695"/>
              <a:gd name="connsiteX3-17" fmla="*/ 2674611 w 3566678"/>
              <a:gd name="connsiteY3-18" fmla="*/ 0 h 5462695"/>
              <a:gd name="connsiteX4-19" fmla="*/ 3566678 w 3566678"/>
              <a:gd name="connsiteY4-20" fmla="*/ 5323112 h 5462695"/>
              <a:gd name="connsiteX0-21" fmla="*/ 3566678 w 3566678"/>
              <a:gd name="connsiteY0-22" fmla="*/ 5323290 h 5462873"/>
              <a:gd name="connsiteX1-23" fmla="*/ 686681 w 3566678"/>
              <a:gd name="connsiteY1-24" fmla="*/ 4709176 h 5462873"/>
              <a:gd name="connsiteX2-25" fmla="*/ 191788 w 3566678"/>
              <a:gd name="connsiteY2-26" fmla="*/ 1685514 h 5462873"/>
              <a:gd name="connsiteX3-27" fmla="*/ 2674611 w 3566678"/>
              <a:gd name="connsiteY3-28" fmla="*/ 178 h 5462873"/>
              <a:gd name="connsiteX4-29" fmla="*/ 2904780 w 3566678"/>
              <a:gd name="connsiteY4-30" fmla="*/ 1763770 h 5462873"/>
              <a:gd name="connsiteX5" fmla="*/ 3566678 w 3566678"/>
              <a:gd name="connsiteY5" fmla="*/ 5323290 h 5462873"/>
              <a:gd name="connsiteX0-31" fmla="*/ 3566678 w 3566678"/>
              <a:gd name="connsiteY0-32" fmla="*/ 5323290 h 5462873"/>
              <a:gd name="connsiteX1-33" fmla="*/ 686681 w 3566678"/>
              <a:gd name="connsiteY1-34" fmla="*/ 4709176 h 5462873"/>
              <a:gd name="connsiteX2-35" fmla="*/ 191788 w 3566678"/>
              <a:gd name="connsiteY2-36" fmla="*/ 1685514 h 5462873"/>
              <a:gd name="connsiteX3-37" fmla="*/ 2674611 w 3566678"/>
              <a:gd name="connsiteY3-38" fmla="*/ 178 h 5462873"/>
              <a:gd name="connsiteX4-39" fmla="*/ 2904780 w 3566678"/>
              <a:gd name="connsiteY4-40" fmla="*/ 1763770 h 5462873"/>
              <a:gd name="connsiteX5-41" fmla="*/ 3566678 w 3566678"/>
              <a:gd name="connsiteY5-42" fmla="*/ 5323290 h 5462873"/>
              <a:gd name="connsiteX0-43" fmla="*/ 3566678 w 3566678"/>
              <a:gd name="connsiteY0-44" fmla="*/ 5323290 h 5452141"/>
              <a:gd name="connsiteX1-45" fmla="*/ 686681 w 3566678"/>
              <a:gd name="connsiteY1-46" fmla="*/ 4709176 h 5452141"/>
              <a:gd name="connsiteX2-47" fmla="*/ 191788 w 3566678"/>
              <a:gd name="connsiteY2-48" fmla="*/ 1685514 h 5452141"/>
              <a:gd name="connsiteX3-49" fmla="*/ 2674611 w 3566678"/>
              <a:gd name="connsiteY3-50" fmla="*/ 178 h 5452141"/>
              <a:gd name="connsiteX4-51" fmla="*/ 2904780 w 3566678"/>
              <a:gd name="connsiteY4-52" fmla="*/ 1763770 h 5452141"/>
              <a:gd name="connsiteX5-53" fmla="*/ 3566678 w 3566678"/>
              <a:gd name="connsiteY5-54" fmla="*/ 5323290 h 54521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66678" h="5452141">
                <a:moveTo>
                  <a:pt x="3566678" y="5323290"/>
                </a:moveTo>
                <a:cubicBezTo>
                  <a:pt x="2539409" y="5677547"/>
                  <a:pt x="1249163" y="5244922"/>
                  <a:pt x="686681" y="4709176"/>
                </a:cubicBezTo>
                <a:cubicBezTo>
                  <a:pt x="124199" y="4173430"/>
                  <a:pt x="-244249" y="2680829"/>
                  <a:pt x="191788" y="1685514"/>
                </a:cubicBezTo>
                <a:cubicBezTo>
                  <a:pt x="627825" y="690199"/>
                  <a:pt x="2210686" y="-12865"/>
                  <a:pt x="2674611" y="178"/>
                </a:cubicBezTo>
                <a:cubicBezTo>
                  <a:pt x="2774854" y="588042"/>
                  <a:pt x="2804537" y="1175906"/>
                  <a:pt x="2904780" y="1763770"/>
                </a:cubicBezTo>
                <a:cubicBezTo>
                  <a:pt x="2960776" y="1797968"/>
                  <a:pt x="3346045" y="4136783"/>
                  <a:pt x="3566678" y="5323290"/>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0" name="Chord 8"/>
          <p:cNvSpPr/>
          <p:nvPr userDrawn="1"/>
        </p:nvSpPr>
        <p:spPr bwMode="auto">
          <a:xfrm rot="5962343" flipH="1" flipV="1">
            <a:off x="5759752" y="6373690"/>
            <a:ext cx="2039517" cy="3117673"/>
          </a:xfrm>
          <a:custGeom>
            <a:avLst/>
            <a:gdLst>
              <a:gd name="connsiteX0" fmla="*/ 3628372 w 5472608"/>
              <a:gd name="connsiteY0" fmla="*/ 5323112 h 5472608"/>
              <a:gd name="connsiteX1" fmla="*/ 724856 w 5472608"/>
              <a:gd name="connsiteY1" fmla="*/ 4591415 h 5472608"/>
              <a:gd name="connsiteX2" fmla="*/ 229962 w 5472608"/>
              <a:gd name="connsiteY2" fmla="*/ 1638303 h 5472608"/>
              <a:gd name="connsiteX3" fmla="*/ 2736305 w 5472608"/>
              <a:gd name="connsiteY3" fmla="*/ 0 h 5472608"/>
              <a:gd name="connsiteX4" fmla="*/ 3628372 w 5472608"/>
              <a:gd name="connsiteY4" fmla="*/ 5323112 h 5472608"/>
              <a:gd name="connsiteX0-1" fmla="*/ 3572081 w 3572081"/>
              <a:gd name="connsiteY0-2" fmla="*/ 5323112 h 5443885"/>
              <a:gd name="connsiteX1-3" fmla="*/ 668565 w 3572081"/>
              <a:gd name="connsiteY1-4" fmla="*/ 4591415 h 5443885"/>
              <a:gd name="connsiteX2-5" fmla="*/ 197191 w 3572081"/>
              <a:gd name="connsiteY2-6" fmla="*/ 1685336 h 5443885"/>
              <a:gd name="connsiteX3-7" fmla="*/ 2680014 w 3572081"/>
              <a:gd name="connsiteY3-8" fmla="*/ 0 h 5443885"/>
              <a:gd name="connsiteX4-9" fmla="*/ 3572081 w 3572081"/>
              <a:gd name="connsiteY4-10" fmla="*/ 5323112 h 5443885"/>
              <a:gd name="connsiteX0-11" fmla="*/ 3566678 w 3566678"/>
              <a:gd name="connsiteY0-12" fmla="*/ 5323112 h 5462695"/>
              <a:gd name="connsiteX1-13" fmla="*/ 686681 w 3566678"/>
              <a:gd name="connsiteY1-14" fmla="*/ 4708998 h 5462695"/>
              <a:gd name="connsiteX2-15" fmla="*/ 191788 w 3566678"/>
              <a:gd name="connsiteY2-16" fmla="*/ 1685336 h 5462695"/>
              <a:gd name="connsiteX3-17" fmla="*/ 2674611 w 3566678"/>
              <a:gd name="connsiteY3-18" fmla="*/ 0 h 5462695"/>
              <a:gd name="connsiteX4-19" fmla="*/ 3566678 w 3566678"/>
              <a:gd name="connsiteY4-20" fmla="*/ 5323112 h 5462695"/>
              <a:gd name="connsiteX0-21" fmla="*/ 3566678 w 3566678"/>
              <a:gd name="connsiteY0-22" fmla="*/ 5323290 h 5462873"/>
              <a:gd name="connsiteX1-23" fmla="*/ 686681 w 3566678"/>
              <a:gd name="connsiteY1-24" fmla="*/ 4709176 h 5462873"/>
              <a:gd name="connsiteX2-25" fmla="*/ 191788 w 3566678"/>
              <a:gd name="connsiteY2-26" fmla="*/ 1685514 h 5462873"/>
              <a:gd name="connsiteX3-27" fmla="*/ 2674611 w 3566678"/>
              <a:gd name="connsiteY3-28" fmla="*/ 178 h 5462873"/>
              <a:gd name="connsiteX4-29" fmla="*/ 2904780 w 3566678"/>
              <a:gd name="connsiteY4-30" fmla="*/ 1763770 h 5462873"/>
              <a:gd name="connsiteX5" fmla="*/ 3566678 w 3566678"/>
              <a:gd name="connsiteY5" fmla="*/ 5323290 h 5462873"/>
              <a:gd name="connsiteX0-31" fmla="*/ 3566678 w 3566678"/>
              <a:gd name="connsiteY0-32" fmla="*/ 5323290 h 5462873"/>
              <a:gd name="connsiteX1-33" fmla="*/ 686681 w 3566678"/>
              <a:gd name="connsiteY1-34" fmla="*/ 4709176 h 5462873"/>
              <a:gd name="connsiteX2-35" fmla="*/ 191788 w 3566678"/>
              <a:gd name="connsiteY2-36" fmla="*/ 1685514 h 5462873"/>
              <a:gd name="connsiteX3-37" fmla="*/ 2674611 w 3566678"/>
              <a:gd name="connsiteY3-38" fmla="*/ 178 h 5462873"/>
              <a:gd name="connsiteX4-39" fmla="*/ 2904780 w 3566678"/>
              <a:gd name="connsiteY4-40" fmla="*/ 1763770 h 5462873"/>
              <a:gd name="connsiteX5-41" fmla="*/ 3566678 w 3566678"/>
              <a:gd name="connsiteY5-42" fmla="*/ 5323290 h 5462873"/>
              <a:gd name="connsiteX0-43" fmla="*/ 3566678 w 3566678"/>
              <a:gd name="connsiteY0-44" fmla="*/ 5323290 h 5452141"/>
              <a:gd name="connsiteX1-45" fmla="*/ 686681 w 3566678"/>
              <a:gd name="connsiteY1-46" fmla="*/ 4709176 h 5452141"/>
              <a:gd name="connsiteX2-47" fmla="*/ 191788 w 3566678"/>
              <a:gd name="connsiteY2-48" fmla="*/ 1685514 h 5452141"/>
              <a:gd name="connsiteX3-49" fmla="*/ 2674611 w 3566678"/>
              <a:gd name="connsiteY3-50" fmla="*/ 178 h 5452141"/>
              <a:gd name="connsiteX4-51" fmla="*/ 2904780 w 3566678"/>
              <a:gd name="connsiteY4-52" fmla="*/ 1763770 h 5452141"/>
              <a:gd name="connsiteX5-53" fmla="*/ 3566678 w 3566678"/>
              <a:gd name="connsiteY5-54" fmla="*/ 5323290 h 54521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66678" h="5452141">
                <a:moveTo>
                  <a:pt x="3566678" y="5323290"/>
                </a:moveTo>
                <a:cubicBezTo>
                  <a:pt x="2539409" y="5677547"/>
                  <a:pt x="1249163" y="5244922"/>
                  <a:pt x="686681" y="4709176"/>
                </a:cubicBezTo>
                <a:cubicBezTo>
                  <a:pt x="124199" y="4173430"/>
                  <a:pt x="-244249" y="2680829"/>
                  <a:pt x="191788" y="1685514"/>
                </a:cubicBezTo>
                <a:cubicBezTo>
                  <a:pt x="627825" y="690199"/>
                  <a:pt x="2210686" y="-12865"/>
                  <a:pt x="2674611" y="178"/>
                </a:cubicBezTo>
                <a:cubicBezTo>
                  <a:pt x="2774854" y="588042"/>
                  <a:pt x="2804537" y="1175906"/>
                  <a:pt x="2904780" y="1763770"/>
                </a:cubicBezTo>
                <a:cubicBezTo>
                  <a:pt x="2960776" y="1797968"/>
                  <a:pt x="3346045" y="4136783"/>
                  <a:pt x="3566678" y="5323290"/>
                </a:cubicBezTo>
                <a:close/>
              </a:path>
            </a:pathLst>
          </a:custGeom>
          <a:solidFill>
            <a:schemeClr val="accent4"/>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1" name="Chord 8"/>
          <p:cNvSpPr/>
          <p:nvPr userDrawn="1"/>
        </p:nvSpPr>
        <p:spPr bwMode="auto">
          <a:xfrm rot="5962343" flipH="1" flipV="1">
            <a:off x="9300352" y="6373690"/>
            <a:ext cx="2039517" cy="3117673"/>
          </a:xfrm>
          <a:custGeom>
            <a:avLst/>
            <a:gdLst>
              <a:gd name="connsiteX0" fmla="*/ 3628372 w 5472608"/>
              <a:gd name="connsiteY0" fmla="*/ 5323112 h 5472608"/>
              <a:gd name="connsiteX1" fmla="*/ 724856 w 5472608"/>
              <a:gd name="connsiteY1" fmla="*/ 4591415 h 5472608"/>
              <a:gd name="connsiteX2" fmla="*/ 229962 w 5472608"/>
              <a:gd name="connsiteY2" fmla="*/ 1638303 h 5472608"/>
              <a:gd name="connsiteX3" fmla="*/ 2736305 w 5472608"/>
              <a:gd name="connsiteY3" fmla="*/ 0 h 5472608"/>
              <a:gd name="connsiteX4" fmla="*/ 3628372 w 5472608"/>
              <a:gd name="connsiteY4" fmla="*/ 5323112 h 5472608"/>
              <a:gd name="connsiteX0-1" fmla="*/ 3572081 w 3572081"/>
              <a:gd name="connsiteY0-2" fmla="*/ 5323112 h 5443885"/>
              <a:gd name="connsiteX1-3" fmla="*/ 668565 w 3572081"/>
              <a:gd name="connsiteY1-4" fmla="*/ 4591415 h 5443885"/>
              <a:gd name="connsiteX2-5" fmla="*/ 197191 w 3572081"/>
              <a:gd name="connsiteY2-6" fmla="*/ 1685336 h 5443885"/>
              <a:gd name="connsiteX3-7" fmla="*/ 2680014 w 3572081"/>
              <a:gd name="connsiteY3-8" fmla="*/ 0 h 5443885"/>
              <a:gd name="connsiteX4-9" fmla="*/ 3572081 w 3572081"/>
              <a:gd name="connsiteY4-10" fmla="*/ 5323112 h 5443885"/>
              <a:gd name="connsiteX0-11" fmla="*/ 3566678 w 3566678"/>
              <a:gd name="connsiteY0-12" fmla="*/ 5323112 h 5462695"/>
              <a:gd name="connsiteX1-13" fmla="*/ 686681 w 3566678"/>
              <a:gd name="connsiteY1-14" fmla="*/ 4708998 h 5462695"/>
              <a:gd name="connsiteX2-15" fmla="*/ 191788 w 3566678"/>
              <a:gd name="connsiteY2-16" fmla="*/ 1685336 h 5462695"/>
              <a:gd name="connsiteX3-17" fmla="*/ 2674611 w 3566678"/>
              <a:gd name="connsiteY3-18" fmla="*/ 0 h 5462695"/>
              <a:gd name="connsiteX4-19" fmla="*/ 3566678 w 3566678"/>
              <a:gd name="connsiteY4-20" fmla="*/ 5323112 h 5462695"/>
              <a:gd name="connsiteX0-21" fmla="*/ 3566678 w 3566678"/>
              <a:gd name="connsiteY0-22" fmla="*/ 5323290 h 5462873"/>
              <a:gd name="connsiteX1-23" fmla="*/ 686681 w 3566678"/>
              <a:gd name="connsiteY1-24" fmla="*/ 4709176 h 5462873"/>
              <a:gd name="connsiteX2-25" fmla="*/ 191788 w 3566678"/>
              <a:gd name="connsiteY2-26" fmla="*/ 1685514 h 5462873"/>
              <a:gd name="connsiteX3-27" fmla="*/ 2674611 w 3566678"/>
              <a:gd name="connsiteY3-28" fmla="*/ 178 h 5462873"/>
              <a:gd name="connsiteX4-29" fmla="*/ 2904780 w 3566678"/>
              <a:gd name="connsiteY4-30" fmla="*/ 1763770 h 5462873"/>
              <a:gd name="connsiteX5" fmla="*/ 3566678 w 3566678"/>
              <a:gd name="connsiteY5" fmla="*/ 5323290 h 5462873"/>
              <a:gd name="connsiteX0-31" fmla="*/ 3566678 w 3566678"/>
              <a:gd name="connsiteY0-32" fmla="*/ 5323290 h 5462873"/>
              <a:gd name="connsiteX1-33" fmla="*/ 686681 w 3566678"/>
              <a:gd name="connsiteY1-34" fmla="*/ 4709176 h 5462873"/>
              <a:gd name="connsiteX2-35" fmla="*/ 191788 w 3566678"/>
              <a:gd name="connsiteY2-36" fmla="*/ 1685514 h 5462873"/>
              <a:gd name="connsiteX3-37" fmla="*/ 2674611 w 3566678"/>
              <a:gd name="connsiteY3-38" fmla="*/ 178 h 5462873"/>
              <a:gd name="connsiteX4-39" fmla="*/ 2904780 w 3566678"/>
              <a:gd name="connsiteY4-40" fmla="*/ 1763770 h 5462873"/>
              <a:gd name="connsiteX5-41" fmla="*/ 3566678 w 3566678"/>
              <a:gd name="connsiteY5-42" fmla="*/ 5323290 h 5462873"/>
              <a:gd name="connsiteX0-43" fmla="*/ 3566678 w 3566678"/>
              <a:gd name="connsiteY0-44" fmla="*/ 5323290 h 5452141"/>
              <a:gd name="connsiteX1-45" fmla="*/ 686681 w 3566678"/>
              <a:gd name="connsiteY1-46" fmla="*/ 4709176 h 5452141"/>
              <a:gd name="connsiteX2-47" fmla="*/ 191788 w 3566678"/>
              <a:gd name="connsiteY2-48" fmla="*/ 1685514 h 5452141"/>
              <a:gd name="connsiteX3-49" fmla="*/ 2674611 w 3566678"/>
              <a:gd name="connsiteY3-50" fmla="*/ 178 h 5452141"/>
              <a:gd name="connsiteX4-51" fmla="*/ 2904780 w 3566678"/>
              <a:gd name="connsiteY4-52" fmla="*/ 1763770 h 5452141"/>
              <a:gd name="connsiteX5-53" fmla="*/ 3566678 w 3566678"/>
              <a:gd name="connsiteY5-54" fmla="*/ 5323290 h 54521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66678" h="5452141">
                <a:moveTo>
                  <a:pt x="3566678" y="5323290"/>
                </a:moveTo>
                <a:cubicBezTo>
                  <a:pt x="2539409" y="5677547"/>
                  <a:pt x="1249163" y="5244922"/>
                  <a:pt x="686681" y="4709176"/>
                </a:cubicBezTo>
                <a:cubicBezTo>
                  <a:pt x="124199" y="4173430"/>
                  <a:pt x="-244249" y="2680829"/>
                  <a:pt x="191788" y="1685514"/>
                </a:cubicBezTo>
                <a:cubicBezTo>
                  <a:pt x="627825" y="690199"/>
                  <a:pt x="2210686" y="-12865"/>
                  <a:pt x="2674611" y="178"/>
                </a:cubicBezTo>
                <a:cubicBezTo>
                  <a:pt x="2774854" y="588042"/>
                  <a:pt x="2804537" y="1175906"/>
                  <a:pt x="2904780" y="1763770"/>
                </a:cubicBezTo>
                <a:cubicBezTo>
                  <a:pt x="2960776" y="1797968"/>
                  <a:pt x="3346045" y="4136783"/>
                  <a:pt x="3566678" y="5323290"/>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2" name="Chord 8"/>
          <p:cNvSpPr/>
          <p:nvPr userDrawn="1"/>
        </p:nvSpPr>
        <p:spPr bwMode="auto">
          <a:xfrm rot="5962343" flipH="1" flipV="1">
            <a:off x="12840952" y="6373690"/>
            <a:ext cx="2039517" cy="3117673"/>
          </a:xfrm>
          <a:custGeom>
            <a:avLst/>
            <a:gdLst>
              <a:gd name="connsiteX0" fmla="*/ 3628372 w 5472608"/>
              <a:gd name="connsiteY0" fmla="*/ 5323112 h 5472608"/>
              <a:gd name="connsiteX1" fmla="*/ 724856 w 5472608"/>
              <a:gd name="connsiteY1" fmla="*/ 4591415 h 5472608"/>
              <a:gd name="connsiteX2" fmla="*/ 229962 w 5472608"/>
              <a:gd name="connsiteY2" fmla="*/ 1638303 h 5472608"/>
              <a:gd name="connsiteX3" fmla="*/ 2736305 w 5472608"/>
              <a:gd name="connsiteY3" fmla="*/ 0 h 5472608"/>
              <a:gd name="connsiteX4" fmla="*/ 3628372 w 5472608"/>
              <a:gd name="connsiteY4" fmla="*/ 5323112 h 5472608"/>
              <a:gd name="connsiteX0-1" fmla="*/ 3572081 w 3572081"/>
              <a:gd name="connsiteY0-2" fmla="*/ 5323112 h 5443885"/>
              <a:gd name="connsiteX1-3" fmla="*/ 668565 w 3572081"/>
              <a:gd name="connsiteY1-4" fmla="*/ 4591415 h 5443885"/>
              <a:gd name="connsiteX2-5" fmla="*/ 197191 w 3572081"/>
              <a:gd name="connsiteY2-6" fmla="*/ 1685336 h 5443885"/>
              <a:gd name="connsiteX3-7" fmla="*/ 2680014 w 3572081"/>
              <a:gd name="connsiteY3-8" fmla="*/ 0 h 5443885"/>
              <a:gd name="connsiteX4-9" fmla="*/ 3572081 w 3572081"/>
              <a:gd name="connsiteY4-10" fmla="*/ 5323112 h 5443885"/>
              <a:gd name="connsiteX0-11" fmla="*/ 3566678 w 3566678"/>
              <a:gd name="connsiteY0-12" fmla="*/ 5323112 h 5462695"/>
              <a:gd name="connsiteX1-13" fmla="*/ 686681 w 3566678"/>
              <a:gd name="connsiteY1-14" fmla="*/ 4708998 h 5462695"/>
              <a:gd name="connsiteX2-15" fmla="*/ 191788 w 3566678"/>
              <a:gd name="connsiteY2-16" fmla="*/ 1685336 h 5462695"/>
              <a:gd name="connsiteX3-17" fmla="*/ 2674611 w 3566678"/>
              <a:gd name="connsiteY3-18" fmla="*/ 0 h 5462695"/>
              <a:gd name="connsiteX4-19" fmla="*/ 3566678 w 3566678"/>
              <a:gd name="connsiteY4-20" fmla="*/ 5323112 h 5462695"/>
              <a:gd name="connsiteX0-21" fmla="*/ 3566678 w 3566678"/>
              <a:gd name="connsiteY0-22" fmla="*/ 5323290 h 5462873"/>
              <a:gd name="connsiteX1-23" fmla="*/ 686681 w 3566678"/>
              <a:gd name="connsiteY1-24" fmla="*/ 4709176 h 5462873"/>
              <a:gd name="connsiteX2-25" fmla="*/ 191788 w 3566678"/>
              <a:gd name="connsiteY2-26" fmla="*/ 1685514 h 5462873"/>
              <a:gd name="connsiteX3-27" fmla="*/ 2674611 w 3566678"/>
              <a:gd name="connsiteY3-28" fmla="*/ 178 h 5462873"/>
              <a:gd name="connsiteX4-29" fmla="*/ 2904780 w 3566678"/>
              <a:gd name="connsiteY4-30" fmla="*/ 1763770 h 5462873"/>
              <a:gd name="connsiteX5" fmla="*/ 3566678 w 3566678"/>
              <a:gd name="connsiteY5" fmla="*/ 5323290 h 5462873"/>
              <a:gd name="connsiteX0-31" fmla="*/ 3566678 w 3566678"/>
              <a:gd name="connsiteY0-32" fmla="*/ 5323290 h 5462873"/>
              <a:gd name="connsiteX1-33" fmla="*/ 686681 w 3566678"/>
              <a:gd name="connsiteY1-34" fmla="*/ 4709176 h 5462873"/>
              <a:gd name="connsiteX2-35" fmla="*/ 191788 w 3566678"/>
              <a:gd name="connsiteY2-36" fmla="*/ 1685514 h 5462873"/>
              <a:gd name="connsiteX3-37" fmla="*/ 2674611 w 3566678"/>
              <a:gd name="connsiteY3-38" fmla="*/ 178 h 5462873"/>
              <a:gd name="connsiteX4-39" fmla="*/ 2904780 w 3566678"/>
              <a:gd name="connsiteY4-40" fmla="*/ 1763770 h 5462873"/>
              <a:gd name="connsiteX5-41" fmla="*/ 3566678 w 3566678"/>
              <a:gd name="connsiteY5-42" fmla="*/ 5323290 h 5462873"/>
              <a:gd name="connsiteX0-43" fmla="*/ 3566678 w 3566678"/>
              <a:gd name="connsiteY0-44" fmla="*/ 5323290 h 5452141"/>
              <a:gd name="connsiteX1-45" fmla="*/ 686681 w 3566678"/>
              <a:gd name="connsiteY1-46" fmla="*/ 4709176 h 5452141"/>
              <a:gd name="connsiteX2-47" fmla="*/ 191788 w 3566678"/>
              <a:gd name="connsiteY2-48" fmla="*/ 1685514 h 5452141"/>
              <a:gd name="connsiteX3-49" fmla="*/ 2674611 w 3566678"/>
              <a:gd name="connsiteY3-50" fmla="*/ 178 h 5452141"/>
              <a:gd name="connsiteX4-51" fmla="*/ 2904780 w 3566678"/>
              <a:gd name="connsiteY4-52" fmla="*/ 1763770 h 5452141"/>
              <a:gd name="connsiteX5-53" fmla="*/ 3566678 w 3566678"/>
              <a:gd name="connsiteY5-54" fmla="*/ 5323290 h 54521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66678" h="5452141">
                <a:moveTo>
                  <a:pt x="3566678" y="5323290"/>
                </a:moveTo>
                <a:cubicBezTo>
                  <a:pt x="2539409" y="5677547"/>
                  <a:pt x="1249163" y="5244922"/>
                  <a:pt x="686681" y="4709176"/>
                </a:cubicBezTo>
                <a:cubicBezTo>
                  <a:pt x="124199" y="4173430"/>
                  <a:pt x="-244249" y="2680829"/>
                  <a:pt x="191788" y="1685514"/>
                </a:cubicBezTo>
                <a:cubicBezTo>
                  <a:pt x="627825" y="690199"/>
                  <a:pt x="2210686" y="-12865"/>
                  <a:pt x="2674611" y="178"/>
                </a:cubicBezTo>
                <a:cubicBezTo>
                  <a:pt x="2774854" y="588042"/>
                  <a:pt x="2804537" y="1175906"/>
                  <a:pt x="2904780" y="1763770"/>
                </a:cubicBezTo>
                <a:cubicBezTo>
                  <a:pt x="2960776" y="1797968"/>
                  <a:pt x="3346045" y="4136783"/>
                  <a:pt x="3566678" y="5323290"/>
                </a:cubicBezTo>
                <a:close/>
              </a:path>
            </a:pathLst>
          </a:custGeom>
          <a:solidFill>
            <a:srgbClr val="2FA2A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3" name="Chord 8"/>
          <p:cNvSpPr/>
          <p:nvPr userDrawn="1"/>
        </p:nvSpPr>
        <p:spPr bwMode="auto">
          <a:xfrm rot="5962343" flipH="1" flipV="1">
            <a:off x="16381552" y="6373690"/>
            <a:ext cx="2039517" cy="3117673"/>
          </a:xfrm>
          <a:custGeom>
            <a:avLst/>
            <a:gdLst>
              <a:gd name="connsiteX0" fmla="*/ 3628372 w 5472608"/>
              <a:gd name="connsiteY0" fmla="*/ 5323112 h 5472608"/>
              <a:gd name="connsiteX1" fmla="*/ 724856 w 5472608"/>
              <a:gd name="connsiteY1" fmla="*/ 4591415 h 5472608"/>
              <a:gd name="connsiteX2" fmla="*/ 229962 w 5472608"/>
              <a:gd name="connsiteY2" fmla="*/ 1638303 h 5472608"/>
              <a:gd name="connsiteX3" fmla="*/ 2736305 w 5472608"/>
              <a:gd name="connsiteY3" fmla="*/ 0 h 5472608"/>
              <a:gd name="connsiteX4" fmla="*/ 3628372 w 5472608"/>
              <a:gd name="connsiteY4" fmla="*/ 5323112 h 5472608"/>
              <a:gd name="connsiteX0-1" fmla="*/ 3572081 w 3572081"/>
              <a:gd name="connsiteY0-2" fmla="*/ 5323112 h 5443885"/>
              <a:gd name="connsiteX1-3" fmla="*/ 668565 w 3572081"/>
              <a:gd name="connsiteY1-4" fmla="*/ 4591415 h 5443885"/>
              <a:gd name="connsiteX2-5" fmla="*/ 197191 w 3572081"/>
              <a:gd name="connsiteY2-6" fmla="*/ 1685336 h 5443885"/>
              <a:gd name="connsiteX3-7" fmla="*/ 2680014 w 3572081"/>
              <a:gd name="connsiteY3-8" fmla="*/ 0 h 5443885"/>
              <a:gd name="connsiteX4-9" fmla="*/ 3572081 w 3572081"/>
              <a:gd name="connsiteY4-10" fmla="*/ 5323112 h 5443885"/>
              <a:gd name="connsiteX0-11" fmla="*/ 3566678 w 3566678"/>
              <a:gd name="connsiteY0-12" fmla="*/ 5323112 h 5462695"/>
              <a:gd name="connsiteX1-13" fmla="*/ 686681 w 3566678"/>
              <a:gd name="connsiteY1-14" fmla="*/ 4708998 h 5462695"/>
              <a:gd name="connsiteX2-15" fmla="*/ 191788 w 3566678"/>
              <a:gd name="connsiteY2-16" fmla="*/ 1685336 h 5462695"/>
              <a:gd name="connsiteX3-17" fmla="*/ 2674611 w 3566678"/>
              <a:gd name="connsiteY3-18" fmla="*/ 0 h 5462695"/>
              <a:gd name="connsiteX4-19" fmla="*/ 3566678 w 3566678"/>
              <a:gd name="connsiteY4-20" fmla="*/ 5323112 h 5462695"/>
              <a:gd name="connsiteX0-21" fmla="*/ 3566678 w 3566678"/>
              <a:gd name="connsiteY0-22" fmla="*/ 5323290 h 5462873"/>
              <a:gd name="connsiteX1-23" fmla="*/ 686681 w 3566678"/>
              <a:gd name="connsiteY1-24" fmla="*/ 4709176 h 5462873"/>
              <a:gd name="connsiteX2-25" fmla="*/ 191788 w 3566678"/>
              <a:gd name="connsiteY2-26" fmla="*/ 1685514 h 5462873"/>
              <a:gd name="connsiteX3-27" fmla="*/ 2674611 w 3566678"/>
              <a:gd name="connsiteY3-28" fmla="*/ 178 h 5462873"/>
              <a:gd name="connsiteX4-29" fmla="*/ 2904780 w 3566678"/>
              <a:gd name="connsiteY4-30" fmla="*/ 1763770 h 5462873"/>
              <a:gd name="connsiteX5" fmla="*/ 3566678 w 3566678"/>
              <a:gd name="connsiteY5" fmla="*/ 5323290 h 5462873"/>
              <a:gd name="connsiteX0-31" fmla="*/ 3566678 w 3566678"/>
              <a:gd name="connsiteY0-32" fmla="*/ 5323290 h 5462873"/>
              <a:gd name="connsiteX1-33" fmla="*/ 686681 w 3566678"/>
              <a:gd name="connsiteY1-34" fmla="*/ 4709176 h 5462873"/>
              <a:gd name="connsiteX2-35" fmla="*/ 191788 w 3566678"/>
              <a:gd name="connsiteY2-36" fmla="*/ 1685514 h 5462873"/>
              <a:gd name="connsiteX3-37" fmla="*/ 2674611 w 3566678"/>
              <a:gd name="connsiteY3-38" fmla="*/ 178 h 5462873"/>
              <a:gd name="connsiteX4-39" fmla="*/ 2904780 w 3566678"/>
              <a:gd name="connsiteY4-40" fmla="*/ 1763770 h 5462873"/>
              <a:gd name="connsiteX5-41" fmla="*/ 3566678 w 3566678"/>
              <a:gd name="connsiteY5-42" fmla="*/ 5323290 h 5462873"/>
              <a:gd name="connsiteX0-43" fmla="*/ 3566678 w 3566678"/>
              <a:gd name="connsiteY0-44" fmla="*/ 5323290 h 5452141"/>
              <a:gd name="connsiteX1-45" fmla="*/ 686681 w 3566678"/>
              <a:gd name="connsiteY1-46" fmla="*/ 4709176 h 5452141"/>
              <a:gd name="connsiteX2-47" fmla="*/ 191788 w 3566678"/>
              <a:gd name="connsiteY2-48" fmla="*/ 1685514 h 5452141"/>
              <a:gd name="connsiteX3-49" fmla="*/ 2674611 w 3566678"/>
              <a:gd name="connsiteY3-50" fmla="*/ 178 h 5452141"/>
              <a:gd name="connsiteX4-51" fmla="*/ 2904780 w 3566678"/>
              <a:gd name="connsiteY4-52" fmla="*/ 1763770 h 5452141"/>
              <a:gd name="connsiteX5-53" fmla="*/ 3566678 w 3566678"/>
              <a:gd name="connsiteY5-54" fmla="*/ 5323290 h 54521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66678" h="5452141">
                <a:moveTo>
                  <a:pt x="3566678" y="5323290"/>
                </a:moveTo>
                <a:cubicBezTo>
                  <a:pt x="2539409" y="5677547"/>
                  <a:pt x="1249163" y="5244922"/>
                  <a:pt x="686681" y="4709176"/>
                </a:cubicBezTo>
                <a:cubicBezTo>
                  <a:pt x="124199" y="4173430"/>
                  <a:pt x="-244249" y="2680829"/>
                  <a:pt x="191788" y="1685514"/>
                </a:cubicBezTo>
                <a:cubicBezTo>
                  <a:pt x="627825" y="690199"/>
                  <a:pt x="2210686" y="-12865"/>
                  <a:pt x="2674611" y="178"/>
                </a:cubicBezTo>
                <a:cubicBezTo>
                  <a:pt x="2774854" y="588042"/>
                  <a:pt x="2804537" y="1175906"/>
                  <a:pt x="2904780" y="1763770"/>
                </a:cubicBezTo>
                <a:cubicBezTo>
                  <a:pt x="2960776" y="1797968"/>
                  <a:pt x="3346045" y="4136783"/>
                  <a:pt x="3566678" y="5323290"/>
                </a:cubicBezTo>
                <a:close/>
              </a:path>
            </a:pathLst>
          </a:custGeom>
          <a:solidFill>
            <a:schemeClr val="accent4"/>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 name="Chord 8"/>
          <p:cNvSpPr/>
          <p:nvPr userDrawn="1"/>
        </p:nvSpPr>
        <p:spPr bwMode="auto">
          <a:xfrm rot="5962343" flipH="1" flipV="1">
            <a:off x="19922152" y="6373691"/>
            <a:ext cx="2039517" cy="3117673"/>
          </a:xfrm>
          <a:custGeom>
            <a:avLst/>
            <a:gdLst>
              <a:gd name="connsiteX0" fmla="*/ 3628372 w 5472608"/>
              <a:gd name="connsiteY0" fmla="*/ 5323112 h 5472608"/>
              <a:gd name="connsiteX1" fmla="*/ 724856 w 5472608"/>
              <a:gd name="connsiteY1" fmla="*/ 4591415 h 5472608"/>
              <a:gd name="connsiteX2" fmla="*/ 229962 w 5472608"/>
              <a:gd name="connsiteY2" fmla="*/ 1638303 h 5472608"/>
              <a:gd name="connsiteX3" fmla="*/ 2736305 w 5472608"/>
              <a:gd name="connsiteY3" fmla="*/ 0 h 5472608"/>
              <a:gd name="connsiteX4" fmla="*/ 3628372 w 5472608"/>
              <a:gd name="connsiteY4" fmla="*/ 5323112 h 5472608"/>
              <a:gd name="connsiteX0-1" fmla="*/ 3572081 w 3572081"/>
              <a:gd name="connsiteY0-2" fmla="*/ 5323112 h 5443885"/>
              <a:gd name="connsiteX1-3" fmla="*/ 668565 w 3572081"/>
              <a:gd name="connsiteY1-4" fmla="*/ 4591415 h 5443885"/>
              <a:gd name="connsiteX2-5" fmla="*/ 197191 w 3572081"/>
              <a:gd name="connsiteY2-6" fmla="*/ 1685336 h 5443885"/>
              <a:gd name="connsiteX3-7" fmla="*/ 2680014 w 3572081"/>
              <a:gd name="connsiteY3-8" fmla="*/ 0 h 5443885"/>
              <a:gd name="connsiteX4-9" fmla="*/ 3572081 w 3572081"/>
              <a:gd name="connsiteY4-10" fmla="*/ 5323112 h 5443885"/>
              <a:gd name="connsiteX0-11" fmla="*/ 3566678 w 3566678"/>
              <a:gd name="connsiteY0-12" fmla="*/ 5323112 h 5462695"/>
              <a:gd name="connsiteX1-13" fmla="*/ 686681 w 3566678"/>
              <a:gd name="connsiteY1-14" fmla="*/ 4708998 h 5462695"/>
              <a:gd name="connsiteX2-15" fmla="*/ 191788 w 3566678"/>
              <a:gd name="connsiteY2-16" fmla="*/ 1685336 h 5462695"/>
              <a:gd name="connsiteX3-17" fmla="*/ 2674611 w 3566678"/>
              <a:gd name="connsiteY3-18" fmla="*/ 0 h 5462695"/>
              <a:gd name="connsiteX4-19" fmla="*/ 3566678 w 3566678"/>
              <a:gd name="connsiteY4-20" fmla="*/ 5323112 h 5462695"/>
              <a:gd name="connsiteX0-21" fmla="*/ 3566678 w 3566678"/>
              <a:gd name="connsiteY0-22" fmla="*/ 5323290 h 5462873"/>
              <a:gd name="connsiteX1-23" fmla="*/ 686681 w 3566678"/>
              <a:gd name="connsiteY1-24" fmla="*/ 4709176 h 5462873"/>
              <a:gd name="connsiteX2-25" fmla="*/ 191788 w 3566678"/>
              <a:gd name="connsiteY2-26" fmla="*/ 1685514 h 5462873"/>
              <a:gd name="connsiteX3-27" fmla="*/ 2674611 w 3566678"/>
              <a:gd name="connsiteY3-28" fmla="*/ 178 h 5462873"/>
              <a:gd name="connsiteX4-29" fmla="*/ 2904780 w 3566678"/>
              <a:gd name="connsiteY4-30" fmla="*/ 1763770 h 5462873"/>
              <a:gd name="connsiteX5" fmla="*/ 3566678 w 3566678"/>
              <a:gd name="connsiteY5" fmla="*/ 5323290 h 5462873"/>
              <a:gd name="connsiteX0-31" fmla="*/ 3566678 w 3566678"/>
              <a:gd name="connsiteY0-32" fmla="*/ 5323290 h 5462873"/>
              <a:gd name="connsiteX1-33" fmla="*/ 686681 w 3566678"/>
              <a:gd name="connsiteY1-34" fmla="*/ 4709176 h 5462873"/>
              <a:gd name="connsiteX2-35" fmla="*/ 191788 w 3566678"/>
              <a:gd name="connsiteY2-36" fmla="*/ 1685514 h 5462873"/>
              <a:gd name="connsiteX3-37" fmla="*/ 2674611 w 3566678"/>
              <a:gd name="connsiteY3-38" fmla="*/ 178 h 5462873"/>
              <a:gd name="connsiteX4-39" fmla="*/ 2904780 w 3566678"/>
              <a:gd name="connsiteY4-40" fmla="*/ 1763770 h 5462873"/>
              <a:gd name="connsiteX5-41" fmla="*/ 3566678 w 3566678"/>
              <a:gd name="connsiteY5-42" fmla="*/ 5323290 h 5462873"/>
              <a:gd name="connsiteX0-43" fmla="*/ 3566678 w 3566678"/>
              <a:gd name="connsiteY0-44" fmla="*/ 5323290 h 5452141"/>
              <a:gd name="connsiteX1-45" fmla="*/ 686681 w 3566678"/>
              <a:gd name="connsiteY1-46" fmla="*/ 4709176 h 5452141"/>
              <a:gd name="connsiteX2-47" fmla="*/ 191788 w 3566678"/>
              <a:gd name="connsiteY2-48" fmla="*/ 1685514 h 5452141"/>
              <a:gd name="connsiteX3-49" fmla="*/ 2674611 w 3566678"/>
              <a:gd name="connsiteY3-50" fmla="*/ 178 h 5452141"/>
              <a:gd name="connsiteX4-51" fmla="*/ 2904780 w 3566678"/>
              <a:gd name="connsiteY4-52" fmla="*/ 1763770 h 5452141"/>
              <a:gd name="connsiteX5-53" fmla="*/ 3566678 w 3566678"/>
              <a:gd name="connsiteY5-54" fmla="*/ 5323290 h 54521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66678" h="5452141">
                <a:moveTo>
                  <a:pt x="3566678" y="5323290"/>
                </a:moveTo>
                <a:cubicBezTo>
                  <a:pt x="2539409" y="5677547"/>
                  <a:pt x="1249163" y="5244922"/>
                  <a:pt x="686681" y="4709176"/>
                </a:cubicBezTo>
                <a:cubicBezTo>
                  <a:pt x="124199" y="4173430"/>
                  <a:pt x="-244249" y="2680829"/>
                  <a:pt x="191788" y="1685514"/>
                </a:cubicBezTo>
                <a:cubicBezTo>
                  <a:pt x="627825" y="690199"/>
                  <a:pt x="2210686" y="-12865"/>
                  <a:pt x="2674611" y="178"/>
                </a:cubicBezTo>
                <a:cubicBezTo>
                  <a:pt x="2774854" y="588042"/>
                  <a:pt x="2804537" y="1175906"/>
                  <a:pt x="2904780" y="1763770"/>
                </a:cubicBezTo>
                <a:cubicBezTo>
                  <a:pt x="2960776" y="1797968"/>
                  <a:pt x="3346045" y="4136783"/>
                  <a:pt x="3566678" y="5323290"/>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8" name="Chord 8"/>
          <p:cNvSpPr/>
          <p:nvPr userDrawn="1"/>
        </p:nvSpPr>
        <p:spPr bwMode="auto">
          <a:xfrm rot="16762343" flipH="1" flipV="1">
            <a:off x="18253441" y="4645500"/>
            <a:ext cx="2039517" cy="3117673"/>
          </a:xfrm>
          <a:custGeom>
            <a:avLst/>
            <a:gdLst>
              <a:gd name="connsiteX0" fmla="*/ 3628372 w 5472608"/>
              <a:gd name="connsiteY0" fmla="*/ 5323112 h 5472608"/>
              <a:gd name="connsiteX1" fmla="*/ 724856 w 5472608"/>
              <a:gd name="connsiteY1" fmla="*/ 4591415 h 5472608"/>
              <a:gd name="connsiteX2" fmla="*/ 229962 w 5472608"/>
              <a:gd name="connsiteY2" fmla="*/ 1638303 h 5472608"/>
              <a:gd name="connsiteX3" fmla="*/ 2736305 w 5472608"/>
              <a:gd name="connsiteY3" fmla="*/ 0 h 5472608"/>
              <a:gd name="connsiteX4" fmla="*/ 3628372 w 5472608"/>
              <a:gd name="connsiteY4" fmla="*/ 5323112 h 5472608"/>
              <a:gd name="connsiteX0-1" fmla="*/ 3572081 w 3572081"/>
              <a:gd name="connsiteY0-2" fmla="*/ 5323112 h 5443885"/>
              <a:gd name="connsiteX1-3" fmla="*/ 668565 w 3572081"/>
              <a:gd name="connsiteY1-4" fmla="*/ 4591415 h 5443885"/>
              <a:gd name="connsiteX2-5" fmla="*/ 197191 w 3572081"/>
              <a:gd name="connsiteY2-6" fmla="*/ 1685336 h 5443885"/>
              <a:gd name="connsiteX3-7" fmla="*/ 2680014 w 3572081"/>
              <a:gd name="connsiteY3-8" fmla="*/ 0 h 5443885"/>
              <a:gd name="connsiteX4-9" fmla="*/ 3572081 w 3572081"/>
              <a:gd name="connsiteY4-10" fmla="*/ 5323112 h 5443885"/>
              <a:gd name="connsiteX0-11" fmla="*/ 3566678 w 3566678"/>
              <a:gd name="connsiteY0-12" fmla="*/ 5323112 h 5462695"/>
              <a:gd name="connsiteX1-13" fmla="*/ 686681 w 3566678"/>
              <a:gd name="connsiteY1-14" fmla="*/ 4708998 h 5462695"/>
              <a:gd name="connsiteX2-15" fmla="*/ 191788 w 3566678"/>
              <a:gd name="connsiteY2-16" fmla="*/ 1685336 h 5462695"/>
              <a:gd name="connsiteX3-17" fmla="*/ 2674611 w 3566678"/>
              <a:gd name="connsiteY3-18" fmla="*/ 0 h 5462695"/>
              <a:gd name="connsiteX4-19" fmla="*/ 3566678 w 3566678"/>
              <a:gd name="connsiteY4-20" fmla="*/ 5323112 h 5462695"/>
              <a:gd name="connsiteX0-21" fmla="*/ 3566678 w 3566678"/>
              <a:gd name="connsiteY0-22" fmla="*/ 5323290 h 5462873"/>
              <a:gd name="connsiteX1-23" fmla="*/ 686681 w 3566678"/>
              <a:gd name="connsiteY1-24" fmla="*/ 4709176 h 5462873"/>
              <a:gd name="connsiteX2-25" fmla="*/ 191788 w 3566678"/>
              <a:gd name="connsiteY2-26" fmla="*/ 1685514 h 5462873"/>
              <a:gd name="connsiteX3-27" fmla="*/ 2674611 w 3566678"/>
              <a:gd name="connsiteY3-28" fmla="*/ 178 h 5462873"/>
              <a:gd name="connsiteX4-29" fmla="*/ 2904780 w 3566678"/>
              <a:gd name="connsiteY4-30" fmla="*/ 1763770 h 5462873"/>
              <a:gd name="connsiteX5" fmla="*/ 3566678 w 3566678"/>
              <a:gd name="connsiteY5" fmla="*/ 5323290 h 5462873"/>
              <a:gd name="connsiteX0-31" fmla="*/ 3566678 w 3566678"/>
              <a:gd name="connsiteY0-32" fmla="*/ 5323290 h 5462873"/>
              <a:gd name="connsiteX1-33" fmla="*/ 686681 w 3566678"/>
              <a:gd name="connsiteY1-34" fmla="*/ 4709176 h 5462873"/>
              <a:gd name="connsiteX2-35" fmla="*/ 191788 w 3566678"/>
              <a:gd name="connsiteY2-36" fmla="*/ 1685514 h 5462873"/>
              <a:gd name="connsiteX3-37" fmla="*/ 2674611 w 3566678"/>
              <a:gd name="connsiteY3-38" fmla="*/ 178 h 5462873"/>
              <a:gd name="connsiteX4-39" fmla="*/ 2904780 w 3566678"/>
              <a:gd name="connsiteY4-40" fmla="*/ 1763770 h 5462873"/>
              <a:gd name="connsiteX5-41" fmla="*/ 3566678 w 3566678"/>
              <a:gd name="connsiteY5-42" fmla="*/ 5323290 h 5462873"/>
              <a:gd name="connsiteX0-43" fmla="*/ 3566678 w 3566678"/>
              <a:gd name="connsiteY0-44" fmla="*/ 5323290 h 5452141"/>
              <a:gd name="connsiteX1-45" fmla="*/ 686681 w 3566678"/>
              <a:gd name="connsiteY1-46" fmla="*/ 4709176 h 5452141"/>
              <a:gd name="connsiteX2-47" fmla="*/ 191788 w 3566678"/>
              <a:gd name="connsiteY2-48" fmla="*/ 1685514 h 5452141"/>
              <a:gd name="connsiteX3-49" fmla="*/ 2674611 w 3566678"/>
              <a:gd name="connsiteY3-50" fmla="*/ 178 h 5452141"/>
              <a:gd name="connsiteX4-51" fmla="*/ 2904780 w 3566678"/>
              <a:gd name="connsiteY4-52" fmla="*/ 1763770 h 5452141"/>
              <a:gd name="connsiteX5-53" fmla="*/ 3566678 w 3566678"/>
              <a:gd name="connsiteY5-54" fmla="*/ 5323290 h 54521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66678" h="5452141">
                <a:moveTo>
                  <a:pt x="3566678" y="5323290"/>
                </a:moveTo>
                <a:cubicBezTo>
                  <a:pt x="2539409" y="5677547"/>
                  <a:pt x="1249163" y="5244922"/>
                  <a:pt x="686681" y="4709176"/>
                </a:cubicBezTo>
                <a:cubicBezTo>
                  <a:pt x="124199" y="4173430"/>
                  <a:pt x="-244249" y="2680829"/>
                  <a:pt x="191788" y="1685514"/>
                </a:cubicBezTo>
                <a:cubicBezTo>
                  <a:pt x="627825" y="690199"/>
                  <a:pt x="2210686" y="-12865"/>
                  <a:pt x="2674611" y="178"/>
                </a:cubicBezTo>
                <a:cubicBezTo>
                  <a:pt x="2774854" y="588042"/>
                  <a:pt x="2804537" y="1175906"/>
                  <a:pt x="2904780" y="1763770"/>
                </a:cubicBezTo>
                <a:cubicBezTo>
                  <a:pt x="2960776" y="1797968"/>
                  <a:pt x="3346045" y="4136783"/>
                  <a:pt x="3566678" y="5323290"/>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9" name="Chord 8"/>
          <p:cNvSpPr/>
          <p:nvPr userDrawn="1"/>
        </p:nvSpPr>
        <p:spPr bwMode="auto">
          <a:xfrm rot="16762343" flipH="1" flipV="1">
            <a:off x="14712841" y="4645500"/>
            <a:ext cx="2039517" cy="3117673"/>
          </a:xfrm>
          <a:custGeom>
            <a:avLst/>
            <a:gdLst>
              <a:gd name="connsiteX0" fmla="*/ 3628372 w 5472608"/>
              <a:gd name="connsiteY0" fmla="*/ 5323112 h 5472608"/>
              <a:gd name="connsiteX1" fmla="*/ 724856 w 5472608"/>
              <a:gd name="connsiteY1" fmla="*/ 4591415 h 5472608"/>
              <a:gd name="connsiteX2" fmla="*/ 229962 w 5472608"/>
              <a:gd name="connsiteY2" fmla="*/ 1638303 h 5472608"/>
              <a:gd name="connsiteX3" fmla="*/ 2736305 w 5472608"/>
              <a:gd name="connsiteY3" fmla="*/ 0 h 5472608"/>
              <a:gd name="connsiteX4" fmla="*/ 3628372 w 5472608"/>
              <a:gd name="connsiteY4" fmla="*/ 5323112 h 5472608"/>
              <a:gd name="connsiteX0-1" fmla="*/ 3572081 w 3572081"/>
              <a:gd name="connsiteY0-2" fmla="*/ 5323112 h 5443885"/>
              <a:gd name="connsiteX1-3" fmla="*/ 668565 w 3572081"/>
              <a:gd name="connsiteY1-4" fmla="*/ 4591415 h 5443885"/>
              <a:gd name="connsiteX2-5" fmla="*/ 197191 w 3572081"/>
              <a:gd name="connsiteY2-6" fmla="*/ 1685336 h 5443885"/>
              <a:gd name="connsiteX3-7" fmla="*/ 2680014 w 3572081"/>
              <a:gd name="connsiteY3-8" fmla="*/ 0 h 5443885"/>
              <a:gd name="connsiteX4-9" fmla="*/ 3572081 w 3572081"/>
              <a:gd name="connsiteY4-10" fmla="*/ 5323112 h 5443885"/>
              <a:gd name="connsiteX0-11" fmla="*/ 3566678 w 3566678"/>
              <a:gd name="connsiteY0-12" fmla="*/ 5323112 h 5462695"/>
              <a:gd name="connsiteX1-13" fmla="*/ 686681 w 3566678"/>
              <a:gd name="connsiteY1-14" fmla="*/ 4708998 h 5462695"/>
              <a:gd name="connsiteX2-15" fmla="*/ 191788 w 3566678"/>
              <a:gd name="connsiteY2-16" fmla="*/ 1685336 h 5462695"/>
              <a:gd name="connsiteX3-17" fmla="*/ 2674611 w 3566678"/>
              <a:gd name="connsiteY3-18" fmla="*/ 0 h 5462695"/>
              <a:gd name="connsiteX4-19" fmla="*/ 3566678 w 3566678"/>
              <a:gd name="connsiteY4-20" fmla="*/ 5323112 h 5462695"/>
              <a:gd name="connsiteX0-21" fmla="*/ 3566678 w 3566678"/>
              <a:gd name="connsiteY0-22" fmla="*/ 5323290 h 5462873"/>
              <a:gd name="connsiteX1-23" fmla="*/ 686681 w 3566678"/>
              <a:gd name="connsiteY1-24" fmla="*/ 4709176 h 5462873"/>
              <a:gd name="connsiteX2-25" fmla="*/ 191788 w 3566678"/>
              <a:gd name="connsiteY2-26" fmla="*/ 1685514 h 5462873"/>
              <a:gd name="connsiteX3-27" fmla="*/ 2674611 w 3566678"/>
              <a:gd name="connsiteY3-28" fmla="*/ 178 h 5462873"/>
              <a:gd name="connsiteX4-29" fmla="*/ 2904780 w 3566678"/>
              <a:gd name="connsiteY4-30" fmla="*/ 1763770 h 5462873"/>
              <a:gd name="connsiteX5" fmla="*/ 3566678 w 3566678"/>
              <a:gd name="connsiteY5" fmla="*/ 5323290 h 5462873"/>
              <a:gd name="connsiteX0-31" fmla="*/ 3566678 w 3566678"/>
              <a:gd name="connsiteY0-32" fmla="*/ 5323290 h 5462873"/>
              <a:gd name="connsiteX1-33" fmla="*/ 686681 w 3566678"/>
              <a:gd name="connsiteY1-34" fmla="*/ 4709176 h 5462873"/>
              <a:gd name="connsiteX2-35" fmla="*/ 191788 w 3566678"/>
              <a:gd name="connsiteY2-36" fmla="*/ 1685514 h 5462873"/>
              <a:gd name="connsiteX3-37" fmla="*/ 2674611 w 3566678"/>
              <a:gd name="connsiteY3-38" fmla="*/ 178 h 5462873"/>
              <a:gd name="connsiteX4-39" fmla="*/ 2904780 w 3566678"/>
              <a:gd name="connsiteY4-40" fmla="*/ 1763770 h 5462873"/>
              <a:gd name="connsiteX5-41" fmla="*/ 3566678 w 3566678"/>
              <a:gd name="connsiteY5-42" fmla="*/ 5323290 h 5462873"/>
              <a:gd name="connsiteX0-43" fmla="*/ 3566678 w 3566678"/>
              <a:gd name="connsiteY0-44" fmla="*/ 5323290 h 5452141"/>
              <a:gd name="connsiteX1-45" fmla="*/ 686681 w 3566678"/>
              <a:gd name="connsiteY1-46" fmla="*/ 4709176 h 5452141"/>
              <a:gd name="connsiteX2-47" fmla="*/ 191788 w 3566678"/>
              <a:gd name="connsiteY2-48" fmla="*/ 1685514 h 5452141"/>
              <a:gd name="connsiteX3-49" fmla="*/ 2674611 w 3566678"/>
              <a:gd name="connsiteY3-50" fmla="*/ 178 h 5452141"/>
              <a:gd name="connsiteX4-51" fmla="*/ 2904780 w 3566678"/>
              <a:gd name="connsiteY4-52" fmla="*/ 1763770 h 5452141"/>
              <a:gd name="connsiteX5-53" fmla="*/ 3566678 w 3566678"/>
              <a:gd name="connsiteY5-54" fmla="*/ 5323290 h 54521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66678" h="5452141">
                <a:moveTo>
                  <a:pt x="3566678" y="5323290"/>
                </a:moveTo>
                <a:cubicBezTo>
                  <a:pt x="2539409" y="5677547"/>
                  <a:pt x="1249163" y="5244922"/>
                  <a:pt x="686681" y="4709176"/>
                </a:cubicBezTo>
                <a:cubicBezTo>
                  <a:pt x="124199" y="4173430"/>
                  <a:pt x="-244249" y="2680829"/>
                  <a:pt x="191788" y="1685514"/>
                </a:cubicBezTo>
                <a:cubicBezTo>
                  <a:pt x="627825" y="690199"/>
                  <a:pt x="2210686" y="-12865"/>
                  <a:pt x="2674611" y="178"/>
                </a:cubicBezTo>
                <a:cubicBezTo>
                  <a:pt x="2774854" y="588042"/>
                  <a:pt x="2804537" y="1175906"/>
                  <a:pt x="2904780" y="1763770"/>
                </a:cubicBezTo>
                <a:cubicBezTo>
                  <a:pt x="2960776" y="1797968"/>
                  <a:pt x="3346045" y="4136783"/>
                  <a:pt x="3566678" y="5323290"/>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0" name="Chord 8"/>
          <p:cNvSpPr/>
          <p:nvPr userDrawn="1"/>
        </p:nvSpPr>
        <p:spPr bwMode="auto">
          <a:xfrm rot="16762343" flipH="1" flipV="1">
            <a:off x="11172241" y="4645500"/>
            <a:ext cx="2039517" cy="3117673"/>
          </a:xfrm>
          <a:custGeom>
            <a:avLst/>
            <a:gdLst>
              <a:gd name="connsiteX0" fmla="*/ 3628372 w 5472608"/>
              <a:gd name="connsiteY0" fmla="*/ 5323112 h 5472608"/>
              <a:gd name="connsiteX1" fmla="*/ 724856 w 5472608"/>
              <a:gd name="connsiteY1" fmla="*/ 4591415 h 5472608"/>
              <a:gd name="connsiteX2" fmla="*/ 229962 w 5472608"/>
              <a:gd name="connsiteY2" fmla="*/ 1638303 h 5472608"/>
              <a:gd name="connsiteX3" fmla="*/ 2736305 w 5472608"/>
              <a:gd name="connsiteY3" fmla="*/ 0 h 5472608"/>
              <a:gd name="connsiteX4" fmla="*/ 3628372 w 5472608"/>
              <a:gd name="connsiteY4" fmla="*/ 5323112 h 5472608"/>
              <a:gd name="connsiteX0-1" fmla="*/ 3572081 w 3572081"/>
              <a:gd name="connsiteY0-2" fmla="*/ 5323112 h 5443885"/>
              <a:gd name="connsiteX1-3" fmla="*/ 668565 w 3572081"/>
              <a:gd name="connsiteY1-4" fmla="*/ 4591415 h 5443885"/>
              <a:gd name="connsiteX2-5" fmla="*/ 197191 w 3572081"/>
              <a:gd name="connsiteY2-6" fmla="*/ 1685336 h 5443885"/>
              <a:gd name="connsiteX3-7" fmla="*/ 2680014 w 3572081"/>
              <a:gd name="connsiteY3-8" fmla="*/ 0 h 5443885"/>
              <a:gd name="connsiteX4-9" fmla="*/ 3572081 w 3572081"/>
              <a:gd name="connsiteY4-10" fmla="*/ 5323112 h 5443885"/>
              <a:gd name="connsiteX0-11" fmla="*/ 3566678 w 3566678"/>
              <a:gd name="connsiteY0-12" fmla="*/ 5323112 h 5462695"/>
              <a:gd name="connsiteX1-13" fmla="*/ 686681 w 3566678"/>
              <a:gd name="connsiteY1-14" fmla="*/ 4708998 h 5462695"/>
              <a:gd name="connsiteX2-15" fmla="*/ 191788 w 3566678"/>
              <a:gd name="connsiteY2-16" fmla="*/ 1685336 h 5462695"/>
              <a:gd name="connsiteX3-17" fmla="*/ 2674611 w 3566678"/>
              <a:gd name="connsiteY3-18" fmla="*/ 0 h 5462695"/>
              <a:gd name="connsiteX4-19" fmla="*/ 3566678 w 3566678"/>
              <a:gd name="connsiteY4-20" fmla="*/ 5323112 h 5462695"/>
              <a:gd name="connsiteX0-21" fmla="*/ 3566678 w 3566678"/>
              <a:gd name="connsiteY0-22" fmla="*/ 5323290 h 5462873"/>
              <a:gd name="connsiteX1-23" fmla="*/ 686681 w 3566678"/>
              <a:gd name="connsiteY1-24" fmla="*/ 4709176 h 5462873"/>
              <a:gd name="connsiteX2-25" fmla="*/ 191788 w 3566678"/>
              <a:gd name="connsiteY2-26" fmla="*/ 1685514 h 5462873"/>
              <a:gd name="connsiteX3-27" fmla="*/ 2674611 w 3566678"/>
              <a:gd name="connsiteY3-28" fmla="*/ 178 h 5462873"/>
              <a:gd name="connsiteX4-29" fmla="*/ 2904780 w 3566678"/>
              <a:gd name="connsiteY4-30" fmla="*/ 1763770 h 5462873"/>
              <a:gd name="connsiteX5" fmla="*/ 3566678 w 3566678"/>
              <a:gd name="connsiteY5" fmla="*/ 5323290 h 5462873"/>
              <a:gd name="connsiteX0-31" fmla="*/ 3566678 w 3566678"/>
              <a:gd name="connsiteY0-32" fmla="*/ 5323290 h 5462873"/>
              <a:gd name="connsiteX1-33" fmla="*/ 686681 w 3566678"/>
              <a:gd name="connsiteY1-34" fmla="*/ 4709176 h 5462873"/>
              <a:gd name="connsiteX2-35" fmla="*/ 191788 w 3566678"/>
              <a:gd name="connsiteY2-36" fmla="*/ 1685514 h 5462873"/>
              <a:gd name="connsiteX3-37" fmla="*/ 2674611 w 3566678"/>
              <a:gd name="connsiteY3-38" fmla="*/ 178 h 5462873"/>
              <a:gd name="connsiteX4-39" fmla="*/ 2904780 w 3566678"/>
              <a:gd name="connsiteY4-40" fmla="*/ 1763770 h 5462873"/>
              <a:gd name="connsiteX5-41" fmla="*/ 3566678 w 3566678"/>
              <a:gd name="connsiteY5-42" fmla="*/ 5323290 h 5462873"/>
              <a:gd name="connsiteX0-43" fmla="*/ 3566678 w 3566678"/>
              <a:gd name="connsiteY0-44" fmla="*/ 5323290 h 5452141"/>
              <a:gd name="connsiteX1-45" fmla="*/ 686681 w 3566678"/>
              <a:gd name="connsiteY1-46" fmla="*/ 4709176 h 5452141"/>
              <a:gd name="connsiteX2-47" fmla="*/ 191788 w 3566678"/>
              <a:gd name="connsiteY2-48" fmla="*/ 1685514 h 5452141"/>
              <a:gd name="connsiteX3-49" fmla="*/ 2674611 w 3566678"/>
              <a:gd name="connsiteY3-50" fmla="*/ 178 h 5452141"/>
              <a:gd name="connsiteX4-51" fmla="*/ 2904780 w 3566678"/>
              <a:gd name="connsiteY4-52" fmla="*/ 1763770 h 5452141"/>
              <a:gd name="connsiteX5-53" fmla="*/ 3566678 w 3566678"/>
              <a:gd name="connsiteY5-54" fmla="*/ 5323290 h 54521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66678" h="5452141">
                <a:moveTo>
                  <a:pt x="3566678" y="5323290"/>
                </a:moveTo>
                <a:cubicBezTo>
                  <a:pt x="2539409" y="5677547"/>
                  <a:pt x="1249163" y="5244922"/>
                  <a:pt x="686681" y="4709176"/>
                </a:cubicBezTo>
                <a:cubicBezTo>
                  <a:pt x="124199" y="4173430"/>
                  <a:pt x="-244249" y="2680829"/>
                  <a:pt x="191788" y="1685514"/>
                </a:cubicBezTo>
                <a:cubicBezTo>
                  <a:pt x="627825" y="690199"/>
                  <a:pt x="2210686" y="-12865"/>
                  <a:pt x="2674611" y="178"/>
                </a:cubicBezTo>
                <a:cubicBezTo>
                  <a:pt x="2774854" y="588042"/>
                  <a:pt x="2804537" y="1175906"/>
                  <a:pt x="2904780" y="1763770"/>
                </a:cubicBezTo>
                <a:cubicBezTo>
                  <a:pt x="2960776" y="1797968"/>
                  <a:pt x="3346045" y="4136783"/>
                  <a:pt x="3566678" y="5323290"/>
                </a:cubicBezTo>
                <a:close/>
              </a:path>
            </a:pathLst>
          </a:custGeom>
          <a:solidFill>
            <a:schemeClr val="accent4"/>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7" name="Chord 8"/>
          <p:cNvSpPr/>
          <p:nvPr userDrawn="1"/>
        </p:nvSpPr>
        <p:spPr bwMode="auto">
          <a:xfrm rot="16762343" flipH="1" flipV="1">
            <a:off x="7631641" y="4645500"/>
            <a:ext cx="2039517" cy="3117673"/>
          </a:xfrm>
          <a:custGeom>
            <a:avLst/>
            <a:gdLst>
              <a:gd name="connsiteX0" fmla="*/ 3628372 w 5472608"/>
              <a:gd name="connsiteY0" fmla="*/ 5323112 h 5472608"/>
              <a:gd name="connsiteX1" fmla="*/ 724856 w 5472608"/>
              <a:gd name="connsiteY1" fmla="*/ 4591415 h 5472608"/>
              <a:gd name="connsiteX2" fmla="*/ 229962 w 5472608"/>
              <a:gd name="connsiteY2" fmla="*/ 1638303 h 5472608"/>
              <a:gd name="connsiteX3" fmla="*/ 2736305 w 5472608"/>
              <a:gd name="connsiteY3" fmla="*/ 0 h 5472608"/>
              <a:gd name="connsiteX4" fmla="*/ 3628372 w 5472608"/>
              <a:gd name="connsiteY4" fmla="*/ 5323112 h 5472608"/>
              <a:gd name="connsiteX0-1" fmla="*/ 3572081 w 3572081"/>
              <a:gd name="connsiteY0-2" fmla="*/ 5323112 h 5443885"/>
              <a:gd name="connsiteX1-3" fmla="*/ 668565 w 3572081"/>
              <a:gd name="connsiteY1-4" fmla="*/ 4591415 h 5443885"/>
              <a:gd name="connsiteX2-5" fmla="*/ 197191 w 3572081"/>
              <a:gd name="connsiteY2-6" fmla="*/ 1685336 h 5443885"/>
              <a:gd name="connsiteX3-7" fmla="*/ 2680014 w 3572081"/>
              <a:gd name="connsiteY3-8" fmla="*/ 0 h 5443885"/>
              <a:gd name="connsiteX4-9" fmla="*/ 3572081 w 3572081"/>
              <a:gd name="connsiteY4-10" fmla="*/ 5323112 h 5443885"/>
              <a:gd name="connsiteX0-11" fmla="*/ 3566678 w 3566678"/>
              <a:gd name="connsiteY0-12" fmla="*/ 5323112 h 5462695"/>
              <a:gd name="connsiteX1-13" fmla="*/ 686681 w 3566678"/>
              <a:gd name="connsiteY1-14" fmla="*/ 4708998 h 5462695"/>
              <a:gd name="connsiteX2-15" fmla="*/ 191788 w 3566678"/>
              <a:gd name="connsiteY2-16" fmla="*/ 1685336 h 5462695"/>
              <a:gd name="connsiteX3-17" fmla="*/ 2674611 w 3566678"/>
              <a:gd name="connsiteY3-18" fmla="*/ 0 h 5462695"/>
              <a:gd name="connsiteX4-19" fmla="*/ 3566678 w 3566678"/>
              <a:gd name="connsiteY4-20" fmla="*/ 5323112 h 5462695"/>
              <a:gd name="connsiteX0-21" fmla="*/ 3566678 w 3566678"/>
              <a:gd name="connsiteY0-22" fmla="*/ 5323290 h 5462873"/>
              <a:gd name="connsiteX1-23" fmla="*/ 686681 w 3566678"/>
              <a:gd name="connsiteY1-24" fmla="*/ 4709176 h 5462873"/>
              <a:gd name="connsiteX2-25" fmla="*/ 191788 w 3566678"/>
              <a:gd name="connsiteY2-26" fmla="*/ 1685514 h 5462873"/>
              <a:gd name="connsiteX3-27" fmla="*/ 2674611 w 3566678"/>
              <a:gd name="connsiteY3-28" fmla="*/ 178 h 5462873"/>
              <a:gd name="connsiteX4-29" fmla="*/ 2904780 w 3566678"/>
              <a:gd name="connsiteY4-30" fmla="*/ 1763770 h 5462873"/>
              <a:gd name="connsiteX5" fmla="*/ 3566678 w 3566678"/>
              <a:gd name="connsiteY5" fmla="*/ 5323290 h 5462873"/>
              <a:gd name="connsiteX0-31" fmla="*/ 3566678 w 3566678"/>
              <a:gd name="connsiteY0-32" fmla="*/ 5323290 h 5462873"/>
              <a:gd name="connsiteX1-33" fmla="*/ 686681 w 3566678"/>
              <a:gd name="connsiteY1-34" fmla="*/ 4709176 h 5462873"/>
              <a:gd name="connsiteX2-35" fmla="*/ 191788 w 3566678"/>
              <a:gd name="connsiteY2-36" fmla="*/ 1685514 h 5462873"/>
              <a:gd name="connsiteX3-37" fmla="*/ 2674611 w 3566678"/>
              <a:gd name="connsiteY3-38" fmla="*/ 178 h 5462873"/>
              <a:gd name="connsiteX4-39" fmla="*/ 2904780 w 3566678"/>
              <a:gd name="connsiteY4-40" fmla="*/ 1763770 h 5462873"/>
              <a:gd name="connsiteX5-41" fmla="*/ 3566678 w 3566678"/>
              <a:gd name="connsiteY5-42" fmla="*/ 5323290 h 5462873"/>
              <a:gd name="connsiteX0-43" fmla="*/ 3566678 w 3566678"/>
              <a:gd name="connsiteY0-44" fmla="*/ 5323290 h 5452141"/>
              <a:gd name="connsiteX1-45" fmla="*/ 686681 w 3566678"/>
              <a:gd name="connsiteY1-46" fmla="*/ 4709176 h 5452141"/>
              <a:gd name="connsiteX2-47" fmla="*/ 191788 w 3566678"/>
              <a:gd name="connsiteY2-48" fmla="*/ 1685514 h 5452141"/>
              <a:gd name="connsiteX3-49" fmla="*/ 2674611 w 3566678"/>
              <a:gd name="connsiteY3-50" fmla="*/ 178 h 5452141"/>
              <a:gd name="connsiteX4-51" fmla="*/ 2904780 w 3566678"/>
              <a:gd name="connsiteY4-52" fmla="*/ 1763770 h 5452141"/>
              <a:gd name="connsiteX5-53" fmla="*/ 3566678 w 3566678"/>
              <a:gd name="connsiteY5-54" fmla="*/ 5323290 h 54521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66678" h="5452141">
                <a:moveTo>
                  <a:pt x="3566678" y="5323290"/>
                </a:moveTo>
                <a:cubicBezTo>
                  <a:pt x="2539409" y="5677547"/>
                  <a:pt x="1249163" y="5244922"/>
                  <a:pt x="686681" y="4709176"/>
                </a:cubicBezTo>
                <a:cubicBezTo>
                  <a:pt x="124199" y="4173430"/>
                  <a:pt x="-244249" y="2680829"/>
                  <a:pt x="191788" y="1685514"/>
                </a:cubicBezTo>
                <a:cubicBezTo>
                  <a:pt x="627825" y="690199"/>
                  <a:pt x="2210686" y="-12865"/>
                  <a:pt x="2674611" y="178"/>
                </a:cubicBezTo>
                <a:cubicBezTo>
                  <a:pt x="2774854" y="588042"/>
                  <a:pt x="2804537" y="1175906"/>
                  <a:pt x="2904780" y="1763770"/>
                </a:cubicBezTo>
                <a:cubicBezTo>
                  <a:pt x="2960776" y="1797968"/>
                  <a:pt x="3346045" y="4136783"/>
                  <a:pt x="3566678" y="5323290"/>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8" name="Chord 8"/>
          <p:cNvSpPr/>
          <p:nvPr userDrawn="1"/>
        </p:nvSpPr>
        <p:spPr bwMode="auto">
          <a:xfrm rot="16762343" flipH="1" flipV="1">
            <a:off x="4091041" y="4645499"/>
            <a:ext cx="2039517" cy="3117673"/>
          </a:xfrm>
          <a:custGeom>
            <a:avLst/>
            <a:gdLst>
              <a:gd name="connsiteX0" fmla="*/ 3628372 w 5472608"/>
              <a:gd name="connsiteY0" fmla="*/ 5323112 h 5472608"/>
              <a:gd name="connsiteX1" fmla="*/ 724856 w 5472608"/>
              <a:gd name="connsiteY1" fmla="*/ 4591415 h 5472608"/>
              <a:gd name="connsiteX2" fmla="*/ 229962 w 5472608"/>
              <a:gd name="connsiteY2" fmla="*/ 1638303 h 5472608"/>
              <a:gd name="connsiteX3" fmla="*/ 2736305 w 5472608"/>
              <a:gd name="connsiteY3" fmla="*/ 0 h 5472608"/>
              <a:gd name="connsiteX4" fmla="*/ 3628372 w 5472608"/>
              <a:gd name="connsiteY4" fmla="*/ 5323112 h 5472608"/>
              <a:gd name="connsiteX0-1" fmla="*/ 3572081 w 3572081"/>
              <a:gd name="connsiteY0-2" fmla="*/ 5323112 h 5443885"/>
              <a:gd name="connsiteX1-3" fmla="*/ 668565 w 3572081"/>
              <a:gd name="connsiteY1-4" fmla="*/ 4591415 h 5443885"/>
              <a:gd name="connsiteX2-5" fmla="*/ 197191 w 3572081"/>
              <a:gd name="connsiteY2-6" fmla="*/ 1685336 h 5443885"/>
              <a:gd name="connsiteX3-7" fmla="*/ 2680014 w 3572081"/>
              <a:gd name="connsiteY3-8" fmla="*/ 0 h 5443885"/>
              <a:gd name="connsiteX4-9" fmla="*/ 3572081 w 3572081"/>
              <a:gd name="connsiteY4-10" fmla="*/ 5323112 h 5443885"/>
              <a:gd name="connsiteX0-11" fmla="*/ 3566678 w 3566678"/>
              <a:gd name="connsiteY0-12" fmla="*/ 5323112 h 5462695"/>
              <a:gd name="connsiteX1-13" fmla="*/ 686681 w 3566678"/>
              <a:gd name="connsiteY1-14" fmla="*/ 4708998 h 5462695"/>
              <a:gd name="connsiteX2-15" fmla="*/ 191788 w 3566678"/>
              <a:gd name="connsiteY2-16" fmla="*/ 1685336 h 5462695"/>
              <a:gd name="connsiteX3-17" fmla="*/ 2674611 w 3566678"/>
              <a:gd name="connsiteY3-18" fmla="*/ 0 h 5462695"/>
              <a:gd name="connsiteX4-19" fmla="*/ 3566678 w 3566678"/>
              <a:gd name="connsiteY4-20" fmla="*/ 5323112 h 5462695"/>
              <a:gd name="connsiteX0-21" fmla="*/ 3566678 w 3566678"/>
              <a:gd name="connsiteY0-22" fmla="*/ 5323290 h 5462873"/>
              <a:gd name="connsiteX1-23" fmla="*/ 686681 w 3566678"/>
              <a:gd name="connsiteY1-24" fmla="*/ 4709176 h 5462873"/>
              <a:gd name="connsiteX2-25" fmla="*/ 191788 w 3566678"/>
              <a:gd name="connsiteY2-26" fmla="*/ 1685514 h 5462873"/>
              <a:gd name="connsiteX3-27" fmla="*/ 2674611 w 3566678"/>
              <a:gd name="connsiteY3-28" fmla="*/ 178 h 5462873"/>
              <a:gd name="connsiteX4-29" fmla="*/ 2904780 w 3566678"/>
              <a:gd name="connsiteY4-30" fmla="*/ 1763770 h 5462873"/>
              <a:gd name="connsiteX5" fmla="*/ 3566678 w 3566678"/>
              <a:gd name="connsiteY5" fmla="*/ 5323290 h 5462873"/>
              <a:gd name="connsiteX0-31" fmla="*/ 3566678 w 3566678"/>
              <a:gd name="connsiteY0-32" fmla="*/ 5323290 h 5462873"/>
              <a:gd name="connsiteX1-33" fmla="*/ 686681 w 3566678"/>
              <a:gd name="connsiteY1-34" fmla="*/ 4709176 h 5462873"/>
              <a:gd name="connsiteX2-35" fmla="*/ 191788 w 3566678"/>
              <a:gd name="connsiteY2-36" fmla="*/ 1685514 h 5462873"/>
              <a:gd name="connsiteX3-37" fmla="*/ 2674611 w 3566678"/>
              <a:gd name="connsiteY3-38" fmla="*/ 178 h 5462873"/>
              <a:gd name="connsiteX4-39" fmla="*/ 2904780 w 3566678"/>
              <a:gd name="connsiteY4-40" fmla="*/ 1763770 h 5462873"/>
              <a:gd name="connsiteX5-41" fmla="*/ 3566678 w 3566678"/>
              <a:gd name="connsiteY5-42" fmla="*/ 5323290 h 5462873"/>
              <a:gd name="connsiteX0-43" fmla="*/ 3566678 w 3566678"/>
              <a:gd name="connsiteY0-44" fmla="*/ 5323290 h 5452141"/>
              <a:gd name="connsiteX1-45" fmla="*/ 686681 w 3566678"/>
              <a:gd name="connsiteY1-46" fmla="*/ 4709176 h 5452141"/>
              <a:gd name="connsiteX2-47" fmla="*/ 191788 w 3566678"/>
              <a:gd name="connsiteY2-48" fmla="*/ 1685514 h 5452141"/>
              <a:gd name="connsiteX3-49" fmla="*/ 2674611 w 3566678"/>
              <a:gd name="connsiteY3-50" fmla="*/ 178 h 5452141"/>
              <a:gd name="connsiteX4-51" fmla="*/ 2904780 w 3566678"/>
              <a:gd name="connsiteY4-52" fmla="*/ 1763770 h 5452141"/>
              <a:gd name="connsiteX5-53" fmla="*/ 3566678 w 3566678"/>
              <a:gd name="connsiteY5-54" fmla="*/ 5323290 h 54521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66678" h="5452141">
                <a:moveTo>
                  <a:pt x="3566678" y="5323290"/>
                </a:moveTo>
                <a:cubicBezTo>
                  <a:pt x="2539409" y="5677547"/>
                  <a:pt x="1249163" y="5244922"/>
                  <a:pt x="686681" y="4709176"/>
                </a:cubicBezTo>
                <a:cubicBezTo>
                  <a:pt x="124199" y="4173430"/>
                  <a:pt x="-244249" y="2680829"/>
                  <a:pt x="191788" y="1685514"/>
                </a:cubicBezTo>
                <a:cubicBezTo>
                  <a:pt x="627825" y="690199"/>
                  <a:pt x="2210686" y="-12865"/>
                  <a:pt x="2674611" y="178"/>
                </a:cubicBezTo>
                <a:cubicBezTo>
                  <a:pt x="2774854" y="588042"/>
                  <a:pt x="2804537" y="1175906"/>
                  <a:pt x="2904780" y="1763770"/>
                </a:cubicBezTo>
                <a:cubicBezTo>
                  <a:pt x="2960776" y="1797968"/>
                  <a:pt x="3346045" y="4136783"/>
                  <a:pt x="3566678" y="5323290"/>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9" name="Text Placeholder 12"/>
          <p:cNvSpPr>
            <a:spLocks noGrp="1"/>
          </p:cNvSpPr>
          <p:nvPr userDrawn="1">
            <p:ph type="body" sz="quarter" idx="26" hasCustomPrompt="1"/>
          </p:nvPr>
        </p:nvSpPr>
        <p:spPr>
          <a:xfrm rot="17612343">
            <a:off x="1581371" y="10223793"/>
            <a:ext cx="3159502" cy="1146989"/>
          </a:xfrm>
          <a:prstGeom prst="rect">
            <a:avLst/>
          </a:prstGeom>
        </p:spPr>
        <p:txBody>
          <a:bodyPr vert="horz" anchor="t"/>
          <a:lstStyle>
            <a:lvl1pPr marL="0" indent="0" algn="r">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0" name="Text Placeholder 12"/>
          <p:cNvSpPr>
            <a:spLocks noGrp="1"/>
          </p:cNvSpPr>
          <p:nvPr userDrawn="1">
            <p:ph type="body" sz="quarter" idx="27" hasCustomPrompt="1"/>
          </p:nvPr>
        </p:nvSpPr>
        <p:spPr>
          <a:xfrm rot="17612343">
            <a:off x="4991068" y="10223793"/>
            <a:ext cx="3159502" cy="1146989"/>
          </a:xfrm>
          <a:prstGeom prst="rect">
            <a:avLst/>
          </a:prstGeom>
        </p:spPr>
        <p:txBody>
          <a:bodyPr vert="horz" anchor="t"/>
          <a:lstStyle>
            <a:lvl1pPr marL="0" indent="0" algn="r">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1" name="Text Placeholder 12"/>
          <p:cNvSpPr>
            <a:spLocks noGrp="1"/>
          </p:cNvSpPr>
          <p:nvPr userDrawn="1">
            <p:ph type="body" sz="quarter" idx="28" hasCustomPrompt="1"/>
          </p:nvPr>
        </p:nvSpPr>
        <p:spPr>
          <a:xfrm rot="17612343">
            <a:off x="8663477" y="10223793"/>
            <a:ext cx="3159502" cy="1146989"/>
          </a:xfrm>
          <a:prstGeom prst="rect">
            <a:avLst/>
          </a:prstGeom>
        </p:spPr>
        <p:txBody>
          <a:bodyPr vert="horz" anchor="t"/>
          <a:lstStyle>
            <a:lvl1pPr marL="0" indent="0" algn="r">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2" name="Text Placeholder 12"/>
          <p:cNvSpPr>
            <a:spLocks noGrp="1"/>
          </p:cNvSpPr>
          <p:nvPr userDrawn="1">
            <p:ph type="body" sz="quarter" idx="29" hasCustomPrompt="1"/>
          </p:nvPr>
        </p:nvSpPr>
        <p:spPr>
          <a:xfrm rot="17612343">
            <a:off x="12263875" y="10223793"/>
            <a:ext cx="3159502" cy="1146989"/>
          </a:xfrm>
          <a:prstGeom prst="rect">
            <a:avLst/>
          </a:prstGeom>
        </p:spPr>
        <p:txBody>
          <a:bodyPr vert="horz" anchor="t"/>
          <a:lstStyle>
            <a:lvl1pPr marL="0" indent="0" algn="r">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3" name="Text Placeholder 12"/>
          <p:cNvSpPr>
            <a:spLocks noGrp="1"/>
          </p:cNvSpPr>
          <p:nvPr userDrawn="1">
            <p:ph type="body" sz="quarter" idx="30" hasCustomPrompt="1"/>
          </p:nvPr>
        </p:nvSpPr>
        <p:spPr>
          <a:xfrm rot="17612343">
            <a:off x="15648252" y="10223793"/>
            <a:ext cx="3159502" cy="1146989"/>
          </a:xfrm>
          <a:prstGeom prst="rect">
            <a:avLst/>
          </a:prstGeom>
        </p:spPr>
        <p:txBody>
          <a:bodyPr vert="horz" anchor="t"/>
          <a:lstStyle>
            <a:lvl1pPr marL="0" indent="0" algn="r">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4" name="Text Placeholder 12"/>
          <p:cNvSpPr>
            <a:spLocks noGrp="1"/>
          </p:cNvSpPr>
          <p:nvPr userDrawn="1">
            <p:ph type="body" sz="quarter" idx="31" hasCustomPrompt="1"/>
          </p:nvPr>
        </p:nvSpPr>
        <p:spPr>
          <a:xfrm rot="17612343">
            <a:off x="19248652" y="10223793"/>
            <a:ext cx="3159502" cy="1146989"/>
          </a:xfrm>
          <a:prstGeom prst="rect">
            <a:avLst/>
          </a:prstGeom>
        </p:spPr>
        <p:txBody>
          <a:bodyPr vert="horz" anchor="t"/>
          <a:lstStyle>
            <a:lvl1pPr marL="0" indent="0" algn="r">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5" name="Text Placeholder 12"/>
          <p:cNvSpPr>
            <a:spLocks noGrp="1"/>
          </p:cNvSpPr>
          <p:nvPr userDrawn="1">
            <p:ph type="body" sz="quarter" idx="32" hasCustomPrompt="1"/>
          </p:nvPr>
        </p:nvSpPr>
        <p:spPr>
          <a:xfrm rot="17612343">
            <a:off x="3508944" y="2849274"/>
            <a:ext cx="3159502" cy="1146989"/>
          </a:xfrm>
          <a:prstGeom prst="rect">
            <a:avLst/>
          </a:prstGeom>
        </p:spPr>
        <p:txBody>
          <a:bodyPr vert="horz" anchor="b"/>
          <a:lstStyle>
            <a:lvl1pPr marL="0" indent="0" algn="l">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6" name="Text Placeholder 12"/>
          <p:cNvSpPr>
            <a:spLocks noGrp="1"/>
          </p:cNvSpPr>
          <p:nvPr userDrawn="1">
            <p:ph type="body" sz="quarter" idx="33" hasCustomPrompt="1"/>
          </p:nvPr>
        </p:nvSpPr>
        <p:spPr>
          <a:xfrm rot="17612343">
            <a:off x="6918641" y="2849274"/>
            <a:ext cx="3159502" cy="1146989"/>
          </a:xfrm>
          <a:prstGeom prst="rect">
            <a:avLst/>
          </a:prstGeom>
        </p:spPr>
        <p:txBody>
          <a:bodyPr vert="horz" anchor="b"/>
          <a:lstStyle>
            <a:lvl1pPr marL="0" indent="0" algn="l">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7" name="Text Placeholder 12"/>
          <p:cNvSpPr>
            <a:spLocks noGrp="1"/>
          </p:cNvSpPr>
          <p:nvPr userDrawn="1">
            <p:ph type="body" sz="quarter" idx="34" hasCustomPrompt="1"/>
          </p:nvPr>
        </p:nvSpPr>
        <p:spPr>
          <a:xfrm rot="17612343">
            <a:off x="10591050" y="2849274"/>
            <a:ext cx="3159502" cy="1146989"/>
          </a:xfrm>
          <a:prstGeom prst="rect">
            <a:avLst/>
          </a:prstGeom>
        </p:spPr>
        <p:txBody>
          <a:bodyPr vert="horz" anchor="b"/>
          <a:lstStyle>
            <a:lvl1pPr marL="0" indent="0" algn="l">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8" name="Text Placeholder 12"/>
          <p:cNvSpPr>
            <a:spLocks noGrp="1"/>
          </p:cNvSpPr>
          <p:nvPr userDrawn="1">
            <p:ph type="body" sz="quarter" idx="35" hasCustomPrompt="1"/>
          </p:nvPr>
        </p:nvSpPr>
        <p:spPr>
          <a:xfrm rot="17612343">
            <a:off x="14191448" y="2849274"/>
            <a:ext cx="3159502" cy="1146989"/>
          </a:xfrm>
          <a:prstGeom prst="rect">
            <a:avLst/>
          </a:prstGeom>
        </p:spPr>
        <p:txBody>
          <a:bodyPr vert="horz" anchor="b"/>
          <a:lstStyle>
            <a:lvl1pPr marL="0" indent="0" algn="l">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79" name="Text Placeholder 12"/>
          <p:cNvSpPr>
            <a:spLocks noGrp="1"/>
          </p:cNvSpPr>
          <p:nvPr userDrawn="1">
            <p:ph type="body" sz="quarter" idx="36" hasCustomPrompt="1"/>
          </p:nvPr>
        </p:nvSpPr>
        <p:spPr>
          <a:xfrm rot="17612343">
            <a:off x="17575825" y="2849274"/>
            <a:ext cx="3159502" cy="1146989"/>
          </a:xfrm>
          <a:prstGeom prst="rect">
            <a:avLst/>
          </a:prstGeom>
        </p:spPr>
        <p:txBody>
          <a:bodyPr vert="horz" anchor="b"/>
          <a:lstStyle>
            <a:lvl1pPr marL="0" indent="0" algn="l">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81" name="Right Arrow 28"/>
          <p:cNvSpPr/>
          <p:nvPr userDrawn="1"/>
        </p:nvSpPr>
        <p:spPr bwMode="auto">
          <a:xfrm>
            <a:off x="1822848" y="6007922"/>
            <a:ext cx="1393806" cy="969906"/>
          </a:xfrm>
          <a:custGeom>
            <a:avLst/>
            <a:gdLst>
              <a:gd name="connsiteX0" fmla="*/ 0 w 1345083"/>
              <a:gd name="connsiteY0" fmla="*/ 342038 h 1368152"/>
              <a:gd name="connsiteX1" fmla="*/ 672542 w 1345083"/>
              <a:gd name="connsiteY1" fmla="*/ 342038 h 1368152"/>
              <a:gd name="connsiteX2" fmla="*/ 672542 w 1345083"/>
              <a:gd name="connsiteY2" fmla="*/ 0 h 1368152"/>
              <a:gd name="connsiteX3" fmla="*/ 1345083 w 1345083"/>
              <a:gd name="connsiteY3" fmla="*/ 684076 h 1368152"/>
              <a:gd name="connsiteX4" fmla="*/ 672542 w 1345083"/>
              <a:gd name="connsiteY4" fmla="*/ 1368152 h 1368152"/>
              <a:gd name="connsiteX5" fmla="*/ 672542 w 1345083"/>
              <a:gd name="connsiteY5" fmla="*/ 1026114 h 1368152"/>
              <a:gd name="connsiteX6" fmla="*/ 0 w 1345083"/>
              <a:gd name="connsiteY6" fmla="*/ 1026114 h 1368152"/>
              <a:gd name="connsiteX7" fmla="*/ 0 w 1345083"/>
              <a:gd name="connsiteY7" fmla="*/ 342038 h 1368152"/>
              <a:gd name="connsiteX0-1" fmla="*/ 0 w 1345083"/>
              <a:gd name="connsiteY0-2" fmla="*/ 342038 h 1368152"/>
              <a:gd name="connsiteX1-3" fmla="*/ 371390 w 1345083"/>
              <a:gd name="connsiteY1-4" fmla="*/ 415892 h 1368152"/>
              <a:gd name="connsiteX2-5" fmla="*/ 672542 w 1345083"/>
              <a:gd name="connsiteY2-6" fmla="*/ 342038 h 1368152"/>
              <a:gd name="connsiteX3-7" fmla="*/ 672542 w 1345083"/>
              <a:gd name="connsiteY3-8" fmla="*/ 0 h 1368152"/>
              <a:gd name="connsiteX4-9" fmla="*/ 1345083 w 1345083"/>
              <a:gd name="connsiteY4-10" fmla="*/ 684076 h 1368152"/>
              <a:gd name="connsiteX5-11" fmla="*/ 672542 w 1345083"/>
              <a:gd name="connsiteY5-12" fmla="*/ 1368152 h 1368152"/>
              <a:gd name="connsiteX6-13" fmla="*/ 672542 w 1345083"/>
              <a:gd name="connsiteY6-14" fmla="*/ 1026114 h 1368152"/>
              <a:gd name="connsiteX7-15" fmla="*/ 0 w 1345083"/>
              <a:gd name="connsiteY7-16" fmla="*/ 1026114 h 1368152"/>
              <a:gd name="connsiteX8" fmla="*/ 0 w 1345083"/>
              <a:gd name="connsiteY8" fmla="*/ 342038 h 1368152"/>
              <a:gd name="connsiteX0-17" fmla="*/ 0 w 1345083"/>
              <a:gd name="connsiteY0-18" fmla="*/ 342038 h 1368152"/>
              <a:gd name="connsiteX1-19" fmla="*/ 371390 w 1345083"/>
              <a:gd name="connsiteY1-20" fmla="*/ 415892 h 1368152"/>
              <a:gd name="connsiteX2-21" fmla="*/ 672542 w 1345083"/>
              <a:gd name="connsiteY2-22" fmla="*/ 342038 h 1368152"/>
              <a:gd name="connsiteX3-23" fmla="*/ 672542 w 1345083"/>
              <a:gd name="connsiteY3-24" fmla="*/ 0 h 1368152"/>
              <a:gd name="connsiteX4-25" fmla="*/ 1345083 w 1345083"/>
              <a:gd name="connsiteY4-26" fmla="*/ 684076 h 1368152"/>
              <a:gd name="connsiteX5-27" fmla="*/ 672542 w 1345083"/>
              <a:gd name="connsiteY5-28" fmla="*/ 1368152 h 1368152"/>
              <a:gd name="connsiteX6-29" fmla="*/ 672542 w 1345083"/>
              <a:gd name="connsiteY6-30" fmla="*/ 1026114 h 1368152"/>
              <a:gd name="connsiteX7-31" fmla="*/ 465468 w 1345083"/>
              <a:gd name="connsiteY7-32" fmla="*/ 980287 h 1368152"/>
              <a:gd name="connsiteX8-33" fmla="*/ 0 w 1345083"/>
              <a:gd name="connsiteY8-34" fmla="*/ 1026114 h 1368152"/>
              <a:gd name="connsiteX9" fmla="*/ 0 w 1345083"/>
              <a:gd name="connsiteY9" fmla="*/ 342038 h 1368152"/>
              <a:gd name="connsiteX0-35" fmla="*/ 0 w 1345083"/>
              <a:gd name="connsiteY0-36" fmla="*/ 342038 h 1368152"/>
              <a:gd name="connsiteX1-37" fmla="*/ 371390 w 1345083"/>
              <a:gd name="connsiteY1-38" fmla="*/ 415892 h 1368152"/>
              <a:gd name="connsiteX2-39" fmla="*/ 672542 w 1345083"/>
              <a:gd name="connsiteY2-40" fmla="*/ 342038 h 1368152"/>
              <a:gd name="connsiteX3-41" fmla="*/ 672542 w 1345083"/>
              <a:gd name="connsiteY3-42" fmla="*/ 0 h 1368152"/>
              <a:gd name="connsiteX4-43" fmla="*/ 1345083 w 1345083"/>
              <a:gd name="connsiteY4-44" fmla="*/ 684076 h 1368152"/>
              <a:gd name="connsiteX5-45" fmla="*/ 672542 w 1345083"/>
              <a:gd name="connsiteY5-46" fmla="*/ 1368152 h 1368152"/>
              <a:gd name="connsiteX6-47" fmla="*/ 672542 w 1345083"/>
              <a:gd name="connsiteY6-48" fmla="*/ 1026114 h 1368152"/>
              <a:gd name="connsiteX7-49" fmla="*/ 465468 w 1345083"/>
              <a:gd name="connsiteY7-50" fmla="*/ 980287 h 1368152"/>
              <a:gd name="connsiteX8-51" fmla="*/ 0 w 1345083"/>
              <a:gd name="connsiteY8-52" fmla="*/ 1026114 h 1368152"/>
              <a:gd name="connsiteX9-53" fmla="*/ 0 w 1345083"/>
              <a:gd name="connsiteY9-54" fmla="*/ 342038 h 1368152"/>
              <a:gd name="connsiteX0-55" fmla="*/ 0 w 1345083"/>
              <a:gd name="connsiteY0-56" fmla="*/ 342038 h 1368152"/>
              <a:gd name="connsiteX1-57" fmla="*/ 371390 w 1345083"/>
              <a:gd name="connsiteY1-58" fmla="*/ 415892 h 1368152"/>
              <a:gd name="connsiteX2-59" fmla="*/ 672542 w 1345083"/>
              <a:gd name="connsiteY2-60" fmla="*/ 342038 h 1368152"/>
              <a:gd name="connsiteX3-61" fmla="*/ 672542 w 1345083"/>
              <a:gd name="connsiteY3-62" fmla="*/ 0 h 1368152"/>
              <a:gd name="connsiteX4-63" fmla="*/ 1345083 w 1345083"/>
              <a:gd name="connsiteY4-64" fmla="*/ 684076 h 1368152"/>
              <a:gd name="connsiteX5-65" fmla="*/ 672542 w 1345083"/>
              <a:gd name="connsiteY5-66" fmla="*/ 1368152 h 1368152"/>
              <a:gd name="connsiteX6-67" fmla="*/ 672542 w 1345083"/>
              <a:gd name="connsiteY6-68" fmla="*/ 1026114 h 1368152"/>
              <a:gd name="connsiteX7-69" fmla="*/ 392373 w 1345083"/>
              <a:gd name="connsiteY7-70" fmla="*/ 1007697 h 1368152"/>
              <a:gd name="connsiteX8-71" fmla="*/ 0 w 1345083"/>
              <a:gd name="connsiteY8-72" fmla="*/ 1026114 h 1368152"/>
              <a:gd name="connsiteX9-73" fmla="*/ 0 w 1345083"/>
              <a:gd name="connsiteY9-74" fmla="*/ 342038 h 1368152"/>
              <a:gd name="connsiteX0-75" fmla="*/ 0 w 1345083"/>
              <a:gd name="connsiteY0-76" fmla="*/ 342038 h 1368152"/>
              <a:gd name="connsiteX1-77" fmla="*/ 389663 w 1345083"/>
              <a:gd name="connsiteY1-78" fmla="*/ 379346 h 1368152"/>
              <a:gd name="connsiteX2-79" fmla="*/ 672542 w 1345083"/>
              <a:gd name="connsiteY2-80" fmla="*/ 342038 h 1368152"/>
              <a:gd name="connsiteX3-81" fmla="*/ 672542 w 1345083"/>
              <a:gd name="connsiteY3-82" fmla="*/ 0 h 1368152"/>
              <a:gd name="connsiteX4-83" fmla="*/ 1345083 w 1345083"/>
              <a:gd name="connsiteY4-84" fmla="*/ 684076 h 1368152"/>
              <a:gd name="connsiteX5-85" fmla="*/ 672542 w 1345083"/>
              <a:gd name="connsiteY5-86" fmla="*/ 1368152 h 1368152"/>
              <a:gd name="connsiteX6-87" fmla="*/ 672542 w 1345083"/>
              <a:gd name="connsiteY6-88" fmla="*/ 1026114 h 1368152"/>
              <a:gd name="connsiteX7-89" fmla="*/ 392373 w 1345083"/>
              <a:gd name="connsiteY7-90" fmla="*/ 1007697 h 1368152"/>
              <a:gd name="connsiteX8-91" fmla="*/ 0 w 1345083"/>
              <a:gd name="connsiteY8-92" fmla="*/ 1026114 h 1368152"/>
              <a:gd name="connsiteX9-93" fmla="*/ 0 w 1345083"/>
              <a:gd name="connsiteY9-94" fmla="*/ 342038 h 1368152"/>
              <a:gd name="connsiteX0-95" fmla="*/ 0 w 1345083"/>
              <a:gd name="connsiteY0-96" fmla="*/ 342038 h 1368152"/>
              <a:gd name="connsiteX1-97" fmla="*/ 389663 w 1345083"/>
              <a:gd name="connsiteY1-98" fmla="*/ 379346 h 1368152"/>
              <a:gd name="connsiteX2-99" fmla="*/ 672542 w 1345083"/>
              <a:gd name="connsiteY2-100" fmla="*/ 342038 h 1368152"/>
              <a:gd name="connsiteX3-101" fmla="*/ 672542 w 1345083"/>
              <a:gd name="connsiteY3-102" fmla="*/ 0 h 1368152"/>
              <a:gd name="connsiteX4-103" fmla="*/ 1345083 w 1345083"/>
              <a:gd name="connsiteY4-104" fmla="*/ 684076 h 1368152"/>
              <a:gd name="connsiteX5-105" fmla="*/ 672542 w 1345083"/>
              <a:gd name="connsiteY5-106" fmla="*/ 1368152 h 1368152"/>
              <a:gd name="connsiteX6-107" fmla="*/ 672542 w 1345083"/>
              <a:gd name="connsiteY6-108" fmla="*/ 1026114 h 1368152"/>
              <a:gd name="connsiteX7-109" fmla="*/ 392373 w 1345083"/>
              <a:gd name="connsiteY7-110" fmla="*/ 1007697 h 1368152"/>
              <a:gd name="connsiteX8-111" fmla="*/ 0 w 1345083"/>
              <a:gd name="connsiteY8-112" fmla="*/ 1026114 h 1368152"/>
              <a:gd name="connsiteX9-113" fmla="*/ 0 w 1345083"/>
              <a:gd name="connsiteY9-114" fmla="*/ 342038 h 1368152"/>
              <a:gd name="connsiteX0-115" fmla="*/ 0 w 1345083"/>
              <a:gd name="connsiteY0-116" fmla="*/ 342038 h 1368152"/>
              <a:gd name="connsiteX1-117" fmla="*/ 389663 w 1345083"/>
              <a:gd name="connsiteY1-118" fmla="*/ 324527 h 1368152"/>
              <a:gd name="connsiteX2-119" fmla="*/ 672542 w 1345083"/>
              <a:gd name="connsiteY2-120" fmla="*/ 342038 h 1368152"/>
              <a:gd name="connsiteX3-121" fmla="*/ 672542 w 1345083"/>
              <a:gd name="connsiteY3-122" fmla="*/ 0 h 1368152"/>
              <a:gd name="connsiteX4-123" fmla="*/ 1345083 w 1345083"/>
              <a:gd name="connsiteY4-124" fmla="*/ 684076 h 1368152"/>
              <a:gd name="connsiteX5-125" fmla="*/ 672542 w 1345083"/>
              <a:gd name="connsiteY5-126" fmla="*/ 1368152 h 1368152"/>
              <a:gd name="connsiteX6-127" fmla="*/ 672542 w 1345083"/>
              <a:gd name="connsiteY6-128" fmla="*/ 1026114 h 1368152"/>
              <a:gd name="connsiteX7-129" fmla="*/ 392373 w 1345083"/>
              <a:gd name="connsiteY7-130" fmla="*/ 1007697 h 1368152"/>
              <a:gd name="connsiteX8-131" fmla="*/ 0 w 1345083"/>
              <a:gd name="connsiteY8-132" fmla="*/ 1026114 h 1368152"/>
              <a:gd name="connsiteX9-133" fmla="*/ 0 w 1345083"/>
              <a:gd name="connsiteY9-134" fmla="*/ 342038 h 1368152"/>
              <a:gd name="connsiteX0-135" fmla="*/ 0 w 1345083"/>
              <a:gd name="connsiteY0-136" fmla="*/ 342038 h 1368152"/>
              <a:gd name="connsiteX1-137" fmla="*/ 389663 w 1345083"/>
              <a:gd name="connsiteY1-138" fmla="*/ 324527 h 1368152"/>
              <a:gd name="connsiteX2-139" fmla="*/ 672542 w 1345083"/>
              <a:gd name="connsiteY2-140" fmla="*/ 342038 h 1368152"/>
              <a:gd name="connsiteX3-141" fmla="*/ 672542 w 1345083"/>
              <a:gd name="connsiteY3-142" fmla="*/ 0 h 1368152"/>
              <a:gd name="connsiteX4-143" fmla="*/ 1345083 w 1345083"/>
              <a:gd name="connsiteY4-144" fmla="*/ 684076 h 1368152"/>
              <a:gd name="connsiteX5-145" fmla="*/ 672542 w 1345083"/>
              <a:gd name="connsiteY5-146" fmla="*/ 1368152 h 1368152"/>
              <a:gd name="connsiteX6-147" fmla="*/ 672542 w 1345083"/>
              <a:gd name="connsiteY6-148" fmla="*/ 1026114 h 1368152"/>
              <a:gd name="connsiteX7-149" fmla="*/ 392373 w 1345083"/>
              <a:gd name="connsiteY7-150" fmla="*/ 1007697 h 1368152"/>
              <a:gd name="connsiteX8-151" fmla="*/ 0 w 1345083"/>
              <a:gd name="connsiteY8-152" fmla="*/ 1026114 h 1368152"/>
              <a:gd name="connsiteX9-153" fmla="*/ 0 w 1345083"/>
              <a:gd name="connsiteY9-154" fmla="*/ 342038 h 1368152"/>
              <a:gd name="connsiteX0-155" fmla="*/ 0 w 1354220"/>
              <a:gd name="connsiteY0-156" fmla="*/ 314629 h 1368152"/>
              <a:gd name="connsiteX1-157" fmla="*/ 398800 w 1354220"/>
              <a:gd name="connsiteY1-158" fmla="*/ 324527 h 1368152"/>
              <a:gd name="connsiteX2-159" fmla="*/ 681679 w 1354220"/>
              <a:gd name="connsiteY2-160" fmla="*/ 342038 h 1368152"/>
              <a:gd name="connsiteX3-161" fmla="*/ 681679 w 1354220"/>
              <a:gd name="connsiteY3-162" fmla="*/ 0 h 1368152"/>
              <a:gd name="connsiteX4-163" fmla="*/ 1354220 w 1354220"/>
              <a:gd name="connsiteY4-164" fmla="*/ 684076 h 1368152"/>
              <a:gd name="connsiteX5-165" fmla="*/ 681679 w 1354220"/>
              <a:gd name="connsiteY5-166" fmla="*/ 1368152 h 1368152"/>
              <a:gd name="connsiteX6-167" fmla="*/ 681679 w 1354220"/>
              <a:gd name="connsiteY6-168" fmla="*/ 1026114 h 1368152"/>
              <a:gd name="connsiteX7-169" fmla="*/ 401510 w 1354220"/>
              <a:gd name="connsiteY7-170" fmla="*/ 1007697 h 1368152"/>
              <a:gd name="connsiteX8-171" fmla="*/ 9137 w 1354220"/>
              <a:gd name="connsiteY8-172" fmla="*/ 1026114 h 1368152"/>
              <a:gd name="connsiteX9-173" fmla="*/ 0 w 1354220"/>
              <a:gd name="connsiteY9-174" fmla="*/ 314629 h 1368152"/>
              <a:gd name="connsiteX0-175" fmla="*/ 0 w 1354220"/>
              <a:gd name="connsiteY0-176" fmla="*/ 314629 h 1368152"/>
              <a:gd name="connsiteX1-177" fmla="*/ 398800 w 1354220"/>
              <a:gd name="connsiteY1-178" fmla="*/ 324527 h 1368152"/>
              <a:gd name="connsiteX2-179" fmla="*/ 681679 w 1354220"/>
              <a:gd name="connsiteY2-180" fmla="*/ 342038 h 1368152"/>
              <a:gd name="connsiteX3-181" fmla="*/ 681679 w 1354220"/>
              <a:gd name="connsiteY3-182" fmla="*/ 0 h 1368152"/>
              <a:gd name="connsiteX4-183" fmla="*/ 1354220 w 1354220"/>
              <a:gd name="connsiteY4-184" fmla="*/ 684076 h 1368152"/>
              <a:gd name="connsiteX5-185" fmla="*/ 681679 w 1354220"/>
              <a:gd name="connsiteY5-186" fmla="*/ 1368152 h 1368152"/>
              <a:gd name="connsiteX6-187" fmla="*/ 681679 w 1354220"/>
              <a:gd name="connsiteY6-188" fmla="*/ 1026114 h 1368152"/>
              <a:gd name="connsiteX7-189" fmla="*/ 401510 w 1354220"/>
              <a:gd name="connsiteY7-190" fmla="*/ 1007697 h 1368152"/>
              <a:gd name="connsiteX8-191" fmla="*/ 36548 w 1354220"/>
              <a:gd name="connsiteY8-192" fmla="*/ 1026114 h 1368152"/>
              <a:gd name="connsiteX9-193" fmla="*/ 0 w 1354220"/>
              <a:gd name="connsiteY9-194" fmla="*/ 314629 h 1368152"/>
              <a:gd name="connsiteX0-195" fmla="*/ 18273 w 1372493"/>
              <a:gd name="connsiteY0-196" fmla="*/ 314629 h 1368152"/>
              <a:gd name="connsiteX1-197" fmla="*/ 417073 w 1372493"/>
              <a:gd name="connsiteY1-198" fmla="*/ 324527 h 1368152"/>
              <a:gd name="connsiteX2-199" fmla="*/ 699952 w 1372493"/>
              <a:gd name="connsiteY2-200" fmla="*/ 342038 h 1368152"/>
              <a:gd name="connsiteX3-201" fmla="*/ 699952 w 1372493"/>
              <a:gd name="connsiteY3-202" fmla="*/ 0 h 1368152"/>
              <a:gd name="connsiteX4-203" fmla="*/ 1372493 w 1372493"/>
              <a:gd name="connsiteY4-204" fmla="*/ 684076 h 1368152"/>
              <a:gd name="connsiteX5-205" fmla="*/ 699952 w 1372493"/>
              <a:gd name="connsiteY5-206" fmla="*/ 1368152 h 1368152"/>
              <a:gd name="connsiteX6-207" fmla="*/ 699952 w 1372493"/>
              <a:gd name="connsiteY6-208" fmla="*/ 1026114 h 1368152"/>
              <a:gd name="connsiteX7-209" fmla="*/ 419783 w 1372493"/>
              <a:gd name="connsiteY7-210" fmla="*/ 1007697 h 1368152"/>
              <a:gd name="connsiteX8-211" fmla="*/ 0 w 1372493"/>
              <a:gd name="connsiteY8-212" fmla="*/ 1026114 h 1368152"/>
              <a:gd name="connsiteX9-213" fmla="*/ 18273 w 1372493"/>
              <a:gd name="connsiteY9-214" fmla="*/ 314629 h 1368152"/>
              <a:gd name="connsiteX0-215" fmla="*/ 282861 w 1637081"/>
              <a:gd name="connsiteY0-216" fmla="*/ 314629 h 1368152"/>
              <a:gd name="connsiteX1-217" fmla="*/ 681661 w 1637081"/>
              <a:gd name="connsiteY1-218" fmla="*/ 324527 h 1368152"/>
              <a:gd name="connsiteX2-219" fmla="*/ 964540 w 1637081"/>
              <a:gd name="connsiteY2-220" fmla="*/ 342038 h 1368152"/>
              <a:gd name="connsiteX3-221" fmla="*/ 964540 w 1637081"/>
              <a:gd name="connsiteY3-222" fmla="*/ 0 h 1368152"/>
              <a:gd name="connsiteX4-223" fmla="*/ 1637081 w 1637081"/>
              <a:gd name="connsiteY4-224" fmla="*/ 684076 h 1368152"/>
              <a:gd name="connsiteX5-225" fmla="*/ 964540 w 1637081"/>
              <a:gd name="connsiteY5-226" fmla="*/ 1368152 h 1368152"/>
              <a:gd name="connsiteX6-227" fmla="*/ 964540 w 1637081"/>
              <a:gd name="connsiteY6-228" fmla="*/ 1026114 h 1368152"/>
              <a:gd name="connsiteX7-229" fmla="*/ 684371 w 1637081"/>
              <a:gd name="connsiteY7-230" fmla="*/ 1007697 h 1368152"/>
              <a:gd name="connsiteX8-231" fmla="*/ 0 w 1637081"/>
              <a:gd name="connsiteY8-232" fmla="*/ 1026114 h 1368152"/>
              <a:gd name="connsiteX9-233" fmla="*/ 282861 w 1637081"/>
              <a:gd name="connsiteY9-234" fmla="*/ 314629 h 1368152"/>
              <a:gd name="connsiteX0-235" fmla="*/ 282861 w 1637081"/>
              <a:gd name="connsiteY0-236" fmla="*/ 314629 h 1368152"/>
              <a:gd name="connsiteX1-237" fmla="*/ 479406 w 1637081"/>
              <a:gd name="connsiteY1-238" fmla="*/ 299340 h 1368152"/>
              <a:gd name="connsiteX2-239" fmla="*/ 681661 w 1637081"/>
              <a:gd name="connsiteY2-240" fmla="*/ 324527 h 1368152"/>
              <a:gd name="connsiteX3-241" fmla="*/ 964540 w 1637081"/>
              <a:gd name="connsiteY3-242" fmla="*/ 342038 h 1368152"/>
              <a:gd name="connsiteX4-243" fmla="*/ 964540 w 1637081"/>
              <a:gd name="connsiteY4-244" fmla="*/ 0 h 1368152"/>
              <a:gd name="connsiteX5-245" fmla="*/ 1637081 w 1637081"/>
              <a:gd name="connsiteY5-246" fmla="*/ 684076 h 1368152"/>
              <a:gd name="connsiteX6-247" fmla="*/ 964540 w 1637081"/>
              <a:gd name="connsiteY6-248" fmla="*/ 1368152 h 1368152"/>
              <a:gd name="connsiteX7-249" fmla="*/ 964540 w 1637081"/>
              <a:gd name="connsiteY7-250" fmla="*/ 1026114 h 1368152"/>
              <a:gd name="connsiteX8-251" fmla="*/ 684371 w 1637081"/>
              <a:gd name="connsiteY8-252" fmla="*/ 1007697 h 1368152"/>
              <a:gd name="connsiteX9-253" fmla="*/ 0 w 1637081"/>
              <a:gd name="connsiteY9-254" fmla="*/ 1026114 h 1368152"/>
              <a:gd name="connsiteX10" fmla="*/ 282861 w 1637081"/>
              <a:gd name="connsiteY10" fmla="*/ 314629 h 1368152"/>
              <a:gd name="connsiteX0-255" fmla="*/ 0 w 2518408"/>
              <a:gd name="connsiteY0-256" fmla="*/ 914332 h 1368152"/>
              <a:gd name="connsiteX1-257" fmla="*/ 1360733 w 2518408"/>
              <a:gd name="connsiteY1-258" fmla="*/ 299340 h 1368152"/>
              <a:gd name="connsiteX2-259" fmla="*/ 1562988 w 2518408"/>
              <a:gd name="connsiteY2-260" fmla="*/ 324527 h 1368152"/>
              <a:gd name="connsiteX3-261" fmla="*/ 1845867 w 2518408"/>
              <a:gd name="connsiteY3-262" fmla="*/ 342038 h 1368152"/>
              <a:gd name="connsiteX4-263" fmla="*/ 1845867 w 2518408"/>
              <a:gd name="connsiteY4-264" fmla="*/ 0 h 1368152"/>
              <a:gd name="connsiteX5-265" fmla="*/ 2518408 w 2518408"/>
              <a:gd name="connsiteY5-266" fmla="*/ 684076 h 1368152"/>
              <a:gd name="connsiteX6-267" fmla="*/ 1845867 w 2518408"/>
              <a:gd name="connsiteY6-268" fmla="*/ 1368152 h 1368152"/>
              <a:gd name="connsiteX7-269" fmla="*/ 1845867 w 2518408"/>
              <a:gd name="connsiteY7-270" fmla="*/ 1026114 h 1368152"/>
              <a:gd name="connsiteX8-271" fmla="*/ 1565698 w 2518408"/>
              <a:gd name="connsiteY8-272" fmla="*/ 1007697 h 1368152"/>
              <a:gd name="connsiteX9-273" fmla="*/ 881327 w 2518408"/>
              <a:gd name="connsiteY9-274" fmla="*/ 1026114 h 1368152"/>
              <a:gd name="connsiteX10-275" fmla="*/ 0 w 2518408"/>
              <a:gd name="connsiteY10-276" fmla="*/ 914332 h 1368152"/>
              <a:gd name="connsiteX0-277" fmla="*/ 0 w 2518408"/>
              <a:gd name="connsiteY0-278" fmla="*/ 914332 h 1368152"/>
              <a:gd name="connsiteX1-279" fmla="*/ 1360733 w 2518408"/>
              <a:gd name="connsiteY1-280" fmla="*/ 299340 h 1368152"/>
              <a:gd name="connsiteX2-281" fmla="*/ 1562988 w 2518408"/>
              <a:gd name="connsiteY2-282" fmla="*/ 324527 h 1368152"/>
              <a:gd name="connsiteX3-283" fmla="*/ 1845867 w 2518408"/>
              <a:gd name="connsiteY3-284" fmla="*/ 342038 h 1368152"/>
              <a:gd name="connsiteX4-285" fmla="*/ 1845867 w 2518408"/>
              <a:gd name="connsiteY4-286" fmla="*/ 0 h 1368152"/>
              <a:gd name="connsiteX5-287" fmla="*/ 2518408 w 2518408"/>
              <a:gd name="connsiteY5-288" fmla="*/ 684076 h 1368152"/>
              <a:gd name="connsiteX6-289" fmla="*/ 1845867 w 2518408"/>
              <a:gd name="connsiteY6-290" fmla="*/ 1368152 h 1368152"/>
              <a:gd name="connsiteX7-291" fmla="*/ 1845867 w 2518408"/>
              <a:gd name="connsiteY7-292" fmla="*/ 1026114 h 1368152"/>
              <a:gd name="connsiteX8-293" fmla="*/ 1371666 w 2518408"/>
              <a:gd name="connsiteY8-294" fmla="*/ 831314 h 1368152"/>
              <a:gd name="connsiteX9-295" fmla="*/ 881327 w 2518408"/>
              <a:gd name="connsiteY9-296" fmla="*/ 1026114 h 1368152"/>
              <a:gd name="connsiteX10-297" fmla="*/ 0 w 2518408"/>
              <a:gd name="connsiteY10-298" fmla="*/ 914332 h 1368152"/>
              <a:gd name="connsiteX0-299" fmla="*/ 0 w 2518408"/>
              <a:gd name="connsiteY0-300" fmla="*/ 914332 h 1368152"/>
              <a:gd name="connsiteX1-301" fmla="*/ 1360733 w 2518408"/>
              <a:gd name="connsiteY1-302" fmla="*/ 299340 h 1368152"/>
              <a:gd name="connsiteX2-303" fmla="*/ 1562988 w 2518408"/>
              <a:gd name="connsiteY2-304" fmla="*/ 324527 h 1368152"/>
              <a:gd name="connsiteX3-305" fmla="*/ 1845867 w 2518408"/>
              <a:gd name="connsiteY3-306" fmla="*/ 342038 h 1368152"/>
              <a:gd name="connsiteX4-307" fmla="*/ 1845867 w 2518408"/>
              <a:gd name="connsiteY4-308" fmla="*/ 0 h 1368152"/>
              <a:gd name="connsiteX5-309" fmla="*/ 2518408 w 2518408"/>
              <a:gd name="connsiteY5-310" fmla="*/ 684076 h 1368152"/>
              <a:gd name="connsiteX6-311" fmla="*/ 1845867 w 2518408"/>
              <a:gd name="connsiteY6-312" fmla="*/ 1368152 h 1368152"/>
              <a:gd name="connsiteX7-313" fmla="*/ 1845867 w 2518408"/>
              <a:gd name="connsiteY7-314" fmla="*/ 1026114 h 1368152"/>
              <a:gd name="connsiteX8-315" fmla="*/ 1371666 w 2518408"/>
              <a:gd name="connsiteY8-316" fmla="*/ 831314 h 1368152"/>
              <a:gd name="connsiteX9-317" fmla="*/ 881327 w 2518408"/>
              <a:gd name="connsiteY9-318" fmla="*/ 1026114 h 1368152"/>
              <a:gd name="connsiteX10-319" fmla="*/ 0 w 2518408"/>
              <a:gd name="connsiteY10-320" fmla="*/ 914332 h 1368152"/>
              <a:gd name="connsiteX0-321" fmla="*/ 0 w 2518408"/>
              <a:gd name="connsiteY0-322" fmla="*/ 914332 h 1368152"/>
              <a:gd name="connsiteX1-323" fmla="*/ 1360733 w 2518408"/>
              <a:gd name="connsiteY1-324" fmla="*/ 299340 h 1368152"/>
              <a:gd name="connsiteX2-325" fmla="*/ 1562988 w 2518408"/>
              <a:gd name="connsiteY2-326" fmla="*/ 324527 h 1368152"/>
              <a:gd name="connsiteX3-327" fmla="*/ 1845867 w 2518408"/>
              <a:gd name="connsiteY3-328" fmla="*/ 342038 h 1368152"/>
              <a:gd name="connsiteX4-329" fmla="*/ 1845867 w 2518408"/>
              <a:gd name="connsiteY4-330" fmla="*/ 0 h 1368152"/>
              <a:gd name="connsiteX5-331" fmla="*/ 2518408 w 2518408"/>
              <a:gd name="connsiteY5-332" fmla="*/ 684076 h 1368152"/>
              <a:gd name="connsiteX6-333" fmla="*/ 1845867 w 2518408"/>
              <a:gd name="connsiteY6-334" fmla="*/ 1368152 h 1368152"/>
              <a:gd name="connsiteX7-335" fmla="*/ 1845867 w 2518408"/>
              <a:gd name="connsiteY7-336" fmla="*/ 1026114 h 1368152"/>
              <a:gd name="connsiteX8-337" fmla="*/ 1371666 w 2518408"/>
              <a:gd name="connsiteY8-338" fmla="*/ 831314 h 1368152"/>
              <a:gd name="connsiteX9-339" fmla="*/ 881327 w 2518408"/>
              <a:gd name="connsiteY9-340" fmla="*/ 1026114 h 1368152"/>
              <a:gd name="connsiteX10-341" fmla="*/ 0 w 2518408"/>
              <a:gd name="connsiteY10-342" fmla="*/ 914332 h 1368152"/>
              <a:gd name="connsiteX0-343" fmla="*/ 0 w 2518408"/>
              <a:gd name="connsiteY0-344" fmla="*/ 914332 h 1368152"/>
              <a:gd name="connsiteX1-345" fmla="*/ 1360733 w 2518408"/>
              <a:gd name="connsiteY1-346" fmla="*/ 299340 h 1368152"/>
              <a:gd name="connsiteX2-347" fmla="*/ 1562988 w 2518408"/>
              <a:gd name="connsiteY2-348" fmla="*/ 324527 h 1368152"/>
              <a:gd name="connsiteX3-349" fmla="*/ 1845867 w 2518408"/>
              <a:gd name="connsiteY3-350" fmla="*/ 342038 h 1368152"/>
              <a:gd name="connsiteX4-351" fmla="*/ 1845867 w 2518408"/>
              <a:gd name="connsiteY4-352" fmla="*/ 0 h 1368152"/>
              <a:gd name="connsiteX5-353" fmla="*/ 2518408 w 2518408"/>
              <a:gd name="connsiteY5-354" fmla="*/ 684076 h 1368152"/>
              <a:gd name="connsiteX6-355" fmla="*/ 1845867 w 2518408"/>
              <a:gd name="connsiteY6-356" fmla="*/ 1368152 h 1368152"/>
              <a:gd name="connsiteX7-357" fmla="*/ 1845867 w 2518408"/>
              <a:gd name="connsiteY7-358" fmla="*/ 1026114 h 1368152"/>
              <a:gd name="connsiteX8-359" fmla="*/ 1371666 w 2518408"/>
              <a:gd name="connsiteY8-360" fmla="*/ 831314 h 1368152"/>
              <a:gd name="connsiteX9-361" fmla="*/ 881327 w 2518408"/>
              <a:gd name="connsiteY9-362" fmla="*/ 1026114 h 1368152"/>
              <a:gd name="connsiteX10-363" fmla="*/ 0 w 2518408"/>
              <a:gd name="connsiteY10-364" fmla="*/ 914332 h 1368152"/>
              <a:gd name="connsiteX0-365" fmla="*/ 0 w 2394934"/>
              <a:gd name="connsiteY0-366" fmla="*/ 1090716 h 1368152"/>
              <a:gd name="connsiteX1-367" fmla="*/ 1237259 w 2394934"/>
              <a:gd name="connsiteY1-368" fmla="*/ 299340 h 1368152"/>
              <a:gd name="connsiteX2-369" fmla="*/ 1439514 w 2394934"/>
              <a:gd name="connsiteY2-370" fmla="*/ 324527 h 1368152"/>
              <a:gd name="connsiteX3-371" fmla="*/ 1722393 w 2394934"/>
              <a:gd name="connsiteY3-372" fmla="*/ 342038 h 1368152"/>
              <a:gd name="connsiteX4-373" fmla="*/ 1722393 w 2394934"/>
              <a:gd name="connsiteY4-374" fmla="*/ 0 h 1368152"/>
              <a:gd name="connsiteX5-375" fmla="*/ 2394934 w 2394934"/>
              <a:gd name="connsiteY5-376" fmla="*/ 684076 h 1368152"/>
              <a:gd name="connsiteX6-377" fmla="*/ 1722393 w 2394934"/>
              <a:gd name="connsiteY6-378" fmla="*/ 1368152 h 1368152"/>
              <a:gd name="connsiteX7-379" fmla="*/ 1722393 w 2394934"/>
              <a:gd name="connsiteY7-380" fmla="*/ 1026114 h 1368152"/>
              <a:gd name="connsiteX8-381" fmla="*/ 1248192 w 2394934"/>
              <a:gd name="connsiteY8-382" fmla="*/ 831314 h 1368152"/>
              <a:gd name="connsiteX9-383" fmla="*/ 757853 w 2394934"/>
              <a:gd name="connsiteY9-384" fmla="*/ 1026114 h 1368152"/>
              <a:gd name="connsiteX10-385" fmla="*/ 0 w 2394934"/>
              <a:gd name="connsiteY10-386" fmla="*/ 1090716 h 1368152"/>
              <a:gd name="connsiteX0-387" fmla="*/ 0 w 2394934"/>
              <a:gd name="connsiteY0-388" fmla="*/ 1090716 h 1368152"/>
              <a:gd name="connsiteX1-389" fmla="*/ 1237259 w 2394934"/>
              <a:gd name="connsiteY1-390" fmla="*/ 299340 h 1368152"/>
              <a:gd name="connsiteX2-391" fmla="*/ 1439514 w 2394934"/>
              <a:gd name="connsiteY2-392" fmla="*/ 324527 h 1368152"/>
              <a:gd name="connsiteX3-393" fmla="*/ 1722393 w 2394934"/>
              <a:gd name="connsiteY3-394" fmla="*/ 342038 h 1368152"/>
              <a:gd name="connsiteX4-395" fmla="*/ 1722393 w 2394934"/>
              <a:gd name="connsiteY4-396" fmla="*/ 0 h 1368152"/>
              <a:gd name="connsiteX5-397" fmla="*/ 2394934 w 2394934"/>
              <a:gd name="connsiteY5-398" fmla="*/ 684076 h 1368152"/>
              <a:gd name="connsiteX6-399" fmla="*/ 1722393 w 2394934"/>
              <a:gd name="connsiteY6-400" fmla="*/ 1368152 h 1368152"/>
              <a:gd name="connsiteX7-401" fmla="*/ 1722393 w 2394934"/>
              <a:gd name="connsiteY7-402" fmla="*/ 1026114 h 1368152"/>
              <a:gd name="connsiteX8-403" fmla="*/ 1248192 w 2394934"/>
              <a:gd name="connsiteY8-404" fmla="*/ 831314 h 1368152"/>
              <a:gd name="connsiteX9-405" fmla="*/ 757853 w 2394934"/>
              <a:gd name="connsiteY9-406" fmla="*/ 1026114 h 1368152"/>
              <a:gd name="connsiteX10-407" fmla="*/ 0 w 2394934"/>
              <a:gd name="connsiteY10-408" fmla="*/ 1090716 h 1368152"/>
              <a:gd name="connsiteX0-409" fmla="*/ 0 w 2394934"/>
              <a:gd name="connsiteY0-410" fmla="*/ 1090716 h 1431795"/>
              <a:gd name="connsiteX1-411" fmla="*/ 1237259 w 2394934"/>
              <a:gd name="connsiteY1-412" fmla="*/ 299340 h 1431795"/>
              <a:gd name="connsiteX2-413" fmla="*/ 1439514 w 2394934"/>
              <a:gd name="connsiteY2-414" fmla="*/ 324527 h 1431795"/>
              <a:gd name="connsiteX3-415" fmla="*/ 1722393 w 2394934"/>
              <a:gd name="connsiteY3-416" fmla="*/ 342038 h 1431795"/>
              <a:gd name="connsiteX4-417" fmla="*/ 1722393 w 2394934"/>
              <a:gd name="connsiteY4-418" fmla="*/ 0 h 1431795"/>
              <a:gd name="connsiteX5-419" fmla="*/ 2394934 w 2394934"/>
              <a:gd name="connsiteY5-420" fmla="*/ 684076 h 1431795"/>
              <a:gd name="connsiteX6-421" fmla="*/ 1722393 w 2394934"/>
              <a:gd name="connsiteY6-422" fmla="*/ 1368152 h 1431795"/>
              <a:gd name="connsiteX7-423" fmla="*/ 1722393 w 2394934"/>
              <a:gd name="connsiteY7-424" fmla="*/ 1026114 h 1431795"/>
              <a:gd name="connsiteX8-425" fmla="*/ 1248192 w 2394934"/>
              <a:gd name="connsiteY8-426" fmla="*/ 831314 h 1431795"/>
              <a:gd name="connsiteX9-427" fmla="*/ 828410 w 2394934"/>
              <a:gd name="connsiteY9-428" fmla="*/ 1431795 h 1431795"/>
              <a:gd name="connsiteX10-429" fmla="*/ 0 w 2394934"/>
              <a:gd name="connsiteY10-430" fmla="*/ 1090716 h 1431795"/>
              <a:gd name="connsiteX0-431" fmla="*/ 0 w 2236181"/>
              <a:gd name="connsiteY0-432" fmla="*/ 1337652 h 1431795"/>
              <a:gd name="connsiteX1-433" fmla="*/ 1078506 w 2236181"/>
              <a:gd name="connsiteY1-434" fmla="*/ 299340 h 1431795"/>
              <a:gd name="connsiteX2-435" fmla="*/ 1280761 w 2236181"/>
              <a:gd name="connsiteY2-436" fmla="*/ 324527 h 1431795"/>
              <a:gd name="connsiteX3-437" fmla="*/ 1563640 w 2236181"/>
              <a:gd name="connsiteY3-438" fmla="*/ 342038 h 1431795"/>
              <a:gd name="connsiteX4-439" fmla="*/ 1563640 w 2236181"/>
              <a:gd name="connsiteY4-440" fmla="*/ 0 h 1431795"/>
              <a:gd name="connsiteX5-441" fmla="*/ 2236181 w 2236181"/>
              <a:gd name="connsiteY5-442" fmla="*/ 684076 h 1431795"/>
              <a:gd name="connsiteX6-443" fmla="*/ 1563640 w 2236181"/>
              <a:gd name="connsiteY6-444" fmla="*/ 1368152 h 1431795"/>
              <a:gd name="connsiteX7-445" fmla="*/ 1563640 w 2236181"/>
              <a:gd name="connsiteY7-446" fmla="*/ 1026114 h 1431795"/>
              <a:gd name="connsiteX8-447" fmla="*/ 1089439 w 2236181"/>
              <a:gd name="connsiteY8-448" fmla="*/ 831314 h 1431795"/>
              <a:gd name="connsiteX9-449" fmla="*/ 669657 w 2236181"/>
              <a:gd name="connsiteY9-450" fmla="*/ 1431795 h 1431795"/>
              <a:gd name="connsiteX10-451" fmla="*/ 0 w 2236181"/>
              <a:gd name="connsiteY10-452" fmla="*/ 1337652 h 1431795"/>
              <a:gd name="connsiteX0-453" fmla="*/ 0 w 2130345"/>
              <a:gd name="connsiteY0-454" fmla="*/ 1372929 h 1431795"/>
              <a:gd name="connsiteX1-455" fmla="*/ 972670 w 2130345"/>
              <a:gd name="connsiteY1-456" fmla="*/ 299340 h 1431795"/>
              <a:gd name="connsiteX2-457" fmla="*/ 1174925 w 2130345"/>
              <a:gd name="connsiteY2-458" fmla="*/ 324527 h 1431795"/>
              <a:gd name="connsiteX3-459" fmla="*/ 1457804 w 2130345"/>
              <a:gd name="connsiteY3-460" fmla="*/ 342038 h 1431795"/>
              <a:gd name="connsiteX4-461" fmla="*/ 1457804 w 2130345"/>
              <a:gd name="connsiteY4-462" fmla="*/ 0 h 1431795"/>
              <a:gd name="connsiteX5-463" fmla="*/ 2130345 w 2130345"/>
              <a:gd name="connsiteY5-464" fmla="*/ 684076 h 1431795"/>
              <a:gd name="connsiteX6-465" fmla="*/ 1457804 w 2130345"/>
              <a:gd name="connsiteY6-466" fmla="*/ 1368152 h 1431795"/>
              <a:gd name="connsiteX7-467" fmla="*/ 1457804 w 2130345"/>
              <a:gd name="connsiteY7-468" fmla="*/ 1026114 h 1431795"/>
              <a:gd name="connsiteX8-469" fmla="*/ 983603 w 2130345"/>
              <a:gd name="connsiteY8-470" fmla="*/ 831314 h 1431795"/>
              <a:gd name="connsiteX9-471" fmla="*/ 563821 w 2130345"/>
              <a:gd name="connsiteY9-472" fmla="*/ 1431795 h 1431795"/>
              <a:gd name="connsiteX10-473" fmla="*/ 0 w 2130345"/>
              <a:gd name="connsiteY10-474" fmla="*/ 1372929 h 1431795"/>
              <a:gd name="connsiteX0-475" fmla="*/ 2260 w 2132605"/>
              <a:gd name="connsiteY0-476" fmla="*/ 1372929 h 1431795"/>
              <a:gd name="connsiteX1-477" fmla="*/ 974930 w 2132605"/>
              <a:gd name="connsiteY1-478" fmla="*/ 299340 h 1431795"/>
              <a:gd name="connsiteX2-479" fmla="*/ 1177185 w 2132605"/>
              <a:gd name="connsiteY2-480" fmla="*/ 324527 h 1431795"/>
              <a:gd name="connsiteX3-481" fmla="*/ 1460064 w 2132605"/>
              <a:gd name="connsiteY3-482" fmla="*/ 342038 h 1431795"/>
              <a:gd name="connsiteX4-483" fmla="*/ 1460064 w 2132605"/>
              <a:gd name="connsiteY4-484" fmla="*/ 0 h 1431795"/>
              <a:gd name="connsiteX5-485" fmla="*/ 2132605 w 2132605"/>
              <a:gd name="connsiteY5-486" fmla="*/ 684076 h 1431795"/>
              <a:gd name="connsiteX6-487" fmla="*/ 1460064 w 2132605"/>
              <a:gd name="connsiteY6-488" fmla="*/ 1368152 h 1431795"/>
              <a:gd name="connsiteX7-489" fmla="*/ 1460064 w 2132605"/>
              <a:gd name="connsiteY7-490" fmla="*/ 1026114 h 1431795"/>
              <a:gd name="connsiteX8-491" fmla="*/ 985863 w 2132605"/>
              <a:gd name="connsiteY8-492" fmla="*/ 831314 h 1431795"/>
              <a:gd name="connsiteX9-493" fmla="*/ 566081 w 2132605"/>
              <a:gd name="connsiteY9-494" fmla="*/ 1431795 h 1431795"/>
              <a:gd name="connsiteX10-495" fmla="*/ 2260 w 2132605"/>
              <a:gd name="connsiteY10-496" fmla="*/ 1372929 h 1431795"/>
              <a:gd name="connsiteX0-497" fmla="*/ 0 w 2130345"/>
              <a:gd name="connsiteY0-498" fmla="*/ 1372929 h 1431795"/>
              <a:gd name="connsiteX1-499" fmla="*/ 972670 w 2130345"/>
              <a:gd name="connsiteY1-500" fmla="*/ 299340 h 1431795"/>
              <a:gd name="connsiteX2-501" fmla="*/ 1174925 w 2130345"/>
              <a:gd name="connsiteY2-502" fmla="*/ 324527 h 1431795"/>
              <a:gd name="connsiteX3-503" fmla="*/ 1457804 w 2130345"/>
              <a:gd name="connsiteY3-504" fmla="*/ 342038 h 1431795"/>
              <a:gd name="connsiteX4-505" fmla="*/ 1457804 w 2130345"/>
              <a:gd name="connsiteY4-506" fmla="*/ 0 h 1431795"/>
              <a:gd name="connsiteX5-507" fmla="*/ 2130345 w 2130345"/>
              <a:gd name="connsiteY5-508" fmla="*/ 684076 h 1431795"/>
              <a:gd name="connsiteX6-509" fmla="*/ 1457804 w 2130345"/>
              <a:gd name="connsiteY6-510" fmla="*/ 1368152 h 1431795"/>
              <a:gd name="connsiteX7-511" fmla="*/ 1457804 w 2130345"/>
              <a:gd name="connsiteY7-512" fmla="*/ 1026114 h 1431795"/>
              <a:gd name="connsiteX8-513" fmla="*/ 983603 w 2130345"/>
              <a:gd name="connsiteY8-514" fmla="*/ 831314 h 1431795"/>
              <a:gd name="connsiteX9-515" fmla="*/ 563821 w 2130345"/>
              <a:gd name="connsiteY9-516" fmla="*/ 1431795 h 1431795"/>
              <a:gd name="connsiteX10-517" fmla="*/ 0 w 2130345"/>
              <a:gd name="connsiteY10-518" fmla="*/ 1372929 h 1431795"/>
              <a:gd name="connsiteX0-519" fmla="*/ 0 w 2024510"/>
              <a:gd name="connsiteY0-520" fmla="*/ 1337653 h 1431795"/>
              <a:gd name="connsiteX1-521" fmla="*/ 866835 w 2024510"/>
              <a:gd name="connsiteY1-522" fmla="*/ 299340 h 1431795"/>
              <a:gd name="connsiteX2-523" fmla="*/ 1069090 w 2024510"/>
              <a:gd name="connsiteY2-524" fmla="*/ 324527 h 1431795"/>
              <a:gd name="connsiteX3-525" fmla="*/ 1351969 w 2024510"/>
              <a:gd name="connsiteY3-526" fmla="*/ 342038 h 1431795"/>
              <a:gd name="connsiteX4-527" fmla="*/ 1351969 w 2024510"/>
              <a:gd name="connsiteY4-528" fmla="*/ 0 h 1431795"/>
              <a:gd name="connsiteX5-529" fmla="*/ 2024510 w 2024510"/>
              <a:gd name="connsiteY5-530" fmla="*/ 684076 h 1431795"/>
              <a:gd name="connsiteX6-531" fmla="*/ 1351969 w 2024510"/>
              <a:gd name="connsiteY6-532" fmla="*/ 1368152 h 1431795"/>
              <a:gd name="connsiteX7-533" fmla="*/ 1351969 w 2024510"/>
              <a:gd name="connsiteY7-534" fmla="*/ 1026114 h 1431795"/>
              <a:gd name="connsiteX8-535" fmla="*/ 877768 w 2024510"/>
              <a:gd name="connsiteY8-536" fmla="*/ 831314 h 1431795"/>
              <a:gd name="connsiteX9-537" fmla="*/ 457986 w 2024510"/>
              <a:gd name="connsiteY9-538" fmla="*/ 1431795 h 1431795"/>
              <a:gd name="connsiteX10-539" fmla="*/ 0 w 2024510"/>
              <a:gd name="connsiteY10-540" fmla="*/ 1337653 h 1431795"/>
              <a:gd name="connsiteX0-541" fmla="*/ 0 w 2024510"/>
              <a:gd name="connsiteY0-542" fmla="*/ 1337653 h 1431795"/>
              <a:gd name="connsiteX1-543" fmla="*/ 866835 w 2024510"/>
              <a:gd name="connsiteY1-544" fmla="*/ 299340 h 1431795"/>
              <a:gd name="connsiteX2-545" fmla="*/ 1069090 w 2024510"/>
              <a:gd name="connsiteY2-546" fmla="*/ 324527 h 1431795"/>
              <a:gd name="connsiteX3-547" fmla="*/ 1351969 w 2024510"/>
              <a:gd name="connsiteY3-548" fmla="*/ 342038 h 1431795"/>
              <a:gd name="connsiteX4-549" fmla="*/ 1351969 w 2024510"/>
              <a:gd name="connsiteY4-550" fmla="*/ 0 h 1431795"/>
              <a:gd name="connsiteX5-551" fmla="*/ 2024510 w 2024510"/>
              <a:gd name="connsiteY5-552" fmla="*/ 684076 h 1431795"/>
              <a:gd name="connsiteX6-553" fmla="*/ 1351969 w 2024510"/>
              <a:gd name="connsiteY6-554" fmla="*/ 1368152 h 1431795"/>
              <a:gd name="connsiteX7-555" fmla="*/ 1351969 w 2024510"/>
              <a:gd name="connsiteY7-556" fmla="*/ 1026114 h 1431795"/>
              <a:gd name="connsiteX8-557" fmla="*/ 877768 w 2024510"/>
              <a:gd name="connsiteY8-558" fmla="*/ 831314 h 1431795"/>
              <a:gd name="connsiteX9-559" fmla="*/ 457986 w 2024510"/>
              <a:gd name="connsiteY9-560" fmla="*/ 1431795 h 1431795"/>
              <a:gd name="connsiteX10-561" fmla="*/ 0 w 2024510"/>
              <a:gd name="connsiteY10-562" fmla="*/ 1337653 h 1431795"/>
              <a:gd name="connsiteX0-563" fmla="*/ 0 w 2024510"/>
              <a:gd name="connsiteY0-564" fmla="*/ 1337653 h 1378880"/>
              <a:gd name="connsiteX1-565" fmla="*/ 866835 w 2024510"/>
              <a:gd name="connsiteY1-566" fmla="*/ 299340 h 1378880"/>
              <a:gd name="connsiteX2-567" fmla="*/ 1069090 w 2024510"/>
              <a:gd name="connsiteY2-568" fmla="*/ 324527 h 1378880"/>
              <a:gd name="connsiteX3-569" fmla="*/ 1351969 w 2024510"/>
              <a:gd name="connsiteY3-570" fmla="*/ 342038 h 1378880"/>
              <a:gd name="connsiteX4-571" fmla="*/ 1351969 w 2024510"/>
              <a:gd name="connsiteY4-572" fmla="*/ 0 h 1378880"/>
              <a:gd name="connsiteX5-573" fmla="*/ 2024510 w 2024510"/>
              <a:gd name="connsiteY5-574" fmla="*/ 684076 h 1378880"/>
              <a:gd name="connsiteX6-575" fmla="*/ 1351969 w 2024510"/>
              <a:gd name="connsiteY6-576" fmla="*/ 1368152 h 1378880"/>
              <a:gd name="connsiteX7-577" fmla="*/ 1351969 w 2024510"/>
              <a:gd name="connsiteY7-578" fmla="*/ 1026114 h 1378880"/>
              <a:gd name="connsiteX8-579" fmla="*/ 877768 w 2024510"/>
              <a:gd name="connsiteY8-580" fmla="*/ 831314 h 1378880"/>
              <a:gd name="connsiteX9-581" fmla="*/ 493265 w 2024510"/>
              <a:gd name="connsiteY9-582" fmla="*/ 1378880 h 1378880"/>
              <a:gd name="connsiteX10-583" fmla="*/ 0 w 2024510"/>
              <a:gd name="connsiteY10-584" fmla="*/ 1337653 h 1378880"/>
              <a:gd name="connsiteX0-585" fmla="*/ 0 w 2024510"/>
              <a:gd name="connsiteY0-586" fmla="*/ 1337653 h 1378880"/>
              <a:gd name="connsiteX1-587" fmla="*/ 866835 w 2024510"/>
              <a:gd name="connsiteY1-588" fmla="*/ 299340 h 1378880"/>
              <a:gd name="connsiteX2-589" fmla="*/ 1069090 w 2024510"/>
              <a:gd name="connsiteY2-590" fmla="*/ 324527 h 1378880"/>
              <a:gd name="connsiteX3-591" fmla="*/ 1351969 w 2024510"/>
              <a:gd name="connsiteY3-592" fmla="*/ 342038 h 1378880"/>
              <a:gd name="connsiteX4-593" fmla="*/ 1351969 w 2024510"/>
              <a:gd name="connsiteY4-594" fmla="*/ 0 h 1378880"/>
              <a:gd name="connsiteX5-595" fmla="*/ 2024510 w 2024510"/>
              <a:gd name="connsiteY5-596" fmla="*/ 684076 h 1378880"/>
              <a:gd name="connsiteX6-597" fmla="*/ 1351969 w 2024510"/>
              <a:gd name="connsiteY6-598" fmla="*/ 1368152 h 1378880"/>
              <a:gd name="connsiteX7-599" fmla="*/ 1351969 w 2024510"/>
              <a:gd name="connsiteY7-600" fmla="*/ 1026114 h 1378880"/>
              <a:gd name="connsiteX8-601" fmla="*/ 877768 w 2024510"/>
              <a:gd name="connsiteY8-602" fmla="*/ 831314 h 1378880"/>
              <a:gd name="connsiteX9-603" fmla="*/ 493265 w 2024510"/>
              <a:gd name="connsiteY9-604" fmla="*/ 1378880 h 1378880"/>
              <a:gd name="connsiteX10-605" fmla="*/ 0 w 2024510"/>
              <a:gd name="connsiteY10-606" fmla="*/ 1337653 h 1378880"/>
              <a:gd name="connsiteX0-607" fmla="*/ 0 w 2024510"/>
              <a:gd name="connsiteY0-608" fmla="*/ 1337653 h 1378880"/>
              <a:gd name="connsiteX1-609" fmla="*/ 866835 w 2024510"/>
              <a:gd name="connsiteY1-610" fmla="*/ 299340 h 1378880"/>
              <a:gd name="connsiteX2-611" fmla="*/ 1069090 w 2024510"/>
              <a:gd name="connsiteY2-612" fmla="*/ 324527 h 1378880"/>
              <a:gd name="connsiteX3-613" fmla="*/ 1351969 w 2024510"/>
              <a:gd name="connsiteY3-614" fmla="*/ 342038 h 1378880"/>
              <a:gd name="connsiteX4-615" fmla="*/ 1351969 w 2024510"/>
              <a:gd name="connsiteY4-616" fmla="*/ 0 h 1378880"/>
              <a:gd name="connsiteX5-617" fmla="*/ 2024510 w 2024510"/>
              <a:gd name="connsiteY5-618" fmla="*/ 684076 h 1378880"/>
              <a:gd name="connsiteX6-619" fmla="*/ 1351969 w 2024510"/>
              <a:gd name="connsiteY6-620" fmla="*/ 1368152 h 1378880"/>
              <a:gd name="connsiteX7-621" fmla="*/ 1351969 w 2024510"/>
              <a:gd name="connsiteY7-622" fmla="*/ 1026114 h 1378880"/>
              <a:gd name="connsiteX8-623" fmla="*/ 877768 w 2024510"/>
              <a:gd name="connsiteY8-624" fmla="*/ 831314 h 1378880"/>
              <a:gd name="connsiteX9-625" fmla="*/ 493265 w 2024510"/>
              <a:gd name="connsiteY9-626" fmla="*/ 1378880 h 1378880"/>
              <a:gd name="connsiteX10-627" fmla="*/ 0 w 2024510"/>
              <a:gd name="connsiteY10-628" fmla="*/ 1337653 h 1378880"/>
              <a:gd name="connsiteX0-629" fmla="*/ 0 w 2024510"/>
              <a:gd name="connsiteY0-630" fmla="*/ 1337653 h 1378880"/>
              <a:gd name="connsiteX1-631" fmla="*/ 866835 w 2024510"/>
              <a:gd name="connsiteY1-632" fmla="*/ 299340 h 1378880"/>
              <a:gd name="connsiteX2-633" fmla="*/ 1069090 w 2024510"/>
              <a:gd name="connsiteY2-634" fmla="*/ 324527 h 1378880"/>
              <a:gd name="connsiteX3-635" fmla="*/ 1351969 w 2024510"/>
              <a:gd name="connsiteY3-636" fmla="*/ 342038 h 1378880"/>
              <a:gd name="connsiteX4-637" fmla="*/ 1351969 w 2024510"/>
              <a:gd name="connsiteY4-638" fmla="*/ 0 h 1378880"/>
              <a:gd name="connsiteX5-639" fmla="*/ 2024510 w 2024510"/>
              <a:gd name="connsiteY5-640" fmla="*/ 684076 h 1378880"/>
              <a:gd name="connsiteX6-641" fmla="*/ 1351969 w 2024510"/>
              <a:gd name="connsiteY6-642" fmla="*/ 1368152 h 1378880"/>
              <a:gd name="connsiteX7-643" fmla="*/ 1351969 w 2024510"/>
              <a:gd name="connsiteY7-644" fmla="*/ 1026114 h 1378880"/>
              <a:gd name="connsiteX8-645" fmla="*/ 877768 w 2024510"/>
              <a:gd name="connsiteY8-646" fmla="*/ 831314 h 1378880"/>
              <a:gd name="connsiteX9-647" fmla="*/ 493265 w 2024510"/>
              <a:gd name="connsiteY9-648" fmla="*/ 1378880 h 1378880"/>
              <a:gd name="connsiteX10-649" fmla="*/ 0 w 2024510"/>
              <a:gd name="connsiteY10-650" fmla="*/ 1337653 h 1378880"/>
              <a:gd name="connsiteX0-651" fmla="*/ 0 w 2024510"/>
              <a:gd name="connsiteY0-652" fmla="*/ 1337653 h 1396519"/>
              <a:gd name="connsiteX1-653" fmla="*/ 866835 w 2024510"/>
              <a:gd name="connsiteY1-654" fmla="*/ 299340 h 1396519"/>
              <a:gd name="connsiteX2-655" fmla="*/ 1069090 w 2024510"/>
              <a:gd name="connsiteY2-656" fmla="*/ 324527 h 1396519"/>
              <a:gd name="connsiteX3-657" fmla="*/ 1351969 w 2024510"/>
              <a:gd name="connsiteY3-658" fmla="*/ 342038 h 1396519"/>
              <a:gd name="connsiteX4-659" fmla="*/ 1351969 w 2024510"/>
              <a:gd name="connsiteY4-660" fmla="*/ 0 h 1396519"/>
              <a:gd name="connsiteX5-661" fmla="*/ 2024510 w 2024510"/>
              <a:gd name="connsiteY5-662" fmla="*/ 684076 h 1396519"/>
              <a:gd name="connsiteX6-663" fmla="*/ 1351969 w 2024510"/>
              <a:gd name="connsiteY6-664" fmla="*/ 1368152 h 1396519"/>
              <a:gd name="connsiteX7-665" fmla="*/ 1351969 w 2024510"/>
              <a:gd name="connsiteY7-666" fmla="*/ 1026114 h 1396519"/>
              <a:gd name="connsiteX8-667" fmla="*/ 877768 w 2024510"/>
              <a:gd name="connsiteY8-668" fmla="*/ 831314 h 1396519"/>
              <a:gd name="connsiteX9-669" fmla="*/ 599100 w 2024510"/>
              <a:gd name="connsiteY9-670" fmla="*/ 1396519 h 1396519"/>
              <a:gd name="connsiteX10-671" fmla="*/ 0 w 2024510"/>
              <a:gd name="connsiteY10-672" fmla="*/ 1337653 h 1396519"/>
              <a:gd name="connsiteX0-673" fmla="*/ 0 w 2024510"/>
              <a:gd name="connsiteY0-674" fmla="*/ 1337653 h 1396519"/>
              <a:gd name="connsiteX1-675" fmla="*/ 866835 w 2024510"/>
              <a:gd name="connsiteY1-676" fmla="*/ 299340 h 1396519"/>
              <a:gd name="connsiteX2-677" fmla="*/ 1069090 w 2024510"/>
              <a:gd name="connsiteY2-678" fmla="*/ 324527 h 1396519"/>
              <a:gd name="connsiteX3-679" fmla="*/ 1351969 w 2024510"/>
              <a:gd name="connsiteY3-680" fmla="*/ 342038 h 1396519"/>
              <a:gd name="connsiteX4-681" fmla="*/ 1351969 w 2024510"/>
              <a:gd name="connsiteY4-682" fmla="*/ 0 h 1396519"/>
              <a:gd name="connsiteX5-683" fmla="*/ 2024510 w 2024510"/>
              <a:gd name="connsiteY5-684" fmla="*/ 684076 h 1396519"/>
              <a:gd name="connsiteX6-685" fmla="*/ 1351969 w 2024510"/>
              <a:gd name="connsiteY6-686" fmla="*/ 1368152 h 1396519"/>
              <a:gd name="connsiteX7-687" fmla="*/ 1351969 w 2024510"/>
              <a:gd name="connsiteY7-688" fmla="*/ 1026114 h 1396519"/>
              <a:gd name="connsiteX8-689" fmla="*/ 877768 w 2024510"/>
              <a:gd name="connsiteY8-690" fmla="*/ 831314 h 1396519"/>
              <a:gd name="connsiteX9-691" fmla="*/ 599100 w 2024510"/>
              <a:gd name="connsiteY9-692" fmla="*/ 1396519 h 1396519"/>
              <a:gd name="connsiteX10-693" fmla="*/ 0 w 2024510"/>
              <a:gd name="connsiteY10-694" fmla="*/ 1337653 h 1396519"/>
              <a:gd name="connsiteX0-695" fmla="*/ 0 w 2024510"/>
              <a:gd name="connsiteY0-696" fmla="*/ 1337653 h 1396519"/>
              <a:gd name="connsiteX1-697" fmla="*/ 866835 w 2024510"/>
              <a:gd name="connsiteY1-698" fmla="*/ 299340 h 1396519"/>
              <a:gd name="connsiteX2-699" fmla="*/ 1069090 w 2024510"/>
              <a:gd name="connsiteY2-700" fmla="*/ 324527 h 1396519"/>
              <a:gd name="connsiteX3-701" fmla="*/ 1351969 w 2024510"/>
              <a:gd name="connsiteY3-702" fmla="*/ 342038 h 1396519"/>
              <a:gd name="connsiteX4-703" fmla="*/ 1351969 w 2024510"/>
              <a:gd name="connsiteY4-704" fmla="*/ 0 h 1396519"/>
              <a:gd name="connsiteX5-705" fmla="*/ 2024510 w 2024510"/>
              <a:gd name="connsiteY5-706" fmla="*/ 684076 h 1396519"/>
              <a:gd name="connsiteX6-707" fmla="*/ 1351969 w 2024510"/>
              <a:gd name="connsiteY6-708" fmla="*/ 1368152 h 1396519"/>
              <a:gd name="connsiteX7-709" fmla="*/ 1351969 w 2024510"/>
              <a:gd name="connsiteY7-710" fmla="*/ 1026114 h 1396519"/>
              <a:gd name="connsiteX8-711" fmla="*/ 877768 w 2024510"/>
              <a:gd name="connsiteY8-712" fmla="*/ 831314 h 1396519"/>
              <a:gd name="connsiteX9-713" fmla="*/ 599100 w 2024510"/>
              <a:gd name="connsiteY9-714" fmla="*/ 1396519 h 1396519"/>
              <a:gd name="connsiteX10-715" fmla="*/ 0 w 2024510"/>
              <a:gd name="connsiteY10-716" fmla="*/ 1337653 h 1396519"/>
              <a:gd name="connsiteX0-717" fmla="*/ 0 w 2006871"/>
              <a:gd name="connsiteY0-718" fmla="*/ 1461122 h 1461122"/>
              <a:gd name="connsiteX1-719" fmla="*/ 849196 w 2006871"/>
              <a:gd name="connsiteY1-720" fmla="*/ 299340 h 1461122"/>
              <a:gd name="connsiteX2-721" fmla="*/ 1051451 w 2006871"/>
              <a:gd name="connsiteY2-722" fmla="*/ 324527 h 1461122"/>
              <a:gd name="connsiteX3-723" fmla="*/ 1334330 w 2006871"/>
              <a:gd name="connsiteY3-724" fmla="*/ 342038 h 1461122"/>
              <a:gd name="connsiteX4-725" fmla="*/ 1334330 w 2006871"/>
              <a:gd name="connsiteY4-726" fmla="*/ 0 h 1461122"/>
              <a:gd name="connsiteX5-727" fmla="*/ 2006871 w 2006871"/>
              <a:gd name="connsiteY5-728" fmla="*/ 684076 h 1461122"/>
              <a:gd name="connsiteX6-729" fmla="*/ 1334330 w 2006871"/>
              <a:gd name="connsiteY6-730" fmla="*/ 1368152 h 1461122"/>
              <a:gd name="connsiteX7-731" fmla="*/ 1334330 w 2006871"/>
              <a:gd name="connsiteY7-732" fmla="*/ 1026114 h 1461122"/>
              <a:gd name="connsiteX8-733" fmla="*/ 860129 w 2006871"/>
              <a:gd name="connsiteY8-734" fmla="*/ 831314 h 1461122"/>
              <a:gd name="connsiteX9-735" fmla="*/ 581461 w 2006871"/>
              <a:gd name="connsiteY9-736" fmla="*/ 1396519 h 1461122"/>
              <a:gd name="connsiteX10-737" fmla="*/ 0 w 2006871"/>
              <a:gd name="connsiteY10-738" fmla="*/ 1461122 h 1461122"/>
              <a:gd name="connsiteX0-739" fmla="*/ 0 w 2006871"/>
              <a:gd name="connsiteY0-740" fmla="*/ 1372930 h 1396519"/>
              <a:gd name="connsiteX1-741" fmla="*/ 849196 w 2006871"/>
              <a:gd name="connsiteY1-742" fmla="*/ 299340 h 1396519"/>
              <a:gd name="connsiteX2-743" fmla="*/ 1051451 w 2006871"/>
              <a:gd name="connsiteY2-744" fmla="*/ 324527 h 1396519"/>
              <a:gd name="connsiteX3-745" fmla="*/ 1334330 w 2006871"/>
              <a:gd name="connsiteY3-746" fmla="*/ 342038 h 1396519"/>
              <a:gd name="connsiteX4-747" fmla="*/ 1334330 w 2006871"/>
              <a:gd name="connsiteY4-748" fmla="*/ 0 h 1396519"/>
              <a:gd name="connsiteX5-749" fmla="*/ 2006871 w 2006871"/>
              <a:gd name="connsiteY5-750" fmla="*/ 684076 h 1396519"/>
              <a:gd name="connsiteX6-751" fmla="*/ 1334330 w 2006871"/>
              <a:gd name="connsiteY6-752" fmla="*/ 1368152 h 1396519"/>
              <a:gd name="connsiteX7-753" fmla="*/ 1334330 w 2006871"/>
              <a:gd name="connsiteY7-754" fmla="*/ 1026114 h 1396519"/>
              <a:gd name="connsiteX8-755" fmla="*/ 860129 w 2006871"/>
              <a:gd name="connsiteY8-756" fmla="*/ 831314 h 1396519"/>
              <a:gd name="connsiteX9-757" fmla="*/ 581461 w 2006871"/>
              <a:gd name="connsiteY9-758" fmla="*/ 1396519 h 1396519"/>
              <a:gd name="connsiteX10-759" fmla="*/ 0 w 2006871"/>
              <a:gd name="connsiteY10-760" fmla="*/ 1372930 h 1396519"/>
              <a:gd name="connsiteX0-761" fmla="*/ 0 w 2006871"/>
              <a:gd name="connsiteY0-762" fmla="*/ 1372930 h 1396519"/>
              <a:gd name="connsiteX1-763" fmla="*/ 849196 w 2006871"/>
              <a:gd name="connsiteY1-764" fmla="*/ 299340 h 1396519"/>
              <a:gd name="connsiteX2-765" fmla="*/ 1051451 w 2006871"/>
              <a:gd name="connsiteY2-766" fmla="*/ 324527 h 1396519"/>
              <a:gd name="connsiteX3-767" fmla="*/ 1334330 w 2006871"/>
              <a:gd name="connsiteY3-768" fmla="*/ 342038 h 1396519"/>
              <a:gd name="connsiteX4-769" fmla="*/ 1334330 w 2006871"/>
              <a:gd name="connsiteY4-770" fmla="*/ 0 h 1396519"/>
              <a:gd name="connsiteX5-771" fmla="*/ 2006871 w 2006871"/>
              <a:gd name="connsiteY5-772" fmla="*/ 684076 h 1396519"/>
              <a:gd name="connsiteX6-773" fmla="*/ 1334330 w 2006871"/>
              <a:gd name="connsiteY6-774" fmla="*/ 1368152 h 1396519"/>
              <a:gd name="connsiteX7-775" fmla="*/ 1334330 w 2006871"/>
              <a:gd name="connsiteY7-776" fmla="*/ 1026114 h 1396519"/>
              <a:gd name="connsiteX8-777" fmla="*/ 860129 w 2006871"/>
              <a:gd name="connsiteY8-778" fmla="*/ 831314 h 1396519"/>
              <a:gd name="connsiteX9-779" fmla="*/ 546182 w 2006871"/>
              <a:gd name="connsiteY9-780" fmla="*/ 1396519 h 1396519"/>
              <a:gd name="connsiteX10-781" fmla="*/ 0 w 2006871"/>
              <a:gd name="connsiteY10-782" fmla="*/ 1372930 h 1396519"/>
              <a:gd name="connsiteX0-783" fmla="*/ 0 w 2006871"/>
              <a:gd name="connsiteY0-784" fmla="*/ 1372930 h 1396519"/>
              <a:gd name="connsiteX1-785" fmla="*/ 655165 w 2006871"/>
              <a:gd name="connsiteY1-786" fmla="*/ 316978 h 1396519"/>
              <a:gd name="connsiteX2-787" fmla="*/ 1051451 w 2006871"/>
              <a:gd name="connsiteY2-788" fmla="*/ 324527 h 1396519"/>
              <a:gd name="connsiteX3-789" fmla="*/ 1334330 w 2006871"/>
              <a:gd name="connsiteY3-790" fmla="*/ 342038 h 1396519"/>
              <a:gd name="connsiteX4-791" fmla="*/ 1334330 w 2006871"/>
              <a:gd name="connsiteY4-792" fmla="*/ 0 h 1396519"/>
              <a:gd name="connsiteX5-793" fmla="*/ 2006871 w 2006871"/>
              <a:gd name="connsiteY5-794" fmla="*/ 684076 h 1396519"/>
              <a:gd name="connsiteX6-795" fmla="*/ 1334330 w 2006871"/>
              <a:gd name="connsiteY6-796" fmla="*/ 1368152 h 1396519"/>
              <a:gd name="connsiteX7-797" fmla="*/ 1334330 w 2006871"/>
              <a:gd name="connsiteY7-798" fmla="*/ 1026114 h 1396519"/>
              <a:gd name="connsiteX8-799" fmla="*/ 860129 w 2006871"/>
              <a:gd name="connsiteY8-800" fmla="*/ 831314 h 1396519"/>
              <a:gd name="connsiteX9-801" fmla="*/ 546182 w 2006871"/>
              <a:gd name="connsiteY9-802" fmla="*/ 1396519 h 1396519"/>
              <a:gd name="connsiteX10-803" fmla="*/ 0 w 2006871"/>
              <a:gd name="connsiteY10-804" fmla="*/ 1372930 h 13965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53" y="connsiteY9-54"/>
              </a:cxn>
              <a:cxn ang="0">
                <a:pos x="connsiteX10-275" y="connsiteY10-276"/>
              </a:cxn>
            </a:cxnLst>
            <a:rect l="l" t="t" r="r" b="b"/>
            <a:pathLst>
              <a:path w="2006871" h="1396519">
                <a:moveTo>
                  <a:pt x="0" y="1372930"/>
                </a:moveTo>
                <a:cubicBezTo>
                  <a:pt x="21104" y="934312"/>
                  <a:pt x="-46314" y="350605"/>
                  <a:pt x="655165" y="316978"/>
                </a:cubicBezTo>
                <a:cubicBezTo>
                  <a:pt x="721632" y="318628"/>
                  <a:pt x="947077" y="317411"/>
                  <a:pt x="1051451" y="324527"/>
                </a:cubicBezTo>
                <a:lnTo>
                  <a:pt x="1334330" y="342038"/>
                </a:lnTo>
                <a:lnTo>
                  <a:pt x="1334330" y="0"/>
                </a:lnTo>
                <a:cubicBezTo>
                  <a:pt x="1558510" y="228025"/>
                  <a:pt x="1673048" y="373823"/>
                  <a:pt x="2006871" y="684076"/>
                </a:cubicBezTo>
                <a:cubicBezTo>
                  <a:pt x="1782691" y="912101"/>
                  <a:pt x="1649878" y="1021354"/>
                  <a:pt x="1334330" y="1368152"/>
                </a:cubicBezTo>
                <a:lnTo>
                  <a:pt x="1334330" y="1026114"/>
                </a:lnTo>
                <a:cubicBezTo>
                  <a:pt x="1329982" y="877571"/>
                  <a:pt x="1393653" y="874027"/>
                  <a:pt x="860129" y="831314"/>
                </a:cubicBezTo>
                <a:cubicBezTo>
                  <a:pt x="396817" y="878609"/>
                  <a:pt x="586153" y="1208118"/>
                  <a:pt x="546182" y="1396519"/>
                </a:cubicBezTo>
                <a:lnTo>
                  <a:pt x="0" y="1372930"/>
                </a:lnTo>
                <a:close/>
              </a:path>
            </a:pathLst>
          </a:custGeom>
          <a:solidFill>
            <a:schemeClr val="tx1"/>
          </a:solidFill>
          <a:ln>
            <a:noFill/>
          </a:ln>
          <a:effectLst>
            <a:outerShdw blurRad="38100" dist="38100" dir="8160000" algn="tl" rotWithShape="0">
              <a:srgbClr val="000000">
                <a:alpha val="40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2" name="Right Arrow 28"/>
          <p:cNvSpPr/>
          <p:nvPr userDrawn="1"/>
        </p:nvSpPr>
        <p:spPr bwMode="auto">
          <a:xfrm rot="5400000">
            <a:off x="20765026" y="5783868"/>
            <a:ext cx="1393806" cy="969906"/>
          </a:xfrm>
          <a:custGeom>
            <a:avLst/>
            <a:gdLst>
              <a:gd name="connsiteX0" fmla="*/ 0 w 1345083"/>
              <a:gd name="connsiteY0" fmla="*/ 342038 h 1368152"/>
              <a:gd name="connsiteX1" fmla="*/ 672542 w 1345083"/>
              <a:gd name="connsiteY1" fmla="*/ 342038 h 1368152"/>
              <a:gd name="connsiteX2" fmla="*/ 672542 w 1345083"/>
              <a:gd name="connsiteY2" fmla="*/ 0 h 1368152"/>
              <a:gd name="connsiteX3" fmla="*/ 1345083 w 1345083"/>
              <a:gd name="connsiteY3" fmla="*/ 684076 h 1368152"/>
              <a:gd name="connsiteX4" fmla="*/ 672542 w 1345083"/>
              <a:gd name="connsiteY4" fmla="*/ 1368152 h 1368152"/>
              <a:gd name="connsiteX5" fmla="*/ 672542 w 1345083"/>
              <a:gd name="connsiteY5" fmla="*/ 1026114 h 1368152"/>
              <a:gd name="connsiteX6" fmla="*/ 0 w 1345083"/>
              <a:gd name="connsiteY6" fmla="*/ 1026114 h 1368152"/>
              <a:gd name="connsiteX7" fmla="*/ 0 w 1345083"/>
              <a:gd name="connsiteY7" fmla="*/ 342038 h 1368152"/>
              <a:gd name="connsiteX0-1" fmla="*/ 0 w 1345083"/>
              <a:gd name="connsiteY0-2" fmla="*/ 342038 h 1368152"/>
              <a:gd name="connsiteX1-3" fmla="*/ 371390 w 1345083"/>
              <a:gd name="connsiteY1-4" fmla="*/ 415892 h 1368152"/>
              <a:gd name="connsiteX2-5" fmla="*/ 672542 w 1345083"/>
              <a:gd name="connsiteY2-6" fmla="*/ 342038 h 1368152"/>
              <a:gd name="connsiteX3-7" fmla="*/ 672542 w 1345083"/>
              <a:gd name="connsiteY3-8" fmla="*/ 0 h 1368152"/>
              <a:gd name="connsiteX4-9" fmla="*/ 1345083 w 1345083"/>
              <a:gd name="connsiteY4-10" fmla="*/ 684076 h 1368152"/>
              <a:gd name="connsiteX5-11" fmla="*/ 672542 w 1345083"/>
              <a:gd name="connsiteY5-12" fmla="*/ 1368152 h 1368152"/>
              <a:gd name="connsiteX6-13" fmla="*/ 672542 w 1345083"/>
              <a:gd name="connsiteY6-14" fmla="*/ 1026114 h 1368152"/>
              <a:gd name="connsiteX7-15" fmla="*/ 0 w 1345083"/>
              <a:gd name="connsiteY7-16" fmla="*/ 1026114 h 1368152"/>
              <a:gd name="connsiteX8" fmla="*/ 0 w 1345083"/>
              <a:gd name="connsiteY8" fmla="*/ 342038 h 1368152"/>
              <a:gd name="connsiteX0-17" fmla="*/ 0 w 1345083"/>
              <a:gd name="connsiteY0-18" fmla="*/ 342038 h 1368152"/>
              <a:gd name="connsiteX1-19" fmla="*/ 371390 w 1345083"/>
              <a:gd name="connsiteY1-20" fmla="*/ 415892 h 1368152"/>
              <a:gd name="connsiteX2-21" fmla="*/ 672542 w 1345083"/>
              <a:gd name="connsiteY2-22" fmla="*/ 342038 h 1368152"/>
              <a:gd name="connsiteX3-23" fmla="*/ 672542 w 1345083"/>
              <a:gd name="connsiteY3-24" fmla="*/ 0 h 1368152"/>
              <a:gd name="connsiteX4-25" fmla="*/ 1345083 w 1345083"/>
              <a:gd name="connsiteY4-26" fmla="*/ 684076 h 1368152"/>
              <a:gd name="connsiteX5-27" fmla="*/ 672542 w 1345083"/>
              <a:gd name="connsiteY5-28" fmla="*/ 1368152 h 1368152"/>
              <a:gd name="connsiteX6-29" fmla="*/ 672542 w 1345083"/>
              <a:gd name="connsiteY6-30" fmla="*/ 1026114 h 1368152"/>
              <a:gd name="connsiteX7-31" fmla="*/ 465468 w 1345083"/>
              <a:gd name="connsiteY7-32" fmla="*/ 980287 h 1368152"/>
              <a:gd name="connsiteX8-33" fmla="*/ 0 w 1345083"/>
              <a:gd name="connsiteY8-34" fmla="*/ 1026114 h 1368152"/>
              <a:gd name="connsiteX9" fmla="*/ 0 w 1345083"/>
              <a:gd name="connsiteY9" fmla="*/ 342038 h 1368152"/>
              <a:gd name="connsiteX0-35" fmla="*/ 0 w 1345083"/>
              <a:gd name="connsiteY0-36" fmla="*/ 342038 h 1368152"/>
              <a:gd name="connsiteX1-37" fmla="*/ 371390 w 1345083"/>
              <a:gd name="connsiteY1-38" fmla="*/ 415892 h 1368152"/>
              <a:gd name="connsiteX2-39" fmla="*/ 672542 w 1345083"/>
              <a:gd name="connsiteY2-40" fmla="*/ 342038 h 1368152"/>
              <a:gd name="connsiteX3-41" fmla="*/ 672542 w 1345083"/>
              <a:gd name="connsiteY3-42" fmla="*/ 0 h 1368152"/>
              <a:gd name="connsiteX4-43" fmla="*/ 1345083 w 1345083"/>
              <a:gd name="connsiteY4-44" fmla="*/ 684076 h 1368152"/>
              <a:gd name="connsiteX5-45" fmla="*/ 672542 w 1345083"/>
              <a:gd name="connsiteY5-46" fmla="*/ 1368152 h 1368152"/>
              <a:gd name="connsiteX6-47" fmla="*/ 672542 w 1345083"/>
              <a:gd name="connsiteY6-48" fmla="*/ 1026114 h 1368152"/>
              <a:gd name="connsiteX7-49" fmla="*/ 465468 w 1345083"/>
              <a:gd name="connsiteY7-50" fmla="*/ 980287 h 1368152"/>
              <a:gd name="connsiteX8-51" fmla="*/ 0 w 1345083"/>
              <a:gd name="connsiteY8-52" fmla="*/ 1026114 h 1368152"/>
              <a:gd name="connsiteX9-53" fmla="*/ 0 w 1345083"/>
              <a:gd name="connsiteY9-54" fmla="*/ 342038 h 1368152"/>
              <a:gd name="connsiteX0-55" fmla="*/ 0 w 1345083"/>
              <a:gd name="connsiteY0-56" fmla="*/ 342038 h 1368152"/>
              <a:gd name="connsiteX1-57" fmla="*/ 371390 w 1345083"/>
              <a:gd name="connsiteY1-58" fmla="*/ 415892 h 1368152"/>
              <a:gd name="connsiteX2-59" fmla="*/ 672542 w 1345083"/>
              <a:gd name="connsiteY2-60" fmla="*/ 342038 h 1368152"/>
              <a:gd name="connsiteX3-61" fmla="*/ 672542 w 1345083"/>
              <a:gd name="connsiteY3-62" fmla="*/ 0 h 1368152"/>
              <a:gd name="connsiteX4-63" fmla="*/ 1345083 w 1345083"/>
              <a:gd name="connsiteY4-64" fmla="*/ 684076 h 1368152"/>
              <a:gd name="connsiteX5-65" fmla="*/ 672542 w 1345083"/>
              <a:gd name="connsiteY5-66" fmla="*/ 1368152 h 1368152"/>
              <a:gd name="connsiteX6-67" fmla="*/ 672542 w 1345083"/>
              <a:gd name="connsiteY6-68" fmla="*/ 1026114 h 1368152"/>
              <a:gd name="connsiteX7-69" fmla="*/ 392373 w 1345083"/>
              <a:gd name="connsiteY7-70" fmla="*/ 1007697 h 1368152"/>
              <a:gd name="connsiteX8-71" fmla="*/ 0 w 1345083"/>
              <a:gd name="connsiteY8-72" fmla="*/ 1026114 h 1368152"/>
              <a:gd name="connsiteX9-73" fmla="*/ 0 w 1345083"/>
              <a:gd name="connsiteY9-74" fmla="*/ 342038 h 1368152"/>
              <a:gd name="connsiteX0-75" fmla="*/ 0 w 1345083"/>
              <a:gd name="connsiteY0-76" fmla="*/ 342038 h 1368152"/>
              <a:gd name="connsiteX1-77" fmla="*/ 389663 w 1345083"/>
              <a:gd name="connsiteY1-78" fmla="*/ 379346 h 1368152"/>
              <a:gd name="connsiteX2-79" fmla="*/ 672542 w 1345083"/>
              <a:gd name="connsiteY2-80" fmla="*/ 342038 h 1368152"/>
              <a:gd name="connsiteX3-81" fmla="*/ 672542 w 1345083"/>
              <a:gd name="connsiteY3-82" fmla="*/ 0 h 1368152"/>
              <a:gd name="connsiteX4-83" fmla="*/ 1345083 w 1345083"/>
              <a:gd name="connsiteY4-84" fmla="*/ 684076 h 1368152"/>
              <a:gd name="connsiteX5-85" fmla="*/ 672542 w 1345083"/>
              <a:gd name="connsiteY5-86" fmla="*/ 1368152 h 1368152"/>
              <a:gd name="connsiteX6-87" fmla="*/ 672542 w 1345083"/>
              <a:gd name="connsiteY6-88" fmla="*/ 1026114 h 1368152"/>
              <a:gd name="connsiteX7-89" fmla="*/ 392373 w 1345083"/>
              <a:gd name="connsiteY7-90" fmla="*/ 1007697 h 1368152"/>
              <a:gd name="connsiteX8-91" fmla="*/ 0 w 1345083"/>
              <a:gd name="connsiteY8-92" fmla="*/ 1026114 h 1368152"/>
              <a:gd name="connsiteX9-93" fmla="*/ 0 w 1345083"/>
              <a:gd name="connsiteY9-94" fmla="*/ 342038 h 1368152"/>
              <a:gd name="connsiteX0-95" fmla="*/ 0 w 1345083"/>
              <a:gd name="connsiteY0-96" fmla="*/ 342038 h 1368152"/>
              <a:gd name="connsiteX1-97" fmla="*/ 389663 w 1345083"/>
              <a:gd name="connsiteY1-98" fmla="*/ 379346 h 1368152"/>
              <a:gd name="connsiteX2-99" fmla="*/ 672542 w 1345083"/>
              <a:gd name="connsiteY2-100" fmla="*/ 342038 h 1368152"/>
              <a:gd name="connsiteX3-101" fmla="*/ 672542 w 1345083"/>
              <a:gd name="connsiteY3-102" fmla="*/ 0 h 1368152"/>
              <a:gd name="connsiteX4-103" fmla="*/ 1345083 w 1345083"/>
              <a:gd name="connsiteY4-104" fmla="*/ 684076 h 1368152"/>
              <a:gd name="connsiteX5-105" fmla="*/ 672542 w 1345083"/>
              <a:gd name="connsiteY5-106" fmla="*/ 1368152 h 1368152"/>
              <a:gd name="connsiteX6-107" fmla="*/ 672542 w 1345083"/>
              <a:gd name="connsiteY6-108" fmla="*/ 1026114 h 1368152"/>
              <a:gd name="connsiteX7-109" fmla="*/ 392373 w 1345083"/>
              <a:gd name="connsiteY7-110" fmla="*/ 1007697 h 1368152"/>
              <a:gd name="connsiteX8-111" fmla="*/ 0 w 1345083"/>
              <a:gd name="connsiteY8-112" fmla="*/ 1026114 h 1368152"/>
              <a:gd name="connsiteX9-113" fmla="*/ 0 w 1345083"/>
              <a:gd name="connsiteY9-114" fmla="*/ 342038 h 1368152"/>
              <a:gd name="connsiteX0-115" fmla="*/ 0 w 1345083"/>
              <a:gd name="connsiteY0-116" fmla="*/ 342038 h 1368152"/>
              <a:gd name="connsiteX1-117" fmla="*/ 389663 w 1345083"/>
              <a:gd name="connsiteY1-118" fmla="*/ 324527 h 1368152"/>
              <a:gd name="connsiteX2-119" fmla="*/ 672542 w 1345083"/>
              <a:gd name="connsiteY2-120" fmla="*/ 342038 h 1368152"/>
              <a:gd name="connsiteX3-121" fmla="*/ 672542 w 1345083"/>
              <a:gd name="connsiteY3-122" fmla="*/ 0 h 1368152"/>
              <a:gd name="connsiteX4-123" fmla="*/ 1345083 w 1345083"/>
              <a:gd name="connsiteY4-124" fmla="*/ 684076 h 1368152"/>
              <a:gd name="connsiteX5-125" fmla="*/ 672542 w 1345083"/>
              <a:gd name="connsiteY5-126" fmla="*/ 1368152 h 1368152"/>
              <a:gd name="connsiteX6-127" fmla="*/ 672542 w 1345083"/>
              <a:gd name="connsiteY6-128" fmla="*/ 1026114 h 1368152"/>
              <a:gd name="connsiteX7-129" fmla="*/ 392373 w 1345083"/>
              <a:gd name="connsiteY7-130" fmla="*/ 1007697 h 1368152"/>
              <a:gd name="connsiteX8-131" fmla="*/ 0 w 1345083"/>
              <a:gd name="connsiteY8-132" fmla="*/ 1026114 h 1368152"/>
              <a:gd name="connsiteX9-133" fmla="*/ 0 w 1345083"/>
              <a:gd name="connsiteY9-134" fmla="*/ 342038 h 1368152"/>
              <a:gd name="connsiteX0-135" fmla="*/ 0 w 1345083"/>
              <a:gd name="connsiteY0-136" fmla="*/ 342038 h 1368152"/>
              <a:gd name="connsiteX1-137" fmla="*/ 389663 w 1345083"/>
              <a:gd name="connsiteY1-138" fmla="*/ 324527 h 1368152"/>
              <a:gd name="connsiteX2-139" fmla="*/ 672542 w 1345083"/>
              <a:gd name="connsiteY2-140" fmla="*/ 342038 h 1368152"/>
              <a:gd name="connsiteX3-141" fmla="*/ 672542 w 1345083"/>
              <a:gd name="connsiteY3-142" fmla="*/ 0 h 1368152"/>
              <a:gd name="connsiteX4-143" fmla="*/ 1345083 w 1345083"/>
              <a:gd name="connsiteY4-144" fmla="*/ 684076 h 1368152"/>
              <a:gd name="connsiteX5-145" fmla="*/ 672542 w 1345083"/>
              <a:gd name="connsiteY5-146" fmla="*/ 1368152 h 1368152"/>
              <a:gd name="connsiteX6-147" fmla="*/ 672542 w 1345083"/>
              <a:gd name="connsiteY6-148" fmla="*/ 1026114 h 1368152"/>
              <a:gd name="connsiteX7-149" fmla="*/ 392373 w 1345083"/>
              <a:gd name="connsiteY7-150" fmla="*/ 1007697 h 1368152"/>
              <a:gd name="connsiteX8-151" fmla="*/ 0 w 1345083"/>
              <a:gd name="connsiteY8-152" fmla="*/ 1026114 h 1368152"/>
              <a:gd name="connsiteX9-153" fmla="*/ 0 w 1345083"/>
              <a:gd name="connsiteY9-154" fmla="*/ 342038 h 1368152"/>
              <a:gd name="connsiteX0-155" fmla="*/ 0 w 1354220"/>
              <a:gd name="connsiteY0-156" fmla="*/ 314629 h 1368152"/>
              <a:gd name="connsiteX1-157" fmla="*/ 398800 w 1354220"/>
              <a:gd name="connsiteY1-158" fmla="*/ 324527 h 1368152"/>
              <a:gd name="connsiteX2-159" fmla="*/ 681679 w 1354220"/>
              <a:gd name="connsiteY2-160" fmla="*/ 342038 h 1368152"/>
              <a:gd name="connsiteX3-161" fmla="*/ 681679 w 1354220"/>
              <a:gd name="connsiteY3-162" fmla="*/ 0 h 1368152"/>
              <a:gd name="connsiteX4-163" fmla="*/ 1354220 w 1354220"/>
              <a:gd name="connsiteY4-164" fmla="*/ 684076 h 1368152"/>
              <a:gd name="connsiteX5-165" fmla="*/ 681679 w 1354220"/>
              <a:gd name="connsiteY5-166" fmla="*/ 1368152 h 1368152"/>
              <a:gd name="connsiteX6-167" fmla="*/ 681679 w 1354220"/>
              <a:gd name="connsiteY6-168" fmla="*/ 1026114 h 1368152"/>
              <a:gd name="connsiteX7-169" fmla="*/ 401510 w 1354220"/>
              <a:gd name="connsiteY7-170" fmla="*/ 1007697 h 1368152"/>
              <a:gd name="connsiteX8-171" fmla="*/ 9137 w 1354220"/>
              <a:gd name="connsiteY8-172" fmla="*/ 1026114 h 1368152"/>
              <a:gd name="connsiteX9-173" fmla="*/ 0 w 1354220"/>
              <a:gd name="connsiteY9-174" fmla="*/ 314629 h 1368152"/>
              <a:gd name="connsiteX0-175" fmla="*/ 0 w 1354220"/>
              <a:gd name="connsiteY0-176" fmla="*/ 314629 h 1368152"/>
              <a:gd name="connsiteX1-177" fmla="*/ 398800 w 1354220"/>
              <a:gd name="connsiteY1-178" fmla="*/ 324527 h 1368152"/>
              <a:gd name="connsiteX2-179" fmla="*/ 681679 w 1354220"/>
              <a:gd name="connsiteY2-180" fmla="*/ 342038 h 1368152"/>
              <a:gd name="connsiteX3-181" fmla="*/ 681679 w 1354220"/>
              <a:gd name="connsiteY3-182" fmla="*/ 0 h 1368152"/>
              <a:gd name="connsiteX4-183" fmla="*/ 1354220 w 1354220"/>
              <a:gd name="connsiteY4-184" fmla="*/ 684076 h 1368152"/>
              <a:gd name="connsiteX5-185" fmla="*/ 681679 w 1354220"/>
              <a:gd name="connsiteY5-186" fmla="*/ 1368152 h 1368152"/>
              <a:gd name="connsiteX6-187" fmla="*/ 681679 w 1354220"/>
              <a:gd name="connsiteY6-188" fmla="*/ 1026114 h 1368152"/>
              <a:gd name="connsiteX7-189" fmla="*/ 401510 w 1354220"/>
              <a:gd name="connsiteY7-190" fmla="*/ 1007697 h 1368152"/>
              <a:gd name="connsiteX8-191" fmla="*/ 36548 w 1354220"/>
              <a:gd name="connsiteY8-192" fmla="*/ 1026114 h 1368152"/>
              <a:gd name="connsiteX9-193" fmla="*/ 0 w 1354220"/>
              <a:gd name="connsiteY9-194" fmla="*/ 314629 h 1368152"/>
              <a:gd name="connsiteX0-195" fmla="*/ 18273 w 1372493"/>
              <a:gd name="connsiteY0-196" fmla="*/ 314629 h 1368152"/>
              <a:gd name="connsiteX1-197" fmla="*/ 417073 w 1372493"/>
              <a:gd name="connsiteY1-198" fmla="*/ 324527 h 1368152"/>
              <a:gd name="connsiteX2-199" fmla="*/ 699952 w 1372493"/>
              <a:gd name="connsiteY2-200" fmla="*/ 342038 h 1368152"/>
              <a:gd name="connsiteX3-201" fmla="*/ 699952 w 1372493"/>
              <a:gd name="connsiteY3-202" fmla="*/ 0 h 1368152"/>
              <a:gd name="connsiteX4-203" fmla="*/ 1372493 w 1372493"/>
              <a:gd name="connsiteY4-204" fmla="*/ 684076 h 1368152"/>
              <a:gd name="connsiteX5-205" fmla="*/ 699952 w 1372493"/>
              <a:gd name="connsiteY5-206" fmla="*/ 1368152 h 1368152"/>
              <a:gd name="connsiteX6-207" fmla="*/ 699952 w 1372493"/>
              <a:gd name="connsiteY6-208" fmla="*/ 1026114 h 1368152"/>
              <a:gd name="connsiteX7-209" fmla="*/ 419783 w 1372493"/>
              <a:gd name="connsiteY7-210" fmla="*/ 1007697 h 1368152"/>
              <a:gd name="connsiteX8-211" fmla="*/ 0 w 1372493"/>
              <a:gd name="connsiteY8-212" fmla="*/ 1026114 h 1368152"/>
              <a:gd name="connsiteX9-213" fmla="*/ 18273 w 1372493"/>
              <a:gd name="connsiteY9-214" fmla="*/ 314629 h 1368152"/>
              <a:gd name="connsiteX0-215" fmla="*/ 282861 w 1637081"/>
              <a:gd name="connsiteY0-216" fmla="*/ 314629 h 1368152"/>
              <a:gd name="connsiteX1-217" fmla="*/ 681661 w 1637081"/>
              <a:gd name="connsiteY1-218" fmla="*/ 324527 h 1368152"/>
              <a:gd name="connsiteX2-219" fmla="*/ 964540 w 1637081"/>
              <a:gd name="connsiteY2-220" fmla="*/ 342038 h 1368152"/>
              <a:gd name="connsiteX3-221" fmla="*/ 964540 w 1637081"/>
              <a:gd name="connsiteY3-222" fmla="*/ 0 h 1368152"/>
              <a:gd name="connsiteX4-223" fmla="*/ 1637081 w 1637081"/>
              <a:gd name="connsiteY4-224" fmla="*/ 684076 h 1368152"/>
              <a:gd name="connsiteX5-225" fmla="*/ 964540 w 1637081"/>
              <a:gd name="connsiteY5-226" fmla="*/ 1368152 h 1368152"/>
              <a:gd name="connsiteX6-227" fmla="*/ 964540 w 1637081"/>
              <a:gd name="connsiteY6-228" fmla="*/ 1026114 h 1368152"/>
              <a:gd name="connsiteX7-229" fmla="*/ 684371 w 1637081"/>
              <a:gd name="connsiteY7-230" fmla="*/ 1007697 h 1368152"/>
              <a:gd name="connsiteX8-231" fmla="*/ 0 w 1637081"/>
              <a:gd name="connsiteY8-232" fmla="*/ 1026114 h 1368152"/>
              <a:gd name="connsiteX9-233" fmla="*/ 282861 w 1637081"/>
              <a:gd name="connsiteY9-234" fmla="*/ 314629 h 1368152"/>
              <a:gd name="connsiteX0-235" fmla="*/ 282861 w 1637081"/>
              <a:gd name="connsiteY0-236" fmla="*/ 314629 h 1368152"/>
              <a:gd name="connsiteX1-237" fmla="*/ 479406 w 1637081"/>
              <a:gd name="connsiteY1-238" fmla="*/ 299340 h 1368152"/>
              <a:gd name="connsiteX2-239" fmla="*/ 681661 w 1637081"/>
              <a:gd name="connsiteY2-240" fmla="*/ 324527 h 1368152"/>
              <a:gd name="connsiteX3-241" fmla="*/ 964540 w 1637081"/>
              <a:gd name="connsiteY3-242" fmla="*/ 342038 h 1368152"/>
              <a:gd name="connsiteX4-243" fmla="*/ 964540 w 1637081"/>
              <a:gd name="connsiteY4-244" fmla="*/ 0 h 1368152"/>
              <a:gd name="connsiteX5-245" fmla="*/ 1637081 w 1637081"/>
              <a:gd name="connsiteY5-246" fmla="*/ 684076 h 1368152"/>
              <a:gd name="connsiteX6-247" fmla="*/ 964540 w 1637081"/>
              <a:gd name="connsiteY6-248" fmla="*/ 1368152 h 1368152"/>
              <a:gd name="connsiteX7-249" fmla="*/ 964540 w 1637081"/>
              <a:gd name="connsiteY7-250" fmla="*/ 1026114 h 1368152"/>
              <a:gd name="connsiteX8-251" fmla="*/ 684371 w 1637081"/>
              <a:gd name="connsiteY8-252" fmla="*/ 1007697 h 1368152"/>
              <a:gd name="connsiteX9-253" fmla="*/ 0 w 1637081"/>
              <a:gd name="connsiteY9-254" fmla="*/ 1026114 h 1368152"/>
              <a:gd name="connsiteX10" fmla="*/ 282861 w 1637081"/>
              <a:gd name="connsiteY10" fmla="*/ 314629 h 1368152"/>
              <a:gd name="connsiteX0-255" fmla="*/ 0 w 2518408"/>
              <a:gd name="connsiteY0-256" fmla="*/ 914332 h 1368152"/>
              <a:gd name="connsiteX1-257" fmla="*/ 1360733 w 2518408"/>
              <a:gd name="connsiteY1-258" fmla="*/ 299340 h 1368152"/>
              <a:gd name="connsiteX2-259" fmla="*/ 1562988 w 2518408"/>
              <a:gd name="connsiteY2-260" fmla="*/ 324527 h 1368152"/>
              <a:gd name="connsiteX3-261" fmla="*/ 1845867 w 2518408"/>
              <a:gd name="connsiteY3-262" fmla="*/ 342038 h 1368152"/>
              <a:gd name="connsiteX4-263" fmla="*/ 1845867 w 2518408"/>
              <a:gd name="connsiteY4-264" fmla="*/ 0 h 1368152"/>
              <a:gd name="connsiteX5-265" fmla="*/ 2518408 w 2518408"/>
              <a:gd name="connsiteY5-266" fmla="*/ 684076 h 1368152"/>
              <a:gd name="connsiteX6-267" fmla="*/ 1845867 w 2518408"/>
              <a:gd name="connsiteY6-268" fmla="*/ 1368152 h 1368152"/>
              <a:gd name="connsiteX7-269" fmla="*/ 1845867 w 2518408"/>
              <a:gd name="connsiteY7-270" fmla="*/ 1026114 h 1368152"/>
              <a:gd name="connsiteX8-271" fmla="*/ 1565698 w 2518408"/>
              <a:gd name="connsiteY8-272" fmla="*/ 1007697 h 1368152"/>
              <a:gd name="connsiteX9-273" fmla="*/ 881327 w 2518408"/>
              <a:gd name="connsiteY9-274" fmla="*/ 1026114 h 1368152"/>
              <a:gd name="connsiteX10-275" fmla="*/ 0 w 2518408"/>
              <a:gd name="connsiteY10-276" fmla="*/ 914332 h 1368152"/>
              <a:gd name="connsiteX0-277" fmla="*/ 0 w 2518408"/>
              <a:gd name="connsiteY0-278" fmla="*/ 914332 h 1368152"/>
              <a:gd name="connsiteX1-279" fmla="*/ 1360733 w 2518408"/>
              <a:gd name="connsiteY1-280" fmla="*/ 299340 h 1368152"/>
              <a:gd name="connsiteX2-281" fmla="*/ 1562988 w 2518408"/>
              <a:gd name="connsiteY2-282" fmla="*/ 324527 h 1368152"/>
              <a:gd name="connsiteX3-283" fmla="*/ 1845867 w 2518408"/>
              <a:gd name="connsiteY3-284" fmla="*/ 342038 h 1368152"/>
              <a:gd name="connsiteX4-285" fmla="*/ 1845867 w 2518408"/>
              <a:gd name="connsiteY4-286" fmla="*/ 0 h 1368152"/>
              <a:gd name="connsiteX5-287" fmla="*/ 2518408 w 2518408"/>
              <a:gd name="connsiteY5-288" fmla="*/ 684076 h 1368152"/>
              <a:gd name="connsiteX6-289" fmla="*/ 1845867 w 2518408"/>
              <a:gd name="connsiteY6-290" fmla="*/ 1368152 h 1368152"/>
              <a:gd name="connsiteX7-291" fmla="*/ 1845867 w 2518408"/>
              <a:gd name="connsiteY7-292" fmla="*/ 1026114 h 1368152"/>
              <a:gd name="connsiteX8-293" fmla="*/ 1371666 w 2518408"/>
              <a:gd name="connsiteY8-294" fmla="*/ 831314 h 1368152"/>
              <a:gd name="connsiteX9-295" fmla="*/ 881327 w 2518408"/>
              <a:gd name="connsiteY9-296" fmla="*/ 1026114 h 1368152"/>
              <a:gd name="connsiteX10-297" fmla="*/ 0 w 2518408"/>
              <a:gd name="connsiteY10-298" fmla="*/ 914332 h 1368152"/>
              <a:gd name="connsiteX0-299" fmla="*/ 0 w 2518408"/>
              <a:gd name="connsiteY0-300" fmla="*/ 914332 h 1368152"/>
              <a:gd name="connsiteX1-301" fmla="*/ 1360733 w 2518408"/>
              <a:gd name="connsiteY1-302" fmla="*/ 299340 h 1368152"/>
              <a:gd name="connsiteX2-303" fmla="*/ 1562988 w 2518408"/>
              <a:gd name="connsiteY2-304" fmla="*/ 324527 h 1368152"/>
              <a:gd name="connsiteX3-305" fmla="*/ 1845867 w 2518408"/>
              <a:gd name="connsiteY3-306" fmla="*/ 342038 h 1368152"/>
              <a:gd name="connsiteX4-307" fmla="*/ 1845867 w 2518408"/>
              <a:gd name="connsiteY4-308" fmla="*/ 0 h 1368152"/>
              <a:gd name="connsiteX5-309" fmla="*/ 2518408 w 2518408"/>
              <a:gd name="connsiteY5-310" fmla="*/ 684076 h 1368152"/>
              <a:gd name="connsiteX6-311" fmla="*/ 1845867 w 2518408"/>
              <a:gd name="connsiteY6-312" fmla="*/ 1368152 h 1368152"/>
              <a:gd name="connsiteX7-313" fmla="*/ 1845867 w 2518408"/>
              <a:gd name="connsiteY7-314" fmla="*/ 1026114 h 1368152"/>
              <a:gd name="connsiteX8-315" fmla="*/ 1371666 w 2518408"/>
              <a:gd name="connsiteY8-316" fmla="*/ 831314 h 1368152"/>
              <a:gd name="connsiteX9-317" fmla="*/ 881327 w 2518408"/>
              <a:gd name="connsiteY9-318" fmla="*/ 1026114 h 1368152"/>
              <a:gd name="connsiteX10-319" fmla="*/ 0 w 2518408"/>
              <a:gd name="connsiteY10-320" fmla="*/ 914332 h 1368152"/>
              <a:gd name="connsiteX0-321" fmla="*/ 0 w 2518408"/>
              <a:gd name="connsiteY0-322" fmla="*/ 914332 h 1368152"/>
              <a:gd name="connsiteX1-323" fmla="*/ 1360733 w 2518408"/>
              <a:gd name="connsiteY1-324" fmla="*/ 299340 h 1368152"/>
              <a:gd name="connsiteX2-325" fmla="*/ 1562988 w 2518408"/>
              <a:gd name="connsiteY2-326" fmla="*/ 324527 h 1368152"/>
              <a:gd name="connsiteX3-327" fmla="*/ 1845867 w 2518408"/>
              <a:gd name="connsiteY3-328" fmla="*/ 342038 h 1368152"/>
              <a:gd name="connsiteX4-329" fmla="*/ 1845867 w 2518408"/>
              <a:gd name="connsiteY4-330" fmla="*/ 0 h 1368152"/>
              <a:gd name="connsiteX5-331" fmla="*/ 2518408 w 2518408"/>
              <a:gd name="connsiteY5-332" fmla="*/ 684076 h 1368152"/>
              <a:gd name="connsiteX6-333" fmla="*/ 1845867 w 2518408"/>
              <a:gd name="connsiteY6-334" fmla="*/ 1368152 h 1368152"/>
              <a:gd name="connsiteX7-335" fmla="*/ 1845867 w 2518408"/>
              <a:gd name="connsiteY7-336" fmla="*/ 1026114 h 1368152"/>
              <a:gd name="connsiteX8-337" fmla="*/ 1371666 w 2518408"/>
              <a:gd name="connsiteY8-338" fmla="*/ 831314 h 1368152"/>
              <a:gd name="connsiteX9-339" fmla="*/ 881327 w 2518408"/>
              <a:gd name="connsiteY9-340" fmla="*/ 1026114 h 1368152"/>
              <a:gd name="connsiteX10-341" fmla="*/ 0 w 2518408"/>
              <a:gd name="connsiteY10-342" fmla="*/ 914332 h 1368152"/>
              <a:gd name="connsiteX0-343" fmla="*/ 0 w 2518408"/>
              <a:gd name="connsiteY0-344" fmla="*/ 914332 h 1368152"/>
              <a:gd name="connsiteX1-345" fmla="*/ 1360733 w 2518408"/>
              <a:gd name="connsiteY1-346" fmla="*/ 299340 h 1368152"/>
              <a:gd name="connsiteX2-347" fmla="*/ 1562988 w 2518408"/>
              <a:gd name="connsiteY2-348" fmla="*/ 324527 h 1368152"/>
              <a:gd name="connsiteX3-349" fmla="*/ 1845867 w 2518408"/>
              <a:gd name="connsiteY3-350" fmla="*/ 342038 h 1368152"/>
              <a:gd name="connsiteX4-351" fmla="*/ 1845867 w 2518408"/>
              <a:gd name="connsiteY4-352" fmla="*/ 0 h 1368152"/>
              <a:gd name="connsiteX5-353" fmla="*/ 2518408 w 2518408"/>
              <a:gd name="connsiteY5-354" fmla="*/ 684076 h 1368152"/>
              <a:gd name="connsiteX6-355" fmla="*/ 1845867 w 2518408"/>
              <a:gd name="connsiteY6-356" fmla="*/ 1368152 h 1368152"/>
              <a:gd name="connsiteX7-357" fmla="*/ 1845867 w 2518408"/>
              <a:gd name="connsiteY7-358" fmla="*/ 1026114 h 1368152"/>
              <a:gd name="connsiteX8-359" fmla="*/ 1371666 w 2518408"/>
              <a:gd name="connsiteY8-360" fmla="*/ 831314 h 1368152"/>
              <a:gd name="connsiteX9-361" fmla="*/ 881327 w 2518408"/>
              <a:gd name="connsiteY9-362" fmla="*/ 1026114 h 1368152"/>
              <a:gd name="connsiteX10-363" fmla="*/ 0 w 2518408"/>
              <a:gd name="connsiteY10-364" fmla="*/ 914332 h 1368152"/>
              <a:gd name="connsiteX0-365" fmla="*/ 0 w 2394934"/>
              <a:gd name="connsiteY0-366" fmla="*/ 1090716 h 1368152"/>
              <a:gd name="connsiteX1-367" fmla="*/ 1237259 w 2394934"/>
              <a:gd name="connsiteY1-368" fmla="*/ 299340 h 1368152"/>
              <a:gd name="connsiteX2-369" fmla="*/ 1439514 w 2394934"/>
              <a:gd name="connsiteY2-370" fmla="*/ 324527 h 1368152"/>
              <a:gd name="connsiteX3-371" fmla="*/ 1722393 w 2394934"/>
              <a:gd name="connsiteY3-372" fmla="*/ 342038 h 1368152"/>
              <a:gd name="connsiteX4-373" fmla="*/ 1722393 w 2394934"/>
              <a:gd name="connsiteY4-374" fmla="*/ 0 h 1368152"/>
              <a:gd name="connsiteX5-375" fmla="*/ 2394934 w 2394934"/>
              <a:gd name="connsiteY5-376" fmla="*/ 684076 h 1368152"/>
              <a:gd name="connsiteX6-377" fmla="*/ 1722393 w 2394934"/>
              <a:gd name="connsiteY6-378" fmla="*/ 1368152 h 1368152"/>
              <a:gd name="connsiteX7-379" fmla="*/ 1722393 w 2394934"/>
              <a:gd name="connsiteY7-380" fmla="*/ 1026114 h 1368152"/>
              <a:gd name="connsiteX8-381" fmla="*/ 1248192 w 2394934"/>
              <a:gd name="connsiteY8-382" fmla="*/ 831314 h 1368152"/>
              <a:gd name="connsiteX9-383" fmla="*/ 757853 w 2394934"/>
              <a:gd name="connsiteY9-384" fmla="*/ 1026114 h 1368152"/>
              <a:gd name="connsiteX10-385" fmla="*/ 0 w 2394934"/>
              <a:gd name="connsiteY10-386" fmla="*/ 1090716 h 1368152"/>
              <a:gd name="connsiteX0-387" fmla="*/ 0 w 2394934"/>
              <a:gd name="connsiteY0-388" fmla="*/ 1090716 h 1368152"/>
              <a:gd name="connsiteX1-389" fmla="*/ 1237259 w 2394934"/>
              <a:gd name="connsiteY1-390" fmla="*/ 299340 h 1368152"/>
              <a:gd name="connsiteX2-391" fmla="*/ 1439514 w 2394934"/>
              <a:gd name="connsiteY2-392" fmla="*/ 324527 h 1368152"/>
              <a:gd name="connsiteX3-393" fmla="*/ 1722393 w 2394934"/>
              <a:gd name="connsiteY3-394" fmla="*/ 342038 h 1368152"/>
              <a:gd name="connsiteX4-395" fmla="*/ 1722393 w 2394934"/>
              <a:gd name="connsiteY4-396" fmla="*/ 0 h 1368152"/>
              <a:gd name="connsiteX5-397" fmla="*/ 2394934 w 2394934"/>
              <a:gd name="connsiteY5-398" fmla="*/ 684076 h 1368152"/>
              <a:gd name="connsiteX6-399" fmla="*/ 1722393 w 2394934"/>
              <a:gd name="connsiteY6-400" fmla="*/ 1368152 h 1368152"/>
              <a:gd name="connsiteX7-401" fmla="*/ 1722393 w 2394934"/>
              <a:gd name="connsiteY7-402" fmla="*/ 1026114 h 1368152"/>
              <a:gd name="connsiteX8-403" fmla="*/ 1248192 w 2394934"/>
              <a:gd name="connsiteY8-404" fmla="*/ 831314 h 1368152"/>
              <a:gd name="connsiteX9-405" fmla="*/ 757853 w 2394934"/>
              <a:gd name="connsiteY9-406" fmla="*/ 1026114 h 1368152"/>
              <a:gd name="connsiteX10-407" fmla="*/ 0 w 2394934"/>
              <a:gd name="connsiteY10-408" fmla="*/ 1090716 h 1368152"/>
              <a:gd name="connsiteX0-409" fmla="*/ 0 w 2394934"/>
              <a:gd name="connsiteY0-410" fmla="*/ 1090716 h 1431795"/>
              <a:gd name="connsiteX1-411" fmla="*/ 1237259 w 2394934"/>
              <a:gd name="connsiteY1-412" fmla="*/ 299340 h 1431795"/>
              <a:gd name="connsiteX2-413" fmla="*/ 1439514 w 2394934"/>
              <a:gd name="connsiteY2-414" fmla="*/ 324527 h 1431795"/>
              <a:gd name="connsiteX3-415" fmla="*/ 1722393 w 2394934"/>
              <a:gd name="connsiteY3-416" fmla="*/ 342038 h 1431795"/>
              <a:gd name="connsiteX4-417" fmla="*/ 1722393 w 2394934"/>
              <a:gd name="connsiteY4-418" fmla="*/ 0 h 1431795"/>
              <a:gd name="connsiteX5-419" fmla="*/ 2394934 w 2394934"/>
              <a:gd name="connsiteY5-420" fmla="*/ 684076 h 1431795"/>
              <a:gd name="connsiteX6-421" fmla="*/ 1722393 w 2394934"/>
              <a:gd name="connsiteY6-422" fmla="*/ 1368152 h 1431795"/>
              <a:gd name="connsiteX7-423" fmla="*/ 1722393 w 2394934"/>
              <a:gd name="connsiteY7-424" fmla="*/ 1026114 h 1431795"/>
              <a:gd name="connsiteX8-425" fmla="*/ 1248192 w 2394934"/>
              <a:gd name="connsiteY8-426" fmla="*/ 831314 h 1431795"/>
              <a:gd name="connsiteX9-427" fmla="*/ 828410 w 2394934"/>
              <a:gd name="connsiteY9-428" fmla="*/ 1431795 h 1431795"/>
              <a:gd name="connsiteX10-429" fmla="*/ 0 w 2394934"/>
              <a:gd name="connsiteY10-430" fmla="*/ 1090716 h 1431795"/>
              <a:gd name="connsiteX0-431" fmla="*/ 0 w 2236181"/>
              <a:gd name="connsiteY0-432" fmla="*/ 1337652 h 1431795"/>
              <a:gd name="connsiteX1-433" fmla="*/ 1078506 w 2236181"/>
              <a:gd name="connsiteY1-434" fmla="*/ 299340 h 1431795"/>
              <a:gd name="connsiteX2-435" fmla="*/ 1280761 w 2236181"/>
              <a:gd name="connsiteY2-436" fmla="*/ 324527 h 1431795"/>
              <a:gd name="connsiteX3-437" fmla="*/ 1563640 w 2236181"/>
              <a:gd name="connsiteY3-438" fmla="*/ 342038 h 1431795"/>
              <a:gd name="connsiteX4-439" fmla="*/ 1563640 w 2236181"/>
              <a:gd name="connsiteY4-440" fmla="*/ 0 h 1431795"/>
              <a:gd name="connsiteX5-441" fmla="*/ 2236181 w 2236181"/>
              <a:gd name="connsiteY5-442" fmla="*/ 684076 h 1431795"/>
              <a:gd name="connsiteX6-443" fmla="*/ 1563640 w 2236181"/>
              <a:gd name="connsiteY6-444" fmla="*/ 1368152 h 1431795"/>
              <a:gd name="connsiteX7-445" fmla="*/ 1563640 w 2236181"/>
              <a:gd name="connsiteY7-446" fmla="*/ 1026114 h 1431795"/>
              <a:gd name="connsiteX8-447" fmla="*/ 1089439 w 2236181"/>
              <a:gd name="connsiteY8-448" fmla="*/ 831314 h 1431795"/>
              <a:gd name="connsiteX9-449" fmla="*/ 669657 w 2236181"/>
              <a:gd name="connsiteY9-450" fmla="*/ 1431795 h 1431795"/>
              <a:gd name="connsiteX10-451" fmla="*/ 0 w 2236181"/>
              <a:gd name="connsiteY10-452" fmla="*/ 1337652 h 1431795"/>
              <a:gd name="connsiteX0-453" fmla="*/ 0 w 2130345"/>
              <a:gd name="connsiteY0-454" fmla="*/ 1372929 h 1431795"/>
              <a:gd name="connsiteX1-455" fmla="*/ 972670 w 2130345"/>
              <a:gd name="connsiteY1-456" fmla="*/ 299340 h 1431795"/>
              <a:gd name="connsiteX2-457" fmla="*/ 1174925 w 2130345"/>
              <a:gd name="connsiteY2-458" fmla="*/ 324527 h 1431795"/>
              <a:gd name="connsiteX3-459" fmla="*/ 1457804 w 2130345"/>
              <a:gd name="connsiteY3-460" fmla="*/ 342038 h 1431795"/>
              <a:gd name="connsiteX4-461" fmla="*/ 1457804 w 2130345"/>
              <a:gd name="connsiteY4-462" fmla="*/ 0 h 1431795"/>
              <a:gd name="connsiteX5-463" fmla="*/ 2130345 w 2130345"/>
              <a:gd name="connsiteY5-464" fmla="*/ 684076 h 1431795"/>
              <a:gd name="connsiteX6-465" fmla="*/ 1457804 w 2130345"/>
              <a:gd name="connsiteY6-466" fmla="*/ 1368152 h 1431795"/>
              <a:gd name="connsiteX7-467" fmla="*/ 1457804 w 2130345"/>
              <a:gd name="connsiteY7-468" fmla="*/ 1026114 h 1431795"/>
              <a:gd name="connsiteX8-469" fmla="*/ 983603 w 2130345"/>
              <a:gd name="connsiteY8-470" fmla="*/ 831314 h 1431795"/>
              <a:gd name="connsiteX9-471" fmla="*/ 563821 w 2130345"/>
              <a:gd name="connsiteY9-472" fmla="*/ 1431795 h 1431795"/>
              <a:gd name="connsiteX10-473" fmla="*/ 0 w 2130345"/>
              <a:gd name="connsiteY10-474" fmla="*/ 1372929 h 1431795"/>
              <a:gd name="connsiteX0-475" fmla="*/ 2260 w 2132605"/>
              <a:gd name="connsiteY0-476" fmla="*/ 1372929 h 1431795"/>
              <a:gd name="connsiteX1-477" fmla="*/ 974930 w 2132605"/>
              <a:gd name="connsiteY1-478" fmla="*/ 299340 h 1431795"/>
              <a:gd name="connsiteX2-479" fmla="*/ 1177185 w 2132605"/>
              <a:gd name="connsiteY2-480" fmla="*/ 324527 h 1431795"/>
              <a:gd name="connsiteX3-481" fmla="*/ 1460064 w 2132605"/>
              <a:gd name="connsiteY3-482" fmla="*/ 342038 h 1431795"/>
              <a:gd name="connsiteX4-483" fmla="*/ 1460064 w 2132605"/>
              <a:gd name="connsiteY4-484" fmla="*/ 0 h 1431795"/>
              <a:gd name="connsiteX5-485" fmla="*/ 2132605 w 2132605"/>
              <a:gd name="connsiteY5-486" fmla="*/ 684076 h 1431795"/>
              <a:gd name="connsiteX6-487" fmla="*/ 1460064 w 2132605"/>
              <a:gd name="connsiteY6-488" fmla="*/ 1368152 h 1431795"/>
              <a:gd name="connsiteX7-489" fmla="*/ 1460064 w 2132605"/>
              <a:gd name="connsiteY7-490" fmla="*/ 1026114 h 1431795"/>
              <a:gd name="connsiteX8-491" fmla="*/ 985863 w 2132605"/>
              <a:gd name="connsiteY8-492" fmla="*/ 831314 h 1431795"/>
              <a:gd name="connsiteX9-493" fmla="*/ 566081 w 2132605"/>
              <a:gd name="connsiteY9-494" fmla="*/ 1431795 h 1431795"/>
              <a:gd name="connsiteX10-495" fmla="*/ 2260 w 2132605"/>
              <a:gd name="connsiteY10-496" fmla="*/ 1372929 h 1431795"/>
              <a:gd name="connsiteX0-497" fmla="*/ 0 w 2130345"/>
              <a:gd name="connsiteY0-498" fmla="*/ 1372929 h 1431795"/>
              <a:gd name="connsiteX1-499" fmla="*/ 972670 w 2130345"/>
              <a:gd name="connsiteY1-500" fmla="*/ 299340 h 1431795"/>
              <a:gd name="connsiteX2-501" fmla="*/ 1174925 w 2130345"/>
              <a:gd name="connsiteY2-502" fmla="*/ 324527 h 1431795"/>
              <a:gd name="connsiteX3-503" fmla="*/ 1457804 w 2130345"/>
              <a:gd name="connsiteY3-504" fmla="*/ 342038 h 1431795"/>
              <a:gd name="connsiteX4-505" fmla="*/ 1457804 w 2130345"/>
              <a:gd name="connsiteY4-506" fmla="*/ 0 h 1431795"/>
              <a:gd name="connsiteX5-507" fmla="*/ 2130345 w 2130345"/>
              <a:gd name="connsiteY5-508" fmla="*/ 684076 h 1431795"/>
              <a:gd name="connsiteX6-509" fmla="*/ 1457804 w 2130345"/>
              <a:gd name="connsiteY6-510" fmla="*/ 1368152 h 1431795"/>
              <a:gd name="connsiteX7-511" fmla="*/ 1457804 w 2130345"/>
              <a:gd name="connsiteY7-512" fmla="*/ 1026114 h 1431795"/>
              <a:gd name="connsiteX8-513" fmla="*/ 983603 w 2130345"/>
              <a:gd name="connsiteY8-514" fmla="*/ 831314 h 1431795"/>
              <a:gd name="connsiteX9-515" fmla="*/ 563821 w 2130345"/>
              <a:gd name="connsiteY9-516" fmla="*/ 1431795 h 1431795"/>
              <a:gd name="connsiteX10-517" fmla="*/ 0 w 2130345"/>
              <a:gd name="connsiteY10-518" fmla="*/ 1372929 h 1431795"/>
              <a:gd name="connsiteX0-519" fmla="*/ 0 w 2024510"/>
              <a:gd name="connsiteY0-520" fmla="*/ 1337653 h 1431795"/>
              <a:gd name="connsiteX1-521" fmla="*/ 866835 w 2024510"/>
              <a:gd name="connsiteY1-522" fmla="*/ 299340 h 1431795"/>
              <a:gd name="connsiteX2-523" fmla="*/ 1069090 w 2024510"/>
              <a:gd name="connsiteY2-524" fmla="*/ 324527 h 1431795"/>
              <a:gd name="connsiteX3-525" fmla="*/ 1351969 w 2024510"/>
              <a:gd name="connsiteY3-526" fmla="*/ 342038 h 1431795"/>
              <a:gd name="connsiteX4-527" fmla="*/ 1351969 w 2024510"/>
              <a:gd name="connsiteY4-528" fmla="*/ 0 h 1431795"/>
              <a:gd name="connsiteX5-529" fmla="*/ 2024510 w 2024510"/>
              <a:gd name="connsiteY5-530" fmla="*/ 684076 h 1431795"/>
              <a:gd name="connsiteX6-531" fmla="*/ 1351969 w 2024510"/>
              <a:gd name="connsiteY6-532" fmla="*/ 1368152 h 1431795"/>
              <a:gd name="connsiteX7-533" fmla="*/ 1351969 w 2024510"/>
              <a:gd name="connsiteY7-534" fmla="*/ 1026114 h 1431795"/>
              <a:gd name="connsiteX8-535" fmla="*/ 877768 w 2024510"/>
              <a:gd name="connsiteY8-536" fmla="*/ 831314 h 1431795"/>
              <a:gd name="connsiteX9-537" fmla="*/ 457986 w 2024510"/>
              <a:gd name="connsiteY9-538" fmla="*/ 1431795 h 1431795"/>
              <a:gd name="connsiteX10-539" fmla="*/ 0 w 2024510"/>
              <a:gd name="connsiteY10-540" fmla="*/ 1337653 h 1431795"/>
              <a:gd name="connsiteX0-541" fmla="*/ 0 w 2024510"/>
              <a:gd name="connsiteY0-542" fmla="*/ 1337653 h 1431795"/>
              <a:gd name="connsiteX1-543" fmla="*/ 866835 w 2024510"/>
              <a:gd name="connsiteY1-544" fmla="*/ 299340 h 1431795"/>
              <a:gd name="connsiteX2-545" fmla="*/ 1069090 w 2024510"/>
              <a:gd name="connsiteY2-546" fmla="*/ 324527 h 1431795"/>
              <a:gd name="connsiteX3-547" fmla="*/ 1351969 w 2024510"/>
              <a:gd name="connsiteY3-548" fmla="*/ 342038 h 1431795"/>
              <a:gd name="connsiteX4-549" fmla="*/ 1351969 w 2024510"/>
              <a:gd name="connsiteY4-550" fmla="*/ 0 h 1431795"/>
              <a:gd name="connsiteX5-551" fmla="*/ 2024510 w 2024510"/>
              <a:gd name="connsiteY5-552" fmla="*/ 684076 h 1431795"/>
              <a:gd name="connsiteX6-553" fmla="*/ 1351969 w 2024510"/>
              <a:gd name="connsiteY6-554" fmla="*/ 1368152 h 1431795"/>
              <a:gd name="connsiteX7-555" fmla="*/ 1351969 w 2024510"/>
              <a:gd name="connsiteY7-556" fmla="*/ 1026114 h 1431795"/>
              <a:gd name="connsiteX8-557" fmla="*/ 877768 w 2024510"/>
              <a:gd name="connsiteY8-558" fmla="*/ 831314 h 1431795"/>
              <a:gd name="connsiteX9-559" fmla="*/ 457986 w 2024510"/>
              <a:gd name="connsiteY9-560" fmla="*/ 1431795 h 1431795"/>
              <a:gd name="connsiteX10-561" fmla="*/ 0 w 2024510"/>
              <a:gd name="connsiteY10-562" fmla="*/ 1337653 h 1431795"/>
              <a:gd name="connsiteX0-563" fmla="*/ 0 w 2024510"/>
              <a:gd name="connsiteY0-564" fmla="*/ 1337653 h 1378880"/>
              <a:gd name="connsiteX1-565" fmla="*/ 866835 w 2024510"/>
              <a:gd name="connsiteY1-566" fmla="*/ 299340 h 1378880"/>
              <a:gd name="connsiteX2-567" fmla="*/ 1069090 w 2024510"/>
              <a:gd name="connsiteY2-568" fmla="*/ 324527 h 1378880"/>
              <a:gd name="connsiteX3-569" fmla="*/ 1351969 w 2024510"/>
              <a:gd name="connsiteY3-570" fmla="*/ 342038 h 1378880"/>
              <a:gd name="connsiteX4-571" fmla="*/ 1351969 w 2024510"/>
              <a:gd name="connsiteY4-572" fmla="*/ 0 h 1378880"/>
              <a:gd name="connsiteX5-573" fmla="*/ 2024510 w 2024510"/>
              <a:gd name="connsiteY5-574" fmla="*/ 684076 h 1378880"/>
              <a:gd name="connsiteX6-575" fmla="*/ 1351969 w 2024510"/>
              <a:gd name="connsiteY6-576" fmla="*/ 1368152 h 1378880"/>
              <a:gd name="connsiteX7-577" fmla="*/ 1351969 w 2024510"/>
              <a:gd name="connsiteY7-578" fmla="*/ 1026114 h 1378880"/>
              <a:gd name="connsiteX8-579" fmla="*/ 877768 w 2024510"/>
              <a:gd name="connsiteY8-580" fmla="*/ 831314 h 1378880"/>
              <a:gd name="connsiteX9-581" fmla="*/ 493265 w 2024510"/>
              <a:gd name="connsiteY9-582" fmla="*/ 1378880 h 1378880"/>
              <a:gd name="connsiteX10-583" fmla="*/ 0 w 2024510"/>
              <a:gd name="connsiteY10-584" fmla="*/ 1337653 h 1378880"/>
              <a:gd name="connsiteX0-585" fmla="*/ 0 w 2024510"/>
              <a:gd name="connsiteY0-586" fmla="*/ 1337653 h 1378880"/>
              <a:gd name="connsiteX1-587" fmla="*/ 866835 w 2024510"/>
              <a:gd name="connsiteY1-588" fmla="*/ 299340 h 1378880"/>
              <a:gd name="connsiteX2-589" fmla="*/ 1069090 w 2024510"/>
              <a:gd name="connsiteY2-590" fmla="*/ 324527 h 1378880"/>
              <a:gd name="connsiteX3-591" fmla="*/ 1351969 w 2024510"/>
              <a:gd name="connsiteY3-592" fmla="*/ 342038 h 1378880"/>
              <a:gd name="connsiteX4-593" fmla="*/ 1351969 w 2024510"/>
              <a:gd name="connsiteY4-594" fmla="*/ 0 h 1378880"/>
              <a:gd name="connsiteX5-595" fmla="*/ 2024510 w 2024510"/>
              <a:gd name="connsiteY5-596" fmla="*/ 684076 h 1378880"/>
              <a:gd name="connsiteX6-597" fmla="*/ 1351969 w 2024510"/>
              <a:gd name="connsiteY6-598" fmla="*/ 1368152 h 1378880"/>
              <a:gd name="connsiteX7-599" fmla="*/ 1351969 w 2024510"/>
              <a:gd name="connsiteY7-600" fmla="*/ 1026114 h 1378880"/>
              <a:gd name="connsiteX8-601" fmla="*/ 877768 w 2024510"/>
              <a:gd name="connsiteY8-602" fmla="*/ 831314 h 1378880"/>
              <a:gd name="connsiteX9-603" fmla="*/ 493265 w 2024510"/>
              <a:gd name="connsiteY9-604" fmla="*/ 1378880 h 1378880"/>
              <a:gd name="connsiteX10-605" fmla="*/ 0 w 2024510"/>
              <a:gd name="connsiteY10-606" fmla="*/ 1337653 h 1378880"/>
              <a:gd name="connsiteX0-607" fmla="*/ 0 w 2024510"/>
              <a:gd name="connsiteY0-608" fmla="*/ 1337653 h 1378880"/>
              <a:gd name="connsiteX1-609" fmla="*/ 866835 w 2024510"/>
              <a:gd name="connsiteY1-610" fmla="*/ 299340 h 1378880"/>
              <a:gd name="connsiteX2-611" fmla="*/ 1069090 w 2024510"/>
              <a:gd name="connsiteY2-612" fmla="*/ 324527 h 1378880"/>
              <a:gd name="connsiteX3-613" fmla="*/ 1351969 w 2024510"/>
              <a:gd name="connsiteY3-614" fmla="*/ 342038 h 1378880"/>
              <a:gd name="connsiteX4-615" fmla="*/ 1351969 w 2024510"/>
              <a:gd name="connsiteY4-616" fmla="*/ 0 h 1378880"/>
              <a:gd name="connsiteX5-617" fmla="*/ 2024510 w 2024510"/>
              <a:gd name="connsiteY5-618" fmla="*/ 684076 h 1378880"/>
              <a:gd name="connsiteX6-619" fmla="*/ 1351969 w 2024510"/>
              <a:gd name="connsiteY6-620" fmla="*/ 1368152 h 1378880"/>
              <a:gd name="connsiteX7-621" fmla="*/ 1351969 w 2024510"/>
              <a:gd name="connsiteY7-622" fmla="*/ 1026114 h 1378880"/>
              <a:gd name="connsiteX8-623" fmla="*/ 877768 w 2024510"/>
              <a:gd name="connsiteY8-624" fmla="*/ 831314 h 1378880"/>
              <a:gd name="connsiteX9-625" fmla="*/ 493265 w 2024510"/>
              <a:gd name="connsiteY9-626" fmla="*/ 1378880 h 1378880"/>
              <a:gd name="connsiteX10-627" fmla="*/ 0 w 2024510"/>
              <a:gd name="connsiteY10-628" fmla="*/ 1337653 h 1378880"/>
              <a:gd name="connsiteX0-629" fmla="*/ 0 w 2024510"/>
              <a:gd name="connsiteY0-630" fmla="*/ 1337653 h 1378880"/>
              <a:gd name="connsiteX1-631" fmla="*/ 866835 w 2024510"/>
              <a:gd name="connsiteY1-632" fmla="*/ 299340 h 1378880"/>
              <a:gd name="connsiteX2-633" fmla="*/ 1069090 w 2024510"/>
              <a:gd name="connsiteY2-634" fmla="*/ 324527 h 1378880"/>
              <a:gd name="connsiteX3-635" fmla="*/ 1351969 w 2024510"/>
              <a:gd name="connsiteY3-636" fmla="*/ 342038 h 1378880"/>
              <a:gd name="connsiteX4-637" fmla="*/ 1351969 w 2024510"/>
              <a:gd name="connsiteY4-638" fmla="*/ 0 h 1378880"/>
              <a:gd name="connsiteX5-639" fmla="*/ 2024510 w 2024510"/>
              <a:gd name="connsiteY5-640" fmla="*/ 684076 h 1378880"/>
              <a:gd name="connsiteX6-641" fmla="*/ 1351969 w 2024510"/>
              <a:gd name="connsiteY6-642" fmla="*/ 1368152 h 1378880"/>
              <a:gd name="connsiteX7-643" fmla="*/ 1351969 w 2024510"/>
              <a:gd name="connsiteY7-644" fmla="*/ 1026114 h 1378880"/>
              <a:gd name="connsiteX8-645" fmla="*/ 877768 w 2024510"/>
              <a:gd name="connsiteY8-646" fmla="*/ 831314 h 1378880"/>
              <a:gd name="connsiteX9-647" fmla="*/ 493265 w 2024510"/>
              <a:gd name="connsiteY9-648" fmla="*/ 1378880 h 1378880"/>
              <a:gd name="connsiteX10-649" fmla="*/ 0 w 2024510"/>
              <a:gd name="connsiteY10-650" fmla="*/ 1337653 h 1378880"/>
              <a:gd name="connsiteX0-651" fmla="*/ 0 w 2024510"/>
              <a:gd name="connsiteY0-652" fmla="*/ 1337653 h 1396519"/>
              <a:gd name="connsiteX1-653" fmla="*/ 866835 w 2024510"/>
              <a:gd name="connsiteY1-654" fmla="*/ 299340 h 1396519"/>
              <a:gd name="connsiteX2-655" fmla="*/ 1069090 w 2024510"/>
              <a:gd name="connsiteY2-656" fmla="*/ 324527 h 1396519"/>
              <a:gd name="connsiteX3-657" fmla="*/ 1351969 w 2024510"/>
              <a:gd name="connsiteY3-658" fmla="*/ 342038 h 1396519"/>
              <a:gd name="connsiteX4-659" fmla="*/ 1351969 w 2024510"/>
              <a:gd name="connsiteY4-660" fmla="*/ 0 h 1396519"/>
              <a:gd name="connsiteX5-661" fmla="*/ 2024510 w 2024510"/>
              <a:gd name="connsiteY5-662" fmla="*/ 684076 h 1396519"/>
              <a:gd name="connsiteX6-663" fmla="*/ 1351969 w 2024510"/>
              <a:gd name="connsiteY6-664" fmla="*/ 1368152 h 1396519"/>
              <a:gd name="connsiteX7-665" fmla="*/ 1351969 w 2024510"/>
              <a:gd name="connsiteY7-666" fmla="*/ 1026114 h 1396519"/>
              <a:gd name="connsiteX8-667" fmla="*/ 877768 w 2024510"/>
              <a:gd name="connsiteY8-668" fmla="*/ 831314 h 1396519"/>
              <a:gd name="connsiteX9-669" fmla="*/ 599100 w 2024510"/>
              <a:gd name="connsiteY9-670" fmla="*/ 1396519 h 1396519"/>
              <a:gd name="connsiteX10-671" fmla="*/ 0 w 2024510"/>
              <a:gd name="connsiteY10-672" fmla="*/ 1337653 h 1396519"/>
              <a:gd name="connsiteX0-673" fmla="*/ 0 w 2024510"/>
              <a:gd name="connsiteY0-674" fmla="*/ 1337653 h 1396519"/>
              <a:gd name="connsiteX1-675" fmla="*/ 866835 w 2024510"/>
              <a:gd name="connsiteY1-676" fmla="*/ 299340 h 1396519"/>
              <a:gd name="connsiteX2-677" fmla="*/ 1069090 w 2024510"/>
              <a:gd name="connsiteY2-678" fmla="*/ 324527 h 1396519"/>
              <a:gd name="connsiteX3-679" fmla="*/ 1351969 w 2024510"/>
              <a:gd name="connsiteY3-680" fmla="*/ 342038 h 1396519"/>
              <a:gd name="connsiteX4-681" fmla="*/ 1351969 w 2024510"/>
              <a:gd name="connsiteY4-682" fmla="*/ 0 h 1396519"/>
              <a:gd name="connsiteX5-683" fmla="*/ 2024510 w 2024510"/>
              <a:gd name="connsiteY5-684" fmla="*/ 684076 h 1396519"/>
              <a:gd name="connsiteX6-685" fmla="*/ 1351969 w 2024510"/>
              <a:gd name="connsiteY6-686" fmla="*/ 1368152 h 1396519"/>
              <a:gd name="connsiteX7-687" fmla="*/ 1351969 w 2024510"/>
              <a:gd name="connsiteY7-688" fmla="*/ 1026114 h 1396519"/>
              <a:gd name="connsiteX8-689" fmla="*/ 877768 w 2024510"/>
              <a:gd name="connsiteY8-690" fmla="*/ 831314 h 1396519"/>
              <a:gd name="connsiteX9-691" fmla="*/ 599100 w 2024510"/>
              <a:gd name="connsiteY9-692" fmla="*/ 1396519 h 1396519"/>
              <a:gd name="connsiteX10-693" fmla="*/ 0 w 2024510"/>
              <a:gd name="connsiteY10-694" fmla="*/ 1337653 h 1396519"/>
              <a:gd name="connsiteX0-695" fmla="*/ 0 w 2024510"/>
              <a:gd name="connsiteY0-696" fmla="*/ 1337653 h 1396519"/>
              <a:gd name="connsiteX1-697" fmla="*/ 866835 w 2024510"/>
              <a:gd name="connsiteY1-698" fmla="*/ 299340 h 1396519"/>
              <a:gd name="connsiteX2-699" fmla="*/ 1069090 w 2024510"/>
              <a:gd name="connsiteY2-700" fmla="*/ 324527 h 1396519"/>
              <a:gd name="connsiteX3-701" fmla="*/ 1351969 w 2024510"/>
              <a:gd name="connsiteY3-702" fmla="*/ 342038 h 1396519"/>
              <a:gd name="connsiteX4-703" fmla="*/ 1351969 w 2024510"/>
              <a:gd name="connsiteY4-704" fmla="*/ 0 h 1396519"/>
              <a:gd name="connsiteX5-705" fmla="*/ 2024510 w 2024510"/>
              <a:gd name="connsiteY5-706" fmla="*/ 684076 h 1396519"/>
              <a:gd name="connsiteX6-707" fmla="*/ 1351969 w 2024510"/>
              <a:gd name="connsiteY6-708" fmla="*/ 1368152 h 1396519"/>
              <a:gd name="connsiteX7-709" fmla="*/ 1351969 w 2024510"/>
              <a:gd name="connsiteY7-710" fmla="*/ 1026114 h 1396519"/>
              <a:gd name="connsiteX8-711" fmla="*/ 877768 w 2024510"/>
              <a:gd name="connsiteY8-712" fmla="*/ 831314 h 1396519"/>
              <a:gd name="connsiteX9-713" fmla="*/ 599100 w 2024510"/>
              <a:gd name="connsiteY9-714" fmla="*/ 1396519 h 1396519"/>
              <a:gd name="connsiteX10-715" fmla="*/ 0 w 2024510"/>
              <a:gd name="connsiteY10-716" fmla="*/ 1337653 h 1396519"/>
              <a:gd name="connsiteX0-717" fmla="*/ 0 w 2006871"/>
              <a:gd name="connsiteY0-718" fmla="*/ 1461122 h 1461122"/>
              <a:gd name="connsiteX1-719" fmla="*/ 849196 w 2006871"/>
              <a:gd name="connsiteY1-720" fmla="*/ 299340 h 1461122"/>
              <a:gd name="connsiteX2-721" fmla="*/ 1051451 w 2006871"/>
              <a:gd name="connsiteY2-722" fmla="*/ 324527 h 1461122"/>
              <a:gd name="connsiteX3-723" fmla="*/ 1334330 w 2006871"/>
              <a:gd name="connsiteY3-724" fmla="*/ 342038 h 1461122"/>
              <a:gd name="connsiteX4-725" fmla="*/ 1334330 w 2006871"/>
              <a:gd name="connsiteY4-726" fmla="*/ 0 h 1461122"/>
              <a:gd name="connsiteX5-727" fmla="*/ 2006871 w 2006871"/>
              <a:gd name="connsiteY5-728" fmla="*/ 684076 h 1461122"/>
              <a:gd name="connsiteX6-729" fmla="*/ 1334330 w 2006871"/>
              <a:gd name="connsiteY6-730" fmla="*/ 1368152 h 1461122"/>
              <a:gd name="connsiteX7-731" fmla="*/ 1334330 w 2006871"/>
              <a:gd name="connsiteY7-732" fmla="*/ 1026114 h 1461122"/>
              <a:gd name="connsiteX8-733" fmla="*/ 860129 w 2006871"/>
              <a:gd name="connsiteY8-734" fmla="*/ 831314 h 1461122"/>
              <a:gd name="connsiteX9-735" fmla="*/ 581461 w 2006871"/>
              <a:gd name="connsiteY9-736" fmla="*/ 1396519 h 1461122"/>
              <a:gd name="connsiteX10-737" fmla="*/ 0 w 2006871"/>
              <a:gd name="connsiteY10-738" fmla="*/ 1461122 h 1461122"/>
              <a:gd name="connsiteX0-739" fmla="*/ 0 w 2006871"/>
              <a:gd name="connsiteY0-740" fmla="*/ 1372930 h 1396519"/>
              <a:gd name="connsiteX1-741" fmla="*/ 849196 w 2006871"/>
              <a:gd name="connsiteY1-742" fmla="*/ 299340 h 1396519"/>
              <a:gd name="connsiteX2-743" fmla="*/ 1051451 w 2006871"/>
              <a:gd name="connsiteY2-744" fmla="*/ 324527 h 1396519"/>
              <a:gd name="connsiteX3-745" fmla="*/ 1334330 w 2006871"/>
              <a:gd name="connsiteY3-746" fmla="*/ 342038 h 1396519"/>
              <a:gd name="connsiteX4-747" fmla="*/ 1334330 w 2006871"/>
              <a:gd name="connsiteY4-748" fmla="*/ 0 h 1396519"/>
              <a:gd name="connsiteX5-749" fmla="*/ 2006871 w 2006871"/>
              <a:gd name="connsiteY5-750" fmla="*/ 684076 h 1396519"/>
              <a:gd name="connsiteX6-751" fmla="*/ 1334330 w 2006871"/>
              <a:gd name="connsiteY6-752" fmla="*/ 1368152 h 1396519"/>
              <a:gd name="connsiteX7-753" fmla="*/ 1334330 w 2006871"/>
              <a:gd name="connsiteY7-754" fmla="*/ 1026114 h 1396519"/>
              <a:gd name="connsiteX8-755" fmla="*/ 860129 w 2006871"/>
              <a:gd name="connsiteY8-756" fmla="*/ 831314 h 1396519"/>
              <a:gd name="connsiteX9-757" fmla="*/ 581461 w 2006871"/>
              <a:gd name="connsiteY9-758" fmla="*/ 1396519 h 1396519"/>
              <a:gd name="connsiteX10-759" fmla="*/ 0 w 2006871"/>
              <a:gd name="connsiteY10-760" fmla="*/ 1372930 h 1396519"/>
              <a:gd name="connsiteX0-761" fmla="*/ 0 w 2006871"/>
              <a:gd name="connsiteY0-762" fmla="*/ 1372930 h 1396519"/>
              <a:gd name="connsiteX1-763" fmla="*/ 849196 w 2006871"/>
              <a:gd name="connsiteY1-764" fmla="*/ 299340 h 1396519"/>
              <a:gd name="connsiteX2-765" fmla="*/ 1051451 w 2006871"/>
              <a:gd name="connsiteY2-766" fmla="*/ 324527 h 1396519"/>
              <a:gd name="connsiteX3-767" fmla="*/ 1334330 w 2006871"/>
              <a:gd name="connsiteY3-768" fmla="*/ 342038 h 1396519"/>
              <a:gd name="connsiteX4-769" fmla="*/ 1334330 w 2006871"/>
              <a:gd name="connsiteY4-770" fmla="*/ 0 h 1396519"/>
              <a:gd name="connsiteX5-771" fmla="*/ 2006871 w 2006871"/>
              <a:gd name="connsiteY5-772" fmla="*/ 684076 h 1396519"/>
              <a:gd name="connsiteX6-773" fmla="*/ 1334330 w 2006871"/>
              <a:gd name="connsiteY6-774" fmla="*/ 1368152 h 1396519"/>
              <a:gd name="connsiteX7-775" fmla="*/ 1334330 w 2006871"/>
              <a:gd name="connsiteY7-776" fmla="*/ 1026114 h 1396519"/>
              <a:gd name="connsiteX8-777" fmla="*/ 860129 w 2006871"/>
              <a:gd name="connsiteY8-778" fmla="*/ 831314 h 1396519"/>
              <a:gd name="connsiteX9-779" fmla="*/ 546182 w 2006871"/>
              <a:gd name="connsiteY9-780" fmla="*/ 1396519 h 1396519"/>
              <a:gd name="connsiteX10-781" fmla="*/ 0 w 2006871"/>
              <a:gd name="connsiteY10-782" fmla="*/ 1372930 h 1396519"/>
              <a:gd name="connsiteX0-783" fmla="*/ 0 w 2006871"/>
              <a:gd name="connsiteY0-784" fmla="*/ 1372930 h 1396519"/>
              <a:gd name="connsiteX1-785" fmla="*/ 655165 w 2006871"/>
              <a:gd name="connsiteY1-786" fmla="*/ 316978 h 1396519"/>
              <a:gd name="connsiteX2-787" fmla="*/ 1051451 w 2006871"/>
              <a:gd name="connsiteY2-788" fmla="*/ 324527 h 1396519"/>
              <a:gd name="connsiteX3-789" fmla="*/ 1334330 w 2006871"/>
              <a:gd name="connsiteY3-790" fmla="*/ 342038 h 1396519"/>
              <a:gd name="connsiteX4-791" fmla="*/ 1334330 w 2006871"/>
              <a:gd name="connsiteY4-792" fmla="*/ 0 h 1396519"/>
              <a:gd name="connsiteX5-793" fmla="*/ 2006871 w 2006871"/>
              <a:gd name="connsiteY5-794" fmla="*/ 684076 h 1396519"/>
              <a:gd name="connsiteX6-795" fmla="*/ 1334330 w 2006871"/>
              <a:gd name="connsiteY6-796" fmla="*/ 1368152 h 1396519"/>
              <a:gd name="connsiteX7-797" fmla="*/ 1334330 w 2006871"/>
              <a:gd name="connsiteY7-798" fmla="*/ 1026114 h 1396519"/>
              <a:gd name="connsiteX8-799" fmla="*/ 860129 w 2006871"/>
              <a:gd name="connsiteY8-800" fmla="*/ 831314 h 1396519"/>
              <a:gd name="connsiteX9-801" fmla="*/ 546182 w 2006871"/>
              <a:gd name="connsiteY9-802" fmla="*/ 1396519 h 1396519"/>
              <a:gd name="connsiteX10-803" fmla="*/ 0 w 2006871"/>
              <a:gd name="connsiteY10-804" fmla="*/ 1372930 h 13965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53" y="connsiteY9-54"/>
              </a:cxn>
              <a:cxn ang="0">
                <a:pos x="connsiteX10-275" y="connsiteY10-276"/>
              </a:cxn>
            </a:cxnLst>
            <a:rect l="l" t="t" r="r" b="b"/>
            <a:pathLst>
              <a:path w="2006871" h="1396519">
                <a:moveTo>
                  <a:pt x="0" y="1372930"/>
                </a:moveTo>
                <a:cubicBezTo>
                  <a:pt x="21104" y="934312"/>
                  <a:pt x="-46314" y="350605"/>
                  <a:pt x="655165" y="316978"/>
                </a:cubicBezTo>
                <a:cubicBezTo>
                  <a:pt x="721632" y="318628"/>
                  <a:pt x="947077" y="317411"/>
                  <a:pt x="1051451" y="324527"/>
                </a:cubicBezTo>
                <a:lnTo>
                  <a:pt x="1334330" y="342038"/>
                </a:lnTo>
                <a:lnTo>
                  <a:pt x="1334330" y="0"/>
                </a:lnTo>
                <a:cubicBezTo>
                  <a:pt x="1558510" y="228025"/>
                  <a:pt x="1673048" y="373823"/>
                  <a:pt x="2006871" y="684076"/>
                </a:cubicBezTo>
                <a:cubicBezTo>
                  <a:pt x="1782691" y="912101"/>
                  <a:pt x="1649878" y="1021354"/>
                  <a:pt x="1334330" y="1368152"/>
                </a:cubicBezTo>
                <a:lnTo>
                  <a:pt x="1334330" y="1026114"/>
                </a:lnTo>
                <a:cubicBezTo>
                  <a:pt x="1329982" y="877571"/>
                  <a:pt x="1393653" y="874027"/>
                  <a:pt x="860129" y="831314"/>
                </a:cubicBezTo>
                <a:cubicBezTo>
                  <a:pt x="396817" y="878609"/>
                  <a:pt x="586153" y="1208118"/>
                  <a:pt x="546182" y="1396519"/>
                </a:cubicBezTo>
                <a:lnTo>
                  <a:pt x="0" y="1372930"/>
                </a:lnTo>
                <a:close/>
              </a:path>
            </a:pathLst>
          </a:custGeom>
          <a:solidFill>
            <a:schemeClr val="tx1"/>
          </a:solidFill>
          <a:ln>
            <a:noFill/>
          </a:ln>
          <a:effectLst>
            <a:outerShdw blurRad="38100" dist="38100" dir="8160000" algn="tl" rotWithShape="0">
              <a:srgbClr val="000000">
                <a:alpha val="40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3"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ody Count Chart">
    <p:spTree>
      <p:nvGrpSpPr>
        <p:cNvPr id="1" name=""/>
        <p:cNvGrpSpPr/>
        <p:nvPr/>
      </p:nvGrpSpPr>
      <p:grpSpPr>
        <a:xfrm>
          <a:off x="0" y="0"/>
          <a:ext cx="0" cy="0"/>
          <a:chOff x="0" y="0"/>
          <a:chExt cx="0" cy="0"/>
        </a:xfrm>
      </p:grpSpPr>
      <p:sp>
        <p:nvSpPr>
          <p:cNvPr id="116" name="Line 5"/>
          <p:cNvSpPr>
            <a:spLocks noChangeShapeType="1"/>
          </p:cNvSpPr>
          <p:nvPr userDrawn="1"/>
        </p:nvSpPr>
        <p:spPr bwMode="auto">
          <a:xfrm rot="10800000" flipH="1">
            <a:off x="12768064" y="3833664"/>
            <a:ext cx="3600400" cy="0"/>
          </a:xfrm>
          <a:prstGeom prst="line">
            <a:avLst/>
          </a:prstGeom>
          <a:noFill/>
          <a:ln w="44450" cap="rnd">
            <a:solidFill>
              <a:srgbClr val="7F7F7F"/>
            </a:solidFill>
            <a:prstDash val="sysDot"/>
            <a:round/>
            <a:headEnd type="none" w="med" len="med"/>
            <a:tailEnd type="triangle" w="med" len="med"/>
          </a:ln>
          <a:effectLst/>
        </p:spPr>
        <p:txBody>
          <a:bodyPr lIns="0" tIns="0" rIns="0" bIns="0"/>
          <a:lstStyle/>
          <a:p>
            <a:endParaRPr lang="en-US" dirty="0">
              <a:latin typeface="Arial" panose="020B0604020202020204"/>
            </a:endParaRPr>
          </a:p>
        </p:txBody>
      </p:sp>
      <p:cxnSp>
        <p:nvCxnSpPr>
          <p:cNvPr id="20" name="Elbow Connector 19"/>
          <p:cNvCxnSpPr/>
          <p:nvPr userDrawn="1"/>
        </p:nvCxnSpPr>
        <p:spPr bwMode="auto">
          <a:xfrm>
            <a:off x="15288344" y="4841776"/>
            <a:ext cx="1080120" cy="936104"/>
          </a:xfrm>
          <a:prstGeom prst="bentConnector3">
            <a:avLst/>
          </a:prstGeom>
          <a:solidFill>
            <a:srgbClr val="ECB100"/>
          </a:solidFill>
          <a:ln w="44450" cap="rnd" cmpd="sng" algn="ctr">
            <a:solidFill>
              <a:srgbClr val="7F7F7F"/>
            </a:solidFill>
            <a:prstDash val="sysDot"/>
            <a:round/>
            <a:headEnd type="none" w="med" len="med"/>
            <a:tailEnd type="triangle" w="med" len="med"/>
          </a:ln>
          <a:effectLst/>
        </p:spPr>
      </p:cxnSp>
      <p:cxnSp>
        <p:nvCxnSpPr>
          <p:cNvPr id="118" name="Elbow Connector 117"/>
          <p:cNvCxnSpPr/>
          <p:nvPr userDrawn="1"/>
        </p:nvCxnSpPr>
        <p:spPr bwMode="auto">
          <a:xfrm>
            <a:off x="15864408" y="7362056"/>
            <a:ext cx="576064" cy="432048"/>
          </a:xfrm>
          <a:prstGeom prst="bentConnector3">
            <a:avLst>
              <a:gd name="adj1" fmla="val 50000"/>
            </a:avLst>
          </a:prstGeom>
          <a:solidFill>
            <a:srgbClr val="ECB100"/>
          </a:solidFill>
          <a:ln w="44450" cap="rnd" cmpd="sng" algn="ctr">
            <a:solidFill>
              <a:srgbClr val="7F7F7F"/>
            </a:solidFill>
            <a:prstDash val="sysDot"/>
            <a:round/>
            <a:headEnd type="none" w="med" len="med"/>
            <a:tailEnd type="triangle" w="med" len="med"/>
          </a:ln>
          <a:effectLst/>
        </p:spPr>
      </p:cxnSp>
      <p:cxnSp>
        <p:nvCxnSpPr>
          <p:cNvPr id="121" name="Elbow Connector 120"/>
          <p:cNvCxnSpPr/>
          <p:nvPr userDrawn="1"/>
        </p:nvCxnSpPr>
        <p:spPr bwMode="auto">
          <a:xfrm>
            <a:off x="14928304" y="9090248"/>
            <a:ext cx="1440160" cy="720080"/>
          </a:xfrm>
          <a:prstGeom prst="bentConnector3">
            <a:avLst/>
          </a:prstGeom>
          <a:solidFill>
            <a:srgbClr val="ECB100"/>
          </a:solidFill>
          <a:ln w="44450" cap="rnd" cmpd="sng" algn="ctr">
            <a:solidFill>
              <a:srgbClr val="7F7F7F"/>
            </a:solidFill>
            <a:prstDash val="sysDot"/>
            <a:round/>
            <a:headEnd type="none" w="med" len="med"/>
            <a:tailEnd type="triangle" w="med" len="med"/>
          </a:ln>
          <a:effectLst/>
        </p:spPr>
      </p:cxnSp>
      <p:cxnSp>
        <p:nvCxnSpPr>
          <p:cNvPr id="132" name="Elbow Connector 131"/>
          <p:cNvCxnSpPr/>
          <p:nvPr userDrawn="1"/>
        </p:nvCxnSpPr>
        <p:spPr bwMode="auto">
          <a:xfrm>
            <a:off x="7871520" y="5993904"/>
            <a:ext cx="1080120" cy="936104"/>
          </a:xfrm>
          <a:prstGeom prst="bentConnector3">
            <a:avLst/>
          </a:prstGeom>
          <a:solidFill>
            <a:srgbClr val="ECB100"/>
          </a:solidFill>
          <a:ln w="44450" cap="rnd" cmpd="sng" algn="ctr">
            <a:solidFill>
              <a:srgbClr val="7F7F7F"/>
            </a:solidFill>
            <a:prstDash val="sysDot"/>
            <a:round/>
            <a:headEnd type="triangle" w="med" len="med"/>
            <a:tailEnd type="none" w="med" len="med"/>
          </a:ln>
          <a:effectLst/>
        </p:spPr>
      </p:cxnSp>
      <p:cxnSp>
        <p:nvCxnSpPr>
          <p:cNvPr id="137" name="Elbow Connector 136"/>
          <p:cNvCxnSpPr/>
          <p:nvPr userDrawn="1"/>
        </p:nvCxnSpPr>
        <p:spPr bwMode="auto">
          <a:xfrm>
            <a:off x="7871520" y="9681405"/>
            <a:ext cx="4322068" cy="1209043"/>
          </a:xfrm>
          <a:prstGeom prst="bentConnector3">
            <a:avLst>
              <a:gd name="adj1" fmla="val 13268"/>
            </a:avLst>
          </a:prstGeom>
          <a:solidFill>
            <a:srgbClr val="ECB100"/>
          </a:solidFill>
          <a:ln w="44450" cap="rnd" cmpd="sng" algn="ctr">
            <a:solidFill>
              <a:srgbClr val="7F7F7F"/>
            </a:solidFill>
            <a:prstDash val="sysDot"/>
            <a:round/>
            <a:headEnd type="triangle" w="med" len="med"/>
            <a:tailEnd type="none" w="med" len="med"/>
          </a:ln>
          <a:effectLst/>
        </p:spPr>
      </p:cxnSp>
      <p:sp>
        <p:nvSpPr>
          <p:cNvPr id="51" name="Oval 1"/>
          <p:cNvSpPr/>
          <p:nvPr userDrawn="1"/>
        </p:nvSpPr>
        <p:spPr bwMode="auto">
          <a:xfrm rot="11194488" flipV="1">
            <a:off x="8973308" y="8336814"/>
            <a:ext cx="2048947" cy="201939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2" name="Oval 1"/>
          <p:cNvSpPr/>
          <p:nvPr userDrawn="1"/>
        </p:nvSpPr>
        <p:spPr bwMode="auto">
          <a:xfrm rot="11194488" flipV="1">
            <a:off x="13308985" y="8336814"/>
            <a:ext cx="2048947" cy="201939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3" name="Oval 1"/>
          <p:cNvSpPr/>
          <p:nvPr userDrawn="1"/>
        </p:nvSpPr>
        <p:spPr bwMode="auto">
          <a:xfrm rot="11194488" flipV="1">
            <a:off x="13308985" y="4016334"/>
            <a:ext cx="2048947" cy="201939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4" name="Oval 1"/>
          <p:cNvSpPr/>
          <p:nvPr userDrawn="1"/>
        </p:nvSpPr>
        <p:spPr bwMode="auto">
          <a:xfrm rot="11194488" flipV="1">
            <a:off x="8988504" y="4016334"/>
            <a:ext cx="2048947" cy="2019394"/>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chemeClr val="accent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7" name="Oval 1"/>
          <p:cNvSpPr/>
          <p:nvPr userDrawn="1"/>
        </p:nvSpPr>
        <p:spPr bwMode="auto">
          <a:xfrm>
            <a:off x="8303568" y="6137920"/>
            <a:ext cx="2088232" cy="2052646"/>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8" name="Oval 1"/>
          <p:cNvSpPr/>
          <p:nvPr userDrawn="1"/>
        </p:nvSpPr>
        <p:spPr bwMode="auto">
          <a:xfrm>
            <a:off x="11111880" y="9090248"/>
            <a:ext cx="2088232" cy="2052646"/>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9" name="Oval 1"/>
          <p:cNvSpPr/>
          <p:nvPr userDrawn="1"/>
        </p:nvSpPr>
        <p:spPr bwMode="auto">
          <a:xfrm>
            <a:off x="11111880" y="3437202"/>
            <a:ext cx="2088232" cy="2052646"/>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0" name="Oval 1"/>
          <p:cNvSpPr/>
          <p:nvPr userDrawn="1"/>
        </p:nvSpPr>
        <p:spPr bwMode="auto">
          <a:xfrm>
            <a:off x="13920192" y="6137920"/>
            <a:ext cx="2088232" cy="2052646"/>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6" name="Oval 1"/>
          <p:cNvSpPr/>
          <p:nvPr userDrawn="1"/>
        </p:nvSpPr>
        <p:spPr bwMode="auto">
          <a:xfrm rot="11194488" flipV="1">
            <a:off x="10635420" y="5896921"/>
            <a:ext cx="3014506" cy="2830170"/>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rgbClr val="A4452F"/>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131" name="Elbow Connector 130"/>
          <p:cNvCxnSpPr/>
          <p:nvPr userDrawn="1"/>
        </p:nvCxnSpPr>
        <p:spPr bwMode="auto">
          <a:xfrm>
            <a:off x="7871520" y="3977680"/>
            <a:ext cx="1080120" cy="936104"/>
          </a:xfrm>
          <a:prstGeom prst="bentConnector3">
            <a:avLst/>
          </a:prstGeom>
          <a:solidFill>
            <a:srgbClr val="ECB100"/>
          </a:solidFill>
          <a:ln w="44450" cap="rnd" cmpd="sng" algn="ctr">
            <a:solidFill>
              <a:srgbClr val="7F7F7F"/>
            </a:solidFill>
            <a:prstDash val="sysDot"/>
            <a:round/>
            <a:headEnd type="triangle" w="med" len="med"/>
            <a:tailEnd type="none" w="med" len="med"/>
          </a:ln>
          <a:effectLst/>
        </p:spPr>
      </p:cxnSp>
      <p:cxnSp>
        <p:nvCxnSpPr>
          <p:cNvPr id="136" name="Elbow Connector 135"/>
          <p:cNvCxnSpPr/>
          <p:nvPr userDrawn="1"/>
        </p:nvCxnSpPr>
        <p:spPr bwMode="auto">
          <a:xfrm>
            <a:off x="7871520" y="8082136"/>
            <a:ext cx="1080120" cy="936104"/>
          </a:xfrm>
          <a:prstGeom prst="bentConnector3">
            <a:avLst/>
          </a:prstGeom>
          <a:solidFill>
            <a:srgbClr val="ECB100"/>
          </a:solidFill>
          <a:ln w="44450" cap="rnd" cmpd="sng" algn="ctr">
            <a:solidFill>
              <a:srgbClr val="7F7F7F"/>
            </a:solidFill>
            <a:prstDash val="sysDot"/>
            <a:round/>
            <a:headEnd type="triangle" w="med" len="med"/>
            <a:tailEnd type="none" w="med" len="med"/>
          </a:ln>
          <a:effectLst/>
        </p:spPr>
      </p:cxnSp>
      <p:pic>
        <p:nvPicPr>
          <p:cNvPr id="5" name="Picture 4" descr="TrophyCup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2968" y="6423564"/>
            <a:ext cx="1735972" cy="1730580"/>
          </a:xfrm>
          <a:prstGeom prst="rect">
            <a:avLst/>
          </a:prstGeom>
        </p:spPr>
      </p:pic>
      <p:pic>
        <p:nvPicPr>
          <p:cNvPr id="6" name="Picture 5" descr="Tag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735616" y="6430425"/>
            <a:ext cx="1364892" cy="1360652"/>
          </a:xfrm>
          <a:prstGeom prst="rect">
            <a:avLst/>
          </a:prstGeom>
        </p:spPr>
      </p:pic>
      <p:pic>
        <p:nvPicPr>
          <p:cNvPr id="7" name="Picture 6" descr="ShopingCard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04520" y="8802216"/>
            <a:ext cx="1083484" cy="1080120"/>
          </a:xfrm>
          <a:prstGeom prst="rect">
            <a:avLst/>
          </a:prstGeom>
        </p:spPr>
      </p:pic>
      <p:pic>
        <p:nvPicPr>
          <p:cNvPr id="8" name="Picture 7" descr="MagnifyingGlass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22538" y="8698851"/>
            <a:ext cx="1259404" cy="1255494"/>
          </a:xfrm>
          <a:prstGeom prst="rect">
            <a:avLst/>
          </a:prstGeom>
        </p:spPr>
      </p:pic>
      <p:pic>
        <p:nvPicPr>
          <p:cNvPr id="9" name="Picture 8" descr="Envelope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395170" y="6511238"/>
            <a:ext cx="1214630" cy="1210858"/>
          </a:xfrm>
          <a:prstGeom prst="rect">
            <a:avLst/>
          </a:prstGeom>
        </p:spPr>
      </p:pic>
      <p:pic>
        <p:nvPicPr>
          <p:cNvPr id="10" name="Picture 9" descr="Clock_Rounded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666549" y="4373888"/>
            <a:ext cx="1300629" cy="1296591"/>
          </a:xfrm>
          <a:prstGeom prst="rect">
            <a:avLst/>
          </a:prstGeom>
        </p:spPr>
      </p:pic>
      <p:grpSp>
        <p:nvGrpSpPr>
          <p:cNvPr id="12" name="Group 11"/>
          <p:cNvGrpSpPr/>
          <p:nvPr userDrawn="1"/>
        </p:nvGrpSpPr>
        <p:grpSpPr>
          <a:xfrm>
            <a:off x="9296800" y="4344111"/>
            <a:ext cx="1311024" cy="1427378"/>
            <a:chOff x="9095656" y="3545632"/>
            <a:chExt cx="1587317" cy="1728192"/>
          </a:xfrm>
        </p:grpSpPr>
        <p:pic>
          <p:nvPicPr>
            <p:cNvPr id="11" name="Picture 10" descr="Cog_Blunt_Whit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9095656" y="3545632"/>
              <a:ext cx="1011253" cy="1008112"/>
            </a:xfrm>
            <a:prstGeom prst="rect">
              <a:avLst/>
            </a:prstGeom>
          </p:spPr>
        </p:pic>
        <p:pic>
          <p:nvPicPr>
            <p:cNvPr id="98" name="Picture 97" descr="Cog_Blunt_Whit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9671720" y="4265712"/>
              <a:ext cx="1011253" cy="1008112"/>
            </a:xfrm>
            <a:prstGeom prst="rect">
              <a:avLst/>
            </a:prstGeom>
          </p:spPr>
        </p:pic>
      </p:grpSp>
      <p:pic>
        <p:nvPicPr>
          <p:cNvPr id="13" name="Picture 12" descr="Phone_White.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69298" y="9594304"/>
            <a:ext cx="1011254" cy="1008112"/>
          </a:xfrm>
          <a:prstGeom prst="rect">
            <a:avLst/>
          </a:prstGeom>
        </p:spPr>
      </p:pic>
      <p:pic>
        <p:nvPicPr>
          <p:cNvPr id="18" name="Picture 17" descr="2Heads_White.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438509" y="3583886"/>
            <a:ext cx="1478506" cy="1473914"/>
          </a:xfrm>
          <a:prstGeom prst="rect">
            <a:avLst/>
          </a:prstGeom>
        </p:spPr>
      </p:pic>
      <p:sp>
        <p:nvSpPr>
          <p:cNvPr id="103" name="Text Placeholder 12"/>
          <p:cNvSpPr>
            <a:spLocks noGrp="1"/>
          </p:cNvSpPr>
          <p:nvPr>
            <p:ph type="body" sz="quarter" idx="24" hasCustomPrompt="1"/>
          </p:nvPr>
        </p:nvSpPr>
        <p:spPr>
          <a:xfrm>
            <a:off x="16728504" y="9525124"/>
            <a:ext cx="6264695" cy="1077292"/>
          </a:xfrm>
          <a:prstGeom prst="rect">
            <a:avLst/>
          </a:prstGeom>
          <a:effectLst/>
        </p:spPr>
        <p:txBody>
          <a:bodyPr vert="horz" anchor="t"/>
          <a:lstStyle>
            <a:lvl1pPr marL="0" indent="0" algn="l">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05" name="Text Placeholder 12"/>
          <p:cNvSpPr>
            <a:spLocks noGrp="1"/>
          </p:cNvSpPr>
          <p:nvPr>
            <p:ph type="body" sz="quarter" idx="25" hasCustomPrompt="1"/>
          </p:nvPr>
        </p:nvSpPr>
        <p:spPr>
          <a:xfrm>
            <a:off x="16728504" y="7508900"/>
            <a:ext cx="6264695" cy="1077292"/>
          </a:xfrm>
          <a:prstGeom prst="rect">
            <a:avLst/>
          </a:prstGeom>
          <a:effectLst/>
        </p:spPr>
        <p:txBody>
          <a:bodyPr vert="horz" anchor="t"/>
          <a:lstStyle>
            <a:lvl1pPr marL="0" indent="0" algn="l">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06" name="Text Placeholder 12"/>
          <p:cNvSpPr>
            <a:spLocks noGrp="1"/>
          </p:cNvSpPr>
          <p:nvPr>
            <p:ph type="body" sz="quarter" idx="26" hasCustomPrompt="1"/>
          </p:nvPr>
        </p:nvSpPr>
        <p:spPr>
          <a:xfrm>
            <a:off x="16728504" y="5489848"/>
            <a:ext cx="6264695" cy="1077292"/>
          </a:xfrm>
          <a:prstGeom prst="rect">
            <a:avLst/>
          </a:prstGeom>
          <a:effectLst/>
        </p:spPr>
        <p:txBody>
          <a:bodyPr vert="horz" anchor="t"/>
          <a:lstStyle>
            <a:lvl1pPr marL="0" indent="0" algn="l">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07" name="Text Placeholder 12"/>
          <p:cNvSpPr>
            <a:spLocks noGrp="1"/>
          </p:cNvSpPr>
          <p:nvPr>
            <p:ph type="body" sz="quarter" idx="27" hasCustomPrompt="1"/>
          </p:nvPr>
        </p:nvSpPr>
        <p:spPr>
          <a:xfrm>
            <a:off x="16728504" y="3473624"/>
            <a:ext cx="6264695" cy="1077292"/>
          </a:xfrm>
          <a:prstGeom prst="rect">
            <a:avLst/>
          </a:prstGeom>
          <a:effectLst/>
        </p:spPr>
        <p:txBody>
          <a:bodyPr vert="horz" anchor="t"/>
          <a:lstStyle>
            <a:lvl1pPr marL="0" indent="0" algn="l">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08" name="Text Placeholder 12"/>
          <p:cNvSpPr>
            <a:spLocks noGrp="1"/>
          </p:cNvSpPr>
          <p:nvPr>
            <p:ph type="body" sz="quarter" idx="28" hasCustomPrompt="1"/>
          </p:nvPr>
        </p:nvSpPr>
        <p:spPr>
          <a:xfrm>
            <a:off x="1439863" y="9381108"/>
            <a:ext cx="6071616" cy="1077292"/>
          </a:xfrm>
          <a:prstGeom prst="rect">
            <a:avLst/>
          </a:prstGeom>
          <a:effectLst/>
        </p:spPr>
        <p:txBody>
          <a:bodyPr vert="horz" anchor="t"/>
          <a:lstStyle>
            <a:lvl1pPr marL="0" indent="0" algn="r">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09" name="Text Placeholder 12"/>
          <p:cNvSpPr>
            <a:spLocks noGrp="1"/>
          </p:cNvSpPr>
          <p:nvPr>
            <p:ph type="body" sz="quarter" idx="29" hasCustomPrompt="1"/>
          </p:nvPr>
        </p:nvSpPr>
        <p:spPr>
          <a:xfrm>
            <a:off x="1439863" y="7727752"/>
            <a:ext cx="6071616" cy="1077292"/>
          </a:xfrm>
          <a:prstGeom prst="rect">
            <a:avLst/>
          </a:prstGeom>
          <a:effectLst/>
        </p:spPr>
        <p:txBody>
          <a:bodyPr vert="horz" anchor="t"/>
          <a:lstStyle>
            <a:lvl1pPr marL="0" indent="0" algn="r">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11" name="Text Placeholder 12"/>
          <p:cNvSpPr>
            <a:spLocks noGrp="1"/>
          </p:cNvSpPr>
          <p:nvPr>
            <p:ph type="body" sz="quarter" idx="30" hasCustomPrompt="1"/>
          </p:nvPr>
        </p:nvSpPr>
        <p:spPr>
          <a:xfrm>
            <a:off x="1439863" y="5708700"/>
            <a:ext cx="6071616" cy="1077292"/>
          </a:xfrm>
          <a:prstGeom prst="rect">
            <a:avLst/>
          </a:prstGeom>
          <a:effectLst/>
        </p:spPr>
        <p:txBody>
          <a:bodyPr vert="horz" anchor="t"/>
          <a:lstStyle>
            <a:lvl1pPr marL="0" indent="0" algn="r">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13" name="Text Placeholder 12"/>
          <p:cNvSpPr>
            <a:spLocks noGrp="1"/>
          </p:cNvSpPr>
          <p:nvPr>
            <p:ph type="body" sz="quarter" idx="31" hasCustomPrompt="1"/>
          </p:nvPr>
        </p:nvSpPr>
        <p:spPr>
          <a:xfrm>
            <a:off x="1439863" y="3569387"/>
            <a:ext cx="6071616" cy="1077292"/>
          </a:xfrm>
          <a:prstGeom prst="rect">
            <a:avLst/>
          </a:prstGeom>
          <a:effectLst/>
        </p:spPr>
        <p:txBody>
          <a:bodyPr vert="horz" anchor="t"/>
          <a:lstStyle>
            <a:lvl1pPr marL="0" indent="0" algn="r">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5"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55"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act Map">
    <p:spTree>
      <p:nvGrpSpPr>
        <p:cNvPr id="1" name=""/>
        <p:cNvGrpSpPr/>
        <p:nvPr/>
      </p:nvGrpSpPr>
      <p:grpSpPr>
        <a:xfrm>
          <a:off x="0" y="0"/>
          <a:ext cx="0" cy="0"/>
          <a:chOff x="0" y="0"/>
          <a:chExt cx="0" cy="0"/>
        </a:xfrm>
      </p:grpSpPr>
      <p:pic>
        <p:nvPicPr>
          <p:cNvPr id="3" name="Picture 2" descr="MapOfWorld_Gray.png"/>
          <p:cNvPicPr>
            <a:picLocks noChangeAspect="1"/>
          </p:cNvPicPr>
          <p:nvPr userDrawn="1"/>
        </p:nvPicPr>
        <p:blipFill>
          <a:blip r:embed="rId2">
            <a:alphaModFix amt="39000"/>
            <a:extLst>
              <a:ext uri="{28A0092B-C50C-407E-A947-70E740481C1C}">
                <a14:useLocalDpi xmlns:a14="http://schemas.microsoft.com/office/drawing/2010/main" val="0"/>
              </a:ext>
            </a:extLst>
          </a:blip>
          <a:stretch>
            <a:fillRect/>
          </a:stretch>
        </p:blipFill>
        <p:spPr>
          <a:xfrm>
            <a:off x="0" y="-2431032"/>
            <a:ext cx="23514213" cy="14671104"/>
          </a:xfrm>
          <a:prstGeom prst="rect">
            <a:avLst/>
          </a:prstGeom>
        </p:spPr>
      </p:pic>
      <p:sp>
        <p:nvSpPr>
          <p:cNvPr id="40" name="Oval 1"/>
          <p:cNvSpPr/>
          <p:nvPr userDrawn="1"/>
        </p:nvSpPr>
        <p:spPr bwMode="auto">
          <a:xfrm>
            <a:off x="15504368" y="10314384"/>
            <a:ext cx="1060544" cy="1080120"/>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5" name="Oval 1"/>
          <p:cNvSpPr/>
          <p:nvPr userDrawn="1"/>
        </p:nvSpPr>
        <p:spPr bwMode="auto">
          <a:xfrm>
            <a:off x="15504368" y="2825552"/>
            <a:ext cx="1060544" cy="1080120"/>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0" name="Oval 1"/>
          <p:cNvSpPr/>
          <p:nvPr userDrawn="1"/>
        </p:nvSpPr>
        <p:spPr bwMode="auto">
          <a:xfrm>
            <a:off x="15504368" y="5813845"/>
            <a:ext cx="1060544" cy="1080120"/>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1" name="Oval 1"/>
          <p:cNvSpPr/>
          <p:nvPr userDrawn="1"/>
        </p:nvSpPr>
        <p:spPr bwMode="auto">
          <a:xfrm>
            <a:off x="15504368" y="8802216"/>
            <a:ext cx="1060544" cy="1080120"/>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2" name="Oval 1"/>
          <p:cNvSpPr/>
          <p:nvPr userDrawn="1"/>
        </p:nvSpPr>
        <p:spPr bwMode="auto">
          <a:xfrm>
            <a:off x="15504368" y="7290048"/>
            <a:ext cx="1060544" cy="1080120"/>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3" name="Oval 1"/>
          <p:cNvSpPr/>
          <p:nvPr userDrawn="1"/>
        </p:nvSpPr>
        <p:spPr bwMode="auto">
          <a:xfrm>
            <a:off x="15504368" y="4337720"/>
            <a:ext cx="1060544" cy="1080120"/>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Lst>
            <a:rect l="l" t="t" r="r" b="b"/>
            <a:pathLst>
              <a:path w="4674755" h="4167552">
                <a:moveTo>
                  <a:pt x="228305" y="3244208"/>
                </a:moveTo>
                <a:cubicBezTo>
                  <a:pt x="-103809" y="2542472"/>
                  <a:pt x="-101150" y="1585521"/>
                  <a:pt x="420064" y="871851"/>
                </a:cubicBezTo>
                <a:cubicBezTo>
                  <a:pt x="999003" y="235155"/>
                  <a:pt x="1441041" y="-21103"/>
                  <a:pt x="2489711" y="1349"/>
                </a:cubicBezTo>
                <a:cubicBezTo>
                  <a:pt x="3538381" y="23801"/>
                  <a:pt x="4048638" y="661726"/>
                  <a:pt x="4172191" y="775632"/>
                </a:cubicBezTo>
                <a:cubicBezTo>
                  <a:pt x="4295744" y="600881"/>
                  <a:pt x="4932116" y="1910633"/>
                  <a:pt x="4558702" y="2859331"/>
                </a:cubicBezTo>
                <a:cubicBezTo>
                  <a:pt x="4069837" y="3942736"/>
                  <a:pt x="3134478" y="4094423"/>
                  <a:pt x="2412745" y="4158569"/>
                </a:cubicBezTo>
                <a:cubicBezTo>
                  <a:pt x="1691012" y="4222715"/>
                  <a:pt x="560419" y="3945944"/>
                  <a:pt x="228305" y="3244208"/>
                </a:cubicBezTo>
                <a:close/>
              </a:path>
            </a:pathLst>
          </a:custGeom>
          <a:solidFill>
            <a:schemeClr val="accent2"/>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7" name="Rectangular Callout 3"/>
          <p:cNvSpPr/>
          <p:nvPr userDrawn="1"/>
        </p:nvSpPr>
        <p:spPr bwMode="auto">
          <a:xfrm rot="10800000" flipH="1">
            <a:off x="5639272" y="5112170"/>
            <a:ext cx="4104455" cy="2105869"/>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1" fmla="*/ 0 w 6840760"/>
              <a:gd name="connsiteY0-2" fmla="*/ 0 h 4997279"/>
              <a:gd name="connsiteX1-3" fmla="*/ 3990443 w 6840760"/>
              <a:gd name="connsiteY1-4" fmla="*/ 0 h 4997279"/>
              <a:gd name="connsiteX2-5" fmla="*/ 3990443 w 6840760"/>
              <a:gd name="connsiteY2-6" fmla="*/ 0 h 4997279"/>
              <a:gd name="connsiteX3-7" fmla="*/ 5700633 w 6840760"/>
              <a:gd name="connsiteY3-8" fmla="*/ 0 h 4997279"/>
              <a:gd name="connsiteX4-9" fmla="*/ 6840760 w 6840760"/>
              <a:gd name="connsiteY4-10" fmla="*/ 0 h 4997279"/>
              <a:gd name="connsiteX5-11" fmla="*/ 6840760 w 6840760"/>
              <a:gd name="connsiteY5-12" fmla="*/ 2591182 h 4997279"/>
              <a:gd name="connsiteX6-13" fmla="*/ 6840760 w 6840760"/>
              <a:gd name="connsiteY6-14" fmla="*/ 2591182 h 4997279"/>
              <a:gd name="connsiteX7-15" fmla="*/ 6840760 w 6840760"/>
              <a:gd name="connsiteY7-16" fmla="*/ 3701688 h 4997279"/>
              <a:gd name="connsiteX8-17" fmla="*/ 6840760 w 6840760"/>
              <a:gd name="connsiteY8-18" fmla="*/ 4442026 h 4997279"/>
              <a:gd name="connsiteX9-19" fmla="*/ 5700633 w 6840760"/>
              <a:gd name="connsiteY9-20" fmla="*/ 4442026 h 4997279"/>
              <a:gd name="connsiteX10-21" fmla="*/ 3430846 w 6840760"/>
              <a:gd name="connsiteY10-22" fmla="*/ 4997279 h 4997279"/>
              <a:gd name="connsiteX11-23" fmla="*/ 4542586 w 6840760"/>
              <a:gd name="connsiteY11-24" fmla="*/ 4442026 h 4997279"/>
              <a:gd name="connsiteX12-25" fmla="*/ 0 w 6840760"/>
              <a:gd name="connsiteY12-26" fmla="*/ 4442026 h 4997279"/>
              <a:gd name="connsiteX13-27" fmla="*/ 0 w 6840760"/>
              <a:gd name="connsiteY13-28" fmla="*/ 3701688 h 4997279"/>
              <a:gd name="connsiteX14-29" fmla="*/ 0 w 6840760"/>
              <a:gd name="connsiteY14-30" fmla="*/ 2591182 h 4997279"/>
              <a:gd name="connsiteX15-31" fmla="*/ 0 w 6840760"/>
              <a:gd name="connsiteY15-32" fmla="*/ 2591182 h 4997279"/>
              <a:gd name="connsiteX16-33" fmla="*/ 0 w 6840760"/>
              <a:gd name="connsiteY16-34" fmla="*/ 0 h 4997279"/>
              <a:gd name="connsiteX0-35" fmla="*/ 0 w 6840760"/>
              <a:gd name="connsiteY0-36" fmla="*/ 0 h 4969668"/>
              <a:gd name="connsiteX1-37" fmla="*/ 3990443 w 6840760"/>
              <a:gd name="connsiteY1-38" fmla="*/ 0 h 4969668"/>
              <a:gd name="connsiteX2-39" fmla="*/ 3990443 w 6840760"/>
              <a:gd name="connsiteY2-40" fmla="*/ 0 h 4969668"/>
              <a:gd name="connsiteX3-41" fmla="*/ 5700633 w 6840760"/>
              <a:gd name="connsiteY3-42" fmla="*/ 0 h 4969668"/>
              <a:gd name="connsiteX4-43" fmla="*/ 6840760 w 6840760"/>
              <a:gd name="connsiteY4-44" fmla="*/ 0 h 4969668"/>
              <a:gd name="connsiteX5-45" fmla="*/ 6840760 w 6840760"/>
              <a:gd name="connsiteY5-46" fmla="*/ 2591182 h 4969668"/>
              <a:gd name="connsiteX6-47" fmla="*/ 6840760 w 6840760"/>
              <a:gd name="connsiteY6-48" fmla="*/ 2591182 h 4969668"/>
              <a:gd name="connsiteX7-49" fmla="*/ 6840760 w 6840760"/>
              <a:gd name="connsiteY7-50" fmla="*/ 3701688 h 4969668"/>
              <a:gd name="connsiteX8-51" fmla="*/ 6840760 w 6840760"/>
              <a:gd name="connsiteY8-52" fmla="*/ 4442026 h 4969668"/>
              <a:gd name="connsiteX9-53" fmla="*/ 5700633 w 6840760"/>
              <a:gd name="connsiteY9-54" fmla="*/ 4442026 h 4969668"/>
              <a:gd name="connsiteX10-55" fmla="*/ 4314274 w 6840760"/>
              <a:gd name="connsiteY10-56" fmla="*/ 4969668 h 4969668"/>
              <a:gd name="connsiteX11-57" fmla="*/ 4542586 w 6840760"/>
              <a:gd name="connsiteY11-58" fmla="*/ 4442026 h 4969668"/>
              <a:gd name="connsiteX12-59" fmla="*/ 0 w 6840760"/>
              <a:gd name="connsiteY12-60" fmla="*/ 4442026 h 4969668"/>
              <a:gd name="connsiteX13-61" fmla="*/ 0 w 6840760"/>
              <a:gd name="connsiteY13-62" fmla="*/ 3701688 h 4969668"/>
              <a:gd name="connsiteX14-63" fmla="*/ 0 w 6840760"/>
              <a:gd name="connsiteY14-64" fmla="*/ 2591182 h 4969668"/>
              <a:gd name="connsiteX15-65" fmla="*/ 0 w 6840760"/>
              <a:gd name="connsiteY15-66" fmla="*/ 2591182 h 4969668"/>
              <a:gd name="connsiteX16-67" fmla="*/ 0 w 6840760"/>
              <a:gd name="connsiteY16-68" fmla="*/ 0 h 4969668"/>
              <a:gd name="connsiteX0-69" fmla="*/ 0 w 6840760"/>
              <a:gd name="connsiteY0-70" fmla="*/ 0 h 4969668"/>
              <a:gd name="connsiteX1-71" fmla="*/ 3990443 w 6840760"/>
              <a:gd name="connsiteY1-72" fmla="*/ 0 h 4969668"/>
              <a:gd name="connsiteX2-73" fmla="*/ 3990443 w 6840760"/>
              <a:gd name="connsiteY2-74" fmla="*/ 0 h 4969668"/>
              <a:gd name="connsiteX3-75" fmla="*/ 5700633 w 6840760"/>
              <a:gd name="connsiteY3-76" fmla="*/ 0 h 4969668"/>
              <a:gd name="connsiteX4-77" fmla="*/ 6840760 w 6840760"/>
              <a:gd name="connsiteY4-78" fmla="*/ 0 h 4969668"/>
              <a:gd name="connsiteX5-79" fmla="*/ 6840760 w 6840760"/>
              <a:gd name="connsiteY5-80" fmla="*/ 2591182 h 4969668"/>
              <a:gd name="connsiteX6-81" fmla="*/ 6840760 w 6840760"/>
              <a:gd name="connsiteY6-82" fmla="*/ 2591182 h 4969668"/>
              <a:gd name="connsiteX7-83" fmla="*/ 6840760 w 6840760"/>
              <a:gd name="connsiteY7-84" fmla="*/ 3701688 h 4969668"/>
              <a:gd name="connsiteX8-85" fmla="*/ 6840760 w 6840760"/>
              <a:gd name="connsiteY8-86" fmla="*/ 4442026 h 4969668"/>
              <a:gd name="connsiteX9-87" fmla="*/ 5120883 w 6840760"/>
              <a:gd name="connsiteY9-88" fmla="*/ 4497249 h 4969668"/>
              <a:gd name="connsiteX10-89" fmla="*/ 4314274 w 6840760"/>
              <a:gd name="connsiteY10-90" fmla="*/ 4969668 h 4969668"/>
              <a:gd name="connsiteX11-91" fmla="*/ 4542586 w 6840760"/>
              <a:gd name="connsiteY11-92" fmla="*/ 4442026 h 4969668"/>
              <a:gd name="connsiteX12-93" fmla="*/ 0 w 6840760"/>
              <a:gd name="connsiteY12-94" fmla="*/ 4442026 h 4969668"/>
              <a:gd name="connsiteX13-95" fmla="*/ 0 w 6840760"/>
              <a:gd name="connsiteY13-96" fmla="*/ 3701688 h 4969668"/>
              <a:gd name="connsiteX14-97" fmla="*/ 0 w 6840760"/>
              <a:gd name="connsiteY14-98" fmla="*/ 2591182 h 4969668"/>
              <a:gd name="connsiteX15-99" fmla="*/ 0 w 6840760"/>
              <a:gd name="connsiteY15-100" fmla="*/ 2591182 h 4969668"/>
              <a:gd name="connsiteX16-101" fmla="*/ 0 w 6840760"/>
              <a:gd name="connsiteY16-102" fmla="*/ 0 h 4969668"/>
              <a:gd name="connsiteX0-103" fmla="*/ 0 w 7009278"/>
              <a:gd name="connsiteY0-104" fmla="*/ 0 h 4969668"/>
              <a:gd name="connsiteX1-105" fmla="*/ 4158961 w 7009278"/>
              <a:gd name="connsiteY1-106" fmla="*/ 0 h 4969668"/>
              <a:gd name="connsiteX2-107" fmla="*/ 4158961 w 7009278"/>
              <a:gd name="connsiteY2-108" fmla="*/ 0 h 4969668"/>
              <a:gd name="connsiteX3-109" fmla="*/ 5869151 w 7009278"/>
              <a:gd name="connsiteY3-110" fmla="*/ 0 h 4969668"/>
              <a:gd name="connsiteX4-111" fmla="*/ 7009278 w 7009278"/>
              <a:gd name="connsiteY4-112" fmla="*/ 0 h 4969668"/>
              <a:gd name="connsiteX5-113" fmla="*/ 7009278 w 7009278"/>
              <a:gd name="connsiteY5-114" fmla="*/ 2591182 h 4969668"/>
              <a:gd name="connsiteX6-115" fmla="*/ 7009278 w 7009278"/>
              <a:gd name="connsiteY6-116" fmla="*/ 2591182 h 4969668"/>
              <a:gd name="connsiteX7-117" fmla="*/ 7009278 w 7009278"/>
              <a:gd name="connsiteY7-118" fmla="*/ 3701688 h 4969668"/>
              <a:gd name="connsiteX8-119" fmla="*/ 7009278 w 7009278"/>
              <a:gd name="connsiteY8-120" fmla="*/ 4442026 h 4969668"/>
              <a:gd name="connsiteX9-121" fmla="*/ 5289401 w 7009278"/>
              <a:gd name="connsiteY9-122" fmla="*/ 4497249 h 4969668"/>
              <a:gd name="connsiteX10-123" fmla="*/ 4482792 w 7009278"/>
              <a:gd name="connsiteY10-124" fmla="*/ 4969668 h 4969668"/>
              <a:gd name="connsiteX11-125" fmla="*/ 4711104 w 7009278"/>
              <a:gd name="connsiteY11-126" fmla="*/ 4442026 h 4969668"/>
              <a:gd name="connsiteX12-127" fmla="*/ 168518 w 7009278"/>
              <a:gd name="connsiteY12-128" fmla="*/ 4442026 h 4969668"/>
              <a:gd name="connsiteX13-129" fmla="*/ 168518 w 7009278"/>
              <a:gd name="connsiteY13-130" fmla="*/ 3701688 h 4969668"/>
              <a:gd name="connsiteX14-131" fmla="*/ 168518 w 7009278"/>
              <a:gd name="connsiteY14-132" fmla="*/ 2591182 h 4969668"/>
              <a:gd name="connsiteX15-133" fmla="*/ 168518 w 7009278"/>
              <a:gd name="connsiteY15-134" fmla="*/ 2591182 h 4969668"/>
              <a:gd name="connsiteX16-135" fmla="*/ 0 w 7009278"/>
              <a:gd name="connsiteY16-136" fmla="*/ 0 h 4969668"/>
              <a:gd name="connsiteX0-137" fmla="*/ 0 w 7076686"/>
              <a:gd name="connsiteY0-138" fmla="*/ 0 h 4969668"/>
              <a:gd name="connsiteX1-139" fmla="*/ 4158961 w 7076686"/>
              <a:gd name="connsiteY1-140" fmla="*/ 0 h 4969668"/>
              <a:gd name="connsiteX2-141" fmla="*/ 4158961 w 7076686"/>
              <a:gd name="connsiteY2-142" fmla="*/ 0 h 4969668"/>
              <a:gd name="connsiteX3-143" fmla="*/ 5869151 w 7076686"/>
              <a:gd name="connsiteY3-144" fmla="*/ 0 h 4969668"/>
              <a:gd name="connsiteX4-145" fmla="*/ 7009278 w 7076686"/>
              <a:gd name="connsiteY4-146" fmla="*/ 0 h 4969668"/>
              <a:gd name="connsiteX5-147" fmla="*/ 7009278 w 7076686"/>
              <a:gd name="connsiteY5-148" fmla="*/ 2591182 h 4969668"/>
              <a:gd name="connsiteX6-149" fmla="*/ 7009278 w 7076686"/>
              <a:gd name="connsiteY6-150" fmla="*/ 2591182 h 4969668"/>
              <a:gd name="connsiteX7-151" fmla="*/ 7009278 w 7076686"/>
              <a:gd name="connsiteY7-152" fmla="*/ 3701688 h 4969668"/>
              <a:gd name="connsiteX8-153" fmla="*/ 7076686 w 7076686"/>
              <a:gd name="connsiteY8-154" fmla="*/ 4475726 h 4969668"/>
              <a:gd name="connsiteX9-155" fmla="*/ 5289401 w 7076686"/>
              <a:gd name="connsiteY9-156" fmla="*/ 4497249 h 4969668"/>
              <a:gd name="connsiteX10-157" fmla="*/ 4482792 w 7076686"/>
              <a:gd name="connsiteY10-158" fmla="*/ 4969668 h 4969668"/>
              <a:gd name="connsiteX11-159" fmla="*/ 4711104 w 7076686"/>
              <a:gd name="connsiteY11-160" fmla="*/ 4442026 h 4969668"/>
              <a:gd name="connsiteX12-161" fmla="*/ 168518 w 7076686"/>
              <a:gd name="connsiteY12-162" fmla="*/ 4442026 h 4969668"/>
              <a:gd name="connsiteX13-163" fmla="*/ 168518 w 7076686"/>
              <a:gd name="connsiteY13-164" fmla="*/ 3701688 h 4969668"/>
              <a:gd name="connsiteX14-165" fmla="*/ 168518 w 7076686"/>
              <a:gd name="connsiteY14-166" fmla="*/ 2591182 h 4969668"/>
              <a:gd name="connsiteX15-167" fmla="*/ 168518 w 7076686"/>
              <a:gd name="connsiteY15-168" fmla="*/ 2591182 h 4969668"/>
              <a:gd name="connsiteX16-169" fmla="*/ 0 w 7076686"/>
              <a:gd name="connsiteY16-170" fmla="*/ 0 h 4969668"/>
              <a:gd name="connsiteX0-171" fmla="*/ 0 w 7009278"/>
              <a:gd name="connsiteY0-172" fmla="*/ 0 h 5070765"/>
              <a:gd name="connsiteX1-173" fmla="*/ 4091553 w 7009278"/>
              <a:gd name="connsiteY1-174" fmla="*/ 101097 h 5070765"/>
              <a:gd name="connsiteX2-175" fmla="*/ 4091553 w 7009278"/>
              <a:gd name="connsiteY2-176" fmla="*/ 101097 h 5070765"/>
              <a:gd name="connsiteX3-177" fmla="*/ 5801743 w 7009278"/>
              <a:gd name="connsiteY3-178" fmla="*/ 101097 h 5070765"/>
              <a:gd name="connsiteX4-179" fmla="*/ 6941870 w 7009278"/>
              <a:gd name="connsiteY4-180" fmla="*/ 101097 h 5070765"/>
              <a:gd name="connsiteX5-181" fmla="*/ 6941870 w 7009278"/>
              <a:gd name="connsiteY5-182" fmla="*/ 2692279 h 5070765"/>
              <a:gd name="connsiteX6-183" fmla="*/ 6941870 w 7009278"/>
              <a:gd name="connsiteY6-184" fmla="*/ 2692279 h 5070765"/>
              <a:gd name="connsiteX7-185" fmla="*/ 6941870 w 7009278"/>
              <a:gd name="connsiteY7-186" fmla="*/ 3802785 h 5070765"/>
              <a:gd name="connsiteX8-187" fmla="*/ 7009278 w 7009278"/>
              <a:gd name="connsiteY8-188" fmla="*/ 4576823 h 5070765"/>
              <a:gd name="connsiteX9-189" fmla="*/ 5221993 w 7009278"/>
              <a:gd name="connsiteY9-190" fmla="*/ 4598346 h 5070765"/>
              <a:gd name="connsiteX10-191" fmla="*/ 4415384 w 7009278"/>
              <a:gd name="connsiteY10-192" fmla="*/ 5070765 h 5070765"/>
              <a:gd name="connsiteX11-193" fmla="*/ 4643696 w 7009278"/>
              <a:gd name="connsiteY11-194" fmla="*/ 4543123 h 5070765"/>
              <a:gd name="connsiteX12-195" fmla="*/ 101110 w 7009278"/>
              <a:gd name="connsiteY12-196" fmla="*/ 4543123 h 5070765"/>
              <a:gd name="connsiteX13-197" fmla="*/ 101110 w 7009278"/>
              <a:gd name="connsiteY13-198" fmla="*/ 3802785 h 5070765"/>
              <a:gd name="connsiteX14-199" fmla="*/ 101110 w 7009278"/>
              <a:gd name="connsiteY14-200" fmla="*/ 2692279 h 5070765"/>
              <a:gd name="connsiteX15-201" fmla="*/ 101110 w 7009278"/>
              <a:gd name="connsiteY15-202" fmla="*/ 2692279 h 5070765"/>
              <a:gd name="connsiteX16-203" fmla="*/ 0 w 7009278"/>
              <a:gd name="connsiteY16-204" fmla="*/ 0 h 5070765"/>
              <a:gd name="connsiteX0-205" fmla="*/ 0 w 7009278"/>
              <a:gd name="connsiteY0-206" fmla="*/ 0 h 5222418"/>
              <a:gd name="connsiteX1-207" fmla="*/ 4091553 w 7009278"/>
              <a:gd name="connsiteY1-208" fmla="*/ 101097 h 5222418"/>
              <a:gd name="connsiteX2-209" fmla="*/ 4091553 w 7009278"/>
              <a:gd name="connsiteY2-210" fmla="*/ 101097 h 5222418"/>
              <a:gd name="connsiteX3-211" fmla="*/ 5801743 w 7009278"/>
              <a:gd name="connsiteY3-212" fmla="*/ 101097 h 5222418"/>
              <a:gd name="connsiteX4-213" fmla="*/ 6941870 w 7009278"/>
              <a:gd name="connsiteY4-214" fmla="*/ 101097 h 5222418"/>
              <a:gd name="connsiteX5-215" fmla="*/ 6941870 w 7009278"/>
              <a:gd name="connsiteY5-216" fmla="*/ 2692279 h 5222418"/>
              <a:gd name="connsiteX6-217" fmla="*/ 6941870 w 7009278"/>
              <a:gd name="connsiteY6-218" fmla="*/ 2692279 h 5222418"/>
              <a:gd name="connsiteX7-219" fmla="*/ 6941870 w 7009278"/>
              <a:gd name="connsiteY7-220" fmla="*/ 3802785 h 5222418"/>
              <a:gd name="connsiteX8-221" fmla="*/ 7009278 w 7009278"/>
              <a:gd name="connsiteY8-222" fmla="*/ 4576823 h 5222418"/>
              <a:gd name="connsiteX9-223" fmla="*/ 5221993 w 7009278"/>
              <a:gd name="connsiteY9-224" fmla="*/ 4598346 h 5222418"/>
              <a:gd name="connsiteX10-225" fmla="*/ 4112062 w 7009278"/>
              <a:gd name="connsiteY10-226" fmla="*/ 5222418 h 5222418"/>
              <a:gd name="connsiteX11-227" fmla="*/ 4643696 w 7009278"/>
              <a:gd name="connsiteY11-228" fmla="*/ 4543123 h 5222418"/>
              <a:gd name="connsiteX12-229" fmla="*/ 101110 w 7009278"/>
              <a:gd name="connsiteY12-230" fmla="*/ 4543123 h 5222418"/>
              <a:gd name="connsiteX13-231" fmla="*/ 101110 w 7009278"/>
              <a:gd name="connsiteY13-232" fmla="*/ 3802785 h 5222418"/>
              <a:gd name="connsiteX14-233" fmla="*/ 101110 w 7009278"/>
              <a:gd name="connsiteY14-234" fmla="*/ 2692279 h 5222418"/>
              <a:gd name="connsiteX15-235" fmla="*/ 101110 w 7009278"/>
              <a:gd name="connsiteY15-236" fmla="*/ 2692279 h 5222418"/>
              <a:gd name="connsiteX16-237" fmla="*/ 0 w 7009278"/>
              <a:gd name="connsiteY16-238" fmla="*/ 0 h 5222418"/>
              <a:gd name="connsiteX0-239" fmla="*/ 0 w 7009278"/>
              <a:gd name="connsiteY0-240" fmla="*/ 0 h 5222418"/>
              <a:gd name="connsiteX1-241" fmla="*/ 4091553 w 7009278"/>
              <a:gd name="connsiteY1-242" fmla="*/ 101097 h 5222418"/>
              <a:gd name="connsiteX2-243" fmla="*/ 4091553 w 7009278"/>
              <a:gd name="connsiteY2-244" fmla="*/ 101097 h 5222418"/>
              <a:gd name="connsiteX3-245" fmla="*/ 5801743 w 7009278"/>
              <a:gd name="connsiteY3-246" fmla="*/ 101097 h 5222418"/>
              <a:gd name="connsiteX4-247" fmla="*/ 6941870 w 7009278"/>
              <a:gd name="connsiteY4-248" fmla="*/ 101097 h 5222418"/>
              <a:gd name="connsiteX5-249" fmla="*/ 6941870 w 7009278"/>
              <a:gd name="connsiteY5-250" fmla="*/ 2692279 h 5222418"/>
              <a:gd name="connsiteX6-251" fmla="*/ 6941870 w 7009278"/>
              <a:gd name="connsiteY6-252" fmla="*/ 2692279 h 5222418"/>
              <a:gd name="connsiteX7-253" fmla="*/ 6941870 w 7009278"/>
              <a:gd name="connsiteY7-254" fmla="*/ 3802785 h 5222418"/>
              <a:gd name="connsiteX8-255" fmla="*/ 7009278 w 7009278"/>
              <a:gd name="connsiteY8-256" fmla="*/ 4576823 h 5222418"/>
              <a:gd name="connsiteX9-257" fmla="*/ 5221993 w 7009278"/>
              <a:gd name="connsiteY9-258" fmla="*/ 4598346 h 5222418"/>
              <a:gd name="connsiteX10-259" fmla="*/ 4112062 w 7009278"/>
              <a:gd name="connsiteY10-260" fmla="*/ 5222418 h 5222418"/>
              <a:gd name="connsiteX11-261" fmla="*/ 2116021 w 7009278"/>
              <a:gd name="connsiteY11-262" fmla="*/ 4517848 h 5222418"/>
              <a:gd name="connsiteX12-263" fmla="*/ 101110 w 7009278"/>
              <a:gd name="connsiteY12-264" fmla="*/ 4543123 h 5222418"/>
              <a:gd name="connsiteX13-265" fmla="*/ 101110 w 7009278"/>
              <a:gd name="connsiteY13-266" fmla="*/ 3802785 h 5222418"/>
              <a:gd name="connsiteX14-267" fmla="*/ 101110 w 7009278"/>
              <a:gd name="connsiteY14-268" fmla="*/ 2692279 h 5222418"/>
              <a:gd name="connsiteX15-269" fmla="*/ 101110 w 7009278"/>
              <a:gd name="connsiteY15-270" fmla="*/ 2692279 h 5222418"/>
              <a:gd name="connsiteX16-271" fmla="*/ 0 w 7009278"/>
              <a:gd name="connsiteY16-272" fmla="*/ 0 h 5222418"/>
              <a:gd name="connsiteX0-273" fmla="*/ 0 w 7009278"/>
              <a:gd name="connsiteY0-274" fmla="*/ 0 h 4969662"/>
              <a:gd name="connsiteX1-275" fmla="*/ 4091553 w 7009278"/>
              <a:gd name="connsiteY1-276" fmla="*/ 101097 h 4969662"/>
              <a:gd name="connsiteX2-277" fmla="*/ 4091553 w 7009278"/>
              <a:gd name="connsiteY2-278" fmla="*/ 101097 h 4969662"/>
              <a:gd name="connsiteX3-279" fmla="*/ 5801743 w 7009278"/>
              <a:gd name="connsiteY3-280" fmla="*/ 101097 h 4969662"/>
              <a:gd name="connsiteX4-281" fmla="*/ 6941870 w 7009278"/>
              <a:gd name="connsiteY4-282" fmla="*/ 101097 h 4969662"/>
              <a:gd name="connsiteX5-283" fmla="*/ 6941870 w 7009278"/>
              <a:gd name="connsiteY5-284" fmla="*/ 2692279 h 4969662"/>
              <a:gd name="connsiteX6-285" fmla="*/ 6941870 w 7009278"/>
              <a:gd name="connsiteY6-286" fmla="*/ 2692279 h 4969662"/>
              <a:gd name="connsiteX7-287" fmla="*/ 6941870 w 7009278"/>
              <a:gd name="connsiteY7-288" fmla="*/ 3802785 h 4969662"/>
              <a:gd name="connsiteX8-289" fmla="*/ 7009278 w 7009278"/>
              <a:gd name="connsiteY8-290" fmla="*/ 4576823 h 4969662"/>
              <a:gd name="connsiteX9-291" fmla="*/ 5221993 w 7009278"/>
              <a:gd name="connsiteY9-292" fmla="*/ 4598346 h 4969662"/>
              <a:gd name="connsiteX10-293" fmla="*/ 1634940 w 7009278"/>
              <a:gd name="connsiteY10-294" fmla="*/ 4969662 h 4969662"/>
              <a:gd name="connsiteX11-295" fmla="*/ 2116021 w 7009278"/>
              <a:gd name="connsiteY11-296" fmla="*/ 4517848 h 4969662"/>
              <a:gd name="connsiteX12-297" fmla="*/ 101110 w 7009278"/>
              <a:gd name="connsiteY12-298" fmla="*/ 4543123 h 4969662"/>
              <a:gd name="connsiteX13-299" fmla="*/ 101110 w 7009278"/>
              <a:gd name="connsiteY13-300" fmla="*/ 3802785 h 4969662"/>
              <a:gd name="connsiteX14-301" fmla="*/ 101110 w 7009278"/>
              <a:gd name="connsiteY14-302" fmla="*/ 2692279 h 4969662"/>
              <a:gd name="connsiteX15-303" fmla="*/ 101110 w 7009278"/>
              <a:gd name="connsiteY15-304" fmla="*/ 2692279 h 4969662"/>
              <a:gd name="connsiteX16-305" fmla="*/ 0 w 7009278"/>
              <a:gd name="connsiteY16-306" fmla="*/ 0 h 4969662"/>
              <a:gd name="connsiteX0-307" fmla="*/ 0 w 7009278"/>
              <a:gd name="connsiteY0-308" fmla="*/ 0 h 4969662"/>
              <a:gd name="connsiteX1-309" fmla="*/ 4091553 w 7009278"/>
              <a:gd name="connsiteY1-310" fmla="*/ 101097 h 4969662"/>
              <a:gd name="connsiteX2-311" fmla="*/ 4091553 w 7009278"/>
              <a:gd name="connsiteY2-312" fmla="*/ 101097 h 4969662"/>
              <a:gd name="connsiteX3-313" fmla="*/ 5801743 w 7009278"/>
              <a:gd name="connsiteY3-314" fmla="*/ 101097 h 4969662"/>
              <a:gd name="connsiteX4-315" fmla="*/ 6941870 w 7009278"/>
              <a:gd name="connsiteY4-316" fmla="*/ 101097 h 4969662"/>
              <a:gd name="connsiteX5-317" fmla="*/ 6941870 w 7009278"/>
              <a:gd name="connsiteY5-318" fmla="*/ 2692279 h 4969662"/>
              <a:gd name="connsiteX6-319" fmla="*/ 6941870 w 7009278"/>
              <a:gd name="connsiteY6-320" fmla="*/ 2692279 h 4969662"/>
              <a:gd name="connsiteX7-321" fmla="*/ 6941870 w 7009278"/>
              <a:gd name="connsiteY7-322" fmla="*/ 3802785 h 4969662"/>
              <a:gd name="connsiteX8-323" fmla="*/ 7009278 w 7009278"/>
              <a:gd name="connsiteY8-324" fmla="*/ 4576823 h 4969662"/>
              <a:gd name="connsiteX9-325" fmla="*/ 3073470 w 7009278"/>
              <a:gd name="connsiteY9-326" fmla="*/ 4522520 h 4969662"/>
              <a:gd name="connsiteX10-327" fmla="*/ 1634940 w 7009278"/>
              <a:gd name="connsiteY10-328" fmla="*/ 4969662 h 4969662"/>
              <a:gd name="connsiteX11-329" fmla="*/ 2116021 w 7009278"/>
              <a:gd name="connsiteY11-330" fmla="*/ 4517848 h 4969662"/>
              <a:gd name="connsiteX12-331" fmla="*/ 101110 w 7009278"/>
              <a:gd name="connsiteY12-332" fmla="*/ 4543123 h 4969662"/>
              <a:gd name="connsiteX13-333" fmla="*/ 101110 w 7009278"/>
              <a:gd name="connsiteY13-334" fmla="*/ 3802785 h 4969662"/>
              <a:gd name="connsiteX14-335" fmla="*/ 101110 w 7009278"/>
              <a:gd name="connsiteY14-336" fmla="*/ 2692279 h 4969662"/>
              <a:gd name="connsiteX15-337" fmla="*/ 101110 w 7009278"/>
              <a:gd name="connsiteY15-338" fmla="*/ 2692279 h 4969662"/>
              <a:gd name="connsiteX16-339" fmla="*/ 0 w 7009278"/>
              <a:gd name="connsiteY16-340" fmla="*/ 0 h 4969662"/>
              <a:gd name="connsiteX0-341" fmla="*/ 0 w 7009278"/>
              <a:gd name="connsiteY0-342" fmla="*/ 0 h 5186882"/>
              <a:gd name="connsiteX1-343" fmla="*/ 4091553 w 7009278"/>
              <a:gd name="connsiteY1-344" fmla="*/ 101097 h 5186882"/>
              <a:gd name="connsiteX2-345" fmla="*/ 4091553 w 7009278"/>
              <a:gd name="connsiteY2-346" fmla="*/ 101097 h 5186882"/>
              <a:gd name="connsiteX3-347" fmla="*/ 5801743 w 7009278"/>
              <a:gd name="connsiteY3-348" fmla="*/ 101097 h 5186882"/>
              <a:gd name="connsiteX4-349" fmla="*/ 6941870 w 7009278"/>
              <a:gd name="connsiteY4-350" fmla="*/ 101097 h 5186882"/>
              <a:gd name="connsiteX5-351" fmla="*/ 6941870 w 7009278"/>
              <a:gd name="connsiteY5-352" fmla="*/ 2692279 h 5186882"/>
              <a:gd name="connsiteX6-353" fmla="*/ 6941870 w 7009278"/>
              <a:gd name="connsiteY6-354" fmla="*/ 2692279 h 5186882"/>
              <a:gd name="connsiteX7-355" fmla="*/ 6941870 w 7009278"/>
              <a:gd name="connsiteY7-356" fmla="*/ 3802785 h 5186882"/>
              <a:gd name="connsiteX8-357" fmla="*/ 7009278 w 7009278"/>
              <a:gd name="connsiteY8-358" fmla="*/ 4576823 h 5186882"/>
              <a:gd name="connsiteX9-359" fmla="*/ 3073470 w 7009278"/>
              <a:gd name="connsiteY9-360" fmla="*/ 4522520 h 5186882"/>
              <a:gd name="connsiteX10-361" fmla="*/ 1966291 w 7009278"/>
              <a:gd name="connsiteY10-362" fmla="*/ 5186882 h 5186882"/>
              <a:gd name="connsiteX11-363" fmla="*/ 2116021 w 7009278"/>
              <a:gd name="connsiteY11-364" fmla="*/ 4517848 h 5186882"/>
              <a:gd name="connsiteX12-365" fmla="*/ 101110 w 7009278"/>
              <a:gd name="connsiteY12-366" fmla="*/ 4543123 h 5186882"/>
              <a:gd name="connsiteX13-367" fmla="*/ 101110 w 7009278"/>
              <a:gd name="connsiteY13-368" fmla="*/ 3802785 h 5186882"/>
              <a:gd name="connsiteX14-369" fmla="*/ 101110 w 7009278"/>
              <a:gd name="connsiteY14-370" fmla="*/ 2692279 h 5186882"/>
              <a:gd name="connsiteX15-371" fmla="*/ 101110 w 7009278"/>
              <a:gd name="connsiteY15-372" fmla="*/ 2692279 h 5186882"/>
              <a:gd name="connsiteX16-373" fmla="*/ 0 w 7009278"/>
              <a:gd name="connsiteY16-374" fmla="*/ 0 h 51868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009278" h="5186882">
                <a:moveTo>
                  <a:pt x="0" y="0"/>
                </a:moveTo>
                <a:lnTo>
                  <a:pt x="4091553" y="101097"/>
                </a:lnTo>
                <a:lnTo>
                  <a:pt x="4091553" y="101097"/>
                </a:lnTo>
                <a:lnTo>
                  <a:pt x="5801743" y="101097"/>
                </a:lnTo>
                <a:lnTo>
                  <a:pt x="6941870" y="101097"/>
                </a:lnTo>
                <a:lnTo>
                  <a:pt x="6941870" y="2692279"/>
                </a:lnTo>
                <a:lnTo>
                  <a:pt x="6941870" y="2692279"/>
                </a:lnTo>
                <a:lnTo>
                  <a:pt x="6941870" y="3802785"/>
                </a:lnTo>
                <a:lnTo>
                  <a:pt x="7009278" y="4576823"/>
                </a:lnTo>
                <a:lnTo>
                  <a:pt x="3073470" y="4522520"/>
                </a:lnTo>
                <a:lnTo>
                  <a:pt x="1966291" y="5186882"/>
                </a:lnTo>
                <a:lnTo>
                  <a:pt x="2116021" y="4517848"/>
                </a:lnTo>
                <a:lnTo>
                  <a:pt x="101110" y="4543123"/>
                </a:lnTo>
                <a:lnTo>
                  <a:pt x="101110" y="3802785"/>
                </a:lnTo>
                <a:lnTo>
                  <a:pt x="101110" y="2692279"/>
                </a:lnTo>
                <a:lnTo>
                  <a:pt x="101110" y="2692279"/>
                </a:lnTo>
                <a:lnTo>
                  <a:pt x="0" y="0"/>
                </a:lnTo>
                <a:close/>
              </a:path>
            </a:pathLst>
          </a:custGeom>
          <a:solidFill>
            <a:schemeClr val="accent1"/>
          </a:solidFill>
          <a:ln>
            <a:noFill/>
          </a:ln>
          <a:effectLst>
            <a:outerShdw blurRad="38100" dist="38100" dir="8160000" algn="tl" rotWithShape="0">
              <a:srgbClr val="000000">
                <a:alpha val="40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dirty="0">
              <a:ln>
                <a:noFill/>
              </a:ln>
              <a:solidFill>
                <a:srgbClr val="000000"/>
              </a:solidFill>
              <a:effectLst/>
              <a:latin typeface="Arial" panose="020B0604020202020204"/>
              <a:ea typeface="ヒラギノ角ゴ ProN W3" charset="0"/>
              <a:cs typeface="ヒラギノ角ゴ ProN W3" charset="0"/>
              <a:sym typeface="Gill Sans" charset="0"/>
            </a:endParaRPr>
          </a:p>
        </p:txBody>
      </p:sp>
      <p:pic>
        <p:nvPicPr>
          <p:cNvPr id="47" name="Picture 46" descr="Envelop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13887" y="4548205"/>
            <a:ext cx="622015" cy="620084"/>
          </a:xfrm>
          <a:prstGeom prst="rect">
            <a:avLst/>
          </a:prstGeom>
          <a:noFill/>
          <a:effectLst/>
        </p:spPr>
      </p:pic>
      <p:sp>
        <p:nvSpPr>
          <p:cNvPr id="14" name="Text Placeholder 8"/>
          <p:cNvSpPr>
            <a:spLocks noGrp="1"/>
          </p:cNvSpPr>
          <p:nvPr userDrawn="1">
            <p:ph type="body" sz="quarter" idx="54" hasCustomPrompt="1"/>
          </p:nvPr>
        </p:nvSpPr>
        <p:spPr>
          <a:xfrm>
            <a:off x="5783288" y="5633864"/>
            <a:ext cx="3744416" cy="1368152"/>
          </a:xfrm>
          <a:prstGeom prst="rect">
            <a:avLst/>
          </a:prstGeom>
        </p:spPr>
        <p:txBody>
          <a:bodyPr vert="horz" anchor="ctr"/>
          <a:lstStyle>
            <a:lvl1pPr marL="0" indent="0" algn="ctr">
              <a:buFontTx/>
              <a:buNone/>
              <a:defRPr sz="4400" baseline="0">
                <a:solidFill>
                  <a:schemeClr val="bg2"/>
                </a:solidFill>
                <a:latin typeface="Uchiyama"/>
                <a:cs typeface="Uchiyama"/>
              </a:defRPr>
            </a:lvl1pPr>
          </a:lstStyle>
          <a:p>
            <a:pPr lvl="0"/>
            <a:r>
              <a:rPr lang="en-US" dirty="0"/>
              <a:t>INSERT TEXT</a:t>
            </a:r>
          </a:p>
        </p:txBody>
      </p:sp>
      <p:sp>
        <p:nvSpPr>
          <p:cNvPr id="23" name="Text Placeholder 12"/>
          <p:cNvSpPr>
            <a:spLocks noGrp="1"/>
          </p:cNvSpPr>
          <p:nvPr userDrawn="1">
            <p:ph type="body" sz="quarter" idx="28"/>
          </p:nvPr>
        </p:nvSpPr>
        <p:spPr>
          <a:xfrm>
            <a:off x="16800512" y="8643691"/>
            <a:ext cx="5305426" cy="1425651"/>
          </a:xfrm>
          <a:prstGeom prst="rect">
            <a:avLst/>
          </a:prstGeom>
        </p:spPr>
        <p:txBody>
          <a:bodyPr vert="horz" anchor="ctr"/>
          <a:lstStyle>
            <a:lvl1pPr marL="0" indent="0" algn="l">
              <a:lnSpc>
                <a:spcPct val="100000"/>
              </a:lnSpc>
              <a:spcBef>
                <a:spcPts val="3500"/>
              </a:spcBef>
              <a:buNone/>
              <a:defRPr sz="2400">
                <a:solidFill>
                  <a:srgbClr val="464646"/>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pic>
        <p:nvPicPr>
          <p:cNvPr id="28" name="Picture 27" descr="Facebook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825207" y="7481729"/>
            <a:ext cx="333493" cy="706806"/>
          </a:xfrm>
          <a:prstGeom prst="rect">
            <a:avLst/>
          </a:prstGeom>
          <a:noFill/>
          <a:ln>
            <a:noFill/>
          </a:ln>
          <a:effectLst/>
        </p:spPr>
      </p:pic>
      <p:pic>
        <p:nvPicPr>
          <p:cNvPr id="29" name="Picture 28" descr="Pinterest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708646" y="10542069"/>
            <a:ext cx="632498" cy="634798"/>
          </a:xfrm>
          <a:prstGeom prst="rect">
            <a:avLst/>
          </a:prstGeom>
          <a:noFill/>
          <a:effectLst/>
        </p:spPr>
      </p:pic>
      <p:pic>
        <p:nvPicPr>
          <p:cNvPr id="38" name="Picture 37" descr="Phone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743265" y="6042209"/>
            <a:ext cx="563259" cy="561510"/>
          </a:xfrm>
          <a:prstGeom prst="rect">
            <a:avLst/>
          </a:prstGeom>
          <a:noFill/>
          <a:effectLst/>
        </p:spPr>
      </p:pic>
      <p:sp>
        <p:nvSpPr>
          <p:cNvPr id="41" name="Text Placeholder 12"/>
          <p:cNvSpPr>
            <a:spLocks noGrp="1"/>
          </p:cNvSpPr>
          <p:nvPr userDrawn="1">
            <p:ph type="body" sz="quarter" idx="56"/>
          </p:nvPr>
        </p:nvSpPr>
        <p:spPr>
          <a:xfrm>
            <a:off x="16800512" y="10147115"/>
            <a:ext cx="5305426" cy="1425651"/>
          </a:xfrm>
          <a:prstGeom prst="rect">
            <a:avLst/>
          </a:prstGeom>
        </p:spPr>
        <p:txBody>
          <a:bodyPr vert="horz" anchor="ctr"/>
          <a:lstStyle>
            <a:lvl1pPr marL="0" indent="0" algn="l">
              <a:lnSpc>
                <a:spcPct val="100000"/>
              </a:lnSpc>
              <a:spcBef>
                <a:spcPts val="3500"/>
              </a:spcBef>
              <a:buNone/>
              <a:defRPr sz="2400">
                <a:solidFill>
                  <a:srgbClr val="464646"/>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2" name="Text Placeholder 12"/>
          <p:cNvSpPr>
            <a:spLocks noGrp="1"/>
          </p:cNvSpPr>
          <p:nvPr userDrawn="1">
            <p:ph type="body" sz="quarter" idx="57"/>
          </p:nvPr>
        </p:nvSpPr>
        <p:spPr>
          <a:xfrm>
            <a:off x="16800512" y="7125060"/>
            <a:ext cx="5305426" cy="1425651"/>
          </a:xfrm>
          <a:prstGeom prst="rect">
            <a:avLst/>
          </a:prstGeom>
        </p:spPr>
        <p:txBody>
          <a:bodyPr vert="horz" anchor="ctr"/>
          <a:lstStyle>
            <a:lvl1pPr marL="0" indent="0" algn="l">
              <a:lnSpc>
                <a:spcPct val="100000"/>
              </a:lnSpc>
              <a:spcBef>
                <a:spcPts val="3500"/>
              </a:spcBef>
              <a:buNone/>
              <a:defRPr sz="2400">
                <a:solidFill>
                  <a:srgbClr val="464646"/>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3" name="Text Placeholder 12"/>
          <p:cNvSpPr>
            <a:spLocks noGrp="1"/>
          </p:cNvSpPr>
          <p:nvPr userDrawn="1">
            <p:ph type="body" sz="quarter" idx="58"/>
          </p:nvPr>
        </p:nvSpPr>
        <p:spPr>
          <a:xfrm>
            <a:off x="16800512" y="5633864"/>
            <a:ext cx="5305426" cy="1425651"/>
          </a:xfrm>
          <a:prstGeom prst="rect">
            <a:avLst/>
          </a:prstGeom>
        </p:spPr>
        <p:txBody>
          <a:bodyPr vert="horz" anchor="ctr"/>
          <a:lstStyle>
            <a:lvl1pPr marL="0" indent="0" algn="l">
              <a:lnSpc>
                <a:spcPct val="100000"/>
              </a:lnSpc>
              <a:spcBef>
                <a:spcPts val="3500"/>
              </a:spcBef>
              <a:buNone/>
              <a:defRPr sz="2400">
                <a:solidFill>
                  <a:srgbClr val="464646"/>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4" name="Text Placeholder 12"/>
          <p:cNvSpPr>
            <a:spLocks noGrp="1"/>
          </p:cNvSpPr>
          <p:nvPr userDrawn="1">
            <p:ph type="body" sz="quarter" idx="59"/>
          </p:nvPr>
        </p:nvSpPr>
        <p:spPr>
          <a:xfrm>
            <a:off x="16800512" y="4121696"/>
            <a:ext cx="5305426" cy="1425651"/>
          </a:xfrm>
          <a:prstGeom prst="rect">
            <a:avLst/>
          </a:prstGeom>
        </p:spPr>
        <p:txBody>
          <a:bodyPr vert="horz" anchor="ctr"/>
          <a:lstStyle>
            <a:lvl1pPr marL="0" indent="0" algn="l">
              <a:lnSpc>
                <a:spcPct val="100000"/>
              </a:lnSpc>
              <a:spcBef>
                <a:spcPts val="3500"/>
              </a:spcBef>
              <a:buNone/>
              <a:defRPr sz="2400">
                <a:solidFill>
                  <a:srgbClr val="464646"/>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8" name="Text Placeholder 12"/>
          <p:cNvSpPr>
            <a:spLocks noGrp="1"/>
          </p:cNvSpPr>
          <p:nvPr userDrawn="1">
            <p:ph type="body" sz="quarter" idx="60"/>
          </p:nvPr>
        </p:nvSpPr>
        <p:spPr>
          <a:xfrm>
            <a:off x="16800512" y="2609528"/>
            <a:ext cx="5305426" cy="1425651"/>
          </a:xfrm>
          <a:prstGeom prst="rect">
            <a:avLst/>
          </a:prstGeom>
        </p:spPr>
        <p:txBody>
          <a:bodyPr vert="horz" anchor="ctr"/>
          <a:lstStyle>
            <a:lvl1pPr marL="0" indent="0" algn="l">
              <a:lnSpc>
                <a:spcPct val="100000"/>
              </a:lnSpc>
              <a:spcBef>
                <a:spcPts val="3500"/>
              </a:spcBef>
              <a:buNone/>
              <a:defRPr sz="2400">
                <a:solidFill>
                  <a:srgbClr val="464646"/>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9" name="Rectangle 48"/>
          <p:cNvSpPr/>
          <p:nvPr userDrawn="1"/>
        </p:nvSpPr>
        <p:spPr>
          <a:xfrm>
            <a:off x="15504368" y="2681536"/>
            <a:ext cx="1080120" cy="1184940"/>
          </a:xfrm>
          <a:prstGeom prst="rect">
            <a:avLst/>
          </a:prstGeom>
          <a:noFill/>
        </p:spPr>
        <p:txBody>
          <a:bodyPr wrap="square">
            <a:spAutoFit/>
          </a:bodyPr>
          <a:lstStyle/>
          <a:p>
            <a:r>
              <a:rPr lang="en-US" sz="7100" spc="600" dirty="0">
                <a:solidFill>
                  <a:schemeClr val="bg1"/>
                </a:solidFill>
                <a:latin typeface="Modern Pictograms"/>
                <a:cs typeface="Modern Pictograms"/>
              </a:rPr>
              <a:t>w</a:t>
            </a:r>
            <a:endParaRPr lang="en-US" sz="7100" dirty="0">
              <a:latin typeface="Arial" panose="020B0604020202020204"/>
            </a:endParaRPr>
          </a:p>
        </p:txBody>
      </p:sp>
      <p:pic>
        <p:nvPicPr>
          <p:cNvPr id="34" name="Picture 33" descr="twitter-White_New.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643116" y="9060003"/>
            <a:ext cx="725348" cy="594788"/>
          </a:xfrm>
          <a:prstGeom prst="rect">
            <a:avLst/>
          </a:prstGeom>
        </p:spPr>
      </p:pic>
      <p:sp>
        <p:nvSpPr>
          <p:cNvPr id="36"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54" name="5-Point Star 8"/>
          <p:cNvSpPr/>
          <p:nvPr userDrawn="1"/>
        </p:nvSpPr>
        <p:spPr bwMode="auto">
          <a:xfrm flipH="1">
            <a:off x="6215336" y="4337720"/>
            <a:ext cx="825020" cy="726338"/>
          </a:xfrm>
          <a:custGeom>
            <a:avLst/>
            <a:gdLst>
              <a:gd name="connsiteX0" fmla="*/ 5 w 5089525"/>
              <a:gd name="connsiteY0" fmla="*/ 1705281 h 4464496"/>
              <a:gd name="connsiteX1" fmla="*/ 1944036 w 5089525"/>
              <a:gd name="connsiteY1" fmla="*/ 1705293 h 4464496"/>
              <a:gd name="connsiteX2" fmla="*/ 2544763 w 5089525"/>
              <a:gd name="connsiteY2" fmla="*/ 0 h 4464496"/>
              <a:gd name="connsiteX3" fmla="*/ 3145489 w 5089525"/>
              <a:gd name="connsiteY3" fmla="*/ 1705293 h 4464496"/>
              <a:gd name="connsiteX4" fmla="*/ 5089520 w 5089525"/>
              <a:gd name="connsiteY4" fmla="*/ 1705281 h 4464496"/>
              <a:gd name="connsiteX5" fmla="*/ 3516758 w 5089525"/>
              <a:gd name="connsiteY5" fmla="*/ 2759199 h 4464496"/>
              <a:gd name="connsiteX6" fmla="*/ 4117509 w 5089525"/>
              <a:gd name="connsiteY6" fmla="*/ 4464485 h 4464496"/>
              <a:gd name="connsiteX7" fmla="*/ 2544763 w 5089525"/>
              <a:gd name="connsiteY7" fmla="*/ 3410548 h 4464496"/>
              <a:gd name="connsiteX8" fmla="*/ 972016 w 5089525"/>
              <a:gd name="connsiteY8" fmla="*/ 4464485 h 4464496"/>
              <a:gd name="connsiteX9" fmla="*/ 1572767 w 5089525"/>
              <a:gd name="connsiteY9" fmla="*/ 2759199 h 4464496"/>
              <a:gd name="connsiteX10" fmla="*/ 5 w 5089525"/>
              <a:gd name="connsiteY10" fmla="*/ 1705281 h 4464496"/>
              <a:gd name="connsiteX0-1" fmla="*/ 0 w 5089515"/>
              <a:gd name="connsiteY0-2" fmla="*/ 1681764 h 4440968"/>
              <a:gd name="connsiteX1-3" fmla="*/ 1944031 w 5089515"/>
              <a:gd name="connsiteY1-4" fmla="*/ 1681776 h 4440968"/>
              <a:gd name="connsiteX2-5" fmla="*/ 2638837 w 5089515"/>
              <a:gd name="connsiteY2-6" fmla="*/ 0 h 4440968"/>
              <a:gd name="connsiteX3-7" fmla="*/ 3145484 w 5089515"/>
              <a:gd name="connsiteY3-8" fmla="*/ 1681776 h 4440968"/>
              <a:gd name="connsiteX4-9" fmla="*/ 5089515 w 5089515"/>
              <a:gd name="connsiteY4-10" fmla="*/ 1681764 h 4440968"/>
              <a:gd name="connsiteX5-11" fmla="*/ 3516753 w 5089515"/>
              <a:gd name="connsiteY5-12" fmla="*/ 2735682 h 4440968"/>
              <a:gd name="connsiteX6-13" fmla="*/ 4117504 w 5089515"/>
              <a:gd name="connsiteY6-14" fmla="*/ 4440968 h 4440968"/>
              <a:gd name="connsiteX7-15" fmla="*/ 2544758 w 5089515"/>
              <a:gd name="connsiteY7-16" fmla="*/ 3387031 h 4440968"/>
              <a:gd name="connsiteX8-17" fmla="*/ 972011 w 5089515"/>
              <a:gd name="connsiteY8-18" fmla="*/ 4440968 h 4440968"/>
              <a:gd name="connsiteX9-19" fmla="*/ 1572762 w 5089515"/>
              <a:gd name="connsiteY9-20" fmla="*/ 2735682 h 4440968"/>
              <a:gd name="connsiteX10-21" fmla="*/ 0 w 5089515"/>
              <a:gd name="connsiteY10-22" fmla="*/ 1681764 h 4440968"/>
              <a:gd name="connsiteX0-23" fmla="*/ 0 w 5089515"/>
              <a:gd name="connsiteY0-24" fmla="*/ 1681764 h 4440968"/>
              <a:gd name="connsiteX1-25" fmla="*/ 1944031 w 5089515"/>
              <a:gd name="connsiteY1-26" fmla="*/ 1681776 h 4440968"/>
              <a:gd name="connsiteX2-27" fmla="*/ 2638837 w 5089515"/>
              <a:gd name="connsiteY2-28" fmla="*/ 0 h 4440968"/>
              <a:gd name="connsiteX3-29" fmla="*/ 3145484 w 5089515"/>
              <a:gd name="connsiteY3-30" fmla="*/ 1681776 h 4440968"/>
              <a:gd name="connsiteX4-31" fmla="*/ 3934002 w 5089515"/>
              <a:gd name="connsiteY4-32" fmla="*/ 1734454 h 4440968"/>
              <a:gd name="connsiteX5-33" fmla="*/ 5089515 w 5089515"/>
              <a:gd name="connsiteY5-34" fmla="*/ 1681764 h 4440968"/>
              <a:gd name="connsiteX6-35" fmla="*/ 3516753 w 5089515"/>
              <a:gd name="connsiteY6-36" fmla="*/ 2735682 h 4440968"/>
              <a:gd name="connsiteX7-37" fmla="*/ 4117504 w 5089515"/>
              <a:gd name="connsiteY7-38" fmla="*/ 4440968 h 4440968"/>
              <a:gd name="connsiteX8-39" fmla="*/ 2544758 w 5089515"/>
              <a:gd name="connsiteY8-40" fmla="*/ 3387031 h 4440968"/>
              <a:gd name="connsiteX9-41" fmla="*/ 972011 w 5089515"/>
              <a:gd name="connsiteY9-42" fmla="*/ 4440968 h 4440968"/>
              <a:gd name="connsiteX10-43" fmla="*/ 1572762 w 5089515"/>
              <a:gd name="connsiteY10-44" fmla="*/ 2735682 h 4440968"/>
              <a:gd name="connsiteX11" fmla="*/ 0 w 5089515"/>
              <a:gd name="connsiteY11" fmla="*/ 1681764 h 4440968"/>
              <a:gd name="connsiteX0-45" fmla="*/ 0 w 4877838"/>
              <a:gd name="connsiteY0-46" fmla="*/ 1846379 h 4440968"/>
              <a:gd name="connsiteX1-47" fmla="*/ 1732354 w 4877838"/>
              <a:gd name="connsiteY1-48" fmla="*/ 1681776 h 4440968"/>
              <a:gd name="connsiteX2-49" fmla="*/ 2427160 w 4877838"/>
              <a:gd name="connsiteY2-50" fmla="*/ 0 h 4440968"/>
              <a:gd name="connsiteX3-51" fmla="*/ 2933807 w 4877838"/>
              <a:gd name="connsiteY3-52" fmla="*/ 1681776 h 4440968"/>
              <a:gd name="connsiteX4-53" fmla="*/ 3722325 w 4877838"/>
              <a:gd name="connsiteY4-54" fmla="*/ 1734454 h 4440968"/>
              <a:gd name="connsiteX5-55" fmla="*/ 4877838 w 4877838"/>
              <a:gd name="connsiteY5-56" fmla="*/ 1681764 h 4440968"/>
              <a:gd name="connsiteX6-57" fmla="*/ 3305076 w 4877838"/>
              <a:gd name="connsiteY6-58" fmla="*/ 2735682 h 4440968"/>
              <a:gd name="connsiteX7-59" fmla="*/ 3905827 w 4877838"/>
              <a:gd name="connsiteY7-60" fmla="*/ 4440968 h 4440968"/>
              <a:gd name="connsiteX8-61" fmla="*/ 2333081 w 4877838"/>
              <a:gd name="connsiteY8-62" fmla="*/ 3387031 h 4440968"/>
              <a:gd name="connsiteX9-63" fmla="*/ 760334 w 4877838"/>
              <a:gd name="connsiteY9-64" fmla="*/ 4440968 h 4440968"/>
              <a:gd name="connsiteX10-65" fmla="*/ 1361085 w 4877838"/>
              <a:gd name="connsiteY10-66" fmla="*/ 2735682 h 4440968"/>
              <a:gd name="connsiteX11-67" fmla="*/ 0 w 4877838"/>
              <a:gd name="connsiteY11-68" fmla="*/ 1846379 h 4440968"/>
              <a:gd name="connsiteX0-69" fmla="*/ 0 w 4877838"/>
              <a:gd name="connsiteY0-70" fmla="*/ 1846379 h 4488001"/>
              <a:gd name="connsiteX1-71" fmla="*/ 1732354 w 4877838"/>
              <a:gd name="connsiteY1-72" fmla="*/ 1681776 h 4488001"/>
              <a:gd name="connsiteX2-73" fmla="*/ 2427160 w 4877838"/>
              <a:gd name="connsiteY2-74" fmla="*/ 0 h 4488001"/>
              <a:gd name="connsiteX3-75" fmla="*/ 2933807 w 4877838"/>
              <a:gd name="connsiteY3-76" fmla="*/ 1681776 h 4488001"/>
              <a:gd name="connsiteX4-77" fmla="*/ 3722325 w 4877838"/>
              <a:gd name="connsiteY4-78" fmla="*/ 1734454 h 4488001"/>
              <a:gd name="connsiteX5-79" fmla="*/ 4877838 w 4877838"/>
              <a:gd name="connsiteY5-80" fmla="*/ 1681764 h 4488001"/>
              <a:gd name="connsiteX6-81" fmla="*/ 3305076 w 4877838"/>
              <a:gd name="connsiteY6-82" fmla="*/ 2735682 h 4488001"/>
              <a:gd name="connsiteX7-83" fmla="*/ 3670631 w 4877838"/>
              <a:gd name="connsiteY7-84" fmla="*/ 4488001 h 4488001"/>
              <a:gd name="connsiteX8-85" fmla="*/ 2333081 w 4877838"/>
              <a:gd name="connsiteY8-86" fmla="*/ 3387031 h 4488001"/>
              <a:gd name="connsiteX9-87" fmla="*/ 760334 w 4877838"/>
              <a:gd name="connsiteY9-88" fmla="*/ 4440968 h 4488001"/>
              <a:gd name="connsiteX10-89" fmla="*/ 1361085 w 4877838"/>
              <a:gd name="connsiteY10-90" fmla="*/ 2735682 h 4488001"/>
              <a:gd name="connsiteX11-91" fmla="*/ 0 w 4877838"/>
              <a:gd name="connsiteY11-92" fmla="*/ 1846379 h 4488001"/>
              <a:gd name="connsiteX0-93" fmla="*/ 0 w 4807279"/>
              <a:gd name="connsiteY0-94" fmla="*/ 1846379 h 4488001"/>
              <a:gd name="connsiteX1-95" fmla="*/ 1732354 w 4807279"/>
              <a:gd name="connsiteY1-96" fmla="*/ 1681776 h 4488001"/>
              <a:gd name="connsiteX2-97" fmla="*/ 2427160 w 4807279"/>
              <a:gd name="connsiteY2-98" fmla="*/ 0 h 4488001"/>
              <a:gd name="connsiteX3-99" fmla="*/ 2933807 w 4807279"/>
              <a:gd name="connsiteY3-100" fmla="*/ 1681776 h 4488001"/>
              <a:gd name="connsiteX4-101" fmla="*/ 3722325 w 4807279"/>
              <a:gd name="connsiteY4-102" fmla="*/ 1734454 h 4488001"/>
              <a:gd name="connsiteX5-103" fmla="*/ 4807279 w 4807279"/>
              <a:gd name="connsiteY5-104" fmla="*/ 1916929 h 4488001"/>
              <a:gd name="connsiteX6-105" fmla="*/ 3305076 w 4807279"/>
              <a:gd name="connsiteY6-106" fmla="*/ 2735682 h 4488001"/>
              <a:gd name="connsiteX7-107" fmla="*/ 3670631 w 4807279"/>
              <a:gd name="connsiteY7-108" fmla="*/ 4488001 h 4488001"/>
              <a:gd name="connsiteX8-109" fmla="*/ 2333081 w 4807279"/>
              <a:gd name="connsiteY8-110" fmla="*/ 3387031 h 4488001"/>
              <a:gd name="connsiteX9-111" fmla="*/ 760334 w 4807279"/>
              <a:gd name="connsiteY9-112" fmla="*/ 4440968 h 4488001"/>
              <a:gd name="connsiteX10-113" fmla="*/ 1361085 w 4807279"/>
              <a:gd name="connsiteY10-114" fmla="*/ 2735682 h 4488001"/>
              <a:gd name="connsiteX11-115" fmla="*/ 0 w 4807279"/>
              <a:gd name="connsiteY11-116" fmla="*/ 1846379 h 4488001"/>
              <a:gd name="connsiteX0-117" fmla="*/ 0 w 4807279"/>
              <a:gd name="connsiteY0-118" fmla="*/ 1728797 h 4370419"/>
              <a:gd name="connsiteX1-119" fmla="*/ 1732354 w 4807279"/>
              <a:gd name="connsiteY1-120" fmla="*/ 1564194 h 4370419"/>
              <a:gd name="connsiteX2-121" fmla="*/ 2497719 w 4807279"/>
              <a:gd name="connsiteY2-122" fmla="*/ 0 h 4370419"/>
              <a:gd name="connsiteX3-123" fmla="*/ 2933807 w 4807279"/>
              <a:gd name="connsiteY3-124" fmla="*/ 1564194 h 4370419"/>
              <a:gd name="connsiteX4-125" fmla="*/ 3722325 w 4807279"/>
              <a:gd name="connsiteY4-126" fmla="*/ 1616872 h 4370419"/>
              <a:gd name="connsiteX5-127" fmla="*/ 4807279 w 4807279"/>
              <a:gd name="connsiteY5-128" fmla="*/ 1799347 h 4370419"/>
              <a:gd name="connsiteX6-129" fmla="*/ 3305076 w 4807279"/>
              <a:gd name="connsiteY6-130" fmla="*/ 2618100 h 4370419"/>
              <a:gd name="connsiteX7-131" fmla="*/ 3670631 w 4807279"/>
              <a:gd name="connsiteY7-132" fmla="*/ 4370419 h 4370419"/>
              <a:gd name="connsiteX8-133" fmla="*/ 2333081 w 4807279"/>
              <a:gd name="connsiteY8-134" fmla="*/ 3269449 h 4370419"/>
              <a:gd name="connsiteX9-135" fmla="*/ 760334 w 4807279"/>
              <a:gd name="connsiteY9-136" fmla="*/ 4323386 h 4370419"/>
              <a:gd name="connsiteX10-137" fmla="*/ 1361085 w 4807279"/>
              <a:gd name="connsiteY10-138" fmla="*/ 2618100 h 4370419"/>
              <a:gd name="connsiteX11-139" fmla="*/ 0 w 4807279"/>
              <a:gd name="connsiteY11-140" fmla="*/ 1728797 h 4370419"/>
              <a:gd name="connsiteX0-141" fmla="*/ 0 w 4807279"/>
              <a:gd name="connsiteY0-142" fmla="*/ 1728797 h 4370419"/>
              <a:gd name="connsiteX1-143" fmla="*/ 1732354 w 4807279"/>
              <a:gd name="connsiteY1-144" fmla="*/ 1564194 h 4370419"/>
              <a:gd name="connsiteX2-145" fmla="*/ 2497719 w 4807279"/>
              <a:gd name="connsiteY2-146" fmla="*/ 0 h 4370419"/>
              <a:gd name="connsiteX3-147" fmla="*/ 2933807 w 4807279"/>
              <a:gd name="connsiteY3-148" fmla="*/ 1564194 h 4370419"/>
              <a:gd name="connsiteX4-149" fmla="*/ 3722325 w 4807279"/>
              <a:gd name="connsiteY4-150" fmla="*/ 1616872 h 4370419"/>
              <a:gd name="connsiteX5-151" fmla="*/ 4807279 w 4807279"/>
              <a:gd name="connsiteY5-152" fmla="*/ 1799347 h 4370419"/>
              <a:gd name="connsiteX6-153" fmla="*/ 3305076 w 4807279"/>
              <a:gd name="connsiteY6-154" fmla="*/ 2618100 h 4370419"/>
              <a:gd name="connsiteX7-155" fmla="*/ 3670631 w 4807279"/>
              <a:gd name="connsiteY7-156" fmla="*/ 4370419 h 4370419"/>
              <a:gd name="connsiteX8-157" fmla="*/ 2333081 w 4807279"/>
              <a:gd name="connsiteY8-158" fmla="*/ 3269449 h 4370419"/>
              <a:gd name="connsiteX9-159" fmla="*/ 642736 w 4807279"/>
              <a:gd name="connsiteY9-160" fmla="*/ 4299870 h 4370419"/>
              <a:gd name="connsiteX10-161" fmla="*/ 1361085 w 4807279"/>
              <a:gd name="connsiteY10-162" fmla="*/ 2618100 h 4370419"/>
              <a:gd name="connsiteX11-163" fmla="*/ 0 w 4807279"/>
              <a:gd name="connsiteY11-164" fmla="*/ 1728797 h 4370419"/>
              <a:gd name="connsiteX0-165" fmla="*/ 0 w 4807279"/>
              <a:gd name="connsiteY0-166" fmla="*/ 1590648 h 4232270"/>
              <a:gd name="connsiteX1-167" fmla="*/ 1732354 w 4807279"/>
              <a:gd name="connsiteY1-168" fmla="*/ 1426045 h 4232270"/>
              <a:gd name="connsiteX2-169" fmla="*/ 2359552 w 4807279"/>
              <a:gd name="connsiteY2-170" fmla="*/ 0 h 4232270"/>
              <a:gd name="connsiteX3-171" fmla="*/ 2933807 w 4807279"/>
              <a:gd name="connsiteY3-172" fmla="*/ 1426045 h 4232270"/>
              <a:gd name="connsiteX4-173" fmla="*/ 3722325 w 4807279"/>
              <a:gd name="connsiteY4-174" fmla="*/ 1478723 h 4232270"/>
              <a:gd name="connsiteX5-175" fmla="*/ 4807279 w 4807279"/>
              <a:gd name="connsiteY5-176" fmla="*/ 1661198 h 4232270"/>
              <a:gd name="connsiteX6-177" fmla="*/ 3305076 w 4807279"/>
              <a:gd name="connsiteY6-178" fmla="*/ 2479951 h 4232270"/>
              <a:gd name="connsiteX7-179" fmla="*/ 3670631 w 4807279"/>
              <a:gd name="connsiteY7-180" fmla="*/ 4232270 h 4232270"/>
              <a:gd name="connsiteX8-181" fmla="*/ 2333081 w 4807279"/>
              <a:gd name="connsiteY8-182" fmla="*/ 3131300 h 4232270"/>
              <a:gd name="connsiteX9-183" fmla="*/ 642736 w 4807279"/>
              <a:gd name="connsiteY9-184" fmla="*/ 4161721 h 4232270"/>
              <a:gd name="connsiteX10-185" fmla="*/ 1361085 w 4807279"/>
              <a:gd name="connsiteY10-186" fmla="*/ 2479951 h 4232270"/>
              <a:gd name="connsiteX11-187" fmla="*/ 0 w 4807279"/>
              <a:gd name="connsiteY11-188" fmla="*/ 1590648 h 4232270"/>
              <a:gd name="connsiteX0-189" fmla="*/ 0 w 4807279"/>
              <a:gd name="connsiteY0-190" fmla="*/ 1590648 h 4232270"/>
              <a:gd name="connsiteX1-191" fmla="*/ 1732354 w 4807279"/>
              <a:gd name="connsiteY1-192" fmla="*/ 1426045 h 4232270"/>
              <a:gd name="connsiteX2-193" fmla="*/ 2359552 w 4807279"/>
              <a:gd name="connsiteY2-194" fmla="*/ 0 h 4232270"/>
              <a:gd name="connsiteX3-195" fmla="*/ 2933807 w 4807279"/>
              <a:gd name="connsiteY3-196" fmla="*/ 1426045 h 4232270"/>
              <a:gd name="connsiteX4-197" fmla="*/ 3722325 w 4807279"/>
              <a:gd name="connsiteY4-198" fmla="*/ 1478723 h 4232270"/>
              <a:gd name="connsiteX5-199" fmla="*/ 4807279 w 4807279"/>
              <a:gd name="connsiteY5-200" fmla="*/ 1661198 h 4232270"/>
              <a:gd name="connsiteX6-201" fmla="*/ 3305076 w 4807279"/>
              <a:gd name="connsiteY6-202" fmla="*/ 2479951 h 4232270"/>
              <a:gd name="connsiteX7-203" fmla="*/ 3670631 w 4807279"/>
              <a:gd name="connsiteY7-204" fmla="*/ 4232270 h 4232270"/>
              <a:gd name="connsiteX8-205" fmla="*/ 2229456 w 4807279"/>
              <a:gd name="connsiteY8-206" fmla="*/ 2993151 h 4232270"/>
              <a:gd name="connsiteX9-207" fmla="*/ 642736 w 4807279"/>
              <a:gd name="connsiteY9-208" fmla="*/ 4161721 h 4232270"/>
              <a:gd name="connsiteX10-209" fmla="*/ 1361085 w 4807279"/>
              <a:gd name="connsiteY10-210" fmla="*/ 2479951 h 4232270"/>
              <a:gd name="connsiteX11-211" fmla="*/ 0 w 4807279"/>
              <a:gd name="connsiteY11-212" fmla="*/ 1590648 h 42322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67" y="connsiteY11-68"/>
              </a:cxn>
            </a:cxnLst>
            <a:rect l="l" t="t" r="r" b="b"/>
            <a:pathLst>
              <a:path w="4807279" h="4232270">
                <a:moveTo>
                  <a:pt x="0" y="1590648"/>
                </a:moveTo>
                <a:lnTo>
                  <a:pt x="1732354" y="1426045"/>
                </a:lnTo>
                <a:lnTo>
                  <a:pt x="2359552" y="0"/>
                </a:lnTo>
                <a:lnTo>
                  <a:pt x="2933807" y="1426045"/>
                </a:lnTo>
                <a:cubicBezTo>
                  <a:pt x="3228006" y="1420088"/>
                  <a:pt x="3428126" y="1484680"/>
                  <a:pt x="3722325" y="1478723"/>
                </a:cubicBezTo>
                <a:lnTo>
                  <a:pt x="4807279" y="1661198"/>
                </a:lnTo>
                <a:lnTo>
                  <a:pt x="3305076" y="2479951"/>
                </a:lnTo>
                <a:lnTo>
                  <a:pt x="3670631" y="4232270"/>
                </a:lnTo>
                <a:lnTo>
                  <a:pt x="2229456" y="2993151"/>
                </a:lnTo>
                <a:lnTo>
                  <a:pt x="642736" y="4161721"/>
                </a:lnTo>
                <a:lnTo>
                  <a:pt x="1361085" y="2479951"/>
                </a:lnTo>
                <a:lnTo>
                  <a:pt x="0" y="1590648"/>
                </a:lnTo>
                <a:close/>
              </a:path>
            </a:pathLst>
          </a:custGeom>
          <a:solidFill>
            <a:srgbClr val="2FA2A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5"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arts with Comments">
    <p:spTree>
      <p:nvGrpSpPr>
        <p:cNvPr id="1" name=""/>
        <p:cNvGrpSpPr/>
        <p:nvPr/>
      </p:nvGrpSpPr>
      <p:grpSpPr>
        <a:xfrm>
          <a:off x="0" y="0"/>
          <a:ext cx="0" cy="0"/>
          <a:chOff x="0" y="0"/>
          <a:chExt cx="0" cy="0"/>
        </a:xfrm>
      </p:grpSpPr>
      <p:sp>
        <p:nvSpPr>
          <p:cNvPr id="7" name="Chart Placeholder 6"/>
          <p:cNvSpPr>
            <a:spLocks noGrp="1"/>
          </p:cNvSpPr>
          <p:nvPr>
            <p:ph type="chart" sz="quarter" idx="13"/>
          </p:nvPr>
        </p:nvSpPr>
        <p:spPr>
          <a:xfrm>
            <a:off x="1439863" y="3113584"/>
            <a:ext cx="9239969" cy="8265616"/>
          </a:xfrm>
          <a:prstGeom prst="rect">
            <a:avLst/>
          </a:prstGeom>
        </p:spPr>
        <p:txBody>
          <a:bodyPr vert="horz"/>
          <a:lstStyle>
            <a:lvl1pPr>
              <a:defRPr>
                <a:solidFill>
                  <a:srgbClr val="636463"/>
                </a:solidFill>
                <a:latin typeface="Arial" panose="020B0604020202020204"/>
                <a:cs typeface="Arial" panose="020B0604020202020204"/>
              </a:defRPr>
            </a:lvl1pPr>
          </a:lstStyle>
          <a:p>
            <a:endParaRPr lang="en-US" dirty="0"/>
          </a:p>
        </p:txBody>
      </p:sp>
      <p:sp>
        <p:nvSpPr>
          <p:cNvPr id="10" name="Text Placeholder 12"/>
          <p:cNvSpPr>
            <a:spLocks noGrp="1"/>
          </p:cNvSpPr>
          <p:nvPr>
            <p:ph type="body" sz="quarter" idx="14" hasCustomPrompt="1"/>
          </p:nvPr>
        </p:nvSpPr>
        <p:spPr>
          <a:xfrm>
            <a:off x="11219844" y="2681536"/>
            <a:ext cx="10909260" cy="1079500"/>
          </a:xfrm>
          <a:prstGeom prst="rect">
            <a:avLst/>
          </a:prstGeom>
        </p:spPr>
        <p:txBody>
          <a:bodyPr vert="horz" anchor="b"/>
          <a:lstStyle>
            <a:lvl1pPr marL="0" indent="0" algn="l">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1" name="Text Placeholder 12"/>
          <p:cNvSpPr>
            <a:spLocks noGrp="1"/>
          </p:cNvSpPr>
          <p:nvPr>
            <p:ph type="body" sz="quarter" idx="15"/>
          </p:nvPr>
        </p:nvSpPr>
        <p:spPr>
          <a:xfrm>
            <a:off x="11208692" y="3761137"/>
            <a:ext cx="10920412" cy="2376783"/>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3" name="Text Placeholder 12"/>
          <p:cNvSpPr>
            <a:spLocks noGrp="1"/>
          </p:cNvSpPr>
          <p:nvPr>
            <p:ph type="body" sz="quarter" idx="26"/>
          </p:nvPr>
        </p:nvSpPr>
        <p:spPr>
          <a:xfrm>
            <a:off x="11183888"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5" name="Text Placeholder 12"/>
          <p:cNvSpPr>
            <a:spLocks noGrp="1"/>
          </p:cNvSpPr>
          <p:nvPr>
            <p:ph type="body" sz="quarter" idx="28"/>
          </p:nvPr>
        </p:nvSpPr>
        <p:spPr>
          <a:xfrm>
            <a:off x="14926715"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2" name="Text Placeholder 12"/>
          <p:cNvSpPr>
            <a:spLocks noGrp="1"/>
          </p:cNvSpPr>
          <p:nvPr>
            <p:ph type="body" sz="quarter" idx="30"/>
          </p:nvPr>
        </p:nvSpPr>
        <p:spPr>
          <a:xfrm>
            <a:off x="18672106"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8" name="Text Placeholder 12"/>
          <p:cNvSpPr>
            <a:spLocks noGrp="1"/>
          </p:cNvSpPr>
          <p:nvPr>
            <p:ph type="body" sz="quarter" idx="31" hasCustomPrompt="1"/>
          </p:nvPr>
        </p:nvSpPr>
        <p:spPr>
          <a:xfrm>
            <a:off x="11615936" y="6477791"/>
            <a:ext cx="3024336" cy="83529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9" name="Text Placeholder 12"/>
          <p:cNvSpPr>
            <a:spLocks noGrp="1"/>
          </p:cNvSpPr>
          <p:nvPr>
            <p:ph type="body" sz="quarter" idx="39" hasCustomPrompt="1"/>
          </p:nvPr>
        </p:nvSpPr>
        <p:spPr>
          <a:xfrm>
            <a:off x="19104768" y="6477791"/>
            <a:ext cx="3001170" cy="83529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0" name="Text Placeholder 12"/>
          <p:cNvSpPr>
            <a:spLocks noGrp="1"/>
          </p:cNvSpPr>
          <p:nvPr>
            <p:ph type="body" sz="quarter" idx="41" hasCustomPrompt="1"/>
          </p:nvPr>
        </p:nvSpPr>
        <p:spPr>
          <a:xfrm>
            <a:off x="15360352" y="6477791"/>
            <a:ext cx="3024336" cy="83529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1" name="Oval 30"/>
          <p:cNvSpPr/>
          <p:nvPr userDrawn="1"/>
        </p:nvSpPr>
        <p:spPr bwMode="auto">
          <a:xfrm>
            <a:off x="11162152" y="6909839"/>
            <a:ext cx="360040" cy="360040"/>
          </a:xfrm>
          <a:prstGeom prst="ellipse">
            <a:avLst/>
          </a:prstGeom>
          <a:solidFill>
            <a:schemeClr val="accent2"/>
          </a:solidFill>
          <a:ln>
            <a:noFill/>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dirty="0">
              <a:ln>
                <a:noFill/>
              </a:ln>
              <a:solidFill>
                <a:schemeClr val="tx2"/>
              </a:solidFill>
              <a:effectLst/>
              <a:latin typeface="Arial" panose="020B0604020202020204"/>
              <a:ea typeface="ヒラギノ角ゴ ProN W3" charset="0"/>
              <a:cs typeface="ヒラギノ角ゴ ProN W3" charset="0"/>
              <a:sym typeface="Gill Sans" charset="0"/>
            </a:endParaRPr>
          </a:p>
        </p:txBody>
      </p:sp>
      <p:sp>
        <p:nvSpPr>
          <p:cNvPr id="32" name="Oval 31"/>
          <p:cNvSpPr/>
          <p:nvPr userDrawn="1"/>
        </p:nvSpPr>
        <p:spPr bwMode="auto">
          <a:xfrm>
            <a:off x="14928304" y="6909839"/>
            <a:ext cx="360040" cy="360040"/>
          </a:xfrm>
          <a:prstGeom prst="ellipse">
            <a:avLst/>
          </a:prstGeom>
          <a:solidFill>
            <a:schemeClr val="accent1"/>
          </a:solidFill>
          <a:ln>
            <a:noFill/>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dirty="0">
              <a:ln>
                <a:noFill/>
              </a:ln>
              <a:solidFill>
                <a:srgbClr val="000000"/>
              </a:solidFill>
              <a:effectLst/>
              <a:latin typeface="Arial" panose="020B0604020202020204"/>
              <a:ea typeface="ヒラギノ角ゴ ProN W3" charset="0"/>
              <a:cs typeface="ヒラギノ角ゴ ProN W3" charset="0"/>
              <a:sym typeface="Gill Sans" charset="0"/>
            </a:endParaRPr>
          </a:p>
        </p:txBody>
      </p:sp>
      <p:sp>
        <p:nvSpPr>
          <p:cNvPr id="33" name="Oval 32"/>
          <p:cNvSpPr/>
          <p:nvPr userDrawn="1"/>
        </p:nvSpPr>
        <p:spPr bwMode="auto">
          <a:xfrm>
            <a:off x="18672720" y="6909839"/>
            <a:ext cx="360040" cy="360040"/>
          </a:xfrm>
          <a:prstGeom prst="ellipse">
            <a:avLst/>
          </a:prstGeom>
          <a:solidFill>
            <a:srgbClr val="A4452F"/>
          </a:solidFill>
          <a:ln>
            <a:noFill/>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dirty="0">
              <a:ln>
                <a:noFill/>
              </a:ln>
              <a:solidFill>
                <a:srgbClr val="000000"/>
              </a:solidFill>
              <a:effectLst/>
              <a:latin typeface="Arial" panose="020B0604020202020204"/>
              <a:ea typeface="ヒラギノ角ゴ ProN W3" charset="0"/>
              <a:cs typeface="ヒラギノ角ゴ ProN W3" charset="0"/>
              <a:sym typeface="Gill Sans" charset="0"/>
            </a:endParaRPr>
          </a:p>
        </p:txBody>
      </p:sp>
      <p:sp>
        <p:nvSpPr>
          <p:cNvPr id="20"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21"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harts with Comments">
    <p:spTree>
      <p:nvGrpSpPr>
        <p:cNvPr id="1" name=""/>
        <p:cNvGrpSpPr/>
        <p:nvPr/>
      </p:nvGrpSpPr>
      <p:grpSpPr>
        <a:xfrm>
          <a:off x="0" y="0"/>
          <a:ext cx="0" cy="0"/>
          <a:chOff x="0" y="0"/>
          <a:chExt cx="0" cy="0"/>
        </a:xfrm>
      </p:grpSpPr>
      <p:sp>
        <p:nvSpPr>
          <p:cNvPr id="12" name="Text Placeholder 12"/>
          <p:cNvSpPr>
            <a:spLocks noGrp="1"/>
          </p:cNvSpPr>
          <p:nvPr>
            <p:ph type="body" sz="quarter" idx="25" hasCustomPrompt="1"/>
          </p:nvPr>
        </p:nvSpPr>
        <p:spPr>
          <a:xfrm>
            <a:off x="13437872" y="9306272"/>
            <a:ext cx="2569643" cy="83529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3" name="Text Placeholder 12"/>
          <p:cNvSpPr>
            <a:spLocks noGrp="1"/>
          </p:cNvSpPr>
          <p:nvPr>
            <p:ph type="body" sz="quarter" idx="26"/>
          </p:nvPr>
        </p:nvSpPr>
        <p:spPr>
          <a:xfrm>
            <a:off x="13056096"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18" name="Chart Placeholder 6"/>
          <p:cNvSpPr>
            <a:spLocks noGrp="1"/>
          </p:cNvSpPr>
          <p:nvPr>
            <p:ph type="chart" sz="quarter" idx="31"/>
          </p:nvPr>
        </p:nvSpPr>
        <p:spPr>
          <a:xfrm>
            <a:off x="1439863" y="2951163"/>
            <a:ext cx="10032057" cy="6124575"/>
          </a:xfrm>
          <a:prstGeom prst="rect">
            <a:avLst/>
          </a:prstGeom>
        </p:spPr>
        <p:txBody>
          <a:bodyPr vert="horz"/>
          <a:lstStyle>
            <a:lvl1pPr>
              <a:defRPr>
                <a:solidFill>
                  <a:srgbClr val="636463"/>
                </a:solidFill>
                <a:latin typeface="Arial" panose="020B0604020202020204"/>
                <a:cs typeface="Arial" panose="020B0604020202020204"/>
              </a:defRPr>
            </a:lvl1pPr>
          </a:lstStyle>
          <a:p>
            <a:endParaRPr lang="en-US" dirty="0"/>
          </a:p>
        </p:txBody>
      </p:sp>
      <p:sp>
        <p:nvSpPr>
          <p:cNvPr id="29" name="Chart Placeholder 6"/>
          <p:cNvSpPr>
            <a:spLocks noGrp="1"/>
          </p:cNvSpPr>
          <p:nvPr>
            <p:ph type="chart" sz="quarter" idx="38"/>
          </p:nvPr>
        </p:nvSpPr>
        <p:spPr>
          <a:xfrm>
            <a:off x="12988561" y="2951163"/>
            <a:ext cx="10032057" cy="6124575"/>
          </a:xfrm>
          <a:prstGeom prst="rect">
            <a:avLst/>
          </a:prstGeom>
        </p:spPr>
        <p:txBody>
          <a:bodyPr vert="horz"/>
          <a:lstStyle>
            <a:lvl1pPr>
              <a:defRPr>
                <a:solidFill>
                  <a:srgbClr val="636463"/>
                </a:solidFill>
                <a:latin typeface="Arial" panose="020B0604020202020204"/>
                <a:cs typeface="Arial" panose="020B0604020202020204"/>
              </a:defRPr>
            </a:lvl1pPr>
          </a:lstStyle>
          <a:p>
            <a:endParaRPr lang="en-US" dirty="0"/>
          </a:p>
        </p:txBody>
      </p:sp>
      <p:sp>
        <p:nvSpPr>
          <p:cNvPr id="30" name="Text Placeholder 12"/>
          <p:cNvSpPr>
            <a:spLocks noGrp="1"/>
          </p:cNvSpPr>
          <p:nvPr>
            <p:ph type="body" sz="quarter" idx="39" hasCustomPrompt="1"/>
          </p:nvPr>
        </p:nvSpPr>
        <p:spPr>
          <a:xfrm>
            <a:off x="20472920" y="9306272"/>
            <a:ext cx="2569643" cy="83529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1" name="Text Placeholder 12"/>
          <p:cNvSpPr>
            <a:spLocks noGrp="1"/>
          </p:cNvSpPr>
          <p:nvPr>
            <p:ph type="body" sz="quarter" idx="40"/>
          </p:nvPr>
        </p:nvSpPr>
        <p:spPr>
          <a:xfrm>
            <a:off x="20091144"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2" name="Text Placeholder 12"/>
          <p:cNvSpPr>
            <a:spLocks noGrp="1"/>
          </p:cNvSpPr>
          <p:nvPr>
            <p:ph type="body" sz="quarter" idx="41" hasCustomPrompt="1"/>
          </p:nvPr>
        </p:nvSpPr>
        <p:spPr>
          <a:xfrm>
            <a:off x="16894256" y="9306272"/>
            <a:ext cx="2569643" cy="83529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3" name="Text Placeholder 12"/>
          <p:cNvSpPr>
            <a:spLocks noGrp="1"/>
          </p:cNvSpPr>
          <p:nvPr>
            <p:ph type="body" sz="quarter" idx="42"/>
          </p:nvPr>
        </p:nvSpPr>
        <p:spPr>
          <a:xfrm>
            <a:off x="16512480"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7" name="Text Placeholder 12"/>
          <p:cNvSpPr>
            <a:spLocks noGrp="1"/>
          </p:cNvSpPr>
          <p:nvPr>
            <p:ph type="body" sz="quarter" idx="43" hasCustomPrompt="1"/>
          </p:nvPr>
        </p:nvSpPr>
        <p:spPr>
          <a:xfrm>
            <a:off x="1822848" y="9306272"/>
            <a:ext cx="2568434" cy="83529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8" name="Text Placeholder 12"/>
          <p:cNvSpPr>
            <a:spLocks noGrp="1"/>
          </p:cNvSpPr>
          <p:nvPr>
            <p:ph type="body" sz="quarter" idx="44"/>
          </p:nvPr>
        </p:nvSpPr>
        <p:spPr>
          <a:xfrm>
            <a:off x="1439863"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39" name="Text Placeholder 12"/>
          <p:cNvSpPr>
            <a:spLocks noGrp="1"/>
          </p:cNvSpPr>
          <p:nvPr>
            <p:ph type="body" sz="quarter" idx="45" hasCustomPrompt="1"/>
          </p:nvPr>
        </p:nvSpPr>
        <p:spPr>
          <a:xfrm>
            <a:off x="8857896" y="9306272"/>
            <a:ext cx="2568434" cy="83529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0" name="Text Placeholder 12"/>
          <p:cNvSpPr>
            <a:spLocks noGrp="1"/>
          </p:cNvSpPr>
          <p:nvPr>
            <p:ph type="body" sz="quarter" idx="46"/>
          </p:nvPr>
        </p:nvSpPr>
        <p:spPr>
          <a:xfrm>
            <a:off x="8474911"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1" name="Text Placeholder 12"/>
          <p:cNvSpPr>
            <a:spLocks noGrp="1"/>
          </p:cNvSpPr>
          <p:nvPr>
            <p:ph type="body" sz="quarter" idx="47" hasCustomPrompt="1"/>
          </p:nvPr>
        </p:nvSpPr>
        <p:spPr>
          <a:xfrm>
            <a:off x="5279232" y="9306272"/>
            <a:ext cx="2568434" cy="83529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2" name="Text Placeholder 12"/>
          <p:cNvSpPr>
            <a:spLocks noGrp="1"/>
          </p:cNvSpPr>
          <p:nvPr>
            <p:ph type="body" sz="quarter" idx="48"/>
          </p:nvPr>
        </p:nvSpPr>
        <p:spPr>
          <a:xfrm>
            <a:off x="4896247"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43" name="Oval 42"/>
          <p:cNvSpPr/>
          <p:nvPr userDrawn="1"/>
        </p:nvSpPr>
        <p:spPr bwMode="auto">
          <a:xfrm>
            <a:off x="12984088" y="9738320"/>
            <a:ext cx="360040" cy="360040"/>
          </a:xfrm>
          <a:prstGeom prst="ellipse">
            <a:avLst/>
          </a:prstGeom>
          <a:solidFill>
            <a:schemeClr val="accent2"/>
          </a:solidFill>
          <a:ln>
            <a:noFill/>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dirty="0">
              <a:ln>
                <a:noFill/>
              </a:ln>
              <a:solidFill>
                <a:srgbClr val="000000"/>
              </a:solidFill>
              <a:effectLst/>
              <a:latin typeface="Arial" panose="020B0604020202020204"/>
              <a:ea typeface="ヒラギノ角ゴ ProN W3" charset="0"/>
              <a:cs typeface="ヒラギノ角ゴ ProN W3" charset="0"/>
              <a:sym typeface="Gill Sans" charset="0"/>
            </a:endParaRPr>
          </a:p>
        </p:txBody>
      </p:sp>
      <p:sp>
        <p:nvSpPr>
          <p:cNvPr id="44" name="Oval 43"/>
          <p:cNvSpPr/>
          <p:nvPr userDrawn="1"/>
        </p:nvSpPr>
        <p:spPr bwMode="auto">
          <a:xfrm>
            <a:off x="16440472" y="9738320"/>
            <a:ext cx="360040" cy="360040"/>
          </a:xfrm>
          <a:prstGeom prst="ellipse">
            <a:avLst/>
          </a:prstGeom>
          <a:solidFill>
            <a:schemeClr val="accent1"/>
          </a:solidFill>
          <a:ln>
            <a:noFill/>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dirty="0">
              <a:ln>
                <a:noFill/>
              </a:ln>
              <a:solidFill>
                <a:srgbClr val="000000"/>
              </a:solidFill>
              <a:effectLst/>
              <a:latin typeface="Arial" panose="020B0604020202020204"/>
              <a:ea typeface="ヒラギノ角ゴ ProN W3" charset="0"/>
              <a:cs typeface="ヒラギノ角ゴ ProN W3" charset="0"/>
              <a:sym typeface="Gill Sans" charset="0"/>
            </a:endParaRPr>
          </a:p>
        </p:txBody>
      </p:sp>
      <p:sp>
        <p:nvSpPr>
          <p:cNvPr id="45" name="Oval 44"/>
          <p:cNvSpPr/>
          <p:nvPr userDrawn="1"/>
        </p:nvSpPr>
        <p:spPr bwMode="auto">
          <a:xfrm>
            <a:off x="20040872" y="9738320"/>
            <a:ext cx="360040" cy="360040"/>
          </a:xfrm>
          <a:prstGeom prst="ellipse">
            <a:avLst/>
          </a:prstGeom>
          <a:solidFill>
            <a:schemeClr val="accent4"/>
          </a:solidFill>
          <a:ln>
            <a:noFill/>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dirty="0">
              <a:ln>
                <a:noFill/>
              </a:ln>
              <a:solidFill>
                <a:srgbClr val="000000"/>
              </a:solidFill>
              <a:effectLst/>
              <a:latin typeface="Arial" panose="020B0604020202020204"/>
              <a:ea typeface="ヒラギノ角ゴ ProN W3" charset="0"/>
              <a:cs typeface="ヒラギノ角ゴ ProN W3" charset="0"/>
              <a:sym typeface="Gill Sans" charset="0"/>
            </a:endParaRPr>
          </a:p>
        </p:txBody>
      </p:sp>
      <p:sp>
        <p:nvSpPr>
          <p:cNvPr id="55" name="Oval 54"/>
          <p:cNvSpPr/>
          <p:nvPr userDrawn="1"/>
        </p:nvSpPr>
        <p:spPr bwMode="auto">
          <a:xfrm>
            <a:off x="1351380" y="9738320"/>
            <a:ext cx="360040" cy="360040"/>
          </a:xfrm>
          <a:prstGeom prst="ellipse">
            <a:avLst/>
          </a:prstGeom>
          <a:solidFill>
            <a:schemeClr val="accent2"/>
          </a:solidFill>
          <a:ln>
            <a:noFill/>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dirty="0">
              <a:ln>
                <a:noFill/>
              </a:ln>
              <a:solidFill>
                <a:srgbClr val="000000"/>
              </a:solidFill>
              <a:effectLst/>
              <a:latin typeface="Arial" panose="020B0604020202020204"/>
              <a:ea typeface="ヒラギノ角ゴ ProN W3" charset="0"/>
              <a:cs typeface="ヒラギノ角ゴ ProN W3" charset="0"/>
              <a:sym typeface="Gill Sans" charset="0"/>
            </a:endParaRPr>
          </a:p>
        </p:txBody>
      </p:sp>
      <p:sp>
        <p:nvSpPr>
          <p:cNvPr id="56" name="Oval 55"/>
          <p:cNvSpPr/>
          <p:nvPr userDrawn="1"/>
        </p:nvSpPr>
        <p:spPr bwMode="auto">
          <a:xfrm>
            <a:off x="4807764" y="9738320"/>
            <a:ext cx="360040" cy="360040"/>
          </a:xfrm>
          <a:prstGeom prst="ellipse">
            <a:avLst/>
          </a:prstGeom>
          <a:solidFill>
            <a:schemeClr val="accent1"/>
          </a:solidFill>
          <a:ln>
            <a:noFill/>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dirty="0">
              <a:ln>
                <a:noFill/>
              </a:ln>
              <a:solidFill>
                <a:srgbClr val="000000"/>
              </a:solidFill>
              <a:effectLst/>
              <a:latin typeface="Arial" panose="020B0604020202020204"/>
              <a:ea typeface="ヒラギノ角ゴ ProN W3" charset="0"/>
              <a:cs typeface="ヒラギノ角ゴ ProN W3" charset="0"/>
              <a:sym typeface="Gill Sans" charset="0"/>
            </a:endParaRPr>
          </a:p>
        </p:txBody>
      </p:sp>
      <p:sp>
        <p:nvSpPr>
          <p:cNvPr id="57" name="Oval 56"/>
          <p:cNvSpPr/>
          <p:nvPr userDrawn="1"/>
        </p:nvSpPr>
        <p:spPr bwMode="auto">
          <a:xfrm>
            <a:off x="8408164" y="9738320"/>
            <a:ext cx="360040" cy="360040"/>
          </a:xfrm>
          <a:prstGeom prst="ellipse">
            <a:avLst/>
          </a:prstGeom>
          <a:solidFill>
            <a:schemeClr val="accent4"/>
          </a:solidFill>
          <a:ln>
            <a:noFill/>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dirty="0">
              <a:ln>
                <a:noFill/>
              </a:ln>
              <a:solidFill>
                <a:srgbClr val="000000"/>
              </a:solidFill>
              <a:effectLst/>
              <a:latin typeface="Arial" panose="020B0604020202020204"/>
              <a:ea typeface="ヒラギノ角ゴ ProN W3" charset="0"/>
              <a:cs typeface="ヒラギノ角ゴ ProN W3" charset="0"/>
              <a:sym typeface="Gill Sans" charset="0"/>
            </a:endParaRPr>
          </a:p>
        </p:txBody>
      </p:sp>
      <p:sp>
        <p:nvSpPr>
          <p:cNvPr id="27"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28" name="Rectangle 3"/>
          <p:cNvSpPr/>
          <p:nvPr userDrawn="1"/>
        </p:nvSpPr>
        <p:spPr bwMode="auto">
          <a:xfrm flipH="1" flipV="1">
            <a:off x="12192000" y="2537520"/>
            <a:ext cx="144016" cy="9289032"/>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46310 w 3117639"/>
              <a:gd name="connsiteY0-116" fmla="*/ 0 h 3812511"/>
              <a:gd name="connsiteX1-117" fmla="*/ 3099211 w 3117639"/>
              <a:gd name="connsiteY1-118" fmla="*/ 72761 h 3812511"/>
              <a:gd name="connsiteX2-119" fmla="*/ 3117639 w 3117639"/>
              <a:gd name="connsiteY2-120" fmla="*/ 3771250 h 3812511"/>
              <a:gd name="connsiteX3-121" fmla="*/ 0 w 3117639"/>
              <a:gd name="connsiteY3-122" fmla="*/ 3812511 h 3812511"/>
              <a:gd name="connsiteX4-123" fmla="*/ 25789 w 3117639"/>
              <a:gd name="connsiteY4-124" fmla="*/ 1543606 h 3812511"/>
              <a:gd name="connsiteX5-125" fmla="*/ 46310 w 3117639"/>
              <a:gd name="connsiteY5-126" fmla="*/ 0 h 3812511"/>
              <a:gd name="connsiteX0-127" fmla="*/ 46310 w 3117639"/>
              <a:gd name="connsiteY0-128" fmla="*/ 0 h 3812511"/>
              <a:gd name="connsiteX1-129" fmla="*/ 3099211 w 3117639"/>
              <a:gd name="connsiteY1-130" fmla="*/ 3230 h 3812511"/>
              <a:gd name="connsiteX2-131" fmla="*/ 3117639 w 3117639"/>
              <a:gd name="connsiteY2-132" fmla="*/ 3771250 h 3812511"/>
              <a:gd name="connsiteX3-133" fmla="*/ 0 w 3117639"/>
              <a:gd name="connsiteY3-134" fmla="*/ 3812511 h 3812511"/>
              <a:gd name="connsiteX4-135" fmla="*/ 25789 w 3117639"/>
              <a:gd name="connsiteY4-136" fmla="*/ 1543606 h 3812511"/>
              <a:gd name="connsiteX5-137" fmla="*/ 46310 w 3117639"/>
              <a:gd name="connsiteY5-138" fmla="*/ 0 h 38125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17639" h="3812511">
                <a:moveTo>
                  <a:pt x="46310" y="0"/>
                </a:moveTo>
                <a:lnTo>
                  <a:pt x="3099211" y="3230"/>
                </a:lnTo>
                <a:cubicBezTo>
                  <a:pt x="3105353" y="1273142"/>
                  <a:pt x="3111497" y="2501338"/>
                  <a:pt x="3117639" y="3771250"/>
                </a:cubicBezTo>
                <a:lnTo>
                  <a:pt x="0" y="3812511"/>
                </a:lnTo>
                <a:cubicBezTo>
                  <a:pt x="13706" y="3136990"/>
                  <a:pt x="12083" y="2219127"/>
                  <a:pt x="25789" y="1543606"/>
                </a:cubicBezTo>
                <a:cubicBezTo>
                  <a:pt x="31324" y="1498640"/>
                  <a:pt x="2291" y="526060"/>
                  <a:pt x="46310" y="0"/>
                </a:cubicBezTo>
                <a:close/>
              </a:path>
            </a:pathLst>
          </a:custGeom>
          <a:solidFill>
            <a:schemeClr val="accent3"/>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entered Chart">
    <p:spTree>
      <p:nvGrpSpPr>
        <p:cNvPr id="1" name=""/>
        <p:cNvGrpSpPr/>
        <p:nvPr/>
      </p:nvGrpSpPr>
      <p:grpSpPr>
        <a:xfrm>
          <a:off x="0" y="0"/>
          <a:ext cx="0" cy="0"/>
          <a:chOff x="0" y="0"/>
          <a:chExt cx="0" cy="0"/>
        </a:xfrm>
      </p:grpSpPr>
      <p:sp>
        <p:nvSpPr>
          <p:cNvPr id="7" name="Chart Placeholder 6"/>
          <p:cNvSpPr>
            <a:spLocks noGrp="1"/>
          </p:cNvSpPr>
          <p:nvPr>
            <p:ph type="chart" sz="quarter" idx="13"/>
          </p:nvPr>
        </p:nvSpPr>
        <p:spPr>
          <a:xfrm>
            <a:off x="2256631" y="3026719"/>
            <a:ext cx="19873914" cy="8496944"/>
          </a:xfrm>
          <a:prstGeom prst="rect">
            <a:avLst/>
          </a:prstGeom>
        </p:spPr>
        <p:txBody>
          <a:bodyPr vert="horz"/>
          <a:lstStyle>
            <a:lvl1pPr>
              <a:defRPr>
                <a:solidFill>
                  <a:srgbClr val="636463"/>
                </a:solidFill>
                <a:latin typeface="Roboto Bold"/>
                <a:cs typeface="Roboto Bold"/>
              </a:defRPr>
            </a:lvl1pPr>
          </a:lstStyle>
          <a:p>
            <a:endParaRPr lang="en-US" dirty="0"/>
          </a:p>
        </p:txBody>
      </p:sp>
      <p:sp>
        <p:nvSpPr>
          <p:cNvPr id="13"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14" name="Rectangle 3"/>
          <p:cNvSpPr/>
          <p:nvPr userDrawn="1"/>
        </p:nvSpPr>
        <p:spPr bwMode="auto">
          <a:xfrm rot="5400000" flipH="1" flipV="1">
            <a:off x="11980052" y="8874224"/>
            <a:ext cx="207872" cy="3672408"/>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46310 w 3117639"/>
              <a:gd name="connsiteY0-116" fmla="*/ 0 h 3812511"/>
              <a:gd name="connsiteX1-117" fmla="*/ 3099211 w 3117639"/>
              <a:gd name="connsiteY1-118" fmla="*/ 72761 h 3812511"/>
              <a:gd name="connsiteX2-119" fmla="*/ 3117639 w 3117639"/>
              <a:gd name="connsiteY2-120" fmla="*/ 3771250 h 3812511"/>
              <a:gd name="connsiteX3-121" fmla="*/ 0 w 3117639"/>
              <a:gd name="connsiteY3-122" fmla="*/ 3812511 h 3812511"/>
              <a:gd name="connsiteX4-123" fmla="*/ 25789 w 3117639"/>
              <a:gd name="connsiteY4-124" fmla="*/ 1543606 h 3812511"/>
              <a:gd name="connsiteX5-125" fmla="*/ 46310 w 3117639"/>
              <a:gd name="connsiteY5-126" fmla="*/ 0 h 3812511"/>
              <a:gd name="connsiteX0-127" fmla="*/ 46310 w 3117639"/>
              <a:gd name="connsiteY0-128" fmla="*/ 0 h 3812511"/>
              <a:gd name="connsiteX1-129" fmla="*/ 3099211 w 3117639"/>
              <a:gd name="connsiteY1-130" fmla="*/ 3230 h 3812511"/>
              <a:gd name="connsiteX2-131" fmla="*/ 3117639 w 3117639"/>
              <a:gd name="connsiteY2-132" fmla="*/ 3771250 h 3812511"/>
              <a:gd name="connsiteX3-133" fmla="*/ 0 w 3117639"/>
              <a:gd name="connsiteY3-134" fmla="*/ 3812511 h 3812511"/>
              <a:gd name="connsiteX4-135" fmla="*/ 25789 w 3117639"/>
              <a:gd name="connsiteY4-136" fmla="*/ 1543606 h 3812511"/>
              <a:gd name="connsiteX5-137" fmla="*/ 46310 w 3117639"/>
              <a:gd name="connsiteY5-138" fmla="*/ 0 h 38125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17639" h="3812511">
                <a:moveTo>
                  <a:pt x="46310" y="0"/>
                </a:moveTo>
                <a:lnTo>
                  <a:pt x="3099211" y="3230"/>
                </a:lnTo>
                <a:cubicBezTo>
                  <a:pt x="3105353" y="1273142"/>
                  <a:pt x="3111497" y="2501338"/>
                  <a:pt x="3117639" y="3771250"/>
                </a:cubicBezTo>
                <a:lnTo>
                  <a:pt x="0" y="3812511"/>
                </a:lnTo>
                <a:cubicBezTo>
                  <a:pt x="13706" y="3136990"/>
                  <a:pt x="12083" y="2219127"/>
                  <a:pt x="25789" y="1543606"/>
                </a:cubicBezTo>
                <a:cubicBezTo>
                  <a:pt x="31324" y="1498640"/>
                  <a:pt x="2291" y="526060"/>
                  <a:pt x="46310" y="0"/>
                </a:cubicBezTo>
                <a:close/>
              </a:path>
            </a:pathLst>
          </a:custGeom>
          <a:solidFill>
            <a:srgbClr val="CDA62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5"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6"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7"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nd Numbered Chapter Pag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9176775" y="305272"/>
            <a:ext cx="6120681" cy="6552728"/>
          </a:xfrm>
          <a:prstGeom prst="rect">
            <a:avLst/>
          </a:prstGeom>
        </p:spPr>
        <p:txBody>
          <a:bodyPr vert="horz"/>
          <a:lstStyle>
            <a:lvl1pPr>
              <a:defRPr sz="50000">
                <a:solidFill>
                  <a:srgbClr val="2FA2A7"/>
                </a:solidFill>
                <a:latin typeface="Uchiyama"/>
                <a:cs typeface="Uchiyama"/>
              </a:defRPr>
            </a:lvl1pPr>
          </a:lstStyle>
          <a:p>
            <a:pPr lvl="0"/>
            <a:r>
              <a:rPr lang="en-US" dirty="0"/>
              <a:t>1</a:t>
            </a:r>
          </a:p>
        </p:txBody>
      </p:sp>
      <p:sp>
        <p:nvSpPr>
          <p:cNvPr id="2" name="Title 1"/>
          <p:cNvSpPr>
            <a:spLocks noGrp="1"/>
          </p:cNvSpPr>
          <p:nvPr>
            <p:ph type="title" hasCustomPrompt="1"/>
          </p:nvPr>
        </p:nvSpPr>
        <p:spPr>
          <a:xfrm>
            <a:off x="2204417" y="2897560"/>
            <a:ext cx="16684327" cy="8212138"/>
          </a:xfrm>
          <a:prstGeom prst="rect">
            <a:avLst/>
          </a:prstGeom>
          <a:effectLst/>
        </p:spPr>
        <p:txBody>
          <a:bodyPr anchor="ctr"/>
          <a:lstStyle>
            <a:lvl1pPr algn="l">
              <a:lnSpc>
                <a:spcPct val="80000"/>
              </a:lnSpc>
              <a:defRPr sz="23500" spc="0" baseline="0">
                <a:solidFill>
                  <a:srgbClr val="464646"/>
                </a:solidFill>
                <a:effectLst/>
                <a:latin typeface="Uchiyama"/>
                <a:cs typeface="Uchiyama"/>
              </a:defRPr>
            </a:lvl1pPr>
          </a:lstStyle>
          <a:p>
            <a:r>
              <a:rPr lang="en-US" dirty="0"/>
              <a:t>click to edit master title style</a:t>
            </a:r>
          </a:p>
        </p:txBody>
      </p:sp>
      <p:sp>
        <p:nvSpPr>
          <p:cNvPr id="4" name="TextBox 3"/>
          <p:cNvSpPr txBox="1"/>
          <p:nvPr userDrawn="1"/>
        </p:nvSpPr>
        <p:spPr>
          <a:xfrm rot="16200000">
            <a:off x="17337870" y="2899216"/>
            <a:ext cx="5461743" cy="1015663"/>
          </a:xfrm>
          <a:prstGeom prst="rect">
            <a:avLst/>
          </a:prstGeom>
          <a:noFill/>
        </p:spPr>
        <p:txBody>
          <a:bodyPr wrap="square" rtlCol="0">
            <a:spAutoFit/>
          </a:bodyPr>
          <a:lstStyle/>
          <a:p>
            <a:pPr algn="l"/>
            <a:r>
              <a:rPr lang="en-US" sz="6000" dirty="0">
                <a:solidFill>
                  <a:srgbClr val="464646"/>
                </a:solidFill>
                <a:latin typeface="nevis Bold"/>
                <a:cs typeface="nevis Bold"/>
              </a:rPr>
              <a:t>SECTION No.</a:t>
            </a:r>
          </a:p>
        </p:txBody>
      </p:sp>
      <p:sp>
        <p:nvSpPr>
          <p:cNvPr id="10" name="Rectangle 3"/>
          <p:cNvSpPr/>
          <p:nvPr userDrawn="1"/>
        </p:nvSpPr>
        <p:spPr bwMode="auto">
          <a:xfrm rot="16200000">
            <a:off x="21759687" y="4544367"/>
            <a:ext cx="288032" cy="4483250"/>
          </a:xfrm>
          <a:custGeom>
            <a:avLst/>
            <a:gdLst>
              <a:gd name="connsiteX0" fmla="*/ 0 w 3168352"/>
              <a:gd name="connsiteY0" fmla="*/ 0 h 3816424"/>
              <a:gd name="connsiteX1" fmla="*/ 3168352 w 3168352"/>
              <a:gd name="connsiteY1" fmla="*/ 0 h 3816424"/>
              <a:gd name="connsiteX2" fmla="*/ 3168352 w 3168352"/>
              <a:gd name="connsiteY2" fmla="*/ 3816424 h 3816424"/>
              <a:gd name="connsiteX3" fmla="*/ 0 w 3168352"/>
              <a:gd name="connsiteY3" fmla="*/ 3816424 h 3816424"/>
              <a:gd name="connsiteX4" fmla="*/ 0 w 3168352"/>
              <a:gd name="connsiteY4" fmla="*/ 0 h 3816424"/>
              <a:gd name="connsiteX0-1" fmla="*/ 0 w 3264561"/>
              <a:gd name="connsiteY0-2" fmla="*/ 0 h 3835668"/>
              <a:gd name="connsiteX1-3" fmla="*/ 3168352 w 3264561"/>
              <a:gd name="connsiteY1-4" fmla="*/ 0 h 3835668"/>
              <a:gd name="connsiteX2-5" fmla="*/ 3264561 w 3264561"/>
              <a:gd name="connsiteY2-6" fmla="*/ 3835668 h 3835668"/>
              <a:gd name="connsiteX3-7" fmla="*/ 0 w 3264561"/>
              <a:gd name="connsiteY3-8" fmla="*/ 3816424 h 3835668"/>
              <a:gd name="connsiteX4-9" fmla="*/ 0 w 3264561"/>
              <a:gd name="connsiteY4-10" fmla="*/ 0 h 3835668"/>
              <a:gd name="connsiteX0-11" fmla="*/ 115450 w 3264561"/>
              <a:gd name="connsiteY0-12" fmla="*/ 38487 h 3835668"/>
              <a:gd name="connsiteX1-13" fmla="*/ 3168352 w 3264561"/>
              <a:gd name="connsiteY1-14" fmla="*/ 0 h 3835668"/>
              <a:gd name="connsiteX2-15" fmla="*/ 3264561 w 3264561"/>
              <a:gd name="connsiteY2-16" fmla="*/ 3835668 h 3835668"/>
              <a:gd name="connsiteX3-17" fmla="*/ 0 w 3264561"/>
              <a:gd name="connsiteY3-18" fmla="*/ 3816424 h 3835668"/>
              <a:gd name="connsiteX4-19" fmla="*/ 115450 w 3264561"/>
              <a:gd name="connsiteY4-20" fmla="*/ 38487 h 3835668"/>
              <a:gd name="connsiteX0-21" fmla="*/ 134736 w 3283847"/>
              <a:gd name="connsiteY0-22" fmla="*/ 38487 h 3835668"/>
              <a:gd name="connsiteX1-23" fmla="*/ 3187638 w 3283847"/>
              <a:gd name="connsiteY1-24" fmla="*/ 0 h 3835668"/>
              <a:gd name="connsiteX2-25" fmla="*/ 3283847 w 3283847"/>
              <a:gd name="connsiteY2-26" fmla="*/ 3835668 h 3835668"/>
              <a:gd name="connsiteX3-27" fmla="*/ 19286 w 3283847"/>
              <a:gd name="connsiteY3-28" fmla="*/ 3816424 h 3835668"/>
              <a:gd name="connsiteX4-29" fmla="*/ 2679 w 3283847"/>
              <a:gd name="connsiteY4-30" fmla="*/ 1616667 h 3835668"/>
              <a:gd name="connsiteX5" fmla="*/ 134736 w 3283847"/>
              <a:gd name="connsiteY5" fmla="*/ 38487 h 3835668"/>
              <a:gd name="connsiteX0-31" fmla="*/ 134736 w 3283847"/>
              <a:gd name="connsiteY0-32" fmla="*/ 38487 h 3835668"/>
              <a:gd name="connsiteX1-33" fmla="*/ 3187638 w 3283847"/>
              <a:gd name="connsiteY1-34" fmla="*/ 0 h 3835668"/>
              <a:gd name="connsiteX2-35" fmla="*/ 3283847 w 3283847"/>
              <a:gd name="connsiteY2-36" fmla="*/ 3835668 h 3835668"/>
              <a:gd name="connsiteX3-37" fmla="*/ 19286 w 3283847"/>
              <a:gd name="connsiteY3-38" fmla="*/ 3816424 h 3835668"/>
              <a:gd name="connsiteX4-39" fmla="*/ 2679 w 3283847"/>
              <a:gd name="connsiteY4-40" fmla="*/ 1616667 h 3835668"/>
              <a:gd name="connsiteX5-41" fmla="*/ 134736 w 3283847"/>
              <a:gd name="connsiteY5-42" fmla="*/ 38487 h 3835668"/>
              <a:gd name="connsiteX0-43" fmla="*/ 115450 w 3264561"/>
              <a:gd name="connsiteY0-44" fmla="*/ 38487 h 3835668"/>
              <a:gd name="connsiteX1-45" fmla="*/ 3168352 w 3264561"/>
              <a:gd name="connsiteY1-46" fmla="*/ 0 h 3835668"/>
              <a:gd name="connsiteX2-47" fmla="*/ 3264561 w 3264561"/>
              <a:gd name="connsiteY2-48" fmla="*/ 3835668 h 3835668"/>
              <a:gd name="connsiteX3-49" fmla="*/ 0 w 3264561"/>
              <a:gd name="connsiteY3-50" fmla="*/ 3816424 h 3835668"/>
              <a:gd name="connsiteX4-51" fmla="*/ 60359 w 3264561"/>
              <a:gd name="connsiteY4-52" fmla="*/ 1616667 h 3835668"/>
              <a:gd name="connsiteX5-53" fmla="*/ 115450 w 3264561"/>
              <a:gd name="connsiteY5-54" fmla="*/ 38487 h 3835668"/>
              <a:gd name="connsiteX0-55" fmla="*/ 115450 w 3264561"/>
              <a:gd name="connsiteY0-56" fmla="*/ 38487 h 3835668"/>
              <a:gd name="connsiteX1-57" fmla="*/ 3168352 w 3264561"/>
              <a:gd name="connsiteY1-58" fmla="*/ 0 h 3835668"/>
              <a:gd name="connsiteX2-59" fmla="*/ 3264561 w 3264561"/>
              <a:gd name="connsiteY2-60" fmla="*/ 3835668 h 3835668"/>
              <a:gd name="connsiteX3-61" fmla="*/ 0 w 3264561"/>
              <a:gd name="connsiteY3-62" fmla="*/ 3816424 h 3835668"/>
              <a:gd name="connsiteX4-63" fmla="*/ 189996 w 3264561"/>
              <a:gd name="connsiteY4-64" fmla="*/ 1582093 h 3835668"/>
              <a:gd name="connsiteX5-65" fmla="*/ 115450 w 3264561"/>
              <a:gd name="connsiteY5-66" fmla="*/ 38487 h 3835668"/>
              <a:gd name="connsiteX0-67" fmla="*/ 115450 w 3264561"/>
              <a:gd name="connsiteY0-68" fmla="*/ 38487 h 3835668"/>
              <a:gd name="connsiteX1-69" fmla="*/ 3168352 w 3264561"/>
              <a:gd name="connsiteY1-70" fmla="*/ 0 h 3835668"/>
              <a:gd name="connsiteX2-71" fmla="*/ 3264561 w 3264561"/>
              <a:gd name="connsiteY2-72" fmla="*/ 3835668 h 3835668"/>
              <a:gd name="connsiteX3-73" fmla="*/ 0 w 3264561"/>
              <a:gd name="connsiteY3-74" fmla="*/ 3816424 h 3835668"/>
              <a:gd name="connsiteX4-75" fmla="*/ 94929 w 3264561"/>
              <a:gd name="connsiteY4-76" fmla="*/ 1582093 h 3835668"/>
              <a:gd name="connsiteX5-77" fmla="*/ 115450 w 3264561"/>
              <a:gd name="connsiteY5-78" fmla="*/ 38487 h 3835668"/>
              <a:gd name="connsiteX0-79" fmla="*/ 24854 w 3173965"/>
              <a:gd name="connsiteY0-80" fmla="*/ 38487 h 3835668"/>
              <a:gd name="connsiteX1-81" fmla="*/ 3077756 w 3173965"/>
              <a:gd name="connsiteY1-82" fmla="*/ 0 h 3835668"/>
              <a:gd name="connsiteX2-83" fmla="*/ 3173965 w 3173965"/>
              <a:gd name="connsiteY2-84" fmla="*/ 3835668 h 3835668"/>
              <a:gd name="connsiteX3-85" fmla="*/ 4471 w 3173965"/>
              <a:gd name="connsiteY3-86" fmla="*/ 3825068 h 3835668"/>
              <a:gd name="connsiteX4-87" fmla="*/ 4333 w 3173965"/>
              <a:gd name="connsiteY4-88" fmla="*/ 1582093 h 3835668"/>
              <a:gd name="connsiteX5-89" fmla="*/ 24854 w 3173965"/>
              <a:gd name="connsiteY5-90" fmla="*/ 38487 h 3835668"/>
              <a:gd name="connsiteX0-91" fmla="*/ 46310 w 3195421"/>
              <a:gd name="connsiteY0-92" fmla="*/ 38487 h 3850998"/>
              <a:gd name="connsiteX1-93" fmla="*/ 3099212 w 3195421"/>
              <a:gd name="connsiteY1-94" fmla="*/ 0 h 3850998"/>
              <a:gd name="connsiteX2-95" fmla="*/ 3195421 w 3195421"/>
              <a:gd name="connsiteY2-96" fmla="*/ 3835668 h 3850998"/>
              <a:gd name="connsiteX3-97" fmla="*/ 0 w 3195421"/>
              <a:gd name="connsiteY3-98" fmla="*/ 3850998 h 3850998"/>
              <a:gd name="connsiteX4-99" fmla="*/ 25789 w 3195421"/>
              <a:gd name="connsiteY4-100" fmla="*/ 1582093 h 3850998"/>
              <a:gd name="connsiteX5-101" fmla="*/ 46310 w 3195421"/>
              <a:gd name="connsiteY5-102" fmla="*/ 38487 h 3850998"/>
              <a:gd name="connsiteX0-103" fmla="*/ 46310 w 3117639"/>
              <a:gd name="connsiteY0-104" fmla="*/ 38487 h 3850998"/>
              <a:gd name="connsiteX1-105" fmla="*/ 3099212 w 3117639"/>
              <a:gd name="connsiteY1-106" fmla="*/ 0 h 3850998"/>
              <a:gd name="connsiteX2-107" fmla="*/ 3117639 w 3117639"/>
              <a:gd name="connsiteY2-108" fmla="*/ 3809737 h 3850998"/>
              <a:gd name="connsiteX3-109" fmla="*/ 0 w 3117639"/>
              <a:gd name="connsiteY3-110" fmla="*/ 3850998 h 3850998"/>
              <a:gd name="connsiteX4-111" fmla="*/ 25789 w 3117639"/>
              <a:gd name="connsiteY4-112" fmla="*/ 1582093 h 3850998"/>
              <a:gd name="connsiteX5-113" fmla="*/ 46310 w 3117639"/>
              <a:gd name="connsiteY5-114" fmla="*/ 38487 h 3850998"/>
              <a:gd name="connsiteX0-115" fmla="*/ 46310 w 3117639"/>
              <a:gd name="connsiteY0-116" fmla="*/ 0 h 3812511"/>
              <a:gd name="connsiteX1-117" fmla="*/ 3099211 w 3117639"/>
              <a:gd name="connsiteY1-118" fmla="*/ 72761 h 3812511"/>
              <a:gd name="connsiteX2-119" fmla="*/ 3117639 w 3117639"/>
              <a:gd name="connsiteY2-120" fmla="*/ 3771250 h 3812511"/>
              <a:gd name="connsiteX3-121" fmla="*/ 0 w 3117639"/>
              <a:gd name="connsiteY3-122" fmla="*/ 3812511 h 3812511"/>
              <a:gd name="connsiteX4-123" fmla="*/ 25789 w 3117639"/>
              <a:gd name="connsiteY4-124" fmla="*/ 1543606 h 3812511"/>
              <a:gd name="connsiteX5-125" fmla="*/ 46310 w 3117639"/>
              <a:gd name="connsiteY5-126" fmla="*/ 0 h 3812511"/>
              <a:gd name="connsiteX0-127" fmla="*/ 46310 w 3117639"/>
              <a:gd name="connsiteY0-128" fmla="*/ 0 h 3812511"/>
              <a:gd name="connsiteX1-129" fmla="*/ 3099211 w 3117639"/>
              <a:gd name="connsiteY1-130" fmla="*/ 3230 h 3812511"/>
              <a:gd name="connsiteX2-131" fmla="*/ 3117639 w 3117639"/>
              <a:gd name="connsiteY2-132" fmla="*/ 3771250 h 3812511"/>
              <a:gd name="connsiteX3-133" fmla="*/ 0 w 3117639"/>
              <a:gd name="connsiteY3-134" fmla="*/ 3812511 h 3812511"/>
              <a:gd name="connsiteX4-135" fmla="*/ 25789 w 3117639"/>
              <a:gd name="connsiteY4-136" fmla="*/ 1543606 h 3812511"/>
              <a:gd name="connsiteX5-137" fmla="*/ 46310 w 3117639"/>
              <a:gd name="connsiteY5-138" fmla="*/ 0 h 38125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117639" h="3812511">
                <a:moveTo>
                  <a:pt x="46310" y="0"/>
                </a:moveTo>
                <a:lnTo>
                  <a:pt x="3099211" y="3230"/>
                </a:lnTo>
                <a:cubicBezTo>
                  <a:pt x="3105353" y="1273142"/>
                  <a:pt x="3111497" y="2501338"/>
                  <a:pt x="3117639" y="3771250"/>
                </a:cubicBezTo>
                <a:lnTo>
                  <a:pt x="0" y="3812511"/>
                </a:lnTo>
                <a:cubicBezTo>
                  <a:pt x="13706" y="3136990"/>
                  <a:pt x="12083" y="2219127"/>
                  <a:pt x="25789" y="1543606"/>
                </a:cubicBezTo>
                <a:cubicBezTo>
                  <a:pt x="31324" y="1498640"/>
                  <a:pt x="2291" y="526060"/>
                  <a:pt x="46310" y="0"/>
                </a:cubicBezTo>
                <a:close/>
              </a:path>
            </a:pathLst>
          </a:custGeom>
          <a:solidFill>
            <a:schemeClr val="accent1"/>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7"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mbered Chapter Page ">
    <p:spTree>
      <p:nvGrpSpPr>
        <p:cNvPr id="1" name=""/>
        <p:cNvGrpSpPr/>
        <p:nvPr/>
      </p:nvGrpSpPr>
      <p:grpSpPr>
        <a:xfrm>
          <a:off x="0" y="0"/>
          <a:ext cx="0" cy="0"/>
          <a:chOff x="0" y="0"/>
          <a:chExt cx="0" cy="0"/>
        </a:xfrm>
      </p:grpSpPr>
      <p:sp>
        <p:nvSpPr>
          <p:cNvPr id="16" name="Oval 1"/>
          <p:cNvSpPr/>
          <p:nvPr userDrawn="1"/>
        </p:nvSpPr>
        <p:spPr bwMode="auto">
          <a:xfrm>
            <a:off x="19392800" y="305272"/>
            <a:ext cx="4248045" cy="3988285"/>
          </a:xfrm>
          <a:custGeom>
            <a:avLst/>
            <a:gdLst>
              <a:gd name="connsiteX0" fmla="*/ 0 w 4176464"/>
              <a:gd name="connsiteY0" fmla="*/ 2088232 h 4176464"/>
              <a:gd name="connsiteX1" fmla="*/ 2088232 w 4176464"/>
              <a:gd name="connsiteY1" fmla="*/ 0 h 4176464"/>
              <a:gd name="connsiteX2" fmla="*/ 4176464 w 4176464"/>
              <a:gd name="connsiteY2" fmla="*/ 2088232 h 4176464"/>
              <a:gd name="connsiteX3" fmla="*/ 2088232 w 4176464"/>
              <a:gd name="connsiteY3" fmla="*/ 4176464 h 4176464"/>
              <a:gd name="connsiteX4" fmla="*/ 0 w 4176464"/>
              <a:gd name="connsiteY4" fmla="*/ 2088232 h 4176464"/>
              <a:gd name="connsiteX0-1" fmla="*/ 100021 w 4276485"/>
              <a:gd name="connsiteY0-2" fmla="*/ 2132578 h 4220810"/>
              <a:gd name="connsiteX1-3" fmla="*/ 522681 w 4276485"/>
              <a:gd name="connsiteY1-4" fmla="*/ 818629 h 4220810"/>
              <a:gd name="connsiteX2-5" fmla="*/ 2188253 w 4276485"/>
              <a:gd name="connsiteY2-6" fmla="*/ 44346 h 4220810"/>
              <a:gd name="connsiteX3-7" fmla="*/ 4276485 w 4276485"/>
              <a:gd name="connsiteY3-8" fmla="*/ 2132578 h 4220810"/>
              <a:gd name="connsiteX4-9" fmla="*/ 2188253 w 4276485"/>
              <a:gd name="connsiteY4-10" fmla="*/ 4220810 h 4220810"/>
              <a:gd name="connsiteX5" fmla="*/ 100021 w 4276485"/>
              <a:gd name="connsiteY5" fmla="*/ 2132578 h 4220810"/>
              <a:gd name="connsiteX0-11" fmla="*/ 100021 w 4276485"/>
              <a:gd name="connsiteY0-12" fmla="*/ 2114382 h 4202614"/>
              <a:gd name="connsiteX1-13" fmla="*/ 522681 w 4276485"/>
              <a:gd name="connsiteY1-14" fmla="*/ 800433 h 4202614"/>
              <a:gd name="connsiteX2-15" fmla="*/ 2265219 w 4276485"/>
              <a:gd name="connsiteY2-16" fmla="*/ 45394 h 4202614"/>
              <a:gd name="connsiteX3-17" fmla="*/ 4276485 w 4276485"/>
              <a:gd name="connsiteY3-18" fmla="*/ 2114382 h 4202614"/>
              <a:gd name="connsiteX4-19" fmla="*/ 2188253 w 4276485"/>
              <a:gd name="connsiteY4-20" fmla="*/ 4202614 h 4202614"/>
              <a:gd name="connsiteX5-21" fmla="*/ 100021 w 4276485"/>
              <a:gd name="connsiteY5-22" fmla="*/ 2114382 h 4202614"/>
              <a:gd name="connsiteX0-23" fmla="*/ 185600 w 4362064"/>
              <a:gd name="connsiteY0-24" fmla="*/ 2093411 h 4181643"/>
              <a:gd name="connsiteX1-25" fmla="*/ 338876 w 4362064"/>
              <a:gd name="connsiteY1-26" fmla="*/ 1029631 h 4181643"/>
              <a:gd name="connsiteX2-27" fmla="*/ 2350798 w 4362064"/>
              <a:gd name="connsiteY2-28" fmla="*/ 24423 h 4181643"/>
              <a:gd name="connsiteX3-29" fmla="*/ 4362064 w 4362064"/>
              <a:gd name="connsiteY3-30" fmla="*/ 2093411 h 4181643"/>
              <a:gd name="connsiteX4-31" fmla="*/ 2273832 w 4362064"/>
              <a:gd name="connsiteY4-32" fmla="*/ 4181643 h 4181643"/>
              <a:gd name="connsiteX5-33" fmla="*/ 185600 w 4362064"/>
              <a:gd name="connsiteY5-34" fmla="*/ 2093411 h 4181643"/>
              <a:gd name="connsiteX0-35" fmla="*/ 146750 w 4323214"/>
              <a:gd name="connsiteY0-36" fmla="*/ 2093411 h 4181643"/>
              <a:gd name="connsiteX1-37" fmla="*/ 300026 w 4323214"/>
              <a:gd name="connsiteY1-38" fmla="*/ 1029631 h 4181643"/>
              <a:gd name="connsiteX2-39" fmla="*/ 2311948 w 4323214"/>
              <a:gd name="connsiteY2-40" fmla="*/ 24423 h 4181643"/>
              <a:gd name="connsiteX3-41" fmla="*/ 4323214 w 4323214"/>
              <a:gd name="connsiteY3-42" fmla="*/ 2093411 h 4181643"/>
              <a:gd name="connsiteX4-43" fmla="*/ 2234982 w 4323214"/>
              <a:gd name="connsiteY4-44" fmla="*/ 4181643 h 4181643"/>
              <a:gd name="connsiteX5-45" fmla="*/ 146750 w 4323214"/>
              <a:gd name="connsiteY5-46" fmla="*/ 2093411 h 4181643"/>
              <a:gd name="connsiteX0-47" fmla="*/ 125576 w 4398248"/>
              <a:gd name="connsiteY0-48" fmla="*/ 3267282 h 4220281"/>
              <a:gd name="connsiteX1-49" fmla="*/ 375060 w 4398248"/>
              <a:gd name="connsiteY1-50" fmla="*/ 1029631 h 4220281"/>
              <a:gd name="connsiteX2-51" fmla="*/ 2386982 w 4398248"/>
              <a:gd name="connsiteY2-52" fmla="*/ 24423 h 4220281"/>
              <a:gd name="connsiteX3-53" fmla="*/ 4398248 w 4398248"/>
              <a:gd name="connsiteY3-54" fmla="*/ 2093411 h 4220281"/>
              <a:gd name="connsiteX4-55" fmla="*/ 2310016 w 4398248"/>
              <a:gd name="connsiteY4-56" fmla="*/ 4181643 h 4220281"/>
              <a:gd name="connsiteX5-57" fmla="*/ 125576 w 4398248"/>
              <a:gd name="connsiteY5-58" fmla="*/ 3267282 h 4220281"/>
              <a:gd name="connsiteX0-59" fmla="*/ 209897 w 4482569"/>
              <a:gd name="connsiteY0-60" fmla="*/ 3267282 h 4250063"/>
              <a:gd name="connsiteX1-61" fmla="*/ 459381 w 4482569"/>
              <a:gd name="connsiteY1-62" fmla="*/ 1029631 h 4250063"/>
              <a:gd name="connsiteX2-63" fmla="*/ 2471303 w 4482569"/>
              <a:gd name="connsiteY2-64" fmla="*/ 24423 h 4250063"/>
              <a:gd name="connsiteX3-65" fmla="*/ 4482569 w 4482569"/>
              <a:gd name="connsiteY3-66" fmla="*/ 2093411 h 4250063"/>
              <a:gd name="connsiteX4-67" fmla="*/ 2394337 w 4482569"/>
              <a:gd name="connsiteY4-68" fmla="*/ 4181643 h 4250063"/>
              <a:gd name="connsiteX5-69" fmla="*/ 209897 w 4482569"/>
              <a:gd name="connsiteY5-70" fmla="*/ 3267282 h 4250063"/>
              <a:gd name="connsiteX0-71" fmla="*/ 141810 w 4414482"/>
              <a:gd name="connsiteY0-72" fmla="*/ 3277187 h 4231277"/>
              <a:gd name="connsiteX1-73" fmla="*/ 333569 w 4414482"/>
              <a:gd name="connsiteY1-74" fmla="*/ 904830 h 4231277"/>
              <a:gd name="connsiteX2-75" fmla="*/ 2403216 w 4414482"/>
              <a:gd name="connsiteY2-76" fmla="*/ 34328 h 4231277"/>
              <a:gd name="connsiteX3-77" fmla="*/ 4414482 w 4414482"/>
              <a:gd name="connsiteY3-78" fmla="*/ 2103316 h 4231277"/>
              <a:gd name="connsiteX4-79" fmla="*/ 2326250 w 4414482"/>
              <a:gd name="connsiteY4-80" fmla="*/ 4191548 h 4231277"/>
              <a:gd name="connsiteX5-81" fmla="*/ 141810 w 4414482"/>
              <a:gd name="connsiteY5-82" fmla="*/ 3277187 h 4231277"/>
              <a:gd name="connsiteX0-83" fmla="*/ 177048 w 4449720"/>
              <a:gd name="connsiteY0-84" fmla="*/ 3277187 h 4231277"/>
              <a:gd name="connsiteX1-85" fmla="*/ 368807 w 4449720"/>
              <a:gd name="connsiteY1-86" fmla="*/ 904830 h 4231277"/>
              <a:gd name="connsiteX2-87" fmla="*/ 2438454 w 4449720"/>
              <a:gd name="connsiteY2-88" fmla="*/ 34328 h 4231277"/>
              <a:gd name="connsiteX3-89" fmla="*/ 4449720 w 4449720"/>
              <a:gd name="connsiteY3-90" fmla="*/ 2103316 h 4231277"/>
              <a:gd name="connsiteX4-91" fmla="*/ 2361488 w 4449720"/>
              <a:gd name="connsiteY4-92" fmla="*/ 4191548 h 4231277"/>
              <a:gd name="connsiteX5-93" fmla="*/ 177048 w 4449720"/>
              <a:gd name="connsiteY5-94" fmla="*/ 3277187 h 4231277"/>
              <a:gd name="connsiteX0-95" fmla="*/ 177048 w 4449720"/>
              <a:gd name="connsiteY0-96" fmla="*/ 3245466 h 4199556"/>
              <a:gd name="connsiteX1-97" fmla="*/ 368807 w 4449720"/>
              <a:gd name="connsiteY1-98" fmla="*/ 873109 h 4199556"/>
              <a:gd name="connsiteX2-99" fmla="*/ 2438454 w 4449720"/>
              <a:gd name="connsiteY2-100" fmla="*/ 2607 h 4199556"/>
              <a:gd name="connsiteX3-101" fmla="*/ 4449720 w 4449720"/>
              <a:gd name="connsiteY3-102" fmla="*/ 2071595 h 4199556"/>
              <a:gd name="connsiteX4-103" fmla="*/ 2361488 w 4449720"/>
              <a:gd name="connsiteY4-104" fmla="*/ 4159827 h 4199556"/>
              <a:gd name="connsiteX5-105" fmla="*/ 177048 w 4449720"/>
              <a:gd name="connsiteY5-106" fmla="*/ 3245466 h 4199556"/>
              <a:gd name="connsiteX0-107" fmla="*/ 177048 w 4449720"/>
              <a:gd name="connsiteY0-108" fmla="*/ 3245466 h 4160750"/>
              <a:gd name="connsiteX1-109" fmla="*/ 368807 w 4449720"/>
              <a:gd name="connsiteY1-110" fmla="*/ 873109 h 4160750"/>
              <a:gd name="connsiteX2-111" fmla="*/ 2438454 w 4449720"/>
              <a:gd name="connsiteY2-112" fmla="*/ 2607 h 4160750"/>
              <a:gd name="connsiteX3-113" fmla="*/ 4449720 w 4449720"/>
              <a:gd name="connsiteY3-114" fmla="*/ 2071595 h 4160750"/>
              <a:gd name="connsiteX4-115" fmla="*/ 2361488 w 4449720"/>
              <a:gd name="connsiteY4-116" fmla="*/ 4159827 h 4160750"/>
              <a:gd name="connsiteX5-117" fmla="*/ 177048 w 4449720"/>
              <a:gd name="connsiteY5-118" fmla="*/ 3245466 h 4160750"/>
              <a:gd name="connsiteX0-119" fmla="*/ 177048 w 4564425"/>
              <a:gd name="connsiteY0-120" fmla="*/ 3243280 h 4158564"/>
              <a:gd name="connsiteX1-121" fmla="*/ 368807 w 4564425"/>
              <a:gd name="connsiteY1-122" fmla="*/ 870923 h 4158564"/>
              <a:gd name="connsiteX2-123" fmla="*/ 2438454 w 4564425"/>
              <a:gd name="connsiteY2-124" fmla="*/ 421 h 4158564"/>
              <a:gd name="connsiteX3-125" fmla="*/ 4120934 w 4564425"/>
              <a:gd name="connsiteY3-126" fmla="*/ 774704 h 4158564"/>
              <a:gd name="connsiteX4-127" fmla="*/ 4449720 w 4564425"/>
              <a:gd name="connsiteY4-128" fmla="*/ 2069409 h 4158564"/>
              <a:gd name="connsiteX5-129" fmla="*/ 2361488 w 4564425"/>
              <a:gd name="connsiteY5-130" fmla="*/ 4157641 h 4158564"/>
              <a:gd name="connsiteX6" fmla="*/ 177048 w 4564425"/>
              <a:gd name="connsiteY6" fmla="*/ 3243280 h 4158564"/>
              <a:gd name="connsiteX0-131" fmla="*/ 177048 w 4541128"/>
              <a:gd name="connsiteY0-132" fmla="*/ 3243280 h 4158564"/>
              <a:gd name="connsiteX1-133" fmla="*/ 368807 w 4541128"/>
              <a:gd name="connsiteY1-134" fmla="*/ 870923 h 4158564"/>
              <a:gd name="connsiteX2-135" fmla="*/ 2438454 w 4541128"/>
              <a:gd name="connsiteY2-136" fmla="*/ 421 h 4158564"/>
              <a:gd name="connsiteX3-137" fmla="*/ 4120934 w 4541128"/>
              <a:gd name="connsiteY3-138" fmla="*/ 774704 h 4158564"/>
              <a:gd name="connsiteX4-139" fmla="*/ 4449720 w 4541128"/>
              <a:gd name="connsiteY4-140" fmla="*/ 2069409 h 4158564"/>
              <a:gd name="connsiteX5-141" fmla="*/ 2361488 w 4541128"/>
              <a:gd name="connsiteY5-142" fmla="*/ 4157641 h 4158564"/>
              <a:gd name="connsiteX6-143" fmla="*/ 177048 w 4541128"/>
              <a:gd name="connsiteY6-144" fmla="*/ 3243280 h 4158564"/>
              <a:gd name="connsiteX0-145" fmla="*/ 177048 w 4541128"/>
              <a:gd name="connsiteY0-146" fmla="*/ 3243140 h 4158424"/>
              <a:gd name="connsiteX1-147" fmla="*/ 368807 w 4541128"/>
              <a:gd name="connsiteY1-148" fmla="*/ 870783 h 4158424"/>
              <a:gd name="connsiteX2-149" fmla="*/ 2438454 w 4541128"/>
              <a:gd name="connsiteY2-150" fmla="*/ 281 h 4158424"/>
              <a:gd name="connsiteX3-151" fmla="*/ 4120934 w 4541128"/>
              <a:gd name="connsiteY3-152" fmla="*/ 774564 h 4158424"/>
              <a:gd name="connsiteX4-153" fmla="*/ 4449720 w 4541128"/>
              <a:gd name="connsiteY4-154" fmla="*/ 2069269 h 4158424"/>
              <a:gd name="connsiteX5-155" fmla="*/ 2361488 w 4541128"/>
              <a:gd name="connsiteY5-156" fmla="*/ 4157501 h 4158424"/>
              <a:gd name="connsiteX6-157" fmla="*/ 177048 w 4541128"/>
              <a:gd name="connsiteY6-158" fmla="*/ 3243140 h 4158424"/>
              <a:gd name="connsiteX0-159" fmla="*/ 177048 w 4534297"/>
              <a:gd name="connsiteY0-160" fmla="*/ 3243140 h 4158424"/>
              <a:gd name="connsiteX1-161" fmla="*/ 368807 w 4534297"/>
              <a:gd name="connsiteY1-162" fmla="*/ 870783 h 4158424"/>
              <a:gd name="connsiteX2-163" fmla="*/ 2438454 w 4534297"/>
              <a:gd name="connsiteY2-164" fmla="*/ 281 h 4158424"/>
              <a:gd name="connsiteX3-165" fmla="*/ 4120934 w 4534297"/>
              <a:gd name="connsiteY3-166" fmla="*/ 774564 h 4158424"/>
              <a:gd name="connsiteX4-167" fmla="*/ 4449720 w 4534297"/>
              <a:gd name="connsiteY4-168" fmla="*/ 2069269 h 4158424"/>
              <a:gd name="connsiteX5-169" fmla="*/ 2361488 w 4534297"/>
              <a:gd name="connsiteY5-170" fmla="*/ 4157501 h 4158424"/>
              <a:gd name="connsiteX6-171" fmla="*/ 177048 w 4534297"/>
              <a:gd name="connsiteY6-172" fmla="*/ 3243140 h 4158424"/>
              <a:gd name="connsiteX0-173" fmla="*/ 177048 w 4585556"/>
              <a:gd name="connsiteY0-174" fmla="*/ 3243140 h 4163843"/>
              <a:gd name="connsiteX1-175" fmla="*/ 368807 w 4585556"/>
              <a:gd name="connsiteY1-176" fmla="*/ 870783 h 4163843"/>
              <a:gd name="connsiteX2-177" fmla="*/ 2438454 w 4585556"/>
              <a:gd name="connsiteY2-178" fmla="*/ 281 h 4163843"/>
              <a:gd name="connsiteX3-179" fmla="*/ 4120934 w 4585556"/>
              <a:gd name="connsiteY3-180" fmla="*/ 774564 h 4163843"/>
              <a:gd name="connsiteX4-181" fmla="*/ 4507445 w 4585556"/>
              <a:gd name="connsiteY4-182" fmla="*/ 2858263 h 4163843"/>
              <a:gd name="connsiteX5-183" fmla="*/ 2361488 w 4585556"/>
              <a:gd name="connsiteY5-184" fmla="*/ 4157501 h 4163843"/>
              <a:gd name="connsiteX6-185" fmla="*/ 177048 w 4585556"/>
              <a:gd name="connsiteY6-186" fmla="*/ 3243140 h 4163843"/>
              <a:gd name="connsiteX0-187" fmla="*/ 177048 w 4623498"/>
              <a:gd name="connsiteY0-188" fmla="*/ 3243140 h 4163843"/>
              <a:gd name="connsiteX1-189" fmla="*/ 368807 w 4623498"/>
              <a:gd name="connsiteY1-190" fmla="*/ 870783 h 4163843"/>
              <a:gd name="connsiteX2-191" fmla="*/ 2438454 w 4623498"/>
              <a:gd name="connsiteY2-192" fmla="*/ 281 h 4163843"/>
              <a:gd name="connsiteX3-193" fmla="*/ 4120934 w 4623498"/>
              <a:gd name="connsiteY3-194" fmla="*/ 774564 h 4163843"/>
              <a:gd name="connsiteX4-195" fmla="*/ 4507445 w 4623498"/>
              <a:gd name="connsiteY4-196" fmla="*/ 2858263 h 4163843"/>
              <a:gd name="connsiteX5-197" fmla="*/ 2361488 w 4623498"/>
              <a:gd name="connsiteY5-198" fmla="*/ 4157501 h 4163843"/>
              <a:gd name="connsiteX6-199" fmla="*/ 177048 w 4623498"/>
              <a:gd name="connsiteY6-200" fmla="*/ 3243140 h 4163843"/>
              <a:gd name="connsiteX0-201" fmla="*/ 177048 w 4623498"/>
              <a:gd name="connsiteY0-202" fmla="*/ 3243140 h 4163843"/>
              <a:gd name="connsiteX1-203" fmla="*/ 368807 w 4623498"/>
              <a:gd name="connsiteY1-204" fmla="*/ 870783 h 4163843"/>
              <a:gd name="connsiteX2-205" fmla="*/ 2438454 w 4623498"/>
              <a:gd name="connsiteY2-206" fmla="*/ 281 h 4163843"/>
              <a:gd name="connsiteX3-207" fmla="*/ 4120934 w 4623498"/>
              <a:gd name="connsiteY3-208" fmla="*/ 774564 h 4163843"/>
              <a:gd name="connsiteX4-209" fmla="*/ 4507445 w 4623498"/>
              <a:gd name="connsiteY4-210" fmla="*/ 2858263 h 4163843"/>
              <a:gd name="connsiteX5-211" fmla="*/ 2361488 w 4623498"/>
              <a:gd name="connsiteY5-212" fmla="*/ 4157501 h 4163843"/>
              <a:gd name="connsiteX6-213" fmla="*/ 177048 w 4623498"/>
              <a:gd name="connsiteY6-214" fmla="*/ 3243140 h 4163843"/>
              <a:gd name="connsiteX0-215" fmla="*/ 177048 w 4623498"/>
              <a:gd name="connsiteY0-216" fmla="*/ 3243140 h 4163843"/>
              <a:gd name="connsiteX1-217" fmla="*/ 368807 w 4623498"/>
              <a:gd name="connsiteY1-218" fmla="*/ 870783 h 4163843"/>
              <a:gd name="connsiteX2-219" fmla="*/ 2438454 w 4623498"/>
              <a:gd name="connsiteY2-220" fmla="*/ 281 h 4163843"/>
              <a:gd name="connsiteX3-221" fmla="*/ 4120934 w 4623498"/>
              <a:gd name="connsiteY3-222" fmla="*/ 774564 h 4163843"/>
              <a:gd name="connsiteX4-223" fmla="*/ 4507445 w 4623498"/>
              <a:gd name="connsiteY4-224" fmla="*/ 2858263 h 4163843"/>
              <a:gd name="connsiteX5-225" fmla="*/ 2361488 w 4623498"/>
              <a:gd name="connsiteY5-226" fmla="*/ 4157501 h 4163843"/>
              <a:gd name="connsiteX6-227" fmla="*/ 177048 w 4623498"/>
              <a:gd name="connsiteY6-228" fmla="*/ 3243140 h 4163843"/>
              <a:gd name="connsiteX0-229" fmla="*/ 228305 w 4674755"/>
              <a:gd name="connsiteY0-230" fmla="*/ 3243140 h 4163843"/>
              <a:gd name="connsiteX1-231" fmla="*/ 420064 w 4674755"/>
              <a:gd name="connsiteY1-232" fmla="*/ 870783 h 4163843"/>
              <a:gd name="connsiteX2-233" fmla="*/ 2489711 w 4674755"/>
              <a:gd name="connsiteY2-234" fmla="*/ 281 h 4163843"/>
              <a:gd name="connsiteX3-235" fmla="*/ 4172191 w 4674755"/>
              <a:gd name="connsiteY3-236" fmla="*/ 774564 h 4163843"/>
              <a:gd name="connsiteX4-237" fmla="*/ 4558702 w 4674755"/>
              <a:gd name="connsiteY4-238" fmla="*/ 2858263 h 4163843"/>
              <a:gd name="connsiteX5-239" fmla="*/ 2412745 w 4674755"/>
              <a:gd name="connsiteY5-240" fmla="*/ 4157501 h 4163843"/>
              <a:gd name="connsiteX6-241" fmla="*/ 228305 w 4674755"/>
              <a:gd name="connsiteY6-242" fmla="*/ 3243140 h 4163843"/>
              <a:gd name="connsiteX0-243" fmla="*/ 228305 w 4674755"/>
              <a:gd name="connsiteY0-244" fmla="*/ 3244208 h 4164911"/>
              <a:gd name="connsiteX1-245" fmla="*/ 420064 w 4674755"/>
              <a:gd name="connsiteY1-246" fmla="*/ 871851 h 4164911"/>
              <a:gd name="connsiteX2-247" fmla="*/ 2489711 w 4674755"/>
              <a:gd name="connsiteY2-248" fmla="*/ 1349 h 4164911"/>
              <a:gd name="connsiteX3-249" fmla="*/ 4172191 w 4674755"/>
              <a:gd name="connsiteY3-250" fmla="*/ 775632 h 4164911"/>
              <a:gd name="connsiteX4-251" fmla="*/ 4558702 w 4674755"/>
              <a:gd name="connsiteY4-252" fmla="*/ 2859331 h 4164911"/>
              <a:gd name="connsiteX5-253" fmla="*/ 2412745 w 4674755"/>
              <a:gd name="connsiteY5-254" fmla="*/ 4158569 h 4164911"/>
              <a:gd name="connsiteX6-255" fmla="*/ 228305 w 4674755"/>
              <a:gd name="connsiteY6-256" fmla="*/ 3244208 h 4164911"/>
              <a:gd name="connsiteX0-257" fmla="*/ 228305 w 4674755"/>
              <a:gd name="connsiteY0-258" fmla="*/ 3244208 h 4167552"/>
              <a:gd name="connsiteX1-259" fmla="*/ 420064 w 4674755"/>
              <a:gd name="connsiteY1-260" fmla="*/ 871851 h 4167552"/>
              <a:gd name="connsiteX2-261" fmla="*/ 2489711 w 4674755"/>
              <a:gd name="connsiteY2-262" fmla="*/ 1349 h 4167552"/>
              <a:gd name="connsiteX3-263" fmla="*/ 4172191 w 4674755"/>
              <a:gd name="connsiteY3-264" fmla="*/ 775632 h 4167552"/>
              <a:gd name="connsiteX4-265" fmla="*/ 4558702 w 4674755"/>
              <a:gd name="connsiteY4-266" fmla="*/ 2859331 h 4167552"/>
              <a:gd name="connsiteX5-267" fmla="*/ 2412745 w 4674755"/>
              <a:gd name="connsiteY5-268" fmla="*/ 4158569 h 4167552"/>
              <a:gd name="connsiteX6-269" fmla="*/ 228305 w 4674755"/>
              <a:gd name="connsiteY6-270" fmla="*/ 3244208 h 4167552"/>
              <a:gd name="connsiteX0-271" fmla="*/ 287600 w 4607823"/>
              <a:gd name="connsiteY0-272" fmla="*/ 3147989 h 4162867"/>
              <a:gd name="connsiteX1-273" fmla="*/ 353132 w 4607823"/>
              <a:gd name="connsiteY1-274" fmla="*/ 871851 h 4162867"/>
              <a:gd name="connsiteX2-275" fmla="*/ 2422779 w 4607823"/>
              <a:gd name="connsiteY2-276" fmla="*/ 1349 h 4162867"/>
              <a:gd name="connsiteX3-277" fmla="*/ 4105259 w 4607823"/>
              <a:gd name="connsiteY3-278" fmla="*/ 775632 h 4162867"/>
              <a:gd name="connsiteX4-279" fmla="*/ 4491770 w 4607823"/>
              <a:gd name="connsiteY4-280" fmla="*/ 2859331 h 4162867"/>
              <a:gd name="connsiteX5-281" fmla="*/ 2345813 w 4607823"/>
              <a:gd name="connsiteY5-282" fmla="*/ 4158569 h 4162867"/>
              <a:gd name="connsiteX6-283" fmla="*/ 287600 w 4607823"/>
              <a:gd name="connsiteY6-284" fmla="*/ 3147989 h 4162867"/>
              <a:gd name="connsiteX0-285" fmla="*/ 287600 w 4771380"/>
              <a:gd name="connsiteY0-286" fmla="*/ 3187968 h 4202846"/>
              <a:gd name="connsiteX1-287" fmla="*/ 353132 w 4771380"/>
              <a:gd name="connsiteY1-288" fmla="*/ 911830 h 4202846"/>
              <a:gd name="connsiteX2-289" fmla="*/ 2422779 w 4771380"/>
              <a:gd name="connsiteY2-290" fmla="*/ 41328 h 4202846"/>
              <a:gd name="connsiteX3-291" fmla="*/ 4673281 w 4771380"/>
              <a:gd name="connsiteY3-292" fmla="*/ 199810 h 4202846"/>
              <a:gd name="connsiteX4-293" fmla="*/ 4491770 w 4771380"/>
              <a:gd name="connsiteY4-294" fmla="*/ 2899310 h 4202846"/>
              <a:gd name="connsiteX5-295" fmla="*/ 2345813 w 4771380"/>
              <a:gd name="connsiteY5-296" fmla="*/ 4198548 h 4202846"/>
              <a:gd name="connsiteX6-297" fmla="*/ 287600 w 4771380"/>
              <a:gd name="connsiteY6-298" fmla="*/ 3187968 h 4202846"/>
              <a:gd name="connsiteX0-299" fmla="*/ 287600 w 4870476"/>
              <a:gd name="connsiteY0-300" fmla="*/ 3187968 h 4202846"/>
              <a:gd name="connsiteX1-301" fmla="*/ 353132 w 4870476"/>
              <a:gd name="connsiteY1-302" fmla="*/ 911830 h 4202846"/>
              <a:gd name="connsiteX2-303" fmla="*/ 2422779 w 4870476"/>
              <a:gd name="connsiteY2-304" fmla="*/ 41328 h 4202846"/>
              <a:gd name="connsiteX3-305" fmla="*/ 4673281 w 4870476"/>
              <a:gd name="connsiteY3-306" fmla="*/ 199810 h 4202846"/>
              <a:gd name="connsiteX4-307" fmla="*/ 4491770 w 4870476"/>
              <a:gd name="connsiteY4-308" fmla="*/ 2899310 h 4202846"/>
              <a:gd name="connsiteX5-309" fmla="*/ 2345813 w 4870476"/>
              <a:gd name="connsiteY5-310" fmla="*/ 4198548 h 4202846"/>
              <a:gd name="connsiteX6-311" fmla="*/ 287600 w 4870476"/>
              <a:gd name="connsiteY6-312" fmla="*/ 3187968 h 4202846"/>
              <a:gd name="connsiteX0-313" fmla="*/ 287600 w 4629156"/>
              <a:gd name="connsiteY0-314" fmla="*/ 3148520 h 4163398"/>
              <a:gd name="connsiteX1-315" fmla="*/ 353132 w 4629156"/>
              <a:gd name="connsiteY1-316" fmla="*/ 872382 h 4163398"/>
              <a:gd name="connsiteX2-317" fmla="*/ 2422779 w 4629156"/>
              <a:gd name="connsiteY2-318" fmla="*/ 1880 h 4163398"/>
              <a:gd name="connsiteX3-319" fmla="*/ 4042145 w 4629156"/>
              <a:gd name="connsiteY3-320" fmla="*/ 641457 h 4163398"/>
              <a:gd name="connsiteX4-321" fmla="*/ 4491770 w 4629156"/>
              <a:gd name="connsiteY4-322" fmla="*/ 2859862 h 4163398"/>
              <a:gd name="connsiteX5-323" fmla="*/ 2345813 w 4629156"/>
              <a:gd name="connsiteY5-324" fmla="*/ 4159100 h 4163398"/>
              <a:gd name="connsiteX6-325" fmla="*/ 287600 w 4629156"/>
              <a:gd name="connsiteY6-326" fmla="*/ 3148520 h 4163398"/>
              <a:gd name="connsiteX0-327" fmla="*/ 287600 w 4629157"/>
              <a:gd name="connsiteY0-328" fmla="*/ 3149533 h 4164411"/>
              <a:gd name="connsiteX1-329" fmla="*/ 353132 w 4629157"/>
              <a:gd name="connsiteY1-330" fmla="*/ 873395 h 4164411"/>
              <a:gd name="connsiteX2-331" fmla="*/ 2422779 w 4629157"/>
              <a:gd name="connsiteY2-332" fmla="*/ 2893 h 4164411"/>
              <a:gd name="connsiteX3-333" fmla="*/ 4042145 w 4629157"/>
              <a:gd name="connsiteY3-334" fmla="*/ 642470 h 4164411"/>
              <a:gd name="connsiteX4-335" fmla="*/ 4491770 w 4629157"/>
              <a:gd name="connsiteY4-336" fmla="*/ 2860875 h 4164411"/>
              <a:gd name="connsiteX5-337" fmla="*/ 2345813 w 4629157"/>
              <a:gd name="connsiteY5-338" fmla="*/ 4160113 h 4164411"/>
              <a:gd name="connsiteX6-339" fmla="*/ 287600 w 4629157"/>
              <a:gd name="connsiteY6-340" fmla="*/ 3149533 h 4164411"/>
              <a:gd name="connsiteX0-341" fmla="*/ 303036 w 4644593"/>
              <a:gd name="connsiteY0-342" fmla="*/ 3149533 h 3991157"/>
              <a:gd name="connsiteX1-343" fmla="*/ 368568 w 4644593"/>
              <a:gd name="connsiteY1-344" fmla="*/ 873395 h 3991157"/>
              <a:gd name="connsiteX2-345" fmla="*/ 2438215 w 4644593"/>
              <a:gd name="connsiteY2-346" fmla="*/ 2893 h 3991157"/>
              <a:gd name="connsiteX3-347" fmla="*/ 4057581 w 4644593"/>
              <a:gd name="connsiteY3-348" fmla="*/ 642470 h 3991157"/>
              <a:gd name="connsiteX4-349" fmla="*/ 4507206 w 4644593"/>
              <a:gd name="connsiteY4-350" fmla="*/ 2860875 h 3991157"/>
              <a:gd name="connsiteX5-351" fmla="*/ 2613703 w 4644593"/>
              <a:gd name="connsiteY5-352" fmla="*/ 3986919 h 3991157"/>
              <a:gd name="connsiteX6-353" fmla="*/ 303036 w 4644593"/>
              <a:gd name="connsiteY6-354" fmla="*/ 3149533 h 3991157"/>
              <a:gd name="connsiteX0-355" fmla="*/ 303036 w 4644593"/>
              <a:gd name="connsiteY0-356" fmla="*/ 3193248 h 4034872"/>
              <a:gd name="connsiteX1-357" fmla="*/ 368568 w 4644593"/>
              <a:gd name="connsiteY1-358" fmla="*/ 917110 h 4034872"/>
              <a:gd name="connsiteX2-359" fmla="*/ 1183650 w 4644593"/>
              <a:gd name="connsiteY2-360" fmla="*/ 145956 h 4034872"/>
              <a:gd name="connsiteX3-361" fmla="*/ 2438215 w 4644593"/>
              <a:gd name="connsiteY3-362" fmla="*/ 46608 h 4034872"/>
              <a:gd name="connsiteX4-363" fmla="*/ 4057581 w 4644593"/>
              <a:gd name="connsiteY4-364" fmla="*/ 686185 h 4034872"/>
              <a:gd name="connsiteX5-365" fmla="*/ 4507206 w 4644593"/>
              <a:gd name="connsiteY5-366" fmla="*/ 2904590 h 4034872"/>
              <a:gd name="connsiteX6-367" fmla="*/ 2613703 w 4644593"/>
              <a:gd name="connsiteY6-368" fmla="*/ 4030634 h 4034872"/>
              <a:gd name="connsiteX7" fmla="*/ 303036 w 4644593"/>
              <a:gd name="connsiteY7" fmla="*/ 3193248 h 4034872"/>
              <a:gd name="connsiteX0-369" fmla="*/ 303036 w 4644593"/>
              <a:gd name="connsiteY0-370" fmla="*/ 3193248 h 4034872"/>
              <a:gd name="connsiteX1-371" fmla="*/ 368568 w 4644593"/>
              <a:gd name="connsiteY1-372" fmla="*/ 917110 h 4034872"/>
              <a:gd name="connsiteX2-373" fmla="*/ 1183650 w 4644593"/>
              <a:gd name="connsiteY2-374" fmla="*/ 145956 h 4034872"/>
              <a:gd name="connsiteX3-375" fmla="*/ 2438215 w 4644593"/>
              <a:gd name="connsiteY3-376" fmla="*/ 46608 h 4034872"/>
              <a:gd name="connsiteX4-377" fmla="*/ 4057581 w 4644593"/>
              <a:gd name="connsiteY4-378" fmla="*/ 686185 h 4034872"/>
              <a:gd name="connsiteX5-379" fmla="*/ 4507206 w 4644593"/>
              <a:gd name="connsiteY5-380" fmla="*/ 2904590 h 4034872"/>
              <a:gd name="connsiteX6-381" fmla="*/ 2613703 w 4644593"/>
              <a:gd name="connsiteY6-382" fmla="*/ 4030634 h 4034872"/>
              <a:gd name="connsiteX7-383" fmla="*/ 303036 w 4644593"/>
              <a:gd name="connsiteY7-384" fmla="*/ 3193248 h 4034872"/>
              <a:gd name="connsiteX0-385" fmla="*/ 303036 w 4644593"/>
              <a:gd name="connsiteY0-386" fmla="*/ 3168660 h 4010284"/>
              <a:gd name="connsiteX1-387" fmla="*/ 368568 w 4644593"/>
              <a:gd name="connsiteY1-388" fmla="*/ 892522 h 4010284"/>
              <a:gd name="connsiteX2-389" fmla="*/ 1099498 w 4644593"/>
              <a:gd name="connsiteY2-390" fmla="*/ 217587 h 4010284"/>
              <a:gd name="connsiteX3-391" fmla="*/ 2438215 w 4644593"/>
              <a:gd name="connsiteY3-392" fmla="*/ 22020 h 4010284"/>
              <a:gd name="connsiteX4-393" fmla="*/ 4057581 w 4644593"/>
              <a:gd name="connsiteY4-394" fmla="*/ 661597 h 4010284"/>
              <a:gd name="connsiteX5-395" fmla="*/ 4507206 w 4644593"/>
              <a:gd name="connsiteY5-396" fmla="*/ 2880002 h 4010284"/>
              <a:gd name="connsiteX6-397" fmla="*/ 2613703 w 4644593"/>
              <a:gd name="connsiteY6-398" fmla="*/ 4006046 h 4010284"/>
              <a:gd name="connsiteX7-399" fmla="*/ 303036 w 4644593"/>
              <a:gd name="connsiteY7-400" fmla="*/ 3168660 h 4010284"/>
              <a:gd name="connsiteX0-401" fmla="*/ 303036 w 4644593"/>
              <a:gd name="connsiteY0-402" fmla="*/ 3146661 h 3988285"/>
              <a:gd name="connsiteX1-403" fmla="*/ 368568 w 4644593"/>
              <a:gd name="connsiteY1-404" fmla="*/ 870523 h 3988285"/>
              <a:gd name="connsiteX2-405" fmla="*/ 1099498 w 4644593"/>
              <a:gd name="connsiteY2-406" fmla="*/ 195588 h 3988285"/>
              <a:gd name="connsiteX3-407" fmla="*/ 2438215 w 4644593"/>
              <a:gd name="connsiteY3-408" fmla="*/ 21 h 3988285"/>
              <a:gd name="connsiteX4-409" fmla="*/ 4057581 w 4644593"/>
              <a:gd name="connsiteY4-410" fmla="*/ 639598 h 3988285"/>
              <a:gd name="connsiteX5-411" fmla="*/ 4507206 w 4644593"/>
              <a:gd name="connsiteY5-412" fmla="*/ 2858003 h 3988285"/>
              <a:gd name="connsiteX6-413" fmla="*/ 2613703 w 4644593"/>
              <a:gd name="connsiteY6-414" fmla="*/ 3984047 h 3988285"/>
              <a:gd name="connsiteX7-415" fmla="*/ 303036 w 4644593"/>
              <a:gd name="connsiteY7-416" fmla="*/ 3146661 h 3988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143" y="connsiteY6-144"/>
              </a:cxn>
              <a:cxn ang="0">
                <a:pos x="connsiteX7-383" y="connsiteY7-384"/>
              </a:cxn>
            </a:cxnLst>
            <a:rect l="l" t="t" r="r" b="b"/>
            <a:pathLst>
              <a:path w="4644593" h="3988285">
                <a:moveTo>
                  <a:pt x="303036" y="3146661"/>
                </a:moveTo>
                <a:cubicBezTo>
                  <a:pt x="-71153" y="2627740"/>
                  <a:pt x="-152646" y="1584193"/>
                  <a:pt x="368568" y="870523"/>
                </a:cubicBezTo>
                <a:cubicBezTo>
                  <a:pt x="518843" y="391507"/>
                  <a:pt x="1133238" y="282941"/>
                  <a:pt x="1099498" y="195588"/>
                </a:cubicBezTo>
                <a:cubicBezTo>
                  <a:pt x="1444439" y="50504"/>
                  <a:pt x="1840011" y="2994"/>
                  <a:pt x="2438215" y="21"/>
                </a:cubicBezTo>
                <a:cubicBezTo>
                  <a:pt x="3036419" y="-2952"/>
                  <a:pt x="3828839" y="314011"/>
                  <a:pt x="4057581" y="639598"/>
                </a:cubicBezTo>
                <a:cubicBezTo>
                  <a:pt x="4412550" y="984429"/>
                  <a:pt x="4880620" y="1909305"/>
                  <a:pt x="4507206" y="2858003"/>
                </a:cubicBezTo>
                <a:cubicBezTo>
                  <a:pt x="4018341" y="3941408"/>
                  <a:pt x="3314398" y="3935937"/>
                  <a:pt x="2613703" y="3984047"/>
                </a:cubicBezTo>
                <a:cubicBezTo>
                  <a:pt x="1913008" y="4032157"/>
                  <a:pt x="677225" y="3665582"/>
                  <a:pt x="303036" y="3146661"/>
                </a:cubicBezTo>
                <a:close/>
              </a:path>
            </a:pathLst>
          </a:custGeom>
          <a:solidFill>
            <a:srgbClr val="2FA2A7"/>
          </a:solidFill>
          <a:ln>
            <a:noFill/>
          </a:ln>
          <a:effectLst>
            <a:outerShdw blurRad="44450" dist="38100" dir="8160000" algn="tl" rotWithShape="0">
              <a:schemeClr val="tx1">
                <a:lumMod val="50000"/>
                <a:alpha val="40000"/>
              </a:scheme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 name="Title 1"/>
          <p:cNvSpPr>
            <a:spLocks noGrp="1"/>
          </p:cNvSpPr>
          <p:nvPr>
            <p:ph type="title" hasCustomPrompt="1"/>
          </p:nvPr>
        </p:nvSpPr>
        <p:spPr>
          <a:xfrm>
            <a:off x="2016125" y="1871663"/>
            <a:ext cx="17160651" cy="9939337"/>
          </a:xfrm>
          <a:prstGeom prst="rect">
            <a:avLst/>
          </a:prstGeom>
          <a:effectLst/>
        </p:spPr>
        <p:txBody>
          <a:bodyPr anchor="ctr"/>
          <a:lstStyle>
            <a:lvl1pPr marL="0" indent="0" algn="l">
              <a:lnSpc>
                <a:spcPct val="80000"/>
              </a:lnSpc>
              <a:defRPr sz="23500" spc="0" baseline="0">
                <a:solidFill>
                  <a:schemeClr val="tx1"/>
                </a:solidFill>
                <a:effectLst/>
                <a:latin typeface="nevis Bold"/>
                <a:cs typeface="nevis Bold"/>
              </a:defRPr>
            </a:lvl1pPr>
          </a:lstStyle>
          <a:p>
            <a:r>
              <a:rPr lang="en-US" dirty="0"/>
              <a:t>Click To Edit Master Title Style</a:t>
            </a:r>
          </a:p>
        </p:txBody>
      </p:sp>
      <p:sp>
        <p:nvSpPr>
          <p:cNvPr id="4" name="TextBox 3"/>
          <p:cNvSpPr txBox="1"/>
          <p:nvPr userDrawn="1"/>
        </p:nvSpPr>
        <p:spPr>
          <a:xfrm>
            <a:off x="11089555" y="521296"/>
            <a:ext cx="8231237" cy="1323439"/>
          </a:xfrm>
          <a:prstGeom prst="rect">
            <a:avLst/>
          </a:prstGeom>
          <a:noFill/>
        </p:spPr>
        <p:txBody>
          <a:bodyPr wrap="square" rtlCol="0">
            <a:spAutoFit/>
          </a:bodyPr>
          <a:lstStyle/>
          <a:p>
            <a:pPr algn="r"/>
            <a:r>
              <a:rPr lang="en-US" sz="8000" b="1" dirty="0">
                <a:solidFill>
                  <a:srgbClr val="464646"/>
                </a:solidFill>
                <a:latin typeface="nevis Bold"/>
                <a:cs typeface="nevis Bold"/>
              </a:rPr>
              <a:t>CHAPTER No:</a:t>
            </a:r>
          </a:p>
        </p:txBody>
      </p:sp>
      <p:sp>
        <p:nvSpPr>
          <p:cNvPr id="8" name="Text Placeholder 7"/>
          <p:cNvSpPr>
            <a:spLocks noGrp="1"/>
          </p:cNvSpPr>
          <p:nvPr>
            <p:ph type="body" sz="quarter" idx="10" hasCustomPrompt="1"/>
          </p:nvPr>
        </p:nvSpPr>
        <p:spPr>
          <a:xfrm>
            <a:off x="19536816" y="17239"/>
            <a:ext cx="4198789" cy="4032449"/>
          </a:xfrm>
          <a:prstGeom prst="rect">
            <a:avLst/>
          </a:prstGeom>
          <a:effectLst>
            <a:innerShdw blurRad="38100" dist="38100" dir="18900000">
              <a:prstClr val="black">
                <a:alpha val="40000"/>
              </a:prstClr>
            </a:innerShdw>
          </a:effectLst>
        </p:spPr>
        <p:txBody>
          <a:bodyPr vert="horz"/>
          <a:lstStyle>
            <a:lvl1pPr>
              <a:defRPr sz="30500">
                <a:solidFill>
                  <a:schemeClr val="bg1"/>
                </a:solidFill>
                <a:effectLst/>
                <a:latin typeface="nevis Bold"/>
                <a:cs typeface="nevis Bold"/>
              </a:defRPr>
            </a:lvl1pPr>
          </a:lstStyle>
          <a:p>
            <a:pPr lvl="0"/>
            <a:r>
              <a:rPr lang="en-US" dirty="0"/>
              <a:t>2</a:t>
            </a:r>
          </a:p>
        </p:txBody>
      </p:sp>
      <p:sp>
        <p:nvSpPr>
          <p:cNvPr id="18"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age with Title">
    <p:spTree>
      <p:nvGrpSpPr>
        <p:cNvPr id="1" name=""/>
        <p:cNvGrpSpPr/>
        <p:nvPr/>
      </p:nvGrpSpPr>
      <p:grpSpPr>
        <a:xfrm>
          <a:off x="0" y="0"/>
          <a:ext cx="0" cy="0"/>
          <a:chOff x="0" y="0"/>
          <a:chExt cx="0" cy="0"/>
        </a:xfrm>
      </p:grpSpPr>
      <p:sp>
        <p:nvSpPr>
          <p:cNvPr id="6" name="Rectangle 2"/>
          <p:cNvSpPr>
            <a:spLocks noGrp="1" noChangeArrowheads="1"/>
          </p:cNvSpPr>
          <p:nvPr>
            <p:ph type="title" hasCustomPrompt="1"/>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
        <p:nvSpPr>
          <p:cNvPr id="11" name="Slide Number Placeholder 6"/>
          <p:cNvSpPr>
            <a:spLocks noGrp="1"/>
          </p:cNvSpPr>
          <p:nvPr>
            <p:ph type="sldNum" sz="quarter" idx="4"/>
          </p:nvPr>
        </p:nvSpPr>
        <p:spPr>
          <a:xfrm>
            <a:off x="23569264" y="13122696"/>
            <a:ext cx="576064" cy="593303"/>
          </a:xfrm>
          <a:prstGeom prst="rect">
            <a:avLst/>
          </a:prstGeom>
        </p:spPr>
        <p:txBody>
          <a:bodyPr vert="horz" lIns="91440" tIns="45720" rIns="91440" bIns="45720" rtlCol="0" anchor="ctr"/>
          <a:lstStyle>
            <a:lvl1pPr algn="ctr">
              <a:defRPr sz="1200" spc="300">
                <a:solidFill>
                  <a:schemeClr val="tx1"/>
                </a:solidFill>
                <a:latin typeface="nevis Bold"/>
                <a:cs typeface="nevis Bold"/>
              </a:defRPr>
            </a:lvl1pPr>
          </a:lstStyle>
          <a:p>
            <a:fld id="{8E1C36C4-E9D3-A641-AE45-47024B03D7E5}" type="slidenum">
              <a:rPr lang="en-US" smtClean="0"/>
              <a:t>‹#›</a:t>
            </a:fld>
            <a:endParaRPr lang="en-US" dirty="0"/>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9" Type="http://schemas.openxmlformats.org/officeDocument/2006/relationships/slideLayout" Target="../slideLayouts/slideLayout44.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42" Type="http://schemas.openxmlformats.org/officeDocument/2006/relationships/slideLayout" Target="../slideLayouts/slideLayout47.xml"/><Relationship Id="rId47" Type="http://schemas.openxmlformats.org/officeDocument/2006/relationships/slideLayout" Target="../slideLayouts/slideLayout52.xml"/><Relationship Id="rId50" Type="http://schemas.openxmlformats.org/officeDocument/2006/relationships/slideLayout" Target="../slideLayouts/slideLayout55.xml"/><Relationship Id="rId55" Type="http://schemas.openxmlformats.org/officeDocument/2006/relationships/slideLayout" Target="../slideLayouts/slideLayout60.xml"/><Relationship Id="rId63" Type="http://schemas.openxmlformats.org/officeDocument/2006/relationships/slideLayout" Target="../slideLayouts/slideLayout6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41" Type="http://schemas.openxmlformats.org/officeDocument/2006/relationships/slideLayout" Target="../slideLayouts/slideLayout46.xml"/><Relationship Id="rId54" Type="http://schemas.openxmlformats.org/officeDocument/2006/relationships/slideLayout" Target="../slideLayouts/slideLayout59.xml"/><Relationship Id="rId62" Type="http://schemas.openxmlformats.org/officeDocument/2006/relationships/slideLayout" Target="../slideLayouts/slideLayout6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40" Type="http://schemas.openxmlformats.org/officeDocument/2006/relationships/slideLayout" Target="../slideLayouts/slideLayout45.xml"/><Relationship Id="rId45" Type="http://schemas.openxmlformats.org/officeDocument/2006/relationships/slideLayout" Target="../slideLayouts/slideLayout50.xml"/><Relationship Id="rId53" Type="http://schemas.openxmlformats.org/officeDocument/2006/relationships/slideLayout" Target="../slideLayouts/slideLayout58.xml"/><Relationship Id="rId58" Type="http://schemas.openxmlformats.org/officeDocument/2006/relationships/slideLayout" Target="../slideLayouts/slideLayout63.xml"/><Relationship Id="rId66" Type="http://schemas.openxmlformats.org/officeDocument/2006/relationships/image" Target="../media/image1.jpeg"/><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49" Type="http://schemas.openxmlformats.org/officeDocument/2006/relationships/slideLayout" Target="../slideLayouts/slideLayout54.xml"/><Relationship Id="rId57" Type="http://schemas.openxmlformats.org/officeDocument/2006/relationships/slideLayout" Target="../slideLayouts/slideLayout62.xml"/><Relationship Id="rId61" Type="http://schemas.openxmlformats.org/officeDocument/2006/relationships/slideLayout" Target="../slideLayouts/slideLayout66.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4" Type="http://schemas.openxmlformats.org/officeDocument/2006/relationships/slideLayout" Target="../slideLayouts/slideLayout49.xml"/><Relationship Id="rId52" Type="http://schemas.openxmlformats.org/officeDocument/2006/relationships/slideLayout" Target="../slideLayouts/slideLayout57.xml"/><Relationship Id="rId60" Type="http://schemas.openxmlformats.org/officeDocument/2006/relationships/slideLayout" Target="../slideLayouts/slideLayout65.xml"/><Relationship Id="rId65"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43" Type="http://schemas.openxmlformats.org/officeDocument/2006/relationships/slideLayout" Target="../slideLayouts/slideLayout48.xml"/><Relationship Id="rId48" Type="http://schemas.openxmlformats.org/officeDocument/2006/relationships/slideLayout" Target="../slideLayouts/slideLayout53.xml"/><Relationship Id="rId56" Type="http://schemas.openxmlformats.org/officeDocument/2006/relationships/slideLayout" Target="../slideLayouts/slideLayout61.xml"/><Relationship Id="rId64" Type="http://schemas.openxmlformats.org/officeDocument/2006/relationships/slideLayout" Target="../slideLayouts/slideLayout69.xml"/><Relationship Id="rId8" Type="http://schemas.openxmlformats.org/officeDocument/2006/relationships/slideLayout" Target="../slideLayouts/slideLayout13.xml"/><Relationship Id="rId51" Type="http://schemas.openxmlformats.org/officeDocument/2006/relationships/slideLayout" Target="../slideLayouts/slideLayout56.xml"/><Relationship Id="rId3" Type="http://schemas.openxmlformats.org/officeDocument/2006/relationships/slideLayout" Target="../slideLayouts/slideLayout8.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slideLayout" Target="../slideLayouts/slideLayout43.xml"/><Relationship Id="rId46" Type="http://schemas.openxmlformats.org/officeDocument/2006/relationships/slideLayout" Target="../slideLayouts/slideLayout51.xml"/><Relationship Id="rId5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slow">
    <p:randomBar dir="vert"/>
  </p:transition>
  <p:hf hdr="0" dt="0"/>
  <p:txStyles>
    <p:titleStyle>
      <a:lvl1pPr algn="ctr" rtl="0" fontAlgn="base">
        <a:lnSpc>
          <a:spcPct val="120000"/>
        </a:lnSpc>
        <a:spcBef>
          <a:spcPct val="0"/>
        </a:spcBef>
        <a:spcAft>
          <a:spcPct val="0"/>
        </a:spcAft>
        <a:defRPr sz="17000" b="0" i="0" spc="0" baseline="0">
          <a:solidFill>
            <a:srgbClr val="424D5F"/>
          </a:solidFill>
          <a:effectLst/>
          <a:latin typeface="Langdon"/>
          <a:ea typeface="+mj-ea"/>
          <a:cs typeface="Langdon"/>
          <a:sym typeface="Amatic SC Bold" charset="0"/>
        </a:defRPr>
      </a:lvl1pPr>
      <a:lvl2pPr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2pPr>
      <a:lvl3pPr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3pPr>
      <a:lvl4pPr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4pPr>
      <a:lvl5pPr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5pPr>
      <a:lvl6pPr marL="457200"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6pPr>
      <a:lvl7pPr marL="914400"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7pPr>
      <a:lvl8pPr marL="1371600"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8pPr>
      <a:lvl9pPr marL="1828800"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9pPr>
    </p:titleStyle>
    <p:bodyStyle>
      <a:lvl1pPr algn="ctr" rtl="0" fontAlgn="base">
        <a:lnSpc>
          <a:spcPct val="90000"/>
        </a:lnSpc>
        <a:spcBef>
          <a:spcPct val="0"/>
        </a:spcBef>
        <a:spcAft>
          <a:spcPct val="0"/>
        </a:spcAft>
        <a:defRPr sz="9600">
          <a:solidFill>
            <a:srgbClr val="FFFFFF"/>
          </a:solidFill>
          <a:latin typeface="+mn-lt"/>
          <a:ea typeface="+mn-ea"/>
          <a:cs typeface="+mn-cs"/>
          <a:sym typeface="Novecento wide Book" charset="0"/>
        </a:defRPr>
      </a:lvl1pPr>
      <a:lvl2pPr algn="ctr" rtl="0" fontAlgn="base">
        <a:lnSpc>
          <a:spcPct val="90000"/>
        </a:lnSpc>
        <a:spcBef>
          <a:spcPct val="0"/>
        </a:spcBef>
        <a:spcAft>
          <a:spcPct val="0"/>
        </a:spcAft>
        <a:defRPr sz="7200">
          <a:solidFill>
            <a:srgbClr val="FFFFFF"/>
          </a:solidFill>
          <a:latin typeface="+mn-lt"/>
          <a:ea typeface="+mn-ea"/>
          <a:cs typeface="+mn-cs"/>
          <a:sym typeface="Novecento wide Book" charset="0"/>
        </a:defRPr>
      </a:lvl2pPr>
      <a:lvl3pPr algn="ctr" rtl="0" fontAlgn="base">
        <a:lnSpc>
          <a:spcPct val="90000"/>
        </a:lnSpc>
        <a:spcBef>
          <a:spcPct val="0"/>
        </a:spcBef>
        <a:spcAft>
          <a:spcPct val="0"/>
        </a:spcAft>
        <a:defRPr sz="6400">
          <a:solidFill>
            <a:srgbClr val="FFFFFF"/>
          </a:solidFill>
          <a:latin typeface="+mn-lt"/>
          <a:ea typeface="+mn-ea"/>
          <a:cs typeface="+mn-cs"/>
          <a:sym typeface="Novecento wide Book" charset="0"/>
        </a:defRPr>
      </a:lvl3pPr>
      <a:lvl4pPr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4pPr>
      <a:lvl5pPr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5pPr>
      <a:lvl6pPr marL="4572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6pPr>
      <a:lvl7pPr marL="9144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7pPr>
      <a:lvl8pPr marL="13716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8pPr>
      <a:lvl9pPr marL="18288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6"/>
          <a:srcRect/>
          <a:stretch>
            <a:fillRect/>
          </a:stretch>
        </a:blipFill>
        <a:effectLst/>
      </p:bgPr>
    </p:bg>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bwMode="auto">
          <a:xfrm>
            <a:off x="526704" y="665312"/>
            <a:ext cx="23474608" cy="1224136"/>
          </a:xfrm>
          <a:prstGeom prst="rect">
            <a:avLst/>
          </a:prstGeom>
          <a:noFill/>
          <a:ln>
            <a:noFill/>
          </a:ln>
          <a:effectLst/>
        </p:spPr>
        <p:txBody>
          <a:bodyPr vert="horz" wrap="square" lIns="50800" tIns="50800" rIns="50800" bIns="50800" numCol="1" anchor="b" anchorCtr="0" compatLnSpc="1"/>
          <a:lstStyle/>
          <a:p>
            <a:pPr lvl="0"/>
            <a:r>
              <a:rPr lang="en-US" dirty="0">
                <a:sym typeface="Amatic SC Bold" charset="0"/>
              </a:rPr>
              <a:t>Click To Edit Master Title Style</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 id="2147483695" r:id="rId41"/>
    <p:sldLayoutId id="2147483696" r:id="rId42"/>
    <p:sldLayoutId id="2147483697" r:id="rId43"/>
    <p:sldLayoutId id="2147483698" r:id="rId44"/>
    <p:sldLayoutId id="2147483699" r:id="rId45"/>
    <p:sldLayoutId id="2147483700" r:id="rId46"/>
    <p:sldLayoutId id="2147483701" r:id="rId47"/>
    <p:sldLayoutId id="2147483702" r:id="rId48"/>
    <p:sldLayoutId id="2147483703" r:id="rId49"/>
    <p:sldLayoutId id="2147483704" r:id="rId50"/>
    <p:sldLayoutId id="2147483705" r:id="rId51"/>
    <p:sldLayoutId id="2147483706" r:id="rId52"/>
    <p:sldLayoutId id="2147483707" r:id="rId53"/>
    <p:sldLayoutId id="2147483708" r:id="rId54"/>
    <p:sldLayoutId id="2147483709" r:id="rId55"/>
    <p:sldLayoutId id="2147483710" r:id="rId56"/>
    <p:sldLayoutId id="2147483711" r:id="rId57"/>
    <p:sldLayoutId id="2147483712" r:id="rId58"/>
    <p:sldLayoutId id="2147483713" r:id="rId59"/>
    <p:sldLayoutId id="2147483714" r:id="rId60"/>
    <p:sldLayoutId id="2147483715" r:id="rId61"/>
    <p:sldLayoutId id="2147483716" r:id="rId62"/>
    <p:sldLayoutId id="2147483717" r:id="rId63"/>
    <p:sldLayoutId id="2147483718" r:id="rId64"/>
  </p:sldLayoutIdLst>
  <p:transition spd="slow">
    <p:randomBar dir="vert"/>
  </p:transition>
  <p:hf hdr="0" dt="0"/>
  <p:txStyles>
    <p:titleStyle>
      <a:lvl1pPr algn="l" rtl="0" fontAlgn="base">
        <a:lnSpc>
          <a:spcPct val="120000"/>
        </a:lnSpc>
        <a:spcBef>
          <a:spcPct val="0"/>
        </a:spcBef>
        <a:spcAft>
          <a:spcPct val="0"/>
        </a:spcAft>
        <a:defRPr sz="9800">
          <a:solidFill>
            <a:srgbClr val="464646"/>
          </a:solidFill>
          <a:latin typeface="nevis Bold"/>
          <a:ea typeface="+mj-ea"/>
          <a:cs typeface="nevis Bold"/>
          <a:sym typeface="Amatic SC Bold" charset="0"/>
        </a:defRPr>
      </a:lvl1pPr>
      <a:lvl2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2pPr>
      <a:lvl3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3pPr>
      <a:lvl4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4pPr>
      <a:lvl5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5pPr>
      <a:lvl6pPr marL="4572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6pPr>
      <a:lvl7pPr marL="9144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7pPr>
      <a:lvl8pPr marL="13716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8pPr>
      <a:lvl9pPr marL="18288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9pPr>
    </p:titleStyle>
    <p:bodyStyle>
      <a:lvl1pPr algn="ctr" rtl="0" fontAlgn="base">
        <a:lnSpc>
          <a:spcPct val="90000"/>
        </a:lnSpc>
        <a:spcBef>
          <a:spcPct val="0"/>
        </a:spcBef>
        <a:spcAft>
          <a:spcPct val="0"/>
        </a:spcAft>
        <a:defRPr sz="9600">
          <a:solidFill>
            <a:srgbClr val="FFFFFF"/>
          </a:solidFill>
          <a:latin typeface="+mn-lt"/>
          <a:ea typeface="+mn-ea"/>
          <a:cs typeface="+mn-cs"/>
          <a:sym typeface="Novecento wide Book" charset="0"/>
        </a:defRPr>
      </a:lvl1pPr>
      <a:lvl2pPr algn="ctr" rtl="0" fontAlgn="base">
        <a:lnSpc>
          <a:spcPct val="90000"/>
        </a:lnSpc>
        <a:spcBef>
          <a:spcPct val="0"/>
        </a:spcBef>
        <a:spcAft>
          <a:spcPct val="0"/>
        </a:spcAft>
        <a:defRPr sz="7200">
          <a:solidFill>
            <a:srgbClr val="FFFFFF"/>
          </a:solidFill>
          <a:latin typeface="+mn-lt"/>
          <a:ea typeface="+mn-ea"/>
          <a:cs typeface="+mn-cs"/>
          <a:sym typeface="Novecento wide Book" charset="0"/>
        </a:defRPr>
      </a:lvl2pPr>
      <a:lvl3pPr algn="ctr" rtl="0" fontAlgn="base">
        <a:lnSpc>
          <a:spcPct val="90000"/>
        </a:lnSpc>
        <a:spcBef>
          <a:spcPct val="0"/>
        </a:spcBef>
        <a:spcAft>
          <a:spcPct val="0"/>
        </a:spcAft>
        <a:defRPr sz="6400">
          <a:solidFill>
            <a:srgbClr val="FFFFFF"/>
          </a:solidFill>
          <a:latin typeface="+mn-lt"/>
          <a:ea typeface="+mn-ea"/>
          <a:cs typeface="+mn-cs"/>
          <a:sym typeface="Novecento wide Book" charset="0"/>
        </a:defRPr>
      </a:lvl3pPr>
      <a:lvl4pPr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4pPr>
      <a:lvl5pPr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5pPr>
      <a:lvl6pPr marL="4572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6pPr>
      <a:lvl7pPr marL="9144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7pPr>
      <a:lvl8pPr marL="13716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8pPr>
      <a:lvl9pPr marL="18288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43.jpeg"/><Relationship Id="rId5" Type="http://schemas.openxmlformats.org/officeDocument/2006/relationships/image" Target="../media/image41.jpeg"/><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0.xml"/><Relationship Id="rId5" Type="http://schemas.openxmlformats.org/officeDocument/2006/relationships/image" Target="../media/image53.jpeg"/><Relationship Id="rId4" Type="http://schemas.openxmlformats.org/officeDocument/2006/relationships/image" Target="../media/image5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0.jpeg"/><Relationship Id="rId1" Type="http://schemas.openxmlformats.org/officeDocument/2006/relationships/slideLayout" Target="../slideLayouts/slideLayout27.xml"/><Relationship Id="rId5" Type="http://schemas.openxmlformats.org/officeDocument/2006/relationships/image" Target="../media/image45.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4.jpe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3.jpeg"/><Relationship Id="rId1" Type="http://schemas.openxmlformats.org/officeDocument/2006/relationships/slideLayout" Target="../slideLayouts/slideLayout22.xml"/><Relationship Id="rId5" Type="http://schemas.openxmlformats.org/officeDocument/2006/relationships/image" Target="../media/image50.jpeg"/><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41.jpeg"/><Relationship Id="rId5" Type="http://schemas.openxmlformats.org/officeDocument/2006/relationships/image" Target="../media/image43.jpeg"/><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4.jpe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8.xml"/><Relationship Id="rId5" Type="http://schemas.openxmlformats.org/officeDocument/2006/relationships/image" Target="../media/image43.jpeg"/><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9.xml"/><Relationship Id="rId6" Type="http://schemas.openxmlformats.org/officeDocument/2006/relationships/image" Target="../media/image43.jpeg"/><Relationship Id="rId5" Type="http://schemas.openxmlformats.org/officeDocument/2006/relationships/image" Target="../media/image47.jpeg"/><Relationship Id="rId4" Type="http://schemas.openxmlformats.org/officeDocument/2006/relationships/image" Target="../media/image4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28848" y="4834037"/>
            <a:ext cx="15435760" cy="4040187"/>
          </a:xfrm>
        </p:spPr>
        <p:txBody>
          <a:bodyPr>
            <a:noAutofit/>
          </a:bodyPr>
          <a:lstStyle/>
          <a:p>
            <a:r>
              <a:rPr lang="en-US" spc="600" dirty="0">
                <a:effectLst/>
              </a:rPr>
              <a:t>paper shapes</a:t>
            </a:r>
          </a:p>
        </p:txBody>
      </p:sp>
      <p:sp>
        <p:nvSpPr>
          <p:cNvPr id="2" name="Content Placeholder 1"/>
          <p:cNvSpPr>
            <a:spLocks noGrp="1"/>
          </p:cNvSpPr>
          <p:nvPr>
            <p:ph idx="1"/>
          </p:nvPr>
        </p:nvSpPr>
        <p:spPr/>
        <p:txBody>
          <a:bodyPr>
            <a:noAutofit/>
          </a:bodyPr>
          <a:lstStyle/>
          <a:p>
            <a:r>
              <a:rPr lang="en-US" dirty="0">
                <a:latin typeface="nevis Bold"/>
                <a:cs typeface="nevis Bold"/>
              </a:rPr>
              <a:t>THE POWERPOINT TEMPLATE</a:t>
            </a:r>
          </a:p>
          <a:p>
            <a:r>
              <a:rPr lang="en-US" dirty="0">
                <a:latin typeface="nevis Bold"/>
                <a:cs typeface="nevis Bold"/>
              </a:rPr>
              <a:t>WITH HAND CRAFTED PERSONALITY</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23"/>
          </p:nvPr>
        </p:nvSpPr>
        <p:spPr>
          <a:prstGeom prst="rect">
            <a:avLst/>
          </a:prstGeom>
        </p:spPr>
        <p:txBody>
          <a:bodyPr/>
          <a:lstStyle/>
          <a:p>
            <a:r>
              <a:rPr lang="en-US" dirty="0"/>
              <a:t>SPECIALTY NO. 3</a:t>
            </a:r>
          </a:p>
        </p:txBody>
      </p:sp>
      <p:sp>
        <p:nvSpPr>
          <p:cNvPr id="17" name="Text Placeholder 16"/>
          <p:cNvSpPr>
            <a:spLocks noGrp="1"/>
          </p:cNvSpPr>
          <p:nvPr>
            <p:ph type="body" sz="quarter" idx="24"/>
          </p:nvPr>
        </p:nvSpPr>
        <p:spPr>
          <a:prstGeom prst="rect">
            <a:avLst/>
          </a:prstGeom>
        </p:spPr>
        <p:txBody>
          <a:bodyPr/>
          <a:lstStyle/>
          <a:p>
            <a:r>
              <a:rPr lang="en-US" dirty="0"/>
              <a:t>SPECIALTY NO. 1</a:t>
            </a:r>
          </a:p>
        </p:txBody>
      </p:sp>
      <p:sp>
        <p:nvSpPr>
          <p:cNvPr id="15" name="Text Placeholder 14"/>
          <p:cNvSpPr>
            <a:spLocks noGrp="1"/>
          </p:cNvSpPr>
          <p:nvPr>
            <p:ph type="body" sz="quarter" idx="22"/>
          </p:nvPr>
        </p:nvSpPr>
        <p:spPr>
          <a:prstGeom prst="rect">
            <a:avLst/>
          </a:prstGeom>
        </p:spPr>
        <p:txBody>
          <a:bodyPr/>
          <a:lstStyle/>
          <a:p>
            <a:r>
              <a:rPr lang="en-US" dirty="0"/>
              <a:t>SPECIALTY NO. 2</a:t>
            </a:r>
          </a:p>
        </p:txBody>
      </p:sp>
      <p:sp>
        <p:nvSpPr>
          <p:cNvPr id="13" name="Title 12"/>
          <p:cNvSpPr>
            <a:spLocks noGrp="1"/>
          </p:cNvSpPr>
          <p:nvPr>
            <p:ph type="title"/>
          </p:nvPr>
        </p:nvSpPr>
        <p:spPr/>
        <p:txBody>
          <a:bodyPr/>
          <a:lstStyle/>
          <a:p>
            <a:r>
              <a:rPr lang="en-US" dirty="0"/>
              <a:t>our three core specialties</a:t>
            </a:r>
          </a:p>
        </p:txBody>
      </p:sp>
      <p:sp>
        <p:nvSpPr>
          <p:cNvPr id="19" name="Text Placeholder 18"/>
          <p:cNvSpPr>
            <a:spLocks noGrp="1"/>
          </p:cNvSpPr>
          <p:nvPr>
            <p:ph type="body" sz="quarter" idx="25"/>
          </p:nvPr>
        </p:nvSpPr>
        <p:spPr>
          <a:prstGeom prst="rect">
            <a:avLst/>
          </a:prstGeom>
        </p:spPr>
        <p:txBody>
          <a:bodyPr anchor="b"/>
          <a:lstStyle/>
          <a:p>
            <a:r>
              <a:rPr lang="en-US" dirty="0"/>
              <a:t>SPECIALTY 1</a:t>
            </a:r>
          </a:p>
        </p:txBody>
      </p:sp>
      <p:sp>
        <p:nvSpPr>
          <p:cNvPr id="20" name="Text Placeholder 19"/>
          <p:cNvSpPr>
            <a:spLocks noGrp="1"/>
          </p:cNvSpPr>
          <p:nvPr>
            <p:ph type="body" sz="quarter" idx="26"/>
          </p:nvPr>
        </p:nvSpPr>
        <p:spPr>
          <a:prstGeom prst="rect">
            <a:avLst/>
          </a:prstGeom>
        </p:spPr>
        <p:txBody>
          <a:bodyPr/>
          <a:lstStyle/>
          <a:p>
            <a:r>
              <a:rPr lang="en-US" dirty="0"/>
              <a:t>Keep it short and say what you need to say. Keep it short and say what you need to say.</a:t>
            </a:r>
          </a:p>
          <a:p>
            <a:endParaRPr lang="en-US" dirty="0"/>
          </a:p>
        </p:txBody>
      </p:sp>
      <p:sp>
        <p:nvSpPr>
          <p:cNvPr id="21" name="Text Placeholder 20"/>
          <p:cNvSpPr>
            <a:spLocks noGrp="1"/>
          </p:cNvSpPr>
          <p:nvPr>
            <p:ph type="body" sz="quarter" idx="34"/>
          </p:nvPr>
        </p:nvSpPr>
        <p:spPr>
          <a:prstGeom prst="rect">
            <a:avLst/>
          </a:prstGeom>
        </p:spPr>
        <p:txBody>
          <a:bodyPr anchor="b"/>
          <a:lstStyle/>
          <a:p>
            <a:r>
              <a:rPr lang="en-US" dirty="0"/>
              <a:t>SPECIALTY 2</a:t>
            </a:r>
          </a:p>
        </p:txBody>
      </p:sp>
      <p:sp>
        <p:nvSpPr>
          <p:cNvPr id="22" name="Text Placeholder 21"/>
          <p:cNvSpPr>
            <a:spLocks noGrp="1"/>
          </p:cNvSpPr>
          <p:nvPr>
            <p:ph type="body" sz="quarter" idx="35"/>
          </p:nvPr>
        </p:nvSpPr>
        <p:spPr>
          <a:prstGeom prst="rect">
            <a:avLst/>
          </a:prstGeom>
        </p:spPr>
        <p:txBody>
          <a:bodyPr/>
          <a:lstStyle/>
          <a:p>
            <a:r>
              <a:rPr lang="en-US" dirty="0"/>
              <a:t>Keep it short and say what you need to say. Keep it short and say what you need to say.</a:t>
            </a:r>
          </a:p>
          <a:p>
            <a:endParaRPr lang="en-US" dirty="0"/>
          </a:p>
        </p:txBody>
      </p:sp>
      <p:sp>
        <p:nvSpPr>
          <p:cNvPr id="23" name="Text Placeholder 22"/>
          <p:cNvSpPr>
            <a:spLocks noGrp="1"/>
          </p:cNvSpPr>
          <p:nvPr>
            <p:ph type="body" sz="quarter" idx="36"/>
          </p:nvPr>
        </p:nvSpPr>
        <p:spPr>
          <a:prstGeom prst="rect">
            <a:avLst/>
          </a:prstGeom>
        </p:spPr>
        <p:txBody>
          <a:bodyPr anchor="b"/>
          <a:lstStyle/>
          <a:p>
            <a:r>
              <a:rPr lang="en-US" dirty="0"/>
              <a:t>SPECIALTY 3</a:t>
            </a:r>
          </a:p>
        </p:txBody>
      </p:sp>
      <p:sp>
        <p:nvSpPr>
          <p:cNvPr id="24" name="Text Placeholder 23"/>
          <p:cNvSpPr>
            <a:spLocks noGrp="1"/>
          </p:cNvSpPr>
          <p:nvPr>
            <p:ph type="body" sz="quarter" idx="37"/>
          </p:nvPr>
        </p:nvSpPr>
        <p:spPr>
          <a:prstGeom prst="rect">
            <a:avLst/>
          </a:prstGeom>
        </p:spPr>
        <p:txBody>
          <a:bodyPr/>
          <a:lstStyle/>
          <a:p>
            <a:r>
              <a:rPr lang="en-US" dirty="0"/>
              <a:t>Keep it short and say what you need to say. Keep it short and say what you need to say.</a:t>
            </a:r>
          </a:p>
          <a:p>
            <a:endParaRPr lang="en-US" dirty="0"/>
          </a:p>
        </p:txBody>
      </p:sp>
      <p:sp>
        <p:nvSpPr>
          <p:cNvPr id="18" name="Text Placeholder 17"/>
          <p:cNvSpPr>
            <a:spLocks noGrp="1"/>
          </p:cNvSpPr>
          <p:nvPr>
            <p:ph type="body" sz="quarter" idx="14"/>
          </p:nvPr>
        </p:nvSpPr>
        <p:spPr/>
        <p:txBody>
          <a:bodyPr/>
          <a:lstStyle/>
          <a:p>
            <a:r>
              <a:rPr lang="en-US" dirty="0"/>
              <a:t>OUR SWEET SPOT SITS RIGHT AT THE CENTER</a:t>
            </a:r>
          </a:p>
        </p:txBody>
      </p:sp>
      <p:sp>
        <p:nvSpPr>
          <p:cNvPr id="4" name="Text Placeholder 3"/>
          <p:cNvSpPr>
            <a:spLocks noGrp="1"/>
          </p:cNvSpPr>
          <p:nvPr>
            <p:ph type="body" sz="quarter" idx="15"/>
          </p:nvPr>
        </p:nvSpPr>
        <p:spPr/>
        <p:txBody>
          <a:bodyPr/>
          <a:lstStyle/>
          <a:p>
            <a:r>
              <a:rPr lang="en-US" dirty="0"/>
              <a:t>We are confident that you will find this info to be of utmost entertainment and educational value. You will be grateful for the information presented in this data once  you read it all and can see for yourself why we rock.</a:t>
            </a:r>
          </a:p>
          <a:p>
            <a:endParaRPr lang="en-US" dirty="0"/>
          </a:p>
        </p:txBody>
      </p:sp>
      <p:sp>
        <p:nvSpPr>
          <p:cNvPr id="3" name="Slide Number Placeholder 2"/>
          <p:cNvSpPr>
            <a:spLocks noGrp="1"/>
          </p:cNvSpPr>
          <p:nvPr>
            <p:ph type="sldNum" sz="quarter" idx="4"/>
          </p:nvPr>
        </p:nvSpPr>
        <p:spPr/>
        <p:txBody>
          <a:bodyPr/>
          <a:lstStyle/>
          <a:p>
            <a:fld id="{8E1C36C4-E9D3-A641-AE45-47024B03D7E5}" type="slidenum">
              <a:rPr lang="en-US" smtClean="0"/>
              <a:t>11</a:t>
            </a:fld>
            <a:endParaRPr lang="en-US" dirty="0"/>
          </a:p>
        </p:txBody>
      </p:sp>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lstStyle/>
          <a:p>
            <a:r>
              <a:rPr lang="en-US" dirty="0"/>
              <a:t>2</a:t>
            </a:r>
          </a:p>
        </p:txBody>
      </p:sp>
      <p:sp>
        <p:nvSpPr>
          <p:cNvPr id="10" name="Title 9"/>
          <p:cNvSpPr>
            <a:spLocks noGrp="1"/>
          </p:cNvSpPr>
          <p:nvPr>
            <p:ph type="title"/>
          </p:nvPr>
        </p:nvSpPr>
        <p:spPr/>
        <p:txBody>
          <a:bodyPr/>
          <a:lstStyle/>
          <a:p>
            <a:r>
              <a:rPr lang="en-US" dirty="0"/>
              <a:t>info</a:t>
            </a:r>
            <a:br>
              <a:rPr lang="en-US" dirty="0"/>
            </a:br>
            <a:r>
              <a:rPr lang="en-US" dirty="0"/>
              <a:t>graphics</a:t>
            </a:r>
          </a:p>
        </p:txBody>
      </p:sp>
      <p:sp>
        <p:nvSpPr>
          <p:cNvPr id="13" name="Slide Number Placeholder 12"/>
          <p:cNvSpPr>
            <a:spLocks noGrp="1"/>
          </p:cNvSpPr>
          <p:nvPr>
            <p:ph type="sldNum" sz="quarter" idx="4"/>
          </p:nvPr>
        </p:nvSpPr>
        <p:spPr>
          <a:prstGeom prst="rect">
            <a:avLst/>
          </a:prstGeom>
        </p:spPr>
        <p:txBody>
          <a:bodyPr/>
          <a:lstStyle/>
          <a:p>
            <a:fld id="{8E1C36C4-E9D3-A641-AE45-47024B03D7E5}" type="slidenum">
              <a:rPr lang="en-US" smtClean="0"/>
              <a:t>12</a:t>
            </a:fld>
            <a:endParaRPr 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6788" y="7434064"/>
            <a:ext cx="3417761" cy="5308923"/>
          </a:xfrm>
          <a:prstGeom prst="rect">
            <a:avLst/>
          </a:prstGeom>
        </p:spPr>
      </p:pic>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531" r="531"/>
          <a:stretch>
            <a:fillRect/>
          </a:stretch>
        </p:blipFill>
        <p:spPr/>
      </p:pic>
      <p:sp>
        <p:nvSpPr>
          <p:cNvPr id="10" name="Title 9"/>
          <p:cNvSpPr>
            <a:spLocks noGrp="1"/>
          </p:cNvSpPr>
          <p:nvPr>
            <p:ph type="title"/>
          </p:nvPr>
        </p:nvSpPr>
        <p:spPr/>
        <p:txBody>
          <a:bodyPr/>
          <a:lstStyle/>
          <a:p>
            <a:r>
              <a:rPr lang="en-US" dirty="0"/>
              <a:t>a project case study</a:t>
            </a:r>
          </a:p>
        </p:txBody>
      </p:sp>
      <p:sp>
        <p:nvSpPr>
          <p:cNvPr id="11" name="Text Placeholder 10"/>
          <p:cNvSpPr>
            <a:spLocks noGrp="1"/>
          </p:cNvSpPr>
          <p:nvPr>
            <p:ph type="body" sz="quarter" idx="14"/>
          </p:nvPr>
        </p:nvSpPr>
        <p:spPr>
          <a:prstGeom prst="rect">
            <a:avLst/>
          </a:prstGeom>
        </p:spPr>
        <p:txBody>
          <a:bodyPr/>
          <a:lstStyle/>
          <a:p>
            <a:r>
              <a:rPr lang="en-US" dirty="0"/>
              <a:t>PROJECT TITLE, 2012</a:t>
            </a:r>
          </a:p>
        </p:txBody>
      </p:sp>
      <p:sp>
        <p:nvSpPr>
          <p:cNvPr id="12" name="Text Placeholder 11"/>
          <p:cNvSpPr>
            <a:spLocks noGrp="1"/>
          </p:cNvSpPr>
          <p:nvPr>
            <p:ph type="body" sz="quarter" idx="15"/>
          </p:nvPr>
        </p:nvSpPr>
        <p:spPr>
          <a:prstGeom prst="rect">
            <a:avLst/>
          </a:prstGeom>
        </p:spPr>
        <p:txBody>
          <a:bodyPr/>
          <a:lstStyle/>
          <a:p>
            <a:r>
              <a:rPr lang="en-US" dirty="0"/>
              <a:t>Give a short description of the project you are presenting in this area. Add details about your process, deliverables and achievements. What were the key features of the project? Do you have any special accomplishments that you want to tell us about? Don’t be shy!</a:t>
            </a:r>
          </a:p>
        </p:txBody>
      </p:sp>
      <p:sp>
        <p:nvSpPr>
          <p:cNvPr id="13" name="Text Placeholder 12"/>
          <p:cNvSpPr>
            <a:spLocks noGrp="1"/>
          </p:cNvSpPr>
          <p:nvPr>
            <p:ph type="body" sz="quarter" idx="16"/>
          </p:nvPr>
        </p:nvSpPr>
        <p:spPr>
          <a:prstGeom prst="rect">
            <a:avLst/>
          </a:prstGeom>
        </p:spPr>
        <p:txBody>
          <a:bodyPr/>
          <a:lstStyle/>
          <a:p>
            <a:r>
              <a:rPr lang="en-US" dirty="0"/>
              <a:t>YOUR CLIENT’S NAME</a:t>
            </a:r>
          </a:p>
        </p:txBody>
      </p:sp>
      <p:sp>
        <p:nvSpPr>
          <p:cNvPr id="14" name="Text Placeholder 13"/>
          <p:cNvSpPr>
            <a:spLocks noGrp="1"/>
          </p:cNvSpPr>
          <p:nvPr>
            <p:ph type="body" sz="quarter" idx="17"/>
          </p:nvPr>
        </p:nvSpPr>
        <p:spPr>
          <a:prstGeom prst="rect">
            <a:avLst/>
          </a:prstGeom>
        </p:spPr>
        <p:txBody>
          <a:bodyPr/>
          <a:lstStyle/>
          <a:p>
            <a:r>
              <a:rPr lang="en-US" dirty="0"/>
              <a:t>DESCRIPTION OF PROJECT</a:t>
            </a:r>
          </a:p>
        </p:txBody>
      </p:sp>
      <p:sp>
        <p:nvSpPr>
          <p:cNvPr id="4" name="Slide Number Placeholder 3"/>
          <p:cNvSpPr>
            <a:spLocks noGrp="1"/>
          </p:cNvSpPr>
          <p:nvPr>
            <p:ph type="sldNum" sz="quarter" idx="4"/>
          </p:nvPr>
        </p:nvSpPr>
        <p:spPr/>
        <p:txBody>
          <a:bodyPr/>
          <a:lstStyle/>
          <a:p>
            <a:fld id="{8E1C36C4-E9D3-A641-AE45-47024B03D7E5}" type="slidenum">
              <a:rPr lang="en-US" smtClean="0"/>
              <a:t>13</a:t>
            </a:fld>
            <a:endParaRPr lang="en-US" dirty="0"/>
          </a:p>
        </p:txBody>
      </p:sp>
    </p:spTree>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20"/>
          </p:nvPr>
        </p:nvSpPr>
        <p:spPr/>
        <p:txBody>
          <a:bodyPr/>
          <a:lstStyle/>
          <a:p>
            <a:r>
              <a:rPr lang="en-US" dirty="0"/>
              <a:t>Keep it short and say what you need to say right here without too much fanfare.</a:t>
            </a:r>
          </a:p>
          <a:p>
            <a:endParaRPr lang="en-US" dirty="0"/>
          </a:p>
          <a:p>
            <a:endParaRPr lang="en-US" dirty="0"/>
          </a:p>
          <a:p>
            <a:endParaRPr lang="en-US" dirty="0"/>
          </a:p>
        </p:txBody>
      </p:sp>
      <p:sp>
        <p:nvSpPr>
          <p:cNvPr id="18" name="Text Placeholder 17"/>
          <p:cNvSpPr>
            <a:spLocks noGrp="1"/>
          </p:cNvSpPr>
          <p:nvPr>
            <p:ph type="body" sz="quarter" idx="21"/>
          </p:nvPr>
        </p:nvSpPr>
        <p:spPr/>
        <p:txBody>
          <a:bodyPr/>
          <a:lstStyle/>
          <a:p>
            <a:r>
              <a:rPr lang="en-US" dirty="0"/>
              <a:t>CLOUD ACCESS</a:t>
            </a:r>
          </a:p>
        </p:txBody>
      </p:sp>
      <p:sp>
        <p:nvSpPr>
          <p:cNvPr id="19" name="Text Placeholder 18"/>
          <p:cNvSpPr>
            <a:spLocks noGrp="1"/>
          </p:cNvSpPr>
          <p:nvPr>
            <p:ph type="body" sz="quarter" idx="22"/>
          </p:nvPr>
        </p:nvSpPr>
        <p:spPr/>
        <p:txBody>
          <a:bodyPr/>
          <a:lstStyle/>
          <a:p>
            <a:r>
              <a:rPr lang="en-US" dirty="0"/>
              <a:t>Keep it short and say what you need to say right here without too much fanfare.</a:t>
            </a:r>
          </a:p>
          <a:p>
            <a:endParaRPr lang="en-US" dirty="0"/>
          </a:p>
          <a:p>
            <a:endParaRPr lang="en-US" dirty="0"/>
          </a:p>
          <a:p>
            <a:endParaRPr lang="en-US" dirty="0"/>
          </a:p>
        </p:txBody>
      </p:sp>
      <p:sp>
        <p:nvSpPr>
          <p:cNvPr id="20" name="Text Placeholder 19"/>
          <p:cNvSpPr>
            <a:spLocks noGrp="1"/>
          </p:cNvSpPr>
          <p:nvPr>
            <p:ph type="body" sz="quarter" idx="23"/>
          </p:nvPr>
        </p:nvSpPr>
        <p:spPr/>
        <p:txBody>
          <a:bodyPr/>
          <a:lstStyle/>
          <a:p>
            <a:r>
              <a:rPr lang="en-US" dirty="0"/>
              <a:t>24 HR SERVICE</a:t>
            </a:r>
          </a:p>
        </p:txBody>
      </p:sp>
      <p:sp>
        <p:nvSpPr>
          <p:cNvPr id="21" name="Text Placeholder 20"/>
          <p:cNvSpPr>
            <a:spLocks noGrp="1"/>
          </p:cNvSpPr>
          <p:nvPr>
            <p:ph type="body" sz="quarter" idx="24"/>
          </p:nvPr>
        </p:nvSpPr>
        <p:spPr/>
        <p:txBody>
          <a:bodyPr/>
          <a:lstStyle/>
          <a:p>
            <a:r>
              <a:rPr lang="en-US" dirty="0"/>
              <a:t>Keep it short and say what you need to say right here without too much fanfare.</a:t>
            </a:r>
          </a:p>
          <a:p>
            <a:endParaRPr lang="en-US" dirty="0"/>
          </a:p>
          <a:p>
            <a:endParaRPr lang="en-US" dirty="0"/>
          </a:p>
          <a:p>
            <a:endParaRPr lang="en-US" dirty="0"/>
          </a:p>
        </p:txBody>
      </p:sp>
      <p:sp>
        <p:nvSpPr>
          <p:cNvPr id="22" name="Text Placeholder 21"/>
          <p:cNvSpPr>
            <a:spLocks noGrp="1"/>
          </p:cNvSpPr>
          <p:nvPr>
            <p:ph type="body" sz="quarter" idx="25"/>
          </p:nvPr>
        </p:nvSpPr>
        <p:spPr/>
        <p:txBody>
          <a:bodyPr/>
          <a:lstStyle/>
          <a:p>
            <a:r>
              <a:rPr lang="en-US" dirty="0"/>
              <a:t>IDEATION TOOLS</a:t>
            </a:r>
          </a:p>
        </p:txBody>
      </p:sp>
      <p:sp>
        <p:nvSpPr>
          <p:cNvPr id="23" name="Text Placeholder 22"/>
          <p:cNvSpPr>
            <a:spLocks noGrp="1"/>
          </p:cNvSpPr>
          <p:nvPr>
            <p:ph type="body" sz="quarter" idx="26"/>
          </p:nvPr>
        </p:nvSpPr>
        <p:spPr/>
        <p:txBody>
          <a:bodyPr/>
          <a:lstStyle/>
          <a:p>
            <a:r>
              <a:rPr lang="en-US" dirty="0"/>
              <a:t>Keep it short and say what you need to say right here without too much fanfare.</a:t>
            </a:r>
          </a:p>
          <a:p>
            <a:endParaRPr lang="en-US" dirty="0"/>
          </a:p>
          <a:p>
            <a:endParaRPr lang="en-US" dirty="0"/>
          </a:p>
          <a:p>
            <a:endParaRPr lang="en-US" dirty="0"/>
          </a:p>
        </p:txBody>
      </p:sp>
      <p:sp>
        <p:nvSpPr>
          <p:cNvPr id="24" name="Text Placeholder 23"/>
          <p:cNvSpPr>
            <a:spLocks noGrp="1"/>
          </p:cNvSpPr>
          <p:nvPr>
            <p:ph type="body" sz="quarter" idx="27"/>
          </p:nvPr>
        </p:nvSpPr>
        <p:spPr/>
        <p:txBody>
          <a:bodyPr/>
          <a:lstStyle/>
          <a:p>
            <a:r>
              <a:rPr lang="en-US" dirty="0"/>
              <a:t>TURNKEY PROCESSES</a:t>
            </a:r>
          </a:p>
        </p:txBody>
      </p:sp>
      <p:sp>
        <p:nvSpPr>
          <p:cNvPr id="16" name="Title 15"/>
          <p:cNvSpPr>
            <a:spLocks noGrp="1"/>
          </p:cNvSpPr>
          <p:nvPr>
            <p:ph type="title"/>
          </p:nvPr>
        </p:nvSpPr>
        <p:spPr/>
        <p:txBody>
          <a:bodyPr/>
          <a:lstStyle/>
          <a:p>
            <a:r>
              <a:rPr lang="en-US" dirty="0"/>
              <a:t>gold star product features</a:t>
            </a:r>
          </a:p>
        </p:txBody>
      </p:sp>
      <p:sp>
        <p:nvSpPr>
          <p:cNvPr id="11" name="Slide Number Placeholder 10"/>
          <p:cNvSpPr>
            <a:spLocks noGrp="1"/>
          </p:cNvSpPr>
          <p:nvPr>
            <p:ph type="sldNum" sz="quarter" idx="4"/>
          </p:nvPr>
        </p:nvSpPr>
        <p:spPr/>
        <p:txBody>
          <a:bodyPr/>
          <a:lstStyle/>
          <a:p>
            <a:fld id="{8E1C36C4-E9D3-A641-AE45-47024B03D7E5}" type="slidenum">
              <a:rPr lang="en-US" smtClean="0"/>
              <a:t>14</a:t>
            </a:fld>
            <a:endParaRPr lang="en-US" dirty="0"/>
          </a:p>
        </p:txBody>
      </p:sp>
    </p:spTree>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占位符 14"/>
          <p:cNvPicPr>
            <a:picLocks noGrp="1" noChangeAspect="1"/>
          </p:cNvPicPr>
          <p:nvPr>
            <p:ph type="pic" sz="quarter" idx="31"/>
          </p:nvPr>
        </p:nvPicPr>
        <p:blipFill>
          <a:blip r:embed="rId3">
            <a:extLst>
              <a:ext uri="{28A0092B-C50C-407E-A947-70E740481C1C}">
                <a14:useLocalDpi xmlns:a14="http://schemas.microsoft.com/office/drawing/2010/main" val="0"/>
              </a:ext>
            </a:extLst>
          </a:blip>
          <a:srcRect l="24" r="24"/>
          <a:stretch>
            <a:fillRect/>
          </a:stretch>
        </p:blipFill>
        <p:spPr/>
      </p:pic>
      <p:pic>
        <p:nvPicPr>
          <p:cNvPr id="16" name="图片占位符 15"/>
          <p:cNvPicPr>
            <a:picLocks noGrp="1" noChangeAspect="1"/>
          </p:cNvPicPr>
          <p:nvPr>
            <p:ph type="pic" sz="quarter" idx="32"/>
          </p:nvPr>
        </p:nvPicPr>
        <p:blipFill>
          <a:blip r:embed="rId4">
            <a:extLst>
              <a:ext uri="{28A0092B-C50C-407E-A947-70E740481C1C}">
                <a14:useLocalDpi xmlns:a14="http://schemas.microsoft.com/office/drawing/2010/main" val="0"/>
              </a:ext>
            </a:extLst>
          </a:blip>
          <a:srcRect l="24" r="24"/>
          <a:stretch>
            <a:fillRect/>
          </a:stretch>
        </p:blipFill>
        <p:spPr/>
      </p:pic>
      <p:pic>
        <p:nvPicPr>
          <p:cNvPr id="18" name="图片占位符 17"/>
          <p:cNvPicPr>
            <a:picLocks noGrp="1" noChangeAspect="1"/>
          </p:cNvPicPr>
          <p:nvPr>
            <p:ph type="pic" sz="quarter" idx="33"/>
          </p:nvPr>
        </p:nvPicPr>
        <p:blipFill>
          <a:blip r:embed="rId5">
            <a:extLst>
              <a:ext uri="{28A0092B-C50C-407E-A947-70E740481C1C}">
                <a14:useLocalDpi xmlns:a14="http://schemas.microsoft.com/office/drawing/2010/main" val="0"/>
              </a:ext>
            </a:extLst>
          </a:blip>
          <a:srcRect l="1375" r="1375"/>
          <a:stretch>
            <a:fillRect/>
          </a:stretch>
        </p:blipFill>
        <p:spPr/>
      </p:pic>
      <p:sp>
        <p:nvSpPr>
          <p:cNvPr id="5" name="Text Placeholder 4"/>
          <p:cNvSpPr>
            <a:spLocks noGrp="1"/>
          </p:cNvSpPr>
          <p:nvPr>
            <p:ph type="body" sz="quarter" idx="20"/>
          </p:nvPr>
        </p:nvSpPr>
        <p:spPr/>
        <p:txBody>
          <a:bodyPr/>
          <a:lstStyle/>
          <a:p>
            <a:r>
              <a:rPr lang="en-US" dirty="0"/>
              <a:t>A short text that gives a brief biography of the person shown above.</a:t>
            </a:r>
          </a:p>
        </p:txBody>
      </p:sp>
      <p:sp>
        <p:nvSpPr>
          <p:cNvPr id="6" name="Text Placeholder 5"/>
          <p:cNvSpPr>
            <a:spLocks noGrp="1"/>
          </p:cNvSpPr>
          <p:nvPr>
            <p:ph type="body" sz="quarter" idx="21"/>
          </p:nvPr>
        </p:nvSpPr>
        <p:spPr/>
        <p:txBody>
          <a:bodyPr anchor="ctr">
            <a:noAutofit/>
          </a:bodyPr>
          <a:lstStyle/>
          <a:p>
            <a:r>
              <a:rPr lang="en-US" dirty="0"/>
              <a:t>CLARK WAYNE</a:t>
            </a:r>
          </a:p>
        </p:txBody>
      </p:sp>
      <p:sp>
        <p:nvSpPr>
          <p:cNvPr id="8" name="Text Placeholder 7"/>
          <p:cNvSpPr>
            <a:spLocks noGrp="1"/>
          </p:cNvSpPr>
          <p:nvPr>
            <p:ph type="body" sz="quarter" idx="22"/>
          </p:nvPr>
        </p:nvSpPr>
        <p:spPr/>
        <p:txBody>
          <a:bodyPr/>
          <a:lstStyle/>
          <a:p>
            <a:r>
              <a:rPr lang="en-US" dirty="0"/>
              <a:t>A short text that gives a brief biography of the person shown above.</a:t>
            </a:r>
          </a:p>
          <a:p>
            <a:endParaRPr lang="en-US" dirty="0"/>
          </a:p>
        </p:txBody>
      </p:sp>
      <p:sp>
        <p:nvSpPr>
          <p:cNvPr id="10" name="Text Placeholder 9"/>
          <p:cNvSpPr>
            <a:spLocks noGrp="1"/>
          </p:cNvSpPr>
          <p:nvPr>
            <p:ph type="body" sz="quarter" idx="23"/>
          </p:nvPr>
        </p:nvSpPr>
        <p:spPr/>
        <p:txBody>
          <a:bodyPr anchor="ctr"/>
          <a:lstStyle/>
          <a:p>
            <a:r>
              <a:rPr lang="en-US" dirty="0"/>
              <a:t>DIANA PRINCELY</a:t>
            </a:r>
          </a:p>
        </p:txBody>
      </p:sp>
      <p:sp>
        <p:nvSpPr>
          <p:cNvPr id="12" name="Text Placeholder 11"/>
          <p:cNvSpPr>
            <a:spLocks noGrp="1"/>
          </p:cNvSpPr>
          <p:nvPr>
            <p:ph type="body" sz="quarter" idx="24"/>
          </p:nvPr>
        </p:nvSpPr>
        <p:spPr/>
        <p:txBody>
          <a:bodyPr/>
          <a:lstStyle/>
          <a:p>
            <a:r>
              <a:rPr lang="en-US" dirty="0"/>
              <a:t>A short text that gives a brief biography of the person shown above.</a:t>
            </a:r>
          </a:p>
          <a:p>
            <a:endParaRPr lang="en-US" dirty="0"/>
          </a:p>
        </p:txBody>
      </p:sp>
      <p:sp>
        <p:nvSpPr>
          <p:cNvPr id="7" name="Text Placeholder 6"/>
          <p:cNvSpPr>
            <a:spLocks noGrp="1"/>
          </p:cNvSpPr>
          <p:nvPr>
            <p:ph type="body" sz="quarter" idx="25"/>
          </p:nvPr>
        </p:nvSpPr>
        <p:spPr>
          <a:prstGeom prst="rect">
            <a:avLst/>
          </a:prstGeom>
        </p:spPr>
        <p:txBody>
          <a:bodyPr anchor="ctr"/>
          <a:lstStyle/>
          <a:p>
            <a:r>
              <a:rPr lang="en-US" dirty="0"/>
              <a:t>DARREN STARR</a:t>
            </a:r>
          </a:p>
        </p:txBody>
      </p:sp>
      <p:sp>
        <p:nvSpPr>
          <p:cNvPr id="9" name="Text Placeholder 8"/>
          <p:cNvSpPr>
            <a:spLocks noGrp="1"/>
          </p:cNvSpPr>
          <p:nvPr>
            <p:ph type="body" sz="quarter" idx="26"/>
          </p:nvPr>
        </p:nvSpPr>
        <p:spPr>
          <a:prstGeom prst="rect">
            <a:avLst/>
          </a:prstGeom>
        </p:spPr>
        <p:txBody>
          <a:bodyPr/>
          <a:lstStyle/>
          <a:p>
            <a:r>
              <a:rPr lang="en-US" dirty="0"/>
              <a:t>A short text that gives a brief biography of the person shown above.</a:t>
            </a:r>
          </a:p>
          <a:p>
            <a:endParaRPr lang="en-US" dirty="0"/>
          </a:p>
        </p:txBody>
      </p:sp>
      <p:sp>
        <p:nvSpPr>
          <p:cNvPr id="11" name="Text Placeholder 10"/>
          <p:cNvSpPr>
            <a:spLocks noGrp="1"/>
          </p:cNvSpPr>
          <p:nvPr>
            <p:ph type="body" sz="quarter" idx="27"/>
          </p:nvPr>
        </p:nvSpPr>
        <p:spPr>
          <a:prstGeom prst="rect">
            <a:avLst/>
          </a:prstGeom>
        </p:spPr>
        <p:txBody>
          <a:bodyPr anchor="ctr"/>
          <a:lstStyle/>
          <a:p>
            <a:r>
              <a:rPr lang="en-US" dirty="0"/>
              <a:t>BRUCE KENT</a:t>
            </a:r>
          </a:p>
        </p:txBody>
      </p:sp>
      <p:sp>
        <p:nvSpPr>
          <p:cNvPr id="4" name="Title 3"/>
          <p:cNvSpPr>
            <a:spLocks noGrp="1"/>
          </p:cNvSpPr>
          <p:nvPr>
            <p:ph type="title"/>
          </p:nvPr>
        </p:nvSpPr>
        <p:spPr/>
        <p:txBody>
          <a:bodyPr>
            <a:normAutofit fontScale="90000"/>
          </a:bodyPr>
          <a:lstStyle/>
          <a:p>
            <a:r>
              <a:rPr lang="en-US" dirty="0"/>
              <a:t>four friendly faces in cut circles</a:t>
            </a:r>
          </a:p>
        </p:txBody>
      </p:sp>
      <p:sp>
        <p:nvSpPr>
          <p:cNvPr id="13" name="Slide Number Placeholder 12"/>
          <p:cNvSpPr>
            <a:spLocks noGrp="1"/>
          </p:cNvSpPr>
          <p:nvPr>
            <p:ph type="sldNum" sz="quarter" idx="4"/>
          </p:nvPr>
        </p:nvSpPr>
        <p:spPr/>
        <p:txBody>
          <a:bodyPr/>
          <a:lstStyle/>
          <a:p>
            <a:fld id="{8E1C36C4-E9D3-A641-AE45-47024B03D7E5}" type="slidenum">
              <a:rPr lang="en-US" smtClean="0"/>
              <a:t>15</a:t>
            </a:fld>
            <a:endParaRPr lang="en-US" dirty="0"/>
          </a:p>
        </p:txBody>
      </p:sp>
      <p:pic>
        <p:nvPicPr>
          <p:cNvPr id="17" name="图片占位符 16"/>
          <p:cNvPicPr>
            <a:picLocks noGrp="1" noChangeAspect="1"/>
          </p:cNvPicPr>
          <p:nvPr>
            <p:ph type="pic" sz="quarter" idx="31"/>
          </p:nvPr>
        </p:nvPicPr>
        <p:blipFill>
          <a:blip r:embed="rId6">
            <a:extLst>
              <a:ext uri="{28A0092B-C50C-407E-A947-70E740481C1C}">
                <a14:useLocalDpi xmlns:a14="http://schemas.microsoft.com/office/drawing/2010/main" val="0"/>
              </a:ext>
            </a:extLst>
          </a:blip>
          <a:srcRect t="406" b="406"/>
          <a:stretch>
            <a:fillRect/>
          </a:stretch>
        </p:blipFill>
        <p:spPr>
          <a:xfrm>
            <a:off x="2328863" y="6929438"/>
            <a:ext cx="3238500" cy="3241675"/>
          </a:xfrm>
        </p:spPr>
      </p:pic>
    </p:spTree>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26"/>
          </p:nvPr>
        </p:nvSpPr>
        <p:spPr/>
        <p:txBody>
          <a:bodyPr/>
          <a:lstStyle/>
          <a:p>
            <a:r>
              <a:rPr lang="en-US" dirty="0"/>
              <a:t>REASON No. 1</a:t>
            </a:r>
          </a:p>
        </p:txBody>
      </p:sp>
      <p:sp>
        <p:nvSpPr>
          <p:cNvPr id="16" name="Text Placeholder 15"/>
          <p:cNvSpPr>
            <a:spLocks noGrp="1"/>
          </p:cNvSpPr>
          <p:nvPr>
            <p:ph type="body" sz="quarter" idx="27"/>
          </p:nvPr>
        </p:nvSpPr>
        <p:spPr/>
        <p:txBody>
          <a:bodyPr/>
          <a:lstStyle/>
          <a:p>
            <a:r>
              <a:rPr lang="en-US" dirty="0"/>
              <a:t>This is as good a reason as any to choose us as your partner for those tricky business challenges you need help with. </a:t>
            </a:r>
          </a:p>
        </p:txBody>
      </p:sp>
      <p:sp>
        <p:nvSpPr>
          <p:cNvPr id="17" name="Text Placeholder 16"/>
          <p:cNvSpPr>
            <a:spLocks noGrp="1"/>
          </p:cNvSpPr>
          <p:nvPr>
            <p:ph type="body" sz="quarter" idx="29"/>
          </p:nvPr>
        </p:nvSpPr>
        <p:spPr/>
        <p:txBody>
          <a:bodyPr/>
          <a:lstStyle/>
          <a:p>
            <a:r>
              <a:rPr lang="en-US" dirty="0"/>
              <a:t>REASON No. 2</a:t>
            </a:r>
          </a:p>
        </p:txBody>
      </p:sp>
      <p:sp>
        <p:nvSpPr>
          <p:cNvPr id="18" name="Text Placeholder 17"/>
          <p:cNvSpPr>
            <a:spLocks noGrp="1"/>
          </p:cNvSpPr>
          <p:nvPr>
            <p:ph type="body" sz="quarter" idx="30"/>
          </p:nvPr>
        </p:nvSpPr>
        <p:spPr/>
        <p:txBody>
          <a:bodyPr/>
          <a:lstStyle/>
          <a:p>
            <a:r>
              <a:rPr lang="en-US" dirty="0"/>
              <a:t>This is as good a reason as any to choose us as your partner for those tricky business challenges you need help with. </a:t>
            </a:r>
          </a:p>
          <a:p>
            <a:endParaRPr lang="en-US" dirty="0"/>
          </a:p>
        </p:txBody>
      </p:sp>
      <p:sp>
        <p:nvSpPr>
          <p:cNvPr id="19" name="Text Placeholder 18"/>
          <p:cNvSpPr>
            <a:spLocks noGrp="1"/>
          </p:cNvSpPr>
          <p:nvPr>
            <p:ph type="body" sz="quarter" idx="35"/>
          </p:nvPr>
        </p:nvSpPr>
        <p:spPr/>
        <p:txBody>
          <a:bodyPr/>
          <a:lstStyle/>
          <a:p>
            <a:r>
              <a:rPr lang="en-US" dirty="0"/>
              <a:t>REASON No. 3</a:t>
            </a:r>
          </a:p>
        </p:txBody>
      </p:sp>
      <p:sp>
        <p:nvSpPr>
          <p:cNvPr id="20" name="Text Placeholder 19"/>
          <p:cNvSpPr>
            <a:spLocks noGrp="1"/>
          </p:cNvSpPr>
          <p:nvPr>
            <p:ph type="body" sz="quarter" idx="36"/>
          </p:nvPr>
        </p:nvSpPr>
        <p:spPr/>
        <p:txBody>
          <a:bodyPr/>
          <a:lstStyle/>
          <a:p>
            <a:r>
              <a:rPr lang="en-US" dirty="0"/>
              <a:t>This is as good a reason as any to choose us as your partner for those tricky business challenges you need help with. </a:t>
            </a:r>
          </a:p>
          <a:p>
            <a:endParaRPr lang="en-US" dirty="0"/>
          </a:p>
        </p:txBody>
      </p:sp>
      <p:sp>
        <p:nvSpPr>
          <p:cNvPr id="13" name="Title 12"/>
          <p:cNvSpPr>
            <a:spLocks noGrp="1"/>
          </p:cNvSpPr>
          <p:nvPr>
            <p:ph type="title"/>
          </p:nvPr>
        </p:nvSpPr>
        <p:spPr/>
        <p:txBody>
          <a:bodyPr/>
          <a:lstStyle/>
          <a:p>
            <a:r>
              <a:rPr lang="en-US" dirty="0"/>
              <a:t>three reasons to love us</a:t>
            </a:r>
          </a:p>
        </p:txBody>
      </p:sp>
      <p:sp>
        <p:nvSpPr>
          <p:cNvPr id="12" name="Slide Number Placeholder 11"/>
          <p:cNvSpPr>
            <a:spLocks noGrp="1"/>
          </p:cNvSpPr>
          <p:nvPr>
            <p:ph type="sldNum" sz="quarter" idx="4"/>
          </p:nvPr>
        </p:nvSpPr>
        <p:spPr/>
        <p:txBody>
          <a:bodyPr/>
          <a:lstStyle/>
          <a:p>
            <a:fld id="{8E1C36C4-E9D3-A641-AE45-47024B03D7E5}" type="slidenum">
              <a:rPr lang="en-US" smtClean="0"/>
              <a:t>16</a:t>
            </a:fld>
            <a:endParaRPr lang="en-US" dirty="0"/>
          </a:p>
        </p:txBody>
      </p:sp>
      <p:sp>
        <p:nvSpPr>
          <p:cNvPr id="14" name="Text Placeholder 13"/>
          <p:cNvSpPr>
            <a:spLocks noGrp="1"/>
          </p:cNvSpPr>
          <p:nvPr>
            <p:ph type="body" sz="quarter" idx="19"/>
          </p:nvPr>
        </p:nvSpPr>
        <p:spPr>
          <a:xfrm>
            <a:off x="3911080" y="4265712"/>
            <a:ext cx="2880320" cy="2011462"/>
          </a:xfrm>
        </p:spPr>
        <p:txBody>
          <a:bodyPr/>
          <a:lstStyle/>
          <a:p>
            <a:r>
              <a:rPr lang="en-US" dirty="0"/>
              <a:t>We’re friendly</a:t>
            </a:r>
          </a:p>
        </p:txBody>
      </p:sp>
      <p:sp>
        <p:nvSpPr>
          <p:cNvPr id="21" name="Text Placeholder 20"/>
          <p:cNvSpPr>
            <a:spLocks noGrp="1"/>
          </p:cNvSpPr>
          <p:nvPr>
            <p:ph type="body" sz="quarter" idx="37"/>
          </p:nvPr>
        </p:nvSpPr>
        <p:spPr>
          <a:xfrm>
            <a:off x="10934936" y="4265712"/>
            <a:ext cx="2472328" cy="2011462"/>
          </a:xfrm>
        </p:spPr>
        <p:txBody>
          <a:bodyPr/>
          <a:lstStyle/>
          <a:p>
            <a:r>
              <a:rPr lang="en-US" dirty="0"/>
              <a:t>we’re funny</a:t>
            </a:r>
          </a:p>
        </p:txBody>
      </p:sp>
      <p:sp>
        <p:nvSpPr>
          <p:cNvPr id="22" name="Text Placeholder 21"/>
          <p:cNvSpPr>
            <a:spLocks noGrp="1"/>
          </p:cNvSpPr>
          <p:nvPr>
            <p:ph type="body" sz="quarter" idx="38"/>
          </p:nvPr>
        </p:nvSpPr>
        <p:spPr>
          <a:xfrm>
            <a:off x="17799143" y="4265712"/>
            <a:ext cx="2472328" cy="2011462"/>
          </a:xfrm>
        </p:spPr>
        <p:txBody>
          <a:bodyPr/>
          <a:lstStyle/>
          <a:p>
            <a:r>
              <a:rPr lang="en-US" dirty="0"/>
              <a:t>we’re real</a:t>
            </a:r>
          </a:p>
        </p:txBody>
      </p:sp>
    </p:spTree>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5"/>
          </p:nvPr>
        </p:nvSpPr>
        <p:spPr/>
        <p:txBody>
          <a:bodyPr spcCol="360000"/>
          <a:lstStyle/>
          <a:p>
            <a:pPr algn="just"/>
            <a:r>
              <a:rPr lang="en-US" dirty="0"/>
              <a:t>Fill up this space with all the text you want to write, that will fit in this area to complete the column. Beware that the more text you add, the more your audience will be trying to read it all. When that happens just forget about them paying attention to you. They have been lost, sadly.</a:t>
            </a:r>
          </a:p>
          <a:p>
            <a:pPr algn="just"/>
            <a:endParaRPr lang="en-US" dirty="0"/>
          </a:p>
          <a:p>
            <a:pPr algn="just"/>
            <a:endParaRPr lang="en-US" dirty="0"/>
          </a:p>
        </p:txBody>
      </p:sp>
      <p:sp>
        <p:nvSpPr>
          <p:cNvPr id="19" name="Text Placeholder 18"/>
          <p:cNvSpPr>
            <a:spLocks noGrp="1"/>
          </p:cNvSpPr>
          <p:nvPr>
            <p:ph type="body" sz="quarter" idx="17"/>
          </p:nvPr>
        </p:nvSpPr>
        <p:spPr/>
        <p:txBody>
          <a:bodyPr/>
          <a:lstStyle/>
          <a:p>
            <a:r>
              <a:rPr lang="en-US" dirty="0"/>
              <a:t>A PHOTOGRAPHIC STUDY OF AUTUMN FIGS</a:t>
            </a:r>
          </a:p>
        </p:txBody>
      </p:sp>
      <p:sp>
        <p:nvSpPr>
          <p:cNvPr id="21" name="Text Placeholder 20"/>
          <p:cNvSpPr>
            <a:spLocks noGrp="1"/>
          </p:cNvSpPr>
          <p:nvPr>
            <p:ph type="body" sz="quarter" idx="23"/>
          </p:nvPr>
        </p:nvSpPr>
        <p:spPr/>
        <p:txBody>
          <a:bodyPr/>
          <a:lstStyle/>
          <a:p>
            <a:r>
              <a:rPr lang="en-US" dirty="0"/>
              <a:t>Two figs on a table</a:t>
            </a:r>
          </a:p>
        </p:txBody>
      </p:sp>
      <p:pic>
        <p:nvPicPr>
          <p:cNvPr id="2" name="图片占位符 1"/>
          <p:cNvPicPr>
            <a:picLocks noGrp="1" noChangeAspect="1"/>
          </p:cNvPicPr>
          <p:nvPr>
            <p:ph type="pic" sz="quarter" idx="20"/>
          </p:nvPr>
        </p:nvPicPr>
        <p:blipFill>
          <a:blip r:embed="rId2">
            <a:extLst>
              <a:ext uri="{28A0092B-C50C-407E-A947-70E740481C1C}">
                <a14:useLocalDpi xmlns:a14="http://schemas.microsoft.com/office/drawing/2010/main" val="0"/>
              </a:ext>
            </a:extLst>
          </a:blip>
          <a:srcRect l="16312" r="16312"/>
          <a:stretch>
            <a:fillRect/>
          </a:stretch>
        </p:blipFill>
        <p:spPr/>
      </p:pic>
      <p:pic>
        <p:nvPicPr>
          <p:cNvPr id="3" name="图片占位符 2"/>
          <p:cNvPicPr>
            <a:picLocks noGrp="1" noChangeAspect="1"/>
          </p:cNvPicPr>
          <p:nvPr>
            <p:ph type="pic" sz="quarter" idx="29"/>
          </p:nvPr>
        </p:nvPicPr>
        <p:blipFill>
          <a:blip r:embed="rId3">
            <a:extLst>
              <a:ext uri="{28A0092B-C50C-407E-A947-70E740481C1C}">
                <a14:useLocalDpi xmlns:a14="http://schemas.microsoft.com/office/drawing/2010/main" val="0"/>
              </a:ext>
            </a:extLst>
          </a:blip>
          <a:srcRect l="11830" r="11830"/>
          <a:stretch>
            <a:fillRect/>
          </a:stretch>
        </p:blipFill>
        <p:spPr/>
      </p:pic>
      <p:sp>
        <p:nvSpPr>
          <p:cNvPr id="17" name="Title 16"/>
          <p:cNvSpPr>
            <a:spLocks noGrp="1"/>
          </p:cNvSpPr>
          <p:nvPr>
            <p:ph type="title"/>
          </p:nvPr>
        </p:nvSpPr>
        <p:spPr/>
        <p:txBody>
          <a:bodyPr/>
          <a:lstStyle/>
          <a:p>
            <a:r>
              <a:rPr lang="en-US" dirty="0"/>
              <a:t>a portfolio of four images</a:t>
            </a:r>
          </a:p>
        </p:txBody>
      </p:sp>
      <p:pic>
        <p:nvPicPr>
          <p:cNvPr id="5" name="图片占位符 4"/>
          <p:cNvPicPr>
            <a:picLocks noGrp="1" noChangeAspect="1"/>
          </p:cNvPicPr>
          <p:nvPr>
            <p:ph type="pic" sz="quarter" idx="30"/>
          </p:nvPr>
        </p:nvPicPr>
        <p:blipFill>
          <a:blip r:embed="rId4">
            <a:extLst>
              <a:ext uri="{28A0092B-C50C-407E-A947-70E740481C1C}">
                <a14:useLocalDpi xmlns:a14="http://schemas.microsoft.com/office/drawing/2010/main" val="0"/>
              </a:ext>
            </a:extLst>
          </a:blip>
          <a:srcRect l="11830" r="11830"/>
          <a:stretch>
            <a:fillRect/>
          </a:stretch>
        </p:blipFill>
        <p:spPr/>
      </p:pic>
      <p:pic>
        <p:nvPicPr>
          <p:cNvPr id="4" name="图片占位符 3"/>
          <p:cNvPicPr>
            <a:picLocks noGrp="1" noChangeAspect="1"/>
          </p:cNvPicPr>
          <p:nvPr>
            <p:ph type="pic" sz="quarter" idx="31"/>
          </p:nvPr>
        </p:nvPicPr>
        <p:blipFill>
          <a:blip r:embed="rId5">
            <a:extLst>
              <a:ext uri="{28A0092B-C50C-407E-A947-70E740481C1C}">
                <a14:useLocalDpi xmlns:a14="http://schemas.microsoft.com/office/drawing/2010/main" val="0"/>
              </a:ext>
            </a:extLst>
          </a:blip>
          <a:srcRect l="11830" r="11830"/>
          <a:stretch>
            <a:fillRect/>
          </a:stretch>
        </p:blipFill>
        <p:spPr/>
      </p:pic>
      <p:sp>
        <p:nvSpPr>
          <p:cNvPr id="22" name="Text Placeholder 21"/>
          <p:cNvSpPr>
            <a:spLocks noGrp="1"/>
          </p:cNvSpPr>
          <p:nvPr>
            <p:ph type="body" sz="quarter" idx="32"/>
          </p:nvPr>
        </p:nvSpPr>
        <p:spPr>
          <a:prstGeom prst="rect">
            <a:avLst/>
          </a:prstGeom>
        </p:spPr>
        <p:txBody>
          <a:bodyPr/>
          <a:lstStyle/>
          <a:p>
            <a:r>
              <a:rPr lang="en-US" dirty="0"/>
              <a:t>One fig on a table</a:t>
            </a:r>
          </a:p>
        </p:txBody>
      </p:sp>
      <p:sp>
        <p:nvSpPr>
          <p:cNvPr id="26" name="Text Placeholder 25"/>
          <p:cNvSpPr>
            <a:spLocks noGrp="1"/>
          </p:cNvSpPr>
          <p:nvPr>
            <p:ph type="body" sz="quarter" idx="33"/>
          </p:nvPr>
        </p:nvSpPr>
        <p:spPr>
          <a:prstGeom prst="rect">
            <a:avLst/>
          </a:prstGeom>
        </p:spPr>
        <p:txBody>
          <a:bodyPr/>
          <a:lstStyle/>
          <a:p>
            <a:r>
              <a:rPr lang="en-US" dirty="0"/>
              <a:t>Three lovely figs in a dish</a:t>
            </a:r>
          </a:p>
        </p:txBody>
      </p:sp>
      <p:sp>
        <p:nvSpPr>
          <p:cNvPr id="7" name="Slide Number Placeholder 6"/>
          <p:cNvSpPr>
            <a:spLocks noGrp="1"/>
          </p:cNvSpPr>
          <p:nvPr>
            <p:ph type="sldNum" sz="quarter" idx="4"/>
          </p:nvPr>
        </p:nvSpPr>
        <p:spPr/>
        <p:txBody>
          <a:bodyPr/>
          <a:lstStyle/>
          <a:p>
            <a:fld id="{8E1C36C4-E9D3-A641-AE45-47024B03D7E5}" type="slidenum">
              <a:rPr lang="en-US" smtClean="0"/>
              <a:t>17</a:t>
            </a:fld>
            <a:endParaRPr lang="en-US" dirty="0"/>
          </a:p>
        </p:txBody>
      </p:sp>
    </p:spTree>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23"/>
          </p:nvPr>
        </p:nvSpPr>
        <p:spPr/>
        <p:txBody>
          <a:bodyPr/>
          <a:lstStyle/>
          <a:p>
            <a:r>
              <a:rPr lang="en-US" dirty="0"/>
              <a:t>No. 1</a:t>
            </a:r>
          </a:p>
        </p:txBody>
      </p:sp>
      <p:sp>
        <p:nvSpPr>
          <p:cNvPr id="19" name="Text Placeholder 18"/>
          <p:cNvSpPr>
            <a:spLocks noGrp="1"/>
          </p:cNvSpPr>
          <p:nvPr>
            <p:ph type="body" sz="quarter" idx="29"/>
          </p:nvPr>
        </p:nvSpPr>
        <p:spPr/>
        <p:txBody>
          <a:bodyPr/>
          <a:lstStyle/>
          <a:p>
            <a:r>
              <a:rPr lang="en-US" dirty="0"/>
              <a:t>2018</a:t>
            </a:r>
          </a:p>
        </p:txBody>
      </p:sp>
      <p:sp>
        <p:nvSpPr>
          <p:cNvPr id="20" name="Text Placeholder 19"/>
          <p:cNvSpPr>
            <a:spLocks noGrp="1"/>
          </p:cNvSpPr>
          <p:nvPr>
            <p:ph type="body" sz="quarter" idx="30"/>
          </p:nvPr>
        </p:nvSpPr>
        <p:spPr/>
        <p:txBody>
          <a:bodyPr/>
          <a:lstStyle/>
          <a:p>
            <a:r>
              <a:rPr lang="en-US" dirty="0"/>
              <a:t>No. 2</a:t>
            </a:r>
          </a:p>
        </p:txBody>
      </p:sp>
      <p:sp>
        <p:nvSpPr>
          <p:cNvPr id="21" name="Text Placeholder 20"/>
          <p:cNvSpPr>
            <a:spLocks noGrp="1"/>
          </p:cNvSpPr>
          <p:nvPr>
            <p:ph type="body" sz="quarter" idx="31"/>
          </p:nvPr>
        </p:nvSpPr>
        <p:spPr/>
        <p:txBody>
          <a:bodyPr/>
          <a:lstStyle/>
          <a:p>
            <a:r>
              <a:rPr lang="en-US" dirty="0"/>
              <a:t>No. 3</a:t>
            </a:r>
          </a:p>
        </p:txBody>
      </p:sp>
      <p:sp>
        <p:nvSpPr>
          <p:cNvPr id="22" name="Text Placeholder 21"/>
          <p:cNvSpPr>
            <a:spLocks noGrp="1"/>
          </p:cNvSpPr>
          <p:nvPr>
            <p:ph type="body" sz="quarter" idx="32"/>
          </p:nvPr>
        </p:nvSpPr>
        <p:spPr/>
        <p:txBody>
          <a:bodyPr/>
          <a:lstStyle/>
          <a:p>
            <a:r>
              <a:rPr lang="en-US" dirty="0"/>
              <a:t>No. 4</a:t>
            </a:r>
          </a:p>
        </p:txBody>
      </p:sp>
      <p:sp>
        <p:nvSpPr>
          <p:cNvPr id="23" name="Text Placeholder 22"/>
          <p:cNvSpPr>
            <a:spLocks noGrp="1"/>
          </p:cNvSpPr>
          <p:nvPr>
            <p:ph type="body" sz="quarter" idx="33"/>
          </p:nvPr>
        </p:nvSpPr>
        <p:spPr/>
        <p:txBody>
          <a:bodyPr/>
          <a:lstStyle/>
          <a:p>
            <a:r>
              <a:rPr lang="en-US" dirty="0"/>
              <a:t>No. 5</a:t>
            </a:r>
          </a:p>
        </p:txBody>
      </p:sp>
      <p:sp>
        <p:nvSpPr>
          <p:cNvPr id="29" name="Text Placeholder 28"/>
          <p:cNvSpPr>
            <a:spLocks noGrp="1"/>
          </p:cNvSpPr>
          <p:nvPr>
            <p:ph type="body" sz="quarter" idx="39"/>
          </p:nvPr>
        </p:nvSpPr>
        <p:spPr>
          <a:xfrm>
            <a:off x="13632160" y="2939657"/>
            <a:ext cx="4968552" cy="711608"/>
          </a:xfrm>
        </p:spPr>
        <p:txBody>
          <a:bodyPr/>
          <a:lstStyle/>
          <a:p>
            <a:r>
              <a:rPr lang="en-US" dirty="0"/>
              <a:t>SEPTEMBER 15, 2018</a:t>
            </a:r>
          </a:p>
        </p:txBody>
      </p:sp>
      <p:sp>
        <p:nvSpPr>
          <p:cNvPr id="30" name="Text Placeholder 29"/>
          <p:cNvSpPr>
            <a:spLocks noGrp="1"/>
          </p:cNvSpPr>
          <p:nvPr>
            <p:ph type="body" sz="quarter" idx="40"/>
          </p:nvPr>
        </p:nvSpPr>
        <p:spPr/>
        <p:txBody>
          <a:bodyPr/>
          <a:lstStyle/>
          <a:p>
            <a:r>
              <a:rPr lang="en-US" dirty="0"/>
              <a:t>Achieve fourth goal and report results to the chief of operations</a:t>
            </a:r>
          </a:p>
          <a:p>
            <a:endParaRPr lang="en-US" dirty="0"/>
          </a:p>
        </p:txBody>
      </p:sp>
      <p:sp>
        <p:nvSpPr>
          <p:cNvPr id="18" name="Text Placeholder 17"/>
          <p:cNvSpPr>
            <a:spLocks noGrp="1"/>
          </p:cNvSpPr>
          <p:nvPr>
            <p:ph type="body" sz="quarter" idx="41"/>
          </p:nvPr>
        </p:nvSpPr>
        <p:spPr>
          <a:prstGeom prst="rect">
            <a:avLst/>
          </a:prstGeom>
        </p:spPr>
        <p:txBody>
          <a:bodyPr/>
          <a:lstStyle/>
          <a:p>
            <a:r>
              <a:rPr lang="en-US" dirty="0"/>
              <a:t>MAY 15, 2018</a:t>
            </a:r>
          </a:p>
        </p:txBody>
      </p:sp>
      <p:sp>
        <p:nvSpPr>
          <p:cNvPr id="24" name="Text Placeholder 23"/>
          <p:cNvSpPr>
            <a:spLocks noGrp="1"/>
          </p:cNvSpPr>
          <p:nvPr>
            <p:ph type="body" sz="quarter" idx="42"/>
          </p:nvPr>
        </p:nvSpPr>
        <p:spPr>
          <a:prstGeom prst="rect">
            <a:avLst/>
          </a:prstGeom>
        </p:spPr>
        <p:txBody>
          <a:bodyPr/>
          <a:lstStyle/>
          <a:p>
            <a:r>
              <a:rPr lang="en-US" dirty="0"/>
              <a:t>Achieve first goal and report results to the chief of operations</a:t>
            </a:r>
          </a:p>
        </p:txBody>
      </p:sp>
      <p:sp>
        <p:nvSpPr>
          <p:cNvPr id="25" name="Text Placeholder 24"/>
          <p:cNvSpPr>
            <a:spLocks noGrp="1"/>
          </p:cNvSpPr>
          <p:nvPr>
            <p:ph type="body" sz="quarter" idx="43"/>
          </p:nvPr>
        </p:nvSpPr>
        <p:spPr>
          <a:prstGeom prst="rect">
            <a:avLst/>
          </a:prstGeom>
        </p:spPr>
        <p:txBody>
          <a:bodyPr/>
          <a:lstStyle/>
          <a:p>
            <a:r>
              <a:rPr lang="en-US" dirty="0"/>
              <a:t>JUNE 12, 2018</a:t>
            </a:r>
          </a:p>
        </p:txBody>
      </p:sp>
      <p:sp>
        <p:nvSpPr>
          <p:cNvPr id="26" name="Text Placeholder 25"/>
          <p:cNvSpPr>
            <a:spLocks noGrp="1"/>
          </p:cNvSpPr>
          <p:nvPr>
            <p:ph type="body" sz="quarter" idx="44"/>
          </p:nvPr>
        </p:nvSpPr>
        <p:spPr>
          <a:prstGeom prst="rect">
            <a:avLst/>
          </a:prstGeom>
        </p:spPr>
        <p:txBody>
          <a:bodyPr/>
          <a:lstStyle/>
          <a:p>
            <a:r>
              <a:rPr lang="en-US" dirty="0"/>
              <a:t>Achieve third goal and report results to the chief of Biz. Dev.</a:t>
            </a:r>
          </a:p>
          <a:p>
            <a:endParaRPr lang="en-US" dirty="0"/>
          </a:p>
        </p:txBody>
      </p:sp>
      <p:sp>
        <p:nvSpPr>
          <p:cNvPr id="27" name="Text Placeholder 26"/>
          <p:cNvSpPr>
            <a:spLocks noGrp="1"/>
          </p:cNvSpPr>
          <p:nvPr>
            <p:ph type="body" sz="quarter" idx="45"/>
          </p:nvPr>
        </p:nvSpPr>
        <p:spPr>
          <a:prstGeom prst="rect">
            <a:avLst/>
          </a:prstGeom>
        </p:spPr>
        <p:txBody>
          <a:bodyPr/>
          <a:lstStyle/>
          <a:p>
            <a:r>
              <a:rPr lang="en-US" dirty="0"/>
              <a:t>APRIL 05, 2018</a:t>
            </a:r>
          </a:p>
        </p:txBody>
      </p:sp>
      <p:sp>
        <p:nvSpPr>
          <p:cNvPr id="28" name="Text Placeholder 27"/>
          <p:cNvSpPr>
            <a:spLocks noGrp="1"/>
          </p:cNvSpPr>
          <p:nvPr>
            <p:ph type="body" sz="quarter" idx="46"/>
          </p:nvPr>
        </p:nvSpPr>
        <p:spPr>
          <a:prstGeom prst="rect">
            <a:avLst/>
          </a:prstGeom>
        </p:spPr>
        <p:txBody>
          <a:bodyPr/>
          <a:lstStyle/>
          <a:p>
            <a:r>
              <a:rPr lang="en-US" dirty="0"/>
              <a:t>Achieve first goal and report results to the chief of operations</a:t>
            </a:r>
          </a:p>
          <a:p>
            <a:endParaRPr lang="en-US" dirty="0"/>
          </a:p>
        </p:txBody>
      </p:sp>
      <p:sp>
        <p:nvSpPr>
          <p:cNvPr id="31" name="Text Placeholder 30"/>
          <p:cNvSpPr>
            <a:spLocks noGrp="1"/>
          </p:cNvSpPr>
          <p:nvPr>
            <p:ph type="body" sz="quarter" idx="47"/>
          </p:nvPr>
        </p:nvSpPr>
        <p:spPr>
          <a:prstGeom prst="rect">
            <a:avLst/>
          </a:prstGeom>
        </p:spPr>
        <p:txBody>
          <a:bodyPr/>
          <a:lstStyle/>
          <a:p>
            <a:r>
              <a:rPr lang="en-US" dirty="0"/>
              <a:t>OCTOBER 02, 2018</a:t>
            </a:r>
          </a:p>
        </p:txBody>
      </p:sp>
      <p:sp>
        <p:nvSpPr>
          <p:cNvPr id="32" name="Text Placeholder 31"/>
          <p:cNvSpPr>
            <a:spLocks noGrp="1"/>
          </p:cNvSpPr>
          <p:nvPr>
            <p:ph type="body" sz="quarter" idx="48"/>
          </p:nvPr>
        </p:nvSpPr>
        <p:spPr>
          <a:prstGeom prst="rect">
            <a:avLst/>
          </a:prstGeom>
        </p:spPr>
        <p:txBody>
          <a:bodyPr/>
          <a:lstStyle/>
          <a:p>
            <a:r>
              <a:rPr lang="en-US" dirty="0"/>
              <a:t>Achieve second goal and report results to the chief of finance</a:t>
            </a:r>
          </a:p>
          <a:p>
            <a:endParaRPr lang="en-US" dirty="0"/>
          </a:p>
        </p:txBody>
      </p:sp>
      <p:sp>
        <p:nvSpPr>
          <p:cNvPr id="3" name="Title 2"/>
          <p:cNvSpPr>
            <a:spLocks noGrp="1"/>
          </p:cNvSpPr>
          <p:nvPr>
            <p:ph type="title"/>
          </p:nvPr>
        </p:nvSpPr>
        <p:spPr/>
        <p:txBody>
          <a:bodyPr/>
          <a:lstStyle/>
          <a:p>
            <a:r>
              <a:rPr lang="en-US" dirty="0"/>
              <a:t>our milestone timeline</a:t>
            </a:r>
          </a:p>
        </p:txBody>
      </p:sp>
      <p:sp>
        <p:nvSpPr>
          <p:cNvPr id="4" name="Slide Number Placeholder 3"/>
          <p:cNvSpPr>
            <a:spLocks noGrp="1"/>
          </p:cNvSpPr>
          <p:nvPr>
            <p:ph type="sldNum" sz="quarter" idx="4"/>
          </p:nvPr>
        </p:nvSpPr>
        <p:spPr>
          <a:prstGeom prst="rect">
            <a:avLst/>
          </a:prstGeom>
        </p:spPr>
        <p:txBody>
          <a:bodyPr/>
          <a:lstStyle/>
          <a:p>
            <a:fld id="{8E1C36C4-E9D3-A641-AE45-47024B03D7E5}" type="slidenum">
              <a:rPr lang="en-US" smtClean="0"/>
              <a:t>18</a:t>
            </a:fld>
            <a:endParaRPr lang="en-US" dirty="0"/>
          </a:p>
        </p:txBody>
      </p:sp>
    </p:spTree>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t="11832" b="11832"/>
          <a:stretch>
            <a:fillRect/>
          </a:stretch>
        </p:blipFill>
        <p:spPr/>
      </p:pic>
      <p:pic>
        <p:nvPicPr>
          <p:cNvPr id="9" name="图片占位符 8"/>
          <p:cNvPicPr>
            <a:picLocks noGrp="1" noChangeAspect="1"/>
          </p:cNvPicPr>
          <p:nvPr>
            <p:ph type="pic" sz="quarter" idx="23"/>
          </p:nvPr>
        </p:nvPicPr>
        <p:blipFill>
          <a:blip r:embed="rId3">
            <a:extLst>
              <a:ext uri="{28A0092B-C50C-407E-A947-70E740481C1C}">
                <a14:useLocalDpi xmlns:a14="http://schemas.microsoft.com/office/drawing/2010/main" val="0"/>
              </a:ext>
            </a:extLst>
          </a:blip>
          <a:srcRect t="473" b="473"/>
          <a:stretch>
            <a:fillRect/>
          </a:stretch>
        </p:blipFill>
        <p:spPr/>
      </p:pic>
      <p:pic>
        <p:nvPicPr>
          <p:cNvPr id="10" name="图片占位符 9"/>
          <p:cNvPicPr>
            <a:picLocks noGrp="1" noChangeAspect="1"/>
          </p:cNvPicPr>
          <p:nvPr>
            <p:ph type="pic" sz="quarter" idx="24"/>
          </p:nvPr>
        </p:nvPicPr>
        <p:blipFill>
          <a:blip r:embed="rId4">
            <a:extLst>
              <a:ext uri="{28A0092B-C50C-407E-A947-70E740481C1C}">
                <a14:useLocalDpi xmlns:a14="http://schemas.microsoft.com/office/drawing/2010/main" val="0"/>
              </a:ext>
            </a:extLst>
          </a:blip>
          <a:srcRect l="1918" r="1918"/>
          <a:stretch>
            <a:fillRect/>
          </a:stretch>
        </p:blipFill>
        <p:spPr/>
      </p:pic>
      <p:pic>
        <p:nvPicPr>
          <p:cNvPr id="16" name="图片占位符 15"/>
          <p:cNvPicPr>
            <a:picLocks noGrp="1" noChangeAspect="1"/>
          </p:cNvPicPr>
          <p:nvPr>
            <p:ph type="pic" sz="quarter" idx="25"/>
          </p:nvPr>
        </p:nvPicPr>
        <p:blipFill>
          <a:blip r:embed="rId5">
            <a:extLst>
              <a:ext uri="{28A0092B-C50C-407E-A947-70E740481C1C}">
                <a14:useLocalDpi xmlns:a14="http://schemas.microsoft.com/office/drawing/2010/main" val="0"/>
              </a:ext>
            </a:extLst>
          </a:blip>
          <a:srcRect t="18" b="18"/>
          <a:stretch>
            <a:fillRect/>
          </a:stretch>
        </p:blipFill>
        <p:spPr/>
      </p:pic>
      <p:sp>
        <p:nvSpPr>
          <p:cNvPr id="12" name="Text Placeholder 11"/>
          <p:cNvSpPr>
            <a:spLocks noGrp="1"/>
          </p:cNvSpPr>
          <p:nvPr>
            <p:ph type="body" sz="quarter" idx="12"/>
          </p:nvPr>
        </p:nvSpPr>
        <p:spPr/>
        <p:txBody>
          <a:bodyPr/>
          <a:lstStyle/>
          <a:p>
            <a:r>
              <a:rPr lang="en-US" dirty="0"/>
              <a:t>A short text that gives a brief biography of the person shown above. A short text that gives a brief biography of the person shown above.</a:t>
            </a:r>
          </a:p>
          <a:p>
            <a:endParaRPr lang="en-US" dirty="0"/>
          </a:p>
          <a:p>
            <a:endParaRPr lang="en-US" dirty="0"/>
          </a:p>
        </p:txBody>
      </p:sp>
      <p:sp>
        <p:nvSpPr>
          <p:cNvPr id="13" name="Text Placeholder 12"/>
          <p:cNvSpPr>
            <a:spLocks noGrp="1"/>
          </p:cNvSpPr>
          <p:nvPr>
            <p:ph type="body" sz="quarter" idx="14"/>
          </p:nvPr>
        </p:nvSpPr>
        <p:spPr/>
        <p:txBody>
          <a:bodyPr/>
          <a:lstStyle/>
          <a:p>
            <a:r>
              <a:rPr lang="en-US" dirty="0"/>
              <a:t>A short text that gives a brief biography of the person shown above. A short text that gives a brief biography of the person shown above.</a:t>
            </a:r>
          </a:p>
          <a:p>
            <a:endParaRPr lang="en-US" dirty="0"/>
          </a:p>
          <a:p>
            <a:endParaRPr lang="en-US" dirty="0"/>
          </a:p>
          <a:p>
            <a:endParaRPr lang="en-US" dirty="0"/>
          </a:p>
        </p:txBody>
      </p:sp>
      <p:sp>
        <p:nvSpPr>
          <p:cNvPr id="14" name="Text Placeholder 13"/>
          <p:cNvSpPr>
            <a:spLocks noGrp="1"/>
          </p:cNvSpPr>
          <p:nvPr>
            <p:ph type="body" sz="quarter" idx="16"/>
          </p:nvPr>
        </p:nvSpPr>
        <p:spPr/>
        <p:txBody>
          <a:bodyPr/>
          <a:lstStyle/>
          <a:p>
            <a:r>
              <a:rPr lang="en-US" dirty="0"/>
              <a:t>A short text that gives a brief biography of the person shown above. A short text that gives a brief biography of the person shown above.</a:t>
            </a:r>
          </a:p>
          <a:p>
            <a:endParaRPr lang="en-US" dirty="0"/>
          </a:p>
          <a:p>
            <a:endParaRPr lang="en-US" dirty="0"/>
          </a:p>
          <a:p>
            <a:endParaRPr lang="en-US" dirty="0"/>
          </a:p>
        </p:txBody>
      </p:sp>
      <p:sp>
        <p:nvSpPr>
          <p:cNvPr id="15" name="Text Placeholder 14"/>
          <p:cNvSpPr>
            <a:spLocks noGrp="1"/>
          </p:cNvSpPr>
          <p:nvPr>
            <p:ph type="body" sz="quarter" idx="18"/>
          </p:nvPr>
        </p:nvSpPr>
        <p:spPr/>
        <p:txBody>
          <a:bodyPr/>
          <a:lstStyle/>
          <a:p>
            <a:r>
              <a:rPr lang="en-US" dirty="0"/>
              <a:t>A short text that gives a brief biography of the person shown above. A short text that gives a brief biography of the person shown above.</a:t>
            </a:r>
          </a:p>
          <a:p>
            <a:endParaRPr lang="en-US" dirty="0"/>
          </a:p>
          <a:p>
            <a:endParaRPr lang="en-US" dirty="0"/>
          </a:p>
          <a:p>
            <a:endParaRPr lang="en-US" dirty="0"/>
          </a:p>
        </p:txBody>
      </p:sp>
      <p:sp>
        <p:nvSpPr>
          <p:cNvPr id="11" name="Text Placeholder 10"/>
          <p:cNvSpPr>
            <a:spLocks noGrp="1"/>
          </p:cNvSpPr>
          <p:nvPr>
            <p:ph type="body" sz="quarter" idx="10"/>
          </p:nvPr>
        </p:nvSpPr>
        <p:spPr/>
        <p:txBody>
          <a:bodyPr/>
          <a:lstStyle/>
          <a:p>
            <a:r>
              <a:rPr lang="en-US" dirty="0"/>
              <a:t>CEO</a:t>
            </a:r>
          </a:p>
        </p:txBody>
      </p:sp>
      <p:sp>
        <p:nvSpPr>
          <p:cNvPr id="20" name="Text Placeholder 19"/>
          <p:cNvSpPr>
            <a:spLocks noGrp="1"/>
          </p:cNvSpPr>
          <p:nvPr>
            <p:ph type="body" sz="quarter" idx="26"/>
          </p:nvPr>
        </p:nvSpPr>
        <p:spPr/>
        <p:txBody>
          <a:bodyPr/>
          <a:lstStyle/>
          <a:p>
            <a:r>
              <a:rPr lang="en-US" dirty="0"/>
              <a:t>CFO</a:t>
            </a:r>
          </a:p>
        </p:txBody>
      </p:sp>
      <p:sp>
        <p:nvSpPr>
          <p:cNvPr id="21" name="Text Placeholder 20"/>
          <p:cNvSpPr>
            <a:spLocks noGrp="1"/>
          </p:cNvSpPr>
          <p:nvPr>
            <p:ph type="body" sz="quarter" idx="27"/>
          </p:nvPr>
        </p:nvSpPr>
        <p:spPr/>
        <p:txBody>
          <a:bodyPr/>
          <a:lstStyle/>
          <a:p>
            <a:r>
              <a:rPr lang="en-US" dirty="0"/>
              <a:t>COO</a:t>
            </a:r>
          </a:p>
        </p:txBody>
      </p:sp>
      <p:sp>
        <p:nvSpPr>
          <p:cNvPr id="22" name="Text Placeholder 21"/>
          <p:cNvSpPr>
            <a:spLocks noGrp="1"/>
          </p:cNvSpPr>
          <p:nvPr>
            <p:ph type="body" sz="quarter" idx="28"/>
          </p:nvPr>
        </p:nvSpPr>
        <p:spPr/>
        <p:txBody>
          <a:bodyPr/>
          <a:lstStyle/>
          <a:p>
            <a:r>
              <a:rPr lang="en-US" dirty="0"/>
              <a:t>CTO</a:t>
            </a:r>
          </a:p>
        </p:txBody>
      </p:sp>
      <p:sp>
        <p:nvSpPr>
          <p:cNvPr id="2" name="Text Placeholder 1"/>
          <p:cNvSpPr>
            <a:spLocks noGrp="1"/>
          </p:cNvSpPr>
          <p:nvPr>
            <p:ph type="body" sz="quarter" idx="29"/>
          </p:nvPr>
        </p:nvSpPr>
        <p:spPr/>
        <p:txBody>
          <a:bodyPr/>
          <a:lstStyle/>
          <a:p>
            <a:r>
              <a:rPr lang="en-US" dirty="0"/>
              <a:t>JANE DONALDS</a:t>
            </a:r>
          </a:p>
        </p:txBody>
      </p:sp>
      <p:sp>
        <p:nvSpPr>
          <p:cNvPr id="3" name="Text Placeholder 2"/>
          <p:cNvSpPr>
            <a:spLocks noGrp="1"/>
          </p:cNvSpPr>
          <p:nvPr>
            <p:ph type="body" sz="quarter" idx="30"/>
          </p:nvPr>
        </p:nvSpPr>
        <p:spPr/>
        <p:txBody>
          <a:bodyPr/>
          <a:lstStyle/>
          <a:p>
            <a:r>
              <a:rPr lang="en-US" dirty="0"/>
              <a:t>CAL BRADSHAW</a:t>
            </a:r>
          </a:p>
        </p:txBody>
      </p:sp>
      <p:sp>
        <p:nvSpPr>
          <p:cNvPr id="4" name="Text Placeholder 3"/>
          <p:cNvSpPr>
            <a:spLocks noGrp="1"/>
          </p:cNvSpPr>
          <p:nvPr>
            <p:ph type="body" sz="quarter" idx="31"/>
          </p:nvPr>
        </p:nvSpPr>
        <p:spPr/>
        <p:txBody>
          <a:bodyPr/>
          <a:lstStyle/>
          <a:p>
            <a:r>
              <a:rPr lang="en-US" dirty="0"/>
              <a:t>ANGELA STARK</a:t>
            </a:r>
          </a:p>
        </p:txBody>
      </p:sp>
      <p:sp>
        <p:nvSpPr>
          <p:cNvPr id="6" name="Text Placeholder 5"/>
          <p:cNvSpPr>
            <a:spLocks noGrp="1"/>
          </p:cNvSpPr>
          <p:nvPr>
            <p:ph type="body" sz="quarter" idx="32"/>
          </p:nvPr>
        </p:nvSpPr>
        <p:spPr/>
        <p:txBody>
          <a:bodyPr/>
          <a:lstStyle/>
          <a:p>
            <a:r>
              <a:rPr lang="en-US" dirty="0"/>
              <a:t>CARRIE SHAW</a:t>
            </a:r>
          </a:p>
        </p:txBody>
      </p:sp>
      <p:sp>
        <p:nvSpPr>
          <p:cNvPr id="5" name="Title 4"/>
          <p:cNvSpPr>
            <a:spLocks noGrp="1"/>
          </p:cNvSpPr>
          <p:nvPr>
            <p:ph type="title"/>
          </p:nvPr>
        </p:nvSpPr>
        <p:spPr/>
        <p:txBody>
          <a:bodyPr/>
          <a:lstStyle/>
          <a:p>
            <a:r>
              <a:rPr lang="en-US" dirty="0"/>
              <a:t>our founders</a:t>
            </a:r>
          </a:p>
        </p:txBody>
      </p:sp>
      <p:sp>
        <p:nvSpPr>
          <p:cNvPr id="8" name="Slide Number Placeholder 7"/>
          <p:cNvSpPr>
            <a:spLocks noGrp="1"/>
          </p:cNvSpPr>
          <p:nvPr>
            <p:ph type="sldNum" sz="quarter" idx="4"/>
          </p:nvPr>
        </p:nvSpPr>
        <p:spPr/>
        <p:txBody>
          <a:bodyPr/>
          <a:lstStyle/>
          <a:p>
            <a:fld id="{8E1C36C4-E9D3-A641-AE45-47024B03D7E5}" type="slidenum">
              <a:rPr lang="en-US" smtClean="0"/>
              <a:t>19</a:t>
            </a:fld>
            <a:endParaRPr lang="en-US" dirty="0"/>
          </a:p>
        </p:txBody>
      </p:sp>
    </p:spTree>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9"/>
          </p:nvPr>
        </p:nvSpPr>
        <p:spPr>
          <a:prstGeom prst="rect">
            <a:avLst/>
          </a:prstGeom>
        </p:spPr>
        <p:txBody>
          <a:bodyPr/>
          <a:lstStyle/>
          <a:p>
            <a:r>
              <a:rPr lang="en-US" dirty="0"/>
              <a:t>IDEATE</a:t>
            </a:r>
          </a:p>
        </p:txBody>
      </p:sp>
      <p:sp>
        <p:nvSpPr>
          <p:cNvPr id="5" name="Text Placeholder 4"/>
          <p:cNvSpPr>
            <a:spLocks noGrp="1"/>
          </p:cNvSpPr>
          <p:nvPr>
            <p:ph type="body" sz="quarter" idx="26"/>
          </p:nvPr>
        </p:nvSpPr>
        <p:spPr/>
        <p:txBody>
          <a:bodyPr/>
          <a:lstStyle/>
          <a:p>
            <a:r>
              <a:rPr lang="en-US" dirty="0"/>
              <a:t>STEP NO. 1</a:t>
            </a:r>
          </a:p>
        </p:txBody>
      </p:sp>
      <p:sp>
        <p:nvSpPr>
          <p:cNvPr id="6" name="Text Placeholder 5"/>
          <p:cNvSpPr>
            <a:spLocks noGrp="1"/>
          </p:cNvSpPr>
          <p:nvPr>
            <p:ph type="body" sz="quarter" idx="27"/>
          </p:nvPr>
        </p:nvSpPr>
        <p:spPr/>
        <p:txBody>
          <a:bodyPr/>
          <a:lstStyle/>
          <a:p>
            <a:r>
              <a:rPr lang="en-US" dirty="0"/>
              <a:t>Keep it short and say what you need to say.</a:t>
            </a:r>
          </a:p>
          <a:p>
            <a:endParaRPr lang="en-US" dirty="0"/>
          </a:p>
          <a:p>
            <a:endParaRPr lang="en-US" dirty="0"/>
          </a:p>
        </p:txBody>
      </p:sp>
      <p:sp>
        <p:nvSpPr>
          <p:cNvPr id="26" name="Text Placeholder 25"/>
          <p:cNvSpPr>
            <a:spLocks noGrp="1"/>
          </p:cNvSpPr>
          <p:nvPr>
            <p:ph type="body" sz="quarter" idx="28"/>
          </p:nvPr>
        </p:nvSpPr>
        <p:spPr>
          <a:prstGeom prst="rect">
            <a:avLst/>
          </a:prstGeom>
        </p:spPr>
        <p:txBody>
          <a:bodyPr/>
          <a:lstStyle/>
          <a:p>
            <a:r>
              <a:rPr lang="en-US" dirty="0"/>
              <a:t>ITERATE</a:t>
            </a:r>
          </a:p>
        </p:txBody>
      </p:sp>
      <p:sp>
        <p:nvSpPr>
          <p:cNvPr id="8" name="Text Placeholder 7"/>
          <p:cNvSpPr>
            <a:spLocks noGrp="1"/>
          </p:cNvSpPr>
          <p:nvPr>
            <p:ph type="body" sz="quarter" idx="29"/>
          </p:nvPr>
        </p:nvSpPr>
        <p:spPr/>
        <p:txBody>
          <a:bodyPr/>
          <a:lstStyle/>
          <a:p>
            <a:r>
              <a:rPr lang="en-US" dirty="0"/>
              <a:t>STEP NO. 2</a:t>
            </a:r>
          </a:p>
        </p:txBody>
      </p:sp>
      <p:sp>
        <p:nvSpPr>
          <p:cNvPr id="7" name="Text Placeholder 6"/>
          <p:cNvSpPr>
            <a:spLocks noGrp="1"/>
          </p:cNvSpPr>
          <p:nvPr>
            <p:ph type="body" sz="quarter" idx="30"/>
          </p:nvPr>
        </p:nvSpPr>
        <p:spPr/>
        <p:txBody>
          <a:bodyPr/>
          <a:lstStyle/>
          <a:p>
            <a:r>
              <a:rPr lang="en-US" dirty="0"/>
              <a:t>Keep it short and say what you need to say.</a:t>
            </a:r>
          </a:p>
          <a:p>
            <a:endParaRPr lang="en-US" dirty="0"/>
          </a:p>
          <a:p>
            <a:endParaRPr lang="en-US" dirty="0"/>
          </a:p>
        </p:txBody>
      </p:sp>
      <p:sp>
        <p:nvSpPr>
          <p:cNvPr id="11" name="Text Placeholder 10"/>
          <p:cNvSpPr>
            <a:spLocks noGrp="1"/>
          </p:cNvSpPr>
          <p:nvPr>
            <p:ph type="body" sz="quarter" idx="31"/>
          </p:nvPr>
        </p:nvSpPr>
        <p:spPr/>
        <p:txBody>
          <a:bodyPr/>
          <a:lstStyle/>
          <a:p>
            <a:r>
              <a:rPr lang="en-US" dirty="0"/>
              <a:t>CELEBRATE</a:t>
            </a:r>
          </a:p>
        </p:txBody>
      </p:sp>
      <p:sp>
        <p:nvSpPr>
          <p:cNvPr id="12" name="Text Placeholder 11"/>
          <p:cNvSpPr>
            <a:spLocks noGrp="1"/>
          </p:cNvSpPr>
          <p:nvPr>
            <p:ph type="body" sz="quarter" idx="32"/>
          </p:nvPr>
        </p:nvSpPr>
        <p:spPr/>
        <p:txBody>
          <a:bodyPr/>
          <a:lstStyle/>
          <a:p>
            <a:r>
              <a:rPr lang="en-US" dirty="0"/>
              <a:t>STEP NO. 4</a:t>
            </a:r>
          </a:p>
        </p:txBody>
      </p:sp>
      <p:sp>
        <p:nvSpPr>
          <p:cNvPr id="13" name="Text Placeholder 12"/>
          <p:cNvSpPr>
            <a:spLocks noGrp="1"/>
          </p:cNvSpPr>
          <p:nvPr>
            <p:ph type="body" sz="quarter" idx="33"/>
          </p:nvPr>
        </p:nvSpPr>
        <p:spPr/>
        <p:txBody>
          <a:bodyPr/>
          <a:lstStyle/>
          <a:p>
            <a:r>
              <a:rPr lang="en-US" dirty="0"/>
              <a:t>Keep it short and say what you need to say.</a:t>
            </a:r>
          </a:p>
          <a:p>
            <a:endParaRPr lang="en-US" dirty="0"/>
          </a:p>
          <a:p>
            <a:endParaRPr lang="en-US" dirty="0"/>
          </a:p>
        </p:txBody>
      </p:sp>
      <p:sp>
        <p:nvSpPr>
          <p:cNvPr id="10" name="Text Placeholder 9"/>
          <p:cNvSpPr>
            <a:spLocks noGrp="1"/>
          </p:cNvSpPr>
          <p:nvPr>
            <p:ph type="body" sz="quarter" idx="34"/>
          </p:nvPr>
        </p:nvSpPr>
        <p:spPr/>
        <p:txBody>
          <a:bodyPr/>
          <a:lstStyle/>
          <a:p>
            <a:r>
              <a:rPr lang="en-US" dirty="0"/>
              <a:t>CALCULATE</a:t>
            </a:r>
          </a:p>
        </p:txBody>
      </p:sp>
      <p:sp>
        <p:nvSpPr>
          <p:cNvPr id="9" name="Text Placeholder 8"/>
          <p:cNvSpPr>
            <a:spLocks noGrp="1"/>
          </p:cNvSpPr>
          <p:nvPr>
            <p:ph type="body" sz="quarter" idx="35"/>
          </p:nvPr>
        </p:nvSpPr>
        <p:spPr/>
        <p:txBody>
          <a:bodyPr/>
          <a:lstStyle/>
          <a:p>
            <a:r>
              <a:rPr lang="en-US" dirty="0"/>
              <a:t>STEP NO. 3</a:t>
            </a:r>
          </a:p>
        </p:txBody>
      </p:sp>
      <p:sp>
        <p:nvSpPr>
          <p:cNvPr id="22" name="Text Placeholder 21"/>
          <p:cNvSpPr>
            <a:spLocks noGrp="1"/>
          </p:cNvSpPr>
          <p:nvPr>
            <p:ph type="body" sz="quarter" idx="36"/>
          </p:nvPr>
        </p:nvSpPr>
        <p:spPr>
          <a:prstGeom prst="rect">
            <a:avLst/>
          </a:prstGeom>
        </p:spPr>
        <p:txBody>
          <a:bodyPr/>
          <a:lstStyle/>
          <a:p>
            <a:r>
              <a:rPr lang="en-US" dirty="0"/>
              <a:t>Keep it short and say what you need to say.</a:t>
            </a:r>
          </a:p>
          <a:p>
            <a:endParaRPr lang="en-US" dirty="0"/>
          </a:p>
        </p:txBody>
      </p:sp>
      <p:sp>
        <p:nvSpPr>
          <p:cNvPr id="3" name="Title 2"/>
          <p:cNvSpPr>
            <a:spLocks noGrp="1"/>
          </p:cNvSpPr>
          <p:nvPr>
            <p:ph type="title"/>
          </p:nvPr>
        </p:nvSpPr>
        <p:spPr/>
        <p:txBody>
          <a:bodyPr/>
          <a:lstStyle/>
          <a:p>
            <a:r>
              <a:rPr lang="en-US" dirty="0"/>
              <a:t>four fundamental steps</a:t>
            </a:r>
          </a:p>
        </p:txBody>
      </p:sp>
      <p:sp>
        <p:nvSpPr>
          <p:cNvPr id="4" name="Slide Number Placeholder 3"/>
          <p:cNvSpPr>
            <a:spLocks noGrp="1"/>
          </p:cNvSpPr>
          <p:nvPr>
            <p:ph type="sldNum" sz="quarter" idx="4"/>
          </p:nvPr>
        </p:nvSpPr>
        <p:spPr/>
        <p:txBody>
          <a:bodyPr/>
          <a:lstStyle/>
          <a:p>
            <a:fld id="{8E1C36C4-E9D3-A641-AE45-47024B03D7E5}" type="slidenum">
              <a:rPr lang="en-US" smtClean="0"/>
              <a:t>20</a:t>
            </a:fld>
            <a:endParaRPr lang="en-US" dirty="0"/>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1</a:t>
            </a:r>
          </a:p>
        </p:txBody>
      </p:sp>
      <p:sp>
        <p:nvSpPr>
          <p:cNvPr id="3" name="Title 2"/>
          <p:cNvSpPr>
            <a:spLocks noGrp="1"/>
          </p:cNvSpPr>
          <p:nvPr>
            <p:ph type="title"/>
          </p:nvPr>
        </p:nvSpPr>
        <p:spPr/>
        <p:txBody>
          <a:bodyPr/>
          <a:lstStyle/>
          <a:p>
            <a:r>
              <a:rPr lang="en-US" dirty="0">
                <a:effectLst/>
              </a:rPr>
              <a:t>CUSTOMIZE</a:t>
            </a:r>
            <a:br>
              <a:rPr lang="en-US" dirty="0">
                <a:effectLst/>
              </a:rPr>
            </a:br>
            <a:r>
              <a:rPr lang="en-US" dirty="0"/>
              <a:t>YOUR</a:t>
            </a:r>
            <a:r>
              <a:rPr lang="en-US" dirty="0">
                <a:effectLst/>
              </a:rPr>
              <a:t> layouts </a:t>
            </a:r>
          </a:p>
        </p:txBody>
      </p:sp>
      <p:sp>
        <p:nvSpPr>
          <p:cNvPr id="5" name="Slide Number Placeholder 4"/>
          <p:cNvSpPr>
            <a:spLocks noGrp="1"/>
          </p:cNvSpPr>
          <p:nvPr>
            <p:ph type="sldNum" sz="quarter" idx="4"/>
          </p:nvPr>
        </p:nvSpPr>
        <p:spPr>
          <a:prstGeom prst="rect">
            <a:avLst/>
          </a:prstGeom>
        </p:spPr>
        <p:txBody>
          <a:bodyPr/>
          <a:lstStyle/>
          <a:p>
            <a:fld id="{8E1C36C4-E9D3-A641-AE45-47024B03D7E5}" type="slidenum">
              <a:rPr lang="en-US" smtClean="0"/>
              <a:t>3</a:t>
            </a:fld>
            <a:endParaRPr 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32960" y="8418446"/>
            <a:ext cx="2160240" cy="4210902"/>
          </a:xfrm>
          <a:prstGeom prst="rect">
            <a:avLst/>
          </a:prstGeom>
        </p:spPr>
      </p:pic>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20"/>
          </p:nvPr>
        </p:nvPicPr>
        <p:blipFill>
          <a:blip r:embed="rId2">
            <a:extLst>
              <a:ext uri="{28A0092B-C50C-407E-A947-70E740481C1C}">
                <a14:useLocalDpi xmlns:a14="http://schemas.microsoft.com/office/drawing/2010/main" val="0"/>
              </a:ext>
            </a:extLst>
          </a:blip>
          <a:srcRect t="2160" b="2160"/>
          <a:stretch>
            <a:fillRect/>
          </a:stretch>
        </p:blipFill>
        <p:spPr/>
      </p:pic>
      <p:pic>
        <p:nvPicPr>
          <p:cNvPr id="3" name="图片占位符 2"/>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t="2039" b="2039"/>
          <a:stretch>
            <a:fillRect/>
          </a:stretch>
        </p:blipFill>
        <p:spPr/>
      </p:pic>
      <p:sp>
        <p:nvSpPr>
          <p:cNvPr id="20" name="Text Placeholder 19"/>
          <p:cNvSpPr>
            <a:spLocks noGrp="1"/>
          </p:cNvSpPr>
          <p:nvPr>
            <p:ph type="body" sz="quarter" idx="23"/>
          </p:nvPr>
        </p:nvSpPr>
        <p:spPr/>
        <p:txBody>
          <a:bodyPr/>
          <a:lstStyle/>
          <a:p>
            <a:r>
              <a:rPr lang="en-US" dirty="0"/>
              <a:t>One lovely fig on a wooden table</a:t>
            </a:r>
          </a:p>
        </p:txBody>
      </p:sp>
      <p:sp>
        <p:nvSpPr>
          <p:cNvPr id="21" name="Text Placeholder 20"/>
          <p:cNvSpPr>
            <a:spLocks noGrp="1"/>
          </p:cNvSpPr>
          <p:nvPr>
            <p:ph type="body" sz="quarter" idx="24"/>
          </p:nvPr>
        </p:nvSpPr>
        <p:spPr/>
        <p:txBody>
          <a:bodyPr/>
          <a:lstStyle/>
          <a:p>
            <a:r>
              <a:rPr lang="en-US" dirty="0"/>
              <a:t>Two figs on a rustic wooden table</a:t>
            </a:r>
          </a:p>
        </p:txBody>
      </p:sp>
      <p:sp>
        <p:nvSpPr>
          <p:cNvPr id="17" name="Title 16"/>
          <p:cNvSpPr>
            <a:spLocks noGrp="1"/>
          </p:cNvSpPr>
          <p:nvPr>
            <p:ph type="title"/>
          </p:nvPr>
        </p:nvSpPr>
        <p:spPr/>
        <p:txBody>
          <a:bodyPr/>
          <a:lstStyle/>
          <a:p>
            <a:r>
              <a:rPr lang="en-US" dirty="0"/>
              <a:t>two horizontal photos </a:t>
            </a:r>
          </a:p>
        </p:txBody>
      </p:sp>
      <p:sp>
        <p:nvSpPr>
          <p:cNvPr id="7" name="Slide Number Placeholder 6"/>
          <p:cNvSpPr>
            <a:spLocks noGrp="1"/>
          </p:cNvSpPr>
          <p:nvPr>
            <p:ph type="sldNum" sz="quarter" idx="4"/>
          </p:nvPr>
        </p:nvSpPr>
        <p:spPr/>
        <p:txBody>
          <a:bodyPr/>
          <a:lstStyle/>
          <a:p>
            <a:fld id="{8E1C36C4-E9D3-A641-AE45-47024B03D7E5}" type="slidenum">
              <a:rPr lang="en-US" smtClean="0"/>
              <a:t>21</a:t>
            </a:fld>
            <a:endParaRPr lang="en-US" dirty="0"/>
          </a:p>
        </p:txBody>
      </p:sp>
    </p:spTree>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26"/>
          </p:nvPr>
        </p:nvSpPr>
        <p:spPr/>
        <p:txBody>
          <a:bodyPr/>
          <a:lstStyle/>
          <a:p>
            <a:r>
              <a:rPr lang="en-US" dirty="0"/>
              <a:t>“BIG JOE” ATTAWAY</a:t>
            </a:r>
          </a:p>
        </p:txBody>
      </p:sp>
      <p:sp>
        <p:nvSpPr>
          <p:cNvPr id="13" name="Text Placeholder 12"/>
          <p:cNvSpPr>
            <a:spLocks noGrp="1"/>
          </p:cNvSpPr>
          <p:nvPr>
            <p:ph type="body" sz="quarter" idx="27"/>
          </p:nvPr>
        </p:nvSpPr>
        <p:spPr/>
        <p:txBody>
          <a:bodyPr/>
          <a:lstStyle/>
          <a:p>
            <a:r>
              <a:rPr lang="en-US" dirty="0"/>
              <a:t>Director Of Sales,</a:t>
            </a:r>
          </a:p>
          <a:p>
            <a:r>
              <a:rPr lang="en-US" dirty="0"/>
              <a:t>Fantastic Plastic Corporation</a:t>
            </a:r>
          </a:p>
          <a:p>
            <a:endParaRPr lang="en-US" dirty="0"/>
          </a:p>
        </p:txBody>
      </p:sp>
      <p:sp>
        <p:nvSpPr>
          <p:cNvPr id="5" name="Text Placeholder 4"/>
          <p:cNvSpPr>
            <a:spLocks noGrp="1"/>
          </p:cNvSpPr>
          <p:nvPr>
            <p:ph type="body" sz="quarter" idx="28"/>
          </p:nvPr>
        </p:nvSpPr>
        <p:spPr>
          <a:prstGeom prst="rect">
            <a:avLst/>
          </a:prstGeom>
        </p:spPr>
        <p:txBody>
          <a:bodyPr/>
          <a:lstStyle/>
          <a:p>
            <a:r>
              <a:rPr lang="en-US" dirty="0"/>
              <a:t>JEAN LOUISE BEAN</a:t>
            </a:r>
          </a:p>
        </p:txBody>
      </p:sp>
      <p:sp>
        <p:nvSpPr>
          <p:cNvPr id="6" name="Text Placeholder 5"/>
          <p:cNvSpPr>
            <a:spLocks noGrp="1"/>
          </p:cNvSpPr>
          <p:nvPr>
            <p:ph type="body" sz="quarter" idx="29"/>
          </p:nvPr>
        </p:nvSpPr>
        <p:spPr>
          <a:prstGeom prst="rect">
            <a:avLst/>
          </a:prstGeom>
        </p:spPr>
        <p:txBody>
          <a:bodyPr/>
          <a:lstStyle/>
          <a:p>
            <a:r>
              <a:rPr lang="en-US" dirty="0"/>
              <a:t>Director Of Integration,</a:t>
            </a:r>
          </a:p>
          <a:p>
            <a:r>
              <a:rPr lang="en-US" dirty="0"/>
              <a:t>Amazing Corp. </a:t>
            </a:r>
            <a:r>
              <a:rPr lang="en-US" dirty="0" err="1"/>
              <a:t>Plc</a:t>
            </a:r>
            <a:br>
              <a:rPr lang="en-US" dirty="0"/>
            </a:br>
            <a:endParaRPr lang="en-US" dirty="0"/>
          </a:p>
        </p:txBody>
      </p:sp>
      <p:sp>
        <p:nvSpPr>
          <p:cNvPr id="15" name="Text Placeholder 14"/>
          <p:cNvSpPr>
            <a:spLocks noGrp="1"/>
          </p:cNvSpPr>
          <p:nvPr>
            <p:ph type="body" sz="quarter" idx="30"/>
          </p:nvPr>
        </p:nvSpPr>
        <p:spPr/>
        <p:txBody>
          <a:bodyPr/>
          <a:lstStyle/>
          <a:p>
            <a:r>
              <a:rPr lang="en-US" dirty="0"/>
              <a:t>HARRY SHEARS</a:t>
            </a:r>
          </a:p>
        </p:txBody>
      </p:sp>
      <p:sp>
        <p:nvSpPr>
          <p:cNvPr id="16" name="Text Placeholder 15"/>
          <p:cNvSpPr>
            <a:spLocks noGrp="1"/>
          </p:cNvSpPr>
          <p:nvPr>
            <p:ph type="body" sz="quarter" idx="31"/>
          </p:nvPr>
        </p:nvSpPr>
        <p:spPr/>
        <p:txBody>
          <a:bodyPr/>
          <a:lstStyle/>
          <a:p>
            <a:r>
              <a:rPr lang="en-US" dirty="0"/>
              <a:t>Regional Sales Director,</a:t>
            </a:r>
          </a:p>
          <a:p>
            <a:r>
              <a:rPr lang="en-US" dirty="0"/>
              <a:t> Containers Inc.</a:t>
            </a:r>
            <a:br>
              <a:rPr lang="en-US" dirty="0"/>
            </a:br>
            <a:endParaRPr lang="en-US" dirty="0"/>
          </a:p>
        </p:txBody>
      </p:sp>
      <p:sp>
        <p:nvSpPr>
          <p:cNvPr id="17" name="Text Placeholder 16"/>
          <p:cNvSpPr>
            <a:spLocks noGrp="1"/>
          </p:cNvSpPr>
          <p:nvPr>
            <p:ph type="body" sz="quarter" idx="41"/>
          </p:nvPr>
        </p:nvSpPr>
        <p:spPr/>
        <p:txBody>
          <a:bodyPr/>
          <a:lstStyle/>
          <a:p>
            <a:r>
              <a:rPr lang="en-US" dirty="0"/>
              <a:t>“Using this amazing template our sales went through the roof in less than 6 months!”</a:t>
            </a:r>
          </a:p>
        </p:txBody>
      </p:sp>
      <p:sp>
        <p:nvSpPr>
          <p:cNvPr id="18" name="Text Placeholder 17"/>
          <p:cNvSpPr>
            <a:spLocks noGrp="1"/>
          </p:cNvSpPr>
          <p:nvPr>
            <p:ph type="body" sz="quarter" idx="42"/>
          </p:nvPr>
        </p:nvSpPr>
        <p:spPr/>
        <p:txBody>
          <a:bodyPr/>
          <a:lstStyle/>
          <a:p>
            <a:r>
              <a:rPr lang="en-US" dirty="0"/>
              <a:t>“Nothing compares to the power and influence we achieved with the use of this amazing product.”</a:t>
            </a:r>
          </a:p>
        </p:txBody>
      </p:sp>
      <p:sp>
        <p:nvSpPr>
          <p:cNvPr id="3" name="Text Placeholder 2"/>
          <p:cNvSpPr>
            <a:spLocks noGrp="1"/>
          </p:cNvSpPr>
          <p:nvPr>
            <p:ph type="body" sz="quarter" idx="43"/>
          </p:nvPr>
        </p:nvSpPr>
        <p:spPr/>
        <p:txBody>
          <a:bodyPr/>
          <a:lstStyle/>
          <a:p>
            <a:r>
              <a:rPr lang="en-US" dirty="0"/>
              <a:t>“Show me a better customer service and I’ll show you a frog cowboy riding a squirrel across Texas!”</a:t>
            </a:r>
          </a:p>
        </p:txBody>
      </p:sp>
      <p:sp>
        <p:nvSpPr>
          <p:cNvPr id="14" name="Title 13"/>
          <p:cNvSpPr>
            <a:spLocks noGrp="1"/>
          </p:cNvSpPr>
          <p:nvPr>
            <p:ph type="title"/>
          </p:nvPr>
        </p:nvSpPr>
        <p:spPr/>
        <p:txBody>
          <a:bodyPr/>
          <a:lstStyle/>
          <a:p>
            <a:r>
              <a:rPr lang="en-US" dirty="0"/>
              <a:t>three testimonials</a:t>
            </a:r>
          </a:p>
        </p:txBody>
      </p:sp>
      <p:sp>
        <p:nvSpPr>
          <p:cNvPr id="4" name="Slide Number Placeholder 3"/>
          <p:cNvSpPr>
            <a:spLocks noGrp="1"/>
          </p:cNvSpPr>
          <p:nvPr>
            <p:ph type="sldNum" sz="quarter" idx="4"/>
          </p:nvPr>
        </p:nvSpPr>
        <p:spPr/>
        <p:txBody>
          <a:bodyPr/>
          <a:lstStyle/>
          <a:p>
            <a:fld id="{8E1C36C4-E9D3-A641-AE45-47024B03D7E5}" type="slidenum">
              <a:rPr lang="en-US" smtClean="0"/>
              <a:t>22</a:t>
            </a:fld>
            <a:endParaRPr lang="en-US" dirty="0"/>
          </a:p>
        </p:txBody>
      </p:sp>
    </p:spTree>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t="7877" b="7877"/>
          <a:stretch>
            <a:fillRect/>
          </a:stretch>
        </p:blipFill>
        <p:spPr/>
      </p:pic>
      <p:pic>
        <p:nvPicPr>
          <p:cNvPr id="2" name="图片占位符 1"/>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4766" r="4766"/>
          <a:stretch>
            <a:fillRect/>
          </a:stretch>
        </p:blipFill>
        <p:spPr/>
      </p:pic>
      <p:pic>
        <p:nvPicPr>
          <p:cNvPr id="7" name="图片占位符 6"/>
          <p:cNvPicPr>
            <a:picLocks noGrp="1" noChangeAspect="1"/>
          </p:cNvPicPr>
          <p:nvPr>
            <p:ph type="pic" sz="quarter" idx="25"/>
          </p:nvPr>
        </p:nvPicPr>
        <p:blipFill>
          <a:blip r:embed="rId4">
            <a:extLst>
              <a:ext uri="{28A0092B-C50C-407E-A947-70E740481C1C}">
                <a14:useLocalDpi xmlns:a14="http://schemas.microsoft.com/office/drawing/2010/main" val="0"/>
              </a:ext>
            </a:extLst>
          </a:blip>
          <a:srcRect l="19712" r="19712"/>
          <a:stretch>
            <a:fillRect/>
          </a:stretch>
        </p:blipFill>
        <p:spPr/>
      </p:pic>
      <p:pic>
        <p:nvPicPr>
          <p:cNvPr id="8" name="图片占位符 7"/>
          <p:cNvPicPr>
            <a:picLocks noGrp="1" noChangeAspect="1"/>
          </p:cNvPicPr>
          <p:nvPr>
            <p:ph type="pic" sz="quarter" idx="26"/>
          </p:nvPr>
        </p:nvPicPr>
        <p:blipFill>
          <a:blip r:embed="rId2">
            <a:extLst>
              <a:ext uri="{28A0092B-C50C-407E-A947-70E740481C1C}">
                <a14:useLocalDpi xmlns:a14="http://schemas.microsoft.com/office/drawing/2010/main" val="0"/>
              </a:ext>
            </a:extLst>
          </a:blip>
          <a:srcRect l="31257" r="31257"/>
          <a:stretch>
            <a:fillRect/>
          </a:stretch>
        </p:blipFill>
        <p:spPr/>
      </p:pic>
      <p:pic>
        <p:nvPicPr>
          <p:cNvPr id="4" name="图片占位符 3"/>
          <p:cNvPicPr>
            <a:picLocks noGrp="1" noChangeAspect="1"/>
          </p:cNvPicPr>
          <p:nvPr>
            <p:ph type="pic" sz="quarter" idx="27"/>
          </p:nvPr>
        </p:nvPicPr>
        <p:blipFill>
          <a:blip r:embed="rId5">
            <a:extLst>
              <a:ext uri="{28A0092B-C50C-407E-A947-70E740481C1C}">
                <a14:useLocalDpi xmlns:a14="http://schemas.microsoft.com/office/drawing/2010/main" val="0"/>
              </a:ext>
            </a:extLst>
          </a:blip>
          <a:srcRect l="19728" r="19728"/>
          <a:stretch>
            <a:fillRect/>
          </a:stretch>
        </p:blipFill>
        <p:spPr/>
      </p:pic>
      <p:sp>
        <p:nvSpPr>
          <p:cNvPr id="6" name="Title 5"/>
          <p:cNvSpPr>
            <a:spLocks noGrp="1"/>
          </p:cNvSpPr>
          <p:nvPr>
            <p:ph type="title"/>
          </p:nvPr>
        </p:nvSpPr>
        <p:spPr/>
        <p:txBody>
          <a:bodyPr/>
          <a:lstStyle/>
          <a:p>
            <a:r>
              <a:rPr lang="en-US" b="1" dirty="0">
                <a:solidFill>
                  <a:srgbClr val="6AB9C0"/>
                </a:solidFill>
              </a:rPr>
              <a:t>a photo collage of five images</a:t>
            </a:r>
          </a:p>
        </p:txBody>
      </p:sp>
      <p:sp>
        <p:nvSpPr>
          <p:cNvPr id="3" name="Slide Number Placeholder 2"/>
          <p:cNvSpPr>
            <a:spLocks noGrp="1"/>
          </p:cNvSpPr>
          <p:nvPr>
            <p:ph type="sldNum" sz="quarter" idx="4"/>
          </p:nvPr>
        </p:nvSpPr>
        <p:spPr/>
        <p:txBody>
          <a:bodyPr/>
          <a:lstStyle/>
          <a:p>
            <a:fld id="{8E1C36C4-E9D3-A641-AE45-47024B03D7E5}" type="slidenum">
              <a:rPr lang="en-US" smtClean="0"/>
              <a:t>23</a:t>
            </a:fld>
            <a:endParaRPr lang="en-US" dirty="0"/>
          </a:p>
        </p:txBody>
      </p:sp>
    </p:spTree>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p:txBody>
          <a:bodyPr/>
          <a:lstStyle/>
          <a:p>
            <a:r>
              <a:rPr lang="en-US" dirty="0"/>
              <a:t>3</a:t>
            </a:r>
          </a:p>
        </p:txBody>
      </p:sp>
      <p:sp>
        <p:nvSpPr>
          <p:cNvPr id="11" name="Title 10"/>
          <p:cNvSpPr>
            <a:spLocks noGrp="1"/>
          </p:cNvSpPr>
          <p:nvPr>
            <p:ph type="title"/>
          </p:nvPr>
        </p:nvSpPr>
        <p:spPr/>
        <p:txBody>
          <a:bodyPr/>
          <a:lstStyle/>
          <a:p>
            <a:r>
              <a:rPr lang="en-US" dirty="0"/>
              <a:t>pages</a:t>
            </a:r>
            <a:br>
              <a:rPr lang="en-US" dirty="0"/>
            </a:br>
            <a:r>
              <a:rPr lang="en-US" dirty="0"/>
              <a:t>with data charts</a:t>
            </a:r>
          </a:p>
        </p:txBody>
      </p:sp>
      <p:sp>
        <p:nvSpPr>
          <p:cNvPr id="14" name="Slide Number Placeholder 13"/>
          <p:cNvSpPr>
            <a:spLocks noGrp="1"/>
          </p:cNvSpPr>
          <p:nvPr>
            <p:ph type="sldNum" sz="quarter" idx="4"/>
          </p:nvPr>
        </p:nvSpPr>
        <p:spPr>
          <a:xfrm>
            <a:off x="21935380" y="13355960"/>
            <a:ext cx="2043808" cy="360040"/>
          </a:xfrm>
          <a:prstGeom prst="rect">
            <a:avLst/>
          </a:prstGeom>
        </p:spPr>
        <p:txBody>
          <a:bodyPr/>
          <a:lstStyle/>
          <a:p>
            <a:fld id="{8E1C36C4-E9D3-A641-AE45-47024B03D7E5}" type="slidenum">
              <a:rPr lang="en-US" smtClean="0"/>
              <a:t>24</a:t>
            </a:fld>
            <a:endParaRPr 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69927" y="9070409"/>
            <a:ext cx="2365453" cy="4078577"/>
          </a:xfrm>
          <a:prstGeom prst="rect">
            <a:avLst/>
          </a:prstGeom>
        </p:spPr>
      </p:pic>
    </p:spTree>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a:stretch>
            <a:fillRect/>
          </a:stretch>
        </p:blipFill>
        <p:spPr/>
      </p:pic>
      <p:pic>
        <p:nvPicPr>
          <p:cNvPr id="3" name="图片占位符 2"/>
          <p:cNvPicPr>
            <a:picLocks noGrp="1" noChangeAspect="1"/>
          </p:cNvPicPr>
          <p:nvPr>
            <p:ph type="pic" sz="quarter" idx="28"/>
          </p:nvPr>
        </p:nvPicPr>
        <p:blipFill>
          <a:blip r:embed="rId4">
            <a:extLst>
              <a:ext uri="{28A0092B-C50C-407E-A947-70E740481C1C}">
                <a14:useLocalDpi xmlns:a14="http://schemas.microsoft.com/office/drawing/2010/main" val="0"/>
              </a:ext>
            </a:extLst>
          </a:blip>
          <a:srcRect t="24" b="24"/>
          <a:stretch>
            <a:fillRect/>
          </a:stretch>
        </p:blipFill>
        <p:spPr/>
      </p:pic>
      <p:pic>
        <p:nvPicPr>
          <p:cNvPr id="14" name="图片占位符 13"/>
          <p:cNvPicPr>
            <a:picLocks noGrp="1" noChangeAspect="1"/>
          </p:cNvPicPr>
          <p:nvPr>
            <p:ph type="pic" sz="quarter" idx="29"/>
          </p:nvPr>
        </p:nvPicPr>
        <p:blipFill>
          <a:blip r:embed="rId5">
            <a:extLst>
              <a:ext uri="{28A0092B-C50C-407E-A947-70E740481C1C}">
                <a14:useLocalDpi xmlns:a14="http://schemas.microsoft.com/office/drawing/2010/main" val="0"/>
              </a:ext>
            </a:extLst>
          </a:blip>
          <a:srcRect t="455" b="455"/>
          <a:stretch>
            <a:fillRect/>
          </a:stretch>
        </p:blipFill>
        <p:spPr/>
      </p:pic>
      <p:pic>
        <p:nvPicPr>
          <p:cNvPr id="15" name="图片占位符 14"/>
          <p:cNvPicPr>
            <a:picLocks noGrp="1" noChangeAspect="1"/>
          </p:cNvPicPr>
          <p:nvPr>
            <p:ph type="pic" sz="quarter" idx="30"/>
          </p:nvPr>
        </p:nvPicPr>
        <p:blipFill>
          <a:blip r:embed="rId6">
            <a:extLst>
              <a:ext uri="{28A0092B-C50C-407E-A947-70E740481C1C}">
                <a14:useLocalDpi xmlns:a14="http://schemas.microsoft.com/office/drawing/2010/main" val="0"/>
              </a:ext>
            </a:extLst>
          </a:blip>
          <a:srcRect l="1327" r="1327"/>
          <a:stretch>
            <a:fillRect/>
          </a:stretch>
        </p:blipFill>
        <p:spPr/>
      </p:pic>
      <p:sp>
        <p:nvSpPr>
          <p:cNvPr id="5" name="Text Placeholder 4"/>
          <p:cNvSpPr>
            <a:spLocks noGrp="1"/>
          </p:cNvSpPr>
          <p:nvPr>
            <p:ph type="body" sz="quarter" idx="20"/>
          </p:nvPr>
        </p:nvSpPr>
        <p:spPr/>
        <p:txBody>
          <a:bodyPr/>
          <a:lstStyle/>
          <a:p>
            <a:r>
              <a:rPr lang="en-US" dirty="0"/>
              <a:t>A short text that gives a brief biography of the person shown above.</a:t>
            </a:r>
          </a:p>
        </p:txBody>
      </p:sp>
      <p:sp>
        <p:nvSpPr>
          <p:cNvPr id="6" name="Text Placeholder 5"/>
          <p:cNvSpPr>
            <a:spLocks noGrp="1"/>
          </p:cNvSpPr>
          <p:nvPr>
            <p:ph type="body" sz="quarter" idx="21"/>
          </p:nvPr>
        </p:nvSpPr>
        <p:spPr/>
        <p:txBody>
          <a:bodyPr anchor="ctr">
            <a:noAutofit/>
          </a:bodyPr>
          <a:lstStyle/>
          <a:p>
            <a:r>
              <a:rPr lang="en-US" dirty="0"/>
              <a:t>CLARK WAYNE</a:t>
            </a:r>
          </a:p>
        </p:txBody>
      </p:sp>
      <p:sp>
        <p:nvSpPr>
          <p:cNvPr id="8" name="Text Placeholder 7"/>
          <p:cNvSpPr>
            <a:spLocks noGrp="1"/>
          </p:cNvSpPr>
          <p:nvPr>
            <p:ph type="body" sz="quarter" idx="22"/>
          </p:nvPr>
        </p:nvSpPr>
        <p:spPr/>
        <p:txBody>
          <a:bodyPr/>
          <a:lstStyle/>
          <a:p>
            <a:r>
              <a:rPr lang="en-US" dirty="0"/>
              <a:t>A short text that gives a brief biography of the person shown above.</a:t>
            </a:r>
          </a:p>
          <a:p>
            <a:endParaRPr lang="en-US" dirty="0"/>
          </a:p>
        </p:txBody>
      </p:sp>
      <p:sp>
        <p:nvSpPr>
          <p:cNvPr id="10" name="Text Placeholder 9"/>
          <p:cNvSpPr>
            <a:spLocks noGrp="1"/>
          </p:cNvSpPr>
          <p:nvPr>
            <p:ph type="body" sz="quarter" idx="23"/>
          </p:nvPr>
        </p:nvSpPr>
        <p:spPr/>
        <p:txBody>
          <a:bodyPr anchor="ctr"/>
          <a:lstStyle/>
          <a:p>
            <a:r>
              <a:rPr lang="en-US" dirty="0"/>
              <a:t>DIANA PRINCELY</a:t>
            </a:r>
          </a:p>
        </p:txBody>
      </p:sp>
      <p:sp>
        <p:nvSpPr>
          <p:cNvPr id="12" name="Text Placeholder 11"/>
          <p:cNvSpPr>
            <a:spLocks noGrp="1"/>
          </p:cNvSpPr>
          <p:nvPr>
            <p:ph type="body" sz="quarter" idx="24"/>
          </p:nvPr>
        </p:nvSpPr>
        <p:spPr/>
        <p:txBody>
          <a:bodyPr/>
          <a:lstStyle/>
          <a:p>
            <a:r>
              <a:rPr lang="en-US" dirty="0"/>
              <a:t>A short text that gives a brief biography of the person shown above.</a:t>
            </a:r>
          </a:p>
          <a:p>
            <a:endParaRPr lang="en-US" dirty="0"/>
          </a:p>
        </p:txBody>
      </p:sp>
      <p:sp>
        <p:nvSpPr>
          <p:cNvPr id="7" name="Text Placeholder 6"/>
          <p:cNvSpPr>
            <a:spLocks noGrp="1"/>
          </p:cNvSpPr>
          <p:nvPr>
            <p:ph type="body" sz="quarter" idx="25"/>
          </p:nvPr>
        </p:nvSpPr>
        <p:spPr>
          <a:prstGeom prst="rect">
            <a:avLst/>
          </a:prstGeom>
        </p:spPr>
        <p:txBody>
          <a:bodyPr anchor="ctr"/>
          <a:lstStyle/>
          <a:p>
            <a:r>
              <a:rPr lang="en-US" dirty="0"/>
              <a:t>DARREN STARR</a:t>
            </a:r>
          </a:p>
        </p:txBody>
      </p:sp>
      <p:sp>
        <p:nvSpPr>
          <p:cNvPr id="9" name="Text Placeholder 8"/>
          <p:cNvSpPr>
            <a:spLocks noGrp="1"/>
          </p:cNvSpPr>
          <p:nvPr>
            <p:ph type="body" sz="quarter" idx="26"/>
          </p:nvPr>
        </p:nvSpPr>
        <p:spPr>
          <a:prstGeom prst="rect">
            <a:avLst/>
          </a:prstGeom>
        </p:spPr>
        <p:txBody>
          <a:bodyPr/>
          <a:lstStyle/>
          <a:p>
            <a:r>
              <a:rPr lang="en-US" dirty="0"/>
              <a:t>A short text that gives a brief biography of the person shown above.</a:t>
            </a:r>
          </a:p>
          <a:p>
            <a:endParaRPr lang="en-US" dirty="0"/>
          </a:p>
        </p:txBody>
      </p:sp>
      <p:sp>
        <p:nvSpPr>
          <p:cNvPr id="11" name="Text Placeholder 10"/>
          <p:cNvSpPr>
            <a:spLocks noGrp="1"/>
          </p:cNvSpPr>
          <p:nvPr>
            <p:ph type="body" sz="quarter" idx="27"/>
          </p:nvPr>
        </p:nvSpPr>
        <p:spPr>
          <a:prstGeom prst="rect">
            <a:avLst/>
          </a:prstGeom>
        </p:spPr>
        <p:txBody>
          <a:bodyPr anchor="ctr"/>
          <a:lstStyle/>
          <a:p>
            <a:r>
              <a:rPr lang="en-US" dirty="0"/>
              <a:t>BRUCE KENT</a:t>
            </a:r>
          </a:p>
        </p:txBody>
      </p:sp>
      <p:sp>
        <p:nvSpPr>
          <p:cNvPr id="4" name="Title 3"/>
          <p:cNvSpPr>
            <a:spLocks noGrp="1"/>
          </p:cNvSpPr>
          <p:nvPr>
            <p:ph type="title"/>
          </p:nvPr>
        </p:nvSpPr>
        <p:spPr/>
        <p:txBody>
          <a:bodyPr>
            <a:normAutofit fontScale="90000"/>
          </a:bodyPr>
          <a:lstStyle/>
          <a:p>
            <a:r>
              <a:rPr lang="en-US" dirty="0"/>
              <a:t>four perfect circle profiles</a:t>
            </a:r>
          </a:p>
        </p:txBody>
      </p:sp>
      <p:sp>
        <p:nvSpPr>
          <p:cNvPr id="13" name="Slide Number Placeholder 12"/>
          <p:cNvSpPr>
            <a:spLocks noGrp="1"/>
          </p:cNvSpPr>
          <p:nvPr>
            <p:ph type="sldNum" sz="quarter" idx="4"/>
          </p:nvPr>
        </p:nvSpPr>
        <p:spPr/>
        <p:txBody>
          <a:bodyPr/>
          <a:lstStyle/>
          <a:p>
            <a:fld id="{8E1C36C4-E9D3-A641-AE45-47024B03D7E5}" type="slidenum">
              <a:rPr lang="en-US" smtClean="0"/>
              <a:t>25</a:t>
            </a:fld>
            <a:endParaRPr lang="en-US" dirty="0"/>
          </a:p>
        </p:txBody>
      </p:sp>
    </p:spTree>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27"/>
          </p:nvPr>
        </p:nvSpPr>
        <p:spPr>
          <a:prstGeom prst="rect">
            <a:avLst/>
          </a:prstGeom>
        </p:spPr>
        <p:txBody>
          <a:bodyPr/>
          <a:lstStyle/>
          <a:p>
            <a:r>
              <a:rPr lang="en-US" dirty="0"/>
              <a:t>MAIN IDEA</a:t>
            </a:r>
          </a:p>
        </p:txBody>
      </p:sp>
      <p:sp>
        <p:nvSpPr>
          <p:cNvPr id="12" name="Text Placeholder 11"/>
          <p:cNvSpPr>
            <a:spLocks noGrp="1"/>
          </p:cNvSpPr>
          <p:nvPr>
            <p:ph type="body" sz="quarter" idx="28"/>
          </p:nvPr>
        </p:nvSpPr>
        <p:spPr>
          <a:prstGeom prst="rect">
            <a:avLst/>
          </a:prstGeom>
        </p:spPr>
        <p:txBody>
          <a:bodyPr/>
          <a:lstStyle/>
          <a:p>
            <a:r>
              <a:rPr lang="en-US" dirty="0"/>
              <a:t>2</a:t>
            </a:r>
            <a:r>
              <a:rPr lang="en-US" baseline="30000" dirty="0"/>
              <a:t>ND</a:t>
            </a:r>
            <a:r>
              <a:rPr lang="en-US" dirty="0"/>
              <a:t> IDEA</a:t>
            </a:r>
          </a:p>
        </p:txBody>
      </p:sp>
      <p:sp>
        <p:nvSpPr>
          <p:cNvPr id="13" name="Text Placeholder 12"/>
          <p:cNvSpPr>
            <a:spLocks noGrp="1"/>
          </p:cNvSpPr>
          <p:nvPr>
            <p:ph type="body" sz="quarter" idx="29"/>
          </p:nvPr>
        </p:nvSpPr>
        <p:spPr>
          <a:prstGeom prst="rect">
            <a:avLst/>
          </a:prstGeom>
        </p:spPr>
        <p:txBody>
          <a:bodyPr/>
          <a:lstStyle/>
          <a:p>
            <a:r>
              <a:rPr lang="en-US" dirty="0"/>
              <a:t>2</a:t>
            </a:r>
            <a:r>
              <a:rPr lang="en-US" baseline="30000" dirty="0"/>
              <a:t>ND</a:t>
            </a:r>
            <a:br>
              <a:rPr lang="en-US" dirty="0"/>
            </a:br>
            <a:r>
              <a:rPr lang="en-US" dirty="0"/>
              <a:t>IDEA</a:t>
            </a:r>
          </a:p>
        </p:txBody>
      </p:sp>
      <p:sp>
        <p:nvSpPr>
          <p:cNvPr id="16" name="Text Placeholder 15"/>
          <p:cNvSpPr>
            <a:spLocks noGrp="1"/>
          </p:cNvSpPr>
          <p:nvPr>
            <p:ph type="body" sz="quarter" idx="21"/>
          </p:nvPr>
        </p:nvSpPr>
        <p:spPr/>
        <p:txBody>
          <a:bodyPr/>
          <a:lstStyle/>
          <a:p>
            <a:r>
              <a:rPr lang="en-US" dirty="0"/>
              <a:t>IDEA</a:t>
            </a:r>
          </a:p>
        </p:txBody>
      </p:sp>
      <p:sp>
        <p:nvSpPr>
          <p:cNvPr id="17" name="Text Placeholder 16"/>
          <p:cNvSpPr>
            <a:spLocks noGrp="1"/>
          </p:cNvSpPr>
          <p:nvPr>
            <p:ph type="body" sz="quarter" idx="22"/>
          </p:nvPr>
        </p:nvSpPr>
        <p:spPr/>
        <p:txBody>
          <a:bodyPr/>
          <a:lstStyle/>
          <a:p>
            <a:r>
              <a:rPr lang="en-US" dirty="0"/>
              <a:t>IDEA</a:t>
            </a:r>
          </a:p>
        </p:txBody>
      </p:sp>
      <p:sp>
        <p:nvSpPr>
          <p:cNvPr id="18" name="Text Placeholder 17"/>
          <p:cNvSpPr>
            <a:spLocks noGrp="1"/>
          </p:cNvSpPr>
          <p:nvPr>
            <p:ph type="body" sz="quarter" idx="23"/>
          </p:nvPr>
        </p:nvSpPr>
        <p:spPr/>
        <p:txBody>
          <a:bodyPr/>
          <a:lstStyle/>
          <a:p>
            <a:r>
              <a:rPr lang="en-US" dirty="0"/>
              <a:t>IDEA</a:t>
            </a:r>
          </a:p>
        </p:txBody>
      </p:sp>
      <p:sp>
        <p:nvSpPr>
          <p:cNvPr id="19" name="Text Placeholder 18"/>
          <p:cNvSpPr>
            <a:spLocks noGrp="1"/>
          </p:cNvSpPr>
          <p:nvPr>
            <p:ph type="body" sz="quarter" idx="24"/>
          </p:nvPr>
        </p:nvSpPr>
        <p:spPr/>
        <p:txBody>
          <a:bodyPr/>
          <a:lstStyle/>
          <a:p>
            <a:r>
              <a:rPr lang="en-US" dirty="0"/>
              <a:t>IDEA</a:t>
            </a:r>
          </a:p>
        </p:txBody>
      </p:sp>
      <p:sp>
        <p:nvSpPr>
          <p:cNvPr id="20" name="Text Placeholder 19"/>
          <p:cNvSpPr>
            <a:spLocks noGrp="1"/>
          </p:cNvSpPr>
          <p:nvPr>
            <p:ph type="body" sz="quarter" idx="25"/>
          </p:nvPr>
        </p:nvSpPr>
        <p:spPr>
          <a:noFill/>
        </p:spPr>
        <p:txBody>
          <a:bodyPr/>
          <a:lstStyle/>
          <a:p>
            <a:r>
              <a:rPr lang="en-US" dirty="0"/>
              <a:t>IDEA</a:t>
            </a:r>
          </a:p>
        </p:txBody>
      </p:sp>
      <p:sp>
        <p:nvSpPr>
          <p:cNvPr id="21" name="Text Placeholder 20"/>
          <p:cNvSpPr>
            <a:spLocks noGrp="1"/>
          </p:cNvSpPr>
          <p:nvPr>
            <p:ph type="body" sz="quarter" idx="26"/>
          </p:nvPr>
        </p:nvSpPr>
        <p:spPr/>
        <p:txBody>
          <a:bodyPr/>
          <a:lstStyle/>
          <a:p>
            <a:r>
              <a:rPr lang="en-US" dirty="0"/>
              <a:t>IDEA</a:t>
            </a:r>
          </a:p>
        </p:txBody>
      </p:sp>
      <p:sp>
        <p:nvSpPr>
          <p:cNvPr id="14" name="Text Placeholder 13"/>
          <p:cNvSpPr>
            <a:spLocks noGrp="1"/>
          </p:cNvSpPr>
          <p:nvPr>
            <p:ph type="body" sz="quarter" idx="30"/>
          </p:nvPr>
        </p:nvSpPr>
        <p:spPr>
          <a:prstGeom prst="rect">
            <a:avLst/>
          </a:prstGeom>
        </p:spPr>
        <p:txBody>
          <a:bodyPr/>
          <a:lstStyle/>
          <a:p>
            <a:r>
              <a:rPr lang="en-US" dirty="0"/>
              <a:t>Be sure to make a copy of the original master slide. </a:t>
            </a:r>
          </a:p>
          <a:p>
            <a:r>
              <a:rPr lang="en-US" dirty="0"/>
              <a:t>Use the copied slide to make your edits and customizations.</a:t>
            </a:r>
          </a:p>
        </p:txBody>
      </p:sp>
      <p:sp>
        <p:nvSpPr>
          <p:cNvPr id="15" name="Text Placeholder 14"/>
          <p:cNvSpPr>
            <a:spLocks noGrp="1"/>
          </p:cNvSpPr>
          <p:nvPr>
            <p:ph type="body" sz="quarter" idx="17"/>
          </p:nvPr>
        </p:nvSpPr>
        <p:spPr/>
        <p:txBody>
          <a:bodyPr/>
          <a:lstStyle/>
          <a:p>
            <a:r>
              <a:rPr lang="en-US" dirty="0"/>
              <a:t>MAIN IDEA</a:t>
            </a:r>
          </a:p>
        </p:txBody>
      </p:sp>
      <p:sp>
        <p:nvSpPr>
          <p:cNvPr id="3" name="Text Placeholder 2"/>
          <p:cNvSpPr>
            <a:spLocks noGrp="1"/>
          </p:cNvSpPr>
          <p:nvPr>
            <p:ph type="body" sz="quarter" idx="33"/>
          </p:nvPr>
        </p:nvSpPr>
        <p:spPr/>
        <p:txBody>
          <a:bodyPr/>
          <a:lstStyle/>
          <a:p>
            <a:r>
              <a:rPr lang="en-US" dirty="0"/>
              <a:t>IDEA</a:t>
            </a:r>
          </a:p>
        </p:txBody>
      </p:sp>
      <p:sp>
        <p:nvSpPr>
          <p:cNvPr id="6" name="Text Placeholder 5"/>
          <p:cNvSpPr>
            <a:spLocks noGrp="1"/>
          </p:cNvSpPr>
          <p:nvPr>
            <p:ph type="body" sz="quarter" idx="34"/>
          </p:nvPr>
        </p:nvSpPr>
        <p:spPr/>
        <p:txBody>
          <a:bodyPr/>
          <a:lstStyle/>
          <a:p>
            <a:r>
              <a:rPr lang="en-US" dirty="0"/>
              <a:t>Then you can customize the copy master slide to your heart’s content! </a:t>
            </a:r>
          </a:p>
          <a:p>
            <a:r>
              <a:rPr lang="en-US" dirty="0"/>
              <a:t>Add your own ideas, bubbles and lines</a:t>
            </a:r>
          </a:p>
          <a:p>
            <a:endParaRPr lang="en-US" dirty="0"/>
          </a:p>
        </p:txBody>
      </p:sp>
      <p:sp>
        <p:nvSpPr>
          <p:cNvPr id="7" name="Text Placeholder 6"/>
          <p:cNvSpPr>
            <a:spLocks noGrp="1"/>
          </p:cNvSpPr>
          <p:nvPr>
            <p:ph type="body" sz="quarter" idx="35"/>
          </p:nvPr>
        </p:nvSpPr>
        <p:spPr/>
        <p:txBody>
          <a:bodyPr/>
          <a:lstStyle/>
          <a:p>
            <a:r>
              <a:rPr lang="en-US" dirty="0"/>
              <a:t>2</a:t>
            </a:r>
            <a:r>
              <a:rPr lang="en-US" baseline="30000" dirty="0"/>
              <a:t>ND</a:t>
            </a:r>
            <a:r>
              <a:rPr lang="en-US" dirty="0"/>
              <a:t> LEVEL IDEAS</a:t>
            </a:r>
          </a:p>
        </p:txBody>
      </p:sp>
      <p:sp>
        <p:nvSpPr>
          <p:cNvPr id="8" name="Title 7"/>
          <p:cNvSpPr>
            <a:spLocks noGrp="1"/>
          </p:cNvSpPr>
          <p:nvPr>
            <p:ph type="title"/>
          </p:nvPr>
        </p:nvSpPr>
        <p:spPr/>
        <p:txBody>
          <a:bodyPr/>
          <a:lstStyle/>
          <a:p>
            <a:r>
              <a:rPr lang="en-US" dirty="0"/>
              <a:t>a mind map of key concepts</a:t>
            </a:r>
          </a:p>
        </p:txBody>
      </p:sp>
      <p:sp>
        <p:nvSpPr>
          <p:cNvPr id="4" name="Slide Number Placeholder 3"/>
          <p:cNvSpPr>
            <a:spLocks noGrp="1"/>
          </p:cNvSpPr>
          <p:nvPr>
            <p:ph type="sldNum" sz="quarter" idx="4"/>
          </p:nvPr>
        </p:nvSpPr>
        <p:spPr/>
        <p:txBody>
          <a:bodyPr/>
          <a:lstStyle/>
          <a:p>
            <a:fld id="{8E1C36C4-E9D3-A641-AE45-47024B03D7E5}" type="slidenum">
              <a:rPr lang="en-US" smtClean="0"/>
              <a:t>26</a:t>
            </a:fld>
            <a:endParaRPr lang="en-US" dirty="0"/>
          </a:p>
        </p:txBody>
      </p:sp>
    </p:spTree>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20"/>
          </p:nvPr>
        </p:nvPicPr>
        <p:blipFill>
          <a:blip r:embed="rId2">
            <a:extLst>
              <a:ext uri="{28A0092B-C50C-407E-A947-70E740481C1C}">
                <a14:useLocalDpi xmlns:a14="http://schemas.microsoft.com/office/drawing/2010/main" val="0"/>
              </a:ext>
            </a:extLst>
          </a:blip>
          <a:srcRect t="2160" b="2160"/>
          <a:stretch>
            <a:fillRect/>
          </a:stretch>
        </p:blipFill>
        <p:spPr/>
      </p:pic>
      <p:pic>
        <p:nvPicPr>
          <p:cNvPr id="3" name="图片占位符 2"/>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t="2039" b="2039"/>
          <a:stretch>
            <a:fillRect/>
          </a:stretch>
        </p:blipFill>
        <p:spPr/>
      </p:pic>
      <p:sp>
        <p:nvSpPr>
          <p:cNvPr id="20" name="Text Placeholder 19"/>
          <p:cNvSpPr>
            <a:spLocks noGrp="1"/>
          </p:cNvSpPr>
          <p:nvPr>
            <p:ph type="body" sz="quarter" idx="23"/>
          </p:nvPr>
        </p:nvSpPr>
        <p:spPr/>
        <p:txBody>
          <a:bodyPr/>
          <a:lstStyle/>
          <a:p>
            <a:r>
              <a:rPr lang="en-US" dirty="0"/>
              <a:t>One lovely fig on a wooden table</a:t>
            </a:r>
          </a:p>
        </p:txBody>
      </p:sp>
      <p:sp>
        <p:nvSpPr>
          <p:cNvPr id="21" name="Text Placeholder 20"/>
          <p:cNvSpPr>
            <a:spLocks noGrp="1"/>
          </p:cNvSpPr>
          <p:nvPr>
            <p:ph type="body" sz="quarter" idx="24"/>
          </p:nvPr>
        </p:nvSpPr>
        <p:spPr/>
        <p:txBody>
          <a:bodyPr/>
          <a:lstStyle/>
          <a:p>
            <a:r>
              <a:rPr lang="en-US" dirty="0"/>
              <a:t>Two figs on a rustic wooden table</a:t>
            </a:r>
          </a:p>
        </p:txBody>
      </p:sp>
      <p:sp>
        <p:nvSpPr>
          <p:cNvPr id="17" name="Title 16"/>
          <p:cNvSpPr>
            <a:spLocks noGrp="1"/>
          </p:cNvSpPr>
          <p:nvPr>
            <p:ph type="title"/>
          </p:nvPr>
        </p:nvSpPr>
        <p:spPr/>
        <p:txBody>
          <a:bodyPr/>
          <a:lstStyle/>
          <a:p>
            <a:r>
              <a:rPr lang="en-US" dirty="0"/>
              <a:t>two horizontal photos </a:t>
            </a:r>
          </a:p>
        </p:txBody>
      </p:sp>
      <p:sp>
        <p:nvSpPr>
          <p:cNvPr id="7" name="Slide Number Placeholder 6"/>
          <p:cNvSpPr>
            <a:spLocks noGrp="1"/>
          </p:cNvSpPr>
          <p:nvPr>
            <p:ph type="sldNum" sz="quarter" idx="4"/>
          </p:nvPr>
        </p:nvSpPr>
        <p:spPr/>
        <p:txBody>
          <a:bodyPr/>
          <a:lstStyle/>
          <a:p>
            <a:fld id="{8E1C36C4-E9D3-A641-AE45-47024B03D7E5}" type="slidenum">
              <a:rPr lang="en-US" smtClean="0"/>
              <a:t>27</a:t>
            </a:fld>
            <a:endParaRPr lang="en-US" dirty="0"/>
          </a:p>
        </p:txBody>
      </p:sp>
    </p:spTree>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6000" dirty="0"/>
              <a:t>THE POWERPOINT WITH</a:t>
            </a:r>
            <a:br>
              <a:rPr lang="en-US" sz="6000" dirty="0"/>
            </a:br>
            <a:r>
              <a:rPr lang="en-US" sz="6000" dirty="0"/>
              <a:t>A HAND CRAFTED PERSONALITY</a:t>
            </a:r>
          </a:p>
        </p:txBody>
      </p:sp>
      <p:sp>
        <p:nvSpPr>
          <p:cNvPr id="2" name="Title 1"/>
          <p:cNvSpPr>
            <a:spLocks noGrp="1"/>
          </p:cNvSpPr>
          <p:nvPr>
            <p:ph type="title"/>
          </p:nvPr>
        </p:nvSpPr>
        <p:spPr>
          <a:xfrm>
            <a:off x="1174776" y="3488780"/>
            <a:ext cx="21799400" cy="5025404"/>
          </a:xfrm>
        </p:spPr>
        <p:txBody>
          <a:bodyPr/>
          <a:lstStyle/>
          <a:p>
            <a:r>
              <a:rPr lang="en-US" altLang="zh-CN" sz="26000" b="1" dirty="0"/>
              <a:t>Thank you</a:t>
            </a:r>
            <a:endParaRPr lang="en-US" sz="26000" b="1" dirty="0"/>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p:txBody>
          <a:bodyPr/>
          <a:lstStyle/>
          <a:p>
            <a:r>
              <a:rPr lang="en-US" dirty="0"/>
              <a:t>A short text that gives a brief biography of the person shown above. A short text that gives a brief biography of the person shown above.</a:t>
            </a:r>
          </a:p>
          <a:p>
            <a:endParaRPr lang="en-US" dirty="0"/>
          </a:p>
          <a:p>
            <a:endParaRPr lang="en-US" dirty="0"/>
          </a:p>
        </p:txBody>
      </p:sp>
      <p:sp>
        <p:nvSpPr>
          <p:cNvPr id="13" name="Text Placeholder 12"/>
          <p:cNvSpPr>
            <a:spLocks noGrp="1"/>
          </p:cNvSpPr>
          <p:nvPr>
            <p:ph type="body" sz="quarter" idx="14"/>
          </p:nvPr>
        </p:nvSpPr>
        <p:spPr/>
        <p:txBody>
          <a:bodyPr/>
          <a:lstStyle/>
          <a:p>
            <a:r>
              <a:rPr lang="en-US" dirty="0"/>
              <a:t>A short text that gives a brief biography of the person shown above. A short text that gives a brief biography of the person shown above.</a:t>
            </a:r>
          </a:p>
          <a:p>
            <a:endParaRPr lang="en-US" dirty="0"/>
          </a:p>
          <a:p>
            <a:endParaRPr lang="en-US" dirty="0"/>
          </a:p>
          <a:p>
            <a:endParaRPr lang="en-US" dirty="0"/>
          </a:p>
        </p:txBody>
      </p:sp>
      <p:sp>
        <p:nvSpPr>
          <p:cNvPr id="14" name="Text Placeholder 13"/>
          <p:cNvSpPr>
            <a:spLocks noGrp="1"/>
          </p:cNvSpPr>
          <p:nvPr>
            <p:ph type="body" sz="quarter" idx="16"/>
          </p:nvPr>
        </p:nvSpPr>
        <p:spPr/>
        <p:txBody>
          <a:bodyPr/>
          <a:lstStyle/>
          <a:p>
            <a:r>
              <a:rPr lang="en-US" dirty="0"/>
              <a:t>A short text that gives a brief biography of the person shown above. A short text that gives a brief biography of the person shown above.</a:t>
            </a:r>
          </a:p>
          <a:p>
            <a:endParaRPr lang="en-US" dirty="0"/>
          </a:p>
          <a:p>
            <a:endParaRPr lang="en-US" dirty="0"/>
          </a:p>
          <a:p>
            <a:endParaRPr lang="en-US" dirty="0"/>
          </a:p>
        </p:txBody>
      </p:sp>
      <p:sp>
        <p:nvSpPr>
          <p:cNvPr id="15" name="Text Placeholder 14"/>
          <p:cNvSpPr>
            <a:spLocks noGrp="1"/>
          </p:cNvSpPr>
          <p:nvPr>
            <p:ph type="body" sz="quarter" idx="18"/>
          </p:nvPr>
        </p:nvSpPr>
        <p:spPr/>
        <p:txBody>
          <a:bodyPr/>
          <a:lstStyle/>
          <a:p>
            <a:r>
              <a:rPr lang="en-US" dirty="0"/>
              <a:t>A short text that gives a brief biography of the person shown above. A short text that gives a brief biography of the person shown above.</a:t>
            </a:r>
          </a:p>
          <a:p>
            <a:endParaRPr lang="en-US" dirty="0"/>
          </a:p>
          <a:p>
            <a:endParaRPr lang="en-US" dirty="0"/>
          </a:p>
          <a:p>
            <a:endParaRPr lang="en-US" dirty="0"/>
          </a:p>
        </p:txBody>
      </p:sp>
      <p:sp>
        <p:nvSpPr>
          <p:cNvPr id="11" name="Text Placeholder 10"/>
          <p:cNvSpPr>
            <a:spLocks noGrp="1"/>
          </p:cNvSpPr>
          <p:nvPr>
            <p:ph type="body" sz="quarter" idx="10"/>
          </p:nvPr>
        </p:nvSpPr>
        <p:spPr/>
        <p:txBody>
          <a:bodyPr/>
          <a:lstStyle/>
          <a:p>
            <a:r>
              <a:rPr lang="en-US" dirty="0"/>
              <a:t>CEO</a:t>
            </a:r>
          </a:p>
        </p:txBody>
      </p:sp>
      <p:sp>
        <p:nvSpPr>
          <p:cNvPr id="20" name="Text Placeholder 19"/>
          <p:cNvSpPr>
            <a:spLocks noGrp="1"/>
          </p:cNvSpPr>
          <p:nvPr>
            <p:ph type="body" sz="quarter" idx="26"/>
          </p:nvPr>
        </p:nvSpPr>
        <p:spPr/>
        <p:txBody>
          <a:bodyPr/>
          <a:lstStyle/>
          <a:p>
            <a:r>
              <a:rPr lang="en-US" dirty="0"/>
              <a:t>CFO</a:t>
            </a:r>
          </a:p>
        </p:txBody>
      </p:sp>
      <p:sp>
        <p:nvSpPr>
          <p:cNvPr id="21" name="Text Placeholder 20"/>
          <p:cNvSpPr>
            <a:spLocks noGrp="1"/>
          </p:cNvSpPr>
          <p:nvPr>
            <p:ph type="body" sz="quarter" idx="27"/>
          </p:nvPr>
        </p:nvSpPr>
        <p:spPr/>
        <p:txBody>
          <a:bodyPr/>
          <a:lstStyle/>
          <a:p>
            <a:r>
              <a:rPr lang="en-US" dirty="0"/>
              <a:t>COO</a:t>
            </a:r>
          </a:p>
        </p:txBody>
      </p:sp>
      <p:sp>
        <p:nvSpPr>
          <p:cNvPr id="22" name="Text Placeholder 21"/>
          <p:cNvSpPr>
            <a:spLocks noGrp="1"/>
          </p:cNvSpPr>
          <p:nvPr>
            <p:ph type="body" sz="quarter" idx="28"/>
          </p:nvPr>
        </p:nvSpPr>
        <p:spPr/>
        <p:txBody>
          <a:bodyPr/>
          <a:lstStyle/>
          <a:p>
            <a:r>
              <a:rPr lang="en-US" dirty="0"/>
              <a:t>CTO</a:t>
            </a:r>
          </a:p>
        </p:txBody>
      </p:sp>
      <p:sp>
        <p:nvSpPr>
          <p:cNvPr id="2" name="Text Placeholder 1"/>
          <p:cNvSpPr>
            <a:spLocks noGrp="1"/>
          </p:cNvSpPr>
          <p:nvPr>
            <p:ph type="body" sz="quarter" idx="29"/>
          </p:nvPr>
        </p:nvSpPr>
        <p:spPr/>
        <p:txBody>
          <a:bodyPr/>
          <a:lstStyle/>
          <a:p>
            <a:r>
              <a:rPr lang="en-US" dirty="0"/>
              <a:t>JANE DONALDS</a:t>
            </a:r>
          </a:p>
        </p:txBody>
      </p:sp>
      <p:sp>
        <p:nvSpPr>
          <p:cNvPr id="3" name="Text Placeholder 2"/>
          <p:cNvSpPr>
            <a:spLocks noGrp="1"/>
          </p:cNvSpPr>
          <p:nvPr>
            <p:ph type="body" sz="quarter" idx="30"/>
          </p:nvPr>
        </p:nvSpPr>
        <p:spPr/>
        <p:txBody>
          <a:bodyPr/>
          <a:lstStyle/>
          <a:p>
            <a:r>
              <a:rPr lang="en-US" dirty="0"/>
              <a:t>CAL BRADSHAW</a:t>
            </a:r>
          </a:p>
        </p:txBody>
      </p:sp>
      <p:sp>
        <p:nvSpPr>
          <p:cNvPr id="4" name="Text Placeholder 3"/>
          <p:cNvSpPr>
            <a:spLocks noGrp="1"/>
          </p:cNvSpPr>
          <p:nvPr>
            <p:ph type="body" sz="quarter" idx="31"/>
          </p:nvPr>
        </p:nvSpPr>
        <p:spPr/>
        <p:txBody>
          <a:bodyPr/>
          <a:lstStyle/>
          <a:p>
            <a:r>
              <a:rPr lang="en-US" dirty="0"/>
              <a:t>ANGELA STARK</a:t>
            </a:r>
          </a:p>
        </p:txBody>
      </p:sp>
      <p:sp>
        <p:nvSpPr>
          <p:cNvPr id="6" name="Text Placeholder 5"/>
          <p:cNvSpPr>
            <a:spLocks noGrp="1"/>
          </p:cNvSpPr>
          <p:nvPr>
            <p:ph type="body" sz="quarter" idx="32"/>
          </p:nvPr>
        </p:nvSpPr>
        <p:spPr/>
        <p:txBody>
          <a:bodyPr/>
          <a:lstStyle/>
          <a:p>
            <a:r>
              <a:rPr lang="en-US" dirty="0"/>
              <a:t>CARRIE SHAW</a:t>
            </a:r>
          </a:p>
        </p:txBody>
      </p:sp>
      <p:sp>
        <p:nvSpPr>
          <p:cNvPr id="5" name="Title 4"/>
          <p:cNvSpPr>
            <a:spLocks noGrp="1"/>
          </p:cNvSpPr>
          <p:nvPr>
            <p:ph type="title"/>
          </p:nvPr>
        </p:nvSpPr>
        <p:spPr/>
        <p:txBody>
          <a:bodyPr/>
          <a:lstStyle/>
          <a:p>
            <a:r>
              <a:rPr lang="en-US" dirty="0"/>
              <a:t>our founders</a:t>
            </a:r>
          </a:p>
        </p:txBody>
      </p:sp>
      <p:sp>
        <p:nvSpPr>
          <p:cNvPr id="8" name="Slide Number Placeholder 7"/>
          <p:cNvSpPr>
            <a:spLocks noGrp="1"/>
          </p:cNvSpPr>
          <p:nvPr>
            <p:ph type="sldNum" sz="quarter" idx="4"/>
          </p:nvPr>
        </p:nvSpPr>
        <p:spPr/>
        <p:txBody>
          <a:bodyPr/>
          <a:lstStyle/>
          <a:p>
            <a:fld id="{8E1C36C4-E9D3-A641-AE45-47024B03D7E5}" type="slidenum">
              <a:rPr lang="en-US" smtClean="0"/>
              <a:t>4</a:t>
            </a:fld>
            <a:endParaRPr lang="en-US" dirty="0"/>
          </a:p>
        </p:txBody>
      </p:sp>
      <p:pic>
        <p:nvPicPr>
          <p:cNvPr id="17" name="图片占位符 16"/>
          <p:cNvPicPr>
            <a:picLocks noGrp="1" noChangeAspect="1"/>
          </p:cNvPicPr>
          <p:nvPr>
            <p:ph type="pic" sz="quarter" idx="20"/>
          </p:nvPr>
        </p:nvPicPr>
        <p:blipFill>
          <a:blip r:embed="rId2">
            <a:extLst>
              <a:ext uri="{28A0092B-C50C-407E-A947-70E740481C1C}">
                <a14:useLocalDpi xmlns:a14="http://schemas.microsoft.com/office/drawing/2010/main" val="0"/>
              </a:ext>
            </a:extLst>
          </a:blip>
          <a:srcRect t="11804" b="11804"/>
          <a:stretch>
            <a:fillRect/>
          </a:stretch>
        </p:blipFill>
        <p:spPr/>
      </p:pic>
      <p:pic>
        <p:nvPicPr>
          <p:cNvPr id="18" name="图片占位符 17"/>
          <p:cNvPicPr>
            <a:picLocks noGrp="1" noChangeAspect="1"/>
          </p:cNvPicPr>
          <p:nvPr>
            <p:ph type="pic" sz="quarter" idx="35"/>
          </p:nvPr>
        </p:nvPicPr>
        <p:blipFill>
          <a:blip r:embed="rId3">
            <a:extLst>
              <a:ext uri="{28A0092B-C50C-407E-A947-70E740481C1C}">
                <a14:useLocalDpi xmlns:a14="http://schemas.microsoft.com/office/drawing/2010/main" val="0"/>
              </a:ext>
            </a:extLst>
          </a:blip>
          <a:srcRect l="1362" r="1362"/>
          <a:stretch>
            <a:fillRect/>
          </a:stretch>
        </p:blipFill>
        <p:spPr/>
      </p:pic>
      <p:pic>
        <p:nvPicPr>
          <p:cNvPr id="19" name="图片占位符 18"/>
          <p:cNvPicPr>
            <a:picLocks noGrp="1" noChangeAspect="1"/>
          </p:cNvPicPr>
          <p:nvPr>
            <p:ph type="pic" sz="quarter" idx="34"/>
          </p:nvPr>
        </p:nvPicPr>
        <p:blipFill>
          <a:blip r:embed="rId4">
            <a:extLst>
              <a:ext uri="{28A0092B-C50C-407E-A947-70E740481C1C}">
                <a14:useLocalDpi xmlns:a14="http://schemas.microsoft.com/office/drawing/2010/main" val="0"/>
              </a:ext>
            </a:extLst>
          </a:blip>
          <a:srcRect l="1953" r="1953"/>
          <a:stretch>
            <a:fillRect/>
          </a:stretch>
        </p:blipFill>
        <p:spPr/>
      </p:pic>
      <p:pic>
        <p:nvPicPr>
          <p:cNvPr id="23" name="图片占位符 22"/>
          <p:cNvPicPr>
            <a:picLocks noGrp="1" noChangeAspect="1"/>
          </p:cNvPicPr>
          <p:nvPr>
            <p:ph type="pic" sz="quarter" idx="33"/>
          </p:nvPr>
        </p:nvPicPr>
        <p:blipFill>
          <a:blip r:embed="rId5">
            <a:extLst>
              <a:ext uri="{28A0092B-C50C-407E-A947-70E740481C1C}">
                <a14:useLocalDpi xmlns:a14="http://schemas.microsoft.com/office/drawing/2010/main" val="0"/>
              </a:ext>
            </a:extLst>
          </a:blip>
          <a:srcRect t="419" b="419"/>
          <a:stretch>
            <a:fillRect/>
          </a:stretch>
        </p:blipFill>
        <p:spPr/>
      </p:pic>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6"/>
          </p:nvPr>
        </p:nvSpPr>
        <p:spPr/>
        <p:txBody>
          <a:bodyPr/>
          <a:lstStyle/>
          <a:p>
            <a:r>
              <a:rPr lang="en-US" dirty="0"/>
              <a:t>OUR TOOLS</a:t>
            </a:r>
          </a:p>
        </p:txBody>
      </p:sp>
      <p:sp>
        <p:nvSpPr>
          <p:cNvPr id="12" name="Text Placeholder 11"/>
          <p:cNvSpPr>
            <a:spLocks noGrp="1"/>
          </p:cNvSpPr>
          <p:nvPr>
            <p:ph type="body" sz="quarter" idx="27"/>
          </p:nvPr>
        </p:nvSpPr>
        <p:spPr/>
        <p:txBody>
          <a:bodyPr/>
          <a:lstStyle/>
          <a:p>
            <a:r>
              <a:rPr lang="en-US" dirty="0"/>
              <a:t>Add some text here to describe the information and data presented here. </a:t>
            </a:r>
          </a:p>
          <a:p>
            <a:endParaRPr lang="en-US" dirty="0"/>
          </a:p>
        </p:txBody>
      </p:sp>
      <p:sp>
        <p:nvSpPr>
          <p:cNvPr id="5" name="Text Placeholder 4"/>
          <p:cNvSpPr>
            <a:spLocks noGrp="1"/>
          </p:cNvSpPr>
          <p:nvPr>
            <p:ph type="body" sz="quarter" idx="29"/>
          </p:nvPr>
        </p:nvSpPr>
        <p:spPr>
          <a:prstGeom prst="rect">
            <a:avLst/>
          </a:prstGeom>
        </p:spPr>
        <p:txBody>
          <a:bodyPr/>
          <a:lstStyle/>
          <a:p>
            <a:r>
              <a:rPr lang="en-US" dirty="0"/>
              <a:t>OUR SYSTEM</a:t>
            </a:r>
          </a:p>
        </p:txBody>
      </p:sp>
      <p:sp>
        <p:nvSpPr>
          <p:cNvPr id="6" name="Text Placeholder 5"/>
          <p:cNvSpPr>
            <a:spLocks noGrp="1"/>
          </p:cNvSpPr>
          <p:nvPr>
            <p:ph type="body" sz="quarter" idx="30"/>
          </p:nvPr>
        </p:nvSpPr>
        <p:spPr>
          <a:prstGeom prst="rect">
            <a:avLst/>
          </a:prstGeom>
        </p:spPr>
        <p:txBody>
          <a:bodyPr/>
          <a:lstStyle/>
          <a:p>
            <a:r>
              <a:rPr lang="en-US" dirty="0"/>
              <a:t>Add some text here to describe the information and data presented here. </a:t>
            </a:r>
          </a:p>
          <a:p>
            <a:endParaRPr lang="en-US" dirty="0"/>
          </a:p>
        </p:txBody>
      </p:sp>
      <p:sp>
        <p:nvSpPr>
          <p:cNvPr id="16" name="Text Placeholder 15"/>
          <p:cNvSpPr>
            <a:spLocks noGrp="1"/>
          </p:cNvSpPr>
          <p:nvPr>
            <p:ph type="body" sz="quarter" idx="32"/>
          </p:nvPr>
        </p:nvSpPr>
        <p:spPr/>
        <p:txBody>
          <a:bodyPr/>
          <a:lstStyle/>
          <a:p>
            <a:r>
              <a:rPr lang="en-US" dirty="0"/>
              <a:t>OUR TEAMS</a:t>
            </a:r>
          </a:p>
        </p:txBody>
      </p:sp>
      <p:sp>
        <p:nvSpPr>
          <p:cNvPr id="17" name="Text Placeholder 16"/>
          <p:cNvSpPr>
            <a:spLocks noGrp="1"/>
          </p:cNvSpPr>
          <p:nvPr>
            <p:ph type="body" sz="quarter" idx="33"/>
          </p:nvPr>
        </p:nvSpPr>
        <p:spPr/>
        <p:txBody>
          <a:bodyPr/>
          <a:lstStyle/>
          <a:p>
            <a:r>
              <a:rPr lang="en-US" dirty="0"/>
              <a:t>Add some text here to describe the information and data presented here. </a:t>
            </a:r>
          </a:p>
          <a:p>
            <a:endParaRPr lang="en-US" dirty="0"/>
          </a:p>
        </p:txBody>
      </p:sp>
      <p:sp>
        <p:nvSpPr>
          <p:cNvPr id="14" name="Title 13"/>
          <p:cNvSpPr>
            <a:spLocks noGrp="1"/>
          </p:cNvSpPr>
          <p:nvPr>
            <p:ph type="title"/>
          </p:nvPr>
        </p:nvSpPr>
        <p:spPr/>
        <p:txBody>
          <a:bodyPr/>
          <a:lstStyle/>
          <a:p>
            <a:r>
              <a:rPr lang="en-US" dirty="0"/>
              <a:t>a winning combination</a:t>
            </a:r>
          </a:p>
        </p:txBody>
      </p:sp>
      <p:sp>
        <p:nvSpPr>
          <p:cNvPr id="8" name="Text Placeholder 7"/>
          <p:cNvSpPr>
            <a:spLocks noGrp="1"/>
          </p:cNvSpPr>
          <p:nvPr>
            <p:ph type="body" sz="quarter" idx="35"/>
          </p:nvPr>
        </p:nvSpPr>
        <p:spPr/>
        <p:txBody>
          <a:bodyPr/>
          <a:lstStyle/>
          <a:p>
            <a:r>
              <a:rPr lang="en-US" dirty="0"/>
              <a:t>AWARD WINNING service</a:t>
            </a:r>
          </a:p>
        </p:txBody>
      </p:sp>
      <p:sp>
        <p:nvSpPr>
          <p:cNvPr id="7" name="Text Placeholder 6"/>
          <p:cNvSpPr>
            <a:spLocks noGrp="1"/>
          </p:cNvSpPr>
          <p:nvPr>
            <p:ph type="body" sz="quarter" idx="34"/>
          </p:nvPr>
        </p:nvSpPr>
        <p:spPr/>
        <p:txBody>
          <a:bodyPr/>
          <a:lstStyle/>
          <a:p>
            <a:r>
              <a:rPr lang="en-US" dirty="0"/>
              <a:t>OUR PROCESS</a:t>
            </a:r>
          </a:p>
        </p:txBody>
      </p:sp>
      <p:sp>
        <p:nvSpPr>
          <p:cNvPr id="13" name="Text Placeholder 12"/>
          <p:cNvSpPr>
            <a:spLocks noGrp="1"/>
          </p:cNvSpPr>
          <p:nvPr>
            <p:ph type="body" sz="quarter" idx="28"/>
          </p:nvPr>
        </p:nvSpPr>
        <p:spPr/>
        <p:txBody>
          <a:bodyPr/>
          <a:lstStyle/>
          <a:p>
            <a:r>
              <a:rPr lang="en-US" dirty="0"/>
              <a:t>OUR SECRET WEAPON</a:t>
            </a:r>
          </a:p>
        </p:txBody>
      </p:sp>
      <p:sp>
        <p:nvSpPr>
          <p:cNvPr id="4" name="Slide Number Placeholder 3"/>
          <p:cNvSpPr>
            <a:spLocks noGrp="1"/>
          </p:cNvSpPr>
          <p:nvPr>
            <p:ph type="sldNum" sz="quarter" idx="4"/>
          </p:nvPr>
        </p:nvSpPr>
        <p:spPr/>
        <p:txBody>
          <a:bodyPr/>
          <a:lstStyle/>
          <a:p>
            <a:fld id="{8E1C36C4-E9D3-A641-AE45-47024B03D7E5}" type="slidenum">
              <a:rPr lang="en-US" smtClean="0"/>
              <a:t>5</a:t>
            </a:fld>
            <a:endParaRPr lang="en-US" dirty="0"/>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6"/>
          </p:nvPr>
        </p:nvSpPr>
        <p:spPr/>
        <p:txBody>
          <a:bodyPr/>
          <a:lstStyle/>
          <a:p>
            <a:r>
              <a:rPr lang="en-US" dirty="0"/>
              <a:t>FEATURE No. 1</a:t>
            </a:r>
          </a:p>
        </p:txBody>
      </p:sp>
      <p:sp>
        <p:nvSpPr>
          <p:cNvPr id="6" name="Text Placeholder 5"/>
          <p:cNvSpPr>
            <a:spLocks noGrp="1"/>
          </p:cNvSpPr>
          <p:nvPr>
            <p:ph type="body" sz="quarter" idx="27"/>
          </p:nvPr>
        </p:nvSpPr>
        <p:spPr/>
        <p:txBody>
          <a:bodyPr/>
          <a:lstStyle/>
          <a:p>
            <a:r>
              <a:rPr lang="en-US" dirty="0"/>
              <a:t>Keep it short and say what you need to say right here without too much fanfare.</a:t>
            </a:r>
          </a:p>
          <a:p>
            <a:endParaRPr lang="en-US" dirty="0"/>
          </a:p>
          <a:p>
            <a:endParaRPr lang="en-US" dirty="0"/>
          </a:p>
        </p:txBody>
      </p:sp>
      <p:sp>
        <p:nvSpPr>
          <p:cNvPr id="26" name="Text Placeholder 25"/>
          <p:cNvSpPr>
            <a:spLocks noGrp="1"/>
          </p:cNvSpPr>
          <p:nvPr>
            <p:ph type="body" sz="quarter" idx="29"/>
          </p:nvPr>
        </p:nvSpPr>
        <p:spPr>
          <a:prstGeom prst="rect">
            <a:avLst/>
          </a:prstGeom>
        </p:spPr>
        <p:txBody>
          <a:bodyPr/>
          <a:lstStyle/>
          <a:p>
            <a:r>
              <a:rPr lang="en-US" dirty="0"/>
              <a:t>FEATURE No. 2</a:t>
            </a:r>
          </a:p>
        </p:txBody>
      </p:sp>
      <p:sp>
        <p:nvSpPr>
          <p:cNvPr id="8" name="Text Placeholder 7"/>
          <p:cNvSpPr>
            <a:spLocks noGrp="1"/>
          </p:cNvSpPr>
          <p:nvPr>
            <p:ph type="body" sz="quarter" idx="30"/>
          </p:nvPr>
        </p:nvSpPr>
        <p:spPr/>
        <p:txBody>
          <a:bodyPr/>
          <a:lstStyle/>
          <a:p>
            <a:r>
              <a:rPr lang="en-US" dirty="0"/>
              <a:t>Keep it short and say what you need to say right here without too much fanfare.</a:t>
            </a:r>
          </a:p>
        </p:txBody>
      </p:sp>
      <p:sp>
        <p:nvSpPr>
          <p:cNvPr id="7" name="Text Placeholder 6"/>
          <p:cNvSpPr>
            <a:spLocks noGrp="1"/>
          </p:cNvSpPr>
          <p:nvPr>
            <p:ph type="body" sz="quarter" idx="32"/>
          </p:nvPr>
        </p:nvSpPr>
        <p:spPr/>
        <p:txBody>
          <a:bodyPr/>
          <a:lstStyle/>
          <a:p>
            <a:r>
              <a:rPr lang="en-US" dirty="0"/>
              <a:t>FEATURE No. 4</a:t>
            </a:r>
          </a:p>
        </p:txBody>
      </p:sp>
      <p:sp>
        <p:nvSpPr>
          <p:cNvPr id="11" name="Text Placeholder 10"/>
          <p:cNvSpPr>
            <a:spLocks noGrp="1"/>
          </p:cNvSpPr>
          <p:nvPr>
            <p:ph type="body" sz="quarter" idx="33"/>
          </p:nvPr>
        </p:nvSpPr>
        <p:spPr/>
        <p:txBody>
          <a:bodyPr/>
          <a:lstStyle/>
          <a:p>
            <a:r>
              <a:rPr lang="en-US" dirty="0"/>
              <a:t>Keep it short and say what you need to say right here without too much fanfare.</a:t>
            </a:r>
          </a:p>
        </p:txBody>
      </p:sp>
      <p:sp>
        <p:nvSpPr>
          <p:cNvPr id="12" name="Text Placeholder 11"/>
          <p:cNvSpPr>
            <a:spLocks noGrp="1"/>
          </p:cNvSpPr>
          <p:nvPr>
            <p:ph type="body" sz="quarter" idx="35"/>
          </p:nvPr>
        </p:nvSpPr>
        <p:spPr/>
        <p:txBody>
          <a:bodyPr/>
          <a:lstStyle/>
          <a:p>
            <a:r>
              <a:rPr lang="en-US" dirty="0"/>
              <a:t>FEATURE No. 3</a:t>
            </a:r>
          </a:p>
        </p:txBody>
      </p:sp>
      <p:sp>
        <p:nvSpPr>
          <p:cNvPr id="13" name="Text Placeholder 12"/>
          <p:cNvSpPr>
            <a:spLocks noGrp="1"/>
          </p:cNvSpPr>
          <p:nvPr>
            <p:ph type="body" sz="quarter" idx="36"/>
          </p:nvPr>
        </p:nvSpPr>
        <p:spPr/>
        <p:txBody>
          <a:bodyPr/>
          <a:lstStyle/>
          <a:p>
            <a:r>
              <a:rPr lang="en-US" dirty="0"/>
              <a:t>Keep it short and say what you need to say right here without too much fanfare.</a:t>
            </a:r>
          </a:p>
        </p:txBody>
      </p:sp>
      <p:sp>
        <p:nvSpPr>
          <p:cNvPr id="3" name="Title 2"/>
          <p:cNvSpPr>
            <a:spLocks noGrp="1"/>
          </p:cNvSpPr>
          <p:nvPr>
            <p:ph type="title"/>
          </p:nvPr>
        </p:nvSpPr>
        <p:spPr/>
        <p:txBody>
          <a:bodyPr/>
          <a:lstStyle/>
          <a:p>
            <a:r>
              <a:rPr lang="en-US" dirty="0"/>
              <a:t>stellar features we’re proud to offer</a:t>
            </a:r>
          </a:p>
        </p:txBody>
      </p:sp>
      <p:sp>
        <p:nvSpPr>
          <p:cNvPr id="4" name="Slide Number Placeholder 3"/>
          <p:cNvSpPr>
            <a:spLocks noGrp="1"/>
          </p:cNvSpPr>
          <p:nvPr>
            <p:ph type="sldNum" sz="quarter" idx="4"/>
          </p:nvPr>
        </p:nvSpPr>
        <p:spPr/>
        <p:txBody>
          <a:bodyPr/>
          <a:lstStyle/>
          <a:p>
            <a:fld id="{8E1C36C4-E9D3-A641-AE45-47024B03D7E5}" type="slidenum">
              <a:rPr lang="en-US" smtClean="0"/>
              <a:t>6</a:t>
            </a:fld>
            <a:endParaRPr lang="en-US" dirty="0"/>
          </a:p>
        </p:txBody>
      </p:sp>
      <p:sp>
        <p:nvSpPr>
          <p:cNvPr id="23" name="Text Placeholder 22"/>
          <p:cNvSpPr>
            <a:spLocks noGrp="1"/>
          </p:cNvSpPr>
          <p:nvPr>
            <p:ph type="body" sz="quarter" idx="19"/>
          </p:nvPr>
        </p:nvSpPr>
        <p:spPr>
          <a:xfrm>
            <a:off x="2110880" y="4265712"/>
            <a:ext cx="2952328" cy="2011462"/>
          </a:xfrm>
          <a:prstGeom prst="rect">
            <a:avLst/>
          </a:prstGeom>
        </p:spPr>
        <p:txBody>
          <a:bodyPr/>
          <a:lstStyle/>
          <a:p>
            <a:r>
              <a:rPr lang="en-US" dirty="0"/>
              <a:t>unlimited widgets</a:t>
            </a:r>
          </a:p>
        </p:txBody>
      </p:sp>
      <p:sp>
        <p:nvSpPr>
          <p:cNvPr id="10" name="Text Placeholder 9"/>
          <p:cNvSpPr>
            <a:spLocks noGrp="1"/>
          </p:cNvSpPr>
          <p:nvPr>
            <p:ph type="body" sz="quarter" idx="37"/>
          </p:nvPr>
        </p:nvSpPr>
        <p:spPr/>
        <p:txBody>
          <a:bodyPr/>
          <a:lstStyle/>
          <a:p>
            <a:r>
              <a:rPr lang="en-US" dirty="0"/>
              <a:t>fresh code</a:t>
            </a:r>
          </a:p>
        </p:txBody>
      </p:sp>
      <p:sp>
        <p:nvSpPr>
          <p:cNvPr id="9" name="Text Placeholder 8"/>
          <p:cNvSpPr>
            <a:spLocks noGrp="1"/>
          </p:cNvSpPr>
          <p:nvPr>
            <p:ph type="body" sz="quarter" idx="38"/>
          </p:nvPr>
        </p:nvSpPr>
        <p:spPr/>
        <p:txBody>
          <a:bodyPr/>
          <a:lstStyle/>
          <a:p>
            <a:r>
              <a:rPr lang="en-US" dirty="0"/>
              <a:t>in-store apps</a:t>
            </a:r>
          </a:p>
        </p:txBody>
      </p:sp>
      <p:sp>
        <p:nvSpPr>
          <p:cNvPr id="22" name="Text Placeholder 21"/>
          <p:cNvSpPr>
            <a:spLocks noGrp="1"/>
          </p:cNvSpPr>
          <p:nvPr>
            <p:ph type="body" sz="quarter" idx="39"/>
          </p:nvPr>
        </p:nvSpPr>
        <p:spPr>
          <a:prstGeom prst="rect">
            <a:avLst/>
          </a:prstGeom>
        </p:spPr>
        <p:txBody>
          <a:bodyPr/>
          <a:lstStyle/>
          <a:p>
            <a:r>
              <a:rPr lang="en-US" dirty="0"/>
              <a:t>social buttons</a:t>
            </a:r>
          </a:p>
        </p:txBody>
      </p:sp>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a single thought or sentence</a:t>
            </a:r>
          </a:p>
        </p:txBody>
      </p:sp>
      <p:sp>
        <p:nvSpPr>
          <p:cNvPr id="5" name="Slide Number Placeholder 4"/>
          <p:cNvSpPr>
            <a:spLocks noGrp="1"/>
          </p:cNvSpPr>
          <p:nvPr>
            <p:ph type="sldNum" sz="quarter" idx="4"/>
          </p:nvPr>
        </p:nvSpPr>
        <p:spPr>
          <a:xfrm>
            <a:off x="23569264" y="13218751"/>
            <a:ext cx="531640" cy="335993"/>
          </a:xfrm>
        </p:spPr>
        <p:txBody>
          <a:bodyPr/>
          <a:lstStyle/>
          <a:p>
            <a:fld id="{8E1C36C4-E9D3-A641-AE45-47024B03D7E5}" type="slidenum">
              <a:rPr lang="en-US" smtClean="0"/>
              <a:t>7</a:t>
            </a:fld>
            <a:endParaRPr 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4928" y="8370168"/>
            <a:ext cx="2376495" cy="4094881"/>
          </a:xfrm>
          <a:prstGeom prst="rect">
            <a:avLst/>
          </a:prstGeom>
        </p:spPr>
      </p:pic>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t="20" b="20"/>
          <a:stretch>
            <a:fillRect/>
          </a:stretch>
        </p:blipFill>
        <p:spPr/>
      </p:pic>
      <p:pic>
        <p:nvPicPr>
          <p:cNvPr id="6" name="图片占位符 5"/>
          <p:cNvPicPr>
            <a:picLocks noGrp="1" noChangeAspect="1"/>
          </p:cNvPicPr>
          <p:nvPr>
            <p:ph type="pic" sz="quarter" idx="23"/>
          </p:nvPr>
        </p:nvPicPr>
        <p:blipFill>
          <a:blip r:embed="rId3">
            <a:extLst>
              <a:ext uri="{28A0092B-C50C-407E-A947-70E740481C1C}">
                <a14:useLocalDpi xmlns:a14="http://schemas.microsoft.com/office/drawing/2010/main" val="0"/>
              </a:ext>
            </a:extLst>
          </a:blip>
          <a:srcRect t="20" b="20"/>
          <a:stretch>
            <a:fillRect/>
          </a:stretch>
        </p:blipFill>
        <p:spPr/>
      </p:pic>
      <p:pic>
        <p:nvPicPr>
          <p:cNvPr id="17" name="图片占位符 16"/>
          <p:cNvPicPr>
            <a:picLocks noGrp="1" noChangeAspect="1"/>
          </p:cNvPicPr>
          <p:nvPr>
            <p:ph type="pic" sz="quarter" idx="24"/>
          </p:nvPr>
        </p:nvPicPr>
        <p:blipFill>
          <a:blip r:embed="rId4">
            <a:extLst>
              <a:ext uri="{28A0092B-C50C-407E-A947-70E740481C1C}">
                <a14:useLocalDpi xmlns:a14="http://schemas.microsoft.com/office/drawing/2010/main" val="0"/>
              </a:ext>
            </a:extLst>
          </a:blip>
          <a:srcRect l="1327" r="1327"/>
          <a:stretch>
            <a:fillRect/>
          </a:stretch>
        </p:blipFill>
        <p:spPr/>
      </p:pic>
      <p:pic>
        <p:nvPicPr>
          <p:cNvPr id="19" name="图片占位符 18"/>
          <p:cNvPicPr>
            <a:picLocks noGrp="1" noChangeAspect="1"/>
          </p:cNvPicPr>
          <p:nvPr>
            <p:ph type="pic" sz="quarter" idx="25"/>
          </p:nvPr>
        </p:nvPicPr>
        <p:blipFill>
          <a:blip r:embed="rId5">
            <a:extLst>
              <a:ext uri="{28A0092B-C50C-407E-A947-70E740481C1C}">
                <a14:useLocalDpi xmlns:a14="http://schemas.microsoft.com/office/drawing/2010/main" val="0"/>
              </a:ext>
            </a:extLst>
          </a:blip>
          <a:srcRect t="5243" b="5243"/>
          <a:stretch>
            <a:fillRect/>
          </a:stretch>
        </p:blipFill>
        <p:spPr/>
      </p:pic>
      <p:sp>
        <p:nvSpPr>
          <p:cNvPr id="12" name="Text Placeholder 11"/>
          <p:cNvSpPr>
            <a:spLocks noGrp="1"/>
          </p:cNvSpPr>
          <p:nvPr>
            <p:ph type="body" sz="quarter" idx="12"/>
          </p:nvPr>
        </p:nvSpPr>
        <p:spPr/>
        <p:txBody>
          <a:bodyPr/>
          <a:lstStyle/>
          <a:p>
            <a:r>
              <a:rPr lang="en-US" dirty="0"/>
              <a:t>A short text that gives a brief biography of the person shown above. A short text that gives a brief biography of the person shown above.</a:t>
            </a:r>
          </a:p>
          <a:p>
            <a:endParaRPr lang="en-US" dirty="0"/>
          </a:p>
          <a:p>
            <a:endParaRPr lang="en-US" dirty="0"/>
          </a:p>
        </p:txBody>
      </p:sp>
      <p:sp>
        <p:nvSpPr>
          <p:cNvPr id="13" name="Text Placeholder 12"/>
          <p:cNvSpPr>
            <a:spLocks noGrp="1"/>
          </p:cNvSpPr>
          <p:nvPr>
            <p:ph type="body" sz="quarter" idx="14"/>
          </p:nvPr>
        </p:nvSpPr>
        <p:spPr/>
        <p:txBody>
          <a:bodyPr/>
          <a:lstStyle/>
          <a:p>
            <a:r>
              <a:rPr lang="en-US" dirty="0"/>
              <a:t>A short text that gives a brief biography of the person shown above. A short text that gives a brief biography of the person shown above.</a:t>
            </a:r>
          </a:p>
          <a:p>
            <a:endParaRPr lang="en-US" dirty="0"/>
          </a:p>
          <a:p>
            <a:endParaRPr lang="en-US" dirty="0"/>
          </a:p>
          <a:p>
            <a:endParaRPr lang="en-US" dirty="0"/>
          </a:p>
        </p:txBody>
      </p:sp>
      <p:sp>
        <p:nvSpPr>
          <p:cNvPr id="14" name="Text Placeholder 13"/>
          <p:cNvSpPr>
            <a:spLocks noGrp="1"/>
          </p:cNvSpPr>
          <p:nvPr>
            <p:ph type="body" sz="quarter" idx="16"/>
          </p:nvPr>
        </p:nvSpPr>
        <p:spPr/>
        <p:txBody>
          <a:bodyPr/>
          <a:lstStyle/>
          <a:p>
            <a:r>
              <a:rPr lang="en-US" dirty="0"/>
              <a:t>A short text that gives a brief biography of the person shown above. A short text that gives a brief biography of the person shown above.</a:t>
            </a:r>
          </a:p>
          <a:p>
            <a:endParaRPr lang="en-US" dirty="0"/>
          </a:p>
          <a:p>
            <a:endParaRPr lang="en-US" dirty="0"/>
          </a:p>
          <a:p>
            <a:endParaRPr lang="en-US" dirty="0"/>
          </a:p>
        </p:txBody>
      </p:sp>
      <p:sp>
        <p:nvSpPr>
          <p:cNvPr id="15" name="Text Placeholder 14"/>
          <p:cNvSpPr>
            <a:spLocks noGrp="1"/>
          </p:cNvSpPr>
          <p:nvPr>
            <p:ph type="body" sz="quarter" idx="18"/>
          </p:nvPr>
        </p:nvSpPr>
        <p:spPr/>
        <p:txBody>
          <a:bodyPr/>
          <a:lstStyle/>
          <a:p>
            <a:r>
              <a:rPr lang="en-US" dirty="0"/>
              <a:t>A short text that gives a brief biography of the person shown above. A short text that gives a brief biography of the person shown above.</a:t>
            </a:r>
          </a:p>
          <a:p>
            <a:endParaRPr lang="en-US" dirty="0"/>
          </a:p>
          <a:p>
            <a:endParaRPr lang="en-US" dirty="0"/>
          </a:p>
          <a:p>
            <a:endParaRPr lang="en-US" dirty="0"/>
          </a:p>
        </p:txBody>
      </p:sp>
      <p:sp>
        <p:nvSpPr>
          <p:cNvPr id="11" name="Text Placeholder 10"/>
          <p:cNvSpPr>
            <a:spLocks noGrp="1"/>
          </p:cNvSpPr>
          <p:nvPr>
            <p:ph type="body" sz="quarter" idx="10"/>
          </p:nvPr>
        </p:nvSpPr>
        <p:spPr/>
        <p:txBody>
          <a:bodyPr anchor="b"/>
          <a:lstStyle/>
          <a:p>
            <a:r>
              <a:rPr lang="en-US" dirty="0"/>
              <a:t>Sales Director</a:t>
            </a:r>
          </a:p>
        </p:txBody>
      </p:sp>
      <p:sp>
        <p:nvSpPr>
          <p:cNvPr id="20" name="Text Placeholder 19"/>
          <p:cNvSpPr>
            <a:spLocks noGrp="1"/>
          </p:cNvSpPr>
          <p:nvPr>
            <p:ph type="body" sz="quarter" idx="26"/>
          </p:nvPr>
        </p:nvSpPr>
        <p:spPr/>
        <p:txBody>
          <a:bodyPr anchor="b"/>
          <a:lstStyle/>
          <a:p>
            <a:r>
              <a:rPr lang="en-US" dirty="0"/>
              <a:t>Marketing Director</a:t>
            </a:r>
          </a:p>
        </p:txBody>
      </p:sp>
      <p:sp>
        <p:nvSpPr>
          <p:cNvPr id="21" name="Text Placeholder 20"/>
          <p:cNvSpPr>
            <a:spLocks noGrp="1"/>
          </p:cNvSpPr>
          <p:nvPr>
            <p:ph type="body" sz="quarter" idx="27"/>
          </p:nvPr>
        </p:nvSpPr>
        <p:spPr/>
        <p:txBody>
          <a:bodyPr anchor="b"/>
          <a:lstStyle/>
          <a:p>
            <a:r>
              <a:rPr lang="en-US" dirty="0"/>
              <a:t>Director of R&amp;D</a:t>
            </a:r>
          </a:p>
        </p:txBody>
      </p:sp>
      <p:sp>
        <p:nvSpPr>
          <p:cNvPr id="22" name="Text Placeholder 21"/>
          <p:cNvSpPr>
            <a:spLocks noGrp="1"/>
          </p:cNvSpPr>
          <p:nvPr>
            <p:ph type="body" sz="quarter" idx="28"/>
          </p:nvPr>
        </p:nvSpPr>
        <p:spPr/>
        <p:txBody>
          <a:bodyPr anchor="b"/>
          <a:lstStyle/>
          <a:p>
            <a:r>
              <a:rPr lang="en-US" dirty="0"/>
              <a:t>Creative Director</a:t>
            </a:r>
          </a:p>
        </p:txBody>
      </p:sp>
      <p:pic>
        <p:nvPicPr>
          <p:cNvPr id="8" name="图片占位符 7"/>
          <p:cNvPicPr>
            <a:picLocks noGrp="1" noChangeAspect="1"/>
          </p:cNvPicPr>
          <p:nvPr>
            <p:ph type="pic" sz="quarter" idx="29"/>
          </p:nvPr>
        </p:nvPicPr>
        <p:blipFill>
          <a:blip r:embed="rId6">
            <a:extLst>
              <a:ext uri="{28A0092B-C50C-407E-A947-70E740481C1C}">
                <a14:useLocalDpi xmlns:a14="http://schemas.microsoft.com/office/drawing/2010/main" val="0"/>
              </a:ext>
            </a:extLst>
          </a:blip>
          <a:srcRect t="475" b="475"/>
          <a:stretch>
            <a:fillRect/>
          </a:stretch>
        </p:blipFill>
        <p:spPr/>
      </p:pic>
      <p:sp>
        <p:nvSpPr>
          <p:cNvPr id="3" name="Text Placeholder 2"/>
          <p:cNvSpPr>
            <a:spLocks noGrp="1"/>
          </p:cNvSpPr>
          <p:nvPr>
            <p:ph type="body" sz="quarter" idx="30"/>
          </p:nvPr>
        </p:nvSpPr>
        <p:spPr/>
        <p:txBody>
          <a:bodyPr anchor="b"/>
          <a:lstStyle/>
          <a:p>
            <a:r>
              <a:rPr lang="en-US" dirty="0"/>
              <a:t>Operations Director</a:t>
            </a:r>
          </a:p>
        </p:txBody>
      </p:sp>
      <p:sp>
        <p:nvSpPr>
          <p:cNvPr id="4" name="Text Placeholder 3"/>
          <p:cNvSpPr>
            <a:spLocks noGrp="1"/>
          </p:cNvSpPr>
          <p:nvPr>
            <p:ph type="body" sz="quarter" idx="31"/>
          </p:nvPr>
        </p:nvSpPr>
        <p:spPr/>
        <p:txBody>
          <a:bodyPr/>
          <a:lstStyle/>
          <a:p>
            <a:r>
              <a:rPr lang="en-US" dirty="0"/>
              <a:t>A short text that gives a brief biography of the person shown above. A short text that gives a brief biography of the person shown above.</a:t>
            </a:r>
          </a:p>
          <a:p>
            <a:endParaRPr lang="en-US" dirty="0"/>
          </a:p>
        </p:txBody>
      </p:sp>
      <p:sp>
        <p:nvSpPr>
          <p:cNvPr id="7" name="Text Placeholder 6"/>
          <p:cNvSpPr>
            <a:spLocks noGrp="1"/>
          </p:cNvSpPr>
          <p:nvPr>
            <p:ph type="body" sz="quarter" idx="32"/>
          </p:nvPr>
        </p:nvSpPr>
        <p:spPr/>
        <p:txBody>
          <a:bodyPr/>
          <a:lstStyle/>
          <a:p>
            <a:r>
              <a:rPr lang="en-US" dirty="0"/>
              <a:t>JANE DONALDS</a:t>
            </a:r>
          </a:p>
        </p:txBody>
      </p:sp>
      <p:sp>
        <p:nvSpPr>
          <p:cNvPr id="9" name="Text Placeholder 8"/>
          <p:cNvSpPr>
            <a:spLocks noGrp="1"/>
          </p:cNvSpPr>
          <p:nvPr>
            <p:ph type="body" sz="quarter" idx="33"/>
          </p:nvPr>
        </p:nvSpPr>
        <p:spPr/>
        <p:txBody>
          <a:bodyPr/>
          <a:lstStyle/>
          <a:p>
            <a:r>
              <a:rPr lang="en-US" dirty="0"/>
              <a:t>CAL BRADSHAW</a:t>
            </a:r>
          </a:p>
        </p:txBody>
      </p:sp>
      <p:sp>
        <p:nvSpPr>
          <p:cNvPr id="10" name="Text Placeholder 9"/>
          <p:cNvSpPr>
            <a:spLocks noGrp="1"/>
          </p:cNvSpPr>
          <p:nvPr>
            <p:ph type="body" sz="quarter" idx="34"/>
          </p:nvPr>
        </p:nvSpPr>
        <p:spPr/>
        <p:txBody>
          <a:bodyPr/>
          <a:lstStyle/>
          <a:p>
            <a:r>
              <a:rPr lang="en-US" dirty="0"/>
              <a:t>RAJ GRANSON</a:t>
            </a:r>
          </a:p>
        </p:txBody>
      </p:sp>
      <p:sp>
        <p:nvSpPr>
          <p:cNvPr id="16" name="Text Placeholder 15"/>
          <p:cNvSpPr>
            <a:spLocks noGrp="1"/>
          </p:cNvSpPr>
          <p:nvPr>
            <p:ph type="body" sz="quarter" idx="35"/>
          </p:nvPr>
        </p:nvSpPr>
        <p:spPr/>
        <p:txBody>
          <a:bodyPr/>
          <a:lstStyle/>
          <a:p>
            <a:r>
              <a:rPr lang="en-US" dirty="0"/>
              <a:t>CARRIE SHAW</a:t>
            </a:r>
          </a:p>
        </p:txBody>
      </p:sp>
      <p:sp>
        <p:nvSpPr>
          <p:cNvPr id="18" name="Text Placeholder 17"/>
          <p:cNvSpPr>
            <a:spLocks noGrp="1"/>
          </p:cNvSpPr>
          <p:nvPr>
            <p:ph type="body" sz="quarter" idx="36"/>
          </p:nvPr>
        </p:nvSpPr>
        <p:spPr/>
        <p:txBody>
          <a:bodyPr/>
          <a:lstStyle/>
          <a:p>
            <a:r>
              <a:rPr lang="en-US" dirty="0"/>
              <a:t>MARCY GRAY</a:t>
            </a:r>
          </a:p>
        </p:txBody>
      </p:sp>
      <p:sp>
        <p:nvSpPr>
          <p:cNvPr id="5" name="Title 4"/>
          <p:cNvSpPr>
            <a:spLocks noGrp="1"/>
          </p:cNvSpPr>
          <p:nvPr>
            <p:ph type="title"/>
          </p:nvPr>
        </p:nvSpPr>
        <p:spPr/>
        <p:txBody>
          <a:bodyPr/>
          <a:lstStyle/>
          <a:p>
            <a:r>
              <a:rPr lang="en-US" dirty="0"/>
              <a:t>the development team</a:t>
            </a:r>
          </a:p>
        </p:txBody>
      </p:sp>
      <p:sp>
        <p:nvSpPr>
          <p:cNvPr id="24" name="Slide Number Placeholder 23"/>
          <p:cNvSpPr>
            <a:spLocks noGrp="1"/>
          </p:cNvSpPr>
          <p:nvPr>
            <p:ph type="sldNum" sz="quarter" idx="4"/>
          </p:nvPr>
        </p:nvSpPr>
        <p:spPr/>
        <p:txBody>
          <a:bodyPr/>
          <a:lstStyle/>
          <a:p>
            <a:fld id="{8E1C36C4-E9D3-A641-AE45-47024B03D7E5}" type="slidenum">
              <a:rPr lang="en-US" smtClean="0"/>
              <a:t>8</a:t>
            </a:fld>
            <a:endParaRPr lang="en-US" dirty="0"/>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p:cNvSpPr>
            <a:spLocks noGrp="1"/>
          </p:cNvSpPr>
          <p:nvPr>
            <p:ph type="body" sz="quarter" idx="19"/>
          </p:nvPr>
        </p:nvSpPr>
        <p:spPr/>
        <p:txBody>
          <a:bodyPr/>
          <a:lstStyle/>
          <a:p>
            <a:r>
              <a:rPr lang="en-US" dirty="0"/>
              <a:t>LEARN THE 5 SECRETS TO LIFE</a:t>
            </a:r>
          </a:p>
        </p:txBody>
      </p:sp>
      <p:sp>
        <p:nvSpPr>
          <p:cNvPr id="28" name="Text Placeholder 27"/>
          <p:cNvSpPr>
            <a:spLocks noGrp="1"/>
          </p:cNvSpPr>
          <p:nvPr>
            <p:ph type="body" sz="quarter" idx="27"/>
          </p:nvPr>
        </p:nvSpPr>
        <p:spPr/>
        <p:txBody>
          <a:bodyPr/>
          <a:lstStyle/>
          <a:p>
            <a:r>
              <a:rPr lang="en-US" dirty="0"/>
              <a:t>Add some text here to describe the information and data presented here. </a:t>
            </a:r>
          </a:p>
          <a:p>
            <a:endParaRPr lang="en-US" dirty="0"/>
          </a:p>
        </p:txBody>
      </p:sp>
      <p:sp>
        <p:nvSpPr>
          <p:cNvPr id="29" name="Text Placeholder 28"/>
          <p:cNvSpPr>
            <a:spLocks noGrp="1"/>
          </p:cNvSpPr>
          <p:nvPr>
            <p:ph type="body" sz="quarter" idx="28"/>
          </p:nvPr>
        </p:nvSpPr>
        <p:spPr/>
        <p:txBody>
          <a:bodyPr/>
          <a:lstStyle/>
          <a:p>
            <a:r>
              <a:rPr lang="en-US" dirty="0"/>
              <a:t>DISCOVER 8 REASONS TO DO IT</a:t>
            </a:r>
          </a:p>
        </p:txBody>
      </p:sp>
      <p:sp>
        <p:nvSpPr>
          <p:cNvPr id="31" name="Text Placeholder 30"/>
          <p:cNvSpPr>
            <a:spLocks noGrp="1"/>
          </p:cNvSpPr>
          <p:nvPr>
            <p:ph type="body" sz="quarter" idx="30"/>
          </p:nvPr>
        </p:nvSpPr>
        <p:spPr/>
        <p:txBody>
          <a:bodyPr/>
          <a:lstStyle/>
          <a:p>
            <a:r>
              <a:rPr lang="en-US" dirty="0"/>
              <a:t>Add some text here to describe the information and data presented here. </a:t>
            </a:r>
          </a:p>
          <a:p>
            <a:endParaRPr lang="en-US" dirty="0"/>
          </a:p>
        </p:txBody>
      </p:sp>
      <p:sp>
        <p:nvSpPr>
          <p:cNvPr id="32" name="Text Placeholder 31"/>
          <p:cNvSpPr>
            <a:spLocks noGrp="1"/>
          </p:cNvSpPr>
          <p:nvPr>
            <p:ph type="body" sz="quarter" idx="31"/>
          </p:nvPr>
        </p:nvSpPr>
        <p:spPr/>
        <p:txBody>
          <a:bodyPr/>
          <a:lstStyle/>
          <a:p>
            <a:r>
              <a:rPr lang="en-US" dirty="0"/>
              <a:t>GET MORE FOR YOUR MONEY</a:t>
            </a:r>
          </a:p>
        </p:txBody>
      </p:sp>
      <p:sp>
        <p:nvSpPr>
          <p:cNvPr id="35" name="Text Placeholder 34"/>
          <p:cNvSpPr>
            <a:spLocks noGrp="1"/>
          </p:cNvSpPr>
          <p:nvPr>
            <p:ph type="body" sz="quarter" idx="34"/>
          </p:nvPr>
        </p:nvSpPr>
        <p:spPr/>
        <p:txBody>
          <a:bodyPr/>
          <a:lstStyle/>
          <a:p>
            <a:r>
              <a:rPr lang="en-US" dirty="0"/>
              <a:t>MASTER THE ART OF MASTERY</a:t>
            </a:r>
          </a:p>
        </p:txBody>
      </p:sp>
      <p:sp>
        <p:nvSpPr>
          <p:cNvPr id="34" name="Text Placeholder 33"/>
          <p:cNvSpPr>
            <a:spLocks noGrp="1"/>
          </p:cNvSpPr>
          <p:nvPr>
            <p:ph type="body" sz="quarter" idx="33"/>
          </p:nvPr>
        </p:nvSpPr>
        <p:spPr/>
        <p:txBody>
          <a:bodyPr/>
          <a:lstStyle/>
          <a:p>
            <a:r>
              <a:rPr lang="en-US" dirty="0"/>
              <a:t>Add some text here to describe the information and data presented here. </a:t>
            </a:r>
          </a:p>
          <a:p>
            <a:endParaRPr lang="en-US" dirty="0"/>
          </a:p>
        </p:txBody>
      </p:sp>
      <p:sp>
        <p:nvSpPr>
          <p:cNvPr id="37" name="Text Placeholder 36"/>
          <p:cNvSpPr>
            <a:spLocks noGrp="1"/>
          </p:cNvSpPr>
          <p:nvPr>
            <p:ph type="body" sz="quarter" idx="36"/>
          </p:nvPr>
        </p:nvSpPr>
        <p:spPr/>
        <p:txBody>
          <a:bodyPr/>
          <a:lstStyle/>
          <a:p>
            <a:r>
              <a:rPr lang="en-US" dirty="0"/>
              <a:t>Add some text here to describe the information and data presented here. </a:t>
            </a:r>
          </a:p>
          <a:p>
            <a:endParaRPr lang="en-US" dirty="0"/>
          </a:p>
        </p:txBody>
      </p:sp>
      <p:sp>
        <p:nvSpPr>
          <p:cNvPr id="36" name="Text Placeholder 35"/>
          <p:cNvSpPr>
            <a:spLocks noGrp="1"/>
          </p:cNvSpPr>
          <p:nvPr>
            <p:ph type="body" sz="quarter" idx="35"/>
          </p:nvPr>
        </p:nvSpPr>
        <p:spPr/>
        <p:txBody>
          <a:bodyPr/>
          <a:lstStyle/>
          <a:p>
            <a:r>
              <a:rPr lang="en-US" dirty="0"/>
              <a:t>FEATURE 3</a:t>
            </a:r>
          </a:p>
        </p:txBody>
      </p:sp>
      <p:sp>
        <p:nvSpPr>
          <p:cNvPr id="27" name="Text Placeholder 26"/>
          <p:cNvSpPr>
            <a:spLocks noGrp="1"/>
          </p:cNvSpPr>
          <p:nvPr>
            <p:ph type="body" sz="quarter" idx="26"/>
          </p:nvPr>
        </p:nvSpPr>
        <p:spPr/>
        <p:txBody>
          <a:bodyPr/>
          <a:lstStyle/>
          <a:p>
            <a:r>
              <a:rPr lang="en-US" dirty="0"/>
              <a:t>FEATURE 1</a:t>
            </a:r>
          </a:p>
        </p:txBody>
      </p:sp>
      <p:sp>
        <p:nvSpPr>
          <p:cNvPr id="30" name="Text Placeholder 29"/>
          <p:cNvSpPr>
            <a:spLocks noGrp="1"/>
          </p:cNvSpPr>
          <p:nvPr>
            <p:ph type="body" sz="quarter" idx="29"/>
          </p:nvPr>
        </p:nvSpPr>
        <p:spPr/>
        <p:txBody>
          <a:bodyPr/>
          <a:lstStyle/>
          <a:p>
            <a:r>
              <a:rPr lang="en-US" dirty="0"/>
              <a:t>FEATURE 2</a:t>
            </a:r>
          </a:p>
        </p:txBody>
      </p:sp>
      <p:sp>
        <p:nvSpPr>
          <p:cNvPr id="33" name="Text Placeholder 32"/>
          <p:cNvSpPr>
            <a:spLocks noGrp="1"/>
          </p:cNvSpPr>
          <p:nvPr>
            <p:ph type="body" sz="quarter" idx="32"/>
          </p:nvPr>
        </p:nvSpPr>
        <p:spPr/>
        <p:txBody>
          <a:bodyPr/>
          <a:lstStyle/>
          <a:p>
            <a:r>
              <a:rPr lang="en-US" dirty="0"/>
              <a:t>FEATURE 4</a:t>
            </a:r>
          </a:p>
        </p:txBody>
      </p:sp>
      <p:sp>
        <p:nvSpPr>
          <p:cNvPr id="25" name="Title 24"/>
          <p:cNvSpPr>
            <a:spLocks noGrp="1"/>
          </p:cNvSpPr>
          <p:nvPr>
            <p:ph type="title"/>
          </p:nvPr>
        </p:nvSpPr>
        <p:spPr/>
        <p:txBody>
          <a:bodyPr/>
          <a:lstStyle/>
          <a:p>
            <a:r>
              <a:rPr lang="en-US" dirty="0"/>
              <a:t>our top four features</a:t>
            </a:r>
          </a:p>
        </p:txBody>
      </p:sp>
      <p:sp>
        <p:nvSpPr>
          <p:cNvPr id="3" name="Slide Number Placeholder 2"/>
          <p:cNvSpPr>
            <a:spLocks noGrp="1"/>
          </p:cNvSpPr>
          <p:nvPr>
            <p:ph type="sldNum" sz="quarter" idx="4"/>
          </p:nvPr>
        </p:nvSpPr>
        <p:spPr/>
        <p:txBody>
          <a:bodyPr/>
          <a:lstStyle/>
          <a:p>
            <a:fld id="{8E1C36C4-E9D3-A641-AE45-47024B03D7E5}" type="slidenum">
              <a:rPr lang="en-US" smtClean="0"/>
              <a:t>9</a:t>
            </a:fld>
            <a:endParaRPr lang="en-US" dirty="0"/>
          </a:p>
        </p:txBody>
      </p:sp>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24"/>
          </p:nvPr>
        </p:nvSpPr>
        <p:spPr/>
        <p:txBody>
          <a:bodyPr/>
          <a:lstStyle/>
          <a:p>
            <a:r>
              <a:rPr lang="en-US" dirty="0"/>
              <a:t>Keep it short and say what you need to say. Keep it short and say what you need to say.</a:t>
            </a:r>
          </a:p>
          <a:p>
            <a:endParaRPr lang="en-US" dirty="0"/>
          </a:p>
          <a:p>
            <a:endParaRPr lang="en-US" dirty="0"/>
          </a:p>
          <a:p>
            <a:endParaRPr lang="en-US" dirty="0"/>
          </a:p>
        </p:txBody>
      </p:sp>
      <p:sp>
        <p:nvSpPr>
          <p:cNvPr id="19" name="Text Placeholder 18"/>
          <p:cNvSpPr>
            <a:spLocks noGrp="1"/>
          </p:cNvSpPr>
          <p:nvPr>
            <p:ph type="body" sz="quarter" idx="25"/>
          </p:nvPr>
        </p:nvSpPr>
        <p:spPr/>
        <p:txBody>
          <a:bodyPr anchor="ctr"/>
          <a:lstStyle/>
          <a:p>
            <a:r>
              <a:rPr lang="en-US" dirty="0"/>
              <a:t>GREAT CONCEPT</a:t>
            </a:r>
          </a:p>
        </p:txBody>
      </p:sp>
      <p:sp>
        <p:nvSpPr>
          <p:cNvPr id="20" name="Text Placeholder 19"/>
          <p:cNvSpPr>
            <a:spLocks noGrp="1"/>
          </p:cNvSpPr>
          <p:nvPr>
            <p:ph type="body" sz="quarter" idx="26"/>
          </p:nvPr>
        </p:nvSpPr>
        <p:spPr/>
        <p:txBody>
          <a:bodyPr/>
          <a:lstStyle/>
          <a:p>
            <a:r>
              <a:rPr lang="en-US" dirty="0"/>
              <a:t>Keep it short and say what you need to say. Keep it short and say what you need to say.</a:t>
            </a:r>
          </a:p>
          <a:p>
            <a:endParaRPr lang="en-US" dirty="0"/>
          </a:p>
          <a:p>
            <a:endParaRPr lang="en-US" dirty="0"/>
          </a:p>
          <a:p>
            <a:endParaRPr lang="en-US" dirty="0"/>
          </a:p>
        </p:txBody>
      </p:sp>
      <p:sp>
        <p:nvSpPr>
          <p:cNvPr id="21" name="Text Placeholder 20"/>
          <p:cNvSpPr>
            <a:spLocks noGrp="1"/>
          </p:cNvSpPr>
          <p:nvPr>
            <p:ph type="body" sz="quarter" idx="27"/>
          </p:nvPr>
        </p:nvSpPr>
        <p:spPr/>
        <p:txBody>
          <a:bodyPr anchor="ctr"/>
          <a:lstStyle/>
          <a:p>
            <a:r>
              <a:rPr lang="en-US" dirty="0"/>
              <a:t>EASY ACCESS</a:t>
            </a:r>
          </a:p>
        </p:txBody>
      </p:sp>
      <p:sp>
        <p:nvSpPr>
          <p:cNvPr id="13" name="Title 12"/>
          <p:cNvSpPr>
            <a:spLocks noGrp="1"/>
          </p:cNvSpPr>
          <p:nvPr>
            <p:ph type="title"/>
          </p:nvPr>
        </p:nvSpPr>
        <p:spPr/>
        <p:txBody>
          <a:bodyPr/>
          <a:lstStyle/>
          <a:p>
            <a:r>
              <a:rPr lang="en-US" dirty="0"/>
              <a:t>our unique selling points</a:t>
            </a:r>
          </a:p>
        </p:txBody>
      </p:sp>
      <p:sp>
        <p:nvSpPr>
          <p:cNvPr id="14" name="Text Placeholder 13"/>
          <p:cNvSpPr>
            <a:spLocks noGrp="1"/>
          </p:cNvSpPr>
          <p:nvPr>
            <p:ph type="body" sz="quarter" idx="30"/>
          </p:nvPr>
        </p:nvSpPr>
        <p:spPr>
          <a:prstGeom prst="rect">
            <a:avLst/>
          </a:prstGeom>
        </p:spPr>
        <p:txBody>
          <a:bodyPr/>
          <a:lstStyle/>
          <a:p>
            <a:r>
              <a:rPr lang="en-US" dirty="0"/>
              <a:t>Keep it short and say what you need to say. Keep it short and say what you need to say.</a:t>
            </a:r>
          </a:p>
          <a:p>
            <a:endParaRPr lang="en-US" dirty="0"/>
          </a:p>
          <a:p>
            <a:endParaRPr lang="en-US" dirty="0"/>
          </a:p>
          <a:p>
            <a:endParaRPr lang="en-US" dirty="0"/>
          </a:p>
        </p:txBody>
      </p:sp>
      <p:sp>
        <p:nvSpPr>
          <p:cNvPr id="15" name="Text Placeholder 14"/>
          <p:cNvSpPr>
            <a:spLocks noGrp="1"/>
          </p:cNvSpPr>
          <p:nvPr>
            <p:ph type="body" sz="quarter" idx="31"/>
          </p:nvPr>
        </p:nvSpPr>
        <p:spPr>
          <a:prstGeom prst="rect">
            <a:avLst/>
          </a:prstGeom>
        </p:spPr>
        <p:txBody>
          <a:bodyPr anchor="ctr"/>
          <a:lstStyle/>
          <a:p>
            <a:r>
              <a:rPr lang="en-US" dirty="0"/>
              <a:t>MAGNIFICENT PROCESS</a:t>
            </a:r>
          </a:p>
        </p:txBody>
      </p:sp>
      <p:sp>
        <p:nvSpPr>
          <p:cNvPr id="16" name="Text Placeholder 15"/>
          <p:cNvSpPr>
            <a:spLocks noGrp="1"/>
          </p:cNvSpPr>
          <p:nvPr>
            <p:ph type="body" sz="quarter" idx="32"/>
          </p:nvPr>
        </p:nvSpPr>
        <p:spPr>
          <a:prstGeom prst="rect">
            <a:avLst/>
          </a:prstGeom>
        </p:spPr>
        <p:txBody>
          <a:bodyPr/>
          <a:lstStyle/>
          <a:p>
            <a:r>
              <a:rPr lang="en-US" dirty="0"/>
              <a:t>Keep it short and say what you need to say. Keep it short and say what you need to say.</a:t>
            </a:r>
          </a:p>
          <a:p>
            <a:endParaRPr lang="en-US" dirty="0"/>
          </a:p>
          <a:p>
            <a:endParaRPr lang="en-US" dirty="0"/>
          </a:p>
          <a:p>
            <a:endParaRPr lang="en-US" dirty="0"/>
          </a:p>
        </p:txBody>
      </p:sp>
      <p:sp>
        <p:nvSpPr>
          <p:cNvPr id="17" name="Text Placeholder 16"/>
          <p:cNvSpPr>
            <a:spLocks noGrp="1"/>
          </p:cNvSpPr>
          <p:nvPr>
            <p:ph type="body" sz="quarter" idx="33"/>
          </p:nvPr>
        </p:nvSpPr>
        <p:spPr>
          <a:prstGeom prst="rect">
            <a:avLst/>
          </a:prstGeom>
        </p:spPr>
        <p:txBody>
          <a:bodyPr anchor="ctr"/>
          <a:lstStyle/>
          <a:p>
            <a:r>
              <a:rPr lang="en-US" dirty="0"/>
              <a:t>SERVICE EXCELLENCE</a:t>
            </a:r>
          </a:p>
        </p:txBody>
      </p:sp>
      <p:sp>
        <p:nvSpPr>
          <p:cNvPr id="2" name="Text Placeholder 1"/>
          <p:cNvSpPr>
            <a:spLocks noGrp="1"/>
          </p:cNvSpPr>
          <p:nvPr>
            <p:ph type="body" sz="quarter" idx="34"/>
          </p:nvPr>
        </p:nvSpPr>
        <p:spPr/>
        <p:txBody>
          <a:bodyPr/>
          <a:lstStyle/>
          <a:p>
            <a:r>
              <a:rPr lang="en-US" dirty="0"/>
              <a:t>Keep it short and say what you need to say. Keep it short and say what you need to say.</a:t>
            </a:r>
          </a:p>
          <a:p>
            <a:endParaRPr lang="en-US" dirty="0"/>
          </a:p>
        </p:txBody>
      </p:sp>
      <p:sp>
        <p:nvSpPr>
          <p:cNvPr id="3" name="Text Placeholder 2"/>
          <p:cNvSpPr>
            <a:spLocks noGrp="1"/>
          </p:cNvSpPr>
          <p:nvPr>
            <p:ph type="body" sz="quarter" idx="35"/>
          </p:nvPr>
        </p:nvSpPr>
        <p:spPr/>
        <p:txBody>
          <a:bodyPr/>
          <a:lstStyle/>
          <a:p>
            <a:r>
              <a:rPr lang="en-US" dirty="0"/>
              <a:t>UNIQUE SHOPPING CART</a:t>
            </a:r>
          </a:p>
        </p:txBody>
      </p:sp>
      <p:sp>
        <p:nvSpPr>
          <p:cNvPr id="4" name="Text Placeholder 3"/>
          <p:cNvSpPr>
            <a:spLocks noGrp="1"/>
          </p:cNvSpPr>
          <p:nvPr>
            <p:ph type="body" sz="quarter" idx="36"/>
          </p:nvPr>
        </p:nvSpPr>
        <p:spPr/>
        <p:txBody>
          <a:bodyPr/>
          <a:lstStyle/>
          <a:p>
            <a:r>
              <a:rPr lang="en-US" dirty="0"/>
              <a:t>Keep it short and say what you need to say. Keep it short and say what you need to say.</a:t>
            </a:r>
          </a:p>
          <a:p>
            <a:endParaRPr lang="en-US" dirty="0"/>
          </a:p>
        </p:txBody>
      </p:sp>
      <p:sp>
        <p:nvSpPr>
          <p:cNvPr id="5" name="Text Placeholder 4"/>
          <p:cNvSpPr>
            <a:spLocks noGrp="1"/>
          </p:cNvSpPr>
          <p:nvPr>
            <p:ph type="body" sz="quarter" idx="37"/>
          </p:nvPr>
        </p:nvSpPr>
        <p:spPr/>
        <p:txBody>
          <a:bodyPr/>
          <a:lstStyle/>
          <a:p>
            <a:r>
              <a:rPr lang="en-US" dirty="0"/>
              <a:t>DOWNLOABABLE FILES</a:t>
            </a:r>
          </a:p>
        </p:txBody>
      </p:sp>
      <p:sp>
        <p:nvSpPr>
          <p:cNvPr id="11" name="Slide Number Placeholder 10"/>
          <p:cNvSpPr>
            <a:spLocks noGrp="1"/>
          </p:cNvSpPr>
          <p:nvPr>
            <p:ph type="sldNum" sz="quarter" idx="4"/>
          </p:nvPr>
        </p:nvSpPr>
        <p:spPr/>
        <p:txBody>
          <a:bodyPr/>
          <a:lstStyle/>
          <a:p>
            <a:fld id="{8E1C36C4-E9D3-A641-AE45-47024B03D7E5}" type="slidenum">
              <a:rPr lang="en-US" smtClean="0"/>
              <a:t>10</a:t>
            </a:fld>
            <a:endParaRPr lang="en-US" dirty="0"/>
          </a:p>
        </p:txBody>
      </p:sp>
    </p:spTree>
  </p:cSld>
  <p:clrMapOvr>
    <a:masterClrMapping/>
  </p:clrMapOvr>
  <p:transition spd="slow">
    <p:randomBar dir="vert"/>
  </p:transition>
</p:sld>
</file>

<file path=ppt/theme/theme1.xml><?xml version="1.0" encoding="utf-8"?>
<a:theme xmlns:a="http://schemas.openxmlformats.org/drawingml/2006/main" name="Title &amp; Subtitle ">
  <a:themeElements>
    <a:clrScheme name="Offset Cream Colorful Set">
      <a:dk1>
        <a:srgbClr val="3E3E3E"/>
      </a:dk1>
      <a:lt1>
        <a:srgbClr val="FFFFFF"/>
      </a:lt1>
      <a:dk2>
        <a:srgbClr val="464646"/>
      </a:dk2>
      <a:lt2>
        <a:srgbClr val="FFFFFF"/>
      </a:lt2>
      <a:accent1>
        <a:srgbClr val="CDA627"/>
      </a:accent1>
      <a:accent2>
        <a:srgbClr val="2FA2A7"/>
      </a:accent2>
      <a:accent3>
        <a:srgbClr val="464646"/>
      </a:accent3>
      <a:accent4>
        <a:srgbClr val="A4452F"/>
      </a:accent4>
      <a:accent5>
        <a:srgbClr val="E5DECE"/>
      </a:accent5>
      <a:accent6>
        <a:srgbClr val="FFFFFF"/>
      </a:accent6>
      <a:hlink>
        <a:srgbClr val="2FA2A7"/>
      </a:hlink>
      <a:folHlink>
        <a:srgbClr val="252F53"/>
      </a:folHlink>
    </a:clrScheme>
    <a:fontScheme name="Title &amp; Subtitle ">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outerShdw blurRad="38100" dist="38100" dir="8220000" algn="tl" rotWithShape="0">
            <a:srgbClr val="000000">
              <a:alpha val="40000"/>
            </a:srgbClr>
          </a:outerShdw>
        </a:effectLst>
      </a:spPr>
      <a:bodyPr rot="0" spcFirstLastPara="0" vertOverflow="overflow" horzOverflow="overflow" vert="horz" wrap="square" lIns="91440" tIns="45720" rIns="91440" bIns="45720" numCol="1" spcCol="0" rtlCol="0" fromWordArt="0" anchor="t" anchorCtr="0" forceAA="0" compatLnSpc="1">
        <a:noAutofit/>
      </a:bodyPr>
      <a:lstStyle>
        <a:defPPr marL="0" marR="0" indent="0" algn="ctr" defTabSz="914400" rtl="0" eaLnBrk="1" fontAlgn="base" latinLnBrk="0" hangingPunct="1">
          <a:lnSpc>
            <a:spcPct val="100000"/>
          </a:lnSpc>
          <a:spcBef>
            <a:spcPct val="0"/>
          </a:spcBef>
          <a:spcAft>
            <a:spcPct val="0"/>
          </a:spcAft>
          <a:buClrTx/>
          <a:buSzTx/>
          <a:buFontTx/>
          <a:buNone/>
          <a:defRPr kumimoji="0"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ECB100"/>
        </a:solidFill>
        <a:ln>
          <a:noFill/>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 Heading Pages">
  <a:themeElements>
    <a:clrScheme name="Offset Cream Colorful Set">
      <a:dk1>
        <a:srgbClr val="3E3E3E"/>
      </a:dk1>
      <a:lt1>
        <a:srgbClr val="FFFFFF"/>
      </a:lt1>
      <a:dk2>
        <a:srgbClr val="464646"/>
      </a:dk2>
      <a:lt2>
        <a:srgbClr val="FFFFFF"/>
      </a:lt2>
      <a:accent1>
        <a:srgbClr val="CDA627"/>
      </a:accent1>
      <a:accent2>
        <a:srgbClr val="2FA2A7"/>
      </a:accent2>
      <a:accent3>
        <a:srgbClr val="464646"/>
      </a:accent3>
      <a:accent4>
        <a:srgbClr val="A4452F"/>
      </a:accent4>
      <a:accent5>
        <a:srgbClr val="E5DECE"/>
      </a:accent5>
      <a:accent6>
        <a:srgbClr val="FFFFFF"/>
      </a:accent6>
      <a:hlink>
        <a:srgbClr val="2FA2A7"/>
      </a:hlink>
      <a:folHlink>
        <a:srgbClr val="252F53"/>
      </a:folHlink>
    </a:clrScheme>
    <a:fontScheme name="A Single, Numbered Idea">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ln>
        <a:effectLst>
          <a:outerShdw blurRad="152400" dist="101600" dir="2760000" algn="tl" rotWithShape="0">
            <a:srgbClr val="000000">
              <a:alpha val="20000"/>
            </a:srgbClr>
          </a:outerShdw>
        </a:effectLst>
      </a:spPr>
      <a:bodyPr vert="horz" wrap="square" lIns="91440" tIns="45720" rIns="91440" bIns="45720" numCol="1" rtlCol="0"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ECB100"/>
        </a:solidFill>
        <a:ln>
          <a:noFill/>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A Single, Numbered Id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SQUITE 1">
    <a:dk1>
      <a:srgbClr val="3C3B35"/>
    </a:dk1>
    <a:lt1>
      <a:srgbClr val="FFFFFF"/>
    </a:lt1>
    <a:dk2>
      <a:srgbClr val="3C3B35"/>
    </a:dk2>
    <a:lt2>
      <a:srgbClr val="4C453D"/>
    </a:lt2>
    <a:accent1>
      <a:srgbClr val="355763"/>
    </a:accent1>
    <a:accent2>
      <a:srgbClr val="CC4325"/>
    </a:accent2>
    <a:accent3>
      <a:srgbClr val="E3DEBE"/>
    </a:accent3>
    <a:accent4>
      <a:srgbClr val="2E4451"/>
    </a:accent4>
    <a:accent5>
      <a:srgbClr val="64ADBB"/>
    </a:accent5>
    <a:accent6>
      <a:srgbClr val="D86048"/>
    </a:accent6>
    <a:hlink>
      <a:srgbClr val="64ADBB"/>
    </a:hlink>
    <a:folHlink>
      <a:srgbClr val="355763"/>
    </a:folHlink>
  </a:clrScheme>
  <a:fontScheme name="Bullets">
    <a:majorFont>
      <a:latin typeface="Amatic SC Bold"/>
      <a:ea typeface="ヒラギノ角ゴ ProN W6"/>
      <a:cs typeface="ヒラギノ角ゴ ProN W6"/>
    </a:majorFont>
    <a:minorFont>
      <a:latin typeface="Oswald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ESQUITE 1">
    <a:dk1>
      <a:srgbClr val="3C3B35"/>
    </a:dk1>
    <a:lt1>
      <a:srgbClr val="FFFFFF"/>
    </a:lt1>
    <a:dk2>
      <a:srgbClr val="3C3B35"/>
    </a:dk2>
    <a:lt2>
      <a:srgbClr val="4C453D"/>
    </a:lt2>
    <a:accent1>
      <a:srgbClr val="355763"/>
    </a:accent1>
    <a:accent2>
      <a:srgbClr val="CC4325"/>
    </a:accent2>
    <a:accent3>
      <a:srgbClr val="E3DEBE"/>
    </a:accent3>
    <a:accent4>
      <a:srgbClr val="2E4451"/>
    </a:accent4>
    <a:accent5>
      <a:srgbClr val="64ADBB"/>
    </a:accent5>
    <a:accent6>
      <a:srgbClr val="D86048"/>
    </a:accent6>
    <a:hlink>
      <a:srgbClr val="64ADBB"/>
    </a:hlink>
    <a:folHlink>
      <a:srgbClr val="355763"/>
    </a:folHlink>
  </a:clrScheme>
  <a:fontScheme name="Bullets">
    <a:majorFont>
      <a:latin typeface="Amatic SC Bold"/>
      <a:ea typeface="ヒラギノ角ゴ ProN W6"/>
      <a:cs typeface="ヒラギノ角ゴ ProN W6"/>
    </a:majorFont>
    <a:minorFont>
      <a:latin typeface="Oswald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1846</Words>
  <Application>Microsoft Office PowerPoint</Application>
  <PresentationFormat>自定义</PresentationFormat>
  <Paragraphs>274</Paragraphs>
  <Slides>27</Slides>
  <Notes>2</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27</vt:i4>
      </vt:variant>
    </vt:vector>
  </HeadingPairs>
  <TitlesOfParts>
    <vt:vector size="44" baseType="lpstr">
      <vt:lpstr>Amatic SC Bold</vt:lpstr>
      <vt:lpstr>Amatic SC Regular</vt:lpstr>
      <vt:lpstr>Gill Sans</vt:lpstr>
      <vt:lpstr>Intro</vt:lpstr>
      <vt:lpstr>Langdon</vt:lpstr>
      <vt:lpstr>Lato Regular</vt:lpstr>
      <vt:lpstr>Lucida Grande</vt:lpstr>
      <vt:lpstr>Miso</vt:lpstr>
      <vt:lpstr>Modern Pictograms</vt:lpstr>
      <vt:lpstr>nevis Bold</vt:lpstr>
      <vt:lpstr>Oswald Light</vt:lpstr>
      <vt:lpstr>Roboto Bold</vt:lpstr>
      <vt:lpstr>Uchiyama</vt:lpstr>
      <vt:lpstr>Arial</vt:lpstr>
      <vt:lpstr>Wingdings</vt:lpstr>
      <vt:lpstr>Title &amp; Subtitle </vt:lpstr>
      <vt:lpstr>No Heading Pages</vt:lpstr>
      <vt:lpstr>paper shapes</vt:lpstr>
      <vt:lpstr>CUSTOMIZE YOUR layouts </vt:lpstr>
      <vt:lpstr>our founders</vt:lpstr>
      <vt:lpstr>a winning combination</vt:lpstr>
      <vt:lpstr>stellar features we’re proud to offer</vt:lpstr>
      <vt:lpstr>a single thought or sentence</vt:lpstr>
      <vt:lpstr>the development team</vt:lpstr>
      <vt:lpstr>our top four features</vt:lpstr>
      <vt:lpstr>our unique selling points</vt:lpstr>
      <vt:lpstr>our three core specialties</vt:lpstr>
      <vt:lpstr>info graphics</vt:lpstr>
      <vt:lpstr>a project case study</vt:lpstr>
      <vt:lpstr>gold star product features</vt:lpstr>
      <vt:lpstr>four friendly faces in cut circles</vt:lpstr>
      <vt:lpstr>three reasons to love us</vt:lpstr>
      <vt:lpstr>a portfolio of four images</vt:lpstr>
      <vt:lpstr>our milestone timeline</vt:lpstr>
      <vt:lpstr>our founders</vt:lpstr>
      <vt:lpstr>four fundamental steps</vt:lpstr>
      <vt:lpstr>two horizontal photos </vt:lpstr>
      <vt:lpstr>three testimonials</vt:lpstr>
      <vt:lpstr>a photo collage of five images</vt:lpstr>
      <vt:lpstr>pages with data charts</vt:lpstr>
      <vt:lpstr>four perfect circle profiles</vt:lpstr>
      <vt:lpstr>a mind map of key concepts</vt:lpstr>
      <vt:lpstr>two horizontal photos </vt:lpstr>
      <vt:lpstr>Thank you</vt:lpstr>
    </vt:vector>
  </TitlesOfParts>
  <LinksUpToDate>false</LinksUpToDate>
  <SharedDoc>false</SharedDoc>
  <HyperlinkBase>https://chinappt.taobao.com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shapes</dc:title>
  <dc:creator/>
  <cp:lastModifiedBy>天 下</cp:lastModifiedBy>
  <cp:revision>1019</cp:revision>
  <dcterms:created xsi:type="dcterms:W3CDTF">2020-06-02T12:00:27Z</dcterms:created>
  <dcterms:modified xsi:type="dcterms:W3CDTF">2021-01-05T11:12:42Z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