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3195" r:id="rId2"/>
    <p:sldId id="3197" r:id="rId3"/>
    <p:sldId id="3196" r:id="rId4"/>
    <p:sldId id="3150" r:id="rId5"/>
    <p:sldId id="3148" r:id="rId6"/>
    <p:sldId id="3130" r:id="rId7"/>
    <p:sldId id="3138" r:id="rId8"/>
    <p:sldId id="3198" r:id="rId9"/>
    <p:sldId id="3193" r:id="rId10"/>
    <p:sldId id="3134" r:id="rId11"/>
    <p:sldId id="3143" r:id="rId12"/>
    <p:sldId id="3129" r:id="rId13"/>
    <p:sldId id="3199" r:id="rId14"/>
    <p:sldId id="3131" r:id="rId15"/>
    <p:sldId id="3149" r:id="rId16"/>
    <p:sldId id="3132" r:id="rId17"/>
    <p:sldId id="3141" r:id="rId18"/>
    <p:sldId id="3135" r:id="rId19"/>
    <p:sldId id="3200" r:id="rId20"/>
    <p:sldId id="3133" r:id="rId21"/>
    <p:sldId id="3142" r:id="rId22"/>
    <p:sldId id="3201" r:id="rId23"/>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588">
          <p15:clr>
            <a:srgbClr val="A4A3A4"/>
          </p15:clr>
        </p15:guide>
        <p15:guide id="6" pos="376">
          <p15:clr>
            <a:srgbClr val="A4A3A4"/>
          </p15:clr>
        </p15:guide>
        <p15:guide id="7"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A600"/>
    <a:srgbClr val="CB10D7"/>
    <a:srgbClr val="259FE5"/>
    <a:srgbClr val="72B027"/>
    <a:srgbClr val="FEA702"/>
    <a:srgbClr val="A6A6A6"/>
    <a:srgbClr val="F84E4B"/>
    <a:srgbClr val="26C8D2"/>
    <a:srgbClr val="1CB7F1"/>
    <a:srgbClr val="017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95" autoAdjust="0"/>
    <p:restoredTop sz="92986" autoAdjust="0"/>
  </p:normalViewPr>
  <p:slideViewPr>
    <p:cSldViewPr>
      <p:cViewPr varScale="1">
        <p:scale>
          <a:sx n="108" d="100"/>
          <a:sy n="108" d="100"/>
        </p:scale>
        <p:origin x="564" y="108"/>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BE56-0D4C-487B-A77A-5602763B13E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BE56-0D4C-487B-A77A-5602763B13E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BE56-0D4C-487B-A77A-5602763B13E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BE56-0D4C-487B-A77A-5602763B13E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42938" y="6703596"/>
            <a:ext cx="3000375" cy="385072"/>
          </a:xfrm>
          <a:prstGeom prst="rect">
            <a:avLst/>
          </a:prstGeom>
        </p:spPr>
        <p:txBody>
          <a:bodyPr/>
          <a:lstStyle/>
          <a:p>
            <a:endParaRPr lang="zh-CN" altLang="en-US"/>
          </a:p>
        </p:txBody>
      </p:sp>
      <p:sp>
        <p:nvSpPr>
          <p:cNvPr id="3" name="页脚占位符 2"/>
          <p:cNvSpPr>
            <a:spLocks noGrp="1"/>
          </p:cNvSpPr>
          <p:nvPr>
            <p:ph type="ftr" sz="quarter" idx="11"/>
          </p:nvPr>
        </p:nvSpPr>
        <p:spPr>
          <a:xfrm>
            <a:off x="4393406" y="6703596"/>
            <a:ext cx="4071938" cy="385072"/>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2074228" y="6730823"/>
            <a:ext cx="577762" cy="385072"/>
          </a:xfrm>
          <a:prstGeom prst="rect">
            <a:avLst/>
          </a:prstGeom>
        </p:spPr>
        <p:txBody>
          <a:bodyPr/>
          <a:lstStyle/>
          <a:p>
            <a:fld id="{ECB62A96-75BD-4D1B-A9DE-49026C62D5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2021/1/5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259"/>
          <p:cNvSpPr>
            <a:spLocks noChangeArrowheads="1"/>
          </p:cNvSpPr>
          <p:nvPr/>
        </p:nvSpPr>
        <p:spPr bwMode="auto">
          <a:xfrm>
            <a:off x="3714899" y="2777802"/>
            <a:ext cx="5428952" cy="307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000">
                <a:solidFill>
                  <a:schemeClr val="accent1"/>
                </a:solidFill>
                <a:cs typeface="Arial" panose="020B0604020202020204" pitchFamily="34" charset="0"/>
              </a:rPr>
              <a:t>汇报人：</a:t>
            </a:r>
            <a:r>
              <a:rPr lang="en-US" altLang="zh-CN" sz="2000">
                <a:solidFill>
                  <a:schemeClr val="accent1"/>
                </a:solidFill>
                <a:cs typeface="Arial" panose="020B0604020202020204" pitchFamily="34" charset="0"/>
              </a:rPr>
              <a:t>xiazaii   </a:t>
            </a:r>
            <a:r>
              <a:rPr lang="zh-CN" altLang="en-US" sz="2000">
                <a:solidFill>
                  <a:schemeClr val="accent1"/>
                </a:solidFill>
                <a:cs typeface="Arial" panose="020B0604020202020204" pitchFamily="34" charset="0"/>
              </a:rPr>
              <a:t>时间：</a:t>
            </a:r>
            <a:r>
              <a:rPr lang="en-US" altLang="zh-CN" sz="2000">
                <a:solidFill>
                  <a:schemeClr val="accent1"/>
                </a:solidFill>
                <a:cs typeface="Arial" panose="020B0604020202020204" pitchFamily="34" charset="0"/>
              </a:rPr>
              <a:t>202X</a:t>
            </a:r>
            <a:r>
              <a:rPr lang="zh-CN" altLang="en-US" sz="2000">
                <a:solidFill>
                  <a:schemeClr val="accent1"/>
                </a:solidFill>
                <a:cs typeface="Arial" panose="020B0604020202020204" pitchFamily="34" charset="0"/>
              </a:rPr>
              <a:t>年</a:t>
            </a:r>
            <a:r>
              <a:rPr lang="en-US" altLang="zh-CN" sz="2000">
                <a:solidFill>
                  <a:schemeClr val="accent1"/>
                </a:solidFill>
                <a:cs typeface="Arial" panose="020B0604020202020204" pitchFamily="34" charset="0"/>
              </a:rPr>
              <a:t>10</a:t>
            </a:r>
            <a:r>
              <a:rPr lang="zh-CN" altLang="en-US" sz="2000">
                <a:solidFill>
                  <a:schemeClr val="accent1"/>
                </a:solidFill>
                <a:cs typeface="Arial" panose="020B0604020202020204" pitchFamily="34" charset="0"/>
              </a:rPr>
              <a:t>月</a:t>
            </a:r>
            <a:r>
              <a:rPr lang="en-US" altLang="zh-CN" sz="2000">
                <a:solidFill>
                  <a:schemeClr val="accent1"/>
                </a:solidFill>
                <a:cs typeface="Arial" panose="020B0604020202020204" pitchFamily="34" charset="0"/>
              </a:rPr>
              <a:t>1</a:t>
            </a:r>
            <a:r>
              <a:rPr lang="zh-CN" altLang="en-US" sz="2000">
                <a:solidFill>
                  <a:schemeClr val="accent1"/>
                </a:solidFill>
                <a:cs typeface="Arial" panose="020B0604020202020204" pitchFamily="34" charset="0"/>
              </a:rPr>
              <a:t>日</a:t>
            </a:r>
            <a:endParaRPr lang="zh-CN" altLang="en-US" sz="2000" dirty="0">
              <a:solidFill>
                <a:schemeClr val="accent1"/>
              </a:solidFill>
              <a:cs typeface="Arial" panose="020B0604020202020204" pitchFamily="34" charset="0"/>
            </a:endParaRPr>
          </a:p>
        </p:txBody>
      </p:sp>
      <p:sp>
        <p:nvSpPr>
          <p:cNvPr id="15" name="矩形 259"/>
          <p:cNvSpPr>
            <a:spLocks noChangeArrowheads="1"/>
          </p:cNvSpPr>
          <p:nvPr/>
        </p:nvSpPr>
        <p:spPr bwMode="auto">
          <a:xfrm>
            <a:off x="873760" y="1179830"/>
            <a:ext cx="10972165" cy="1230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8000" cap="all" dirty="0">
                <a:solidFill>
                  <a:schemeClr val="accent1"/>
                </a:solidFill>
                <a:latin typeface="方正正中黑简体" panose="02000000000000000000" pitchFamily="2" charset="-122"/>
                <a:ea typeface="方正正中黑简体" panose="02000000000000000000" pitchFamily="2" charset="-122"/>
                <a:cs typeface="Arial" panose="020B0604020202020204" pitchFamily="34" charset="0"/>
              </a:rPr>
              <a:t>教育</a:t>
            </a:r>
            <a:r>
              <a:rPr lang="en-US" altLang="zh-CN" sz="8000" cap="all" dirty="0">
                <a:solidFill>
                  <a:schemeClr val="accent1"/>
                </a:solidFill>
                <a:latin typeface="方正正中黑简体" panose="02000000000000000000" pitchFamily="2" charset="-122"/>
                <a:ea typeface="方正正中黑简体" panose="02000000000000000000" pitchFamily="2" charset="-122"/>
                <a:cs typeface="Arial" panose="020B0604020202020204" pitchFamily="34" charset="0"/>
              </a:rPr>
              <a:t>/</a:t>
            </a:r>
            <a:r>
              <a:rPr lang="zh-CN" altLang="en-US" sz="8000" cap="all" dirty="0">
                <a:solidFill>
                  <a:schemeClr val="accent1"/>
                </a:solidFill>
                <a:latin typeface="方正正中黑简体" panose="02000000000000000000" pitchFamily="2" charset="-122"/>
                <a:ea typeface="方正正中黑简体" panose="02000000000000000000" pitchFamily="2" charset="-122"/>
                <a:cs typeface="Arial" panose="020B0604020202020204" pitchFamily="34" charset="0"/>
              </a:rPr>
              <a:t>培训</a:t>
            </a:r>
            <a:r>
              <a:rPr lang="en-US" altLang="zh-CN" sz="8000" cap="all" dirty="0">
                <a:solidFill>
                  <a:schemeClr val="accent1"/>
                </a:solidFill>
                <a:latin typeface="方正正中黑简体" panose="02000000000000000000" pitchFamily="2" charset="-122"/>
                <a:ea typeface="方正正中黑简体" panose="02000000000000000000" pitchFamily="2" charset="-122"/>
                <a:cs typeface="Arial" panose="020B0604020202020204" pitchFamily="34" charset="0"/>
              </a:rPr>
              <a:t>/</a:t>
            </a:r>
            <a:r>
              <a:rPr lang="zh-CN" altLang="en-US" sz="8000" cap="all" dirty="0">
                <a:solidFill>
                  <a:schemeClr val="accent1"/>
                </a:solidFill>
                <a:latin typeface="方正正中黑简体" panose="02000000000000000000" pitchFamily="2" charset="-122"/>
                <a:ea typeface="方正正中黑简体" panose="02000000000000000000" pitchFamily="2" charset="-122"/>
                <a:cs typeface="Arial" panose="020B0604020202020204" pitchFamily="34" charset="0"/>
              </a:rPr>
              <a:t>教师说课</a:t>
            </a:r>
          </a:p>
        </p:txBody>
      </p:sp>
      <p:sp>
        <p:nvSpPr>
          <p:cNvPr id="16" name="矩形 259"/>
          <p:cNvSpPr>
            <a:spLocks noChangeArrowheads="1"/>
          </p:cNvSpPr>
          <p:nvPr/>
        </p:nvSpPr>
        <p:spPr bwMode="auto">
          <a:xfrm>
            <a:off x="2435452" y="2240404"/>
            <a:ext cx="7987847"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800" dirty="0">
                <a:solidFill>
                  <a:schemeClr val="accent1"/>
                </a:solidFill>
                <a:latin typeface="Arial" panose="020B0604020202020204" pitchFamily="34" charset="0"/>
                <a:cs typeface="Arial" panose="020B0604020202020204" pitchFamily="34" charset="0"/>
              </a:rPr>
              <a:t>EDUCATION/TRAINING/TEACHER PRACTICE</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5"/>
                                        </p:tgtEl>
                                        <p:attrNameLst>
                                          <p:attrName>ppt_y</p:attrName>
                                        </p:attrNameLst>
                                      </p:cBhvr>
                                      <p:tavLst>
                                        <p:tav tm="0">
                                          <p:val>
                                            <p:strVal val="#ppt_y"/>
                                          </p:val>
                                        </p:tav>
                                        <p:tav tm="100000">
                                          <p:val>
                                            <p:strVal val="#ppt_y"/>
                                          </p:val>
                                        </p:tav>
                                      </p:tavLst>
                                    </p:anim>
                                    <p:anim calcmode="lin" valueType="num">
                                      <p:cBhvr>
                                        <p:cTn id="1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5"/>
                                        </p:tgtEl>
                                      </p:cBhvr>
                                    </p:animEffect>
                                  </p:childTnLst>
                                </p:cTn>
                              </p:par>
                            </p:childTnLst>
                          </p:cTn>
                        </p:par>
                        <p:par>
                          <p:cTn id="17" fill="hold">
                            <p:stCondLst>
                              <p:cond delay="145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15"/>
                                        </p:tgtEl>
                                      </p:cBhvr>
                                    </p:animEffect>
                                    <p:animScale>
                                      <p:cBhvr>
                                        <p:cTn id="20" dur="250" autoRev="1" fill="hold"/>
                                        <p:tgtEl>
                                          <p:spTgt spid="15"/>
                                        </p:tgtEl>
                                      </p:cBhvr>
                                      <p:by x="105000" y="105000"/>
                                    </p:animScale>
                                  </p:childTnLst>
                                </p:cTn>
                              </p:par>
                            </p:childTnLst>
                          </p:cTn>
                        </p:par>
                        <p:par>
                          <p:cTn id="21" fill="hold">
                            <p:stCondLst>
                              <p:cond delay="195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6"/>
                                        </p:tgtEl>
                                        <p:attrNameLst>
                                          <p:attrName>ppt_y</p:attrName>
                                        </p:attrNameLst>
                                      </p:cBhvr>
                                      <p:tavLst>
                                        <p:tav tm="0">
                                          <p:val>
                                            <p:strVal val="#ppt_y"/>
                                          </p:val>
                                        </p:tav>
                                        <p:tav tm="100000">
                                          <p:val>
                                            <p:strVal val="#ppt_y"/>
                                          </p:val>
                                        </p:tav>
                                      </p:tavLst>
                                    </p:anim>
                                    <p:anim calcmode="lin" valueType="num">
                                      <p:cBhvr>
                                        <p:cTn id="2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6"/>
                                        </p:tgtEl>
                                      </p:cBhvr>
                                    </p:animEffect>
                                  </p:childTnLst>
                                </p:cTn>
                              </p:par>
                            </p:childTnLst>
                          </p:cTn>
                        </p:par>
                        <p:par>
                          <p:cTn id="29" fill="hold">
                            <p:stCondLst>
                              <p:cond delay="4150"/>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6"/>
                                        </p:tgtEl>
                                      </p:cBhvr>
                                    </p:animEffect>
                                    <p:animScale>
                                      <p:cBhvr>
                                        <p:cTn id="32" dur="250" autoRev="1" fill="hold"/>
                                        <p:tgtEl>
                                          <p:spTgt spid="16"/>
                                        </p:tgtEl>
                                      </p:cBhvr>
                                      <p:by x="105000" y="105000"/>
                                    </p:animScale>
                                  </p:childTnLst>
                                </p:cTn>
                              </p:par>
                            </p:childTnLst>
                          </p:cTn>
                        </p:par>
                        <p:par>
                          <p:cTn id="33" fill="hold">
                            <p:stCondLst>
                              <p:cond delay="46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4"/>
                                        </p:tgtEl>
                                        <p:attrNameLst>
                                          <p:attrName>ppt_y</p:attrName>
                                        </p:attrNameLst>
                                      </p:cBhvr>
                                      <p:tavLst>
                                        <p:tav tm="0">
                                          <p:val>
                                            <p:strVal val="#ppt_y"/>
                                          </p:val>
                                        </p:tav>
                                        <p:tav tm="100000">
                                          <p:val>
                                            <p:strVal val="#ppt_y"/>
                                          </p:val>
                                        </p:tav>
                                      </p:tavLst>
                                    </p:anim>
                                    <p:anim calcmode="lin" valueType="num">
                                      <p:cBhvr>
                                        <p:cTn id="3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4"/>
                                        </p:tgtEl>
                                      </p:cBhvr>
                                    </p:animEffect>
                                  </p:childTnLst>
                                </p:cTn>
                              </p:par>
                            </p:childTnLst>
                          </p:cTn>
                        </p:par>
                        <p:par>
                          <p:cTn id="41" fill="hold">
                            <p:stCondLst>
                              <p:cond delay="6300"/>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14"/>
                                        </p:tgtEl>
                                      </p:cBhvr>
                                    </p:animEffect>
                                    <p:animScale>
                                      <p:cBhvr>
                                        <p:cTn id="44"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bldLvl="0" animBg="1"/>
      <p:bldP spid="14" grpId="1" bldLvl="0" animBg="1"/>
      <p:bldP spid="15" grpId="0" bldLvl="0" animBg="1"/>
      <p:bldP spid="15" grpId="1" bldLvl="0" animBg="1"/>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1473493" y="2176166"/>
            <a:ext cx="1746661" cy="1746661"/>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10" b="1" dirty="0">
                <a:latin typeface="微软雅黑" panose="020B0503020204020204" pitchFamily="34" charset="-122"/>
                <a:ea typeface="微软雅黑" panose="020B0503020204020204" pitchFamily="34" charset="-122"/>
              </a:rPr>
              <a:t>STEP 1</a:t>
            </a:r>
            <a:endParaRPr lang="zh-CN" altLang="en-US" sz="2110" b="1" dirty="0">
              <a:latin typeface="微软雅黑" panose="020B0503020204020204" pitchFamily="34" charset="-122"/>
              <a:ea typeface="微软雅黑" panose="020B0503020204020204" pitchFamily="34" charset="-122"/>
            </a:endParaRPr>
          </a:p>
        </p:txBody>
      </p:sp>
      <p:sp>
        <p:nvSpPr>
          <p:cNvPr id="14" name="椭圆 13"/>
          <p:cNvSpPr/>
          <p:nvPr/>
        </p:nvSpPr>
        <p:spPr>
          <a:xfrm>
            <a:off x="4131455" y="2742296"/>
            <a:ext cx="1746661" cy="174666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a:solidFill>
                  <a:prstClr val="white"/>
                </a:solidFill>
                <a:latin typeface="微软雅黑" panose="020B0503020204020204" pitchFamily="34" charset="-122"/>
                <a:ea typeface="微软雅黑" panose="020B0503020204020204" pitchFamily="34" charset="-122"/>
              </a:rPr>
              <a:t>STEP 2</a:t>
            </a:r>
            <a:endParaRPr lang="zh-CN" altLang="en-US" sz="2110" b="1">
              <a:solidFill>
                <a:prstClr val="white"/>
              </a:solidFill>
              <a:latin typeface="微软雅黑" panose="020B0503020204020204" pitchFamily="34" charset="-122"/>
              <a:ea typeface="微软雅黑" panose="020B0503020204020204" pitchFamily="34" charset="-122"/>
            </a:endParaRPr>
          </a:p>
        </p:txBody>
      </p:sp>
      <p:sp>
        <p:nvSpPr>
          <p:cNvPr id="17" name="椭圆 16"/>
          <p:cNvSpPr/>
          <p:nvPr/>
        </p:nvSpPr>
        <p:spPr>
          <a:xfrm>
            <a:off x="6789416" y="2176166"/>
            <a:ext cx="1746661" cy="174666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a:solidFill>
                  <a:prstClr val="white"/>
                </a:solidFill>
                <a:latin typeface="微软雅黑" panose="020B0503020204020204" pitchFamily="34" charset="-122"/>
                <a:ea typeface="微软雅黑" panose="020B0503020204020204" pitchFamily="34" charset="-122"/>
              </a:rPr>
              <a:t>STEP 3</a:t>
            </a:r>
            <a:endParaRPr lang="zh-CN" altLang="en-US" sz="2110" b="1">
              <a:solidFill>
                <a:prstClr val="white"/>
              </a:solidFill>
              <a:latin typeface="微软雅黑" panose="020B0503020204020204" pitchFamily="34" charset="-122"/>
              <a:ea typeface="微软雅黑" panose="020B0503020204020204" pitchFamily="34" charset="-122"/>
            </a:endParaRPr>
          </a:p>
        </p:txBody>
      </p:sp>
      <p:sp>
        <p:nvSpPr>
          <p:cNvPr id="20" name="椭圆 19"/>
          <p:cNvSpPr/>
          <p:nvPr/>
        </p:nvSpPr>
        <p:spPr>
          <a:xfrm>
            <a:off x="9447378" y="2742296"/>
            <a:ext cx="1746661" cy="1746661"/>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dirty="0">
                <a:solidFill>
                  <a:schemeClr val="bg1"/>
                </a:solidFill>
                <a:latin typeface="微软雅黑" panose="020B0503020204020204" pitchFamily="34" charset="-122"/>
                <a:ea typeface="微软雅黑" panose="020B0503020204020204" pitchFamily="34" charset="-122"/>
              </a:rPr>
              <a:t>STEP 4</a:t>
            </a:r>
            <a:endParaRPr lang="zh-CN" altLang="en-US" sz="211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a:stCxn id="9" idx="6"/>
            <a:endCxn id="14" idx="2"/>
          </p:cNvCxnSpPr>
          <p:nvPr/>
        </p:nvCxnSpPr>
        <p:spPr>
          <a:xfrm>
            <a:off x="3220154"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4" idx="6"/>
            <a:endCxn id="17" idx="2"/>
          </p:cNvCxnSpPr>
          <p:nvPr/>
        </p:nvCxnSpPr>
        <p:spPr>
          <a:xfrm flipV="1">
            <a:off x="5878116"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7" idx="6"/>
            <a:endCxn id="20" idx="2"/>
          </p:cNvCxnSpPr>
          <p:nvPr/>
        </p:nvCxnSpPr>
        <p:spPr>
          <a:xfrm>
            <a:off x="8536077"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TextBox 170"/>
          <p:cNvSpPr txBox="1"/>
          <p:nvPr/>
        </p:nvSpPr>
        <p:spPr>
          <a:xfrm>
            <a:off x="1365214"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71"/>
          <p:cNvSpPr txBox="1"/>
          <p:nvPr/>
        </p:nvSpPr>
        <p:spPr>
          <a:xfrm>
            <a:off x="1365214"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3922676"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71"/>
          <p:cNvSpPr txBox="1"/>
          <p:nvPr/>
        </p:nvSpPr>
        <p:spPr>
          <a:xfrm>
            <a:off x="3922676"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9" name="TextBox 170"/>
          <p:cNvSpPr txBox="1"/>
          <p:nvPr/>
        </p:nvSpPr>
        <p:spPr>
          <a:xfrm>
            <a:off x="6480138"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171"/>
          <p:cNvSpPr txBox="1"/>
          <p:nvPr/>
        </p:nvSpPr>
        <p:spPr>
          <a:xfrm>
            <a:off x="6480138"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1" name="TextBox 170"/>
          <p:cNvSpPr txBox="1"/>
          <p:nvPr/>
        </p:nvSpPr>
        <p:spPr>
          <a:xfrm>
            <a:off x="9094751"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171"/>
          <p:cNvSpPr txBox="1"/>
          <p:nvPr/>
        </p:nvSpPr>
        <p:spPr>
          <a:xfrm>
            <a:off x="9094751"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1" name="文本框 20"/>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5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500"/>
                                        <p:tgtEl>
                                          <p:spTgt spid="1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heel(1)">
                                      <p:cBhvr>
                                        <p:cTn id="31" dur="500"/>
                                        <p:tgtEl>
                                          <p:spTgt spid="20"/>
                                        </p:tgtEl>
                                      </p:cBhvr>
                                    </p:animEffect>
                                  </p:childTnLst>
                                </p:cTn>
                              </p:par>
                            </p:childTnLst>
                          </p:cTn>
                        </p:par>
                        <p:par>
                          <p:cTn id="32" fill="hold">
                            <p:stCondLst>
                              <p:cond delay="3500"/>
                            </p:stCondLst>
                            <p:childTnLst>
                              <p:par>
                                <p:cTn id="33" presetID="12" presetClass="entr" presetSubtype="2"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ppt_x</p:attrName>
                                        </p:attrNameLst>
                                      </p:cBhvr>
                                      <p:tavLst>
                                        <p:tav tm="0">
                                          <p:val>
                                            <p:strVal val="#ppt_x+#ppt_w*1.125000"/>
                                          </p:val>
                                        </p:tav>
                                        <p:tav tm="100000">
                                          <p:val>
                                            <p:strVal val="#ppt_x"/>
                                          </p:val>
                                        </p:tav>
                                      </p:tavLst>
                                    </p:anim>
                                    <p:animEffect transition="in" filter="wipe(left)">
                                      <p:cBhvr>
                                        <p:cTn id="36" dur="500"/>
                                        <p:tgtEl>
                                          <p:spTgt spid="35"/>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p:tgtEl>
                                          <p:spTgt spid="36"/>
                                        </p:tgtEl>
                                        <p:attrNameLst>
                                          <p:attrName>ppt_x</p:attrName>
                                        </p:attrNameLst>
                                      </p:cBhvr>
                                      <p:tavLst>
                                        <p:tav tm="0">
                                          <p:val>
                                            <p:strVal val="#ppt_x+#ppt_w*1.125000"/>
                                          </p:val>
                                        </p:tav>
                                        <p:tav tm="100000">
                                          <p:val>
                                            <p:strVal val="#ppt_x"/>
                                          </p:val>
                                        </p:tav>
                                      </p:tavLst>
                                    </p:anim>
                                    <p:animEffect transition="in" filter="wipe(left)">
                                      <p:cBhvr>
                                        <p:cTn id="40" dur="500"/>
                                        <p:tgtEl>
                                          <p:spTgt spid="36"/>
                                        </p:tgtEl>
                                      </p:cBhvr>
                                    </p:animEffect>
                                  </p:childTnLst>
                                </p:cTn>
                              </p:par>
                            </p:childTnLst>
                          </p:cTn>
                        </p:par>
                        <p:par>
                          <p:cTn id="41" fill="hold">
                            <p:stCondLst>
                              <p:cond delay="4000"/>
                            </p:stCondLst>
                            <p:childTnLst>
                              <p:par>
                                <p:cTn id="42" presetID="12" presetClass="entr" presetSubtype="2"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p:tgtEl>
                                          <p:spTgt spid="37"/>
                                        </p:tgtEl>
                                        <p:attrNameLst>
                                          <p:attrName>ppt_x</p:attrName>
                                        </p:attrNameLst>
                                      </p:cBhvr>
                                      <p:tavLst>
                                        <p:tav tm="0">
                                          <p:val>
                                            <p:strVal val="#ppt_x+#ppt_w*1.125000"/>
                                          </p:val>
                                        </p:tav>
                                        <p:tav tm="100000">
                                          <p:val>
                                            <p:strVal val="#ppt_x"/>
                                          </p:val>
                                        </p:tav>
                                      </p:tavLst>
                                    </p:anim>
                                    <p:animEffect transition="in" filter="wipe(left)">
                                      <p:cBhvr>
                                        <p:cTn id="45" dur="500"/>
                                        <p:tgtEl>
                                          <p:spTgt spid="37"/>
                                        </p:tgtEl>
                                      </p:cBhvr>
                                    </p:animEffect>
                                  </p:childTnLst>
                                </p:cTn>
                              </p:par>
                              <p:par>
                                <p:cTn id="46" presetID="12" presetClass="entr" presetSubtype="2"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p:tgtEl>
                                          <p:spTgt spid="38"/>
                                        </p:tgtEl>
                                        <p:attrNameLst>
                                          <p:attrName>ppt_x</p:attrName>
                                        </p:attrNameLst>
                                      </p:cBhvr>
                                      <p:tavLst>
                                        <p:tav tm="0">
                                          <p:val>
                                            <p:strVal val="#ppt_x+#ppt_w*1.125000"/>
                                          </p:val>
                                        </p:tav>
                                        <p:tav tm="100000">
                                          <p:val>
                                            <p:strVal val="#ppt_x"/>
                                          </p:val>
                                        </p:tav>
                                      </p:tavLst>
                                    </p:anim>
                                    <p:animEffect transition="in" filter="wipe(left)">
                                      <p:cBhvr>
                                        <p:cTn id="49" dur="500"/>
                                        <p:tgtEl>
                                          <p:spTgt spid="38"/>
                                        </p:tgtEl>
                                      </p:cBhvr>
                                    </p:animEffect>
                                  </p:childTnLst>
                                </p:cTn>
                              </p:par>
                            </p:childTnLst>
                          </p:cTn>
                        </p:par>
                        <p:par>
                          <p:cTn id="50" fill="hold">
                            <p:stCondLst>
                              <p:cond delay="4500"/>
                            </p:stCondLst>
                            <p:childTnLst>
                              <p:par>
                                <p:cTn id="51" presetID="12" presetClass="entr" presetSubtype="2"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p:tgtEl>
                                          <p:spTgt spid="39"/>
                                        </p:tgtEl>
                                        <p:attrNameLst>
                                          <p:attrName>ppt_x</p:attrName>
                                        </p:attrNameLst>
                                      </p:cBhvr>
                                      <p:tavLst>
                                        <p:tav tm="0">
                                          <p:val>
                                            <p:strVal val="#ppt_x+#ppt_w*1.125000"/>
                                          </p:val>
                                        </p:tav>
                                        <p:tav tm="100000">
                                          <p:val>
                                            <p:strVal val="#ppt_x"/>
                                          </p:val>
                                        </p:tav>
                                      </p:tavLst>
                                    </p:anim>
                                    <p:animEffect transition="in" filter="wipe(left)">
                                      <p:cBhvr>
                                        <p:cTn id="54" dur="500"/>
                                        <p:tgtEl>
                                          <p:spTgt spid="39"/>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p:tgtEl>
                                          <p:spTgt spid="40"/>
                                        </p:tgtEl>
                                        <p:attrNameLst>
                                          <p:attrName>ppt_x</p:attrName>
                                        </p:attrNameLst>
                                      </p:cBhvr>
                                      <p:tavLst>
                                        <p:tav tm="0">
                                          <p:val>
                                            <p:strVal val="#ppt_x+#ppt_w*1.125000"/>
                                          </p:val>
                                        </p:tav>
                                        <p:tav tm="100000">
                                          <p:val>
                                            <p:strVal val="#ppt_x"/>
                                          </p:val>
                                        </p:tav>
                                      </p:tavLst>
                                    </p:anim>
                                    <p:animEffect transition="in" filter="wipe(left)">
                                      <p:cBhvr>
                                        <p:cTn id="58" dur="500"/>
                                        <p:tgtEl>
                                          <p:spTgt spid="40"/>
                                        </p:tgtEl>
                                      </p:cBhvr>
                                    </p:animEffect>
                                  </p:childTnLst>
                                </p:cTn>
                              </p:par>
                            </p:childTnLst>
                          </p:cTn>
                        </p:par>
                        <p:par>
                          <p:cTn id="59" fill="hold">
                            <p:stCondLst>
                              <p:cond delay="5000"/>
                            </p:stCondLst>
                            <p:childTnLst>
                              <p:par>
                                <p:cTn id="60" presetID="12" presetClass="entr" presetSubtype="2"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p:tgtEl>
                                          <p:spTgt spid="41"/>
                                        </p:tgtEl>
                                        <p:attrNameLst>
                                          <p:attrName>ppt_x</p:attrName>
                                        </p:attrNameLst>
                                      </p:cBhvr>
                                      <p:tavLst>
                                        <p:tav tm="0">
                                          <p:val>
                                            <p:strVal val="#ppt_x+#ppt_w*1.125000"/>
                                          </p:val>
                                        </p:tav>
                                        <p:tav tm="100000">
                                          <p:val>
                                            <p:strVal val="#ppt_x"/>
                                          </p:val>
                                        </p:tav>
                                      </p:tavLst>
                                    </p:anim>
                                    <p:animEffect transition="in" filter="wipe(left)">
                                      <p:cBhvr>
                                        <p:cTn id="63" dur="500"/>
                                        <p:tgtEl>
                                          <p:spTgt spid="41"/>
                                        </p:tgtEl>
                                      </p:cBhvr>
                                    </p:animEffect>
                                  </p:childTnLst>
                                </p:cTn>
                              </p:par>
                              <p:par>
                                <p:cTn id="64" presetID="12" presetClass="entr" presetSubtype="2"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p:tgtEl>
                                          <p:spTgt spid="42"/>
                                        </p:tgtEl>
                                        <p:attrNameLst>
                                          <p:attrName>ppt_x</p:attrName>
                                        </p:attrNameLst>
                                      </p:cBhvr>
                                      <p:tavLst>
                                        <p:tav tm="0">
                                          <p:val>
                                            <p:strVal val="#ppt_x+#ppt_w*1.125000"/>
                                          </p:val>
                                        </p:tav>
                                        <p:tav tm="100000">
                                          <p:val>
                                            <p:strVal val="#ppt_x"/>
                                          </p:val>
                                        </p:tav>
                                      </p:tavLst>
                                    </p:anim>
                                    <p:animEffect transition="in" filter="wipe(left)">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7" grpId="0" animBg="1"/>
      <p:bldP spid="20" grpId="0" animBg="1"/>
      <p:bldP spid="35" grpId="0"/>
      <p:bldP spid="36" grpId="0"/>
      <p:bldP spid="37" grpId="0"/>
      <p:bldP spid="38" grpId="0"/>
      <p:bldP spid="39" grpId="0"/>
      <p:bldP spid="40"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298364" y="3546890"/>
            <a:ext cx="1411813" cy="1411813"/>
            <a:chOff x="6920031" y="3363156"/>
            <a:chExt cx="1338773" cy="1338773"/>
          </a:xfrm>
        </p:grpSpPr>
        <p:sp>
          <p:nvSpPr>
            <p:cNvPr id="8" name="Oval 7"/>
            <p:cNvSpPr/>
            <p:nvPr/>
          </p:nvSpPr>
          <p:spPr>
            <a:xfrm>
              <a:off x="6920031" y="3363156"/>
              <a:ext cx="1338773" cy="1338773"/>
            </a:xfrm>
            <a:prstGeom prst="ellipse">
              <a:avLst/>
            </a:prstGeom>
            <a:solidFill>
              <a:schemeClr val="accent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21" name="Group 20"/>
            <p:cNvGrpSpPr/>
            <p:nvPr/>
          </p:nvGrpSpPr>
          <p:grpSpPr>
            <a:xfrm>
              <a:off x="7357245" y="3796320"/>
              <a:ext cx="464344" cy="465138"/>
              <a:chOff x="7287419" y="3505994"/>
              <a:chExt cx="464344" cy="465138"/>
            </a:xfrm>
            <a:solidFill>
              <a:schemeClr val="bg2"/>
            </a:solidFill>
          </p:grpSpPr>
          <p:sp>
            <p:nvSpPr>
              <p:cNvPr id="22"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3"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4"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5"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6"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7"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2" name="Group 11"/>
          <p:cNvGrpSpPr/>
          <p:nvPr/>
        </p:nvGrpSpPr>
        <p:grpSpPr>
          <a:xfrm>
            <a:off x="6429376" y="2707173"/>
            <a:ext cx="1411813" cy="1411813"/>
            <a:chOff x="6096000" y="2566881"/>
            <a:chExt cx="1338773" cy="1338773"/>
          </a:xfrm>
        </p:grpSpPr>
        <p:sp>
          <p:nvSpPr>
            <p:cNvPr id="7" name="Oval 6"/>
            <p:cNvSpPr/>
            <p:nvPr/>
          </p:nvSpPr>
          <p:spPr>
            <a:xfrm>
              <a:off x="6096000" y="2566881"/>
              <a:ext cx="1338773" cy="1338773"/>
            </a:xfrm>
            <a:prstGeom prst="ellipse">
              <a:avLst/>
            </a:prstGeom>
            <a:solidFill>
              <a:schemeClr val="accent4">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28" name="Group 27"/>
            <p:cNvGrpSpPr/>
            <p:nvPr/>
          </p:nvGrpSpPr>
          <p:grpSpPr>
            <a:xfrm>
              <a:off x="6551978" y="3004095"/>
              <a:ext cx="434975" cy="464344"/>
              <a:chOff x="9159875" y="1647825"/>
              <a:chExt cx="434975" cy="464344"/>
            </a:xfrm>
            <a:solidFill>
              <a:schemeClr val="bg2"/>
            </a:solidFill>
          </p:grpSpPr>
          <p:sp>
            <p:nvSpPr>
              <p:cNvPr id="29"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0"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1"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3" name="Group 12"/>
          <p:cNvGrpSpPr/>
          <p:nvPr/>
        </p:nvGrpSpPr>
        <p:grpSpPr>
          <a:xfrm>
            <a:off x="4600935" y="1873754"/>
            <a:ext cx="2067036" cy="2067036"/>
            <a:chOff x="4362154" y="1776581"/>
            <a:chExt cx="1960098" cy="1960098"/>
          </a:xfrm>
        </p:grpSpPr>
        <p:sp>
          <p:nvSpPr>
            <p:cNvPr id="6" name="Oval 5"/>
            <p:cNvSpPr/>
            <p:nvPr/>
          </p:nvSpPr>
          <p:spPr>
            <a:xfrm>
              <a:off x="4362154" y="1776581"/>
              <a:ext cx="1960098" cy="1960098"/>
            </a:xfrm>
            <a:prstGeom prst="ellipse">
              <a:avLst/>
            </a:prstGeom>
            <a:solidFill>
              <a:schemeClr val="accent3">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44" name="Freeform 43"/>
            <p:cNvSpPr>
              <a:spLocks noEditPoints="1"/>
            </p:cNvSpPr>
            <p:nvPr/>
          </p:nvSpPr>
          <p:spPr bwMode="auto">
            <a:xfrm>
              <a:off x="4899621" y="2488223"/>
              <a:ext cx="904951" cy="52899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0" name="Group 9"/>
          <p:cNvGrpSpPr/>
          <p:nvPr/>
        </p:nvGrpSpPr>
        <p:grpSpPr>
          <a:xfrm>
            <a:off x="6429377" y="4640692"/>
            <a:ext cx="1879123" cy="1879123"/>
            <a:chOff x="6096000" y="4400370"/>
            <a:chExt cx="1781907" cy="1781907"/>
          </a:xfrm>
        </p:grpSpPr>
        <p:sp>
          <p:nvSpPr>
            <p:cNvPr id="9" name="Oval 8"/>
            <p:cNvSpPr/>
            <p:nvPr/>
          </p:nvSpPr>
          <p:spPr>
            <a:xfrm>
              <a:off x="6096000" y="4400370"/>
              <a:ext cx="1781907" cy="1781907"/>
            </a:xfrm>
            <a:prstGeom prst="ellipse">
              <a:avLst/>
            </a:prstGeom>
            <a:solidFill>
              <a:schemeClr val="accent2">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45" name="Group 44"/>
            <p:cNvGrpSpPr/>
            <p:nvPr/>
          </p:nvGrpSpPr>
          <p:grpSpPr>
            <a:xfrm>
              <a:off x="6612822" y="4917650"/>
              <a:ext cx="632375" cy="747345"/>
              <a:chOff x="1325323" y="3586519"/>
              <a:chExt cx="632375" cy="747345"/>
            </a:xfrm>
            <a:solidFill>
              <a:schemeClr val="bg2"/>
            </a:solidFill>
          </p:grpSpPr>
          <p:sp>
            <p:nvSpPr>
              <p:cNvPr id="46" name="Freeform 45"/>
              <p:cNvSpPr>
                <a:spLocks noEditPoints="1"/>
              </p:cNvSpPr>
              <p:nvPr/>
            </p:nvSpPr>
            <p:spPr bwMode="auto">
              <a:xfrm>
                <a:off x="1325323" y="3586519"/>
                <a:ext cx="632375" cy="747345"/>
              </a:xfrm>
              <a:custGeom>
                <a:avLst/>
                <a:gdLst>
                  <a:gd name="T0" fmla="*/ 215 w 221"/>
                  <a:gd name="T1" fmla="*/ 212 h 243"/>
                  <a:gd name="T2" fmla="*/ 174 w 221"/>
                  <a:gd name="T3" fmla="*/ 157 h 243"/>
                  <a:gd name="T4" fmla="*/ 179 w 221"/>
                  <a:gd name="T5" fmla="*/ 37 h 243"/>
                  <a:gd name="T6" fmla="*/ 105 w 221"/>
                  <a:gd name="T7" fmla="*/ 0 h 243"/>
                  <a:gd name="T8" fmla="*/ 49 w 221"/>
                  <a:gd name="T9" fmla="*/ 19 h 243"/>
                  <a:gd name="T10" fmla="*/ 31 w 221"/>
                  <a:gd name="T11" fmla="*/ 151 h 243"/>
                  <a:gd name="T12" fmla="*/ 105 w 221"/>
                  <a:gd name="T13" fmla="*/ 188 h 243"/>
                  <a:gd name="T14" fmla="*/ 143 w 221"/>
                  <a:gd name="T15" fmla="*/ 180 h 243"/>
                  <a:gd name="T16" fmla="*/ 185 w 221"/>
                  <a:gd name="T17" fmla="*/ 235 h 243"/>
                  <a:gd name="T18" fmla="*/ 200 w 221"/>
                  <a:gd name="T19" fmla="*/ 243 h 243"/>
                  <a:gd name="T20" fmla="*/ 200 w 221"/>
                  <a:gd name="T21" fmla="*/ 243 h 243"/>
                  <a:gd name="T22" fmla="*/ 211 w 221"/>
                  <a:gd name="T23" fmla="*/ 239 h 243"/>
                  <a:gd name="T24" fmla="*/ 215 w 221"/>
                  <a:gd name="T25" fmla="*/ 212 h 243"/>
                  <a:gd name="T26" fmla="*/ 144 w 221"/>
                  <a:gd name="T27" fmla="*/ 146 h 243"/>
                  <a:gd name="T28" fmla="*/ 105 w 221"/>
                  <a:gd name="T29" fmla="*/ 159 h 243"/>
                  <a:gd name="T30" fmla="*/ 54 w 221"/>
                  <a:gd name="T31" fmla="*/ 133 h 243"/>
                  <a:gd name="T32" fmla="*/ 66 w 221"/>
                  <a:gd name="T33" fmla="*/ 42 h 243"/>
                  <a:gd name="T34" fmla="*/ 105 w 221"/>
                  <a:gd name="T35" fmla="*/ 29 h 243"/>
                  <a:gd name="T36" fmla="*/ 156 w 221"/>
                  <a:gd name="T37" fmla="*/ 54 h 243"/>
                  <a:gd name="T38" fmla="*/ 144 w 221"/>
                  <a:gd name="T39" fmla="*/ 14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43">
                    <a:moveTo>
                      <a:pt x="215" y="212"/>
                    </a:moveTo>
                    <a:cubicBezTo>
                      <a:pt x="174" y="157"/>
                      <a:pt x="174" y="157"/>
                      <a:pt x="174" y="157"/>
                    </a:cubicBezTo>
                    <a:cubicBezTo>
                      <a:pt x="204" y="124"/>
                      <a:pt x="206" y="73"/>
                      <a:pt x="179" y="37"/>
                    </a:cubicBezTo>
                    <a:cubicBezTo>
                      <a:pt x="161" y="13"/>
                      <a:pt x="134" y="0"/>
                      <a:pt x="105" y="0"/>
                    </a:cubicBezTo>
                    <a:cubicBezTo>
                      <a:pt x="85" y="0"/>
                      <a:pt x="65" y="7"/>
                      <a:pt x="49" y="19"/>
                    </a:cubicBezTo>
                    <a:cubicBezTo>
                      <a:pt x="8" y="51"/>
                      <a:pt x="0" y="110"/>
                      <a:pt x="31" y="151"/>
                    </a:cubicBezTo>
                    <a:cubicBezTo>
                      <a:pt x="49" y="174"/>
                      <a:pt x="76" y="188"/>
                      <a:pt x="105" y="188"/>
                    </a:cubicBezTo>
                    <a:cubicBezTo>
                      <a:pt x="118" y="188"/>
                      <a:pt x="131" y="185"/>
                      <a:pt x="143" y="180"/>
                    </a:cubicBezTo>
                    <a:cubicBezTo>
                      <a:pt x="185" y="235"/>
                      <a:pt x="185" y="235"/>
                      <a:pt x="185" y="235"/>
                    </a:cubicBezTo>
                    <a:cubicBezTo>
                      <a:pt x="189" y="240"/>
                      <a:pt x="194" y="243"/>
                      <a:pt x="200" y="243"/>
                    </a:cubicBezTo>
                    <a:cubicBezTo>
                      <a:pt x="200" y="243"/>
                      <a:pt x="200" y="243"/>
                      <a:pt x="200" y="243"/>
                    </a:cubicBezTo>
                    <a:cubicBezTo>
                      <a:pt x="204" y="243"/>
                      <a:pt x="208" y="241"/>
                      <a:pt x="211" y="239"/>
                    </a:cubicBezTo>
                    <a:cubicBezTo>
                      <a:pt x="220" y="232"/>
                      <a:pt x="221" y="220"/>
                      <a:pt x="215" y="212"/>
                    </a:cubicBezTo>
                    <a:close/>
                    <a:moveTo>
                      <a:pt x="144" y="146"/>
                    </a:moveTo>
                    <a:cubicBezTo>
                      <a:pt x="133" y="154"/>
                      <a:pt x="119" y="159"/>
                      <a:pt x="105" y="159"/>
                    </a:cubicBezTo>
                    <a:cubicBezTo>
                      <a:pt x="85" y="159"/>
                      <a:pt x="66" y="150"/>
                      <a:pt x="54" y="133"/>
                    </a:cubicBezTo>
                    <a:cubicBezTo>
                      <a:pt x="33" y="105"/>
                      <a:pt x="38" y="64"/>
                      <a:pt x="66" y="42"/>
                    </a:cubicBezTo>
                    <a:cubicBezTo>
                      <a:pt x="78" y="33"/>
                      <a:pt x="91" y="29"/>
                      <a:pt x="105" y="29"/>
                    </a:cubicBezTo>
                    <a:cubicBezTo>
                      <a:pt x="125" y="29"/>
                      <a:pt x="144" y="38"/>
                      <a:pt x="156" y="54"/>
                    </a:cubicBezTo>
                    <a:cubicBezTo>
                      <a:pt x="178" y="83"/>
                      <a:pt x="172" y="124"/>
                      <a:pt x="144" y="1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47" name="Freeform 46"/>
              <p:cNvSpPr/>
              <p:nvPr/>
            </p:nvSpPr>
            <p:spPr bwMode="auto">
              <a:xfrm>
                <a:off x="1503405" y="3752885"/>
                <a:ext cx="248347" cy="223554"/>
              </a:xfrm>
              <a:custGeom>
                <a:avLst/>
                <a:gdLst>
                  <a:gd name="T0" fmla="*/ 86 w 87"/>
                  <a:gd name="T1" fmla="*/ 33 h 73"/>
                  <a:gd name="T2" fmla="*/ 45 w 87"/>
                  <a:gd name="T3" fmla="*/ 1 h 73"/>
                  <a:gd name="T4" fmla="*/ 40 w 87"/>
                  <a:gd name="T5" fmla="*/ 1 h 73"/>
                  <a:gd name="T6" fmla="*/ 24 w 87"/>
                  <a:gd name="T7" fmla="*/ 14 h 73"/>
                  <a:gd name="T8" fmla="*/ 24 w 87"/>
                  <a:gd name="T9" fmla="*/ 1 h 73"/>
                  <a:gd name="T10" fmla="*/ 15 w 87"/>
                  <a:gd name="T11" fmla="*/ 1 h 73"/>
                  <a:gd name="T12" fmla="*/ 15 w 87"/>
                  <a:gd name="T13" fmla="*/ 22 h 73"/>
                  <a:gd name="T14" fmla="*/ 8 w 87"/>
                  <a:gd name="T15" fmla="*/ 27 h 73"/>
                  <a:gd name="T16" fmla="*/ 1 w 87"/>
                  <a:gd name="T17" fmla="*/ 33 h 73"/>
                  <a:gd name="T18" fmla="*/ 1 w 87"/>
                  <a:gd name="T19" fmla="*/ 35 h 73"/>
                  <a:gd name="T20" fmla="*/ 8 w 87"/>
                  <a:gd name="T21" fmla="*/ 35 h 73"/>
                  <a:gd name="T22" fmla="*/ 8 w 87"/>
                  <a:gd name="T23" fmla="*/ 73 h 73"/>
                  <a:gd name="T24" fmla="*/ 32 w 87"/>
                  <a:gd name="T25" fmla="*/ 73 h 73"/>
                  <a:gd name="T26" fmla="*/ 32 w 87"/>
                  <a:gd name="T27" fmla="*/ 72 h 73"/>
                  <a:gd name="T28" fmla="*/ 32 w 87"/>
                  <a:gd name="T29" fmla="*/ 55 h 73"/>
                  <a:gd name="T30" fmla="*/ 41 w 87"/>
                  <a:gd name="T31" fmla="*/ 42 h 73"/>
                  <a:gd name="T32" fmla="*/ 52 w 87"/>
                  <a:gd name="T33" fmla="*/ 54 h 73"/>
                  <a:gd name="T34" fmla="*/ 52 w 87"/>
                  <a:gd name="T35" fmla="*/ 73 h 73"/>
                  <a:gd name="T36" fmla="*/ 77 w 87"/>
                  <a:gd name="T37" fmla="*/ 73 h 73"/>
                  <a:gd name="T38" fmla="*/ 77 w 87"/>
                  <a:gd name="T39" fmla="*/ 35 h 73"/>
                  <a:gd name="T40" fmla="*/ 85 w 87"/>
                  <a:gd name="T41" fmla="*/ 35 h 73"/>
                  <a:gd name="T42" fmla="*/ 86 w 87"/>
                  <a:gd name="T43"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73">
                    <a:moveTo>
                      <a:pt x="86" y="33"/>
                    </a:moveTo>
                    <a:cubicBezTo>
                      <a:pt x="45" y="1"/>
                      <a:pt x="45" y="1"/>
                      <a:pt x="45" y="1"/>
                    </a:cubicBezTo>
                    <a:cubicBezTo>
                      <a:pt x="44" y="0"/>
                      <a:pt x="41" y="0"/>
                      <a:pt x="40" y="1"/>
                    </a:cubicBezTo>
                    <a:cubicBezTo>
                      <a:pt x="24" y="14"/>
                      <a:pt x="24" y="14"/>
                      <a:pt x="24" y="14"/>
                    </a:cubicBezTo>
                    <a:cubicBezTo>
                      <a:pt x="24" y="1"/>
                      <a:pt x="24" y="1"/>
                      <a:pt x="24" y="1"/>
                    </a:cubicBezTo>
                    <a:cubicBezTo>
                      <a:pt x="15" y="1"/>
                      <a:pt x="15" y="1"/>
                      <a:pt x="15" y="1"/>
                    </a:cubicBezTo>
                    <a:cubicBezTo>
                      <a:pt x="15" y="22"/>
                      <a:pt x="15" y="22"/>
                      <a:pt x="15" y="22"/>
                    </a:cubicBezTo>
                    <a:cubicBezTo>
                      <a:pt x="8" y="27"/>
                      <a:pt x="8" y="27"/>
                      <a:pt x="8" y="27"/>
                    </a:cubicBezTo>
                    <a:cubicBezTo>
                      <a:pt x="1" y="33"/>
                      <a:pt x="1" y="33"/>
                      <a:pt x="1" y="33"/>
                    </a:cubicBezTo>
                    <a:cubicBezTo>
                      <a:pt x="0" y="34"/>
                      <a:pt x="0" y="35"/>
                      <a:pt x="1" y="35"/>
                    </a:cubicBezTo>
                    <a:cubicBezTo>
                      <a:pt x="8" y="35"/>
                      <a:pt x="8" y="35"/>
                      <a:pt x="8" y="35"/>
                    </a:cubicBezTo>
                    <a:cubicBezTo>
                      <a:pt x="8" y="73"/>
                      <a:pt x="8" y="73"/>
                      <a:pt x="8" y="73"/>
                    </a:cubicBezTo>
                    <a:cubicBezTo>
                      <a:pt x="32" y="73"/>
                      <a:pt x="32" y="73"/>
                      <a:pt x="32" y="73"/>
                    </a:cubicBezTo>
                    <a:cubicBezTo>
                      <a:pt x="32" y="72"/>
                      <a:pt x="32" y="72"/>
                      <a:pt x="32" y="72"/>
                    </a:cubicBezTo>
                    <a:cubicBezTo>
                      <a:pt x="32" y="55"/>
                      <a:pt x="32" y="55"/>
                      <a:pt x="32" y="55"/>
                    </a:cubicBezTo>
                    <a:cubicBezTo>
                      <a:pt x="32" y="55"/>
                      <a:pt x="32" y="42"/>
                      <a:pt x="41" y="42"/>
                    </a:cubicBezTo>
                    <a:cubicBezTo>
                      <a:pt x="51" y="42"/>
                      <a:pt x="52" y="54"/>
                      <a:pt x="52" y="54"/>
                    </a:cubicBezTo>
                    <a:cubicBezTo>
                      <a:pt x="52" y="73"/>
                      <a:pt x="52" y="73"/>
                      <a:pt x="52" y="73"/>
                    </a:cubicBezTo>
                    <a:cubicBezTo>
                      <a:pt x="77" y="73"/>
                      <a:pt x="77" y="73"/>
                      <a:pt x="77" y="73"/>
                    </a:cubicBezTo>
                    <a:cubicBezTo>
                      <a:pt x="77" y="35"/>
                      <a:pt x="77" y="35"/>
                      <a:pt x="77" y="35"/>
                    </a:cubicBezTo>
                    <a:cubicBezTo>
                      <a:pt x="85" y="35"/>
                      <a:pt x="85" y="35"/>
                      <a:pt x="85" y="35"/>
                    </a:cubicBezTo>
                    <a:cubicBezTo>
                      <a:pt x="87" y="35"/>
                      <a:pt x="87" y="34"/>
                      <a:pt x="86" y="3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grpSp>
        <p:nvGrpSpPr>
          <p:cNvPr id="14" name="Group 13"/>
          <p:cNvGrpSpPr/>
          <p:nvPr/>
        </p:nvGrpSpPr>
        <p:grpSpPr>
          <a:xfrm>
            <a:off x="4148576" y="3520020"/>
            <a:ext cx="1411813" cy="1411813"/>
            <a:chOff x="3933196" y="3337676"/>
            <a:chExt cx="1338773" cy="1338773"/>
          </a:xfrm>
        </p:grpSpPr>
        <p:sp>
          <p:nvSpPr>
            <p:cNvPr id="5" name="Oval 4"/>
            <p:cNvSpPr/>
            <p:nvPr/>
          </p:nvSpPr>
          <p:spPr>
            <a:xfrm>
              <a:off x="3933196" y="3337676"/>
              <a:ext cx="1338773" cy="1338773"/>
            </a:xfrm>
            <a:prstGeom prst="ellipse">
              <a:avLst/>
            </a:prstGeom>
            <a:solidFill>
              <a:schemeClr val="accent2">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32" name="Group 31"/>
            <p:cNvGrpSpPr/>
            <p:nvPr/>
          </p:nvGrpSpPr>
          <p:grpSpPr>
            <a:xfrm>
              <a:off x="4370013" y="3811402"/>
              <a:ext cx="465138" cy="391319"/>
              <a:chOff x="5368132" y="2625725"/>
              <a:chExt cx="465138" cy="391319"/>
            </a:xfrm>
            <a:solidFill>
              <a:schemeClr val="bg2"/>
            </a:solidFill>
          </p:grpSpPr>
          <p:sp>
            <p:nvSpPr>
              <p:cNvPr id="33"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4"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5"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5" name="Group 14"/>
          <p:cNvGrpSpPr/>
          <p:nvPr/>
        </p:nvGrpSpPr>
        <p:grpSpPr>
          <a:xfrm>
            <a:off x="4499671" y="4811474"/>
            <a:ext cx="1060716" cy="1060716"/>
            <a:chOff x="4266129" y="4562318"/>
            <a:chExt cx="1005840" cy="1005840"/>
          </a:xfrm>
        </p:grpSpPr>
        <p:sp>
          <p:nvSpPr>
            <p:cNvPr id="4" name="Oval 3"/>
            <p:cNvSpPr/>
            <p:nvPr/>
          </p:nvSpPr>
          <p:spPr>
            <a:xfrm>
              <a:off x="4266129" y="4562318"/>
              <a:ext cx="1005840" cy="1005840"/>
            </a:xfrm>
            <a:prstGeom prst="ellipse">
              <a:avLst/>
            </a:prstGeom>
            <a:solidFill>
              <a:schemeClr val="accent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36" name="Group 35"/>
            <p:cNvGrpSpPr/>
            <p:nvPr/>
          </p:nvGrpSpPr>
          <p:grpSpPr>
            <a:xfrm>
              <a:off x="4536877" y="4882511"/>
              <a:ext cx="464344" cy="362744"/>
              <a:chOff x="2581275" y="1710532"/>
              <a:chExt cx="464344" cy="362744"/>
            </a:xfrm>
            <a:solidFill>
              <a:schemeClr val="bg2"/>
            </a:solidFill>
          </p:grpSpPr>
          <p:sp>
            <p:nvSpPr>
              <p:cNvPr id="37"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8"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9"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0"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1"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2"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3"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sp>
        <p:nvSpPr>
          <p:cNvPr id="67" name="TextBox 41"/>
          <p:cNvSpPr txBox="1"/>
          <p:nvPr/>
        </p:nvSpPr>
        <p:spPr>
          <a:xfrm>
            <a:off x="1386000" y="5427501"/>
            <a:ext cx="2651792" cy="640502"/>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68" name="TextBox 170"/>
          <p:cNvSpPr txBox="1"/>
          <p:nvPr/>
        </p:nvSpPr>
        <p:spPr>
          <a:xfrm>
            <a:off x="1607566" y="5140618"/>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TextBox 41"/>
          <p:cNvSpPr txBox="1"/>
          <p:nvPr/>
        </p:nvSpPr>
        <p:spPr>
          <a:xfrm>
            <a:off x="1371713" y="3655851"/>
            <a:ext cx="2651792" cy="640502"/>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0" name="TextBox 170"/>
          <p:cNvSpPr txBox="1"/>
          <p:nvPr/>
        </p:nvSpPr>
        <p:spPr>
          <a:xfrm>
            <a:off x="1593279" y="3368968"/>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TextBox 41"/>
          <p:cNvSpPr txBox="1"/>
          <p:nvPr/>
        </p:nvSpPr>
        <p:spPr>
          <a:xfrm>
            <a:off x="1371713" y="1869914"/>
            <a:ext cx="2651792" cy="640502"/>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2" name="TextBox 170"/>
          <p:cNvSpPr txBox="1"/>
          <p:nvPr/>
        </p:nvSpPr>
        <p:spPr>
          <a:xfrm>
            <a:off x="1593279" y="1583031"/>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41"/>
          <p:cNvSpPr txBox="1"/>
          <p:nvPr/>
        </p:nvSpPr>
        <p:spPr>
          <a:xfrm>
            <a:off x="8658338" y="538463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4" name="TextBox 170"/>
          <p:cNvSpPr txBox="1"/>
          <p:nvPr/>
        </p:nvSpPr>
        <p:spPr>
          <a:xfrm>
            <a:off x="8658339" y="512765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41"/>
          <p:cNvSpPr txBox="1"/>
          <p:nvPr/>
        </p:nvSpPr>
        <p:spPr>
          <a:xfrm>
            <a:off x="8915513" y="369871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6" name="TextBox 170"/>
          <p:cNvSpPr txBox="1"/>
          <p:nvPr/>
        </p:nvSpPr>
        <p:spPr>
          <a:xfrm>
            <a:off x="8915514" y="338329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41"/>
          <p:cNvSpPr txBox="1"/>
          <p:nvPr/>
        </p:nvSpPr>
        <p:spPr>
          <a:xfrm>
            <a:off x="7815375" y="206615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0" name="TextBox 170"/>
          <p:cNvSpPr txBox="1"/>
          <p:nvPr/>
        </p:nvSpPr>
        <p:spPr>
          <a:xfrm>
            <a:off x="7815376" y="17272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文本框 53"/>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anim calcmode="lin" valueType="num">
                                      <p:cBhvr>
                                        <p:cTn id="44" dur="500" fill="hold"/>
                                        <p:tgtEl>
                                          <p:spTgt spid="74"/>
                                        </p:tgtEl>
                                        <p:attrNameLst>
                                          <p:attrName>ppt_x</p:attrName>
                                        </p:attrNameLst>
                                      </p:cBhvr>
                                      <p:tavLst>
                                        <p:tav tm="0">
                                          <p:val>
                                            <p:strVal val="#ppt_x"/>
                                          </p:val>
                                        </p:tav>
                                        <p:tav tm="100000">
                                          <p:val>
                                            <p:strVal val="#ppt_x"/>
                                          </p:val>
                                        </p:tav>
                                      </p:tavLst>
                                    </p:anim>
                                    <p:anim calcmode="lin" valueType="num">
                                      <p:cBhvr>
                                        <p:cTn id="45" dur="500" fill="hold"/>
                                        <p:tgtEl>
                                          <p:spTgt spid="7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fade">
                                      <p:cBhvr>
                                        <p:cTn id="48" dur="500"/>
                                        <p:tgtEl>
                                          <p:spTgt spid="73"/>
                                        </p:tgtEl>
                                      </p:cBhvr>
                                    </p:animEffect>
                                    <p:anim calcmode="lin" valueType="num">
                                      <p:cBhvr>
                                        <p:cTn id="49" dur="500" fill="hold"/>
                                        <p:tgtEl>
                                          <p:spTgt spid="73"/>
                                        </p:tgtEl>
                                        <p:attrNameLst>
                                          <p:attrName>ppt_x</p:attrName>
                                        </p:attrNameLst>
                                      </p:cBhvr>
                                      <p:tavLst>
                                        <p:tav tm="0">
                                          <p:val>
                                            <p:strVal val="#ppt_x"/>
                                          </p:val>
                                        </p:tav>
                                        <p:tav tm="100000">
                                          <p:val>
                                            <p:strVal val="#ppt_x"/>
                                          </p:val>
                                        </p:tav>
                                      </p:tavLst>
                                    </p:anim>
                                    <p:anim calcmode="lin" valueType="num">
                                      <p:cBhvr>
                                        <p:cTn id="50" dur="500" fill="hold"/>
                                        <p:tgtEl>
                                          <p:spTgt spid="73"/>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47" presetClass="entr" presetSubtype="0" fill="hold" grpId="0" nodeType="after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500"/>
                                        <p:tgtEl>
                                          <p:spTgt spid="76"/>
                                        </p:tgtEl>
                                      </p:cBhvr>
                                    </p:animEffect>
                                    <p:anim calcmode="lin" valueType="num">
                                      <p:cBhvr>
                                        <p:cTn id="55" dur="500" fill="hold"/>
                                        <p:tgtEl>
                                          <p:spTgt spid="76"/>
                                        </p:tgtEl>
                                        <p:attrNameLst>
                                          <p:attrName>ppt_x</p:attrName>
                                        </p:attrNameLst>
                                      </p:cBhvr>
                                      <p:tavLst>
                                        <p:tav tm="0">
                                          <p:val>
                                            <p:strVal val="#ppt_x"/>
                                          </p:val>
                                        </p:tav>
                                        <p:tav tm="100000">
                                          <p:val>
                                            <p:strVal val="#ppt_x"/>
                                          </p:val>
                                        </p:tav>
                                      </p:tavLst>
                                    </p:anim>
                                    <p:anim calcmode="lin" valueType="num">
                                      <p:cBhvr>
                                        <p:cTn id="56" dur="500" fill="hold"/>
                                        <p:tgtEl>
                                          <p:spTgt spid="7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anim calcmode="lin" valueType="num">
                                      <p:cBhvr>
                                        <p:cTn id="60" dur="500" fill="hold"/>
                                        <p:tgtEl>
                                          <p:spTgt spid="75"/>
                                        </p:tgtEl>
                                        <p:attrNameLst>
                                          <p:attrName>ppt_x</p:attrName>
                                        </p:attrNameLst>
                                      </p:cBhvr>
                                      <p:tavLst>
                                        <p:tav tm="0">
                                          <p:val>
                                            <p:strVal val="#ppt_x"/>
                                          </p:val>
                                        </p:tav>
                                        <p:tav tm="100000">
                                          <p:val>
                                            <p:strVal val="#ppt_x"/>
                                          </p:val>
                                        </p:tav>
                                      </p:tavLst>
                                    </p:anim>
                                    <p:anim calcmode="lin" valueType="num">
                                      <p:cBhvr>
                                        <p:cTn id="61" dur="500" fill="hold"/>
                                        <p:tgtEl>
                                          <p:spTgt spid="75"/>
                                        </p:tgtEl>
                                        <p:attrNameLst>
                                          <p:attrName>ppt_y</p:attrName>
                                        </p:attrNameLst>
                                      </p:cBhvr>
                                      <p:tavLst>
                                        <p:tav tm="0">
                                          <p:val>
                                            <p:strVal val="#ppt_y+.1"/>
                                          </p:val>
                                        </p:tav>
                                        <p:tav tm="100000">
                                          <p:val>
                                            <p:strVal val="#ppt_y"/>
                                          </p:val>
                                        </p:tav>
                                      </p:tavLst>
                                    </p:anim>
                                  </p:childTnLst>
                                </p:cTn>
                              </p:par>
                            </p:childTnLst>
                          </p:cTn>
                        </p:par>
                        <p:par>
                          <p:cTn id="62" fill="hold">
                            <p:stCondLst>
                              <p:cond delay="4000"/>
                            </p:stCondLst>
                            <p:childTnLst>
                              <p:par>
                                <p:cTn id="63" presetID="47"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500"/>
                                        <p:tgtEl>
                                          <p:spTgt spid="80"/>
                                        </p:tgtEl>
                                      </p:cBhvr>
                                    </p:animEffect>
                                    <p:anim calcmode="lin" valueType="num">
                                      <p:cBhvr>
                                        <p:cTn id="66" dur="500" fill="hold"/>
                                        <p:tgtEl>
                                          <p:spTgt spid="80"/>
                                        </p:tgtEl>
                                        <p:attrNameLst>
                                          <p:attrName>ppt_x</p:attrName>
                                        </p:attrNameLst>
                                      </p:cBhvr>
                                      <p:tavLst>
                                        <p:tav tm="0">
                                          <p:val>
                                            <p:strVal val="#ppt_x"/>
                                          </p:val>
                                        </p:tav>
                                        <p:tav tm="100000">
                                          <p:val>
                                            <p:strVal val="#ppt_x"/>
                                          </p:val>
                                        </p:tav>
                                      </p:tavLst>
                                    </p:anim>
                                    <p:anim calcmode="lin" valueType="num">
                                      <p:cBhvr>
                                        <p:cTn id="67" dur="500" fill="hold"/>
                                        <p:tgtEl>
                                          <p:spTgt spid="8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500"/>
                                        <p:tgtEl>
                                          <p:spTgt spid="79"/>
                                        </p:tgtEl>
                                      </p:cBhvr>
                                    </p:animEffect>
                                    <p:anim calcmode="lin" valueType="num">
                                      <p:cBhvr>
                                        <p:cTn id="71" dur="500" fill="hold"/>
                                        <p:tgtEl>
                                          <p:spTgt spid="79"/>
                                        </p:tgtEl>
                                        <p:attrNameLst>
                                          <p:attrName>ppt_x</p:attrName>
                                        </p:attrNameLst>
                                      </p:cBhvr>
                                      <p:tavLst>
                                        <p:tav tm="0">
                                          <p:val>
                                            <p:strVal val="#ppt_x"/>
                                          </p:val>
                                        </p:tav>
                                        <p:tav tm="100000">
                                          <p:val>
                                            <p:strVal val="#ppt_x"/>
                                          </p:val>
                                        </p:tav>
                                      </p:tavLst>
                                    </p:anim>
                                    <p:anim calcmode="lin" valueType="num">
                                      <p:cBhvr>
                                        <p:cTn id="72" dur="500" fill="hold"/>
                                        <p:tgtEl>
                                          <p:spTgt spid="79"/>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47" presetClass="entr" presetSubtype="0" fill="hold" grpId="0" nodeType="after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fade">
                                      <p:cBhvr>
                                        <p:cTn id="76" dur="500"/>
                                        <p:tgtEl>
                                          <p:spTgt spid="72"/>
                                        </p:tgtEl>
                                      </p:cBhvr>
                                    </p:animEffect>
                                    <p:anim calcmode="lin" valueType="num">
                                      <p:cBhvr>
                                        <p:cTn id="77" dur="500" fill="hold"/>
                                        <p:tgtEl>
                                          <p:spTgt spid="72"/>
                                        </p:tgtEl>
                                        <p:attrNameLst>
                                          <p:attrName>ppt_x</p:attrName>
                                        </p:attrNameLst>
                                      </p:cBhvr>
                                      <p:tavLst>
                                        <p:tav tm="0">
                                          <p:val>
                                            <p:strVal val="#ppt_x"/>
                                          </p:val>
                                        </p:tav>
                                        <p:tav tm="100000">
                                          <p:val>
                                            <p:strVal val="#ppt_x"/>
                                          </p:val>
                                        </p:tav>
                                      </p:tavLst>
                                    </p:anim>
                                    <p:anim calcmode="lin" valueType="num">
                                      <p:cBhvr>
                                        <p:cTn id="78" dur="500" fill="hold"/>
                                        <p:tgtEl>
                                          <p:spTgt spid="72"/>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500"/>
                                        <p:tgtEl>
                                          <p:spTgt spid="71"/>
                                        </p:tgtEl>
                                      </p:cBhvr>
                                    </p:animEffect>
                                    <p:anim calcmode="lin" valueType="num">
                                      <p:cBhvr>
                                        <p:cTn id="82" dur="500" fill="hold"/>
                                        <p:tgtEl>
                                          <p:spTgt spid="71"/>
                                        </p:tgtEl>
                                        <p:attrNameLst>
                                          <p:attrName>ppt_x</p:attrName>
                                        </p:attrNameLst>
                                      </p:cBhvr>
                                      <p:tavLst>
                                        <p:tav tm="0">
                                          <p:val>
                                            <p:strVal val="#ppt_x"/>
                                          </p:val>
                                        </p:tav>
                                        <p:tav tm="100000">
                                          <p:val>
                                            <p:strVal val="#ppt_x"/>
                                          </p:val>
                                        </p:tav>
                                      </p:tavLst>
                                    </p:anim>
                                    <p:anim calcmode="lin" valueType="num">
                                      <p:cBhvr>
                                        <p:cTn id="83" dur="5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5000"/>
                            </p:stCondLst>
                            <p:childTnLst>
                              <p:par>
                                <p:cTn id="85" presetID="47" presetClass="entr" presetSubtype="0"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fade">
                                      <p:cBhvr>
                                        <p:cTn id="87" dur="500"/>
                                        <p:tgtEl>
                                          <p:spTgt spid="70"/>
                                        </p:tgtEl>
                                      </p:cBhvr>
                                    </p:animEffect>
                                    <p:anim calcmode="lin" valueType="num">
                                      <p:cBhvr>
                                        <p:cTn id="88" dur="500" fill="hold"/>
                                        <p:tgtEl>
                                          <p:spTgt spid="70"/>
                                        </p:tgtEl>
                                        <p:attrNameLst>
                                          <p:attrName>ppt_x</p:attrName>
                                        </p:attrNameLst>
                                      </p:cBhvr>
                                      <p:tavLst>
                                        <p:tav tm="0">
                                          <p:val>
                                            <p:strVal val="#ppt_x"/>
                                          </p:val>
                                        </p:tav>
                                        <p:tav tm="100000">
                                          <p:val>
                                            <p:strVal val="#ppt_x"/>
                                          </p:val>
                                        </p:tav>
                                      </p:tavLst>
                                    </p:anim>
                                    <p:anim calcmode="lin" valueType="num">
                                      <p:cBhvr>
                                        <p:cTn id="89" dur="500" fill="hold"/>
                                        <p:tgtEl>
                                          <p:spTgt spid="7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fade">
                                      <p:cBhvr>
                                        <p:cTn id="92" dur="500"/>
                                        <p:tgtEl>
                                          <p:spTgt spid="69"/>
                                        </p:tgtEl>
                                      </p:cBhvr>
                                    </p:animEffect>
                                    <p:anim calcmode="lin" valueType="num">
                                      <p:cBhvr>
                                        <p:cTn id="93" dur="500" fill="hold"/>
                                        <p:tgtEl>
                                          <p:spTgt spid="69"/>
                                        </p:tgtEl>
                                        <p:attrNameLst>
                                          <p:attrName>ppt_x</p:attrName>
                                        </p:attrNameLst>
                                      </p:cBhvr>
                                      <p:tavLst>
                                        <p:tav tm="0">
                                          <p:val>
                                            <p:strVal val="#ppt_x"/>
                                          </p:val>
                                        </p:tav>
                                        <p:tav tm="100000">
                                          <p:val>
                                            <p:strVal val="#ppt_x"/>
                                          </p:val>
                                        </p:tav>
                                      </p:tavLst>
                                    </p:anim>
                                    <p:anim calcmode="lin" valueType="num">
                                      <p:cBhvr>
                                        <p:cTn id="94" dur="500" fill="hold"/>
                                        <p:tgtEl>
                                          <p:spTgt spid="69"/>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47" presetClass="entr" presetSubtype="0" fill="hold" grpId="0" nodeType="after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strVal val="#ppt_x"/>
                                          </p:val>
                                        </p:tav>
                                        <p:tav tm="100000">
                                          <p:val>
                                            <p:strVal val="#ppt_x"/>
                                          </p:val>
                                        </p:tav>
                                      </p:tavLst>
                                    </p:anim>
                                    <p:anim calcmode="lin" valueType="num">
                                      <p:cBhvr>
                                        <p:cTn id="100" dur="500" fill="hold"/>
                                        <p:tgtEl>
                                          <p:spTgt spid="68"/>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fade">
                                      <p:cBhvr>
                                        <p:cTn id="103" dur="500"/>
                                        <p:tgtEl>
                                          <p:spTgt spid="67"/>
                                        </p:tgtEl>
                                      </p:cBhvr>
                                    </p:animEffect>
                                    <p:anim calcmode="lin" valueType="num">
                                      <p:cBhvr>
                                        <p:cTn id="104" dur="500" fill="hold"/>
                                        <p:tgtEl>
                                          <p:spTgt spid="67"/>
                                        </p:tgtEl>
                                        <p:attrNameLst>
                                          <p:attrName>ppt_x</p:attrName>
                                        </p:attrNameLst>
                                      </p:cBhvr>
                                      <p:tavLst>
                                        <p:tav tm="0">
                                          <p:val>
                                            <p:strVal val="#ppt_x"/>
                                          </p:val>
                                        </p:tav>
                                        <p:tav tm="100000">
                                          <p:val>
                                            <p:strVal val="#ppt_x"/>
                                          </p:val>
                                        </p:tav>
                                      </p:tavLst>
                                    </p:anim>
                                    <p:anim calcmode="lin" valueType="num">
                                      <p:cBhvr>
                                        <p:cTn id="105" dur="5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P spid="73" grpId="0"/>
      <p:bldP spid="74" grpId="0"/>
      <p:bldP spid="75" grpId="0"/>
      <p:bldP spid="76" grpId="0"/>
      <p:bldP spid="79" grpId="0"/>
      <p:bldP spid="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676" y="2924089"/>
            <a:ext cx="10641398" cy="2288575"/>
            <a:chOff x="1050566" y="2772576"/>
            <a:chExt cx="10090868" cy="2170176"/>
          </a:xfrm>
          <a:solidFill>
            <a:srgbClr val="0170C1"/>
          </a:solidFill>
        </p:grpSpPr>
        <p:sp>
          <p:nvSpPr>
            <p:cNvPr id="50" name="Block Arc 49"/>
            <p:cNvSpPr/>
            <p:nvPr/>
          </p:nvSpPr>
          <p:spPr>
            <a:xfrm>
              <a:off x="1050566" y="2786644"/>
              <a:ext cx="2156108" cy="2156108"/>
            </a:xfrm>
            <a:prstGeom prst="blockArc">
              <a:avLst>
                <a:gd name="adj1" fmla="val 10800000"/>
                <a:gd name="adj2" fmla="val 0"/>
                <a:gd name="adj3" fmla="val 8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1" name="Block Arc 50"/>
            <p:cNvSpPr/>
            <p:nvPr/>
          </p:nvSpPr>
          <p:spPr>
            <a:xfrm flipV="1">
              <a:off x="3034256" y="2772576"/>
              <a:ext cx="2156108" cy="2156108"/>
            </a:xfrm>
            <a:prstGeom prst="blockArc">
              <a:avLst>
                <a:gd name="adj1" fmla="val 10800000"/>
                <a:gd name="adj2" fmla="val 0"/>
                <a:gd name="adj3" fmla="val 80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2" name="Block Arc 51"/>
            <p:cNvSpPr/>
            <p:nvPr/>
          </p:nvSpPr>
          <p:spPr>
            <a:xfrm>
              <a:off x="5017946" y="2786644"/>
              <a:ext cx="2156108" cy="2156108"/>
            </a:xfrm>
            <a:prstGeom prst="blockArc">
              <a:avLst>
                <a:gd name="adj1" fmla="val 10800000"/>
                <a:gd name="adj2" fmla="val 0"/>
                <a:gd name="adj3" fmla="val 80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3" name="Block Arc 52"/>
            <p:cNvSpPr/>
            <p:nvPr/>
          </p:nvSpPr>
          <p:spPr>
            <a:xfrm flipV="1">
              <a:off x="7001636" y="2772576"/>
              <a:ext cx="2156108" cy="2156108"/>
            </a:xfrm>
            <a:prstGeom prst="blockArc">
              <a:avLst>
                <a:gd name="adj1" fmla="val 10800000"/>
                <a:gd name="adj2" fmla="val 0"/>
                <a:gd name="adj3" fmla="val 807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4" name="Block Arc 53"/>
            <p:cNvSpPr/>
            <p:nvPr/>
          </p:nvSpPr>
          <p:spPr>
            <a:xfrm>
              <a:off x="8985326" y="2786644"/>
              <a:ext cx="2156108" cy="2156108"/>
            </a:xfrm>
            <a:prstGeom prst="blockArc">
              <a:avLst>
                <a:gd name="adj1" fmla="val 10800000"/>
                <a:gd name="adj2" fmla="val 0"/>
                <a:gd name="adj3" fmla="val 8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8" name="Group 7"/>
          <p:cNvGrpSpPr/>
          <p:nvPr/>
        </p:nvGrpSpPr>
        <p:grpSpPr>
          <a:xfrm>
            <a:off x="7879557" y="3419225"/>
            <a:ext cx="1283466" cy="1283466"/>
            <a:chOff x="7471157" y="3242097"/>
            <a:chExt cx="1217066" cy="1217066"/>
          </a:xfrm>
        </p:grpSpPr>
        <p:sp>
          <p:nvSpPr>
            <p:cNvPr id="59" name="Oval 58"/>
            <p:cNvSpPr/>
            <p:nvPr/>
          </p:nvSpPr>
          <p:spPr>
            <a:xfrm>
              <a:off x="7471157" y="3242097"/>
              <a:ext cx="1217066" cy="12170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1" name="Freeform 60"/>
            <p:cNvSpPr>
              <a:spLocks noEditPoints="1"/>
            </p:cNvSpPr>
            <p:nvPr/>
          </p:nvSpPr>
          <p:spPr bwMode="auto">
            <a:xfrm>
              <a:off x="7885731" y="3639946"/>
              <a:ext cx="387918" cy="438717"/>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9" name="Group 8"/>
          <p:cNvGrpSpPr/>
          <p:nvPr/>
        </p:nvGrpSpPr>
        <p:grpSpPr>
          <a:xfrm>
            <a:off x="9971472" y="3419225"/>
            <a:ext cx="1283466" cy="1283466"/>
            <a:chOff x="9454847" y="3242097"/>
            <a:chExt cx="1217066" cy="1217066"/>
          </a:xfrm>
        </p:grpSpPr>
        <p:sp>
          <p:nvSpPr>
            <p:cNvPr id="60" name="Oval 59"/>
            <p:cNvSpPr/>
            <p:nvPr/>
          </p:nvSpPr>
          <p:spPr>
            <a:xfrm>
              <a:off x="9454847" y="3242097"/>
              <a:ext cx="1217066" cy="121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2" name="Freeform 61"/>
            <p:cNvSpPr>
              <a:spLocks noEditPoints="1"/>
            </p:cNvSpPr>
            <p:nvPr/>
          </p:nvSpPr>
          <p:spPr bwMode="auto">
            <a:xfrm>
              <a:off x="9854412" y="3611644"/>
              <a:ext cx="417935" cy="47797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6" name="Group 5"/>
          <p:cNvGrpSpPr/>
          <p:nvPr/>
        </p:nvGrpSpPr>
        <p:grpSpPr>
          <a:xfrm>
            <a:off x="3695727" y="3419225"/>
            <a:ext cx="1283466" cy="1283466"/>
            <a:chOff x="3503777" y="3242097"/>
            <a:chExt cx="1217066" cy="1217066"/>
          </a:xfrm>
        </p:grpSpPr>
        <p:sp>
          <p:nvSpPr>
            <p:cNvPr id="57" name="Oval 56"/>
            <p:cNvSpPr/>
            <p:nvPr/>
          </p:nvSpPr>
          <p:spPr>
            <a:xfrm>
              <a:off x="3503777" y="3242097"/>
              <a:ext cx="1217066" cy="12170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3" name="Freeform 62"/>
            <p:cNvSpPr>
              <a:spLocks noEditPoints="1"/>
            </p:cNvSpPr>
            <p:nvPr/>
          </p:nvSpPr>
          <p:spPr bwMode="auto">
            <a:xfrm>
              <a:off x="3944905" y="3598612"/>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 name="Group 6"/>
          <p:cNvGrpSpPr/>
          <p:nvPr/>
        </p:nvGrpSpPr>
        <p:grpSpPr>
          <a:xfrm>
            <a:off x="5787642" y="3419225"/>
            <a:ext cx="1283466" cy="1283466"/>
            <a:chOff x="5487467" y="3242097"/>
            <a:chExt cx="1217066" cy="1217066"/>
          </a:xfrm>
        </p:grpSpPr>
        <p:sp>
          <p:nvSpPr>
            <p:cNvPr id="58" name="Oval 57"/>
            <p:cNvSpPr/>
            <p:nvPr/>
          </p:nvSpPr>
          <p:spPr>
            <a:xfrm>
              <a:off x="5487467" y="3242097"/>
              <a:ext cx="1217066" cy="1217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4" name="Freeform 63"/>
            <p:cNvSpPr>
              <a:spLocks noEditPoints="1"/>
            </p:cNvSpPr>
            <p:nvPr/>
          </p:nvSpPr>
          <p:spPr bwMode="auto">
            <a:xfrm>
              <a:off x="5862422" y="3626092"/>
              <a:ext cx="468733" cy="46642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5" name="Group 4"/>
          <p:cNvGrpSpPr/>
          <p:nvPr/>
        </p:nvGrpSpPr>
        <p:grpSpPr>
          <a:xfrm>
            <a:off x="1603812" y="3419225"/>
            <a:ext cx="1283466" cy="1283466"/>
            <a:chOff x="1520087" y="3242097"/>
            <a:chExt cx="1217066" cy="1217066"/>
          </a:xfrm>
        </p:grpSpPr>
        <p:sp>
          <p:nvSpPr>
            <p:cNvPr id="56" name="Oval 55"/>
            <p:cNvSpPr/>
            <p:nvPr/>
          </p:nvSpPr>
          <p:spPr>
            <a:xfrm>
              <a:off x="1520087" y="3242097"/>
              <a:ext cx="1217066" cy="121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5" name="Freeform 64"/>
            <p:cNvSpPr>
              <a:spLocks noEditPoints="1"/>
            </p:cNvSpPr>
            <p:nvPr/>
          </p:nvSpPr>
          <p:spPr bwMode="auto">
            <a:xfrm>
              <a:off x="1892065" y="3591229"/>
              <a:ext cx="460437" cy="536153"/>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69" name="Group 68"/>
          <p:cNvGrpSpPr/>
          <p:nvPr/>
        </p:nvGrpSpPr>
        <p:grpSpPr>
          <a:xfrm>
            <a:off x="2160029" y="4833501"/>
            <a:ext cx="157669" cy="554104"/>
            <a:chOff x="8243431" y="1672074"/>
            <a:chExt cx="199000" cy="699358"/>
          </a:xfrm>
          <a:solidFill>
            <a:schemeClr val="accent1"/>
          </a:solidFill>
        </p:grpSpPr>
        <p:sp>
          <p:nvSpPr>
            <p:cNvPr id="66" name="Oval 65"/>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7" name="Oval 66"/>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8" name="Oval 67"/>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0" name="Group 69"/>
          <p:cNvGrpSpPr/>
          <p:nvPr/>
        </p:nvGrpSpPr>
        <p:grpSpPr>
          <a:xfrm>
            <a:off x="6350542" y="4833501"/>
            <a:ext cx="157669" cy="554104"/>
            <a:chOff x="8243431" y="1672074"/>
            <a:chExt cx="199000" cy="699358"/>
          </a:xfrm>
          <a:solidFill>
            <a:schemeClr val="accent3"/>
          </a:solidFill>
        </p:grpSpPr>
        <p:sp>
          <p:nvSpPr>
            <p:cNvPr id="71" name="Oval 70"/>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2" name="Oval 71"/>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3" name="Oval 72"/>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4" name="Group 73"/>
          <p:cNvGrpSpPr/>
          <p:nvPr/>
        </p:nvGrpSpPr>
        <p:grpSpPr>
          <a:xfrm>
            <a:off x="10534370" y="4833501"/>
            <a:ext cx="157669" cy="554104"/>
            <a:chOff x="8243431" y="1672074"/>
            <a:chExt cx="199000" cy="699358"/>
          </a:xfrm>
          <a:solidFill>
            <a:schemeClr val="accent1"/>
          </a:solidFill>
        </p:grpSpPr>
        <p:sp>
          <p:nvSpPr>
            <p:cNvPr id="75" name="Oval 74"/>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6" name="Oval 75"/>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7" name="Oval 76"/>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8" name="Group 77"/>
          <p:cNvGrpSpPr/>
          <p:nvPr/>
        </p:nvGrpSpPr>
        <p:grpSpPr>
          <a:xfrm>
            <a:off x="4258626" y="2734311"/>
            <a:ext cx="157669" cy="554104"/>
            <a:chOff x="8243431" y="1672074"/>
            <a:chExt cx="199000" cy="699358"/>
          </a:xfrm>
          <a:solidFill>
            <a:schemeClr val="accent2"/>
          </a:solidFill>
        </p:grpSpPr>
        <p:sp>
          <p:nvSpPr>
            <p:cNvPr id="79" name="Oval 78"/>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0" name="Oval 79"/>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1" name="Oval 80"/>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82" name="Group 81"/>
          <p:cNvGrpSpPr/>
          <p:nvPr/>
        </p:nvGrpSpPr>
        <p:grpSpPr>
          <a:xfrm>
            <a:off x="8442456" y="2734311"/>
            <a:ext cx="157669" cy="554104"/>
            <a:chOff x="8243431" y="1672074"/>
            <a:chExt cx="199000" cy="699358"/>
          </a:xfrm>
          <a:solidFill>
            <a:schemeClr val="accent4"/>
          </a:solidFill>
        </p:grpSpPr>
        <p:sp>
          <p:nvSpPr>
            <p:cNvPr id="83" name="Oval 82"/>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4" name="Oval 83"/>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5" name="Oval 84"/>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sp>
        <p:nvSpPr>
          <p:cNvPr id="86" name="Rectangle 85"/>
          <p:cNvSpPr/>
          <p:nvPr/>
        </p:nvSpPr>
        <p:spPr>
          <a:xfrm>
            <a:off x="954882"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7" name="Rectangle 86"/>
          <p:cNvSpPr/>
          <p:nvPr/>
        </p:nvSpPr>
        <p:spPr>
          <a:xfrm>
            <a:off x="9266770"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8" name="Rectangle 87"/>
          <p:cNvSpPr/>
          <p:nvPr/>
        </p:nvSpPr>
        <p:spPr>
          <a:xfrm>
            <a:off x="5145394"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9" name="Rectangle 88"/>
          <p:cNvSpPr/>
          <p:nvPr/>
        </p:nvSpPr>
        <p:spPr>
          <a:xfrm>
            <a:off x="7174857" y="188816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90" name="Rectangle 89"/>
          <p:cNvSpPr/>
          <p:nvPr/>
        </p:nvSpPr>
        <p:spPr>
          <a:xfrm>
            <a:off x="3047660" y="188816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49" name="文本框 48"/>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p:tgtEl>
                                          <p:spTgt spid="69"/>
                                        </p:tgtEl>
                                        <p:attrNameLst>
                                          <p:attrName>ppt_y</p:attrName>
                                        </p:attrNameLst>
                                      </p:cBhvr>
                                      <p:tavLst>
                                        <p:tav tm="0">
                                          <p:val>
                                            <p:strVal val="#ppt_y-#ppt_h*1.125000"/>
                                          </p:val>
                                        </p:tav>
                                        <p:tav tm="100000">
                                          <p:val>
                                            <p:strVal val="#ppt_y"/>
                                          </p:val>
                                        </p:tav>
                                      </p:tavLst>
                                    </p:anim>
                                    <p:animEffect transition="in" filter="wipe(down)">
                                      <p:cBhvr>
                                        <p:cTn id="18" dur="500"/>
                                        <p:tgtEl>
                                          <p:spTgt spid="6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500"/>
                                        <p:tgtEl>
                                          <p:spTgt spid="78"/>
                                        </p:tgtEl>
                                        <p:attrNameLst>
                                          <p:attrName>ppt_y</p:attrName>
                                        </p:attrNameLst>
                                      </p:cBhvr>
                                      <p:tavLst>
                                        <p:tav tm="0">
                                          <p:val>
                                            <p:strVal val="#ppt_y+#ppt_h*1.125000"/>
                                          </p:val>
                                        </p:tav>
                                        <p:tav tm="100000">
                                          <p:val>
                                            <p:strVal val="#ppt_y"/>
                                          </p:val>
                                        </p:tav>
                                      </p:tavLst>
                                    </p:anim>
                                    <p:animEffect transition="in" filter="wipe(up)">
                                      <p:cBhvr>
                                        <p:cTn id="33" dur="500"/>
                                        <p:tgtEl>
                                          <p:spTgt spid="78"/>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par>
                          <p:cTn id="44" fill="hold">
                            <p:stCondLst>
                              <p:cond delay="4000"/>
                            </p:stCondLst>
                            <p:childTnLst>
                              <p:par>
                                <p:cTn id="45" presetID="12" presetClass="entr" presetSubtype="1"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p:tgtEl>
                                          <p:spTgt spid="70"/>
                                        </p:tgtEl>
                                        <p:attrNameLst>
                                          <p:attrName>ppt_y</p:attrName>
                                        </p:attrNameLst>
                                      </p:cBhvr>
                                      <p:tavLst>
                                        <p:tav tm="0">
                                          <p:val>
                                            <p:strVal val="#ppt_y-#ppt_h*1.125000"/>
                                          </p:val>
                                        </p:tav>
                                        <p:tav tm="100000">
                                          <p:val>
                                            <p:strVal val="#ppt_y"/>
                                          </p:val>
                                        </p:tav>
                                      </p:tavLst>
                                    </p:anim>
                                    <p:animEffect transition="in" filter="wipe(down)">
                                      <p:cBhvr>
                                        <p:cTn id="48" dur="500"/>
                                        <p:tgtEl>
                                          <p:spTgt spid="70"/>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500"/>
                                        <p:tgtEl>
                                          <p:spTgt spid="88"/>
                                        </p:tgtEl>
                                      </p:cBhvr>
                                    </p:animEffect>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12" presetClass="entr" presetSubtype="4" fill="hold" nodeType="after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p:tgtEl>
                                          <p:spTgt spid="82"/>
                                        </p:tgtEl>
                                        <p:attrNameLst>
                                          <p:attrName>ppt_y</p:attrName>
                                        </p:attrNameLst>
                                      </p:cBhvr>
                                      <p:tavLst>
                                        <p:tav tm="0">
                                          <p:val>
                                            <p:strVal val="#ppt_y+#ppt_h*1.125000"/>
                                          </p:val>
                                        </p:tav>
                                        <p:tav tm="100000">
                                          <p:val>
                                            <p:strVal val="#ppt_y"/>
                                          </p:val>
                                        </p:tav>
                                      </p:tavLst>
                                    </p:anim>
                                    <p:animEffect transition="in" filter="wipe(up)">
                                      <p:cBhvr>
                                        <p:cTn id="63" dur="500"/>
                                        <p:tgtEl>
                                          <p:spTgt spid="82"/>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par>
                          <p:cTn id="74" fill="hold">
                            <p:stCondLst>
                              <p:cond delay="7000"/>
                            </p:stCondLst>
                            <p:childTnLst>
                              <p:par>
                                <p:cTn id="75" presetID="12" presetClass="entr" presetSubtype="1" fill="hold" nodeType="after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additive="base">
                                        <p:cTn id="77" dur="500"/>
                                        <p:tgtEl>
                                          <p:spTgt spid="74"/>
                                        </p:tgtEl>
                                        <p:attrNameLst>
                                          <p:attrName>ppt_y</p:attrName>
                                        </p:attrNameLst>
                                      </p:cBhvr>
                                      <p:tavLst>
                                        <p:tav tm="0">
                                          <p:val>
                                            <p:strVal val="#ppt_y-#ppt_h*1.125000"/>
                                          </p:val>
                                        </p:tav>
                                        <p:tav tm="100000">
                                          <p:val>
                                            <p:strVal val="#ppt_y"/>
                                          </p:val>
                                        </p:tav>
                                      </p:tavLst>
                                    </p:anim>
                                    <p:animEffect transition="in" filter="wipe(down)">
                                      <p:cBhvr>
                                        <p:cTn id="78" dur="500"/>
                                        <p:tgtEl>
                                          <p:spTgt spid="74"/>
                                        </p:tgtEl>
                                      </p:cBhvr>
                                    </p:animEffect>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87"/>
                                        </p:tgtEl>
                                        <p:attrNameLst>
                                          <p:attrName>style.visibility</p:attrName>
                                        </p:attrNameLst>
                                      </p:cBhvr>
                                      <p:to>
                                        <p:strVal val="visible"/>
                                      </p:to>
                                    </p:set>
                                    <p:animEffect transition="in" filter="fade">
                                      <p:cBhvr>
                                        <p:cTn id="8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1588" y="3616325"/>
            <a:ext cx="12855576" cy="3615185"/>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2">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4917581" y="5841531"/>
            <a:ext cx="7939583" cy="1390226"/>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1"/>
          <p:cNvSpPr txBox="1"/>
          <p:nvPr/>
        </p:nvSpPr>
        <p:spPr>
          <a:xfrm>
            <a:off x="6212611" y="2680453"/>
            <a:ext cx="3293678" cy="1301894"/>
          </a:xfrm>
          <a:prstGeom prst="rect">
            <a:avLst/>
          </a:prstGeom>
          <a:noFill/>
        </p:spPr>
        <p:txBody>
          <a:bodyPr wrap="none" rtlCol="0">
            <a:spAutoFit/>
          </a:bodyPr>
          <a:lstStyle/>
          <a:p>
            <a:pPr marL="0" lvl="1"/>
            <a:r>
              <a:rPr lang="zh-CN" altLang="en-US" sz="1970" b="1" dirty="0">
                <a:solidFill>
                  <a:schemeClr val="accent2"/>
                </a:solidFill>
                <a:latin typeface="微软雅黑" panose="020B0503020204020204" pitchFamily="34" charset="-122"/>
                <a:ea typeface="微软雅黑" panose="020B0503020204020204" pitchFamily="34" charset="-122"/>
              </a:rPr>
              <a:t> </a:t>
            </a:r>
            <a:r>
              <a:rPr lang="zh-CN" altLang="en-US" sz="2800" b="1" dirty="0">
                <a:solidFill>
                  <a:schemeClr val="accent2"/>
                </a:solidFill>
                <a:latin typeface="微软雅黑" panose="020B0503020204020204" pitchFamily="34" charset="-122"/>
                <a:ea typeface="微软雅黑" panose="020B0503020204020204" pitchFamily="34" charset="-122"/>
              </a:rPr>
              <a:t>第三部分</a:t>
            </a:r>
            <a:endParaRPr lang="en-US" altLang="zh-CN" sz="2800" b="1" dirty="0">
              <a:solidFill>
                <a:schemeClr val="accent2"/>
              </a:solidFill>
              <a:latin typeface="微软雅黑" panose="020B0503020204020204" pitchFamily="34" charset="-122"/>
              <a:ea typeface="微软雅黑" panose="020B0503020204020204" pitchFamily="34" charset="-122"/>
            </a:endParaRPr>
          </a:p>
          <a:p>
            <a:pPr marL="0" lvl="1" algn="ctr"/>
            <a:r>
              <a:rPr lang="zh-CN" altLang="en-US" sz="5060" dirty="0">
                <a:solidFill>
                  <a:srgbClr val="F0D04E"/>
                </a:solidFill>
                <a:latin typeface="微软雅黑" panose="020B0503020204020204" pitchFamily="34" charset="-122"/>
                <a:ea typeface="微软雅黑" panose="020B0503020204020204" pitchFamily="34" charset="-122"/>
              </a:rPr>
              <a:t>   </a:t>
            </a:r>
            <a:r>
              <a:rPr lang="zh-CN" altLang="en-US" sz="3200" dirty="0">
                <a:solidFill>
                  <a:srgbClr val="535353"/>
                </a:solidFill>
                <a:latin typeface="微软雅黑" panose="020B0503020204020204" pitchFamily="34" charset="-122"/>
                <a:ea typeface="微软雅黑" panose="020B0503020204020204" pitchFamily="34" charset="-122"/>
              </a:rPr>
              <a:t>标题文字内容</a:t>
            </a:r>
            <a:endParaRPr lang="en-US" altLang="zh-CN" sz="5060" dirty="0">
              <a:solidFill>
                <a:srgbClr val="535353"/>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flipV="1">
            <a:off x="6023153" y="2542488"/>
            <a:ext cx="0" cy="199735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5" name="TextBox 13"/>
          <p:cNvSpPr txBox="1"/>
          <p:nvPr/>
        </p:nvSpPr>
        <p:spPr>
          <a:xfrm>
            <a:off x="4260019" y="4193680"/>
            <a:ext cx="1269244" cy="346163"/>
          </a:xfrm>
          <a:prstGeom prst="rect">
            <a:avLst/>
          </a:prstGeom>
          <a:noFill/>
        </p:spPr>
        <p:txBody>
          <a:bodyPr wrap="square" lIns="0" tIns="0" rIns="0" bIns="0" rtlCol="0">
            <a:spAutoFit/>
          </a:bodyPr>
          <a:lstStyle/>
          <a:p>
            <a:r>
              <a:rPr lang="en-US" altLang="zh-CN" sz="2250" dirty="0">
                <a:solidFill>
                  <a:schemeClr val="tx1">
                    <a:lumMod val="65000"/>
                    <a:lumOff val="35000"/>
                  </a:schemeClr>
                </a:solidFill>
                <a:latin typeface="Arial" panose="020B0604020202020204" pitchFamily="34" charset="0"/>
                <a:ea typeface="+mj-ea"/>
                <a:cs typeface="Arial" panose="020B0604020202020204" pitchFamily="34" charset="0"/>
              </a:rPr>
              <a:t>PART 03</a:t>
            </a:r>
            <a:endParaRPr lang="zh-CN" altLang="en-US" sz="2250" dirty="0">
              <a:solidFill>
                <a:schemeClr val="tx1">
                  <a:lumMod val="65000"/>
                  <a:lumOff val="35000"/>
                </a:schemeClr>
              </a:solidFill>
              <a:latin typeface="Arial" panose="020B0604020202020204" pitchFamily="34" charset="0"/>
              <a:ea typeface="+mj-ea"/>
              <a:cs typeface="Arial" panose="020B0604020202020204" pitchFamily="34" charset="0"/>
            </a:endParaRPr>
          </a:p>
        </p:txBody>
      </p:sp>
      <p:grpSp>
        <p:nvGrpSpPr>
          <p:cNvPr id="26" name="组合 25"/>
          <p:cNvGrpSpPr/>
          <p:nvPr/>
        </p:nvGrpSpPr>
        <p:grpSpPr>
          <a:xfrm>
            <a:off x="4052619" y="2505703"/>
            <a:ext cx="1476644" cy="147664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29" name="TextBox 24"/>
          <p:cNvSpPr txBox="1"/>
          <p:nvPr/>
        </p:nvSpPr>
        <p:spPr>
          <a:xfrm>
            <a:off x="6462749" y="4065700"/>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01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5"/>
          <p:cNvSpPr txBox="1"/>
          <p:nvPr/>
        </p:nvSpPr>
        <p:spPr>
          <a:xfrm>
            <a:off x="7942622" y="4065700"/>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02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13"/>
          <p:cNvSpPr txBox="1"/>
          <p:nvPr/>
        </p:nvSpPr>
        <p:spPr>
          <a:xfrm>
            <a:off x="4234380" y="2737595"/>
            <a:ext cx="1269244" cy="1081695"/>
          </a:xfrm>
          <a:prstGeom prst="rect">
            <a:avLst/>
          </a:prstGeom>
          <a:noFill/>
        </p:spPr>
        <p:txBody>
          <a:bodyPr wrap="square" lIns="0" tIns="0" rIns="0" bIns="0" rtlCol="0">
            <a:spAutoFit/>
          </a:bodyPr>
          <a:lstStyle/>
          <a:p>
            <a:r>
              <a:rPr lang="en-US" altLang="zh-CN" sz="7030" b="1" dirty="0">
                <a:solidFill>
                  <a:schemeClr val="accent1"/>
                </a:solidFill>
                <a:latin typeface="Arial" panose="020B0604020202020204" pitchFamily="34" charset="0"/>
                <a:ea typeface="+mj-ea"/>
                <a:cs typeface="Arial" panose="020B0604020202020204" pitchFamily="34" charset="0"/>
              </a:rPr>
              <a:t>03</a:t>
            </a:r>
            <a:endParaRPr lang="zh-CN" altLang="en-US" sz="7030" b="1" dirty="0">
              <a:solidFill>
                <a:schemeClr val="accent1"/>
              </a:solidFill>
              <a:latin typeface="Arial" panose="020B0604020202020204" pitchFamily="34" charset="0"/>
              <a:ea typeface="+mj-ea"/>
              <a:cs typeface="Arial" panose="020B0604020202020204" pitchFamily="34" charset="0"/>
            </a:endParaRPr>
          </a:p>
        </p:txBody>
      </p:sp>
      <p:sp>
        <p:nvSpPr>
          <p:cNvPr id="32" name="TextBox 24"/>
          <p:cNvSpPr txBox="1"/>
          <p:nvPr/>
        </p:nvSpPr>
        <p:spPr>
          <a:xfrm>
            <a:off x="6462749" y="4355339"/>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03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25"/>
          <p:cNvSpPr txBox="1"/>
          <p:nvPr/>
        </p:nvSpPr>
        <p:spPr>
          <a:xfrm>
            <a:off x="7942622" y="4355339"/>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04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anim calcmode="lin" valueType="num">
                                      <p:cBhvr>
                                        <p:cTn id="27" dur="500" fill="hold"/>
                                        <p:tgtEl>
                                          <p:spTgt spid="31"/>
                                        </p:tgtEl>
                                        <p:attrNameLst>
                                          <p:attrName>ppt_x</p:attrName>
                                        </p:attrNameLst>
                                      </p:cBhvr>
                                      <p:tavLst>
                                        <p:tav tm="0">
                                          <p:val>
                                            <p:strVal val="#ppt_x"/>
                                          </p:val>
                                        </p:tav>
                                        <p:tav tm="100000">
                                          <p:val>
                                            <p:strVal val="#ppt_x"/>
                                          </p:val>
                                        </p:tav>
                                      </p:tavLst>
                                    </p:anim>
                                    <p:anim calcmode="lin" valueType="num">
                                      <p:cBhvr>
                                        <p:cTn id="28" dur="500" fill="hold"/>
                                        <p:tgtEl>
                                          <p:spTgt spid="3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 presetClass="entr" presetSubtype="4"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ppt_x"/>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0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ppt_x"/>
                                          </p:val>
                                        </p:tav>
                                        <p:tav tm="100000">
                                          <p:val>
                                            <p:strVal val="#ppt_x"/>
                                          </p:val>
                                        </p:tav>
                                      </p:tavLst>
                                    </p:anim>
                                    <p:anim calcmode="lin" valueType="num">
                                      <p:cBhvr additive="base">
                                        <p:cTn id="5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5" grpId="0"/>
      <p:bldP spid="29"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p:nvPr/>
        </p:nvGrpSpPr>
        <p:grpSpPr bwMode="auto">
          <a:xfrm>
            <a:off x="4559352" y="2793959"/>
            <a:ext cx="5644686" cy="2211976"/>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670">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670">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670">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Text Box 13"/>
          <p:cNvSpPr txBox="1">
            <a:spLocks noChangeArrowheads="1"/>
          </p:cNvSpPr>
          <p:nvPr/>
        </p:nvSpPr>
        <p:spPr bwMode="auto">
          <a:xfrm>
            <a:off x="6986395" y="3217381"/>
            <a:ext cx="3217647" cy="443143"/>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Box 11"/>
          <p:cNvSpPr txBox="1">
            <a:spLocks noChangeArrowheads="1"/>
          </p:cNvSpPr>
          <p:nvPr/>
        </p:nvSpPr>
        <p:spPr bwMode="auto">
          <a:xfrm>
            <a:off x="6986394" y="4311268"/>
            <a:ext cx="3269848" cy="443143"/>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Box 10"/>
          <p:cNvSpPr txBox="1">
            <a:spLocks noChangeArrowheads="1"/>
          </p:cNvSpPr>
          <p:nvPr/>
        </p:nvSpPr>
        <p:spPr bwMode="auto">
          <a:xfrm>
            <a:off x="6986395" y="5405155"/>
            <a:ext cx="3217647" cy="443143"/>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Box 35"/>
          <p:cNvSpPr txBox="1">
            <a:spLocks noChangeArrowheads="1"/>
          </p:cNvSpPr>
          <p:nvPr/>
        </p:nvSpPr>
        <p:spPr bwMode="auto">
          <a:xfrm>
            <a:off x="6986395" y="2939854"/>
            <a:ext cx="1916474" cy="258500"/>
          </a:xfrm>
          <a:prstGeom prst="rect">
            <a:avLst/>
          </a:prstGeom>
          <a:noFill/>
          <a:ln w="9525" algn="ctr">
            <a:noFill/>
            <a:miter lim="800000"/>
          </a:ln>
          <a:effectLst/>
        </p:spPr>
        <p:txBody>
          <a:bodyPr wrap="square" lIns="0" tIns="0" rIns="0" bIns="0">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6986395" y="5157803"/>
            <a:ext cx="1256599" cy="258500"/>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7"/>
          <p:cNvSpPr>
            <a:spLocks noChangeArrowheads="1"/>
          </p:cNvSpPr>
          <p:nvPr/>
        </p:nvSpPr>
        <p:spPr bwMode="auto">
          <a:xfrm>
            <a:off x="6986395" y="4048829"/>
            <a:ext cx="1256599" cy="258500"/>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2719539" y="3999289"/>
            <a:ext cx="3679629" cy="1884340"/>
            <a:chOff x="1047907" y="3811318"/>
            <a:chExt cx="3673475" cy="1881188"/>
          </a:xfrm>
        </p:grpSpPr>
        <p:grpSp>
          <p:nvGrpSpPr>
            <p:cNvPr id="6" name="Group 5"/>
            <p:cNvGrpSpPr/>
            <p:nvPr/>
          </p:nvGrpSpPr>
          <p:grpSpPr bwMode="auto">
            <a:xfrm>
              <a:off x="1047907" y="3965306"/>
              <a:ext cx="3673475" cy="1727200"/>
              <a:chOff x="1728" y="3024"/>
              <a:chExt cx="2304" cy="1080"/>
            </a:xfrm>
          </p:grpSpPr>
          <p:sp>
            <p:nvSpPr>
              <p:cNvPr id="8" name="Freeform 5"/>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5670"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grpSp>
        <p:nvGrpSpPr>
          <p:cNvPr id="10" name="Group 9"/>
          <p:cNvGrpSpPr/>
          <p:nvPr/>
        </p:nvGrpSpPr>
        <p:grpSpPr>
          <a:xfrm>
            <a:off x="3331754" y="2975232"/>
            <a:ext cx="2488600" cy="1544044"/>
            <a:chOff x="1659095" y="2788969"/>
            <a:chExt cx="2484437" cy="1541462"/>
          </a:xfrm>
        </p:grpSpPr>
        <p:grpSp>
          <p:nvGrpSpPr>
            <p:cNvPr id="11" name="Group 8"/>
            <p:cNvGrpSpPr/>
            <p:nvPr/>
          </p:nvGrpSpPr>
          <p:grpSpPr bwMode="auto">
            <a:xfrm>
              <a:off x="1659095" y="2957244"/>
              <a:ext cx="2484437" cy="1373187"/>
              <a:chOff x="2016" y="1944"/>
              <a:chExt cx="1728" cy="936"/>
            </a:xfrm>
          </p:grpSpPr>
          <p:sp>
            <p:nvSpPr>
              <p:cNvPr id="13" name="Freeform 9"/>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5670"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sp>
        <p:nvSpPr>
          <p:cNvPr id="15" name="Freeform 12"/>
          <p:cNvSpPr/>
          <p:nvPr/>
        </p:nvSpPr>
        <p:spPr bwMode="auto">
          <a:xfrm>
            <a:off x="3859681" y="1820768"/>
            <a:ext cx="1432734" cy="1469310"/>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915670">
              <a:lnSpc>
                <a:spcPct val="120000"/>
              </a:lnSpc>
              <a:defRPr/>
            </a:pPr>
            <a:endParaRPr lang="zh-CN" altLang="en-US" sz="780"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4390296" y="3813695"/>
            <a:ext cx="459409" cy="443617"/>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1"/>
          <p:cNvSpPr>
            <a:spLocks noChangeAspect="1" noEditPoints="1"/>
          </p:cNvSpPr>
          <p:nvPr/>
        </p:nvSpPr>
        <p:spPr bwMode="auto">
          <a:xfrm>
            <a:off x="4337679" y="2554034"/>
            <a:ext cx="480357" cy="480867"/>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595" tIns="45796" rIns="91595" bIns="45796" numCol="1" anchor="t" anchorCtr="0" compatLnSpc="1"/>
          <a:lstStyle/>
          <a:p>
            <a:pPr algn="just">
              <a:lnSpc>
                <a:spcPct val="120000"/>
              </a:lnSpc>
            </a:pPr>
            <a:endParaRPr lang="en-US" sz="78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a:off x="4360726" y="5173945"/>
            <a:ext cx="452232" cy="443617"/>
            <a:chOff x="6786562" y="796925"/>
            <a:chExt cx="500063" cy="490538"/>
          </a:xfrm>
          <a:solidFill>
            <a:schemeClr val="bg1"/>
          </a:solidFill>
        </p:grpSpPr>
        <p:sp>
          <p:nvSpPr>
            <p:cNvPr id="23"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文本框 33"/>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5" name="文本框 34"/>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15"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95" y="880021"/>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596727" y="-18387"/>
            <a:ext cx="6544182" cy="6837376"/>
          </a:xfrm>
          <a:custGeom>
            <a:avLst/>
            <a:gdLst>
              <a:gd name="connsiteX0" fmla="*/ 782763 w 2618967"/>
              <a:gd name="connsiteY0" fmla="*/ 0 h 2736304"/>
              <a:gd name="connsiteX1" fmla="*/ 2618967 w 2618967"/>
              <a:gd name="connsiteY1" fmla="*/ 0 h 2736304"/>
              <a:gd name="connsiteX2" fmla="*/ 1831243 w 2618967"/>
              <a:gd name="connsiteY2" fmla="*/ 2736304 h 2736304"/>
              <a:gd name="connsiteX3" fmla="*/ 0 w 2618967"/>
              <a:gd name="connsiteY3" fmla="*/ 2736304 h 2736304"/>
              <a:gd name="connsiteX4" fmla="*/ 0 w 2618967"/>
              <a:gd name="connsiteY4" fmla="*/ 2719071 h 273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967" h="2736304">
                <a:moveTo>
                  <a:pt x="782763" y="0"/>
                </a:moveTo>
                <a:lnTo>
                  <a:pt x="2618967" y="0"/>
                </a:lnTo>
                <a:lnTo>
                  <a:pt x="1831243" y="2736304"/>
                </a:lnTo>
                <a:lnTo>
                  <a:pt x="0" y="2736304"/>
                </a:lnTo>
                <a:lnTo>
                  <a:pt x="0" y="2719071"/>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2"/>
          <p:cNvSpPr txBox="1"/>
          <p:nvPr/>
        </p:nvSpPr>
        <p:spPr>
          <a:xfrm>
            <a:off x="3868819" y="1168053"/>
            <a:ext cx="8352209" cy="972574"/>
          </a:xfrm>
          <a:prstGeom prst="rect">
            <a:avLst/>
          </a:prstGeom>
          <a:noFill/>
        </p:spPr>
        <p:txBody>
          <a:bodyPr wrap="square" rtlCol="0">
            <a:spAutoFit/>
          </a:bodyPr>
          <a:lstStyle/>
          <a:p>
            <a:pPr algn="just">
              <a:lnSpc>
                <a:spcPct val="130000"/>
              </a:lnSpc>
            </a:pPr>
            <a:r>
              <a:rPr lang="en-US" altLang="zh-CN" sz="44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4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5" name="TextBox 32"/>
          <p:cNvSpPr txBox="1"/>
          <p:nvPr/>
        </p:nvSpPr>
        <p:spPr>
          <a:xfrm>
            <a:off x="6861423" y="2428660"/>
            <a:ext cx="5040560" cy="3533275"/>
          </a:xfrm>
          <a:prstGeom prst="rect">
            <a:avLst/>
          </a:prstGeom>
          <a:noFill/>
        </p:spPr>
        <p:txBody>
          <a:bodyPr wrap="square" rtlCol="0">
            <a:spAutoFit/>
          </a:bodyPr>
          <a:lstStyle/>
          <a:p>
            <a:pPr algn="just">
              <a:lnSpc>
                <a:spcPct val="130000"/>
              </a:lnSpc>
            </a:pPr>
            <a:r>
              <a:rPr lang="zh-CN" altLang="en-US" sz="20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altLang="zh-CN" sz="2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r>
              <a:rPr lang="zh-CN" alt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0" name="文本框 9"/>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0-#ppt_w/2"/>
                                          </p:val>
                                        </p:tav>
                                        <p:tav tm="100000">
                                          <p:val>
                                            <p:strVal val="#ppt_x"/>
                                          </p:val>
                                        </p:tav>
                                      </p:tavLst>
                                    </p:anim>
                                    <p:anim calcmode="lin" valueType="num">
                                      <p:cBhvr additive="base">
                                        <p:cTn id="17" dur="25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50" fill="hold"/>
                                        <p:tgtEl>
                                          <p:spTgt spid="5"/>
                                        </p:tgtEl>
                                        <p:attrNameLst>
                                          <p:attrName>ppt_x</p:attrName>
                                        </p:attrNameLst>
                                      </p:cBhvr>
                                      <p:tavLst>
                                        <p:tav tm="0">
                                          <p:val>
                                            <p:strVal val="0-#ppt_w/2"/>
                                          </p:val>
                                        </p:tav>
                                        <p:tav tm="100000">
                                          <p:val>
                                            <p:strVal val="#ppt_x"/>
                                          </p:val>
                                        </p:tav>
                                      </p:tavLst>
                                    </p:anim>
                                    <p:anim calcmode="lin" valueType="num">
                                      <p:cBhvr additive="base">
                                        <p:cTn id="22"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Elbow Connector 6"/>
          <p:cNvCxnSpPr/>
          <p:nvPr/>
        </p:nvCxnSpPr>
        <p:spPr>
          <a:xfrm>
            <a:off x="6981620" y="3866433"/>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flipV="1">
            <a:off x="6967664" y="3130636"/>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H="1">
            <a:off x="5029153" y="3884806"/>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892001" y="2782926"/>
            <a:ext cx="3006691" cy="700835"/>
            <a:chOff x="7699508" y="2223969"/>
            <a:chExt cx="3283266" cy="765303"/>
          </a:xfrm>
        </p:grpSpPr>
        <p:sp>
          <p:nvSpPr>
            <p:cNvPr id="11" name="Round Same Side Corner Rectangle 10"/>
            <p:cNvSpPr/>
            <p:nvPr/>
          </p:nvSpPr>
          <p:spPr>
            <a:xfrm rot="5400000">
              <a:off x="9371697" y="1378195"/>
              <a:ext cx="765300" cy="245685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ound Same Side Corner Rectangle 13"/>
            <p:cNvSpPr/>
            <p:nvPr/>
          </p:nvSpPr>
          <p:spPr>
            <a:xfrm rot="16200000">
              <a:off x="7730064" y="21934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7892001" y="3761530"/>
            <a:ext cx="3006691" cy="700834"/>
            <a:chOff x="7699508" y="3292593"/>
            <a:chExt cx="3283266" cy="765302"/>
          </a:xfrm>
        </p:grpSpPr>
        <p:sp>
          <p:nvSpPr>
            <p:cNvPr id="17" name="Round Same Side Corner Rectangle 16"/>
            <p:cNvSpPr/>
            <p:nvPr/>
          </p:nvSpPr>
          <p:spPr>
            <a:xfrm rot="5400000">
              <a:off x="9371697" y="2446818"/>
              <a:ext cx="765300" cy="2456854"/>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 Same Side Corner Rectangle 19"/>
            <p:cNvSpPr/>
            <p:nvPr/>
          </p:nvSpPr>
          <p:spPr>
            <a:xfrm rot="16200000">
              <a:off x="7730064" y="32620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1982587" y="2794553"/>
            <a:ext cx="3006691" cy="700834"/>
            <a:chOff x="1246506" y="2236667"/>
            <a:chExt cx="3283266" cy="765302"/>
          </a:xfrm>
        </p:grpSpPr>
        <p:sp>
          <p:nvSpPr>
            <p:cNvPr id="23" name="Round Same Side Corner Rectangle 22"/>
            <p:cNvSpPr/>
            <p:nvPr/>
          </p:nvSpPr>
          <p:spPr>
            <a:xfrm rot="5400000" flipH="1" flipV="1">
              <a:off x="2092283" y="1390890"/>
              <a:ext cx="765300" cy="245685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ound Same Side Corner Rectangle 25"/>
            <p:cNvSpPr/>
            <p:nvPr/>
          </p:nvSpPr>
          <p:spPr>
            <a:xfrm rot="16200000" flipH="1" flipV="1">
              <a:off x="3733916" y="22061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27"/>
          <p:cNvGrpSpPr/>
          <p:nvPr/>
        </p:nvGrpSpPr>
        <p:grpSpPr>
          <a:xfrm>
            <a:off x="1982587" y="3773159"/>
            <a:ext cx="3006691" cy="700835"/>
            <a:chOff x="1246506" y="3305290"/>
            <a:chExt cx="3283266" cy="765303"/>
          </a:xfrm>
        </p:grpSpPr>
        <p:sp>
          <p:nvSpPr>
            <p:cNvPr id="29" name="Round Same Side Corner Rectangle 28"/>
            <p:cNvSpPr/>
            <p:nvPr/>
          </p:nvSpPr>
          <p:spPr>
            <a:xfrm rot="5400000" flipH="1" flipV="1">
              <a:off x="2092283" y="2459513"/>
              <a:ext cx="765300" cy="245685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ound Same Side Corner Rectangle 31"/>
            <p:cNvSpPr/>
            <p:nvPr/>
          </p:nvSpPr>
          <p:spPr>
            <a:xfrm rot="16200000" flipH="1" flipV="1">
              <a:off x="3733916" y="32747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4" name="Elbow Connector 33"/>
          <p:cNvCxnSpPr/>
          <p:nvPr/>
        </p:nvCxnSpPr>
        <p:spPr>
          <a:xfrm flipH="1" flipV="1">
            <a:off x="5029153" y="3149008"/>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6" name="Freeform 12"/>
          <p:cNvSpPr/>
          <p:nvPr/>
        </p:nvSpPr>
        <p:spPr bwMode="auto">
          <a:xfrm>
            <a:off x="5442044" y="2618210"/>
            <a:ext cx="987332" cy="985094"/>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chemeClr val="accent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3"/>
          <p:cNvSpPr/>
          <p:nvPr/>
        </p:nvSpPr>
        <p:spPr bwMode="auto">
          <a:xfrm>
            <a:off x="6429377" y="2618210"/>
            <a:ext cx="986213" cy="985094"/>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chemeClr val="accent3"/>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15"/>
          <p:cNvSpPr/>
          <p:nvPr/>
        </p:nvSpPr>
        <p:spPr bwMode="auto">
          <a:xfrm>
            <a:off x="6429377" y="3603306"/>
            <a:ext cx="986213" cy="983975"/>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chemeClr val="accent4"/>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4"/>
          <p:cNvSpPr/>
          <p:nvPr/>
        </p:nvSpPr>
        <p:spPr bwMode="auto">
          <a:xfrm>
            <a:off x="5442044" y="3603306"/>
            <a:ext cx="987332" cy="983975"/>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chemeClr val="accent2"/>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Placeholder 6"/>
          <p:cNvSpPr>
            <a:spLocks noGrp="1"/>
          </p:cNvSpPr>
          <p:nvPr>
            <p:ph type="body" sz="quarter" idx="4294967295"/>
          </p:nvPr>
        </p:nvSpPr>
        <p:spPr>
          <a:xfrm>
            <a:off x="0" y="3040063"/>
            <a:ext cx="1479550" cy="285750"/>
          </a:xfrm>
          <a:prstGeom prst="rect">
            <a:avLst/>
          </a:prstGeom>
        </p:spPr>
        <p:txBody>
          <a:bodyPr>
            <a:spAutoFit/>
          </a:bodyPr>
          <a:lstStyle/>
          <a:p>
            <a:pPr marL="0" indent="0" algn="ctr">
              <a:spcBef>
                <a:spcPts val="0"/>
              </a:spcBef>
              <a:buNone/>
            </a:pPr>
            <a:r>
              <a:rPr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7" name="Text Placeholder 7"/>
          <p:cNvSpPr>
            <a:spLocks noGrp="1"/>
          </p:cNvSpPr>
          <p:nvPr>
            <p:ph type="body" sz="quarter" idx="4294967295"/>
          </p:nvPr>
        </p:nvSpPr>
        <p:spPr>
          <a:xfrm>
            <a:off x="0" y="3987800"/>
            <a:ext cx="1479550" cy="287338"/>
          </a:xfrm>
          <a:prstGeom prst="rect">
            <a:avLst/>
          </a:prstGeom>
        </p:spPr>
        <p:txBody>
          <a:bodyPr>
            <a:spAutoFit/>
          </a:bodyPr>
          <a:lstStyle/>
          <a:p>
            <a:pPr marL="0" indent="0" algn="ctr">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Freeform 11"/>
          <p:cNvSpPr>
            <a:spLocks noEditPoints="1"/>
          </p:cNvSpPr>
          <p:nvPr/>
        </p:nvSpPr>
        <p:spPr bwMode="auto">
          <a:xfrm>
            <a:off x="4330314" y="2937656"/>
            <a:ext cx="452602" cy="402133"/>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
          <p:cNvGrpSpPr/>
          <p:nvPr/>
        </p:nvGrpSpPr>
        <p:grpSpPr>
          <a:xfrm>
            <a:off x="4343906" y="3896695"/>
            <a:ext cx="440054" cy="437252"/>
            <a:chOff x="7392564" y="5336936"/>
            <a:chExt cx="556472" cy="552928"/>
          </a:xfrm>
          <a:solidFill>
            <a:schemeClr val="bg1"/>
          </a:solidFill>
        </p:grpSpPr>
        <p:sp>
          <p:nvSpPr>
            <p:cNvPr id="35" name="Freeform 8"/>
            <p:cNvSpPr/>
            <p:nvPr/>
          </p:nvSpPr>
          <p:spPr bwMode="auto">
            <a:xfrm>
              <a:off x="7392564" y="5740999"/>
              <a:ext cx="148865" cy="14886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9"/>
            <p:cNvSpPr/>
            <p:nvPr/>
          </p:nvSpPr>
          <p:spPr bwMode="auto">
            <a:xfrm>
              <a:off x="7477630" y="5383014"/>
              <a:ext cx="368619" cy="375707"/>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0"/>
            <p:cNvSpPr/>
            <p:nvPr/>
          </p:nvSpPr>
          <p:spPr bwMode="auto">
            <a:xfrm>
              <a:off x="7527252" y="5439725"/>
              <a:ext cx="368619" cy="368619"/>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1"/>
            <p:cNvSpPr/>
            <p:nvPr/>
          </p:nvSpPr>
          <p:spPr bwMode="auto">
            <a:xfrm>
              <a:off x="7835615" y="5336936"/>
              <a:ext cx="113421" cy="109878"/>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2"/>
          <p:cNvGrpSpPr/>
          <p:nvPr/>
        </p:nvGrpSpPr>
        <p:grpSpPr>
          <a:xfrm>
            <a:off x="8195924" y="2926885"/>
            <a:ext cx="282643" cy="378920"/>
            <a:chOff x="8025047" y="2676140"/>
            <a:chExt cx="308642" cy="413776"/>
          </a:xfrm>
        </p:grpSpPr>
        <p:sp>
          <p:nvSpPr>
            <p:cNvPr id="41" name="Freeform 62"/>
            <p:cNvSpPr>
              <a:spLocks noEditPoints="1"/>
            </p:cNvSpPr>
            <p:nvPr/>
          </p:nvSpPr>
          <p:spPr bwMode="auto">
            <a:xfrm>
              <a:off x="8025047" y="2676140"/>
              <a:ext cx="233759" cy="413776"/>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63"/>
            <p:cNvSpPr/>
            <p:nvPr/>
          </p:nvSpPr>
          <p:spPr bwMode="auto">
            <a:xfrm>
              <a:off x="8159041" y="2753123"/>
              <a:ext cx="174648" cy="16658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Freeform 58"/>
          <p:cNvSpPr/>
          <p:nvPr/>
        </p:nvSpPr>
        <p:spPr bwMode="auto">
          <a:xfrm>
            <a:off x="8089253" y="3890901"/>
            <a:ext cx="427409" cy="443045"/>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 Placeholder 6"/>
          <p:cNvSpPr txBox="1"/>
          <p:nvPr/>
        </p:nvSpPr>
        <p:spPr>
          <a:xfrm>
            <a:off x="8970700" y="3040603"/>
            <a:ext cx="1479003" cy="307739"/>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4" name="Text Placeholder 7"/>
          <p:cNvSpPr txBox="1"/>
          <p:nvPr/>
        </p:nvSpPr>
        <p:spPr>
          <a:xfrm>
            <a:off x="8970742" y="3989053"/>
            <a:ext cx="1479427" cy="307739"/>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3" name="TextBox 57"/>
          <p:cNvSpPr txBox="1"/>
          <p:nvPr/>
        </p:nvSpPr>
        <p:spPr>
          <a:xfrm>
            <a:off x="2446221" y="4844306"/>
            <a:ext cx="1768355" cy="258500"/>
          </a:xfrm>
          <a:prstGeom prst="rect">
            <a:avLst/>
          </a:prstGeom>
          <a:noFill/>
        </p:spPr>
        <p:txBody>
          <a:bodyPr wrap="square" lIns="0" tIns="0" rIns="0" bIns="0" rtlCol="0">
            <a:spAutoFit/>
          </a:bodyPr>
          <a:lstStyle/>
          <a:p>
            <a:pPr algn="just">
              <a:lnSpc>
                <a:spcPct val="120000"/>
              </a:lnSpc>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8"/>
          <p:cNvSpPr txBox="1"/>
          <p:nvPr/>
        </p:nvSpPr>
        <p:spPr>
          <a:xfrm>
            <a:off x="2451991" y="5082323"/>
            <a:ext cx="2142474" cy="590858"/>
          </a:xfrm>
          <a:prstGeom prst="rect">
            <a:avLst/>
          </a:prstGeom>
          <a:noFill/>
        </p:spPr>
        <p:txBody>
          <a:bodyPr wrap="square" lIns="0" tIns="0" rIns="0" bIns="0" numCol="1" spcCol="360000">
            <a:spAutoFit/>
          </a:bodyPr>
          <a:lstStyle/>
          <a:p>
            <a:pPr algn="just">
              <a:lnSpc>
                <a:spcPct val="120000"/>
              </a:lnSpc>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7"/>
          <p:cNvSpPr txBox="1"/>
          <p:nvPr/>
        </p:nvSpPr>
        <p:spPr>
          <a:xfrm>
            <a:off x="8205851" y="4844306"/>
            <a:ext cx="1768355" cy="258500"/>
          </a:xfrm>
          <a:prstGeom prst="rect">
            <a:avLst/>
          </a:prstGeom>
          <a:noFill/>
        </p:spPr>
        <p:txBody>
          <a:bodyPr wrap="square" lIns="0" tIns="0" rIns="0" bIns="0" rtlCol="0">
            <a:spAutoFit/>
          </a:bodyPr>
          <a:lstStyle/>
          <a:p>
            <a:pPr algn="just">
              <a:lnSpc>
                <a:spcPct val="120000"/>
              </a:lnSpc>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8"/>
          <p:cNvSpPr txBox="1"/>
          <p:nvPr/>
        </p:nvSpPr>
        <p:spPr>
          <a:xfrm>
            <a:off x="8211621" y="5082323"/>
            <a:ext cx="2142474" cy="590858"/>
          </a:xfrm>
          <a:prstGeom prst="rect">
            <a:avLst/>
          </a:prstGeom>
          <a:noFill/>
        </p:spPr>
        <p:txBody>
          <a:bodyPr wrap="square" lIns="0" tIns="0" rIns="0" bIns="0" numCol="1" spcCol="360000">
            <a:spAutoFit/>
          </a:bodyPr>
          <a:lstStyle/>
          <a:p>
            <a:pPr algn="just">
              <a:lnSpc>
                <a:spcPct val="120000"/>
              </a:lnSpc>
              <a:defRPr/>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文本框 48"/>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0" name="文本框 49"/>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right)">
                                      <p:cBhvr>
                                        <p:cTn id="23" dur="500"/>
                                        <p:tgtEl>
                                          <p:spTgt spid="3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46">
                                            <p:txEl>
                                              <p:pRg st="0" end="0"/>
                                            </p:txEl>
                                          </p:spTgt>
                                        </p:tgtEl>
                                        <p:attrNameLst>
                                          <p:attrName>style.visibility</p:attrName>
                                        </p:attrNameLst>
                                      </p:cBhvr>
                                      <p:to>
                                        <p:strVal val="visible"/>
                                      </p:to>
                                    </p:set>
                                    <p:animEffect transition="in" filter="wipe(down)">
                                      <p:cBhvr>
                                        <p:cTn id="71" dur="500"/>
                                        <p:tgtEl>
                                          <p:spTgt spid="46">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7">
                                            <p:txEl>
                                              <p:pRg st="0" end="0"/>
                                            </p:txEl>
                                          </p:spTgt>
                                        </p:tgtEl>
                                        <p:attrNameLst>
                                          <p:attrName>style.visibility</p:attrName>
                                        </p:attrNameLst>
                                      </p:cBhvr>
                                      <p:to>
                                        <p:strVal val="visible"/>
                                      </p:to>
                                    </p:set>
                                    <p:animEffect transition="in" filter="wipe(down)">
                                      <p:cBhvr>
                                        <p:cTn id="75" dur="500"/>
                                        <p:tgtEl>
                                          <p:spTgt spid="47">
                                            <p:txEl>
                                              <p:pRg st="0" end="0"/>
                                            </p:tx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43">
                                            <p:txEl>
                                              <p:pRg st="0" end="0"/>
                                            </p:txEl>
                                          </p:spTgt>
                                        </p:tgtEl>
                                        <p:attrNameLst>
                                          <p:attrName>style.visibility</p:attrName>
                                        </p:attrNameLst>
                                      </p:cBhvr>
                                      <p:to>
                                        <p:strVal val="visible"/>
                                      </p:to>
                                    </p:set>
                                    <p:animEffect transition="in" filter="wipe(down)">
                                      <p:cBhvr>
                                        <p:cTn id="79" dur="500"/>
                                        <p:tgtEl>
                                          <p:spTgt spid="43">
                                            <p:txEl>
                                              <p:pRg st="0" end="0"/>
                                            </p:tx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44">
                                            <p:txEl>
                                              <p:pRg st="0" end="0"/>
                                            </p:txEl>
                                          </p:spTgt>
                                        </p:tgtEl>
                                        <p:attrNameLst>
                                          <p:attrName>style.visibility</p:attrName>
                                        </p:attrNameLst>
                                      </p:cBhvr>
                                      <p:to>
                                        <p:strVal val="visible"/>
                                      </p:to>
                                    </p:set>
                                    <p:animEffect transition="in" filter="wipe(down)">
                                      <p:cBhvr>
                                        <p:cTn id="83" dur="500"/>
                                        <p:tgtEl>
                                          <p:spTgt spid="44">
                                            <p:txEl>
                                              <p:pRg st="0" end="0"/>
                                            </p:txEl>
                                          </p:spTgt>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left)">
                                      <p:cBhvr>
                                        <p:cTn id="87" dur="500"/>
                                        <p:tgtEl>
                                          <p:spTgt spid="53"/>
                                        </p:tgtEl>
                                      </p:cBhvr>
                                    </p:animEffect>
                                  </p:childTnLst>
                                </p:cTn>
                              </p:par>
                            </p:childTnLst>
                          </p:cTn>
                        </p:par>
                        <p:par>
                          <p:cTn id="88" fill="hold">
                            <p:stCondLst>
                              <p:cond delay="10500"/>
                            </p:stCondLst>
                            <p:childTnLst>
                              <p:par>
                                <p:cTn id="89" presetID="2" presetClass="entr" presetSubtype="2"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1+#ppt_w/2"/>
                                          </p:val>
                                        </p:tav>
                                        <p:tav tm="100000">
                                          <p:val>
                                            <p:strVal val="#ppt_x"/>
                                          </p:val>
                                        </p:tav>
                                      </p:tavLst>
                                    </p:anim>
                                    <p:anim calcmode="lin" valueType="num">
                                      <p:cBhvr additive="base">
                                        <p:cTn id="92" dur="500" fill="hold"/>
                                        <p:tgtEl>
                                          <p:spTgt spid="54"/>
                                        </p:tgtEl>
                                        <p:attrNameLst>
                                          <p:attrName>ppt_y</p:attrName>
                                        </p:attrNameLst>
                                      </p:cBhvr>
                                      <p:tavLst>
                                        <p:tav tm="0">
                                          <p:val>
                                            <p:strVal val="#ppt_y"/>
                                          </p:val>
                                        </p:tav>
                                        <p:tav tm="100000">
                                          <p:val>
                                            <p:strVal val="#ppt_y"/>
                                          </p:val>
                                        </p:tav>
                                      </p:tavLst>
                                    </p:anim>
                                  </p:childTnLst>
                                </p:cTn>
                              </p:par>
                            </p:childTnLst>
                          </p:cTn>
                        </p:par>
                        <p:par>
                          <p:cTn id="93" fill="hold">
                            <p:stCondLst>
                              <p:cond delay="11000"/>
                            </p:stCondLst>
                            <p:childTnLst>
                              <p:par>
                                <p:cTn id="94" presetID="22" presetClass="entr" presetSubtype="8"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left)">
                                      <p:cBhvr>
                                        <p:cTn id="96" dur="500"/>
                                        <p:tgtEl>
                                          <p:spTgt spid="55"/>
                                        </p:tgtEl>
                                      </p:cBhvr>
                                    </p:animEffect>
                                  </p:childTnLst>
                                </p:cTn>
                              </p:par>
                            </p:childTnLst>
                          </p:cTn>
                        </p:par>
                        <p:par>
                          <p:cTn id="97" fill="hold">
                            <p:stCondLst>
                              <p:cond delay="11500"/>
                            </p:stCondLst>
                            <p:childTnLst>
                              <p:par>
                                <p:cTn id="98" presetID="2" presetClass="entr" presetSubtype="2"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additive="base">
                                        <p:cTn id="100" dur="500" fill="hold"/>
                                        <p:tgtEl>
                                          <p:spTgt spid="56"/>
                                        </p:tgtEl>
                                        <p:attrNameLst>
                                          <p:attrName>ppt_x</p:attrName>
                                        </p:attrNameLst>
                                      </p:cBhvr>
                                      <p:tavLst>
                                        <p:tav tm="0">
                                          <p:val>
                                            <p:strVal val="1+#ppt_w/2"/>
                                          </p:val>
                                        </p:tav>
                                        <p:tav tm="100000">
                                          <p:val>
                                            <p:strVal val="#ppt_x"/>
                                          </p:val>
                                        </p:tav>
                                      </p:tavLst>
                                    </p:anim>
                                    <p:anim calcmode="lin" valueType="num">
                                      <p:cBhvr additive="base">
                                        <p:cTn id="101"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2" grpId="0" animBg="1"/>
      <p:bldP spid="45" grpId="0" animBg="1"/>
      <p:bldP spid="46" grpId="0" build="p"/>
      <p:bldP spid="47" grpId="0" build="p"/>
      <p:bldP spid="33" grpId="0" animBg="1"/>
      <p:bldP spid="52" grpId="0" animBg="1"/>
      <p:bldP spid="43" grpId="0" build="p"/>
      <p:bldP spid="44" grpId="0" build="p"/>
      <p:bldP spid="53" grpId="0"/>
      <p:bldP spid="54"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61637" y="1636642"/>
            <a:ext cx="10601085" cy="4639360"/>
            <a:chOff x="1100786" y="1551735"/>
            <a:chExt cx="10052640" cy="4399344"/>
          </a:xfrm>
        </p:grpSpPr>
        <p:sp>
          <p:nvSpPr>
            <p:cNvPr id="22"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 name="Rounded Rectangle 4"/>
            <p:cNvSpPr/>
            <p:nvPr/>
          </p:nvSpPr>
          <p:spPr>
            <a:xfrm rot="19805282">
              <a:off x="1100786" y="3962064"/>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8" name="Rounded Rectangle 17"/>
            <p:cNvSpPr/>
            <p:nvPr/>
          </p:nvSpPr>
          <p:spPr>
            <a:xfrm rot="19805282">
              <a:off x="2976655" y="2907046"/>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9" name="Rounded Rectangle 18"/>
            <p:cNvSpPr/>
            <p:nvPr/>
          </p:nvSpPr>
          <p:spPr>
            <a:xfrm rot="19805282">
              <a:off x="4856481" y="3966200"/>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0" name="Rounded Rectangle 19"/>
            <p:cNvSpPr/>
            <p:nvPr/>
          </p:nvSpPr>
          <p:spPr>
            <a:xfrm rot="19805282">
              <a:off x="6750373" y="2907049"/>
              <a:ext cx="634909" cy="63423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1" name="Rounded Rectangle 20"/>
            <p:cNvSpPr/>
            <p:nvPr/>
          </p:nvSpPr>
          <p:spPr>
            <a:xfrm rot="19805282">
              <a:off x="10518517" y="2907047"/>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3" name="Rounded Rectangle 22"/>
            <p:cNvSpPr/>
            <p:nvPr/>
          </p:nvSpPr>
          <p:spPr>
            <a:xfrm rot="19805282">
              <a:off x="8614859" y="3962065"/>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4"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6"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7"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cxnSp>
        <p:nvCxnSpPr>
          <p:cNvPr id="38" name="Straight Arrow Connector 37"/>
          <p:cNvCxnSpPr/>
          <p:nvPr/>
        </p:nvCxnSpPr>
        <p:spPr>
          <a:xfrm>
            <a:off x="3474619" y="3956323"/>
            <a:ext cx="0" cy="1013383"/>
          </a:xfrm>
          <a:prstGeom prst="straightConnector1">
            <a:avLst/>
          </a:prstGeom>
          <a:ln w="254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454221" y="3956323"/>
            <a:ext cx="0" cy="1013383"/>
          </a:xfrm>
          <a:prstGeom prst="straightConnector1">
            <a:avLst/>
          </a:prstGeom>
          <a:ln w="2540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9440717" y="2943501"/>
            <a:ext cx="0" cy="1013383"/>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476584" y="2943501"/>
            <a:ext cx="0" cy="1013383"/>
          </a:xfrm>
          <a:prstGeom prst="straightConnector1">
            <a:avLst/>
          </a:prstGeom>
          <a:ln w="254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0" name="TextBox 41"/>
          <p:cNvSpPr txBox="1"/>
          <p:nvPr/>
        </p:nvSpPr>
        <p:spPr>
          <a:xfrm>
            <a:off x="2280570" y="5545620"/>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170"/>
          <p:cNvSpPr txBox="1"/>
          <p:nvPr/>
        </p:nvSpPr>
        <p:spPr>
          <a:xfrm>
            <a:off x="2259506" y="523934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41"/>
          <p:cNvSpPr txBox="1"/>
          <p:nvPr/>
        </p:nvSpPr>
        <p:spPr>
          <a:xfrm>
            <a:off x="4237957" y="2122877"/>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170"/>
          <p:cNvSpPr txBox="1"/>
          <p:nvPr/>
        </p:nvSpPr>
        <p:spPr>
          <a:xfrm>
            <a:off x="4216893" y="181660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41"/>
          <p:cNvSpPr txBox="1"/>
          <p:nvPr/>
        </p:nvSpPr>
        <p:spPr>
          <a:xfrm>
            <a:off x="6352507" y="5545620"/>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6331443" y="523934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1"/>
          <p:cNvSpPr txBox="1"/>
          <p:nvPr/>
        </p:nvSpPr>
        <p:spPr>
          <a:xfrm>
            <a:off x="8245968" y="2122877"/>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8245968" y="181660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文本框 28"/>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9" name="文本框 38"/>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anim calcmode="lin" valueType="num">
                                      <p:cBhvr>
                                        <p:cTn id="16" dur="500" fill="hold"/>
                                        <p:tgtEl>
                                          <p:spTgt spid="31"/>
                                        </p:tgtEl>
                                        <p:attrNameLst>
                                          <p:attrName>ppt_x</p:attrName>
                                        </p:attrNameLst>
                                      </p:cBhvr>
                                      <p:tavLst>
                                        <p:tav tm="0">
                                          <p:val>
                                            <p:strVal val="#ppt_x"/>
                                          </p:val>
                                        </p:tav>
                                        <p:tav tm="100000">
                                          <p:val>
                                            <p:strVal val="#ppt_x"/>
                                          </p:val>
                                        </p:tav>
                                      </p:tavLst>
                                    </p:anim>
                                    <p:anim calcmode="lin" valueType="num">
                                      <p:cBhvr>
                                        <p:cTn id="17" dur="5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anim calcmode="lin" valueType="num">
                                      <p:cBhvr>
                                        <p:cTn id="21" dur="500" fill="hold"/>
                                        <p:tgtEl>
                                          <p:spTgt spid="30"/>
                                        </p:tgtEl>
                                        <p:attrNameLst>
                                          <p:attrName>ppt_x</p:attrName>
                                        </p:attrNameLst>
                                      </p:cBhvr>
                                      <p:tavLst>
                                        <p:tav tm="0">
                                          <p:val>
                                            <p:strVal val="#ppt_x"/>
                                          </p:val>
                                        </p:tav>
                                        <p:tav tm="100000">
                                          <p:val>
                                            <p:strVal val="#ppt_x"/>
                                          </p:val>
                                        </p:tav>
                                      </p:tavLst>
                                    </p:anim>
                                    <p:anim calcmode="lin" valueType="num">
                                      <p:cBhvr>
                                        <p:cTn id="22" dur="500" fill="hold"/>
                                        <p:tgtEl>
                                          <p:spTgt spid="3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down)">
                                      <p:cBhvr>
                                        <p:cTn id="26" dur="500"/>
                                        <p:tgtEl>
                                          <p:spTgt spid="43"/>
                                        </p:tgtEl>
                                      </p:cBhvr>
                                    </p:animEffect>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anim calcmode="lin" valueType="num">
                                      <p:cBhvr>
                                        <p:cTn id="31" dur="500" fill="hold"/>
                                        <p:tgtEl>
                                          <p:spTgt spid="33"/>
                                        </p:tgtEl>
                                        <p:attrNameLst>
                                          <p:attrName>ppt_x</p:attrName>
                                        </p:attrNameLst>
                                      </p:cBhvr>
                                      <p:tavLst>
                                        <p:tav tm="0">
                                          <p:val>
                                            <p:strVal val="#ppt_x"/>
                                          </p:val>
                                        </p:tav>
                                        <p:tav tm="100000">
                                          <p:val>
                                            <p:strVal val="#ppt_x"/>
                                          </p:val>
                                        </p:tav>
                                      </p:tavLst>
                                    </p:anim>
                                    <p:anim calcmode="lin" valueType="num">
                                      <p:cBhvr>
                                        <p:cTn id="32" dur="500" fill="hold"/>
                                        <p:tgtEl>
                                          <p:spTgt spid="3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anim calcmode="lin" valueType="num">
                                      <p:cBhvr>
                                        <p:cTn id="36" dur="500" fill="hold"/>
                                        <p:tgtEl>
                                          <p:spTgt spid="32"/>
                                        </p:tgtEl>
                                        <p:attrNameLst>
                                          <p:attrName>ppt_x</p:attrName>
                                        </p:attrNameLst>
                                      </p:cBhvr>
                                      <p:tavLst>
                                        <p:tav tm="0">
                                          <p:val>
                                            <p:strVal val="#ppt_x"/>
                                          </p:val>
                                        </p:tav>
                                        <p:tav tm="100000">
                                          <p:val>
                                            <p:strVal val="#ppt_x"/>
                                          </p:val>
                                        </p:tav>
                                      </p:tavLst>
                                    </p:anim>
                                    <p:anim calcmode="lin" valueType="num">
                                      <p:cBhvr>
                                        <p:cTn id="37" dur="500" fill="hold"/>
                                        <p:tgtEl>
                                          <p:spTgt spid="32"/>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22" presetClass="entr" presetSubtype="1"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up)">
                                      <p:cBhvr>
                                        <p:cTn id="41" dur="500"/>
                                        <p:tgtEl>
                                          <p:spTgt spid="41"/>
                                        </p:tgtEl>
                                      </p:cBhvr>
                                    </p:animEffect>
                                  </p:childTnLst>
                                </p:cTn>
                              </p:par>
                            </p:childTnLst>
                          </p:cTn>
                        </p:par>
                        <p:par>
                          <p:cTn id="42" fill="hold">
                            <p:stCondLst>
                              <p:cond delay="3000"/>
                            </p:stCondLst>
                            <p:childTnLst>
                              <p:par>
                                <p:cTn id="43" presetID="47"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anim calcmode="lin" valueType="num">
                                      <p:cBhvr>
                                        <p:cTn id="46" dur="500" fill="hold"/>
                                        <p:tgtEl>
                                          <p:spTgt spid="35"/>
                                        </p:tgtEl>
                                        <p:attrNameLst>
                                          <p:attrName>ppt_x</p:attrName>
                                        </p:attrNameLst>
                                      </p:cBhvr>
                                      <p:tavLst>
                                        <p:tav tm="0">
                                          <p:val>
                                            <p:strVal val="#ppt_x"/>
                                          </p:val>
                                        </p:tav>
                                        <p:tav tm="100000">
                                          <p:val>
                                            <p:strVal val="#ppt_x"/>
                                          </p:val>
                                        </p:tav>
                                      </p:tavLst>
                                    </p:anim>
                                    <p:anim calcmode="lin" valueType="num">
                                      <p:cBhvr>
                                        <p:cTn id="47" dur="500" fill="hold"/>
                                        <p:tgtEl>
                                          <p:spTgt spid="3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anim calcmode="lin" valueType="num">
                                      <p:cBhvr>
                                        <p:cTn id="51" dur="500" fill="hold"/>
                                        <p:tgtEl>
                                          <p:spTgt spid="34"/>
                                        </p:tgtEl>
                                        <p:attrNameLst>
                                          <p:attrName>ppt_x</p:attrName>
                                        </p:attrNameLst>
                                      </p:cBhvr>
                                      <p:tavLst>
                                        <p:tav tm="0">
                                          <p:val>
                                            <p:strVal val="#ppt_x"/>
                                          </p:val>
                                        </p:tav>
                                        <p:tav tm="100000">
                                          <p:val>
                                            <p:strVal val="#ppt_x"/>
                                          </p:val>
                                        </p:tav>
                                      </p:tavLst>
                                    </p:anim>
                                    <p:anim calcmode="lin" valueType="num">
                                      <p:cBhvr>
                                        <p:cTn id="52" dur="500" fill="hold"/>
                                        <p:tgtEl>
                                          <p:spTgt spid="34"/>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22" presetClass="entr" presetSubtype="4"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down)">
                                      <p:cBhvr>
                                        <p:cTn id="56" dur="500"/>
                                        <p:tgtEl>
                                          <p:spTgt spid="42"/>
                                        </p:tgtEl>
                                      </p:cBhvr>
                                    </p:animEffect>
                                  </p:childTnLst>
                                </p:cTn>
                              </p:par>
                            </p:childTnLst>
                          </p:cTn>
                        </p:par>
                        <p:par>
                          <p:cTn id="57" fill="hold">
                            <p:stCondLst>
                              <p:cond delay="4000"/>
                            </p:stCondLst>
                            <p:childTnLst>
                              <p:par>
                                <p:cTn id="58" presetID="47"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anim calcmode="lin" valueType="num">
                                      <p:cBhvr>
                                        <p:cTn id="61" dur="500" fill="hold"/>
                                        <p:tgtEl>
                                          <p:spTgt spid="37"/>
                                        </p:tgtEl>
                                        <p:attrNameLst>
                                          <p:attrName>ppt_x</p:attrName>
                                        </p:attrNameLst>
                                      </p:cBhvr>
                                      <p:tavLst>
                                        <p:tav tm="0">
                                          <p:val>
                                            <p:strVal val="#ppt_x"/>
                                          </p:val>
                                        </p:tav>
                                        <p:tav tm="100000">
                                          <p:val>
                                            <p:strVal val="#ppt_x"/>
                                          </p:val>
                                        </p:tav>
                                      </p:tavLst>
                                    </p:anim>
                                    <p:anim calcmode="lin" valueType="num">
                                      <p:cBhvr>
                                        <p:cTn id="62" dur="500" fill="hold"/>
                                        <p:tgtEl>
                                          <p:spTgt spid="3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anim calcmode="lin" valueType="num">
                                      <p:cBhvr>
                                        <p:cTn id="66" dur="500" fill="hold"/>
                                        <p:tgtEl>
                                          <p:spTgt spid="36"/>
                                        </p:tgtEl>
                                        <p:attrNameLst>
                                          <p:attrName>ppt_x</p:attrName>
                                        </p:attrNameLst>
                                      </p:cBhvr>
                                      <p:tavLst>
                                        <p:tav tm="0">
                                          <p:val>
                                            <p:strVal val="#ppt_x"/>
                                          </p:val>
                                        </p:tav>
                                        <p:tav tm="100000">
                                          <p:val>
                                            <p:strVal val="#ppt_x"/>
                                          </p:val>
                                        </p:tav>
                                      </p:tavLst>
                                    </p:anim>
                                    <p:anim calcmode="lin" valueType="num">
                                      <p:cBhvr>
                                        <p:cTn id="67"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flipH="1">
            <a:off x="4343151" y="1985524"/>
            <a:ext cx="6821327"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5383836" y="3208952"/>
            <a:ext cx="578064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886825" y="4432380"/>
            <a:ext cx="827765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343151" y="5655809"/>
            <a:ext cx="6821327"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sp>
        <p:nvSpPr>
          <p:cNvPr id="21" name="流程图: 决策 20"/>
          <p:cNvSpPr/>
          <p:nvPr/>
        </p:nvSpPr>
        <p:spPr>
          <a:xfrm>
            <a:off x="3266534" y="1802451"/>
            <a:ext cx="1740327" cy="1627572"/>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0" dirty="0">
                <a:latin typeface="HelveticaNeueLT Pro 35 Th" pitchFamily="34" charset="0"/>
              </a:rPr>
              <a:t>20%</a:t>
            </a:r>
            <a:endParaRPr lang="zh-CN" altLang="en-US" sz="2530" dirty="0">
              <a:latin typeface="HelveticaNeueLT Pro 35 Th" pitchFamily="34" charset="0"/>
            </a:endParaRPr>
          </a:p>
        </p:txBody>
      </p:sp>
      <p:sp>
        <p:nvSpPr>
          <p:cNvPr id="22" name="流程图: 决策 21"/>
          <p:cNvSpPr/>
          <p:nvPr/>
        </p:nvSpPr>
        <p:spPr>
          <a:xfrm>
            <a:off x="3045000" y="3616325"/>
            <a:ext cx="2113745" cy="2059156"/>
          </a:xfrm>
          <a:prstGeom prst="flowChartDecis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0" dirty="0">
                <a:latin typeface="HelveticaNeueLT Pro 35 Th" pitchFamily="34" charset="0"/>
              </a:rPr>
              <a:t>35%</a:t>
            </a:r>
            <a:endParaRPr lang="zh-CN" altLang="en-US" sz="2530" dirty="0">
              <a:latin typeface="HelveticaNeueLT Pro 35 Th" pitchFamily="34" charset="0"/>
            </a:endParaRPr>
          </a:p>
        </p:txBody>
      </p:sp>
      <p:sp>
        <p:nvSpPr>
          <p:cNvPr id="23" name="流程图: 决策 22"/>
          <p:cNvSpPr/>
          <p:nvPr/>
        </p:nvSpPr>
        <p:spPr>
          <a:xfrm>
            <a:off x="1301851" y="2211404"/>
            <a:ext cx="2654470" cy="2585917"/>
          </a:xfrm>
          <a:prstGeom prst="flowChartDecis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75" dirty="0">
                <a:latin typeface="HelveticaNeueLT Pro 35 Th" pitchFamily="34" charset="0"/>
              </a:rPr>
              <a:t>55%</a:t>
            </a:r>
            <a:endParaRPr lang="zh-CN" altLang="en-US" sz="3375" dirty="0">
              <a:latin typeface="HelveticaNeueLT Pro 35 Th" pitchFamily="34" charset="0"/>
            </a:endParaRPr>
          </a:p>
        </p:txBody>
      </p:sp>
      <p:sp>
        <p:nvSpPr>
          <p:cNvPr id="24" name="流程图: 决策 23"/>
          <p:cNvSpPr/>
          <p:nvPr/>
        </p:nvSpPr>
        <p:spPr>
          <a:xfrm>
            <a:off x="4234345" y="2877436"/>
            <a:ext cx="1421283" cy="1329199"/>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10">
                <a:latin typeface="HelveticaNeueLT Pro 35 Th" pitchFamily="34" charset="0"/>
              </a:rPr>
              <a:t>10%</a:t>
            </a:r>
            <a:endParaRPr lang="zh-CN" altLang="en-US" sz="2110">
              <a:latin typeface="HelveticaNeueLT Pro 35 Th" pitchFamily="34" charset="0"/>
            </a:endParaRPr>
          </a:p>
        </p:txBody>
      </p:sp>
      <p:sp>
        <p:nvSpPr>
          <p:cNvPr id="25" name="矩形 24"/>
          <p:cNvSpPr/>
          <p:nvPr/>
        </p:nvSpPr>
        <p:spPr>
          <a:xfrm>
            <a:off x="5069841" y="1698338"/>
            <a:ext cx="5103951"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5699470" y="2924427"/>
            <a:ext cx="4996396"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0" name="矩形 29"/>
          <p:cNvSpPr/>
          <p:nvPr/>
        </p:nvSpPr>
        <p:spPr>
          <a:xfrm>
            <a:off x="5699470" y="4150516"/>
            <a:ext cx="5122394"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矩形 30"/>
          <p:cNvSpPr/>
          <p:nvPr/>
        </p:nvSpPr>
        <p:spPr>
          <a:xfrm>
            <a:off x="5069841" y="5347833"/>
            <a:ext cx="5031943"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6" name="文本框 15"/>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12" presetClass="entr" presetSubtype="2" fill="hold" grpId="0" nodeType="withEffect">
                                  <p:stCondLst>
                                    <p:cond delay="20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p:tgtEl>
                                          <p:spTgt spid="25"/>
                                        </p:tgtEl>
                                        <p:attrNameLst>
                                          <p:attrName>ppt_x</p:attrName>
                                        </p:attrNameLst>
                                      </p:cBhvr>
                                      <p:tavLst>
                                        <p:tav tm="0">
                                          <p:val>
                                            <p:strVal val="#ppt_x+#ppt_w*1.125000"/>
                                          </p:val>
                                        </p:tav>
                                        <p:tav tm="100000">
                                          <p:val>
                                            <p:strVal val="#ppt_x"/>
                                          </p:val>
                                        </p:tav>
                                      </p:tavLst>
                                    </p:anim>
                                    <p:animEffect transition="in" filter="wipe(left)">
                                      <p:cBhvr>
                                        <p:cTn id="11" dur="500"/>
                                        <p:tgtEl>
                                          <p:spTgt spid="25"/>
                                        </p:tgtEl>
                                      </p:cBhvr>
                                    </p:animEffect>
                                  </p:childTnLst>
                                </p:cTn>
                              </p:par>
                              <p:par>
                                <p:cTn id="12" presetID="31" presetClass="entr" presetSubtype="0" fill="hold" grpId="0" nodeType="withEffect">
                                  <p:stCondLst>
                                    <p:cond delay="50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 calcmode="lin" valueType="num">
                                      <p:cBhvr>
                                        <p:cTn id="16" dur="500" fill="hold"/>
                                        <p:tgtEl>
                                          <p:spTgt spid="21"/>
                                        </p:tgtEl>
                                        <p:attrNameLst>
                                          <p:attrName>style.rotation</p:attrName>
                                        </p:attrNameLst>
                                      </p:cBhvr>
                                      <p:tavLst>
                                        <p:tav tm="0">
                                          <p:val>
                                            <p:fltVal val="90"/>
                                          </p:val>
                                        </p:tav>
                                        <p:tav tm="100000">
                                          <p:val>
                                            <p:fltVal val="0"/>
                                          </p:val>
                                        </p:tav>
                                      </p:tavLst>
                                    </p:anim>
                                    <p:animEffect transition="in" filter="fade">
                                      <p:cBhvr>
                                        <p:cTn id="17" dur="500"/>
                                        <p:tgtEl>
                                          <p:spTgt spid="21"/>
                                        </p:tgtEl>
                                      </p:cBhvr>
                                    </p:animEffect>
                                  </p:childTnLst>
                                </p:cTn>
                              </p:par>
                              <p:par>
                                <p:cTn id="18" presetID="22" presetClass="entr" presetSubtype="2" fill="hold" nodeType="withEffect">
                                  <p:stCondLst>
                                    <p:cond delay="100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par>
                                <p:cTn id="21" presetID="12" presetClass="entr" presetSubtype="2" fill="hold" grpId="0" nodeType="withEffect">
                                  <p:stCondLst>
                                    <p:cond delay="10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p:tgtEl>
                                          <p:spTgt spid="29"/>
                                        </p:tgtEl>
                                        <p:attrNameLst>
                                          <p:attrName>ppt_x</p:attrName>
                                        </p:attrNameLst>
                                      </p:cBhvr>
                                      <p:tavLst>
                                        <p:tav tm="0">
                                          <p:val>
                                            <p:strVal val="#ppt_x+#ppt_w*1.125000"/>
                                          </p:val>
                                        </p:tav>
                                        <p:tav tm="100000">
                                          <p:val>
                                            <p:strVal val="#ppt_x"/>
                                          </p:val>
                                        </p:tav>
                                      </p:tavLst>
                                    </p:anim>
                                    <p:animEffect transition="in" filter="wipe(left)">
                                      <p:cBhvr>
                                        <p:cTn id="24" dur="500"/>
                                        <p:tgtEl>
                                          <p:spTgt spid="29"/>
                                        </p:tgtEl>
                                      </p:cBhvr>
                                    </p:animEffect>
                                  </p:childTnLst>
                                </p:cTn>
                              </p:par>
                              <p:par>
                                <p:cTn id="25" presetID="31" presetClass="entr" presetSubtype="0"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 calcmode="lin" valueType="num">
                                      <p:cBhvr>
                                        <p:cTn id="29" dur="500" fill="hold"/>
                                        <p:tgtEl>
                                          <p:spTgt spid="24"/>
                                        </p:tgtEl>
                                        <p:attrNameLst>
                                          <p:attrName>style.rotation</p:attrName>
                                        </p:attrNameLst>
                                      </p:cBhvr>
                                      <p:tavLst>
                                        <p:tav tm="0">
                                          <p:val>
                                            <p:fltVal val="90"/>
                                          </p:val>
                                        </p:tav>
                                        <p:tav tm="100000">
                                          <p:val>
                                            <p:fltVal val="0"/>
                                          </p:val>
                                        </p:tav>
                                      </p:tavLst>
                                    </p:anim>
                                    <p:animEffect transition="in" filter="fade">
                                      <p:cBhvr>
                                        <p:cTn id="30" dur="500"/>
                                        <p:tgtEl>
                                          <p:spTgt spid="24"/>
                                        </p:tgtEl>
                                      </p:cBhvr>
                                    </p:animEffect>
                                  </p:childTnLst>
                                </p:cTn>
                              </p:par>
                              <p:par>
                                <p:cTn id="31" presetID="22" presetClass="entr" presetSubtype="2" fill="hold" nodeType="withEffect">
                                  <p:stCondLst>
                                    <p:cond delay="2000"/>
                                  </p:stCondLst>
                                  <p:childTnLst>
                                    <p:set>
                                      <p:cBhvr>
                                        <p:cTn id="32" dur="1" fill="hold">
                                          <p:stCondLst>
                                            <p:cond delay="0"/>
                                          </p:stCondLst>
                                        </p:cTn>
                                        <p:tgtEl>
                                          <p:spTgt spid="19"/>
                                        </p:tgtEl>
                                        <p:attrNameLst>
                                          <p:attrName>style.visibility</p:attrName>
                                        </p:attrNameLst>
                                      </p:cBhvr>
                                      <p:to>
                                        <p:strVal val="visible"/>
                                      </p:to>
                                    </p:set>
                                    <p:animEffect transition="in" filter="wipe(right)">
                                      <p:cBhvr>
                                        <p:cTn id="33" dur="500"/>
                                        <p:tgtEl>
                                          <p:spTgt spid="19"/>
                                        </p:tgtEl>
                                      </p:cBhvr>
                                    </p:animEffect>
                                  </p:childTnLst>
                                </p:cTn>
                              </p:par>
                              <p:par>
                                <p:cTn id="34" presetID="12" presetClass="entr" presetSubtype="2" fill="hold" grpId="0" nodeType="withEffect">
                                  <p:stCondLst>
                                    <p:cond delay="20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p:tgtEl>
                                          <p:spTgt spid="30"/>
                                        </p:tgtEl>
                                        <p:attrNameLst>
                                          <p:attrName>ppt_x</p:attrName>
                                        </p:attrNameLst>
                                      </p:cBhvr>
                                      <p:tavLst>
                                        <p:tav tm="0">
                                          <p:val>
                                            <p:strVal val="#ppt_x+#ppt_w*1.125000"/>
                                          </p:val>
                                        </p:tav>
                                        <p:tav tm="100000">
                                          <p:val>
                                            <p:strVal val="#ppt_x"/>
                                          </p:val>
                                        </p:tav>
                                      </p:tavLst>
                                    </p:anim>
                                    <p:animEffect transition="in" filter="wipe(left)">
                                      <p:cBhvr>
                                        <p:cTn id="37" dur="500"/>
                                        <p:tgtEl>
                                          <p:spTgt spid="30"/>
                                        </p:tgtEl>
                                      </p:cBhvr>
                                    </p:animEffect>
                                  </p:childTnLst>
                                </p:cTn>
                              </p:par>
                              <p:par>
                                <p:cTn id="38" presetID="31" presetClass="entr" presetSubtype="0" fill="hold" grpId="0" nodeType="withEffect">
                                  <p:stCondLst>
                                    <p:cond delay="25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 calcmode="lin" valueType="num">
                                      <p:cBhvr>
                                        <p:cTn id="42" dur="500" fill="hold"/>
                                        <p:tgtEl>
                                          <p:spTgt spid="23"/>
                                        </p:tgtEl>
                                        <p:attrNameLst>
                                          <p:attrName>style.rotation</p:attrName>
                                        </p:attrNameLst>
                                      </p:cBhvr>
                                      <p:tavLst>
                                        <p:tav tm="0">
                                          <p:val>
                                            <p:fltVal val="90"/>
                                          </p:val>
                                        </p:tav>
                                        <p:tav tm="100000">
                                          <p:val>
                                            <p:fltVal val="0"/>
                                          </p:val>
                                        </p:tav>
                                      </p:tavLst>
                                    </p:anim>
                                    <p:animEffect transition="in" filter="fade">
                                      <p:cBhvr>
                                        <p:cTn id="43" dur="500"/>
                                        <p:tgtEl>
                                          <p:spTgt spid="23"/>
                                        </p:tgtEl>
                                      </p:cBhvr>
                                    </p:animEffect>
                                  </p:childTnLst>
                                </p:cTn>
                              </p:par>
                              <p:par>
                                <p:cTn id="44" presetID="12" presetClass="entr" presetSubtype="2" fill="hold" grpId="0" nodeType="withEffect">
                                  <p:stCondLst>
                                    <p:cond delay="250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p:tgtEl>
                                          <p:spTgt spid="31"/>
                                        </p:tgtEl>
                                        <p:attrNameLst>
                                          <p:attrName>ppt_x</p:attrName>
                                        </p:attrNameLst>
                                      </p:cBhvr>
                                      <p:tavLst>
                                        <p:tav tm="0">
                                          <p:val>
                                            <p:strVal val="#ppt_x+#ppt_w*1.125000"/>
                                          </p:val>
                                        </p:tav>
                                        <p:tav tm="100000">
                                          <p:val>
                                            <p:strVal val="#ppt_x"/>
                                          </p:val>
                                        </p:tav>
                                      </p:tavLst>
                                    </p:anim>
                                    <p:animEffect transition="in" filter="wipe(left)">
                                      <p:cBhvr>
                                        <p:cTn id="47" dur="500"/>
                                        <p:tgtEl>
                                          <p:spTgt spid="31"/>
                                        </p:tgtEl>
                                      </p:cBhvr>
                                    </p:animEffect>
                                  </p:childTnLst>
                                </p:cTn>
                              </p:par>
                              <p:par>
                                <p:cTn id="48" presetID="22" presetClass="entr" presetSubtype="2" fill="hold" nodeType="withEffect">
                                  <p:stCondLst>
                                    <p:cond delay="3000"/>
                                  </p:stCondLst>
                                  <p:childTnLst>
                                    <p:set>
                                      <p:cBhvr>
                                        <p:cTn id="49" dur="1" fill="hold">
                                          <p:stCondLst>
                                            <p:cond delay="0"/>
                                          </p:stCondLst>
                                        </p:cTn>
                                        <p:tgtEl>
                                          <p:spTgt spid="20"/>
                                        </p:tgtEl>
                                        <p:attrNameLst>
                                          <p:attrName>style.visibility</p:attrName>
                                        </p:attrNameLst>
                                      </p:cBhvr>
                                      <p:to>
                                        <p:strVal val="visible"/>
                                      </p:to>
                                    </p:set>
                                    <p:animEffect transition="in" filter="wipe(right)">
                                      <p:cBhvr>
                                        <p:cTn id="50" dur="500"/>
                                        <p:tgtEl>
                                          <p:spTgt spid="20"/>
                                        </p:tgtEl>
                                      </p:cBhvr>
                                    </p:animEffect>
                                  </p:childTnLst>
                                </p:cTn>
                              </p:par>
                              <p:par>
                                <p:cTn id="51" presetID="31" presetClass="entr" presetSubtype="0" fill="hold" grpId="0" nodeType="withEffect">
                                  <p:stCondLst>
                                    <p:cond delay="350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 calcmode="lin" valueType="num">
                                      <p:cBhvr>
                                        <p:cTn id="55" dur="500" fill="hold"/>
                                        <p:tgtEl>
                                          <p:spTgt spid="22"/>
                                        </p:tgtEl>
                                        <p:attrNameLst>
                                          <p:attrName>style.rotation</p:attrName>
                                        </p:attrNameLst>
                                      </p:cBhvr>
                                      <p:tavLst>
                                        <p:tav tm="0">
                                          <p:val>
                                            <p:fltVal val="90"/>
                                          </p:val>
                                        </p:tav>
                                        <p:tav tm="100000">
                                          <p:val>
                                            <p:fltVal val="0"/>
                                          </p:val>
                                        </p:tav>
                                      </p:tavLst>
                                    </p:anim>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1588" y="3616325"/>
            <a:ext cx="12855576" cy="3615185"/>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2">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4917581" y="5841531"/>
            <a:ext cx="7939583" cy="1390226"/>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1"/>
          <p:cNvSpPr txBox="1"/>
          <p:nvPr/>
        </p:nvSpPr>
        <p:spPr>
          <a:xfrm>
            <a:off x="6212611" y="2680453"/>
            <a:ext cx="3293678" cy="1301894"/>
          </a:xfrm>
          <a:prstGeom prst="rect">
            <a:avLst/>
          </a:prstGeom>
          <a:noFill/>
        </p:spPr>
        <p:txBody>
          <a:bodyPr wrap="none" rtlCol="0">
            <a:spAutoFit/>
          </a:bodyPr>
          <a:lstStyle/>
          <a:p>
            <a:pPr marL="0" lvl="1"/>
            <a:r>
              <a:rPr lang="zh-CN" altLang="en-US" sz="1970" b="1" dirty="0">
                <a:solidFill>
                  <a:schemeClr val="accent2"/>
                </a:solidFill>
                <a:latin typeface="微软雅黑" panose="020B0503020204020204" pitchFamily="34" charset="-122"/>
                <a:ea typeface="微软雅黑" panose="020B0503020204020204" pitchFamily="34" charset="-122"/>
              </a:rPr>
              <a:t> </a:t>
            </a:r>
            <a:r>
              <a:rPr lang="zh-CN" altLang="en-US" sz="2800" b="1" dirty="0">
                <a:solidFill>
                  <a:schemeClr val="accent2"/>
                </a:solidFill>
                <a:latin typeface="微软雅黑" panose="020B0503020204020204" pitchFamily="34" charset="-122"/>
                <a:ea typeface="微软雅黑" panose="020B0503020204020204" pitchFamily="34" charset="-122"/>
              </a:rPr>
              <a:t>第四部分</a:t>
            </a:r>
            <a:endParaRPr lang="en-US" altLang="zh-CN" sz="2800" b="1" dirty="0">
              <a:solidFill>
                <a:schemeClr val="accent2"/>
              </a:solidFill>
              <a:latin typeface="微软雅黑" panose="020B0503020204020204" pitchFamily="34" charset="-122"/>
              <a:ea typeface="微软雅黑" panose="020B0503020204020204" pitchFamily="34" charset="-122"/>
            </a:endParaRPr>
          </a:p>
          <a:p>
            <a:pPr marL="0" lvl="1" algn="ctr"/>
            <a:r>
              <a:rPr lang="zh-CN" altLang="en-US" sz="5060" dirty="0">
                <a:solidFill>
                  <a:srgbClr val="F0D04E"/>
                </a:solidFill>
                <a:latin typeface="微软雅黑" panose="020B0503020204020204" pitchFamily="34" charset="-122"/>
                <a:ea typeface="微软雅黑" panose="020B0503020204020204" pitchFamily="34" charset="-122"/>
              </a:rPr>
              <a:t>   </a:t>
            </a:r>
            <a:r>
              <a:rPr lang="zh-CN" altLang="en-US" sz="3200" dirty="0">
                <a:solidFill>
                  <a:srgbClr val="535353"/>
                </a:solidFill>
                <a:latin typeface="微软雅黑" panose="020B0503020204020204" pitchFamily="34" charset="-122"/>
                <a:ea typeface="微软雅黑" panose="020B0503020204020204" pitchFamily="34" charset="-122"/>
              </a:rPr>
              <a:t>标题文字内容</a:t>
            </a:r>
            <a:endParaRPr lang="en-US" altLang="zh-CN" sz="5060" dirty="0">
              <a:solidFill>
                <a:srgbClr val="535353"/>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flipV="1">
            <a:off x="6023153" y="2542488"/>
            <a:ext cx="0" cy="199735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5" name="TextBox 13"/>
          <p:cNvSpPr txBox="1"/>
          <p:nvPr/>
        </p:nvSpPr>
        <p:spPr>
          <a:xfrm>
            <a:off x="4260019" y="4193680"/>
            <a:ext cx="1269244" cy="346163"/>
          </a:xfrm>
          <a:prstGeom prst="rect">
            <a:avLst/>
          </a:prstGeom>
          <a:noFill/>
        </p:spPr>
        <p:txBody>
          <a:bodyPr wrap="square" lIns="0" tIns="0" rIns="0" bIns="0" rtlCol="0">
            <a:spAutoFit/>
          </a:bodyPr>
          <a:lstStyle/>
          <a:p>
            <a:r>
              <a:rPr lang="en-US" altLang="zh-CN" sz="2250" dirty="0">
                <a:solidFill>
                  <a:schemeClr val="tx1">
                    <a:lumMod val="65000"/>
                    <a:lumOff val="35000"/>
                  </a:schemeClr>
                </a:solidFill>
                <a:latin typeface="Arial" panose="020B0604020202020204" pitchFamily="34" charset="0"/>
                <a:ea typeface="+mj-ea"/>
                <a:cs typeface="Arial" panose="020B0604020202020204" pitchFamily="34" charset="0"/>
              </a:rPr>
              <a:t>PART 04</a:t>
            </a:r>
            <a:endParaRPr lang="zh-CN" altLang="en-US" sz="2250" dirty="0">
              <a:solidFill>
                <a:schemeClr val="tx1">
                  <a:lumMod val="65000"/>
                  <a:lumOff val="35000"/>
                </a:schemeClr>
              </a:solidFill>
              <a:latin typeface="Arial" panose="020B0604020202020204" pitchFamily="34" charset="0"/>
              <a:ea typeface="+mj-ea"/>
              <a:cs typeface="Arial" panose="020B0604020202020204" pitchFamily="34" charset="0"/>
            </a:endParaRPr>
          </a:p>
        </p:txBody>
      </p:sp>
      <p:grpSp>
        <p:nvGrpSpPr>
          <p:cNvPr id="26" name="组合 25"/>
          <p:cNvGrpSpPr/>
          <p:nvPr/>
        </p:nvGrpSpPr>
        <p:grpSpPr>
          <a:xfrm>
            <a:off x="4052619" y="2505703"/>
            <a:ext cx="1476644" cy="147664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29" name="TextBox 24"/>
          <p:cNvSpPr txBox="1"/>
          <p:nvPr/>
        </p:nvSpPr>
        <p:spPr>
          <a:xfrm>
            <a:off x="6462749" y="4065700"/>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01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5"/>
          <p:cNvSpPr txBox="1"/>
          <p:nvPr/>
        </p:nvSpPr>
        <p:spPr>
          <a:xfrm>
            <a:off x="7942622" y="4065700"/>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02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13"/>
          <p:cNvSpPr txBox="1"/>
          <p:nvPr/>
        </p:nvSpPr>
        <p:spPr>
          <a:xfrm>
            <a:off x="4234380" y="2737595"/>
            <a:ext cx="1269244" cy="1081695"/>
          </a:xfrm>
          <a:prstGeom prst="rect">
            <a:avLst/>
          </a:prstGeom>
          <a:noFill/>
        </p:spPr>
        <p:txBody>
          <a:bodyPr wrap="square" lIns="0" tIns="0" rIns="0" bIns="0" rtlCol="0">
            <a:spAutoFit/>
          </a:bodyPr>
          <a:lstStyle/>
          <a:p>
            <a:r>
              <a:rPr lang="en-US" altLang="zh-CN" sz="7030" b="1" dirty="0">
                <a:solidFill>
                  <a:schemeClr val="accent1"/>
                </a:solidFill>
                <a:latin typeface="Arial" panose="020B0604020202020204" pitchFamily="34" charset="0"/>
                <a:ea typeface="+mj-ea"/>
                <a:cs typeface="Arial" panose="020B0604020202020204" pitchFamily="34" charset="0"/>
              </a:rPr>
              <a:t>04</a:t>
            </a:r>
            <a:endParaRPr lang="zh-CN" altLang="en-US" sz="7030" b="1" dirty="0">
              <a:solidFill>
                <a:schemeClr val="accent1"/>
              </a:solidFill>
              <a:latin typeface="Arial" panose="020B0604020202020204" pitchFamily="34" charset="0"/>
              <a:ea typeface="+mj-ea"/>
              <a:cs typeface="Arial" panose="020B0604020202020204" pitchFamily="34" charset="0"/>
            </a:endParaRPr>
          </a:p>
        </p:txBody>
      </p:sp>
      <p:sp>
        <p:nvSpPr>
          <p:cNvPr id="32" name="TextBox 24"/>
          <p:cNvSpPr txBox="1"/>
          <p:nvPr/>
        </p:nvSpPr>
        <p:spPr>
          <a:xfrm>
            <a:off x="6462749" y="4355339"/>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03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25"/>
          <p:cNvSpPr txBox="1"/>
          <p:nvPr/>
        </p:nvSpPr>
        <p:spPr>
          <a:xfrm>
            <a:off x="7942622" y="4355339"/>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04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anim calcmode="lin" valueType="num">
                                      <p:cBhvr>
                                        <p:cTn id="27" dur="500" fill="hold"/>
                                        <p:tgtEl>
                                          <p:spTgt spid="31"/>
                                        </p:tgtEl>
                                        <p:attrNameLst>
                                          <p:attrName>ppt_x</p:attrName>
                                        </p:attrNameLst>
                                      </p:cBhvr>
                                      <p:tavLst>
                                        <p:tav tm="0">
                                          <p:val>
                                            <p:strVal val="#ppt_x"/>
                                          </p:val>
                                        </p:tav>
                                        <p:tav tm="100000">
                                          <p:val>
                                            <p:strVal val="#ppt_x"/>
                                          </p:val>
                                        </p:tav>
                                      </p:tavLst>
                                    </p:anim>
                                    <p:anim calcmode="lin" valueType="num">
                                      <p:cBhvr>
                                        <p:cTn id="28" dur="500" fill="hold"/>
                                        <p:tgtEl>
                                          <p:spTgt spid="3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 presetClass="entr" presetSubtype="4"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ppt_x"/>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0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ppt_x"/>
                                          </p:val>
                                        </p:tav>
                                        <p:tav tm="100000">
                                          <p:val>
                                            <p:strVal val="#ppt_x"/>
                                          </p:val>
                                        </p:tav>
                                      </p:tavLst>
                                    </p:anim>
                                    <p:anim calcmode="lin" valueType="num">
                                      <p:cBhvr additive="base">
                                        <p:cTn id="5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5" grpId="0"/>
      <p:bldP spid="29"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Number_1"/>
          <p:cNvSpPr/>
          <p:nvPr>
            <p:custDataLst>
              <p:tags r:id="rId2"/>
            </p:custDataLst>
          </p:nvPr>
        </p:nvSpPr>
        <p:spPr>
          <a:xfrm>
            <a:off x="3191202" y="1522738"/>
            <a:ext cx="468220" cy="565026"/>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2"/>
          </a:solidFill>
          <a:ln w="12700" cap="flat" cmpd="sng" algn="ctr">
            <a:noFill/>
            <a:prstDash val="solid"/>
            <a:miter lim="800000"/>
          </a:ln>
          <a:effectLst/>
        </p:spPr>
        <p:txBody>
          <a:bodyPr bIns="113886" anchor="ctr"/>
          <a:lstStyle/>
          <a:p>
            <a:pPr algn="ctr">
              <a:defRPr/>
            </a:pPr>
            <a:r>
              <a:rPr lang="en-US" altLang="zh-CN" sz="253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lang="zh-CN" altLang="en-US" sz="253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 name="MH_Entry_1"/>
          <p:cNvSpPr/>
          <p:nvPr>
            <p:custDataLst>
              <p:tags r:id="rId3"/>
            </p:custDataLst>
          </p:nvPr>
        </p:nvSpPr>
        <p:spPr>
          <a:xfrm>
            <a:off x="3454088" y="1539923"/>
            <a:ext cx="4481905" cy="56502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D7D7D7"/>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772" tIns="0" rIns="0" bIns="37962" numCol="1" spcCol="0" rtlCol="0" fromWordArt="0" anchor="ctr" anchorCtr="0" forceAA="0" compatLnSpc="1">
            <a:normAutofit/>
          </a:bodyPr>
          <a:lstStyle/>
          <a:p>
            <a:pPr algn="ctr">
              <a:lnSpc>
                <a:spcPct val="120000"/>
              </a:lnSpc>
            </a:pPr>
            <a:r>
              <a:rPr lang="zh-CN" altLang="en-US"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MH_Number_2"/>
          <p:cNvSpPr/>
          <p:nvPr>
            <p:custDataLst>
              <p:tags r:id="rId4"/>
            </p:custDataLst>
          </p:nvPr>
        </p:nvSpPr>
        <p:spPr>
          <a:xfrm>
            <a:off x="3191202" y="2731308"/>
            <a:ext cx="468220" cy="565026"/>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2"/>
          </a:solidFill>
          <a:ln w="12700" cap="flat" cmpd="sng" algn="ctr">
            <a:noFill/>
            <a:prstDash val="solid"/>
            <a:miter lim="800000"/>
          </a:ln>
          <a:effectLst/>
        </p:spPr>
        <p:txBody>
          <a:bodyPr bIns="113886" anchor="ctr"/>
          <a:lstStyle/>
          <a:p>
            <a:pPr algn="ctr">
              <a:defRPr/>
            </a:pPr>
            <a:r>
              <a:rPr lang="en-US" altLang="zh-CN" sz="253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lang="zh-CN" altLang="en-US" sz="253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8" name="MH_Entry_2"/>
          <p:cNvSpPr/>
          <p:nvPr>
            <p:custDataLst>
              <p:tags r:id="rId5"/>
            </p:custDataLst>
          </p:nvPr>
        </p:nvSpPr>
        <p:spPr>
          <a:xfrm>
            <a:off x="3454088" y="2748496"/>
            <a:ext cx="4481905" cy="56502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D7D7D7"/>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772" tIns="0" rIns="0" bIns="37962" numCol="1" spcCol="0" rtlCol="0" fromWordArt="0" anchor="ctr" anchorCtr="0" forceAA="0" compatLnSpc="1">
            <a:normAutofit/>
          </a:bodyPr>
          <a:lstStyle/>
          <a:p>
            <a:pPr algn="ctr">
              <a:lnSpc>
                <a:spcPct val="120000"/>
              </a:lnSpc>
            </a:pPr>
            <a:r>
              <a:rPr lang="zh-CN" altLang="en-US"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MH_Number_3"/>
          <p:cNvSpPr/>
          <p:nvPr>
            <p:custDataLst>
              <p:tags r:id="rId6"/>
            </p:custDataLst>
          </p:nvPr>
        </p:nvSpPr>
        <p:spPr>
          <a:xfrm>
            <a:off x="3191202" y="3939878"/>
            <a:ext cx="468220" cy="565026"/>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2"/>
          </a:solidFill>
          <a:ln w="12700" cap="flat" cmpd="sng" algn="ctr">
            <a:noFill/>
            <a:prstDash val="solid"/>
            <a:miter lim="800000"/>
          </a:ln>
          <a:effectLst/>
        </p:spPr>
        <p:txBody>
          <a:bodyPr bIns="113886" anchor="ctr"/>
          <a:lstStyle/>
          <a:p>
            <a:pPr algn="ctr">
              <a:defRPr/>
            </a:pPr>
            <a:r>
              <a:rPr lang="en-US" altLang="zh-CN" sz="253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endParaRPr lang="zh-CN" altLang="en-US" sz="253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1" name="MH_Entry_3"/>
          <p:cNvSpPr/>
          <p:nvPr>
            <p:custDataLst>
              <p:tags r:id="rId7"/>
            </p:custDataLst>
          </p:nvPr>
        </p:nvSpPr>
        <p:spPr>
          <a:xfrm>
            <a:off x="3454088" y="3957066"/>
            <a:ext cx="4481905" cy="56502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D7D7D7"/>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772" tIns="0" rIns="0" bIns="37962" numCol="1" spcCol="0" rtlCol="0" fromWordArt="0" anchor="ctr" anchorCtr="0" forceAA="0" compatLnSpc="1">
            <a:normAutofit/>
          </a:bodyPr>
          <a:lstStyle/>
          <a:p>
            <a:pPr algn="ctr">
              <a:lnSpc>
                <a:spcPct val="120000"/>
              </a:lnSpc>
            </a:pPr>
            <a:r>
              <a:rPr lang="zh-CN" altLang="en-US"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MH_Number_4"/>
          <p:cNvSpPr/>
          <p:nvPr>
            <p:custDataLst>
              <p:tags r:id="rId8"/>
            </p:custDataLst>
          </p:nvPr>
        </p:nvSpPr>
        <p:spPr>
          <a:xfrm>
            <a:off x="3191202" y="5148448"/>
            <a:ext cx="468220" cy="565026"/>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2"/>
          </a:solidFill>
          <a:ln w="12700" cap="flat" cmpd="sng" algn="ctr">
            <a:noFill/>
            <a:prstDash val="solid"/>
            <a:miter lim="800000"/>
          </a:ln>
          <a:effectLst/>
        </p:spPr>
        <p:txBody>
          <a:bodyPr bIns="113886" anchor="ctr"/>
          <a:lstStyle/>
          <a:p>
            <a:pPr algn="ctr">
              <a:defRPr/>
            </a:pPr>
            <a:r>
              <a:rPr lang="en-US" altLang="zh-CN" sz="253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endParaRPr lang="zh-CN" altLang="en-US" sz="253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4" name="MH_Entry_4"/>
          <p:cNvSpPr/>
          <p:nvPr>
            <p:custDataLst>
              <p:tags r:id="rId9"/>
            </p:custDataLst>
          </p:nvPr>
        </p:nvSpPr>
        <p:spPr>
          <a:xfrm>
            <a:off x="3454088" y="5165637"/>
            <a:ext cx="4481905" cy="56502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D7D7D7"/>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772" tIns="0" rIns="0" bIns="37962" numCol="1" spcCol="0" rtlCol="0" fromWordArt="0" anchor="ctr" anchorCtr="0" forceAA="0" compatLnSpc="1">
            <a:normAutofit/>
          </a:bodyPr>
          <a:lstStyle/>
          <a:p>
            <a:pPr algn="ctr">
              <a:lnSpc>
                <a:spcPct val="120000"/>
              </a:lnSpc>
            </a:pPr>
            <a:r>
              <a:rPr lang="zh-CN" altLang="en-US"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MH_Others_1"/>
          <p:cNvSpPr/>
          <p:nvPr>
            <p:custDataLst>
              <p:tags r:id="rId10"/>
            </p:custDataLst>
          </p:nvPr>
        </p:nvSpPr>
        <p:spPr>
          <a:xfrm>
            <a:off x="10354634" y="448"/>
            <a:ext cx="2502971" cy="72317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590">
                <a:solidFill>
                  <a:srgbClr val="FFFFFF"/>
                </a:solidFill>
                <a:latin typeface="Arial" panose="020B0604020202020204" pitchFamily="34" charset="0"/>
                <a:ea typeface="微软雅黑" panose="020B0503020204020204" pitchFamily="34" charset="-122"/>
                <a:sym typeface="Arial" panose="020B0604020202020204" pitchFamily="34" charset="0"/>
              </a:rPr>
              <a:t>目</a:t>
            </a:r>
            <a:endParaRPr lang="en-US" altLang="zh-CN" sz="7590">
              <a:solidFill>
                <a:srgbClr val="FFFFFF"/>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7590">
                <a:solidFill>
                  <a:srgbClr val="FFFFFF"/>
                </a:solidFill>
                <a:latin typeface="Arial" panose="020B0604020202020204" pitchFamily="34" charset="0"/>
                <a:ea typeface="微软雅黑" panose="020B0503020204020204" pitchFamily="34" charset="-122"/>
                <a:sym typeface="Arial" panose="020B0604020202020204" pitchFamily="34" charset="0"/>
              </a:rPr>
              <a:t>录</a:t>
            </a:r>
          </a:p>
        </p:txBody>
      </p:sp>
      <p:sp>
        <p:nvSpPr>
          <p:cNvPr id="17" name="MH_Others_2"/>
          <p:cNvSpPr/>
          <p:nvPr>
            <p:custDataLst>
              <p:tags r:id="rId11"/>
            </p:custDataLst>
          </p:nvPr>
        </p:nvSpPr>
        <p:spPr>
          <a:xfrm>
            <a:off x="10192568" y="-14857"/>
            <a:ext cx="88629" cy="7250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同心圆 34"/>
          <p:cNvSpPr/>
          <p:nvPr/>
        </p:nvSpPr>
        <p:spPr>
          <a:xfrm>
            <a:off x="959894" y="3286085"/>
            <a:ext cx="3671678" cy="3671678"/>
          </a:xfrm>
          <a:prstGeom prst="donut">
            <a:avLst>
              <a:gd name="adj" fmla="val 7852"/>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同心圆 35"/>
          <p:cNvSpPr/>
          <p:nvPr/>
        </p:nvSpPr>
        <p:spPr>
          <a:xfrm>
            <a:off x="1428781" y="3437968"/>
            <a:ext cx="2733904" cy="2733904"/>
          </a:xfrm>
          <a:prstGeom prst="donut">
            <a:avLst>
              <a:gd name="adj" fmla="val 7852"/>
            </a:avLst>
          </a:prstGeom>
          <a:solidFill>
            <a:schemeClr val="accent2"/>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635000" extrusionH="95250" prstMaterial="flat">
            <a:bevelT h="57150"/>
            <a:bevelB h="571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同心圆 36"/>
          <p:cNvSpPr/>
          <p:nvPr/>
        </p:nvSpPr>
        <p:spPr>
          <a:xfrm>
            <a:off x="1884432" y="3519627"/>
            <a:ext cx="1822602" cy="1822602"/>
          </a:xfrm>
          <a:prstGeom prst="donut">
            <a:avLst>
              <a:gd name="adj" fmla="val 7852"/>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270000" extrusionH="95250" prstMaterial="flat">
            <a:bevelT w="44450" h="25400"/>
            <a:bevelB w="44450" h="254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同心圆 37"/>
          <p:cNvSpPr/>
          <p:nvPr/>
        </p:nvSpPr>
        <p:spPr>
          <a:xfrm>
            <a:off x="2250904" y="3817677"/>
            <a:ext cx="1089658" cy="1089658"/>
          </a:xfrm>
          <a:prstGeom prst="donut">
            <a:avLst>
              <a:gd name="adj" fmla="val 12925"/>
            </a:avLst>
          </a:prstGeom>
          <a:solidFill>
            <a:schemeClr val="accent2"/>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905000" extrusionH="95250" prstMaterial="flat">
            <a:bevelT w="38100" h="19050"/>
            <a:bevelB w="38100" h="190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flipV="1">
            <a:off x="2567908" y="3920093"/>
            <a:ext cx="455651" cy="455651"/>
          </a:xfrm>
          <a:prstGeom prst="ellipse">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2374900"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0" name="直接连接符 39"/>
          <p:cNvCxnSpPr/>
          <p:nvPr/>
        </p:nvCxnSpPr>
        <p:spPr>
          <a:xfrm>
            <a:off x="3412571" y="2003527"/>
            <a:ext cx="4000114"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5" name="直接连接符 44"/>
          <p:cNvCxnSpPr/>
          <p:nvPr/>
        </p:nvCxnSpPr>
        <p:spPr>
          <a:xfrm>
            <a:off x="3613923" y="2670336"/>
            <a:ext cx="3798762"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6" name="直接连接符 45"/>
          <p:cNvCxnSpPr/>
          <p:nvPr/>
        </p:nvCxnSpPr>
        <p:spPr>
          <a:xfrm>
            <a:off x="3944163" y="3362153"/>
            <a:ext cx="3468522"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7" name="直接连接符 46"/>
          <p:cNvCxnSpPr/>
          <p:nvPr/>
        </p:nvCxnSpPr>
        <p:spPr>
          <a:xfrm>
            <a:off x="4475757" y="4374581"/>
            <a:ext cx="2936929"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8" name="直接连接符 47"/>
          <p:cNvCxnSpPr/>
          <p:nvPr/>
        </p:nvCxnSpPr>
        <p:spPr>
          <a:xfrm>
            <a:off x="4855465" y="5376923"/>
            <a:ext cx="2557221"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80" name="TextBox 79"/>
          <p:cNvSpPr txBox="1"/>
          <p:nvPr/>
        </p:nvSpPr>
        <p:spPr>
          <a:xfrm>
            <a:off x="7653749" y="5083402"/>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1" name="TextBox 80"/>
          <p:cNvSpPr txBox="1"/>
          <p:nvPr/>
        </p:nvSpPr>
        <p:spPr>
          <a:xfrm>
            <a:off x="5972761" y="4989422"/>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7653749" y="4235066"/>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3" name="TextBox 82"/>
          <p:cNvSpPr txBox="1"/>
          <p:nvPr/>
        </p:nvSpPr>
        <p:spPr>
          <a:xfrm>
            <a:off x="5972761" y="4002179"/>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3"/>
          <p:cNvSpPr txBox="1"/>
          <p:nvPr/>
        </p:nvSpPr>
        <p:spPr>
          <a:xfrm>
            <a:off x="7653749" y="3386731"/>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5" name="TextBox 84"/>
          <p:cNvSpPr txBox="1"/>
          <p:nvPr/>
        </p:nvSpPr>
        <p:spPr>
          <a:xfrm>
            <a:off x="5972761" y="2999683"/>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extBox 85"/>
          <p:cNvSpPr txBox="1"/>
          <p:nvPr/>
        </p:nvSpPr>
        <p:spPr>
          <a:xfrm>
            <a:off x="7653749" y="2538396"/>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7" name="TextBox 86"/>
          <p:cNvSpPr txBox="1"/>
          <p:nvPr/>
        </p:nvSpPr>
        <p:spPr>
          <a:xfrm>
            <a:off x="5972761" y="2318552"/>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TextBox 87"/>
          <p:cNvSpPr txBox="1"/>
          <p:nvPr/>
        </p:nvSpPr>
        <p:spPr>
          <a:xfrm>
            <a:off x="7653749" y="1690061"/>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9" name="TextBox 88"/>
          <p:cNvSpPr txBox="1"/>
          <p:nvPr/>
        </p:nvSpPr>
        <p:spPr>
          <a:xfrm>
            <a:off x="5972761" y="1630421"/>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4" name="文本框 23"/>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50000">
                                          <p:cBhvr additive="base">
                                            <p:cTn id="7" dur="10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fill="hold"/>
                                            <p:tgtEl>
                                              <p:spTgt spid="80"/>
                                            </p:tgtEl>
                                            <p:attrNameLst>
                                              <p:attrName>ppt_x</p:attrName>
                                            </p:attrNameLst>
                                          </p:cBhvr>
                                          <p:tavLst>
                                            <p:tav tm="0">
                                              <p:val>
                                                <p:strVal val="1+#ppt_w/2"/>
                                              </p:val>
                                            </p:tav>
                                            <p:tav tm="100000">
                                              <p:val>
                                                <p:strVal val="#ppt_x"/>
                                              </p:val>
                                            </p:tav>
                                          </p:tavLst>
                                        </p:anim>
                                        <p:anim calcmode="lin" valueType="num">
                                          <p:cBhvr additive="base">
                                            <p:cTn id="21" dur="500" fill="hold"/>
                                            <p:tgtEl>
                                              <p:spTgt spid="8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14:bounceEnd="50000">
                                          <p:cBhvr additive="base">
                                            <p:cTn id="25" dur="10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6" dur="1000" fill="hold"/>
                                            <p:tgtEl>
                                              <p:spTgt spid="36"/>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1+#ppt_w/2"/>
                                              </p:val>
                                            </p:tav>
                                            <p:tav tm="100000">
                                              <p:val>
                                                <p:strVal val="#ppt_x"/>
                                              </p:val>
                                            </p:tav>
                                          </p:tavLst>
                                        </p:anim>
                                        <p:anim calcmode="lin" valueType="num">
                                          <p:cBhvr additive="base">
                                            <p:cTn id="39" dur="500" fill="hold"/>
                                            <p:tgtEl>
                                              <p:spTgt spid="82"/>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14:bounceEnd="50000">
                                          <p:cBhvr additive="base">
                                            <p:cTn id="43" dur="10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44" dur="1000" fill="hold"/>
                                            <p:tgtEl>
                                              <p:spTgt spid="37"/>
                                            </p:tgtEl>
                                            <p:attrNameLst>
                                              <p:attrName>ppt_y</p:attrName>
                                            </p:attrNameLst>
                                          </p:cBhvr>
                                          <p:tavLst>
                                            <p:tav tm="0">
                                              <p:val>
                                                <p:strVal val="0-#ppt_h/2"/>
                                              </p:val>
                                            </p:tav>
                                            <p:tav tm="100000">
                                              <p:val>
                                                <p:strVal val="#ppt_y"/>
                                              </p:val>
                                            </p:tav>
                                          </p:tavLst>
                                        </p:anim>
                                      </p:childTnLst>
                                    </p:cTn>
                                  </p:par>
                                </p:childTnLst>
                              </p:cTn>
                            </p:par>
                            <p:par>
                              <p:cTn id="45" fill="hold">
                                <p:stCondLst>
                                  <p:cond delay="60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left)">
                                          <p:cBhvr>
                                            <p:cTn id="52" dur="500"/>
                                            <p:tgtEl>
                                              <p:spTgt spid="85"/>
                                            </p:tgtEl>
                                          </p:cBhvr>
                                        </p:animEffect>
                                      </p:childTnLst>
                                    </p:cTn>
                                  </p:par>
                                </p:childTnLst>
                              </p:cTn>
                            </p:par>
                            <p:par>
                              <p:cTn id="53" fill="hold">
                                <p:stCondLst>
                                  <p:cond delay="7000"/>
                                </p:stCondLst>
                                <p:childTnLst>
                                  <p:par>
                                    <p:cTn id="54" presetID="2" presetClass="entr" presetSubtype="2"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500" fill="hold"/>
                                            <p:tgtEl>
                                              <p:spTgt spid="84"/>
                                            </p:tgtEl>
                                            <p:attrNameLst>
                                              <p:attrName>ppt_x</p:attrName>
                                            </p:attrNameLst>
                                          </p:cBhvr>
                                          <p:tavLst>
                                            <p:tav tm="0">
                                              <p:val>
                                                <p:strVal val="1+#ppt_w/2"/>
                                              </p:val>
                                            </p:tav>
                                            <p:tav tm="100000">
                                              <p:val>
                                                <p:strVal val="#ppt_x"/>
                                              </p:val>
                                            </p:tav>
                                          </p:tavLst>
                                        </p:anim>
                                        <p:anim calcmode="lin" valueType="num">
                                          <p:cBhvr additive="base">
                                            <p:cTn id="57" dur="500" fill="hold"/>
                                            <p:tgtEl>
                                              <p:spTgt spid="84"/>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14:bounceEnd="50000">
                                          <p:cBhvr additive="base">
                                            <p:cTn id="61" dur="10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62" dur="10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8500"/>
                                </p:stCondLst>
                                <p:childTnLst>
                                  <p:par>
                                    <p:cTn id="64" presetID="22" presetClass="entr" presetSubtype="8"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9000"/>
                                </p:stCondLst>
                                <p:childTnLst>
                                  <p:par>
                                    <p:cTn id="68" presetID="22" presetClass="entr" presetSubtype="8"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9500"/>
                                </p:stCondLst>
                                <p:childTnLst>
                                  <p:par>
                                    <p:cTn id="72" presetID="2" presetClass="entr" presetSubtype="2" fill="hold" grpId="0" nodeType="afterEffect">
                                      <p:stCondLst>
                                        <p:cond delay="0"/>
                                      </p:stCondLst>
                                      <p:childTnLst>
                                        <p:set>
                                          <p:cBhvr>
                                            <p:cTn id="73" dur="1" fill="hold">
                                              <p:stCondLst>
                                                <p:cond delay="0"/>
                                              </p:stCondLst>
                                            </p:cTn>
                                            <p:tgtEl>
                                              <p:spTgt spid="86"/>
                                            </p:tgtEl>
                                            <p:attrNameLst>
                                              <p:attrName>style.visibility</p:attrName>
                                            </p:attrNameLst>
                                          </p:cBhvr>
                                          <p:to>
                                            <p:strVal val="visible"/>
                                          </p:to>
                                        </p:set>
                                        <p:anim calcmode="lin" valueType="num">
                                          <p:cBhvr additive="base">
                                            <p:cTn id="74" dur="500" fill="hold"/>
                                            <p:tgtEl>
                                              <p:spTgt spid="86"/>
                                            </p:tgtEl>
                                            <p:attrNameLst>
                                              <p:attrName>ppt_x</p:attrName>
                                            </p:attrNameLst>
                                          </p:cBhvr>
                                          <p:tavLst>
                                            <p:tav tm="0">
                                              <p:val>
                                                <p:strVal val="1+#ppt_w/2"/>
                                              </p:val>
                                            </p:tav>
                                            <p:tav tm="100000">
                                              <p:val>
                                                <p:strVal val="#ppt_x"/>
                                              </p:val>
                                            </p:tav>
                                          </p:tavLst>
                                        </p:anim>
                                        <p:anim calcmode="lin" valueType="num">
                                          <p:cBhvr additive="base">
                                            <p:cTn id="75" dur="500" fill="hold"/>
                                            <p:tgtEl>
                                              <p:spTgt spid="86"/>
                                            </p:tgtEl>
                                            <p:attrNameLst>
                                              <p:attrName>ppt_y</p:attrName>
                                            </p:attrNameLst>
                                          </p:cBhvr>
                                          <p:tavLst>
                                            <p:tav tm="0">
                                              <p:val>
                                                <p:strVal val="#ppt_y"/>
                                              </p:val>
                                            </p:tav>
                                            <p:tav tm="100000">
                                              <p:val>
                                                <p:strVal val="#ppt_y"/>
                                              </p:val>
                                            </p:tav>
                                          </p:tavLst>
                                        </p:anim>
                                      </p:childTnLst>
                                    </p:cTn>
                                  </p:par>
                                </p:childTnLst>
                              </p:cTn>
                            </p:par>
                            <p:par>
                              <p:cTn id="76" fill="hold">
                                <p:stCondLst>
                                  <p:cond delay="10000"/>
                                </p:stCondLst>
                                <p:childTnLst>
                                  <p:par>
                                    <p:cTn id="77" presetID="2" presetClass="entr" presetSubtype="1" fill="hold" grpId="0" nodeType="afterEffect" p14:presetBounceEnd="50000">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14:bounceEnd="50000">
                                          <p:cBhvr additive="base">
                                            <p:cTn id="79" dur="100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80" dur="1000" fill="hold"/>
                                            <p:tgtEl>
                                              <p:spTgt spid="39"/>
                                            </p:tgtEl>
                                            <p:attrNameLst>
                                              <p:attrName>ppt_y</p:attrName>
                                            </p:attrNameLst>
                                          </p:cBhvr>
                                          <p:tavLst>
                                            <p:tav tm="0">
                                              <p:val>
                                                <p:strVal val="0-#ppt_h/2"/>
                                              </p:val>
                                            </p:tav>
                                            <p:tav tm="100000">
                                              <p:val>
                                                <p:strVal val="#ppt_y"/>
                                              </p:val>
                                            </p:tav>
                                          </p:tavLst>
                                        </p:anim>
                                      </p:childTnLst>
                                    </p:cTn>
                                  </p:par>
                                </p:childTnLst>
                              </p:cTn>
                            </p:par>
                            <p:par>
                              <p:cTn id="81" fill="hold">
                                <p:stCondLst>
                                  <p:cond delay="11000"/>
                                </p:stCondLst>
                                <p:childTnLst>
                                  <p:par>
                                    <p:cTn id="82" presetID="22" presetClass="entr" presetSubtype="8"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par>
                              <p:cTn id="85" fill="hold">
                                <p:stCondLst>
                                  <p:cond delay="11500"/>
                                </p:stCondLst>
                                <p:childTnLst>
                                  <p:par>
                                    <p:cTn id="86" presetID="22" presetClass="entr" presetSubtype="8"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left)">
                                          <p:cBhvr>
                                            <p:cTn id="88" dur="500"/>
                                            <p:tgtEl>
                                              <p:spTgt spid="89"/>
                                            </p:tgtEl>
                                          </p:cBhvr>
                                        </p:animEffect>
                                      </p:childTnLst>
                                    </p:cTn>
                                  </p:par>
                                </p:childTnLst>
                              </p:cTn>
                            </p:par>
                            <p:par>
                              <p:cTn id="89" fill="hold">
                                <p:stCondLst>
                                  <p:cond delay="12000"/>
                                </p:stCondLst>
                                <p:childTnLst>
                                  <p:par>
                                    <p:cTn id="90" presetID="2" presetClass="entr" presetSubtype="2"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fill="hold"/>
                                            <p:tgtEl>
                                              <p:spTgt spid="88"/>
                                            </p:tgtEl>
                                            <p:attrNameLst>
                                              <p:attrName>ppt_x</p:attrName>
                                            </p:attrNameLst>
                                          </p:cBhvr>
                                          <p:tavLst>
                                            <p:tav tm="0">
                                              <p:val>
                                                <p:strVal val="1+#ppt_w/2"/>
                                              </p:val>
                                            </p:tav>
                                            <p:tav tm="100000">
                                              <p:val>
                                                <p:strVal val="#ppt_x"/>
                                              </p:val>
                                            </p:tav>
                                          </p:tavLst>
                                        </p:anim>
                                        <p:anim calcmode="lin" valueType="num">
                                          <p:cBhvr additive="base">
                                            <p:cTn id="93"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80" grpId="0"/>
          <p:bldP spid="81" grpId="0"/>
          <p:bldP spid="82" grpId="0"/>
          <p:bldP spid="83" grpId="0"/>
          <p:bldP spid="84" grpId="0"/>
          <p:bldP spid="85" grpId="0"/>
          <p:bldP spid="86" grpId="0"/>
          <p:bldP spid="87" grpId="0"/>
          <p:bldP spid="88"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ppt_x"/>
                                              </p:val>
                                            </p:tav>
                                            <p:tav tm="100000">
                                              <p:val>
                                                <p:strVal val="#ppt_x"/>
                                              </p:val>
                                            </p:tav>
                                          </p:tavLst>
                                        </p:anim>
                                        <p:anim calcmode="lin" valueType="num">
                                          <p:cBhvr additive="base">
                                            <p:cTn id="8" dur="1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fill="hold"/>
                                            <p:tgtEl>
                                              <p:spTgt spid="80"/>
                                            </p:tgtEl>
                                            <p:attrNameLst>
                                              <p:attrName>ppt_x</p:attrName>
                                            </p:attrNameLst>
                                          </p:cBhvr>
                                          <p:tavLst>
                                            <p:tav tm="0">
                                              <p:val>
                                                <p:strVal val="1+#ppt_w/2"/>
                                              </p:val>
                                            </p:tav>
                                            <p:tav tm="100000">
                                              <p:val>
                                                <p:strVal val="#ppt_x"/>
                                              </p:val>
                                            </p:tav>
                                          </p:tavLst>
                                        </p:anim>
                                        <p:anim calcmode="lin" valueType="num">
                                          <p:cBhvr additive="base">
                                            <p:cTn id="21" dur="500" fill="hold"/>
                                            <p:tgtEl>
                                              <p:spTgt spid="8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000" fill="hold"/>
                                            <p:tgtEl>
                                              <p:spTgt spid="36"/>
                                            </p:tgtEl>
                                            <p:attrNameLst>
                                              <p:attrName>ppt_x</p:attrName>
                                            </p:attrNameLst>
                                          </p:cBhvr>
                                          <p:tavLst>
                                            <p:tav tm="0">
                                              <p:val>
                                                <p:strVal val="#ppt_x"/>
                                              </p:val>
                                            </p:tav>
                                            <p:tav tm="100000">
                                              <p:val>
                                                <p:strVal val="#ppt_x"/>
                                              </p:val>
                                            </p:tav>
                                          </p:tavLst>
                                        </p:anim>
                                        <p:anim calcmode="lin" valueType="num">
                                          <p:cBhvr additive="base">
                                            <p:cTn id="26" dur="1000" fill="hold"/>
                                            <p:tgtEl>
                                              <p:spTgt spid="36"/>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1+#ppt_w/2"/>
                                              </p:val>
                                            </p:tav>
                                            <p:tav tm="100000">
                                              <p:val>
                                                <p:strVal val="#ppt_x"/>
                                              </p:val>
                                            </p:tav>
                                          </p:tavLst>
                                        </p:anim>
                                        <p:anim calcmode="lin" valueType="num">
                                          <p:cBhvr additive="base">
                                            <p:cTn id="39" dur="500" fill="hold"/>
                                            <p:tgtEl>
                                              <p:spTgt spid="82"/>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1000" fill="hold"/>
                                            <p:tgtEl>
                                              <p:spTgt spid="37"/>
                                            </p:tgtEl>
                                            <p:attrNameLst>
                                              <p:attrName>ppt_x</p:attrName>
                                            </p:attrNameLst>
                                          </p:cBhvr>
                                          <p:tavLst>
                                            <p:tav tm="0">
                                              <p:val>
                                                <p:strVal val="#ppt_x"/>
                                              </p:val>
                                            </p:tav>
                                            <p:tav tm="100000">
                                              <p:val>
                                                <p:strVal val="#ppt_x"/>
                                              </p:val>
                                            </p:tav>
                                          </p:tavLst>
                                        </p:anim>
                                        <p:anim calcmode="lin" valueType="num">
                                          <p:cBhvr additive="base">
                                            <p:cTn id="44" dur="1000" fill="hold"/>
                                            <p:tgtEl>
                                              <p:spTgt spid="37"/>
                                            </p:tgtEl>
                                            <p:attrNameLst>
                                              <p:attrName>ppt_y</p:attrName>
                                            </p:attrNameLst>
                                          </p:cBhvr>
                                          <p:tavLst>
                                            <p:tav tm="0">
                                              <p:val>
                                                <p:strVal val="0-#ppt_h/2"/>
                                              </p:val>
                                            </p:tav>
                                            <p:tav tm="100000">
                                              <p:val>
                                                <p:strVal val="#ppt_y"/>
                                              </p:val>
                                            </p:tav>
                                          </p:tavLst>
                                        </p:anim>
                                      </p:childTnLst>
                                    </p:cTn>
                                  </p:par>
                                </p:childTnLst>
                              </p:cTn>
                            </p:par>
                            <p:par>
                              <p:cTn id="45" fill="hold">
                                <p:stCondLst>
                                  <p:cond delay="60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left)">
                                          <p:cBhvr>
                                            <p:cTn id="52" dur="500"/>
                                            <p:tgtEl>
                                              <p:spTgt spid="85"/>
                                            </p:tgtEl>
                                          </p:cBhvr>
                                        </p:animEffect>
                                      </p:childTnLst>
                                    </p:cTn>
                                  </p:par>
                                </p:childTnLst>
                              </p:cTn>
                            </p:par>
                            <p:par>
                              <p:cTn id="53" fill="hold">
                                <p:stCondLst>
                                  <p:cond delay="7000"/>
                                </p:stCondLst>
                                <p:childTnLst>
                                  <p:par>
                                    <p:cTn id="54" presetID="2" presetClass="entr" presetSubtype="2"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500" fill="hold"/>
                                            <p:tgtEl>
                                              <p:spTgt spid="84"/>
                                            </p:tgtEl>
                                            <p:attrNameLst>
                                              <p:attrName>ppt_x</p:attrName>
                                            </p:attrNameLst>
                                          </p:cBhvr>
                                          <p:tavLst>
                                            <p:tav tm="0">
                                              <p:val>
                                                <p:strVal val="1+#ppt_w/2"/>
                                              </p:val>
                                            </p:tav>
                                            <p:tav tm="100000">
                                              <p:val>
                                                <p:strVal val="#ppt_x"/>
                                              </p:val>
                                            </p:tav>
                                          </p:tavLst>
                                        </p:anim>
                                        <p:anim calcmode="lin" valueType="num">
                                          <p:cBhvr additive="base">
                                            <p:cTn id="57" dur="500" fill="hold"/>
                                            <p:tgtEl>
                                              <p:spTgt spid="84"/>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2" presetClass="entr" presetSubtype="1"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1000" fill="hold"/>
                                            <p:tgtEl>
                                              <p:spTgt spid="38"/>
                                            </p:tgtEl>
                                            <p:attrNameLst>
                                              <p:attrName>ppt_x</p:attrName>
                                            </p:attrNameLst>
                                          </p:cBhvr>
                                          <p:tavLst>
                                            <p:tav tm="0">
                                              <p:val>
                                                <p:strVal val="#ppt_x"/>
                                              </p:val>
                                            </p:tav>
                                            <p:tav tm="100000">
                                              <p:val>
                                                <p:strVal val="#ppt_x"/>
                                              </p:val>
                                            </p:tav>
                                          </p:tavLst>
                                        </p:anim>
                                        <p:anim calcmode="lin" valueType="num">
                                          <p:cBhvr additive="base">
                                            <p:cTn id="62" dur="10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8500"/>
                                </p:stCondLst>
                                <p:childTnLst>
                                  <p:par>
                                    <p:cTn id="64" presetID="22" presetClass="entr" presetSubtype="8"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9000"/>
                                </p:stCondLst>
                                <p:childTnLst>
                                  <p:par>
                                    <p:cTn id="68" presetID="22" presetClass="entr" presetSubtype="8"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9500"/>
                                </p:stCondLst>
                                <p:childTnLst>
                                  <p:par>
                                    <p:cTn id="72" presetID="2" presetClass="entr" presetSubtype="2" fill="hold" grpId="0" nodeType="afterEffect">
                                      <p:stCondLst>
                                        <p:cond delay="0"/>
                                      </p:stCondLst>
                                      <p:childTnLst>
                                        <p:set>
                                          <p:cBhvr>
                                            <p:cTn id="73" dur="1" fill="hold">
                                              <p:stCondLst>
                                                <p:cond delay="0"/>
                                              </p:stCondLst>
                                            </p:cTn>
                                            <p:tgtEl>
                                              <p:spTgt spid="86"/>
                                            </p:tgtEl>
                                            <p:attrNameLst>
                                              <p:attrName>style.visibility</p:attrName>
                                            </p:attrNameLst>
                                          </p:cBhvr>
                                          <p:to>
                                            <p:strVal val="visible"/>
                                          </p:to>
                                        </p:set>
                                        <p:anim calcmode="lin" valueType="num">
                                          <p:cBhvr additive="base">
                                            <p:cTn id="74" dur="500" fill="hold"/>
                                            <p:tgtEl>
                                              <p:spTgt spid="86"/>
                                            </p:tgtEl>
                                            <p:attrNameLst>
                                              <p:attrName>ppt_x</p:attrName>
                                            </p:attrNameLst>
                                          </p:cBhvr>
                                          <p:tavLst>
                                            <p:tav tm="0">
                                              <p:val>
                                                <p:strVal val="1+#ppt_w/2"/>
                                              </p:val>
                                            </p:tav>
                                            <p:tav tm="100000">
                                              <p:val>
                                                <p:strVal val="#ppt_x"/>
                                              </p:val>
                                            </p:tav>
                                          </p:tavLst>
                                        </p:anim>
                                        <p:anim calcmode="lin" valueType="num">
                                          <p:cBhvr additive="base">
                                            <p:cTn id="75" dur="500" fill="hold"/>
                                            <p:tgtEl>
                                              <p:spTgt spid="86"/>
                                            </p:tgtEl>
                                            <p:attrNameLst>
                                              <p:attrName>ppt_y</p:attrName>
                                            </p:attrNameLst>
                                          </p:cBhvr>
                                          <p:tavLst>
                                            <p:tav tm="0">
                                              <p:val>
                                                <p:strVal val="#ppt_y"/>
                                              </p:val>
                                            </p:tav>
                                            <p:tav tm="100000">
                                              <p:val>
                                                <p:strVal val="#ppt_y"/>
                                              </p:val>
                                            </p:tav>
                                          </p:tavLst>
                                        </p:anim>
                                      </p:childTnLst>
                                    </p:cTn>
                                  </p:par>
                                </p:childTnLst>
                              </p:cTn>
                            </p:par>
                            <p:par>
                              <p:cTn id="76" fill="hold">
                                <p:stCondLst>
                                  <p:cond delay="10000"/>
                                </p:stCondLst>
                                <p:childTnLst>
                                  <p:par>
                                    <p:cTn id="77" presetID="2" presetClass="entr" presetSubtype="1"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1000" fill="hold"/>
                                            <p:tgtEl>
                                              <p:spTgt spid="39"/>
                                            </p:tgtEl>
                                            <p:attrNameLst>
                                              <p:attrName>ppt_x</p:attrName>
                                            </p:attrNameLst>
                                          </p:cBhvr>
                                          <p:tavLst>
                                            <p:tav tm="0">
                                              <p:val>
                                                <p:strVal val="#ppt_x"/>
                                              </p:val>
                                            </p:tav>
                                            <p:tav tm="100000">
                                              <p:val>
                                                <p:strVal val="#ppt_x"/>
                                              </p:val>
                                            </p:tav>
                                          </p:tavLst>
                                        </p:anim>
                                        <p:anim calcmode="lin" valueType="num">
                                          <p:cBhvr additive="base">
                                            <p:cTn id="80" dur="1000" fill="hold"/>
                                            <p:tgtEl>
                                              <p:spTgt spid="39"/>
                                            </p:tgtEl>
                                            <p:attrNameLst>
                                              <p:attrName>ppt_y</p:attrName>
                                            </p:attrNameLst>
                                          </p:cBhvr>
                                          <p:tavLst>
                                            <p:tav tm="0">
                                              <p:val>
                                                <p:strVal val="0-#ppt_h/2"/>
                                              </p:val>
                                            </p:tav>
                                            <p:tav tm="100000">
                                              <p:val>
                                                <p:strVal val="#ppt_y"/>
                                              </p:val>
                                            </p:tav>
                                          </p:tavLst>
                                        </p:anim>
                                      </p:childTnLst>
                                    </p:cTn>
                                  </p:par>
                                </p:childTnLst>
                              </p:cTn>
                            </p:par>
                            <p:par>
                              <p:cTn id="81" fill="hold">
                                <p:stCondLst>
                                  <p:cond delay="11000"/>
                                </p:stCondLst>
                                <p:childTnLst>
                                  <p:par>
                                    <p:cTn id="82" presetID="22" presetClass="entr" presetSubtype="8"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par>
                              <p:cTn id="85" fill="hold">
                                <p:stCondLst>
                                  <p:cond delay="11500"/>
                                </p:stCondLst>
                                <p:childTnLst>
                                  <p:par>
                                    <p:cTn id="86" presetID="22" presetClass="entr" presetSubtype="8"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left)">
                                          <p:cBhvr>
                                            <p:cTn id="88" dur="500"/>
                                            <p:tgtEl>
                                              <p:spTgt spid="89"/>
                                            </p:tgtEl>
                                          </p:cBhvr>
                                        </p:animEffect>
                                      </p:childTnLst>
                                    </p:cTn>
                                  </p:par>
                                </p:childTnLst>
                              </p:cTn>
                            </p:par>
                            <p:par>
                              <p:cTn id="89" fill="hold">
                                <p:stCondLst>
                                  <p:cond delay="12000"/>
                                </p:stCondLst>
                                <p:childTnLst>
                                  <p:par>
                                    <p:cTn id="90" presetID="2" presetClass="entr" presetSubtype="2"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fill="hold"/>
                                            <p:tgtEl>
                                              <p:spTgt spid="88"/>
                                            </p:tgtEl>
                                            <p:attrNameLst>
                                              <p:attrName>ppt_x</p:attrName>
                                            </p:attrNameLst>
                                          </p:cBhvr>
                                          <p:tavLst>
                                            <p:tav tm="0">
                                              <p:val>
                                                <p:strVal val="1+#ppt_w/2"/>
                                              </p:val>
                                            </p:tav>
                                            <p:tav tm="100000">
                                              <p:val>
                                                <p:strVal val="#ppt_x"/>
                                              </p:val>
                                            </p:tav>
                                          </p:tavLst>
                                        </p:anim>
                                        <p:anim calcmode="lin" valueType="num">
                                          <p:cBhvr additive="base">
                                            <p:cTn id="93"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80" grpId="0"/>
          <p:bldP spid="81" grpId="0"/>
          <p:bldP spid="82" grpId="0"/>
          <p:bldP spid="83" grpId="0"/>
          <p:bldP spid="84" grpId="0"/>
          <p:bldP spid="85" grpId="0"/>
          <p:bldP spid="86" grpId="0"/>
          <p:bldP spid="87" grpId="0"/>
          <p:bldP spid="88" grpId="0"/>
          <p:bldP spid="89"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4" y="5088718"/>
            <a:ext cx="12857163" cy="21436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5" name="Group 4"/>
          <p:cNvGrpSpPr/>
          <p:nvPr/>
        </p:nvGrpSpPr>
        <p:grpSpPr>
          <a:xfrm>
            <a:off x="911094" y="5478832"/>
            <a:ext cx="1657422" cy="1363454"/>
            <a:chOff x="5329238" y="1931988"/>
            <a:chExt cx="550862" cy="498475"/>
          </a:xfrm>
          <a:solidFill>
            <a:schemeClr val="bg1"/>
          </a:solidFill>
        </p:grpSpPr>
        <p:sp>
          <p:nvSpPr>
            <p:cNvPr id="6" name="Freeform 5"/>
            <p:cNvSpPr>
              <a:spLocks noEditPoints="1"/>
            </p:cNvSpPr>
            <p:nvPr/>
          </p:nvSpPr>
          <p:spPr bwMode="auto">
            <a:xfrm>
              <a:off x="5462588" y="2284413"/>
              <a:ext cx="53975" cy="146050"/>
            </a:xfrm>
            <a:custGeom>
              <a:avLst/>
              <a:gdLst>
                <a:gd name="T0" fmla="*/ 3 w 14"/>
                <a:gd name="T1" fmla="*/ 10 h 38"/>
                <a:gd name="T2" fmla="*/ 0 w 14"/>
                <a:gd name="T3" fmla="*/ 15 h 38"/>
                <a:gd name="T4" fmla="*/ 0 w 14"/>
                <a:gd name="T5" fmla="*/ 38 h 38"/>
                <a:gd name="T6" fmla="*/ 14 w 14"/>
                <a:gd name="T7" fmla="*/ 38 h 38"/>
                <a:gd name="T8" fmla="*/ 14 w 14"/>
                <a:gd name="T9" fmla="*/ 2 h 38"/>
                <a:gd name="T10" fmla="*/ 11 w 14"/>
                <a:gd name="T11" fmla="*/ 1 h 38"/>
                <a:gd name="T12" fmla="*/ 3 w 14"/>
                <a:gd name="T13" fmla="*/ 10 h 38"/>
                <a:gd name="T14" fmla="*/ 3 w 14"/>
                <a:gd name="T15" fmla="*/ 10 h 38"/>
                <a:gd name="T16" fmla="*/ 3 w 14"/>
                <a:gd name="T1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3" y="10"/>
                  </a:moveTo>
                  <a:cubicBezTo>
                    <a:pt x="1" y="11"/>
                    <a:pt x="0" y="13"/>
                    <a:pt x="0" y="15"/>
                  </a:cubicBezTo>
                  <a:cubicBezTo>
                    <a:pt x="0" y="38"/>
                    <a:pt x="0" y="38"/>
                    <a:pt x="0" y="38"/>
                  </a:cubicBezTo>
                  <a:cubicBezTo>
                    <a:pt x="14" y="38"/>
                    <a:pt x="14" y="38"/>
                    <a:pt x="14" y="38"/>
                  </a:cubicBezTo>
                  <a:cubicBezTo>
                    <a:pt x="14" y="2"/>
                    <a:pt x="14" y="2"/>
                    <a:pt x="14" y="2"/>
                  </a:cubicBezTo>
                  <a:cubicBezTo>
                    <a:pt x="14" y="0"/>
                    <a:pt x="13" y="0"/>
                    <a:pt x="11" y="1"/>
                  </a:cubicBezTo>
                  <a:lnTo>
                    <a:pt x="3" y="10"/>
                  </a:lnTo>
                  <a:close/>
                  <a:moveTo>
                    <a:pt x="3" y="10"/>
                  </a:moveTo>
                  <a:cubicBezTo>
                    <a:pt x="3" y="10"/>
                    <a:pt x="3" y="10"/>
                    <a:pt x="3"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 name="Freeform 6"/>
            <p:cNvSpPr>
              <a:spLocks noEditPoints="1"/>
            </p:cNvSpPr>
            <p:nvPr/>
          </p:nvSpPr>
          <p:spPr bwMode="auto">
            <a:xfrm>
              <a:off x="5688013" y="2200275"/>
              <a:ext cx="49212" cy="230188"/>
            </a:xfrm>
            <a:custGeom>
              <a:avLst/>
              <a:gdLst>
                <a:gd name="T0" fmla="*/ 2 w 13"/>
                <a:gd name="T1" fmla="*/ 10 h 60"/>
                <a:gd name="T2" fmla="*/ 0 w 13"/>
                <a:gd name="T3" fmla="*/ 15 h 60"/>
                <a:gd name="T4" fmla="*/ 0 w 13"/>
                <a:gd name="T5" fmla="*/ 60 h 60"/>
                <a:gd name="T6" fmla="*/ 13 w 13"/>
                <a:gd name="T7" fmla="*/ 60 h 60"/>
                <a:gd name="T8" fmla="*/ 13 w 13"/>
                <a:gd name="T9" fmla="*/ 2 h 60"/>
                <a:gd name="T10" fmla="*/ 11 w 13"/>
                <a:gd name="T11" fmla="*/ 1 h 60"/>
                <a:gd name="T12" fmla="*/ 2 w 13"/>
                <a:gd name="T13" fmla="*/ 10 h 60"/>
                <a:gd name="T14" fmla="*/ 2 w 13"/>
                <a:gd name="T15" fmla="*/ 10 h 60"/>
                <a:gd name="T16" fmla="*/ 2 w 13"/>
                <a:gd name="T17"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0">
                  <a:moveTo>
                    <a:pt x="2" y="10"/>
                  </a:moveTo>
                  <a:cubicBezTo>
                    <a:pt x="1" y="11"/>
                    <a:pt x="0" y="14"/>
                    <a:pt x="0" y="15"/>
                  </a:cubicBezTo>
                  <a:cubicBezTo>
                    <a:pt x="0" y="60"/>
                    <a:pt x="0" y="60"/>
                    <a:pt x="0" y="60"/>
                  </a:cubicBezTo>
                  <a:cubicBezTo>
                    <a:pt x="13" y="60"/>
                    <a:pt x="13" y="60"/>
                    <a:pt x="13" y="60"/>
                  </a:cubicBezTo>
                  <a:cubicBezTo>
                    <a:pt x="13" y="2"/>
                    <a:pt x="13" y="2"/>
                    <a:pt x="13" y="2"/>
                  </a:cubicBezTo>
                  <a:cubicBezTo>
                    <a:pt x="13" y="0"/>
                    <a:pt x="12" y="0"/>
                    <a:pt x="11" y="1"/>
                  </a:cubicBezTo>
                  <a:lnTo>
                    <a:pt x="2" y="10"/>
                  </a:lnTo>
                  <a:close/>
                  <a:moveTo>
                    <a:pt x="2" y="10"/>
                  </a:moveTo>
                  <a:cubicBezTo>
                    <a:pt x="2" y="10"/>
                    <a:pt x="2" y="10"/>
                    <a:pt x="2"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 name="Freeform 7"/>
            <p:cNvSpPr>
              <a:spLocks noEditPoints="1"/>
            </p:cNvSpPr>
            <p:nvPr/>
          </p:nvSpPr>
          <p:spPr bwMode="auto">
            <a:xfrm>
              <a:off x="5761038" y="2127250"/>
              <a:ext cx="49212" cy="303213"/>
            </a:xfrm>
            <a:custGeom>
              <a:avLst/>
              <a:gdLst>
                <a:gd name="T0" fmla="*/ 3 w 13"/>
                <a:gd name="T1" fmla="*/ 9 h 79"/>
                <a:gd name="T2" fmla="*/ 0 w 13"/>
                <a:gd name="T3" fmla="*/ 15 h 79"/>
                <a:gd name="T4" fmla="*/ 0 w 13"/>
                <a:gd name="T5" fmla="*/ 79 h 79"/>
                <a:gd name="T6" fmla="*/ 13 w 13"/>
                <a:gd name="T7" fmla="*/ 79 h 79"/>
                <a:gd name="T8" fmla="*/ 13 w 13"/>
                <a:gd name="T9" fmla="*/ 2 h 79"/>
                <a:gd name="T10" fmla="*/ 11 w 13"/>
                <a:gd name="T11" fmla="*/ 1 h 79"/>
                <a:gd name="T12" fmla="*/ 3 w 13"/>
                <a:gd name="T13" fmla="*/ 9 h 79"/>
                <a:gd name="T14" fmla="*/ 3 w 13"/>
                <a:gd name="T15" fmla="*/ 9 h 79"/>
                <a:gd name="T16" fmla="*/ 3 w 13"/>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9">
                  <a:moveTo>
                    <a:pt x="3" y="9"/>
                  </a:moveTo>
                  <a:cubicBezTo>
                    <a:pt x="1" y="11"/>
                    <a:pt x="0" y="13"/>
                    <a:pt x="0" y="15"/>
                  </a:cubicBezTo>
                  <a:cubicBezTo>
                    <a:pt x="0" y="79"/>
                    <a:pt x="0" y="79"/>
                    <a:pt x="0" y="79"/>
                  </a:cubicBezTo>
                  <a:cubicBezTo>
                    <a:pt x="13" y="79"/>
                    <a:pt x="13" y="79"/>
                    <a:pt x="13" y="79"/>
                  </a:cubicBezTo>
                  <a:cubicBezTo>
                    <a:pt x="13" y="2"/>
                    <a:pt x="13" y="2"/>
                    <a:pt x="13" y="2"/>
                  </a:cubicBezTo>
                  <a:cubicBezTo>
                    <a:pt x="13" y="1"/>
                    <a:pt x="12" y="0"/>
                    <a:pt x="11" y="1"/>
                  </a:cubicBezTo>
                  <a:lnTo>
                    <a:pt x="3" y="9"/>
                  </a:lnTo>
                  <a:close/>
                  <a:moveTo>
                    <a:pt x="3" y="9"/>
                  </a:moveTo>
                  <a:cubicBezTo>
                    <a:pt x="3" y="9"/>
                    <a:pt x="3" y="9"/>
                    <a:pt x="3" y="9"/>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9" name="Freeform 8"/>
            <p:cNvSpPr>
              <a:spLocks noEditPoints="1"/>
            </p:cNvSpPr>
            <p:nvPr/>
          </p:nvSpPr>
          <p:spPr bwMode="auto">
            <a:xfrm>
              <a:off x="5611813" y="2273300"/>
              <a:ext cx="53975" cy="157163"/>
            </a:xfrm>
            <a:custGeom>
              <a:avLst/>
              <a:gdLst>
                <a:gd name="T0" fmla="*/ 3 w 14"/>
                <a:gd name="T1" fmla="*/ 10 h 41"/>
                <a:gd name="T2" fmla="*/ 2 w 14"/>
                <a:gd name="T3" fmla="*/ 11 h 41"/>
                <a:gd name="T4" fmla="*/ 0 w 14"/>
                <a:gd name="T5" fmla="*/ 16 h 41"/>
                <a:gd name="T6" fmla="*/ 0 w 14"/>
                <a:gd name="T7" fmla="*/ 41 h 41"/>
                <a:gd name="T8" fmla="*/ 14 w 14"/>
                <a:gd name="T9" fmla="*/ 41 h 41"/>
                <a:gd name="T10" fmla="*/ 14 w 14"/>
                <a:gd name="T11" fmla="*/ 3 h 41"/>
                <a:gd name="T12" fmla="*/ 11 w 14"/>
                <a:gd name="T13" fmla="*/ 2 h 41"/>
                <a:gd name="T14" fmla="*/ 3 w 14"/>
                <a:gd name="T15" fmla="*/ 10 h 41"/>
                <a:gd name="T16" fmla="*/ 3 w 14"/>
                <a:gd name="T17" fmla="*/ 10 h 41"/>
                <a:gd name="T18" fmla="*/ 3 w 14"/>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1">
                  <a:moveTo>
                    <a:pt x="3" y="10"/>
                  </a:moveTo>
                  <a:cubicBezTo>
                    <a:pt x="3" y="10"/>
                    <a:pt x="2" y="11"/>
                    <a:pt x="2" y="11"/>
                  </a:cubicBezTo>
                  <a:cubicBezTo>
                    <a:pt x="1" y="12"/>
                    <a:pt x="0" y="14"/>
                    <a:pt x="0" y="16"/>
                  </a:cubicBezTo>
                  <a:cubicBezTo>
                    <a:pt x="0" y="41"/>
                    <a:pt x="0" y="41"/>
                    <a:pt x="0" y="41"/>
                  </a:cubicBezTo>
                  <a:cubicBezTo>
                    <a:pt x="14" y="41"/>
                    <a:pt x="14" y="41"/>
                    <a:pt x="14" y="41"/>
                  </a:cubicBezTo>
                  <a:cubicBezTo>
                    <a:pt x="14" y="3"/>
                    <a:pt x="14" y="3"/>
                    <a:pt x="14" y="3"/>
                  </a:cubicBezTo>
                  <a:cubicBezTo>
                    <a:pt x="14" y="1"/>
                    <a:pt x="13" y="0"/>
                    <a:pt x="11" y="2"/>
                  </a:cubicBezTo>
                  <a:lnTo>
                    <a:pt x="3" y="10"/>
                  </a:lnTo>
                  <a:close/>
                  <a:moveTo>
                    <a:pt x="3" y="10"/>
                  </a:moveTo>
                  <a:cubicBezTo>
                    <a:pt x="3" y="10"/>
                    <a:pt x="3" y="10"/>
                    <a:pt x="3"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0" name="Freeform 9"/>
            <p:cNvSpPr>
              <a:spLocks noEditPoints="1"/>
            </p:cNvSpPr>
            <p:nvPr/>
          </p:nvSpPr>
          <p:spPr bwMode="auto">
            <a:xfrm>
              <a:off x="5538788" y="2279650"/>
              <a:ext cx="49212" cy="150813"/>
            </a:xfrm>
            <a:custGeom>
              <a:avLst/>
              <a:gdLst>
                <a:gd name="T0" fmla="*/ 2 w 13"/>
                <a:gd name="T1" fmla="*/ 1 h 39"/>
                <a:gd name="T2" fmla="*/ 0 w 13"/>
                <a:gd name="T3" fmla="*/ 2 h 39"/>
                <a:gd name="T4" fmla="*/ 0 w 13"/>
                <a:gd name="T5" fmla="*/ 39 h 39"/>
                <a:gd name="T6" fmla="*/ 13 w 13"/>
                <a:gd name="T7" fmla="*/ 39 h 39"/>
                <a:gd name="T8" fmla="*/ 13 w 13"/>
                <a:gd name="T9" fmla="*/ 16 h 39"/>
                <a:gd name="T10" fmla="*/ 11 w 13"/>
                <a:gd name="T11" fmla="*/ 10 h 39"/>
                <a:gd name="T12" fmla="*/ 9 w 13"/>
                <a:gd name="T13" fmla="*/ 8 h 39"/>
                <a:gd name="T14" fmla="*/ 2 w 13"/>
                <a:gd name="T15" fmla="*/ 1 h 39"/>
                <a:gd name="T16" fmla="*/ 2 w 13"/>
                <a:gd name="T17" fmla="*/ 1 h 39"/>
                <a:gd name="T18" fmla="*/ 2 w 13"/>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9">
                  <a:moveTo>
                    <a:pt x="2" y="1"/>
                  </a:moveTo>
                  <a:cubicBezTo>
                    <a:pt x="1" y="0"/>
                    <a:pt x="0" y="0"/>
                    <a:pt x="0" y="2"/>
                  </a:cubicBezTo>
                  <a:cubicBezTo>
                    <a:pt x="0" y="39"/>
                    <a:pt x="0" y="39"/>
                    <a:pt x="0" y="39"/>
                  </a:cubicBezTo>
                  <a:cubicBezTo>
                    <a:pt x="13" y="39"/>
                    <a:pt x="13" y="39"/>
                    <a:pt x="13" y="39"/>
                  </a:cubicBezTo>
                  <a:cubicBezTo>
                    <a:pt x="13" y="16"/>
                    <a:pt x="13" y="16"/>
                    <a:pt x="13" y="16"/>
                  </a:cubicBezTo>
                  <a:cubicBezTo>
                    <a:pt x="13" y="14"/>
                    <a:pt x="12" y="11"/>
                    <a:pt x="11" y="10"/>
                  </a:cubicBezTo>
                  <a:cubicBezTo>
                    <a:pt x="9" y="8"/>
                    <a:pt x="9" y="8"/>
                    <a:pt x="9" y="8"/>
                  </a:cubicBezTo>
                  <a:lnTo>
                    <a:pt x="2" y="1"/>
                  </a:lnTo>
                  <a:close/>
                  <a:moveTo>
                    <a:pt x="2" y="1"/>
                  </a:moveTo>
                  <a:cubicBezTo>
                    <a:pt x="2" y="1"/>
                    <a:pt x="2" y="1"/>
                    <a:pt x="2" y="1"/>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1" name="Freeform 10"/>
            <p:cNvSpPr>
              <a:spLocks noEditPoints="1"/>
            </p:cNvSpPr>
            <p:nvPr/>
          </p:nvSpPr>
          <p:spPr bwMode="auto">
            <a:xfrm>
              <a:off x="5381625" y="2357438"/>
              <a:ext cx="58737" cy="73025"/>
            </a:xfrm>
            <a:custGeom>
              <a:avLst/>
              <a:gdLst>
                <a:gd name="T0" fmla="*/ 7 w 15"/>
                <a:gd name="T1" fmla="*/ 8 h 19"/>
                <a:gd name="T2" fmla="*/ 2 w 15"/>
                <a:gd name="T3" fmla="*/ 12 h 19"/>
                <a:gd name="T4" fmla="*/ 0 w 15"/>
                <a:gd name="T5" fmla="*/ 17 h 19"/>
                <a:gd name="T6" fmla="*/ 0 w 15"/>
                <a:gd name="T7" fmla="*/ 19 h 19"/>
                <a:gd name="T8" fmla="*/ 15 w 15"/>
                <a:gd name="T9" fmla="*/ 19 h 19"/>
                <a:gd name="T10" fmla="*/ 15 w 15"/>
                <a:gd name="T11" fmla="*/ 2 h 19"/>
                <a:gd name="T12" fmla="*/ 13 w 15"/>
                <a:gd name="T13" fmla="*/ 1 h 19"/>
                <a:gd name="T14" fmla="*/ 7 w 15"/>
                <a:gd name="T15" fmla="*/ 8 h 19"/>
                <a:gd name="T16" fmla="*/ 7 w 15"/>
                <a:gd name="T17" fmla="*/ 8 h 19"/>
                <a:gd name="T18" fmla="*/ 7 w 15"/>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7" y="8"/>
                  </a:moveTo>
                  <a:cubicBezTo>
                    <a:pt x="2" y="12"/>
                    <a:pt x="2" y="12"/>
                    <a:pt x="2" y="12"/>
                  </a:cubicBezTo>
                  <a:cubicBezTo>
                    <a:pt x="1" y="13"/>
                    <a:pt x="0" y="15"/>
                    <a:pt x="0" y="17"/>
                  </a:cubicBezTo>
                  <a:cubicBezTo>
                    <a:pt x="0" y="19"/>
                    <a:pt x="0" y="19"/>
                    <a:pt x="0" y="19"/>
                  </a:cubicBezTo>
                  <a:cubicBezTo>
                    <a:pt x="15" y="19"/>
                    <a:pt x="15" y="19"/>
                    <a:pt x="15" y="19"/>
                  </a:cubicBezTo>
                  <a:cubicBezTo>
                    <a:pt x="15" y="2"/>
                    <a:pt x="15" y="2"/>
                    <a:pt x="15" y="2"/>
                  </a:cubicBezTo>
                  <a:cubicBezTo>
                    <a:pt x="15" y="1"/>
                    <a:pt x="14" y="0"/>
                    <a:pt x="13" y="1"/>
                  </a:cubicBezTo>
                  <a:lnTo>
                    <a:pt x="7" y="8"/>
                  </a:lnTo>
                  <a:close/>
                  <a:moveTo>
                    <a:pt x="7" y="8"/>
                  </a:moveTo>
                  <a:cubicBezTo>
                    <a:pt x="7" y="8"/>
                    <a:pt x="7" y="8"/>
                    <a:pt x="7" y="8"/>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2" name="Freeform 11"/>
            <p:cNvSpPr>
              <a:spLocks noEditPoints="1"/>
            </p:cNvSpPr>
            <p:nvPr/>
          </p:nvSpPr>
          <p:spPr bwMode="auto">
            <a:xfrm>
              <a:off x="5329238" y="1931988"/>
              <a:ext cx="550862" cy="414338"/>
            </a:xfrm>
            <a:custGeom>
              <a:avLst/>
              <a:gdLst>
                <a:gd name="T0" fmla="*/ 142 w 144"/>
                <a:gd name="T1" fmla="*/ 53 h 108"/>
                <a:gd name="T2" fmla="*/ 144 w 144"/>
                <a:gd name="T3" fmla="*/ 52 h 108"/>
                <a:gd name="T4" fmla="*/ 144 w 144"/>
                <a:gd name="T5" fmla="*/ 6 h 108"/>
                <a:gd name="T6" fmla="*/ 138 w 144"/>
                <a:gd name="T7" fmla="*/ 0 h 108"/>
                <a:gd name="T8" fmla="*/ 92 w 144"/>
                <a:gd name="T9" fmla="*/ 0 h 108"/>
                <a:gd name="T10" fmla="*/ 91 w 144"/>
                <a:gd name="T11" fmla="*/ 2 h 108"/>
                <a:gd name="T12" fmla="*/ 108 w 144"/>
                <a:gd name="T13" fmla="*/ 18 h 108"/>
                <a:gd name="T14" fmla="*/ 101 w 144"/>
                <a:gd name="T15" fmla="*/ 25 h 108"/>
                <a:gd name="T16" fmla="*/ 70 w 144"/>
                <a:gd name="T17" fmla="*/ 56 h 108"/>
                <a:gd name="T18" fmla="*/ 54 w 144"/>
                <a:gd name="T19" fmla="*/ 39 h 108"/>
                <a:gd name="T20" fmla="*/ 50 w 144"/>
                <a:gd name="T21" fmla="*/ 39 h 108"/>
                <a:gd name="T22" fmla="*/ 5 w 144"/>
                <a:gd name="T23" fmla="*/ 84 h 108"/>
                <a:gd name="T24" fmla="*/ 5 w 144"/>
                <a:gd name="T25" fmla="*/ 103 h 108"/>
                <a:gd name="T26" fmla="*/ 5 w 144"/>
                <a:gd name="T27" fmla="*/ 103 h 108"/>
                <a:gd name="T28" fmla="*/ 23 w 144"/>
                <a:gd name="T29" fmla="*/ 103 h 108"/>
                <a:gd name="T30" fmla="*/ 52 w 144"/>
                <a:gd name="T31" fmla="*/ 74 h 108"/>
                <a:gd name="T32" fmla="*/ 68 w 144"/>
                <a:gd name="T33" fmla="*/ 90 h 108"/>
                <a:gd name="T34" fmla="*/ 73 w 144"/>
                <a:gd name="T35" fmla="*/ 90 h 108"/>
                <a:gd name="T36" fmla="*/ 126 w 144"/>
                <a:gd name="T37" fmla="*/ 37 h 108"/>
                <a:gd name="T38" fmla="*/ 142 w 144"/>
                <a:gd name="T39" fmla="*/ 53 h 108"/>
                <a:gd name="T40" fmla="*/ 142 w 144"/>
                <a:gd name="T41" fmla="*/ 53 h 108"/>
                <a:gd name="T42" fmla="*/ 142 w 144"/>
                <a:gd name="T43"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08">
                  <a:moveTo>
                    <a:pt x="142" y="53"/>
                  </a:moveTo>
                  <a:cubicBezTo>
                    <a:pt x="143" y="54"/>
                    <a:pt x="144" y="54"/>
                    <a:pt x="144" y="52"/>
                  </a:cubicBezTo>
                  <a:cubicBezTo>
                    <a:pt x="144" y="6"/>
                    <a:pt x="144" y="6"/>
                    <a:pt x="144" y="6"/>
                  </a:cubicBezTo>
                  <a:cubicBezTo>
                    <a:pt x="144" y="3"/>
                    <a:pt x="141" y="0"/>
                    <a:pt x="138" y="0"/>
                  </a:cubicBezTo>
                  <a:cubicBezTo>
                    <a:pt x="92" y="0"/>
                    <a:pt x="92" y="0"/>
                    <a:pt x="92" y="0"/>
                  </a:cubicBezTo>
                  <a:cubicBezTo>
                    <a:pt x="91" y="0"/>
                    <a:pt x="90" y="1"/>
                    <a:pt x="91" y="2"/>
                  </a:cubicBezTo>
                  <a:cubicBezTo>
                    <a:pt x="108" y="18"/>
                    <a:pt x="108" y="18"/>
                    <a:pt x="108" y="18"/>
                  </a:cubicBezTo>
                  <a:cubicBezTo>
                    <a:pt x="101" y="25"/>
                    <a:pt x="101" y="25"/>
                    <a:pt x="101" y="25"/>
                  </a:cubicBezTo>
                  <a:cubicBezTo>
                    <a:pt x="70" y="56"/>
                    <a:pt x="70" y="56"/>
                    <a:pt x="70" y="56"/>
                  </a:cubicBezTo>
                  <a:cubicBezTo>
                    <a:pt x="54" y="39"/>
                    <a:pt x="54" y="39"/>
                    <a:pt x="54" y="39"/>
                  </a:cubicBezTo>
                  <a:cubicBezTo>
                    <a:pt x="53" y="38"/>
                    <a:pt x="51" y="38"/>
                    <a:pt x="50" y="39"/>
                  </a:cubicBezTo>
                  <a:cubicBezTo>
                    <a:pt x="5" y="84"/>
                    <a:pt x="5" y="84"/>
                    <a:pt x="5" y="84"/>
                  </a:cubicBezTo>
                  <a:cubicBezTo>
                    <a:pt x="0" y="89"/>
                    <a:pt x="0" y="98"/>
                    <a:pt x="5" y="103"/>
                  </a:cubicBezTo>
                  <a:cubicBezTo>
                    <a:pt x="5" y="103"/>
                    <a:pt x="5" y="103"/>
                    <a:pt x="5" y="103"/>
                  </a:cubicBezTo>
                  <a:cubicBezTo>
                    <a:pt x="10" y="108"/>
                    <a:pt x="18" y="108"/>
                    <a:pt x="23" y="103"/>
                  </a:cubicBezTo>
                  <a:cubicBezTo>
                    <a:pt x="52" y="74"/>
                    <a:pt x="52" y="74"/>
                    <a:pt x="52" y="74"/>
                  </a:cubicBezTo>
                  <a:cubicBezTo>
                    <a:pt x="68" y="90"/>
                    <a:pt x="68" y="90"/>
                    <a:pt x="68" y="90"/>
                  </a:cubicBezTo>
                  <a:cubicBezTo>
                    <a:pt x="69" y="91"/>
                    <a:pt x="71" y="91"/>
                    <a:pt x="73" y="90"/>
                  </a:cubicBezTo>
                  <a:cubicBezTo>
                    <a:pt x="126" y="37"/>
                    <a:pt x="126" y="37"/>
                    <a:pt x="126" y="37"/>
                  </a:cubicBezTo>
                  <a:lnTo>
                    <a:pt x="142" y="53"/>
                  </a:lnTo>
                  <a:close/>
                  <a:moveTo>
                    <a:pt x="142" y="53"/>
                  </a:moveTo>
                  <a:cubicBezTo>
                    <a:pt x="142" y="53"/>
                    <a:pt x="142" y="53"/>
                    <a:pt x="142" y="53"/>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43" name="Group 42"/>
          <p:cNvGrpSpPr/>
          <p:nvPr/>
        </p:nvGrpSpPr>
        <p:grpSpPr>
          <a:xfrm>
            <a:off x="3320167" y="5458816"/>
            <a:ext cx="9025357" cy="1303348"/>
            <a:chOff x="3147645" y="5176167"/>
            <a:chExt cx="8558432" cy="1235919"/>
          </a:xfrm>
        </p:grpSpPr>
        <p:sp>
          <p:nvSpPr>
            <p:cNvPr id="13" name="Rectangle 12"/>
            <p:cNvSpPr/>
            <p:nvPr/>
          </p:nvSpPr>
          <p:spPr>
            <a:xfrm>
              <a:off x="3147645" y="5176167"/>
              <a:ext cx="8331592" cy="204298"/>
            </a:xfrm>
            <a:prstGeom prst="rect">
              <a:avLst/>
            </a:prstGeom>
          </p:spPr>
          <p:txBody>
            <a:bodyPr wrap="square">
              <a:spAutoFit/>
            </a:bodyPr>
            <a:lstStyle/>
            <a:p>
              <a:pPr marL="180975" indent="-180975">
                <a:buFont typeface="Arial" panose="020B0604020202020204" pitchFamily="34" charset="0"/>
                <a:buChar char="•"/>
              </a:pP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Lorem ipsum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sit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amet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adipiscing</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elit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Integer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quam, </a:t>
              </a:r>
            </a:p>
          </p:txBody>
        </p:sp>
        <p:sp>
          <p:nvSpPr>
            <p:cNvPr id="14" name="Rectangle 13"/>
            <p:cNvSpPr/>
            <p:nvPr/>
          </p:nvSpPr>
          <p:spPr>
            <a:xfrm>
              <a:off x="3147645" y="5541273"/>
              <a:ext cx="8558432" cy="321039"/>
            </a:xfrm>
            <a:prstGeom prst="rect">
              <a:avLst/>
            </a:prstGeom>
          </p:spPr>
          <p:txBody>
            <a:bodyPr wrap="square">
              <a:spAutoFit/>
            </a:bodyPr>
            <a:lstStyle/>
            <a:p>
              <a:pPr marL="180975" indent="-180975">
                <a:buFont typeface="Arial" panose="020B0604020202020204" pitchFamily="34" charset="0"/>
                <a:buChar char="•"/>
              </a:pPr>
              <a:r>
                <a:rPr lang="en-GB" sz="800">
                  <a:solidFill>
                    <a:schemeClr val="bg2"/>
                  </a:solidFill>
                  <a:latin typeface="Arial" panose="020B0604020202020204" pitchFamily="34" charset="0"/>
                  <a:ea typeface="微软雅黑" panose="020B0503020204020204" pitchFamily="34" charset="-122"/>
                  <a:cs typeface="Arial" panose="020B0604020202020204" pitchFamily="34" charset="0"/>
                </a:rPr>
                <a:t>Lorem ipsum dolor sit amet, consectetur adipiscing elit. Integer dolor quam, pretium eu placerat eu semper et nunc. Nullam ut turpis dictum luctus mi quis luctus lorem. Nullam porttitor consectetur nunc in tempor. Cras vitae venenatis sem at pretium arcu. </a:t>
              </a:r>
            </a:p>
          </p:txBody>
        </p:sp>
        <p:sp>
          <p:nvSpPr>
            <p:cNvPr id="15" name="Rectangle 14"/>
            <p:cNvSpPr/>
            <p:nvPr/>
          </p:nvSpPr>
          <p:spPr>
            <a:xfrm>
              <a:off x="3147645" y="6091047"/>
              <a:ext cx="8558432" cy="321039"/>
            </a:xfrm>
            <a:prstGeom prst="rect">
              <a:avLst/>
            </a:prstGeom>
          </p:spPr>
          <p:txBody>
            <a:bodyPr wrap="square">
              <a:spAutoFit/>
            </a:bodyPr>
            <a:lstStyle/>
            <a:p>
              <a:pPr marL="180975" indent="-180975">
                <a:buFont typeface="Arial" panose="020B0604020202020204" pitchFamily="34" charset="0"/>
                <a:buChar char="•"/>
              </a:pP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Lorem ipsum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sit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amet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adipiscing</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elit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Integer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quam,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pretium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placerat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semper et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nunc</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Nullam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ut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turpis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dictum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luctus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mi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quis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luctus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lorem.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Nullam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porttitor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nunc</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tempor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Cras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vitae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venenatis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sem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pretium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arcu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p>
          </p:txBody>
        </p:sp>
      </p:grpSp>
      <p:grpSp>
        <p:nvGrpSpPr>
          <p:cNvPr id="23" name="Group 22"/>
          <p:cNvGrpSpPr/>
          <p:nvPr/>
        </p:nvGrpSpPr>
        <p:grpSpPr>
          <a:xfrm>
            <a:off x="10041745" y="1909086"/>
            <a:ext cx="964287" cy="964287"/>
            <a:chOff x="9521484" y="1810084"/>
            <a:chExt cx="914400" cy="914400"/>
          </a:xfrm>
        </p:grpSpPr>
        <p:sp>
          <p:nvSpPr>
            <p:cNvPr id="22" name="Oval 21"/>
            <p:cNvSpPr/>
            <p:nvPr/>
          </p:nvSpPr>
          <p:spPr>
            <a:xfrm>
              <a:off x="9521484" y="1810084"/>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4" name="Freeform 23"/>
            <p:cNvSpPr>
              <a:spLocks noEditPoints="1"/>
            </p:cNvSpPr>
            <p:nvPr/>
          </p:nvSpPr>
          <p:spPr bwMode="auto">
            <a:xfrm>
              <a:off x="9818387" y="2085996"/>
              <a:ext cx="320594" cy="362576"/>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8" name="Group 17"/>
          <p:cNvGrpSpPr/>
          <p:nvPr/>
        </p:nvGrpSpPr>
        <p:grpSpPr>
          <a:xfrm>
            <a:off x="7312070" y="1909086"/>
            <a:ext cx="964287" cy="964287"/>
            <a:chOff x="6933028" y="1810084"/>
            <a:chExt cx="914400" cy="914400"/>
          </a:xfrm>
        </p:grpSpPr>
        <p:sp>
          <p:nvSpPr>
            <p:cNvPr id="21" name="Oval 20"/>
            <p:cNvSpPr/>
            <p:nvPr/>
          </p:nvSpPr>
          <p:spPr>
            <a:xfrm>
              <a:off x="6933028" y="1810084"/>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Freeform 24"/>
            <p:cNvSpPr>
              <a:spLocks noEditPoints="1"/>
            </p:cNvSpPr>
            <p:nvPr/>
          </p:nvSpPr>
          <p:spPr bwMode="auto">
            <a:xfrm>
              <a:off x="7217527" y="2069775"/>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6" name="Group 15"/>
          <p:cNvGrpSpPr/>
          <p:nvPr/>
        </p:nvGrpSpPr>
        <p:grpSpPr>
          <a:xfrm>
            <a:off x="1852720" y="1909086"/>
            <a:ext cx="964287" cy="964287"/>
            <a:chOff x="1756116" y="1810084"/>
            <a:chExt cx="914400" cy="914400"/>
          </a:xfrm>
        </p:grpSpPr>
        <p:sp>
          <p:nvSpPr>
            <p:cNvPr id="19" name="Oval 18"/>
            <p:cNvSpPr/>
            <p:nvPr/>
          </p:nvSpPr>
          <p:spPr>
            <a:xfrm>
              <a:off x="1756116" y="1810084"/>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6" name="Freeform 25"/>
            <p:cNvSpPr>
              <a:spLocks noEditPoints="1"/>
            </p:cNvSpPr>
            <p:nvPr/>
          </p:nvSpPr>
          <p:spPr bwMode="auto">
            <a:xfrm>
              <a:off x="2074965" y="2048784"/>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7" name="Group 16"/>
          <p:cNvGrpSpPr/>
          <p:nvPr/>
        </p:nvGrpSpPr>
        <p:grpSpPr>
          <a:xfrm>
            <a:off x="4582395" y="1909086"/>
            <a:ext cx="964287" cy="964287"/>
            <a:chOff x="4344572" y="1810084"/>
            <a:chExt cx="914400" cy="914400"/>
          </a:xfrm>
        </p:grpSpPr>
        <p:sp>
          <p:nvSpPr>
            <p:cNvPr id="20" name="Oval 19"/>
            <p:cNvSpPr/>
            <p:nvPr/>
          </p:nvSpPr>
          <p:spPr>
            <a:xfrm>
              <a:off x="4344572" y="1810084"/>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7" name="Freeform 26"/>
            <p:cNvSpPr>
              <a:spLocks noEditPoints="1"/>
            </p:cNvSpPr>
            <p:nvPr/>
          </p:nvSpPr>
          <p:spPr bwMode="auto">
            <a:xfrm>
              <a:off x="4618575" y="2072638"/>
              <a:ext cx="366393"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cxnSp>
        <p:nvCxnSpPr>
          <p:cNvPr id="37" name="Straight Connector 36"/>
          <p:cNvCxnSpPr/>
          <p:nvPr/>
        </p:nvCxnSpPr>
        <p:spPr>
          <a:xfrm>
            <a:off x="3710491"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429375"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173886"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TextBox 41"/>
          <p:cNvSpPr txBox="1"/>
          <p:nvPr/>
        </p:nvSpPr>
        <p:spPr>
          <a:xfrm>
            <a:off x="106871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5" name="TextBox 170"/>
          <p:cNvSpPr txBox="1"/>
          <p:nvPr/>
        </p:nvSpPr>
        <p:spPr>
          <a:xfrm>
            <a:off x="106871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1"/>
          <p:cNvSpPr txBox="1"/>
          <p:nvPr/>
        </p:nvSpPr>
        <p:spPr>
          <a:xfrm>
            <a:off x="381191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7" name="TextBox 170"/>
          <p:cNvSpPr txBox="1"/>
          <p:nvPr/>
        </p:nvSpPr>
        <p:spPr>
          <a:xfrm>
            <a:off x="381191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1"/>
          <p:cNvSpPr txBox="1"/>
          <p:nvPr/>
        </p:nvSpPr>
        <p:spPr>
          <a:xfrm>
            <a:off x="6526541"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9" name="TextBox 170"/>
          <p:cNvSpPr txBox="1"/>
          <p:nvPr/>
        </p:nvSpPr>
        <p:spPr>
          <a:xfrm>
            <a:off x="6526541"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1"/>
          <p:cNvSpPr txBox="1"/>
          <p:nvPr/>
        </p:nvSpPr>
        <p:spPr>
          <a:xfrm>
            <a:off x="935546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51" name="TextBox 170"/>
          <p:cNvSpPr txBox="1"/>
          <p:nvPr/>
        </p:nvSpPr>
        <p:spPr>
          <a:xfrm>
            <a:off x="935546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文本框 40"/>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2" name="文本框 41"/>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5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anim calcmode="lin" valueType="num">
                                      <p:cBhvr>
                                        <p:cTn id="18" dur="500" fill="hold"/>
                                        <p:tgtEl>
                                          <p:spTgt spid="44"/>
                                        </p:tgtEl>
                                        <p:attrNameLst>
                                          <p:attrName>ppt_x</p:attrName>
                                        </p:attrNameLst>
                                      </p:cBhvr>
                                      <p:tavLst>
                                        <p:tav tm="0">
                                          <p:val>
                                            <p:strVal val="#ppt_x"/>
                                          </p:val>
                                        </p:tav>
                                        <p:tav tm="100000">
                                          <p:val>
                                            <p:strVal val="#ppt_x"/>
                                          </p:val>
                                        </p:tav>
                                      </p:tavLst>
                                    </p:anim>
                                    <p:anim calcmode="lin" valueType="num">
                                      <p:cBhvr>
                                        <p:cTn id="19" dur="500" fill="hold"/>
                                        <p:tgtEl>
                                          <p:spTgt spid="4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anim calcmode="lin" valueType="num">
                                      <p:cBhvr>
                                        <p:cTn id="33" dur="500" fill="hold"/>
                                        <p:tgtEl>
                                          <p:spTgt spid="47"/>
                                        </p:tgtEl>
                                        <p:attrNameLst>
                                          <p:attrName>ppt_x</p:attrName>
                                        </p:attrNameLst>
                                      </p:cBhvr>
                                      <p:tavLst>
                                        <p:tav tm="0">
                                          <p:val>
                                            <p:strVal val="#ppt_x"/>
                                          </p:val>
                                        </p:tav>
                                        <p:tav tm="100000">
                                          <p:val>
                                            <p:strVal val="#ppt_x"/>
                                          </p:val>
                                        </p:tav>
                                      </p:tavLst>
                                    </p:anim>
                                    <p:anim calcmode="lin" valueType="num">
                                      <p:cBhvr>
                                        <p:cTn id="34" dur="500" fill="hold"/>
                                        <p:tgtEl>
                                          <p:spTgt spid="4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anim calcmode="lin" valueType="num">
                                      <p:cBhvr>
                                        <p:cTn id="38" dur="500" fill="hold"/>
                                        <p:tgtEl>
                                          <p:spTgt spid="46"/>
                                        </p:tgtEl>
                                        <p:attrNameLst>
                                          <p:attrName>ppt_x</p:attrName>
                                        </p:attrNameLst>
                                      </p:cBhvr>
                                      <p:tavLst>
                                        <p:tav tm="0">
                                          <p:val>
                                            <p:strVal val="#ppt_x"/>
                                          </p:val>
                                        </p:tav>
                                        <p:tav tm="100000">
                                          <p:val>
                                            <p:strVal val="#ppt_x"/>
                                          </p:val>
                                        </p:tav>
                                      </p:tavLst>
                                    </p:anim>
                                    <p:anim calcmode="lin" valueType="num">
                                      <p:cBhvr>
                                        <p:cTn id="39" dur="500" fill="hold"/>
                                        <p:tgtEl>
                                          <p:spTgt spid="46"/>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down)">
                                      <p:cBhvr>
                                        <p:cTn id="43" dur="500"/>
                                        <p:tgtEl>
                                          <p:spTgt spid="38"/>
                                        </p:tgtEl>
                                      </p:cBhvr>
                                    </p:animEffect>
                                  </p:childTnLst>
                                </p:cTn>
                              </p:par>
                            </p:childTnLst>
                          </p:cTn>
                        </p:par>
                        <p:par>
                          <p:cTn id="44" fill="hold">
                            <p:stCondLst>
                              <p:cond delay="3000"/>
                            </p:stCondLst>
                            <p:childTnLst>
                              <p:par>
                                <p:cTn id="45" presetID="2" presetClass="entr" presetSubtype="4"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47" presetClass="entr" presetSubtype="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strVal val="#ppt_x"/>
                                          </p:val>
                                        </p:tav>
                                        <p:tav tm="100000">
                                          <p:val>
                                            <p:strVal val="#ppt_x"/>
                                          </p:val>
                                        </p:tav>
                                      </p:tavLst>
                                    </p:anim>
                                    <p:anim calcmode="lin" valueType="num">
                                      <p:cBhvr>
                                        <p:cTn id="54" dur="500" fill="hold"/>
                                        <p:tgtEl>
                                          <p:spTgt spid="4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anim calcmode="lin" valueType="num">
                                      <p:cBhvr>
                                        <p:cTn id="58" dur="500" fill="hold"/>
                                        <p:tgtEl>
                                          <p:spTgt spid="48"/>
                                        </p:tgtEl>
                                        <p:attrNameLst>
                                          <p:attrName>ppt_x</p:attrName>
                                        </p:attrNameLst>
                                      </p:cBhvr>
                                      <p:tavLst>
                                        <p:tav tm="0">
                                          <p:val>
                                            <p:strVal val="#ppt_x"/>
                                          </p:val>
                                        </p:tav>
                                        <p:tav tm="100000">
                                          <p:val>
                                            <p:strVal val="#ppt_x"/>
                                          </p:val>
                                        </p:tav>
                                      </p:tavLst>
                                    </p:anim>
                                    <p:anim calcmode="lin" valueType="num">
                                      <p:cBhvr>
                                        <p:cTn id="59" dur="500" fill="hold"/>
                                        <p:tgtEl>
                                          <p:spTgt spid="48"/>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2" presetClass="entr" presetSubtype="4"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down)">
                                      <p:cBhvr>
                                        <p:cTn id="63" dur="500"/>
                                        <p:tgtEl>
                                          <p:spTgt spid="39"/>
                                        </p:tgtEl>
                                      </p:cBhvr>
                                    </p:animEffect>
                                  </p:childTnLst>
                                </p:cTn>
                              </p:par>
                            </p:childTnLst>
                          </p:cTn>
                        </p:par>
                        <p:par>
                          <p:cTn id="64" fill="hold">
                            <p:stCondLst>
                              <p:cond delay="4500"/>
                            </p:stCondLst>
                            <p:childTnLst>
                              <p:par>
                                <p:cTn id="65" presetID="2" presetClass="entr" presetSubtype="4"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par>
                          <p:cTn id="69" fill="hold">
                            <p:stCondLst>
                              <p:cond delay="5000"/>
                            </p:stCondLst>
                            <p:childTnLst>
                              <p:par>
                                <p:cTn id="70" presetID="47" presetClass="entr" presetSubtype="0"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anim calcmode="lin" valueType="num">
                                      <p:cBhvr>
                                        <p:cTn id="73" dur="500" fill="hold"/>
                                        <p:tgtEl>
                                          <p:spTgt spid="51"/>
                                        </p:tgtEl>
                                        <p:attrNameLst>
                                          <p:attrName>ppt_x</p:attrName>
                                        </p:attrNameLst>
                                      </p:cBhvr>
                                      <p:tavLst>
                                        <p:tav tm="0">
                                          <p:val>
                                            <p:strVal val="#ppt_x"/>
                                          </p:val>
                                        </p:tav>
                                        <p:tav tm="100000">
                                          <p:val>
                                            <p:strVal val="#ppt_x"/>
                                          </p:val>
                                        </p:tav>
                                      </p:tavLst>
                                    </p:anim>
                                    <p:anim calcmode="lin" valueType="num">
                                      <p:cBhvr>
                                        <p:cTn id="74" dur="500" fill="hold"/>
                                        <p:tgtEl>
                                          <p:spTgt spid="5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strVal val="#ppt_x"/>
                                          </p:val>
                                        </p:tav>
                                        <p:tav tm="100000">
                                          <p:val>
                                            <p:strVal val="#ppt_x"/>
                                          </p:val>
                                        </p:tav>
                                      </p:tavLst>
                                    </p:anim>
                                    <p:anim calcmode="lin" valueType="num">
                                      <p:cBhvr>
                                        <p:cTn id="79" dur="500" fill="hold"/>
                                        <p:tgtEl>
                                          <p:spTgt spid="50"/>
                                        </p:tgtEl>
                                        <p:attrNameLst>
                                          <p:attrName>ppt_y</p:attrName>
                                        </p:attrNameLst>
                                      </p:cBhvr>
                                      <p:tavLst>
                                        <p:tav tm="0">
                                          <p:val>
                                            <p:strVal val="#ppt_y+.1"/>
                                          </p:val>
                                        </p:tav>
                                        <p:tav tm="100000">
                                          <p:val>
                                            <p:strVal val="#ppt_y"/>
                                          </p:val>
                                        </p:tav>
                                      </p:tavLst>
                                    </p:anim>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wipe(down)">
                                      <p:cBhvr>
                                        <p:cTn id="83" dur="500"/>
                                        <p:tgtEl>
                                          <p:spTgt spid="4"/>
                                        </p:tgtEl>
                                      </p:cBhvr>
                                    </p:animEffect>
                                  </p:childTnLst>
                                </p:cTn>
                              </p:par>
                            </p:childTnLst>
                          </p:cTn>
                        </p:par>
                        <p:par>
                          <p:cTn id="84" fill="hold">
                            <p:stCondLst>
                              <p:cond delay="6000"/>
                            </p:stCondLst>
                            <p:childTnLst>
                              <p:par>
                                <p:cTn id="85" presetID="53" presetClass="entr" presetSubtype="16"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6500"/>
                            </p:stCondLst>
                            <p:childTnLst>
                              <p:par>
                                <p:cTn id="91" presetID="16" presetClass="entr" presetSubtype="21" fill="hold" nodeType="after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barn(inVertical)">
                                      <p:cBhvr>
                                        <p:cTn id="9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4" grpId="0"/>
      <p:bldP spid="45" grpId="0"/>
      <p:bldP spid="46" grpId="0"/>
      <p:bldP spid="47" grpId="0"/>
      <p:bldP spid="48" grpId="0"/>
      <p:bldP spid="49" grpId="0"/>
      <p:bldP spid="50"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3458"/>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259"/>
          <p:cNvSpPr>
            <a:spLocks noChangeArrowheads="1"/>
          </p:cNvSpPr>
          <p:nvPr/>
        </p:nvSpPr>
        <p:spPr bwMode="auto">
          <a:xfrm>
            <a:off x="1892919" y="1240061"/>
            <a:ext cx="9072913" cy="1231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8000" cap="all" dirty="0">
                <a:solidFill>
                  <a:schemeClr val="accent1"/>
                </a:solidFill>
                <a:latin typeface="方正正中黑简体" panose="02000000000000000000" pitchFamily="2" charset="-122"/>
                <a:ea typeface="方正正中黑简体" panose="02000000000000000000" pitchFamily="2" charset="-122"/>
                <a:cs typeface="Arial" panose="020B0604020202020204" pitchFamily="34" charset="0"/>
              </a:rPr>
              <a:t>感谢聆听 批评指导</a:t>
            </a:r>
          </a:p>
        </p:txBody>
      </p:sp>
      <p:sp>
        <p:nvSpPr>
          <p:cNvPr id="16" name="矩形 259"/>
          <p:cNvSpPr>
            <a:spLocks noChangeArrowheads="1"/>
          </p:cNvSpPr>
          <p:nvPr/>
        </p:nvSpPr>
        <p:spPr bwMode="auto">
          <a:xfrm>
            <a:off x="2468935" y="2752229"/>
            <a:ext cx="8098379"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800" dirty="0">
                <a:solidFill>
                  <a:schemeClr val="accent1"/>
                </a:solidFill>
                <a:latin typeface="Arial" panose="020B0604020202020204" pitchFamily="34" charset="0"/>
                <a:cs typeface="Arial" panose="020B0604020202020204" pitchFamily="34" charset="0"/>
              </a:rPr>
              <a:t>EDUCATION/TRAINING/TEACHER PRACTICE</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5"/>
                                        </p:tgtEl>
                                        <p:attrNameLst>
                                          <p:attrName>ppt_y</p:attrName>
                                        </p:attrNameLst>
                                      </p:cBhvr>
                                      <p:tavLst>
                                        <p:tav tm="0">
                                          <p:val>
                                            <p:strVal val="#ppt_y"/>
                                          </p:val>
                                        </p:tav>
                                        <p:tav tm="100000">
                                          <p:val>
                                            <p:strVal val="#ppt_y"/>
                                          </p:val>
                                        </p:tav>
                                      </p:tavLst>
                                    </p:anim>
                                    <p:anim calcmode="lin" valueType="num">
                                      <p:cBhvr>
                                        <p:cTn id="1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5"/>
                                        </p:tgtEl>
                                      </p:cBhvr>
                                    </p:animEffect>
                                  </p:childTnLst>
                                </p:cTn>
                              </p:par>
                            </p:childTnLst>
                          </p:cTn>
                        </p:par>
                        <p:par>
                          <p:cTn id="17" fill="hold">
                            <p:stCondLst>
                              <p:cond delay="1399"/>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15"/>
                                        </p:tgtEl>
                                      </p:cBhvr>
                                    </p:animEffect>
                                    <p:animScale>
                                      <p:cBhvr>
                                        <p:cTn id="20" dur="250" autoRev="1" fill="hold"/>
                                        <p:tgtEl>
                                          <p:spTgt spid="15"/>
                                        </p:tgtEl>
                                      </p:cBhvr>
                                      <p:by x="105000" y="105000"/>
                                    </p:animScale>
                                  </p:childTnLst>
                                </p:cTn>
                              </p:par>
                            </p:childTnLst>
                          </p:cTn>
                        </p:par>
                        <p:par>
                          <p:cTn id="21" fill="hold">
                            <p:stCondLst>
                              <p:cond delay="1899"/>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6"/>
                                        </p:tgtEl>
                                        <p:attrNameLst>
                                          <p:attrName>ppt_y</p:attrName>
                                        </p:attrNameLst>
                                      </p:cBhvr>
                                      <p:tavLst>
                                        <p:tav tm="0">
                                          <p:val>
                                            <p:strVal val="#ppt_y"/>
                                          </p:val>
                                        </p:tav>
                                        <p:tav tm="100000">
                                          <p:val>
                                            <p:strVal val="#ppt_y"/>
                                          </p:val>
                                        </p:tav>
                                      </p:tavLst>
                                    </p:anim>
                                    <p:anim calcmode="lin" valueType="num">
                                      <p:cBhvr>
                                        <p:cTn id="2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6"/>
                                        </p:tgtEl>
                                      </p:cBhvr>
                                    </p:animEffect>
                                  </p:childTnLst>
                                </p:cTn>
                              </p:par>
                            </p:childTnLst>
                          </p:cTn>
                        </p:par>
                        <p:par>
                          <p:cTn id="29" fill="hold">
                            <p:stCondLst>
                              <p:cond delay="4099"/>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6"/>
                                        </p:tgtEl>
                                      </p:cBhvr>
                                    </p:animEffect>
                                    <p:animScale>
                                      <p:cBhvr>
                                        <p:cTn id="32"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5" grpId="1"/>
      <p:bldP spid="16" grpId="0"/>
      <p:bldP spid="1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1588" y="3616325"/>
            <a:ext cx="12855576" cy="3615185"/>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2">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4917581" y="5841531"/>
            <a:ext cx="7939583" cy="1390226"/>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1"/>
          <p:cNvSpPr txBox="1"/>
          <p:nvPr/>
        </p:nvSpPr>
        <p:spPr>
          <a:xfrm>
            <a:off x="6212611" y="2680453"/>
            <a:ext cx="3293678" cy="1301894"/>
          </a:xfrm>
          <a:prstGeom prst="rect">
            <a:avLst/>
          </a:prstGeom>
          <a:noFill/>
        </p:spPr>
        <p:txBody>
          <a:bodyPr wrap="none" rtlCol="0">
            <a:spAutoFit/>
          </a:bodyPr>
          <a:lstStyle/>
          <a:p>
            <a:pPr marL="0" lvl="1"/>
            <a:r>
              <a:rPr lang="zh-CN" altLang="en-US" sz="1970" b="1" dirty="0">
                <a:solidFill>
                  <a:schemeClr val="accent2"/>
                </a:solidFill>
                <a:latin typeface="微软雅黑" panose="020B0503020204020204" pitchFamily="34" charset="-122"/>
                <a:ea typeface="微软雅黑" panose="020B0503020204020204" pitchFamily="34" charset="-122"/>
              </a:rPr>
              <a:t> </a:t>
            </a:r>
            <a:r>
              <a:rPr lang="zh-CN" altLang="en-US" sz="2800" b="1" dirty="0">
                <a:solidFill>
                  <a:schemeClr val="accent2"/>
                </a:solidFill>
                <a:latin typeface="微软雅黑" panose="020B0503020204020204" pitchFamily="34" charset="-122"/>
                <a:ea typeface="微软雅黑" panose="020B0503020204020204" pitchFamily="34" charset="-122"/>
              </a:rPr>
              <a:t>第一部分</a:t>
            </a:r>
            <a:endParaRPr lang="en-US" altLang="zh-CN" sz="2800" b="1" dirty="0">
              <a:solidFill>
                <a:schemeClr val="accent2"/>
              </a:solidFill>
              <a:latin typeface="微软雅黑" panose="020B0503020204020204" pitchFamily="34" charset="-122"/>
              <a:ea typeface="微软雅黑" panose="020B0503020204020204" pitchFamily="34" charset="-122"/>
            </a:endParaRPr>
          </a:p>
          <a:p>
            <a:pPr marL="0" lvl="1" algn="ctr"/>
            <a:r>
              <a:rPr lang="zh-CN" altLang="en-US" sz="5060" dirty="0">
                <a:solidFill>
                  <a:srgbClr val="F0D04E"/>
                </a:solidFill>
                <a:latin typeface="微软雅黑" panose="020B0503020204020204" pitchFamily="34" charset="-122"/>
                <a:ea typeface="微软雅黑" panose="020B0503020204020204" pitchFamily="34" charset="-122"/>
              </a:rPr>
              <a:t>   </a:t>
            </a:r>
            <a:r>
              <a:rPr lang="zh-CN" altLang="en-US" sz="3200" dirty="0">
                <a:solidFill>
                  <a:srgbClr val="535353"/>
                </a:solidFill>
                <a:latin typeface="微软雅黑" panose="020B0503020204020204" pitchFamily="34" charset="-122"/>
                <a:ea typeface="微软雅黑" panose="020B0503020204020204" pitchFamily="34" charset="-122"/>
              </a:rPr>
              <a:t>标题文字内容</a:t>
            </a:r>
            <a:endParaRPr lang="en-US" altLang="zh-CN" sz="5060" dirty="0">
              <a:solidFill>
                <a:srgbClr val="535353"/>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flipV="1">
            <a:off x="6023153" y="2542488"/>
            <a:ext cx="0" cy="199735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5" name="TextBox 13"/>
          <p:cNvSpPr txBox="1"/>
          <p:nvPr/>
        </p:nvSpPr>
        <p:spPr>
          <a:xfrm>
            <a:off x="4260019" y="4193680"/>
            <a:ext cx="1269244" cy="346163"/>
          </a:xfrm>
          <a:prstGeom prst="rect">
            <a:avLst/>
          </a:prstGeom>
          <a:noFill/>
        </p:spPr>
        <p:txBody>
          <a:bodyPr wrap="square" lIns="0" tIns="0" rIns="0" bIns="0" rtlCol="0">
            <a:spAutoFit/>
          </a:bodyPr>
          <a:lstStyle/>
          <a:p>
            <a:r>
              <a:rPr lang="en-US" altLang="zh-CN" sz="2250" dirty="0">
                <a:solidFill>
                  <a:schemeClr val="tx1">
                    <a:lumMod val="65000"/>
                    <a:lumOff val="35000"/>
                  </a:schemeClr>
                </a:solidFill>
                <a:latin typeface="Arial" panose="020B0604020202020204" pitchFamily="34" charset="0"/>
                <a:ea typeface="+mj-ea"/>
                <a:cs typeface="Arial" panose="020B0604020202020204" pitchFamily="34" charset="0"/>
              </a:rPr>
              <a:t>PART 01</a:t>
            </a:r>
            <a:endParaRPr lang="zh-CN" altLang="en-US" sz="2250" dirty="0">
              <a:solidFill>
                <a:schemeClr val="tx1">
                  <a:lumMod val="65000"/>
                  <a:lumOff val="35000"/>
                </a:schemeClr>
              </a:solidFill>
              <a:latin typeface="Arial" panose="020B0604020202020204" pitchFamily="34" charset="0"/>
              <a:ea typeface="+mj-ea"/>
              <a:cs typeface="Arial" panose="020B0604020202020204" pitchFamily="34" charset="0"/>
            </a:endParaRPr>
          </a:p>
        </p:txBody>
      </p:sp>
      <p:grpSp>
        <p:nvGrpSpPr>
          <p:cNvPr id="26" name="组合 25"/>
          <p:cNvGrpSpPr/>
          <p:nvPr/>
        </p:nvGrpSpPr>
        <p:grpSpPr>
          <a:xfrm>
            <a:off x="4052619" y="2505703"/>
            <a:ext cx="1476644" cy="147664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29" name="TextBox 24"/>
          <p:cNvSpPr txBox="1"/>
          <p:nvPr/>
        </p:nvSpPr>
        <p:spPr>
          <a:xfrm>
            <a:off x="6462749" y="4065700"/>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01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5"/>
          <p:cNvSpPr txBox="1"/>
          <p:nvPr/>
        </p:nvSpPr>
        <p:spPr>
          <a:xfrm>
            <a:off x="7942622" y="4065700"/>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02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13"/>
          <p:cNvSpPr txBox="1"/>
          <p:nvPr/>
        </p:nvSpPr>
        <p:spPr>
          <a:xfrm>
            <a:off x="4234380" y="2737595"/>
            <a:ext cx="1269244" cy="1081695"/>
          </a:xfrm>
          <a:prstGeom prst="rect">
            <a:avLst/>
          </a:prstGeom>
          <a:noFill/>
        </p:spPr>
        <p:txBody>
          <a:bodyPr wrap="square" lIns="0" tIns="0" rIns="0" bIns="0" rtlCol="0">
            <a:spAutoFit/>
          </a:bodyPr>
          <a:lstStyle/>
          <a:p>
            <a:r>
              <a:rPr lang="en-US" altLang="zh-CN" sz="7030" b="1" dirty="0">
                <a:solidFill>
                  <a:schemeClr val="accent1"/>
                </a:solidFill>
                <a:latin typeface="Arial" panose="020B0604020202020204" pitchFamily="34" charset="0"/>
                <a:ea typeface="+mj-ea"/>
                <a:cs typeface="Arial" panose="020B0604020202020204" pitchFamily="34" charset="0"/>
              </a:rPr>
              <a:t>01</a:t>
            </a:r>
            <a:endParaRPr lang="zh-CN" altLang="en-US" sz="7030" b="1" dirty="0">
              <a:solidFill>
                <a:schemeClr val="accent1"/>
              </a:solidFill>
              <a:latin typeface="Arial" panose="020B0604020202020204" pitchFamily="34" charset="0"/>
              <a:ea typeface="+mj-ea"/>
              <a:cs typeface="Arial" panose="020B0604020202020204" pitchFamily="34" charset="0"/>
            </a:endParaRPr>
          </a:p>
        </p:txBody>
      </p:sp>
      <p:sp>
        <p:nvSpPr>
          <p:cNvPr id="32" name="TextBox 24"/>
          <p:cNvSpPr txBox="1"/>
          <p:nvPr/>
        </p:nvSpPr>
        <p:spPr>
          <a:xfrm>
            <a:off x="6462749" y="4355339"/>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03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25"/>
          <p:cNvSpPr txBox="1"/>
          <p:nvPr/>
        </p:nvSpPr>
        <p:spPr>
          <a:xfrm>
            <a:off x="7942622" y="4355339"/>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04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anim calcmode="lin" valueType="num">
                                      <p:cBhvr>
                                        <p:cTn id="27" dur="500" fill="hold"/>
                                        <p:tgtEl>
                                          <p:spTgt spid="31"/>
                                        </p:tgtEl>
                                        <p:attrNameLst>
                                          <p:attrName>ppt_x</p:attrName>
                                        </p:attrNameLst>
                                      </p:cBhvr>
                                      <p:tavLst>
                                        <p:tav tm="0">
                                          <p:val>
                                            <p:strVal val="#ppt_x"/>
                                          </p:val>
                                        </p:tav>
                                        <p:tav tm="100000">
                                          <p:val>
                                            <p:strVal val="#ppt_x"/>
                                          </p:val>
                                        </p:tav>
                                      </p:tavLst>
                                    </p:anim>
                                    <p:anim calcmode="lin" valueType="num">
                                      <p:cBhvr>
                                        <p:cTn id="28" dur="500" fill="hold"/>
                                        <p:tgtEl>
                                          <p:spTgt spid="3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 presetClass="entr" presetSubtype="4"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ppt_x"/>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0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ppt_x"/>
                                          </p:val>
                                        </p:tav>
                                        <p:tav tm="100000">
                                          <p:val>
                                            <p:strVal val="#ppt_x"/>
                                          </p:val>
                                        </p:tav>
                                      </p:tavLst>
                                    </p:anim>
                                    <p:anim calcmode="lin" valueType="num">
                                      <p:cBhvr additive="base">
                                        <p:cTn id="5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5" grpId="0"/>
      <p:bldP spid="29" grpId="0"/>
      <p:bldP spid="30" grpId="0"/>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5" y="880021"/>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605185" y="1672109"/>
            <a:ext cx="3816424" cy="381642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605839" y="4948070"/>
            <a:ext cx="1631540" cy="1631540"/>
          </a:xfrm>
          <a:prstGeom prst="rect">
            <a:avLst/>
          </a:prstGeom>
          <a:blipFill dpi="0" rotWithShape="1">
            <a:blip r:embed="rId4" cstate="print">
              <a:extLst>
                <a:ext uri="{28A0092B-C50C-407E-A947-70E740481C1C}">
                  <a14:useLocalDpi xmlns:a14="http://schemas.microsoft.com/office/drawing/2010/main" val="0"/>
                </a:ext>
              </a:extLst>
            </a:blip>
            <a:srcRect/>
            <a:stretch>
              <a:fillRect l="-25285" r="-252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32"/>
          <p:cNvSpPr txBox="1"/>
          <p:nvPr/>
        </p:nvSpPr>
        <p:spPr>
          <a:xfrm>
            <a:off x="524719" y="1641329"/>
            <a:ext cx="6912768" cy="1938992"/>
          </a:xfrm>
          <a:prstGeom prst="rect">
            <a:avLst/>
          </a:prstGeom>
          <a:noFill/>
        </p:spPr>
        <p:txBody>
          <a:bodyPr wrap="square" rtlCol="0">
            <a:spAutoFit/>
          </a:bodyPr>
          <a:lstStyle/>
          <a:p>
            <a:pPr algn="just"/>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ADD</a:t>
            </a:r>
          </a:p>
          <a:p>
            <a:pPr algn="just"/>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RELATED TITLE WORDS</a:t>
            </a:r>
            <a:endParaRPr lang="en-US" sz="6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6" name="TextBox 32"/>
          <p:cNvSpPr txBox="1"/>
          <p:nvPr/>
        </p:nvSpPr>
        <p:spPr>
          <a:xfrm>
            <a:off x="524719" y="3687764"/>
            <a:ext cx="6624736" cy="2092881"/>
          </a:xfrm>
          <a:prstGeom prst="rect">
            <a:avLst/>
          </a:prstGeom>
          <a:noFill/>
        </p:spPr>
        <p:txBody>
          <a:bodyPr wrap="square" rtlCol="0">
            <a:spAutoFit/>
          </a:bodyPr>
          <a:lstStyle/>
          <a:p>
            <a:pPr algn="just">
              <a:lnSpc>
                <a:spcPct val="130000"/>
              </a:lnSpc>
            </a:pPr>
            <a:r>
              <a:rPr lang="zh-CN" altLang="en-US" sz="20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altLang="zh-CN" sz="2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r>
              <a:rPr lang="zh-CN" alt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9" name="文本框 8"/>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by="(-#ppt_w*2)" calcmode="lin" valueType="num">
                                      <p:cBhvr rctx="PPT">
                                        <p:cTn id="29" dur="250" autoRev="1" fill="hold">
                                          <p:stCondLst>
                                            <p:cond delay="0"/>
                                          </p:stCondLst>
                                        </p:cTn>
                                        <p:tgtEl>
                                          <p:spTgt spid="6"/>
                                        </p:tgtEl>
                                        <p:attrNameLst>
                                          <p:attrName>ppt_w</p:attrName>
                                        </p:attrNameLst>
                                      </p:cBhvr>
                                    </p:anim>
                                    <p:anim by="(#ppt_w*0.50)" calcmode="lin" valueType="num">
                                      <p:cBhvr>
                                        <p:cTn id="30" dur="250" decel="50000" autoRev="1" fill="hold">
                                          <p:stCondLst>
                                            <p:cond delay="0"/>
                                          </p:stCondLst>
                                        </p:cTn>
                                        <p:tgtEl>
                                          <p:spTgt spid="6"/>
                                        </p:tgtEl>
                                        <p:attrNameLst>
                                          <p:attrName>ppt_x</p:attrName>
                                        </p:attrNameLst>
                                      </p:cBhvr>
                                    </p:anim>
                                    <p:anim from="(-#ppt_h/2)" to="(#ppt_y)" calcmode="lin" valueType="num">
                                      <p:cBhvr>
                                        <p:cTn id="31" dur="500" fill="hold">
                                          <p:stCondLst>
                                            <p:cond delay="0"/>
                                          </p:stCondLst>
                                        </p:cTn>
                                        <p:tgtEl>
                                          <p:spTgt spid="6"/>
                                        </p:tgtEl>
                                        <p:attrNameLst>
                                          <p:attrName>ppt_y</p:attrName>
                                        </p:attrNameLst>
                                      </p:cBhvr>
                                    </p:anim>
                                    <p:animRot by="21600000">
                                      <p:cBhvr>
                                        <p:cTn id="32"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794" y="1888133"/>
            <a:ext cx="3148318" cy="2160240"/>
          </a:xfrm>
          <a:prstGeom prst="rect">
            <a:avLst/>
          </a:prstGeom>
          <a:blipFill dpi="0" rotWithShape="1">
            <a:blip r:embed="rId3" cstate="print">
              <a:extLst>
                <a:ext uri="{28A0092B-C50C-407E-A947-70E740481C1C}">
                  <a14:useLocalDpi xmlns:a14="http://schemas.microsoft.com/office/drawing/2010/main" val="0"/>
                </a:ext>
              </a:extLst>
            </a:blip>
            <a:srcRect/>
            <a:stretch>
              <a:fillRect l="-1462" r="-146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237076" y="188813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473358" y="1888133"/>
            <a:ext cx="3148318" cy="2160240"/>
          </a:xfrm>
          <a:prstGeom prst="rect">
            <a:avLst/>
          </a:prstGeom>
          <a:blipFill dpi="0" rotWithShape="1">
            <a:blip r:embed="rId4" cstate="print">
              <a:extLst>
                <a:ext uri="{28A0092B-C50C-407E-A947-70E740481C1C}">
                  <a14:useLocalDpi xmlns:a14="http://schemas.microsoft.com/office/drawing/2010/main" val="0"/>
                </a:ext>
              </a:extLst>
            </a:blip>
            <a:srcRect/>
            <a:stretch>
              <a:fillRect t="-1838" b="-183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709639" y="188813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94" y="412841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3237076" y="4128413"/>
            <a:ext cx="3148318" cy="2160240"/>
          </a:xfrm>
          <a:prstGeom prst="rect">
            <a:avLst/>
          </a:prstGeom>
          <a:blipFill dpi="0" rotWithShape="1">
            <a:blip r:embed="rId3" cstate="print">
              <a:extLst>
                <a:ext uri="{28A0092B-C50C-407E-A947-70E740481C1C}">
                  <a14:useLocalDpi xmlns:a14="http://schemas.microsoft.com/office/drawing/2010/main" val="0"/>
                </a:ext>
              </a:extLst>
            </a:blip>
            <a:srcRect/>
            <a:stretch>
              <a:fillRect l="-1462" r="-146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6473358" y="412841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9709639" y="4128413"/>
            <a:ext cx="3148318" cy="2160240"/>
          </a:xfrm>
          <a:prstGeom prst="rect">
            <a:avLst/>
          </a:prstGeom>
          <a:blipFill dpi="0" rotWithShape="1">
            <a:blip r:embed="rId5" cstate="print">
              <a:extLst>
                <a:ext uri="{28A0092B-C50C-407E-A947-70E740481C1C}">
                  <a14:useLocalDpi xmlns:a14="http://schemas.microsoft.com/office/drawing/2010/main" val="0"/>
                </a:ext>
              </a:extLst>
            </a:blip>
            <a:srcRect/>
            <a:stretch>
              <a:fillRect t="-19972" b="-199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568994" y="915559"/>
            <a:ext cx="9532789" cy="940257"/>
          </a:xfrm>
          <a:prstGeom prst="rect">
            <a:avLst/>
          </a:prstGeom>
          <a:noFill/>
        </p:spPr>
        <p:txBody>
          <a:bodyPr wrap="square" rtlCol="0">
            <a:spAutoFit/>
          </a:bodyPr>
          <a:lstStyle/>
          <a:p>
            <a:pPr algn="just">
              <a:lnSpc>
                <a:spcPct val="130000"/>
              </a:lnSpc>
            </a:pPr>
            <a:r>
              <a:rPr lang="en-US" altLang="zh-CN" sz="4800" dirty="0">
                <a:solidFill>
                  <a:schemeClr val="accent1"/>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4800" dirty="0">
              <a:solidFill>
                <a:schemeClr val="accent1"/>
              </a:solidFill>
              <a:latin typeface="Impact" panose="020B0806030902050204" pitchFamily="34" charset="0"/>
              <a:ea typeface="微软雅黑" panose="020B0503020204020204" pitchFamily="34" charset="-122"/>
              <a:sym typeface="Arial" panose="020B0604020202020204" pitchFamily="34" charset="0"/>
            </a:endParaRPr>
          </a:p>
        </p:txBody>
      </p:sp>
      <p:sp>
        <p:nvSpPr>
          <p:cNvPr id="15" name="TextBox 32"/>
          <p:cNvSpPr txBox="1"/>
          <p:nvPr/>
        </p:nvSpPr>
        <p:spPr>
          <a:xfrm>
            <a:off x="3693316" y="254199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0" name="TextBox 32"/>
          <p:cNvSpPr txBox="1"/>
          <p:nvPr/>
        </p:nvSpPr>
        <p:spPr>
          <a:xfrm>
            <a:off x="10185556" y="254199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1" name="TextBox 32"/>
          <p:cNvSpPr txBox="1"/>
          <p:nvPr/>
        </p:nvSpPr>
        <p:spPr>
          <a:xfrm>
            <a:off x="431956" y="473655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2" name="TextBox 32"/>
          <p:cNvSpPr txBox="1"/>
          <p:nvPr/>
        </p:nvSpPr>
        <p:spPr>
          <a:xfrm>
            <a:off x="6924196" y="473655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5" name="文本框 24"/>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by="(-#ppt_w*2)" calcmode="lin" valueType="num">
                                      <p:cBhvr rctx="PPT">
                                        <p:cTn id="7" dur="250" autoRev="1" fill="hold">
                                          <p:stCondLst>
                                            <p:cond delay="0"/>
                                          </p:stCondLst>
                                        </p:cTn>
                                        <p:tgtEl>
                                          <p:spTgt spid="33"/>
                                        </p:tgtEl>
                                        <p:attrNameLst>
                                          <p:attrName>ppt_w</p:attrName>
                                        </p:attrNameLst>
                                      </p:cBhvr>
                                    </p:anim>
                                    <p:anim by="(#ppt_w*0.50)" calcmode="lin" valueType="num">
                                      <p:cBhvr>
                                        <p:cTn id="8" dur="250" decel="50000" autoRev="1" fill="hold">
                                          <p:stCondLst>
                                            <p:cond delay="0"/>
                                          </p:stCondLst>
                                        </p:cTn>
                                        <p:tgtEl>
                                          <p:spTgt spid="33"/>
                                        </p:tgtEl>
                                        <p:attrNameLst>
                                          <p:attrName>ppt_x</p:attrName>
                                        </p:attrNameLst>
                                      </p:cBhvr>
                                    </p:anim>
                                    <p:anim from="(-#ppt_h/2)" to="(#ppt_y)" calcmode="lin" valueType="num">
                                      <p:cBhvr>
                                        <p:cTn id="9" dur="500" fill="hold">
                                          <p:stCondLst>
                                            <p:cond delay="0"/>
                                          </p:stCondLst>
                                        </p:cTn>
                                        <p:tgtEl>
                                          <p:spTgt spid="33"/>
                                        </p:tgtEl>
                                        <p:attrNameLst>
                                          <p:attrName>ppt_y</p:attrName>
                                        </p:attrNameLst>
                                      </p:cBhvr>
                                    </p:anim>
                                    <p:animRot by="21600000">
                                      <p:cBhvr>
                                        <p:cTn id="10" dur="500" fill="hold">
                                          <p:stCondLst>
                                            <p:cond delay="0"/>
                                          </p:stCondLst>
                                        </p:cTn>
                                        <p:tgtEl>
                                          <p:spTgt spid="3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Righ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trips(downRight)">
                                      <p:cBhvr>
                                        <p:cTn id="20" dur="500"/>
                                        <p:tgtEl>
                                          <p:spTgt spid="17"/>
                                        </p:tgtEl>
                                      </p:cBhvr>
                                    </p:animEffect>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250" fill="hold"/>
                                        <p:tgtEl>
                                          <p:spTgt spid="15"/>
                                        </p:tgtEl>
                                        <p:attrNameLst>
                                          <p:attrName>ppt_x</p:attrName>
                                        </p:attrNameLst>
                                      </p:cBhvr>
                                      <p:tavLst>
                                        <p:tav tm="0">
                                          <p:val>
                                            <p:strVal val="0-#ppt_w/2"/>
                                          </p:val>
                                        </p:tav>
                                        <p:tav tm="100000">
                                          <p:val>
                                            <p:strVal val="#ppt_x"/>
                                          </p:val>
                                        </p:tav>
                                      </p:tavLst>
                                    </p:anim>
                                    <p:anim calcmode="lin" valueType="num">
                                      <p:cBhvr additive="base">
                                        <p:cTn id="25" dur="2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strips(downRigh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trips(downRight)">
                                      <p:cBhvr>
                                        <p:cTn id="35" dur="500"/>
                                        <p:tgtEl>
                                          <p:spTgt spid="19"/>
                                        </p:tgtEl>
                                      </p:cBhvr>
                                    </p:animEffect>
                                  </p:childTnLst>
                                </p:cTn>
                              </p:par>
                            </p:childTnLst>
                          </p:cTn>
                        </p:par>
                        <p:par>
                          <p:cTn id="36" fill="hold">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250" fill="hold"/>
                                        <p:tgtEl>
                                          <p:spTgt spid="20"/>
                                        </p:tgtEl>
                                        <p:attrNameLst>
                                          <p:attrName>ppt_x</p:attrName>
                                        </p:attrNameLst>
                                      </p:cBhvr>
                                      <p:tavLst>
                                        <p:tav tm="0">
                                          <p:val>
                                            <p:strVal val="0-#ppt_w/2"/>
                                          </p:val>
                                        </p:tav>
                                        <p:tav tm="100000">
                                          <p:val>
                                            <p:strVal val="#ppt_x"/>
                                          </p:val>
                                        </p:tav>
                                      </p:tavLst>
                                    </p:anim>
                                    <p:anim calcmode="lin" valueType="num">
                                      <p:cBhvr additive="base">
                                        <p:cTn id="40" dur="2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strips(downRight)">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strips(downRight)">
                                      <p:cBhvr>
                                        <p:cTn id="50" dur="500"/>
                                        <p:tgtEl>
                                          <p:spTgt spid="28"/>
                                        </p:tgtEl>
                                      </p:cBhvr>
                                    </p:animEffect>
                                  </p:childTnLst>
                                </p:cTn>
                              </p:par>
                            </p:childTnLst>
                          </p:cTn>
                        </p:par>
                        <p:par>
                          <p:cTn id="51" fill="hold">
                            <p:stCondLst>
                              <p:cond delay="500"/>
                            </p:stCondLst>
                            <p:childTnLst>
                              <p:par>
                                <p:cTn id="52" presetID="2" presetClass="entr" presetSubtype="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250" fill="hold"/>
                                        <p:tgtEl>
                                          <p:spTgt spid="21"/>
                                        </p:tgtEl>
                                        <p:attrNameLst>
                                          <p:attrName>ppt_x</p:attrName>
                                        </p:attrNameLst>
                                      </p:cBhvr>
                                      <p:tavLst>
                                        <p:tav tm="0">
                                          <p:val>
                                            <p:strVal val="0-#ppt_w/2"/>
                                          </p:val>
                                        </p:tav>
                                        <p:tav tm="100000">
                                          <p:val>
                                            <p:strVal val="#ppt_x"/>
                                          </p:val>
                                        </p:tav>
                                      </p:tavLst>
                                    </p:anim>
                                    <p:anim calcmode="lin" valueType="num">
                                      <p:cBhvr additive="base">
                                        <p:cTn id="55" dur="25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strips(downRight)">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6"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strips(downRight)">
                                      <p:cBhvr>
                                        <p:cTn id="65" dur="500"/>
                                        <p:tgtEl>
                                          <p:spTgt spid="30"/>
                                        </p:tgtEl>
                                      </p:cBhvr>
                                    </p:animEffect>
                                  </p:childTnLst>
                                </p:cTn>
                              </p:par>
                            </p:childTnLst>
                          </p:cTn>
                        </p:par>
                        <p:par>
                          <p:cTn id="66" fill="hold">
                            <p:stCondLst>
                              <p:cond delay="500"/>
                            </p:stCondLst>
                            <p:childTnLst>
                              <p:par>
                                <p:cTn id="67" presetID="2" presetClass="entr" presetSubtype="8"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250" fill="hold"/>
                                        <p:tgtEl>
                                          <p:spTgt spid="22"/>
                                        </p:tgtEl>
                                        <p:attrNameLst>
                                          <p:attrName>ppt_x</p:attrName>
                                        </p:attrNameLst>
                                      </p:cBhvr>
                                      <p:tavLst>
                                        <p:tav tm="0">
                                          <p:val>
                                            <p:strVal val="0-#ppt_w/2"/>
                                          </p:val>
                                        </p:tav>
                                        <p:tav tm="100000">
                                          <p:val>
                                            <p:strVal val="#ppt_x"/>
                                          </p:val>
                                        </p:tav>
                                      </p:tavLst>
                                    </p:anim>
                                    <p:anim calcmode="lin" valueType="num">
                                      <p:cBhvr additive="base">
                                        <p:cTn id="70" dur="2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8" grpId="0" animBg="1"/>
      <p:bldP spid="29" grpId="0" animBg="1"/>
      <p:bldP spid="30" grpId="0" animBg="1"/>
      <p:bldP spid="31" grpId="0" animBg="1"/>
      <p:bldP spid="33" grpId="0"/>
      <p:bldP spid="15"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肘形连接符 43"/>
          <p:cNvSpPr>
            <a:spLocks noChangeShapeType="1"/>
          </p:cNvSpPr>
          <p:nvPr/>
        </p:nvSpPr>
        <p:spPr bwMode="auto">
          <a:xfrm rot="10800000" flipH="1">
            <a:off x="8165779" y="2072139"/>
            <a:ext cx="97574" cy="1919283"/>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肘形连接符 17"/>
          <p:cNvSpPr>
            <a:spLocks noChangeShapeType="1"/>
          </p:cNvSpPr>
          <p:nvPr/>
        </p:nvSpPr>
        <p:spPr bwMode="auto">
          <a:xfrm rot="16200000" flipH="1">
            <a:off x="8040440" y="4212666"/>
            <a:ext cx="339879" cy="356600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肘形连接符 46"/>
          <p:cNvSpPr>
            <a:spLocks noChangeShapeType="1"/>
          </p:cNvSpPr>
          <p:nvPr/>
        </p:nvSpPr>
        <p:spPr bwMode="auto">
          <a:xfrm rot="10800000" flipV="1">
            <a:off x="4403563" y="4157349"/>
            <a:ext cx="189833" cy="80693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肘形连接符 51"/>
          <p:cNvSpPr>
            <a:spLocks noChangeShapeType="1"/>
          </p:cNvSpPr>
          <p:nvPr/>
        </p:nvSpPr>
        <p:spPr bwMode="auto">
          <a:xfrm rot="16200000" flipV="1">
            <a:off x="5415645" y="1493698"/>
            <a:ext cx="128132" cy="1904086"/>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4689910" y="2653888"/>
            <a:ext cx="3494611" cy="3239562"/>
            <a:chOff x="3898426" y="1805124"/>
            <a:chExt cx="4494140" cy="4166144"/>
          </a:xfrm>
        </p:grpSpPr>
        <p:sp>
          <p:nvSpPr>
            <p:cNvPr id="37" name="椭圆 12"/>
            <p:cNvSpPr>
              <a:spLocks noChangeArrowheads="1"/>
            </p:cNvSpPr>
            <p:nvPr/>
          </p:nvSpPr>
          <p:spPr bwMode="auto">
            <a:xfrm flipH="1">
              <a:off x="5881907" y="1805124"/>
              <a:ext cx="515252" cy="515252"/>
            </a:xfrm>
            <a:prstGeom prst="ellipse">
              <a:avLst/>
            </a:prstGeom>
            <a:solidFill>
              <a:schemeClr val="bg1"/>
            </a:solidFill>
            <a:ln w="76200" cap="flat" cmpd="sng">
              <a:solidFill>
                <a:schemeClr val="accent1"/>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椭圆 10"/>
            <p:cNvSpPr>
              <a:spLocks noChangeArrowheads="1"/>
            </p:cNvSpPr>
            <p:nvPr/>
          </p:nvSpPr>
          <p:spPr bwMode="auto">
            <a:xfrm flipH="1">
              <a:off x="7771164" y="3503547"/>
              <a:ext cx="516444" cy="516444"/>
            </a:xfrm>
            <a:prstGeom prst="ellipse">
              <a:avLst/>
            </a:prstGeom>
            <a:solidFill>
              <a:schemeClr val="bg1"/>
            </a:solidFill>
            <a:ln w="76200" cap="flat" cmpd="sng">
              <a:solidFill>
                <a:schemeClr val="accent4"/>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椭圆 11"/>
            <p:cNvSpPr>
              <a:spLocks noChangeArrowheads="1"/>
            </p:cNvSpPr>
            <p:nvPr/>
          </p:nvSpPr>
          <p:spPr bwMode="auto">
            <a:xfrm flipH="1">
              <a:off x="5881907" y="5241328"/>
              <a:ext cx="515252" cy="516445"/>
            </a:xfrm>
            <a:prstGeom prst="ellipse">
              <a:avLst/>
            </a:prstGeom>
            <a:solidFill>
              <a:schemeClr val="bg1"/>
            </a:solidFill>
            <a:ln w="76200" cap="flat" cmpd="sng">
              <a:solidFill>
                <a:schemeClr val="accent4"/>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椭圆 44"/>
            <p:cNvSpPr>
              <a:spLocks noChangeArrowheads="1"/>
            </p:cNvSpPr>
            <p:nvPr/>
          </p:nvSpPr>
          <p:spPr bwMode="auto">
            <a:xfrm flipH="1">
              <a:off x="4010541" y="3503547"/>
              <a:ext cx="515252" cy="515252"/>
            </a:xfrm>
            <a:prstGeom prst="ellipse">
              <a:avLst/>
            </a:prstGeom>
            <a:solidFill>
              <a:schemeClr val="bg1"/>
            </a:solidFill>
            <a:ln w="76200" cap="flat" cmpd="sng">
              <a:solidFill>
                <a:schemeClr val="accent1"/>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左弧形箭头 1"/>
            <p:cNvSpPr>
              <a:spLocks noChangeArrowheads="1"/>
            </p:cNvSpPr>
            <p:nvPr/>
          </p:nvSpPr>
          <p:spPr bwMode="auto">
            <a:xfrm>
              <a:off x="3898426" y="1805124"/>
              <a:ext cx="1892835" cy="4166144"/>
            </a:xfrm>
            <a:prstGeom prst="curvedRightArrow">
              <a:avLst>
                <a:gd name="adj1" fmla="val 24996"/>
                <a:gd name="adj2" fmla="val 50022"/>
                <a:gd name="adj3" fmla="val 25000"/>
              </a:avLst>
            </a:prstGeom>
            <a:solidFill>
              <a:schemeClr val="accent1"/>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just">
                <a:lnSpc>
                  <a:spcPct val="120000"/>
                </a:lnSpc>
              </a:pPr>
              <a:endParaRPr lang="en-US"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左弧形箭头 39"/>
            <p:cNvSpPr>
              <a:spLocks noChangeArrowheads="1"/>
            </p:cNvSpPr>
            <p:nvPr/>
          </p:nvSpPr>
          <p:spPr bwMode="auto">
            <a:xfrm flipH="1">
              <a:off x="6498539" y="1805124"/>
              <a:ext cx="1894027" cy="4166144"/>
            </a:xfrm>
            <a:prstGeom prst="curvedRightArrow">
              <a:avLst>
                <a:gd name="adj1" fmla="val 24980"/>
                <a:gd name="adj2" fmla="val 49990"/>
                <a:gd name="adj3" fmla="val 25000"/>
              </a:avLst>
            </a:prstGeom>
            <a:solidFill>
              <a:schemeClr val="accent4"/>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just">
                <a:lnSpc>
                  <a:spcPct val="120000"/>
                </a:lnSpc>
              </a:pPr>
              <a:endParaRPr lang="en-US"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5169266" y="3278560"/>
              <a:ext cx="1853468" cy="451164"/>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4872491" y="3651941"/>
              <a:ext cx="2447020" cy="688619"/>
            </a:xfrm>
            <a:prstGeom prst="rect">
              <a:avLst/>
            </a:prstGeom>
          </p:spPr>
          <p:txBody>
            <a:bodyPr wrap="square">
              <a:spAutoFit/>
            </a:bodyPr>
            <a:lstStyle/>
            <a:p>
              <a:pPr algn="just">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0" name="Group 69"/>
            <p:cNvGrpSpPr/>
            <p:nvPr/>
          </p:nvGrpSpPr>
          <p:grpSpPr>
            <a:xfrm>
              <a:off x="5981606" y="5340706"/>
              <a:ext cx="317153" cy="317695"/>
              <a:chOff x="9145588" y="4435471"/>
              <a:chExt cx="464344" cy="465137"/>
            </a:xfrm>
          </p:grpSpPr>
          <p:sp>
            <p:nvSpPr>
              <p:cNvPr id="71" name="AutoShape 7"/>
              <p:cNvSpPr/>
              <p:nvPr/>
            </p:nvSpPr>
            <p:spPr bwMode="auto">
              <a:xfrm>
                <a:off x="9145588" y="4435471"/>
                <a:ext cx="464344" cy="465137"/>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7864358" y="3622124"/>
              <a:ext cx="317153" cy="317695"/>
              <a:chOff x="7287419" y="3505994"/>
              <a:chExt cx="464344" cy="465138"/>
            </a:xfrm>
          </p:grpSpPr>
          <p:sp>
            <p:nvSpPr>
              <p:cNvPr id="81"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4146264" y="3609536"/>
              <a:ext cx="238000" cy="317695"/>
              <a:chOff x="2639220" y="3510754"/>
              <a:chExt cx="348456" cy="465137"/>
            </a:xfrm>
          </p:grpSpPr>
          <p:sp>
            <p:nvSpPr>
              <p:cNvPr id="88" name="AutoShape 115"/>
              <p:cNvSpPr/>
              <p:nvPr/>
            </p:nvSpPr>
            <p:spPr bwMode="auto">
              <a:xfrm>
                <a:off x="2639220" y="3510754"/>
                <a:ext cx="348456" cy="465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accent1"/>
              </a:solidFill>
              <a:ln>
                <a:noFill/>
              </a:ln>
              <a:effectLst/>
            </p:spPr>
            <p:txBody>
              <a:bodyPr lIns="17445" tIns="17445" rIns="17445" bIns="17445" anchor="ctr"/>
              <a:lstStyle/>
              <a:p>
                <a:pPr algn="just" defTabSz="208915"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accent1"/>
              </a:solidFill>
              <a:ln>
                <a:noFill/>
              </a:ln>
              <a:effectLst/>
            </p:spPr>
            <p:txBody>
              <a:bodyPr lIns="17445" tIns="17445" rIns="17445" bIns="17445" anchor="ctr"/>
              <a:lstStyle/>
              <a:p>
                <a:pPr algn="just" defTabSz="208915"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0" name="Group 89"/>
            <p:cNvGrpSpPr/>
            <p:nvPr/>
          </p:nvGrpSpPr>
          <p:grpSpPr>
            <a:xfrm>
              <a:off x="5992775" y="1913195"/>
              <a:ext cx="317153" cy="317153"/>
              <a:chOff x="4439444" y="1652588"/>
              <a:chExt cx="464344" cy="464344"/>
            </a:xfrm>
          </p:grpSpPr>
          <p:sp>
            <p:nvSpPr>
              <p:cNvPr id="91"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accent1"/>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accent1"/>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accent1"/>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98" name="Group 97"/>
          <p:cNvGrpSpPr/>
          <p:nvPr/>
        </p:nvGrpSpPr>
        <p:grpSpPr>
          <a:xfrm>
            <a:off x="2372805" y="2072139"/>
            <a:ext cx="2097240" cy="897466"/>
            <a:chOff x="773723" y="1924636"/>
            <a:chExt cx="2945744" cy="980021"/>
          </a:xfrm>
        </p:grpSpPr>
        <p:sp>
          <p:nvSpPr>
            <p:cNvPr id="96" name="TextBox 95"/>
            <p:cNvSpPr txBox="1"/>
            <p:nvPr/>
          </p:nvSpPr>
          <p:spPr>
            <a:xfrm>
              <a:off x="1954472" y="1924636"/>
              <a:ext cx="1764995" cy="282278"/>
            </a:xfrm>
            <a:prstGeom prst="rect">
              <a:avLst/>
            </a:prstGeom>
            <a:noFill/>
          </p:spPr>
          <p:txBody>
            <a:bodyPr wrap="none" lIns="0" tIns="0" rIns="0" bIns="0"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96"/>
            <p:cNvSpPr/>
            <p:nvPr/>
          </p:nvSpPr>
          <p:spPr>
            <a:xfrm>
              <a:off x="773723" y="2259448"/>
              <a:ext cx="2945200" cy="645209"/>
            </a:xfrm>
            <a:prstGeom prst="rect">
              <a:avLst/>
            </a:prstGeom>
          </p:spPr>
          <p:txBody>
            <a:bodyPr wrap="square" lIns="0" tIns="0" rIns="0" bIns="0">
              <a:spAutoFit/>
            </a:bodyPr>
            <a:lstStyle/>
            <a:p>
              <a:pPr algn="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2390197" y="5081253"/>
            <a:ext cx="2157996" cy="897467"/>
            <a:chOff x="773723" y="1924636"/>
            <a:chExt cx="3031080" cy="980022"/>
          </a:xfrm>
        </p:grpSpPr>
        <p:sp>
          <p:nvSpPr>
            <p:cNvPr id="100" name="TextBox 99"/>
            <p:cNvSpPr txBox="1"/>
            <p:nvPr/>
          </p:nvSpPr>
          <p:spPr>
            <a:xfrm>
              <a:off x="2039808" y="1924636"/>
              <a:ext cx="1764995" cy="282278"/>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773723" y="2259449"/>
              <a:ext cx="2945199" cy="645209"/>
            </a:xfrm>
            <a:prstGeom prst="rect">
              <a:avLst/>
            </a:prstGeom>
          </p:spPr>
          <p:txBody>
            <a:bodyPr wrap="square" lIns="0" tIns="0" rIns="0" bIns="0">
              <a:spAutoFit/>
            </a:bodyPr>
            <a:lstStyle/>
            <a:p>
              <a:pPr algn="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2" name="Group 101"/>
          <p:cNvGrpSpPr/>
          <p:nvPr/>
        </p:nvGrpSpPr>
        <p:grpSpPr>
          <a:xfrm>
            <a:off x="8305401" y="2043200"/>
            <a:ext cx="2271819" cy="897466"/>
            <a:chOff x="773723" y="1924636"/>
            <a:chExt cx="2945200" cy="980020"/>
          </a:xfrm>
        </p:grpSpPr>
        <p:sp>
          <p:nvSpPr>
            <p:cNvPr id="103" name="TextBox 102"/>
            <p:cNvSpPr txBox="1"/>
            <p:nvPr/>
          </p:nvSpPr>
          <p:spPr>
            <a:xfrm>
              <a:off x="776761" y="1924636"/>
              <a:ext cx="1629062" cy="282278"/>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Rectangle 103"/>
            <p:cNvSpPr/>
            <p:nvPr/>
          </p:nvSpPr>
          <p:spPr>
            <a:xfrm>
              <a:off x="773723" y="2259448"/>
              <a:ext cx="2945200" cy="645208"/>
            </a:xfrm>
            <a:prstGeom prst="rect">
              <a:avLst/>
            </a:prstGeom>
          </p:spPr>
          <p:txBody>
            <a:bodyPr wrap="square" lIns="0" tIns="0" rIns="0" bIns="0">
              <a:spAutoFit/>
            </a:bodyPr>
            <a:lstStyle/>
            <a:p>
              <a:pP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8" name="Group 107"/>
          <p:cNvGrpSpPr/>
          <p:nvPr/>
        </p:nvGrpSpPr>
        <p:grpSpPr>
          <a:xfrm>
            <a:off x="7920074" y="5158916"/>
            <a:ext cx="2288820" cy="873036"/>
            <a:chOff x="751684" y="1951314"/>
            <a:chExt cx="2967239" cy="953342"/>
          </a:xfrm>
        </p:grpSpPr>
        <p:sp>
          <p:nvSpPr>
            <p:cNvPr id="109" name="TextBox 108"/>
            <p:cNvSpPr txBox="1"/>
            <p:nvPr/>
          </p:nvSpPr>
          <p:spPr>
            <a:xfrm>
              <a:off x="751684" y="1951314"/>
              <a:ext cx="1629061" cy="282278"/>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Rectangle 109"/>
            <p:cNvSpPr/>
            <p:nvPr/>
          </p:nvSpPr>
          <p:spPr>
            <a:xfrm>
              <a:off x="773723" y="2259448"/>
              <a:ext cx="2945200" cy="645208"/>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文本框 53"/>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right)">
                                      <p:cBhvr>
                                        <p:cTn id="11" dur="500"/>
                                        <p:tgtEl>
                                          <p:spTgt spid="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fade">
                                      <p:cBhvr>
                                        <p:cTn id="15" dur="500"/>
                                        <p:tgtEl>
                                          <p:spTgt spid="9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up)">
                                      <p:cBhvr>
                                        <p:cTn id="19" dur="500"/>
                                        <p:tgtEl>
                                          <p:spTgt spid="4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500"/>
                                        <p:tgtEl>
                                          <p:spTgt spid="10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fade">
                                      <p:cBhvr>
                                        <p:cTn id="3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49"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a:xfrm>
            <a:off x="4289107" y="1706544"/>
            <a:ext cx="4196749" cy="4197076"/>
          </a:xfrm>
          <a:custGeom>
            <a:avLst/>
            <a:gdLst>
              <a:gd name="connsiteX0" fmla="*/ 2727175 w 3979631"/>
              <a:gd name="connsiteY0" fmla="*/ 3336801 h 3979941"/>
              <a:gd name="connsiteX1" fmla="*/ 2956280 w 3979631"/>
              <a:gd name="connsiteY1" fmla="*/ 3733623 h 3979941"/>
              <a:gd name="connsiteX2" fmla="*/ 2846449 w 3979631"/>
              <a:gd name="connsiteY2" fmla="*/ 3791803 h 3979941"/>
              <a:gd name="connsiteX3" fmla="*/ 2181185 w 3979631"/>
              <a:gd name="connsiteY3" fmla="*/ 3975527 h 3979941"/>
              <a:gd name="connsiteX4" fmla="*/ 2087981 w 3979631"/>
              <a:gd name="connsiteY4" fmla="*/ 3979941 h 3979941"/>
              <a:gd name="connsiteX5" fmla="*/ 2087981 w 3979631"/>
              <a:gd name="connsiteY5" fmla="*/ 3521526 h 3979941"/>
              <a:gd name="connsiteX6" fmla="*/ 2146797 w 3979631"/>
              <a:gd name="connsiteY6" fmla="*/ 3518556 h 3979941"/>
              <a:gd name="connsiteX7" fmla="*/ 2655902 w 3979631"/>
              <a:gd name="connsiteY7" fmla="*/ 3374955 h 3979941"/>
              <a:gd name="connsiteX8" fmla="*/ 3302316 w 3979631"/>
              <a:gd name="connsiteY8" fmla="*/ 2787843 h 3979941"/>
              <a:gd name="connsiteX9" fmla="*/ 3699486 w 3979631"/>
              <a:gd name="connsiteY9" fmla="*/ 3017149 h 3979941"/>
              <a:gd name="connsiteX10" fmla="*/ 3613957 w 3979631"/>
              <a:gd name="connsiteY10" fmla="*/ 3148225 h 3979941"/>
              <a:gd name="connsiteX11" fmla="*/ 3138450 w 3979631"/>
              <a:gd name="connsiteY11" fmla="*/ 3620896 h 3979941"/>
              <a:gd name="connsiteX12" fmla="*/ 3016820 w 3979631"/>
              <a:gd name="connsiteY12" fmla="*/ 3699222 h 3979941"/>
              <a:gd name="connsiteX13" fmla="*/ 2787731 w 3979631"/>
              <a:gd name="connsiteY13" fmla="*/ 3302428 h 3979941"/>
              <a:gd name="connsiteX14" fmla="*/ 2879255 w 3979631"/>
              <a:gd name="connsiteY14" fmla="*/ 3242977 h 3979941"/>
              <a:gd name="connsiteX15" fmla="*/ 3242865 w 3979631"/>
              <a:gd name="connsiteY15" fmla="*/ 2879367 h 3979941"/>
              <a:gd name="connsiteX16" fmla="*/ 3521414 w 3979631"/>
              <a:gd name="connsiteY16" fmla="*/ 2088093 h 3979941"/>
              <a:gd name="connsiteX17" fmla="*/ 3979631 w 3979631"/>
              <a:gd name="connsiteY17" fmla="*/ 2088093 h 3979941"/>
              <a:gd name="connsiteX18" fmla="*/ 3974296 w 3979631"/>
              <a:gd name="connsiteY18" fmla="*/ 2193764 h 3979941"/>
              <a:gd name="connsiteX19" fmla="*/ 3786573 w 3979631"/>
              <a:gd name="connsiteY19" fmla="*/ 2857353 h 3979941"/>
              <a:gd name="connsiteX20" fmla="*/ 3733379 w 3979631"/>
              <a:gd name="connsiteY20" fmla="*/ 2956316 h 3979941"/>
              <a:gd name="connsiteX21" fmla="*/ 3336689 w 3979631"/>
              <a:gd name="connsiteY21" fmla="*/ 2727287 h 3979941"/>
              <a:gd name="connsiteX22" fmla="*/ 3374843 w 3979631"/>
              <a:gd name="connsiteY22" fmla="*/ 2656013 h 3979941"/>
              <a:gd name="connsiteX23" fmla="*/ 3518444 w 3979631"/>
              <a:gd name="connsiteY23" fmla="*/ 2146909 h 3979941"/>
              <a:gd name="connsiteX24" fmla="*/ 245506 w 3979631"/>
              <a:gd name="connsiteY24" fmla="*/ 1022993 h 3979941"/>
              <a:gd name="connsiteX25" fmla="*/ 641800 w 3979631"/>
              <a:gd name="connsiteY25" fmla="*/ 1251793 h 3979941"/>
              <a:gd name="connsiteX26" fmla="*/ 638450 w 3979631"/>
              <a:gd name="connsiteY26" fmla="*/ 1257308 h 3979941"/>
              <a:gd name="connsiteX27" fmla="*/ 460912 w 3979631"/>
              <a:gd name="connsiteY27" fmla="*/ 1832672 h 3979941"/>
              <a:gd name="connsiteX28" fmla="*/ 457942 w 3979631"/>
              <a:gd name="connsiteY28" fmla="*/ 1891487 h 3979941"/>
              <a:gd name="connsiteX29" fmla="*/ 0 w 3979631"/>
              <a:gd name="connsiteY29" fmla="*/ 1891488 h 3979941"/>
              <a:gd name="connsiteX30" fmla="*/ 5334 w 3979631"/>
              <a:gd name="connsiteY30" fmla="*/ 1785854 h 3979941"/>
              <a:gd name="connsiteX31" fmla="*/ 235794 w 3979631"/>
              <a:gd name="connsiteY31" fmla="*/ 1038978 h 3979941"/>
              <a:gd name="connsiteX32" fmla="*/ 963337 w 3979631"/>
              <a:gd name="connsiteY32" fmla="*/ 281745 h 3979941"/>
              <a:gd name="connsiteX33" fmla="*/ 1192157 w 3979631"/>
              <a:gd name="connsiteY33" fmla="*/ 678073 h 3979941"/>
              <a:gd name="connsiteX34" fmla="*/ 1130495 w 3979631"/>
              <a:gd name="connsiteY34" fmla="*/ 715534 h 3979941"/>
              <a:gd name="connsiteX35" fmla="*/ 715423 w 3979631"/>
              <a:gd name="connsiteY35" fmla="*/ 1130607 h 3979941"/>
              <a:gd name="connsiteX36" fmla="*/ 677962 w 3979631"/>
              <a:gd name="connsiteY36" fmla="*/ 1192269 h 3979941"/>
              <a:gd name="connsiteX37" fmla="*/ 281668 w 3979631"/>
              <a:gd name="connsiteY37" fmla="*/ 963469 h 3979941"/>
              <a:gd name="connsiteX38" fmla="*/ 335712 w 3979631"/>
              <a:gd name="connsiteY38" fmla="*/ 874509 h 3979941"/>
              <a:gd name="connsiteX39" fmla="*/ 874515 w 3979631"/>
              <a:gd name="connsiteY39" fmla="*/ 335706 h 3979941"/>
              <a:gd name="connsiteX40" fmla="*/ 2193445 w 3979631"/>
              <a:gd name="connsiteY40" fmla="*/ 5312 h 3979941"/>
              <a:gd name="connsiteX41" fmla="*/ 2193770 w 3979631"/>
              <a:gd name="connsiteY41" fmla="*/ 5328 h 3979941"/>
              <a:gd name="connsiteX42" fmla="*/ 2205740 w 3979631"/>
              <a:gd name="connsiteY42" fmla="*/ 7155 h 3979941"/>
              <a:gd name="connsiteX43" fmla="*/ 1891375 w 3979631"/>
              <a:gd name="connsiteY43" fmla="*/ 0 h 3979941"/>
              <a:gd name="connsiteX44" fmla="*/ 1891375 w 3979631"/>
              <a:gd name="connsiteY44" fmla="*/ 458054 h 3979941"/>
              <a:gd name="connsiteX45" fmla="*/ 1832560 w 3979631"/>
              <a:gd name="connsiteY45" fmla="*/ 461024 h 3979941"/>
              <a:gd name="connsiteX46" fmla="*/ 1257196 w 3979631"/>
              <a:gd name="connsiteY46" fmla="*/ 638562 h 3979941"/>
              <a:gd name="connsiteX47" fmla="*/ 1251681 w 3979631"/>
              <a:gd name="connsiteY47" fmla="*/ 641912 h 3979941"/>
              <a:gd name="connsiteX48" fmla="*/ 1022861 w 3979631"/>
              <a:gd name="connsiteY48" fmla="*/ 245584 h 3979941"/>
              <a:gd name="connsiteX49" fmla="*/ 1038985 w 3979631"/>
              <a:gd name="connsiteY49" fmla="*/ 235788 h 3979941"/>
              <a:gd name="connsiteX50" fmla="*/ 1785861 w 3979631"/>
              <a:gd name="connsiteY50" fmla="*/ 5328 h 397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79631" h="3979941">
                <a:moveTo>
                  <a:pt x="2727175" y="3336801"/>
                </a:moveTo>
                <a:lnTo>
                  <a:pt x="2956280" y="3733623"/>
                </a:lnTo>
                <a:lnTo>
                  <a:pt x="2846449" y="3791803"/>
                </a:lnTo>
                <a:cubicBezTo>
                  <a:pt x="2641543" y="3889385"/>
                  <a:pt x="2417368" y="3953047"/>
                  <a:pt x="2181185" y="3975527"/>
                </a:cubicBezTo>
                <a:lnTo>
                  <a:pt x="2087981" y="3979941"/>
                </a:lnTo>
                <a:lnTo>
                  <a:pt x="2087981" y="3521526"/>
                </a:lnTo>
                <a:lnTo>
                  <a:pt x="2146797" y="3518556"/>
                </a:lnTo>
                <a:cubicBezTo>
                  <a:pt x="2327605" y="3500194"/>
                  <a:pt x="2499146" y="3450487"/>
                  <a:pt x="2655902" y="3374955"/>
                </a:cubicBezTo>
                <a:close/>
                <a:moveTo>
                  <a:pt x="3302316" y="2787843"/>
                </a:moveTo>
                <a:lnTo>
                  <a:pt x="3699486" y="3017149"/>
                </a:lnTo>
                <a:lnTo>
                  <a:pt x="3613957" y="3148225"/>
                </a:lnTo>
                <a:cubicBezTo>
                  <a:pt x="3483195" y="3331231"/>
                  <a:pt x="3322272" y="3491209"/>
                  <a:pt x="3138450" y="3620896"/>
                </a:cubicBezTo>
                <a:lnTo>
                  <a:pt x="3016820" y="3699222"/>
                </a:lnTo>
                <a:lnTo>
                  <a:pt x="2787731" y="3302428"/>
                </a:lnTo>
                <a:lnTo>
                  <a:pt x="2879255" y="3242977"/>
                </a:lnTo>
                <a:cubicBezTo>
                  <a:pt x="3019844" y="3142999"/>
                  <a:pt x="3142887" y="3019956"/>
                  <a:pt x="3242865" y="2879367"/>
                </a:cubicBezTo>
                <a:close/>
                <a:moveTo>
                  <a:pt x="3521414" y="2088093"/>
                </a:moveTo>
                <a:lnTo>
                  <a:pt x="3979631" y="2088093"/>
                </a:lnTo>
                <a:lnTo>
                  <a:pt x="3974296" y="2193764"/>
                </a:lnTo>
                <a:cubicBezTo>
                  <a:pt x="3950354" y="2429517"/>
                  <a:pt x="3885359" y="2653134"/>
                  <a:pt x="3786573" y="2857353"/>
                </a:cubicBezTo>
                <a:lnTo>
                  <a:pt x="3733379" y="2956316"/>
                </a:lnTo>
                <a:lnTo>
                  <a:pt x="3336689" y="2727287"/>
                </a:lnTo>
                <a:lnTo>
                  <a:pt x="3374843" y="2656013"/>
                </a:lnTo>
                <a:cubicBezTo>
                  <a:pt x="3450375" y="2499258"/>
                  <a:pt x="3500082" y="2327717"/>
                  <a:pt x="3518444" y="2146909"/>
                </a:cubicBezTo>
                <a:close/>
                <a:moveTo>
                  <a:pt x="245506" y="1022993"/>
                </a:moveTo>
                <a:lnTo>
                  <a:pt x="641800" y="1251793"/>
                </a:lnTo>
                <a:lnTo>
                  <a:pt x="638450" y="1257308"/>
                </a:lnTo>
                <a:cubicBezTo>
                  <a:pt x="543823" y="1431500"/>
                  <a:pt x="481897" y="1626034"/>
                  <a:pt x="460912" y="1832672"/>
                </a:cubicBezTo>
                <a:lnTo>
                  <a:pt x="457942" y="1891487"/>
                </a:lnTo>
                <a:lnTo>
                  <a:pt x="0" y="1891488"/>
                </a:lnTo>
                <a:lnTo>
                  <a:pt x="5334" y="1785854"/>
                </a:lnTo>
                <a:cubicBezTo>
                  <a:pt x="32575" y="1517620"/>
                  <a:pt x="112960" y="1265096"/>
                  <a:pt x="235794" y="1038978"/>
                </a:cubicBezTo>
                <a:close/>
                <a:moveTo>
                  <a:pt x="963337" y="281745"/>
                </a:moveTo>
                <a:lnTo>
                  <a:pt x="1192157" y="678073"/>
                </a:lnTo>
                <a:lnTo>
                  <a:pt x="1130495" y="715534"/>
                </a:lnTo>
                <a:cubicBezTo>
                  <a:pt x="966989" y="825997"/>
                  <a:pt x="825885" y="967101"/>
                  <a:pt x="715423" y="1130607"/>
                </a:cubicBezTo>
                <a:lnTo>
                  <a:pt x="677962" y="1192269"/>
                </a:lnTo>
                <a:lnTo>
                  <a:pt x="281668" y="963469"/>
                </a:lnTo>
                <a:lnTo>
                  <a:pt x="335712" y="874509"/>
                </a:lnTo>
                <a:cubicBezTo>
                  <a:pt x="479103" y="662263"/>
                  <a:pt x="662269" y="479097"/>
                  <a:pt x="874515" y="335706"/>
                </a:cubicBezTo>
                <a:close/>
                <a:moveTo>
                  <a:pt x="2193445" y="5312"/>
                </a:moveTo>
                <a:lnTo>
                  <a:pt x="2193770" y="5328"/>
                </a:lnTo>
                <a:lnTo>
                  <a:pt x="2205740" y="7155"/>
                </a:lnTo>
                <a:close/>
                <a:moveTo>
                  <a:pt x="1891375" y="0"/>
                </a:moveTo>
                <a:lnTo>
                  <a:pt x="1891375" y="458054"/>
                </a:lnTo>
                <a:lnTo>
                  <a:pt x="1832560" y="461024"/>
                </a:lnTo>
                <a:cubicBezTo>
                  <a:pt x="1625922" y="482009"/>
                  <a:pt x="1431388" y="543935"/>
                  <a:pt x="1257196" y="638562"/>
                </a:cubicBezTo>
                <a:lnTo>
                  <a:pt x="1251681" y="641912"/>
                </a:lnTo>
                <a:lnTo>
                  <a:pt x="1022861" y="245584"/>
                </a:lnTo>
                <a:lnTo>
                  <a:pt x="1038985" y="235788"/>
                </a:lnTo>
                <a:cubicBezTo>
                  <a:pt x="1265102" y="112954"/>
                  <a:pt x="1517626" y="32569"/>
                  <a:pt x="1785861" y="53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33" name="任意多边形 32"/>
          <p:cNvSpPr/>
          <p:nvPr/>
        </p:nvSpPr>
        <p:spPr>
          <a:xfrm>
            <a:off x="4922009" y="2248174"/>
            <a:ext cx="3016321" cy="3016321"/>
          </a:xfrm>
          <a:custGeom>
            <a:avLst/>
            <a:gdLst>
              <a:gd name="connsiteX0" fmla="*/ 1939677 w 2860272"/>
              <a:gd name="connsiteY0" fmla="*/ 2382316 h 2860272"/>
              <a:gd name="connsiteX1" fmla="*/ 2117373 w 2860272"/>
              <a:gd name="connsiteY1" fmla="*/ 2690094 h 2860272"/>
              <a:gd name="connsiteX2" fmla="*/ 2114190 w 2860272"/>
              <a:gd name="connsiteY2" fmla="*/ 2692027 h 2860272"/>
              <a:gd name="connsiteX3" fmla="*/ 1576867 w 2860272"/>
              <a:gd name="connsiteY3" fmla="*/ 2857827 h 2860272"/>
              <a:gd name="connsiteX4" fmla="*/ 1528439 w 2860272"/>
              <a:gd name="connsiteY4" fmla="*/ 2860272 h 2860272"/>
              <a:gd name="connsiteX5" fmla="*/ 1528439 w 2860272"/>
              <a:gd name="connsiteY5" fmla="*/ 2505172 h 2860272"/>
              <a:gd name="connsiteX6" fmla="*/ 1540560 w 2860272"/>
              <a:gd name="connsiteY6" fmla="*/ 2504560 h 2860272"/>
              <a:gd name="connsiteX7" fmla="*/ 1850521 w 2860272"/>
              <a:gd name="connsiteY7" fmla="*/ 2425265 h 2860272"/>
              <a:gd name="connsiteX8" fmla="*/ 920596 w 2860272"/>
              <a:gd name="connsiteY8" fmla="*/ 2382316 h 2860272"/>
              <a:gd name="connsiteX9" fmla="*/ 1009751 w 2860272"/>
              <a:gd name="connsiteY9" fmla="*/ 2425265 h 2860272"/>
              <a:gd name="connsiteX10" fmla="*/ 1319712 w 2860272"/>
              <a:gd name="connsiteY10" fmla="*/ 2504560 h 2860272"/>
              <a:gd name="connsiteX11" fmla="*/ 1331833 w 2860272"/>
              <a:gd name="connsiteY11" fmla="*/ 2505172 h 2860272"/>
              <a:gd name="connsiteX12" fmla="*/ 1331833 w 2860272"/>
              <a:gd name="connsiteY12" fmla="*/ 2860272 h 2860272"/>
              <a:gd name="connsiteX13" fmla="*/ 1283406 w 2860272"/>
              <a:gd name="connsiteY13" fmla="*/ 2857827 h 2860272"/>
              <a:gd name="connsiteX14" fmla="*/ 746082 w 2860272"/>
              <a:gd name="connsiteY14" fmla="*/ 2692027 h 2860272"/>
              <a:gd name="connsiteX15" fmla="*/ 742900 w 2860272"/>
              <a:gd name="connsiteY15" fmla="*/ 2690094 h 2860272"/>
              <a:gd name="connsiteX16" fmla="*/ 513629 w 2860272"/>
              <a:gd name="connsiteY16" fmla="*/ 1999483 h 2860272"/>
              <a:gd name="connsiteX17" fmla="*/ 534583 w 2860272"/>
              <a:gd name="connsiteY17" fmla="*/ 2033975 h 2860272"/>
              <a:gd name="connsiteX18" fmla="*/ 826298 w 2860272"/>
              <a:gd name="connsiteY18" fmla="*/ 2325689 h 2860272"/>
              <a:gd name="connsiteX19" fmla="*/ 860790 w 2860272"/>
              <a:gd name="connsiteY19" fmla="*/ 2346644 h 2860272"/>
              <a:gd name="connsiteX20" fmla="*/ 683376 w 2860272"/>
              <a:gd name="connsiteY20" fmla="*/ 2653933 h 2860272"/>
              <a:gd name="connsiteX21" fmla="*/ 627758 w 2860272"/>
              <a:gd name="connsiteY21" fmla="*/ 2620144 h 2860272"/>
              <a:gd name="connsiteX22" fmla="*/ 240129 w 2860272"/>
              <a:gd name="connsiteY22" fmla="*/ 2232514 h 2860272"/>
              <a:gd name="connsiteX23" fmla="*/ 206340 w 2860272"/>
              <a:gd name="connsiteY23" fmla="*/ 2176896 h 2860272"/>
              <a:gd name="connsiteX24" fmla="*/ 2346643 w 2860272"/>
              <a:gd name="connsiteY24" fmla="*/ 1999483 h 2860272"/>
              <a:gd name="connsiteX25" fmla="*/ 2653932 w 2860272"/>
              <a:gd name="connsiteY25" fmla="*/ 2176896 h 2860272"/>
              <a:gd name="connsiteX26" fmla="*/ 2620144 w 2860272"/>
              <a:gd name="connsiteY26" fmla="*/ 2232514 h 2860272"/>
              <a:gd name="connsiteX27" fmla="*/ 2232514 w 2860272"/>
              <a:gd name="connsiteY27" fmla="*/ 2620144 h 2860272"/>
              <a:gd name="connsiteX28" fmla="*/ 2176896 w 2860272"/>
              <a:gd name="connsiteY28" fmla="*/ 2653933 h 2860272"/>
              <a:gd name="connsiteX29" fmla="*/ 1999483 w 2860272"/>
              <a:gd name="connsiteY29" fmla="*/ 2346644 h 2860272"/>
              <a:gd name="connsiteX30" fmla="*/ 2033975 w 2860272"/>
              <a:gd name="connsiteY30" fmla="*/ 2325689 h 2860272"/>
              <a:gd name="connsiteX31" fmla="*/ 2325689 w 2860272"/>
              <a:gd name="connsiteY31" fmla="*/ 2033975 h 2860272"/>
              <a:gd name="connsiteX32" fmla="*/ 2505172 w 2860272"/>
              <a:gd name="connsiteY32" fmla="*/ 1528439 h 2860272"/>
              <a:gd name="connsiteX33" fmla="*/ 2860272 w 2860272"/>
              <a:gd name="connsiteY33" fmla="*/ 1528439 h 2860272"/>
              <a:gd name="connsiteX34" fmla="*/ 2857827 w 2860272"/>
              <a:gd name="connsiteY34" fmla="*/ 1576867 h 2860272"/>
              <a:gd name="connsiteX35" fmla="*/ 2692027 w 2860272"/>
              <a:gd name="connsiteY35" fmla="*/ 2114190 h 2860272"/>
              <a:gd name="connsiteX36" fmla="*/ 2690094 w 2860272"/>
              <a:gd name="connsiteY36" fmla="*/ 2117373 h 2860272"/>
              <a:gd name="connsiteX37" fmla="*/ 2382316 w 2860272"/>
              <a:gd name="connsiteY37" fmla="*/ 1939677 h 2860272"/>
              <a:gd name="connsiteX38" fmla="*/ 2425265 w 2860272"/>
              <a:gd name="connsiteY38" fmla="*/ 1850521 h 2860272"/>
              <a:gd name="connsiteX39" fmla="*/ 2504560 w 2860272"/>
              <a:gd name="connsiteY39" fmla="*/ 1540560 h 2860272"/>
              <a:gd name="connsiteX40" fmla="*/ 355100 w 2860272"/>
              <a:gd name="connsiteY40" fmla="*/ 1528439 h 2860272"/>
              <a:gd name="connsiteX41" fmla="*/ 355712 w 2860272"/>
              <a:gd name="connsiteY41" fmla="*/ 1540560 h 2860272"/>
              <a:gd name="connsiteX42" fmla="*/ 435008 w 2860272"/>
              <a:gd name="connsiteY42" fmla="*/ 1850521 h 2860272"/>
              <a:gd name="connsiteX43" fmla="*/ 477956 w 2860272"/>
              <a:gd name="connsiteY43" fmla="*/ 1939677 h 2860272"/>
              <a:gd name="connsiteX44" fmla="*/ 170178 w 2860272"/>
              <a:gd name="connsiteY44" fmla="*/ 2117372 h 2860272"/>
              <a:gd name="connsiteX45" fmla="*/ 168245 w 2860272"/>
              <a:gd name="connsiteY45" fmla="*/ 2114190 h 2860272"/>
              <a:gd name="connsiteX46" fmla="*/ 2446 w 2860272"/>
              <a:gd name="connsiteY46" fmla="*/ 1576867 h 2860272"/>
              <a:gd name="connsiteX47" fmla="*/ 0 w 2860272"/>
              <a:gd name="connsiteY47" fmla="*/ 1528439 h 2860272"/>
              <a:gd name="connsiteX48" fmla="*/ 2690094 w 2860272"/>
              <a:gd name="connsiteY48" fmla="*/ 742900 h 2860272"/>
              <a:gd name="connsiteX49" fmla="*/ 2692027 w 2860272"/>
              <a:gd name="connsiteY49" fmla="*/ 746082 h 2860272"/>
              <a:gd name="connsiteX50" fmla="*/ 2857827 w 2860272"/>
              <a:gd name="connsiteY50" fmla="*/ 1283406 h 2860272"/>
              <a:gd name="connsiteX51" fmla="*/ 2860272 w 2860272"/>
              <a:gd name="connsiteY51" fmla="*/ 1331833 h 2860272"/>
              <a:gd name="connsiteX52" fmla="*/ 2505172 w 2860272"/>
              <a:gd name="connsiteY52" fmla="*/ 1331833 h 2860272"/>
              <a:gd name="connsiteX53" fmla="*/ 2504560 w 2860272"/>
              <a:gd name="connsiteY53" fmla="*/ 1319712 h 2860272"/>
              <a:gd name="connsiteX54" fmla="*/ 2425265 w 2860272"/>
              <a:gd name="connsiteY54" fmla="*/ 1009751 h 2860272"/>
              <a:gd name="connsiteX55" fmla="*/ 2382316 w 2860272"/>
              <a:gd name="connsiteY55" fmla="*/ 920596 h 2860272"/>
              <a:gd name="connsiteX56" fmla="*/ 170178 w 2860272"/>
              <a:gd name="connsiteY56" fmla="*/ 742900 h 2860272"/>
              <a:gd name="connsiteX57" fmla="*/ 477956 w 2860272"/>
              <a:gd name="connsiteY57" fmla="*/ 920596 h 2860272"/>
              <a:gd name="connsiteX58" fmla="*/ 435008 w 2860272"/>
              <a:gd name="connsiteY58" fmla="*/ 1009751 h 2860272"/>
              <a:gd name="connsiteX59" fmla="*/ 355712 w 2860272"/>
              <a:gd name="connsiteY59" fmla="*/ 1319712 h 2860272"/>
              <a:gd name="connsiteX60" fmla="*/ 355100 w 2860272"/>
              <a:gd name="connsiteY60" fmla="*/ 1331833 h 2860272"/>
              <a:gd name="connsiteX61" fmla="*/ 0 w 2860272"/>
              <a:gd name="connsiteY61" fmla="*/ 1331833 h 2860272"/>
              <a:gd name="connsiteX62" fmla="*/ 2446 w 2860272"/>
              <a:gd name="connsiteY62" fmla="*/ 1283406 h 2860272"/>
              <a:gd name="connsiteX63" fmla="*/ 168245 w 2860272"/>
              <a:gd name="connsiteY63" fmla="*/ 746082 h 2860272"/>
              <a:gd name="connsiteX64" fmla="*/ 683376 w 2860272"/>
              <a:gd name="connsiteY64" fmla="*/ 206340 h 2860272"/>
              <a:gd name="connsiteX65" fmla="*/ 860790 w 2860272"/>
              <a:gd name="connsiteY65" fmla="*/ 513629 h 2860272"/>
              <a:gd name="connsiteX66" fmla="*/ 826298 w 2860272"/>
              <a:gd name="connsiteY66" fmla="*/ 534583 h 2860272"/>
              <a:gd name="connsiteX67" fmla="*/ 534583 w 2860272"/>
              <a:gd name="connsiteY67" fmla="*/ 826298 h 2860272"/>
              <a:gd name="connsiteX68" fmla="*/ 513629 w 2860272"/>
              <a:gd name="connsiteY68" fmla="*/ 860790 h 2860272"/>
              <a:gd name="connsiteX69" fmla="*/ 206340 w 2860272"/>
              <a:gd name="connsiteY69" fmla="*/ 683376 h 2860272"/>
              <a:gd name="connsiteX70" fmla="*/ 240129 w 2860272"/>
              <a:gd name="connsiteY70" fmla="*/ 627758 h 2860272"/>
              <a:gd name="connsiteX71" fmla="*/ 627758 w 2860272"/>
              <a:gd name="connsiteY71" fmla="*/ 240129 h 2860272"/>
              <a:gd name="connsiteX72" fmla="*/ 2176896 w 2860272"/>
              <a:gd name="connsiteY72" fmla="*/ 206340 h 2860272"/>
              <a:gd name="connsiteX73" fmla="*/ 2232514 w 2860272"/>
              <a:gd name="connsiteY73" fmla="*/ 240129 h 2860272"/>
              <a:gd name="connsiteX74" fmla="*/ 2620144 w 2860272"/>
              <a:gd name="connsiteY74" fmla="*/ 627758 h 2860272"/>
              <a:gd name="connsiteX75" fmla="*/ 2653932 w 2860272"/>
              <a:gd name="connsiteY75" fmla="*/ 683376 h 2860272"/>
              <a:gd name="connsiteX76" fmla="*/ 2346644 w 2860272"/>
              <a:gd name="connsiteY76" fmla="*/ 860789 h 2860272"/>
              <a:gd name="connsiteX77" fmla="*/ 2325689 w 2860272"/>
              <a:gd name="connsiteY77" fmla="*/ 826298 h 2860272"/>
              <a:gd name="connsiteX78" fmla="*/ 2033975 w 2860272"/>
              <a:gd name="connsiteY78" fmla="*/ 534583 h 2860272"/>
              <a:gd name="connsiteX79" fmla="*/ 1999483 w 2860272"/>
              <a:gd name="connsiteY79" fmla="*/ 513629 h 2860272"/>
              <a:gd name="connsiteX80" fmla="*/ 1528439 w 2860272"/>
              <a:gd name="connsiteY80" fmla="*/ 0 h 2860272"/>
              <a:gd name="connsiteX81" fmla="*/ 1576867 w 2860272"/>
              <a:gd name="connsiteY81" fmla="*/ 2445 h 2860272"/>
              <a:gd name="connsiteX82" fmla="*/ 2114190 w 2860272"/>
              <a:gd name="connsiteY82" fmla="*/ 168245 h 2860272"/>
              <a:gd name="connsiteX83" fmla="*/ 2117373 w 2860272"/>
              <a:gd name="connsiteY83" fmla="*/ 170178 h 2860272"/>
              <a:gd name="connsiteX84" fmla="*/ 1939677 w 2860272"/>
              <a:gd name="connsiteY84" fmla="*/ 477956 h 2860272"/>
              <a:gd name="connsiteX85" fmla="*/ 1850521 w 2860272"/>
              <a:gd name="connsiteY85" fmla="*/ 435008 h 2860272"/>
              <a:gd name="connsiteX86" fmla="*/ 1540560 w 2860272"/>
              <a:gd name="connsiteY86" fmla="*/ 355712 h 2860272"/>
              <a:gd name="connsiteX87" fmla="*/ 1528440 w 2860272"/>
              <a:gd name="connsiteY87" fmla="*/ 355100 h 2860272"/>
              <a:gd name="connsiteX88" fmla="*/ 1331833 w 2860272"/>
              <a:gd name="connsiteY88" fmla="*/ 0 h 2860272"/>
              <a:gd name="connsiteX89" fmla="*/ 1331833 w 2860272"/>
              <a:gd name="connsiteY89" fmla="*/ 355100 h 2860272"/>
              <a:gd name="connsiteX90" fmla="*/ 1319712 w 2860272"/>
              <a:gd name="connsiteY90" fmla="*/ 355712 h 2860272"/>
              <a:gd name="connsiteX91" fmla="*/ 1009751 w 2860272"/>
              <a:gd name="connsiteY91" fmla="*/ 435008 h 2860272"/>
              <a:gd name="connsiteX92" fmla="*/ 920596 w 2860272"/>
              <a:gd name="connsiteY92" fmla="*/ 477956 h 2860272"/>
              <a:gd name="connsiteX93" fmla="*/ 742900 w 2860272"/>
              <a:gd name="connsiteY93" fmla="*/ 170178 h 2860272"/>
              <a:gd name="connsiteX94" fmla="*/ 746082 w 2860272"/>
              <a:gd name="connsiteY94" fmla="*/ 168245 h 2860272"/>
              <a:gd name="connsiteX95" fmla="*/ 1283406 w 2860272"/>
              <a:gd name="connsiteY95" fmla="*/ 2445 h 286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860272" h="2860272">
                <a:moveTo>
                  <a:pt x="1939677" y="2382316"/>
                </a:moveTo>
                <a:lnTo>
                  <a:pt x="2117373" y="2690094"/>
                </a:lnTo>
                <a:lnTo>
                  <a:pt x="2114190" y="2692027"/>
                </a:lnTo>
                <a:cubicBezTo>
                  <a:pt x="1951515" y="2780398"/>
                  <a:pt x="1769842" y="2838229"/>
                  <a:pt x="1576867" y="2857827"/>
                </a:cubicBezTo>
                <a:lnTo>
                  <a:pt x="1528439" y="2860272"/>
                </a:lnTo>
                <a:lnTo>
                  <a:pt x="1528439" y="2505172"/>
                </a:lnTo>
                <a:lnTo>
                  <a:pt x="1540560" y="2504560"/>
                </a:lnTo>
                <a:cubicBezTo>
                  <a:pt x="1649479" y="2493499"/>
                  <a:pt x="1753614" y="2466253"/>
                  <a:pt x="1850521" y="2425265"/>
                </a:cubicBezTo>
                <a:close/>
                <a:moveTo>
                  <a:pt x="920596" y="2382316"/>
                </a:moveTo>
                <a:lnTo>
                  <a:pt x="1009751" y="2425265"/>
                </a:lnTo>
                <a:cubicBezTo>
                  <a:pt x="1106658" y="2466253"/>
                  <a:pt x="1210793" y="2493499"/>
                  <a:pt x="1319712" y="2504560"/>
                </a:cubicBezTo>
                <a:lnTo>
                  <a:pt x="1331833" y="2505172"/>
                </a:lnTo>
                <a:lnTo>
                  <a:pt x="1331833" y="2860272"/>
                </a:lnTo>
                <a:lnTo>
                  <a:pt x="1283406" y="2857827"/>
                </a:lnTo>
                <a:cubicBezTo>
                  <a:pt x="1090430" y="2838229"/>
                  <a:pt x="908758" y="2780398"/>
                  <a:pt x="746082" y="2692027"/>
                </a:cubicBezTo>
                <a:lnTo>
                  <a:pt x="742900" y="2690094"/>
                </a:lnTo>
                <a:close/>
                <a:moveTo>
                  <a:pt x="513629" y="1999483"/>
                </a:moveTo>
                <a:lnTo>
                  <a:pt x="534583" y="2033975"/>
                </a:lnTo>
                <a:cubicBezTo>
                  <a:pt x="612217" y="2148887"/>
                  <a:pt x="711385" y="2248056"/>
                  <a:pt x="826298" y="2325689"/>
                </a:cubicBezTo>
                <a:lnTo>
                  <a:pt x="860790" y="2346644"/>
                </a:lnTo>
                <a:lnTo>
                  <a:pt x="683376" y="2653933"/>
                </a:lnTo>
                <a:lnTo>
                  <a:pt x="627758" y="2620144"/>
                </a:lnTo>
                <a:cubicBezTo>
                  <a:pt x="475063" y="2516985"/>
                  <a:pt x="343288" y="2385210"/>
                  <a:pt x="240129" y="2232514"/>
                </a:cubicBezTo>
                <a:lnTo>
                  <a:pt x="206340" y="2176896"/>
                </a:lnTo>
                <a:close/>
                <a:moveTo>
                  <a:pt x="2346643" y="1999483"/>
                </a:moveTo>
                <a:lnTo>
                  <a:pt x="2653932" y="2176896"/>
                </a:lnTo>
                <a:lnTo>
                  <a:pt x="2620144" y="2232514"/>
                </a:lnTo>
                <a:cubicBezTo>
                  <a:pt x="2516985" y="2385210"/>
                  <a:pt x="2385210" y="2516985"/>
                  <a:pt x="2232514" y="2620144"/>
                </a:cubicBezTo>
                <a:lnTo>
                  <a:pt x="2176896" y="2653933"/>
                </a:lnTo>
                <a:lnTo>
                  <a:pt x="1999483" y="2346644"/>
                </a:lnTo>
                <a:lnTo>
                  <a:pt x="2033975" y="2325689"/>
                </a:lnTo>
                <a:cubicBezTo>
                  <a:pt x="2148887" y="2248056"/>
                  <a:pt x="2248056" y="2148887"/>
                  <a:pt x="2325689" y="2033975"/>
                </a:cubicBezTo>
                <a:close/>
                <a:moveTo>
                  <a:pt x="2505172" y="1528439"/>
                </a:moveTo>
                <a:lnTo>
                  <a:pt x="2860272" y="1528439"/>
                </a:lnTo>
                <a:lnTo>
                  <a:pt x="2857827" y="1576867"/>
                </a:lnTo>
                <a:cubicBezTo>
                  <a:pt x="2838229" y="1769842"/>
                  <a:pt x="2780398" y="1951515"/>
                  <a:pt x="2692027" y="2114190"/>
                </a:cubicBezTo>
                <a:lnTo>
                  <a:pt x="2690094" y="2117373"/>
                </a:lnTo>
                <a:lnTo>
                  <a:pt x="2382316" y="1939677"/>
                </a:lnTo>
                <a:lnTo>
                  <a:pt x="2425265" y="1850521"/>
                </a:lnTo>
                <a:cubicBezTo>
                  <a:pt x="2466253" y="1753614"/>
                  <a:pt x="2493499" y="1649479"/>
                  <a:pt x="2504560" y="1540560"/>
                </a:cubicBezTo>
                <a:close/>
                <a:moveTo>
                  <a:pt x="355100" y="1528439"/>
                </a:moveTo>
                <a:lnTo>
                  <a:pt x="355712" y="1540560"/>
                </a:lnTo>
                <a:cubicBezTo>
                  <a:pt x="366774" y="1649479"/>
                  <a:pt x="394020" y="1753614"/>
                  <a:pt x="435008" y="1850521"/>
                </a:cubicBezTo>
                <a:lnTo>
                  <a:pt x="477956" y="1939677"/>
                </a:lnTo>
                <a:lnTo>
                  <a:pt x="170178" y="2117372"/>
                </a:lnTo>
                <a:lnTo>
                  <a:pt x="168245" y="2114190"/>
                </a:lnTo>
                <a:cubicBezTo>
                  <a:pt x="79875" y="1951515"/>
                  <a:pt x="22043" y="1769842"/>
                  <a:pt x="2446" y="1576867"/>
                </a:cubicBezTo>
                <a:lnTo>
                  <a:pt x="0" y="1528439"/>
                </a:lnTo>
                <a:close/>
                <a:moveTo>
                  <a:pt x="2690094" y="742900"/>
                </a:moveTo>
                <a:lnTo>
                  <a:pt x="2692027" y="746082"/>
                </a:lnTo>
                <a:cubicBezTo>
                  <a:pt x="2780398" y="908757"/>
                  <a:pt x="2838229" y="1090430"/>
                  <a:pt x="2857827" y="1283406"/>
                </a:cubicBezTo>
                <a:lnTo>
                  <a:pt x="2860272" y="1331833"/>
                </a:lnTo>
                <a:lnTo>
                  <a:pt x="2505172" y="1331833"/>
                </a:lnTo>
                <a:lnTo>
                  <a:pt x="2504560" y="1319712"/>
                </a:lnTo>
                <a:cubicBezTo>
                  <a:pt x="2493499" y="1210793"/>
                  <a:pt x="2466253" y="1106658"/>
                  <a:pt x="2425265" y="1009751"/>
                </a:cubicBezTo>
                <a:lnTo>
                  <a:pt x="2382316" y="920596"/>
                </a:lnTo>
                <a:close/>
                <a:moveTo>
                  <a:pt x="170178" y="742900"/>
                </a:moveTo>
                <a:lnTo>
                  <a:pt x="477956" y="920596"/>
                </a:lnTo>
                <a:lnTo>
                  <a:pt x="435008" y="1009751"/>
                </a:lnTo>
                <a:cubicBezTo>
                  <a:pt x="394020" y="1106658"/>
                  <a:pt x="366774" y="1210793"/>
                  <a:pt x="355712" y="1319712"/>
                </a:cubicBezTo>
                <a:lnTo>
                  <a:pt x="355100" y="1331833"/>
                </a:lnTo>
                <a:lnTo>
                  <a:pt x="0" y="1331833"/>
                </a:lnTo>
                <a:lnTo>
                  <a:pt x="2446" y="1283406"/>
                </a:lnTo>
                <a:cubicBezTo>
                  <a:pt x="22043" y="1090430"/>
                  <a:pt x="79875" y="908757"/>
                  <a:pt x="168245" y="746082"/>
                </a:cubicBezTo>
                <a:close/>
                <a:moveTo>
                  <a:pt x="683376" y="206340"/>
                </a:moveTo>
                <a:lnTo>
                  <a:pt x="860790" y="513629"/>
                </a:lnTo>
                <a:lnTo>
                  <a:pt x="826298" y="534583"/>
                </a:lnTo>
                <a:cubicBezTo>
                  <a:pt x="711385" y="612217"/>
                  <a:pt x="612217" y="711385"/>
                  <a:pt x="534583" y="826298"/>
                </a:cubicBezTo>
                <a:lnTo>
                  <a:pt x="513629" y="860790"/>
                </a:lnTo>
                <a:lnTo>
                  <a:pt x="206340" y="683376"/>
                </a:lnTo>
                <a:lnTo>
                  <a:pt x="240129" y="627758"/>
                </a:lnTo>
                <a:cubicBezTo>
                  <a:pt x="343288" y="475062"/>
                  <a:pt x="475063" y="343288"/>
                  <a:pt x="627758" y="240129"/>
                </a:cubicBezTo>
                <a:close/>
                <a:moveTo>
                  <a:pt x="2176896" y="206340"/>
                </a:moveTo>
                <a:lnTo>
                  <a:pt x="2232514" y="240129"/>
                </a:lnTo>
                <a:cubicBezTo>
                  <a:pt x="2385210" y="343288"/>
                  <a:pt x="2516985" y="475062"/>
                  <a:pt x="2620144" y="627758"/>
                </a:cubicBezTo>
                <a:lnTo>
                  <a:pt x="2653932" y="683376"/>
                </a:lnTo>
                <a:lnTo>
                  <a:pt x="2346644" y="860789"/>
                </a:lnTo>
                <a:lnTo>
                  <a:pt x="2325689" y="826298"/>
                </a:lnTo>
                <a:cubicBezTo>
                  <a:pt x="2248056" y="711385"/>
                  <a:pt x="2148887" y="612217"/>
                  <a:pt x="2033975" y="534583"/>
                </a:cubicBezTo>
                <a:lnTo>
                  <a:pt x="1999483" y="513629"/>
                </a:lnTo>
                <a:close/>
                <a:moveTo>
                  <a:pt x="1528439" y="0"/>
                </a:moveTo>
                <a:lnTo>
                  <a:pt x="1576867" y="2445"/>
                </a:lnTo>
                <a:cubicBezTo>
                  <a:pt x="1769842" y="22043"/>
                  <a:pt x="1951515" y="79874"/>
                  <a:pt x="2114190" y="168245"/>
                </a:cubicBezTo>
                <a:lnTo>
                  <a:pt x="2117373" y="170178"/>
                </a:lnTo>
                <a:lnTo>
                  <a:pt x="1939677" y="477956"/>
                </a:lnTo>
                <a:lnTo>
                  <a:pt x="1850521" y="435008"/>
                </a:lnTo>
                <a:cubicBezTo>
                  <a:pt x="1753614" y="394020"/>
                  <a:pt x="1649479" y="366773"/>
                  <a:pt x="1540560" y="355712"/>
                </a:cubicBezTo>
                <a:lnTo>
                  <a:pt x="1528440" y="355100"/>
                </a:lnTo>
                <a:close/>
                <a:moveTo>
                  <a:pt x="1331833" y="0"/>
                </a:moveTo>
                <a:lnTo>
                  <a:pt x="1331833" y="355100"/>
                </a:lnTo>
                <a:lnTo>
                  <a:pt x="1319712" y="355712"/>
                </a:lnTo>
                <a:cubicBezTo>
                  <a:pt x="1210793" y="366773"/>
                  <a:pt x="1106658" y="394020"/>
                  <a:pt x="1009751" y="435008"/>
                </a:cubicBezTo>
                <a:lnTo>
                  <a:pt x="920596" y="477956"/>
                </a:lnTo>
                <a:lnTo>
                  <a:pt x="742900" y="170178"/>
                </a:lnTo>
                <a:lnTo>
                  <a:pt x="746082" y="168245"/>
                </a:lnTo>
                <a:cubicBezTo>
                  <a:pt x="908758" y="79874"/>
                  <a:pt x="1090430" y="22043"/>
                  <a:pt x="1283406" y="24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34" name="任意多边形 33"/>
          <p:cNvSpPr/>
          <p:nvPr/>
        </p:nvSpPr>
        <p:spPr>
          <a:xfrm>
            <a:off x="5431039" y="2757204"/>
            <a:ext cx="1998265" cy="1998265"/>
          </a:xfrm>
          <a:custGeom>
            <a:avLst/>
            <a:gdLst>
              <a:gd name="connsiteX0" fmla="*/ 1045745 w 1894885"/>
              <a:gd name="connsiteY0" fmla="*/ 1187338 h 1894885"/>
              <a:gd name="connsiteX1" fmla="*/ 1393115 w 1894885"/>
              <a:gd name="connsiteY1" fmla="*/ 1789001 h 1894885"/>
              <a:gd name="connsiteX2" fmla="*/ 1318198 w 1894885"/>
              <a:gd name="connsiteY2" fmla="*/ 1825090 h 1894885"/>
              <a:gd name="connsiteX3" fmla="*/ 1139404 w 1894885"/>
              <a:gd name="connsiteY3" fmla="*/ 1880591 h 1894885"/>
              <a:gd name="connsiteX4" fmla="*/ 1045745 w 1894885"/>
              <a:gd name="connsiteY4" fmla="*/ 1894885 h 1894885"/>
              <a:gd name="connsiteX5" fmla="*/ 849139 w 1894885"/>
              <a:gd name="connsiteY5" fmla="*/ 1187338 h 1894885"/>
              <a:gd name="connsiteX6" fmla="*/ 849139 w 1894885"/>
              <a:gd name="connsiteY6" fmla="*/ 1894885 h 1894885"/>
              <a:gd name="connsiteX7" fmla="*/ 755480 w 1894885"/>
              <a:gd name="connsiteY7" fmla="*/ 1880591 h 1894885"/>
              <a:gd name="connsiteX8" fmla="*/ 576686 w 1894885"/>
              <a:gd name="connsiteY8" fmla="*/ 1825090 h 1894885"/>
              <a:gd name="connsiteX9" fmla="*/ 501769 w 1894885"/>
              <a:gd name="connsiteY9" fmla="*/ 1789000 h 1894885"/>
              <a:gd name="connsiteX10" fmla="*/ 1048078 w 1894885"/>
              <a:gd name="connsiteY10" fmla="*/ 1045746 h 1894885"/>
              <a:gd name="connsiteX11" fmla="*/ 1753616 w 1894885"/>
              <a:gd name="connsiteY11" fmla="*/ 1453088 h 1894885"/>
              <a:gd name="connsiteX12" fmla="*/ 1737270 w 1894885"/>
              <a:gd name="connsiteY12" fmla="*/ 1479994 h 1894885"/>
              <a:gd name="connsiteX13" fmla="*/ 1479994 w 1894885"/>
              <a:gd name="connsiteY13" fmla="*/ 1737270 h 1894885"/>
              <a:gd name="connsiteX14" fmla="*/ 1453088 w 1894885"/>
              <a:gd name="connsiteY14" fmla="*/ 1753616 h 1894885"/>
              <a:gd name="connsiteX15" fmla="*/ 1045745 w 1894885"/>
              <a:gd name="connsiteY15" fmla="*/ 1048078 h 1894885"/>
              <a:gd name="connsiteX16" fmla="*/ 1045745 w 1894885"/>
              <a:gd name="connsiteY16" fmla="*/ 1045746 h 1894885"/>
              <a:gd name="connsiteX17" fmla="*/ 846808 w 1894885"/>
              <a:gd name="connsiteY17" fmla="*/ 1045746 h 1894885"/>
              <a:gd name="connsiteX18" fmla="*/ 849139 w 1894885"/>
              <a:gd name="connsiteY18" fmla="*/ 1045746 h 1894885"/>
              <a:gd name="connsiteX19" fmla="*/ 849139 w 1894885"/>
              <a:gd name="connsiteY19" fmla="*/ 1048078 h 1894885"/>
              <a:gd name="connsiteX20" fmla="*/ 441797 w 1894885"/>
              <a:gd name="connsiteY20" fmla="*/ 1753616 h 1894885"/>
              <a:gd name="connsiteX21" fmla="*/ 414891 w 1894885"/>
              <a:gd name="connsiteY21" fmla="*/ 1737270 h 1894885"/>
              <a:gd name="connsiteX22" fmla="*/ 157614 w 1894885"/>
              <a:gd name="connsiteY22" fmla="*/ 1479994 h 1894885"/>
              <a:gd name="connsiteX23" fmla="*/ 141269 w 1894885"/>
              <a:gd name="connsiteY23" fmla="*/ 1453088 h 1894885"/>
              <a:gd name="connsiteX24" fmla="*/ 1187338 w 1894885"/>
              <a:gd name="connsiteY24" fmla="*/ 1045745 h 1894885"/>
              <a:gd name="connsiteX25" fmla="*/ 1894885 w 1894885"/>
              <a:gd name="connsiteY25" fmla="*/ 1045745 h 1894885"/>
              <a:gd name="connsiteX26" fmla="*/ 1880591 w 1894885"/>
              <a:gd name="connsiteY26" fmla="*/ 1139404 h 1894885"/>
              <a:gd name="connsiteX27" fmla="*/ 1825090 w 1894885"/>
              <a:gd name="connsiteY27" fmla="*/ 1318198 h 1894885"/>
              <a:gd name="connsiteX28" fmla="*/ 1789000 w 1894885"/>
              <a:gd name="connsiteY28" fmla="*/ 1393116 h 1894885"/>
              <a:gd name="connsiteX29" fmla="*/ 707547 w 1894885"/>
              <a:gd name="connsiteY29" fmla="*/ 1045745 h 1894885"/>
              <a:gd name="connsiteX30" fmla="*/ 105884 w 1894885"/>
              <a:gd name="connsiteY30" fmla="*/ 1393115 h 1894885"/>
              <a:gd name="connsiteX31" fmla="*/ 69795 w 1894885"/>
              <a:gd name="connsiteY31" fmla="*/ 1318198 h 1894885"/>
              <a:gd name="connsiteX32" fmla="*/ 14294 w 1894885"/>
              <a:gd name="connsiteY32" fmla="*/ 1139404 h 1894885"/>
              <a:gd name="connsiteX33" fmla="*/ 0 w 1894885"/>
              <a:gd name="connsiteY33" fmla="*/ 1045745 h 1894885"/>
              <a:gd name="connsiteX34" fmla="*/ 1789001 w 1894885"/>
              <a:gd name="connsiteY34" fmla="*/ 501769 h 1894885"/>
              <a:gd name="connsiteX35" fmla="*/ 1825090 w 1894885"/>
              <a:gd name="connsiteY35" fmla="*/ 576686 h 1894885"/>
              <a:gd name="connsiteX36" fmla="*/ 1880591 w 1894885"/>
              <a:gd name="connsiteY36" fmla="*/ 755480 h 1894885"/>
              <a:gd name="connsiteX37" fmla="*/ 1894885 w 1894885"/>
              <a:gd name="connsiteY37" fmla="*/ 849139 h 1894885"/>
              <a:gd name="connsiteX38" fmla="*/ 1187338 w 1894885"/>
              <a:gd name="connsiteY38" fmla="*/ 849139 h 1894885"/>
              <a:gd name="connsiteX39" fmla="*/ 105884 w 1894885"/>
              <a:gd name="connsiteY39" fmla="*/ 501769 h 1894885"/>
              <a:gd name="connsiteX40" fmla="*/ 707547 w 1894885"/>
              <a:gd name="connsiteY40" fmla="*/ 849139 h 1894885"/>
              <a:gd name="connsiteX41" fmla="*/ 0 w 1894885"/>
              <a:gd name="connsiteY41" fmla="*/ 849139 h 1894885"/>
              <a:gd name="connsiteX42" fmla="*/ 14294 w 1894885"/>
              <a:gd name="connsiteY42" fmla="*/ 755480 h 1894885"/>
              <a:gd name="connsiteX43" fmla="*/ 69795 w 1894885"/>
              <a:gd name="connsiteY43" fmla="*/ 576686 h 1894885"/>
              <a:gd name="connsiteX44" fmla="*/ 441797 w 1894885"/>
              <a:gd name="connsiteY44" fmla="*/ 141268 h 1894885"/>
              <a:gd name="connsiteX45" fmla="*/ 849139 w 1894885"/>
              <a:gd name="connsiteY45" fmla="*/ 846806 h 1894885"/>
              <a:gd name="connsiteX46" fmla="*/ 849139 w 1894885"/>
              <a:gd name="connsiteY46" fmla="*/ 849140 h 1894885"/>
              <a:gd name="connsiteX47" fmla="*/ 846806 w 1894885"/>
              <a:gd name="connsiteY47" fmla="*/ 849139 h 1894885"/>
              <a:gd name="connsiteX48" fmla="*/ 141268 w 1894885"/>
              <a:gd name="connsiteY48" fmla="*/ 441797 h 1894885"/>
              <a:gd name="connsiteX49" fmla="*/ 157614 w 1894885"/>
              <a:gd name="connsiteY49" fmla="*/ 414890 h 1894885"/>
              <a:gd name="connsiteX50" fmla="*/ 414891 w 1894885"/>
              <a:gd name="connsiteY50" fmla="*/ 157614 h 1894885"/>
              <a:gd name="connsiteX51" fmla="*/ 1453088 w 1894885"/>
              <a:gd name="connsiteY51" fmla="*/ 141268 h 1894885"/>
              <a:gd name="connsiteX52" fmla="*/ 1479994 w 1894885"/>
              <a:gd name="connsiteY52" fmla="*/ 157614 h 1894885"/>
              <a:gd name="connsiteX53" fmla="*/ 1737270 w 1894885"/>
              <a:gd name="connsiteY53" fmla="*/ 414890 h 1894885"/>
              <a:gd name="connsiteX54" fmla="*/ 1753616 w 1894885"/>
              <a:gd name="connsiteY54" fmla="*/ 441797 h 1894885"/>
              <a:gd name="connsiteX55" fmla="*/ 1048077 w 1894885"/>
              <a:gd name="connsiteY55" fmla="*/ 849139 h 1894885"/>
              <a:gd name="connsiteX56" fmla="*/ 1045745 w 1894885"/>
              <a:gd name="connsiteY56" fmla="*/ 849140 h 1894885"/>
              <a:gd name="connsiteX57" fmla="*/ 1045745 w 1894885"/>
              <a:gd name="connsiteY57" fmla="*/ 846806 h 1894885"/>
              <a:gd name="connsiteX58" fmla="*/ 1045746 w 1894885"/>
              <a:gd name="connsiteY58" fmla="*/ 0 h 1894885"/>
              <a:gd name="connsiteX59" fmla="*/ 1139404 w 1894885"/>
              <a:gd name="connsiteY59" fmla="*/ 14294 h 1894885"/>
              <a:gd name="connsiteX60" fmla="*/ 1318198 w 1894885"/>
              <a:gd name="connsiteY60" fmla="*/ 69794 h 1894885"/>
              <a:gd name="connsiteX61" fmla="*/ 1393116 w 1894885"/>
              <a:gd name="connsiteY61" fmla="*/ 105884 h 1894885"/>
              <a:gd name="connsiteX62" fmla="*/ 1045746 w 1894885"/>
              <a:gd name="connsiteY62" fmla="*/ 707547 h 1894885"/>
              <a:gd name="connsiteX63" fmla="*/ 849139 w 1894885"/>
              <a:gd name="connsiteY63" fmla="*/ 0 h 1894885"/>
              <a:gd name="connsiteX64" fmla="*/ 849139 w 1894885"/>
              <a:gd name="connsiteY64" fmla="*/ 707547 h 1894885"/>
              <a:gd name="connsiteX65" fmla="*/ 501769 w 1894885"/>
              <a:gd name="connsiteY65" fmla="*/ 105884 h 1894885"/>
              <a:gd name="connsiteX66" fmla="*/ 576686 w 1894885"/>
              <a:gd name="connsiteY66" fmla="*/ 69794 h 1894885"/>
              <a:gd name="connsiteX67" fmla="*/ 755480 w 1894885"/>
              <a:gd name="connsiteY67" fmla="*/ 14294 h 189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94885" h="1894885">
                <a:moveTo>
                  <a:pt x="1045745" y="1187338"/>
                </a:moveTo>
                <a:lnTo>
                  <a:pt x="1393115" y="1789001"/>
                </a:lnTo>
                <a:lnTo>
                  <a:pt x="1318198" y="1825090"/>
                </a:lnTo>
                <a:cubicBezTo>
                  <a:pt x="1261220" y="1849190"/>
                  <a:pt x="1201410" y="1867903"/>
                  <a:pt x="1139404" y="1880591"/>
                </a:cubicBezTo>
                <a:lnTo>
                  <a:pt x="1045745" y="1894885"/>
                </a:lnTo>
                <a:close/>
                <a:moveTo>
                  <a:pt x="849139" y="1187338"/>
                </a:moveTo>
                <a:lnTo>
                  <a:pt x="849139" y="1894885"/>
                </a:lnTo>
                <a:lnTo>
                  <a:pt x="755480" y="1880591"/>
                </a:lnTo>
                <a:cubicBezTo>
                  <a:pt x="693475" y="1867903"/>
                  <a:pt x="633664" y="1849190"/>
                  <a:pt x="576686" y="1825090"/>
                </a:cubicBezTo>
                <a:lnTo>
                  <a:pt x="501769" y="1789000"/>
                </a:lnTo>
                <a:close/>
                <a:moveTo>
                  <a:pt x="1048078" y="1045746"/>
                </a:moveTo>
                <a:lnTo>
                  <a:pt x="1753616" y="1453088"/>
                </a:lnTo>
                <a:lnTo>
                  <a:pt x="1737270" y="1479994"/>
                </a:lnTo>
                <a:cubicBezTo>
                  <a:pt x="1668802" y="1581341"/>
                  <a:pt x="1581341" y="1668802"/>
                  <a:pt x="1479994" y="1737270"/>
                </a:cubicBezTo>
                <a:lnTo>
                  <a:pt x="1453088" y="1753616"/>
                </a:lnTo>
                <a:lnTo>
                  <a:pt x="1045745" y="1048078"/>
                </a:lnTo>
                <a:lnTo>
                  <a:pt x="1045745" y="1045746"/>
                </a:lnTo>
                <a:close/>
                <a:moveTo>
                  <a:pt x="846808" y="1045746"/>
                </a:moveTo>
                <a:lnTo>
                  <a:pt x="849139" y="1045746"/>
                </a:lnTo>
                <a:lnTo>
                  <a:pt x="849139" y="1048078"/>
                </a:lnTo>
                <a:lnTo>
                  <a:pt x="441797" y="1753616"/>
                </a:lnTo>
                <a:lnTo>
                  <a:pt x="414891" y="1737270"/>
                </a:lnTo>
                <a:cubicBezTo>
                  <a:pt x="313544" y="1668802"/>
                  <a:pt x="226083" y="1581341"/>
                  <a:pt x="157614" y="1479994"/>
                </a:cubicBezTo>
                <a:lnTo>
                  <a:pt x="141269" y="1453088"/>
                </a:lnTo>
                <a:close/>
                <a:moveTo>
                  <a:pt x="1187338" y="1045745"/>
                </a:moveTo>
                <a:lnTo>
                  <a:pt x="1894885" y="1045745"/>
                </a:lnTo>
                <a:lnTo>
                  <a:pt x="1880591" y="1139404"/>
                </a:lnTo>
                <a:cubicBezTo>
                  <a:pt x="1867903" y="1201409"/>
                  <a:pt x="1849190" y="1261220"/>
                  <a:pt x="1825090" y="1318198"/>
                </a:cubicBezTo>
                <a:lnTo>
                  <a:pt x="1789000" y="1393116"/>
                </a:lnTo>
                <a:close/>
                <a:moveTo>
                  <a:pt x="707547" y="1045745"/>
                </a:moveTo>
                <a:lnTo>
                  <a:pt x="105884" y="1393115"/>
                </a:lnTo>
                <a:lnTo>
                  <a:pt x="69795" y="1318198"/>
                </a:lnTo>
                <a:cubicBezTo>
                  <a:pt x="45695" y="1261220"/>
                  <a:pt x="26982" y="1201409"/>
                  <a:pt x="14294" y="1139404"/>
                </a:cubicBezTo>
                <a:lnTo>
                  <a:pt x="0" y="1045745"/>
                </a:lnTo>
                <a:close/>
                <a:moveTo>
                  <a:pt x="1789001" y="501769"/>
                </a:moveTo>
                <a:lnTo>
                  <a:pt x="1825090" y="576686"/>
                </a:lnTo>
                <a:cubicBezTo>
                  <a:pt x="1849190" y="633664"/>
                  <a:pt x="1867903" y="693475"/>
                  <a:pt x="1880591" y="755480"/>
                </a:cubicBezTo>
                <a:lnTo>
                  <a:pt x="1894885" y="849139"/>
                </a:lnTo>
                <a:lnTo>
                  <a:pt x="1187338" y="849139"/>
                </a:lnTo>
                <a:close/>
                <a:moveTo>
                  <a:pt x="105884" y="501769"/>
                </a:moveTo>
                <a:lnTo>
                  <a:pt x="707547" y="849139"/>
                </a:lnTo>
                <a:lnTo>
                  <a:pt x="0" y="849139"/>
                </a:lnTo>
                <a:lnTo>
                  <a:pt x="14294" y="755480"/>
                </a:lnTo>
                <a:cubicBezTo>
                  <a:pt x="26982" y="693475"/>
                  <a:pt x="45695" y="633664"/>
                  <a:pt x="69795" y="576686"/>
                </a:cubicBezTo>
                <a:close/>
                <a:moveTo>
                  <a:pt x="441797" y="141268"/>
                </a:moveTo>
                <a:lnTo>
                  <a:pt x="849139" y="846806"/>
                </a:lnTo>
                <a:lnTo>
                  <a:pt x="849139" y="849140"/>
                </a:lnTo>
                <a:lnTo>
                  <a:pt x="846806" y="849139"/>
                </a:lnTo>
                <a:lnTo>
                  <a:pt x="141268" y="441797"/>
                </a:lnTo>
                <a:lnTo>
                  <a:pt x="157614" y="414890"/>
                </a:lnTo>
                <a:cubicBezTo>
                  <a:pt x="226083" y="313544"/>
                  <a:pt x="313544" y="226083"/>
                  <a:pt x="414891" y="157614"/>
                </a:cubicBezTo>
                <a:close/>
                <a:moveTo>
                  <a:pt x="1453088" y="141268"/>
                </a:moveTo>
                <a:lnTo>
                  <a:pt x="1479994" y="157614"/>
                </a:lnTo>
                <a:cubicBezTo>
                  <a:pt x="1581341" y="226083"/>
                  <a:pt x="1668802" y="313544"/>
                  <a:pt x="1737270" y="414890"/>
                </a:cubicBezTo>
                <a:lnTo>
                  <a:pt x="1753616" y="441797"/>
                </a:lnTo>
                <a:lnTo>
                  <a:pt x="1048077" y="849139"/>
                </a:lnTo>
                <a:lnTo>
                  <a:pt x="1045745" y="849140"/>
                </a:lnTo>
                <a:lnTo>
                  <a:pt x="1045745" y="846806"/>
                </a:lnTo>
                <a:close/>
                <a:moveTo>
                  <a:pt x="1045746" y="0"/>
                </a:moveTo>
                <a:lnTo>
                  <a:pt x="1139404" y="14294"/>
                </a:lnTo>
                <a:cubicBezTo>
                  <a:pt x="1201410" y="26982"/>
                  <a:pt x="1261220" y="45695"/>
                  <a:pt x="1318198" y="69794"/>
                </a:cubicBezTo>
                <a:lnTo>
                  <a:pt x="1393116" y="105884"/>
                </a:lnTo>
                <a:lnTo>
                  <a:pt x="1045746" y="707547"/>
                </a:lnTo>
                <a:close/>
                <a:moveTo>
                  <a:pt x="849139" y="0"/>
                </a:moveTo>
                <a:lnTo>
                  <a:pt x="849139" y="707547"/>
                </a:lnTo>
                <a:lnTo>
                  <a:pt x="501769" y="105884"/>
                </a:lnTo>
                <a:lnTo>
                  <a:pt x="576686" y="69794"/>
                </a:lnTo>
                <a:cubicBezTo>
                  <a:pt x="633664" y="45695"/>
                  <a:pt x="693475" y="26982"/>
                  <a:pt x="755480" y="142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13" name="TextBox 41"/>
          <p:cNvSpPr txBox="1"/>
          <p:nvPr/>
        </p:nvSpPr>
        <p:spPr>
          <a:xfrm>
            <a:off x="1536416" y="2436952"/>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4" name="TextBox 170"/>
          <p:cNvSpPr txBox="1"/>
          <p:nvPr/>
        </p:nvSpPr>
        <p:spPr>
          <a:xfrm>
            <a:off x="1536416" y="21033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41"/>
          <p:cNvSpPr txBox="1"/>
          <p:nvPr/>
        </p:nvSpPr>
        <p:spPr>
          <a:xfrm>
            <a:off x="2374616" y="4799152"/>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6" name="TextBox 170"/>
          <p:cNvSpPr txBox="1"/>
          <p:nvPr/>
        </p:nvSpPr>
        <p:spPr>
          <a:xfrm>
            <a:off x="2374616" y="44655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41"/>
          <p:cNvSpPr txBox="1"/>
          <p:nvPr/>
        </p:nvSpPr>
        <p:spPr>
          <a:xfrm>
            <a:off x="8074376" y="2208352"/>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8" name="TextBox 170"/>
          <p:cNvSpPr txBox="1"/>
          <p:nvPr/>
        </p:nvSpPr>
        <p:spPr>
          <a:xfrm>
            <a:off x="8074376" y="18747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41"/>
          <p:cNvSpPr txBox="1"/>
          <p:nvPr/>
        </p:nvSpPr>
        <p:spPr>
          <a:xfrm>
            <a:off x="8485856" y="5134432"/>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0" name="TextBox 170"/>
          <p:cNvSpPr txBox="1"/>
          <p:nvPr/>
        </p:nvSpPr>
        <p:spPr>
          <a:xfrm>
            <a:off x="8485856" y="4800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21"/>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3" name="文本框 22"/>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ircle(in)">
                                      <p:cBhvr>
                                        <p:cTn id="10" dur="500"/>
                                        <p:tgtEl>
                                          <p:spTgt spid="3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anim calcmode="lin" valueType="num">
                                      <p:cBhvr>
                                        <p:cTn id="14" dur="500" fill="hold"/>
                                        <p:tgtEl>
                                          <p:spTgt spid="32"/>
                                        </p:tgtEl>
                                        <p:attrNameLst>
                                          <p:attrName>ppt_x</p:attrName>
                                        </p:attrNameLst>
                                      </p:cBhvr>
                                      <p:tavLst>
                                        <p:tav tm="0">
                                          <p:val>
                                            <p:strVal val="#ppt_x"/>
                                          </p:val>
                                        </p:tav>
                                        <p:tav tm="100000">
                                          <p:val>
                                            <p:strVal val="#ppt_x"/>
                                          </p:val>
                                        </p:tav>
                                      </p:tavLst>
                                    </p:anim>
                                    <p:anim calcmode="lin" valueType="num">
                                      <p:cBhvr>
                                        <p:cTn id="15" dur="5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7"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anim calcmode="lin" valueType="num">
                                      <p:cBhvr>
                                        <p:cTn id="31" dur="500" fill="hold"/>
                                        <p:tgtEl>
                                          <p:spTgt spid="16"/>
                                        </p:tgtEl>
                                        <p:attrNameLst>
                                          <p:attrName>ppt_x</p:attrName>
                                        </p:attrNameLst>
                                      </p:cBhvr>
                                      <p:tavLst>
                                        <p:tav tm="0">
                                          <p:val>
                                            <p:strVal val="#ppt_x"/>
                                          </p:val>
                                        </p:tav>
                                        <p:tav tm="100000">
                                          <p:val>
                                            <p:strVal val="#ppt_x"/>
                                          </p:val>
                                        </p:tav>
                                      </p:tavLst>
                                    </p:anim>
                                    <p:anim calcmode="lin" valueType="num">
                                      <p:cBhvr>
                                        <p:cTn id="32" dur="5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anim calcmode="lin" valueType="num">
                                      <p:cBhvr>
                                        <p:cTn id="36" dur="500" fill="hold"/>
                                        <p:tgtEl>
                                          <p:spTgt spid="15"/>
                                        </p:tgtEl>
                                        <p:attrNameLst>
                                          <p:attrName>ppt_x</p:attrName>
                                        </p:attrNameLst>
                                      </p:cBhvr>
                                      <p:tavLst>
                                        <p:tav tm="0">
                                          <p:val>
                                            <p:strVal val="#ppt_x"/>
                                          </p:val>
                                        </p:tav>
                                        <p:tav tm="100000">
                                          <p:val>
                                            <p:strVal val="#ppt_x"/>
                                          </p:val>
                                        </p:tav>
                                      </p:tavLst>
                                    </p:anim>
                                    <p:anim calcmode="lin" valueType="num">
                                      <p:cBhvr>
                                        <p:cTn id="37" dur="5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anim calcmode="lin" valueType="num">
                                      <p:cBhvr>
                                        <p:cTn id="47" dur="500" fill="hold"/>
                                        <p:tgtEl>
                                          <p:spTgt spid="17"/>
                                        </p:tgtEl>
                                        <p:attrNameLst>
                                          <p:attrName>ppt_x</p:attrName>
                                        </p:attrNameLst>
                                      </p:cBhvr>
                                      <p:tavLst>
                                        <p:tav tm="0">
                                          <p:val>
                                            <p:strVal val="#ppt_x"/>
                                          </p:val>
                                        </p:tav>
                                        <p:tav tm="100000">
                                          <p:val>
                                            <p:strVal val="#ppt_x"/>
                                          </p:val>
                                        </p:tav>
                                      </p:tavLst>
                                    </p:anim>
                                    <p:anim calcmode="lin" valueType="num">
                                      <p:cBhvr>
                                        <p:cTn id="48" dur="500" fill="hold"/>
                                        <p:tgtEl>
                                          <p:spTgt spid="17"/>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7"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anim calcmode="lin" valueType="num">
                                      <p:cBhvr>
                                        <p:cTn id="58" dur="500" fill="hold"/>
                                        <p:tgtEl>
                                          <p:spTgt spid="19"/>
                                        </p:tgtEl>
                                        <p:attrNameLst>
                                          <p:attrName>ppt_x</p:attrName>
                                        </p:attrNameLst>
                                      </p:cBhvr>
                                      <p:tavLst>
                                        <p:tav tm="0">
                                          <p:val>
                                            <p:strVal val="#ppt_x"/>
                                          </p:val>
                                        </p:tav>
                                        <p:tav tm="100000">
                                          <p:val>
                                            <p:strVal val="#ppt_x"/>
                                          </p:val>
                                        </p:tav>
                                      </p:tavLst>
                                    </p:anim>
                                    <p:anim calcmode="lin" valueType="num">
                                      <p:cBhvr>
                                        <p:cTn id="5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13" grpId="0"/>
      <p:bldP spid="14" grpId="0"/>
      <p:bldP spid="15" grpId="0"/>
      <p:bldP spid="16"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1588" y="3616325"/>
            <a:ext cx="12855576" cy="3615185"/>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2">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4917581" y="5841531"/>
            <a:ext cx="7939583" cy="1390226"/>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1"/>
          <p:cNvSpPr txBox="1"/>
          <p:nvPr/>
        </p:nvSpPr>
        <p:spPr>
          <a:xfrm>
            <a:off x="6212611" y="2680453"/>
            <a:ext cx="3293678" cy="1301894"/>
          </a:xfrm>
          <a:prstGeom prst="rect">
            <a:avLst/>
          </a:prstGeom>
          <a:noFill/>
        </p:spPr>
        <p:txBody>
          <a:bodyPr wrap="none" rtlCol="0">
            <a:spAutoFit/>
          </a:bodyPr>
          <a:lstStyle/>
          <a:p>
            <a:pPr marL="0" lvl="1"/>
            <a:r>
              <a:rPr lang="zh-CN" altLang="en-US" sz="1970" b="1" dirty="0">
                <a:solidFill>
                  <a:schemeClr val="accent2"/>
                </a:solidFill>
                <a:latin typeface="微软雅黑" panose="020B0503020204020204" pitchFamily="34" charset="-122"/>
                <a:ea typeface="微软雅黑" panose="020B0503020204020204" pitchFamily="34" charset="-122"/>
              </a:rPr>
              <a:t> </a:t>
            </a:r>
            <a:r>
              <a:rPr lang="zh-CN" altLang="en-US" sz="2800" b="1" dirty="0">
                <a:solidFill>
                  <a:schemeClr val="accent2"/>
                </a:solidFill>
                <a:latin typeface="微软雅黑" panose="020B0503020204020204" pitchFamily="34" charset="-122"/>
                <a:ea typeface="微软雅黑" panose="020B0503020204020204" pitchFamily="34" charset="-122"/>
              </a:rPr>
              <a:t>第二部分</a:t>
            </a:r>
            <a:endParaRPr lang="en-US" altLang="zh-CN" sz="2800" b="1" dirty="0">
              <a:solidFill>
                <a:schemeClr val="accent2"/>
              </a:solidFill>
              <a:latin typeface="微软雅黑" panose="020B0503020204020204" pitchFamily="34" charset="-122"/>
              <a:ea typeface="微软雅黑" panose="020B0503020204020204" pitchFamily="34" charset="-122"/>
            </a:endParaRPr>
          </a:p>
          <a:p>
            <a:pPr marL="0" lvl="1" algn="ctr"/>
            <a:r>
              <a:rPr lang="zh-CN" altLang="en-US" sz="5060" dirty="0">
                <a:solidFill>
                  <a:srgbClr val="F0D04E"/>
                </a:solidFill>
                <a:latin typeface="微软雅黑" panose="020B0503020204020204" pitchFamily="34" charset="-122"/>
                <a:ea typeface="微软雅黑" panose="020B0503020204020204" pitchFamily="34" charset="-122"/>
              </a:rPr>
              <a:t>   </a:t>
            </a:r>
            <a:r>
              <a:rPr lang="zh-CN" altLang="en-US" sz="3200" dirty="0">
                <a:solidFill>
                  <a:srgbClr val="535353"/>
                </a:solidFill>
                <a:latin typeface="微软雅黑" panose="020B0503020204020204" pitchFamily="34" charset="-122"/>
                <a:ea typeface="微软雅黑" panose="020B0503020204020204" pitchFamily="34" charset="-122"/>
              </a:rPr>
              <a:t>标题文字内容</a:t>
            </a:r>
            <a:endParaRPr lang="en-US" altLang="zh-CN" sz="5060" dirty="0">
              <a:solidFill>
                <a:srgbClr val="535353"/>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flipV="1">
            <a:off x="6023153" y="2542488"/>
            <a:ext cx="0" cy="199735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5" name="TextBox 13"/>
          <p:cNvSpPr txBox="1"/>
          <p:nvPr/>
        </p:nvSpPr>
        <p:spPr>
          <a:xfrm>
            <a:off x="4260019" y="4193680"/>
            <a:ext cx="1269244" cy="346163"/>
          </a:xfrm>
          <a:prstGeom prst="rect">
            <a:avLst/>
          </a:prstGeom>
          <a:noFill/>
        </p:spPr>
        <p:txBody>
          <a:bodyPr wrap="square" lIns="0" tIns="0" rIns="0" bIns="0" rtlCol="0">
            <a:spAutoFit/>
          </a:bodyPr>
          <a:lstStyle/>
          <a:p>
            <a:r>
              <a:rPr lang="en-US" altLang="zh-CN" sz="2250" dirty="0">
                <a:solidFill>
                  <a:schemeClr val="tx1">
                    <a:lumMod val="65000"/>
                    <a:lumOff val="35000"/>
                  </a:schemeClr>
                </a:solidFill>
                <a:latin typeface="Arial" panose="020B0604020202020204" pitchFamily="34" charset="0"/>
                <a:ea typeface="+mj-ea"/>
                <a:cs typeface="Arial" panose="020B0604020202020204" pitchFamily="34" charset="0"/>
              </a:rPr>
              <a:t>PART 02</a:t>
            </a:r>
            <a:endParaRPr lang="zh-CN" altLang="en-US" sz="2250" dirty="0">
              <a:solidFill>
                <a:schemeClr val="tx1">
                  <a:lumMod val="65000"/>
                  <a:lumOff val="35000"/>
                </a:schemeClr>
              </a:solidFill>
              <a:latin typeface="Arial" panose="020B0604020202020204" pitchFamily="34" charset="0"/>
              <a:ea typeface="+mj-ea"/>
              <a:cs typeface="Arial" panose="020B0604020202020204" pitchFamily="34" charset="0"/>
            </a:endParaRPr>
          </a:p>
        </p:txBody>
      </p:sp>
      <p:grpSp>
        <p:nvGrpSpPr>
          <p:cNvPr id="26" name="组合 25"/>
          <p:cNvGrpSpPr/>
          <p:nvPr/>
        </p:nvGrpSpPr>
        <p:grpSpPr>
          <a:xfrm>
            <a:off x="4052619" y="2505703"/>
            <a:ext cx="1476644" cy="147664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29" name="TextBox 24"/>
          <p:cNvSpPr txBox="1"/>
          <p:nvPr/>
        </p:nvSpPr>
        <p:spPr>
          <a:xfrm>
            <a:off x="6462749" y="4065700"/>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01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5"/>
          <p:cNvSpPr txBox="1"/>
          <p:nvPr/>
        </p:nvSpPr>
        <p:spPr>
          <a:xfrm>
            <a:off x="7942622" y="4065700"/>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02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13"/>
          <p:cNvSpPr txBox="1"/>
          <p:nvPr/>
        </p:nvSpPr>
        <p:spPr>
          <a:xfrm>
            <a:off x="4234380" y="2737595"/>
            <a:ext cx="1269244" cy="1081695"/>
          </a:xfrm>
          <a:prstGeom prst="rect">
            <a:avLst/>
          </a:prstGeom>
          <a:noFill/>
        </p:spPr>
        <p:txBody>
          <a:bodyPr wrap="square" lIns="0" tIns="0" rIns="0" bIns="0" rtlCol="0">
            <a:spAutoFit/>
          </a:bodyPr>
          <a:lstStyle/>
          <a:p>
            <a:r>
              <a:rPr lang="en-US" altLang="zh-CN" sz="7030" b="1" dirty="0">
                <a:solidFill>
                  <a:schemeClr val="accent1"/>
                </a:solidFill>
                <a:latin typeface="Arial" panose="020B0604020202020204" pitchFamily="34" charset="0"/>
                <a:ea typeface="+mj-ea"/>
                <a:cs typeface="Arial" panose="020B0604020202020204" pitchFamily="34" charset="0"/>
              </a:rPr>
              <a:t>02</a:t>
            </a:r>
            <a:endParaRPr lang="zh-CN" altLang="en-US" sz="7030" b="1" dirty="0">
              <a:solidFill>
                <a:schemeClr val="accent1"/>
              </a:solidFill>
              <a:latin typeface="Arial" panose="020B0604020202020204" pitchFamily="34" charset="0"/>
              <a:ea typeface="+mj-ea"/>
              <a:cs typeface="Arial" panose="020B0604020202020204" pitchFamily="34" charset="0"/>
            </a:endParaRPr>
          </a:p>
        </p:txBody>
      </p:sp>
      <p:sp>
        <p:nvSpPr>
          <p:cNvPr id="32" name="TextBox 24"/>
          <p:cNvSpPr txBox="1"/>
          <p:nvPr/>
        </p:nvSpPr>
        <p:spPr>
          <a:xfrm>
            <a:off x="6462749" y="4355339"/>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03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25"/>
          <p:cNvSpPr txBox="1"/>
          <p:nvPr/>
        </p:nvSpPr>
        <p:spPr>
          <a:xfrm>
            <a:off x="7942622" y="4355339"/>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04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anim calcmode="lin" valueType="num">
                                      <p:cBhvr>
                                        <p:cTn id="27" dur="500" fill="hold"/>
                                        <p:tgtEl>
                                          <p:spTgt spid="31"/>
                                        </p:tgtEl>
                                        <p:attrNameLst>
                                          <p:attrName>ppt_x</p:attrName>
                                        </p:attrNameLst>
                                      </p:cBhvr>
                                      <p:tavLst>
                                        <p:tav tm="0">
                                          <p:val>
                                            <p:strVal val="#ppt_x"/>
                                          </p:val>
                                        </p:tav>
                                        <p:tav tm="100000">
                                          <p:val>
                                            <p:strVal val="#ppt_x"/>
                                          </p:val>
                                        </p:tav>
                                      </p:tavLst>
                                    </p:anim>
                                    <p:anim calcmode="lin" valueType="num">
                                      <p:cBhvr>
                                        <p:cTn id="28" dur="500" fill="hold"/>
                                        <p:tgtEl>
                                          <p:spTgt spid="3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 presetClass="entr" presetSubtype="4"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ppt_x"/>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0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ppt_x"/>
                                          </p:val>
                                        </p:tav>
                                        <p:tav tm="100000">
                                          <p:val>
                                            <p:strVal val="#ppt_x"/>
                                          </p:val>
                                        </p:tav>
                                      </p:tavLst>
                                    </p:anim>
                                    <p:anim calcmode="lin" valueType="num">
                                      <p:cBhvr additive="base">
                                        <p:cTn id="5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5" grpId="0"/>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567188" y="2021434"/>
            <a:ext cx="2873914" cy="2190498"/>
            <a:chOff x="6566394" y="2021434"/>
            <a:chExt cx="2873914" cy="2190498"/>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6200000" scaled="1"/>
            <a:tileRect/>
          </a:gradFill>
        </p:grpSpPr>
        <p:sp>
          <p:nvSpPr>
            <p:cNvPr id="74" name="任意多边形 73"/>
            <p:cNvSpPr/>
            <p:nvPr/>
          </p:nvSpPr>
          <p:spPr>
            <a:xfrm flipH="1">
              <a:off x="6566394"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1" name="任意多边形 50"/>
            <p:cNvSpPr/>
            <p:nvPr/>
          </p:nvSpPr>
          <p:spPr>
            <a:xfrm flipH="1">
              <a:off x="6595750" y="2021434"/>
              <a:ext cx="2844558" cy="2190498"/>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6763"/>
                <a:gd name="connsiteY0-176" fmla="*/ 1574572 h 1589231"/>
                <a:gd name="connsiteX1-177" fmla="*/ 947203 w 2026763"/>
                <a:gd name="connsiteY1-178" fmla="*/ 0 h 1589231"/>
                <a:gd name="connsiteX2-179" fmla="*/ 1931311 w 2026763"/>
                <a:gd name="connsiteY2-180" fmla="*/ 24603 h 1589231"/>
                <a:gd name="connsiteX3-181" fmla="*/ 2026763 w 2026763"/>
                <a:gd name="connsiteY3-182" fmla="*/ 118448 h 1589231"/>
                <a:gd name="connsiteX4-183" fmla="*/ 1029212 w 2026763"/>
                <a:gd name="connsiteY4-184" fmla="*/ 1589231 h 1589231"/>
                <a:gd name="connsiteX5-185" fmla="*/ 0 w 2026763"/>
                <a:gd name="connsiteY5-186" fmla="*/ 1574572 h 1589231"/>
                <a:gd name="connsiteX0-187" fmla="*/ 0 w 2026763"/>
                <a:gd name="connsiteY0-188" fmla="*/ 1574572 h 1601616"/>
                <a:gd name="connsiteX1-189" fmla="*/ 947203 w 2026763"/>
                <a:gd name="connsiteY1-190" fmla="*/ 0 h 1601616"/>
                <a:gd name="connsiteX2-191" fmla="*/ 1931311 w 2026763"/>
                <a:gd name="connsiteY2-192" fmla="*/ 24603 h 1601616"/>
                <a:gd name="connsiteX3-193" fmla="*/ 2026763 w 2026763"/>
                <a:gd name="connsiteY3-194" fmla="*/ 118448 h 1601616"/>
                <a:gd name="connsiteX4-195" fmla="*/ 1029212 w 2026763"/>
                <a:gd name="connsiteY4-196" fmla="*/ 1589231 h 1601616"/>
                <a:gd name="connsiteX5-197" fmla="*/ 0 w 2026763"/>
                <a:gd name="connsiteY5-198" fmla="*/ 1574572 h 1601616"/>
                <a:gd name="connsiteX0-199" fmla="*/ 0 w 2026763"/>
                <a:gd name="connsiteY0-200" fmla="*/ 1574572 h 1593194"/>
                <a:gd name="connsiteX1-201" fmla="*/ 947203 w 2026763"/>
                <a:gd name="connsiteY1-202" fmla="*/ 0 h 1593194"/>
                <a:gd name="connsiteX2-203" fmla="*/ 1931311 w 2026763"/>
                <a:gd name="connsiteY2-204" fmla="*/ 24603 h 1593194"/>
                <a:gd name="connsiteX3-205" fmla="*/ 2026763 w 2026763"/>
                <a:gd name="connsiteY3-206" fmla="*/ 118448 h 1593194"/>
                <a:gd name="connsiteX4-207" fmla="*/ 1029212 w 2026763"/>
                <a:gd name="connsiteY4-208" fmla="*/ 1589231 h 1593194"/>
                <a:gd name="connsiteX5-209" fmla="*/ 0 w 2026763"/>
                <a:gd name="connsiteY5-210" fmla="*/ 1574572 h 1593194"/>
                <a:gd name="connsiteX0-211" fmla="*/ 0 w 2023046"/>
                <a:gd name="connsiteY0-212" fmla="*/ 1563421 h 1589231"/>
                <a:gd name="connsiteX1-213" fmla="*/ 943486 w 2023046"/>
                <a:gd name="connsiteY1-214" fmla="*/ 0 h 1589231"/>
                <a:gd name="connsiteX2-215" fmla="*/ 1927594 w 2023046"/>
                <a:gd name="connsiteY2-216" fmla="*/ 24603 h 1589231"/>
                <a:gd name="connsiteX3-217" fmla="*/ 2023046 w 2023046"/>
                <a:gd name="connsiteY3-218" fmla="*/ 118448 h 1589231"/>
                <a:gd name="connsiteX4-219" fmla="*/ 1025495 w 2023046"/>
                <a:gd name="connsiteY4-220" fmla="*/ 1589231 h 1589231"/>
                <a:gd name="connsiteX5-221" fmla="*/ 0 w 2023046"/>
                <a:gd name="connsiteY5-222" fmla="*/ 1563421 h 1589231"/>
                <a:gd name="connsiteX0-223" fmla="*/ 0 w 2023046"/>
                <a:gd name="connsiteY0-224" fmla="*/ 1563421 h 1574847"/>
                <a:gd name="connsiteX1-225" fmla="*/ 943486 w 2023046"/>
                <a:gd name="connsiteY1-226" fmla="*/ 0 h 1574847"/>
                <a:gd name="connsiteX2-227" fmla="*/ 1927594 w 2023046"/>
                <a:gd name="connsiteY2-228" fmla="*/ 24603 h 1574847"/>
                <a:gd name="connsiteX3-229" fmla="*/ 2023046 w 2023046"/>
                <a:gd name="connsiteY3-230" fmla="*/ 118448 h 1574847"/>
                <a:gd name="connsiteX4-231" fmla="*/ 1029212 w 2023046"/>
                <a:gd name="connsiteY4-232" fmla="*/ 1548343 h 1574847"/>
                <a:gd name="connsiteX5-233" fmla="*/ 0 w 2023046"/>
                <a:gd name="connsiteY5-234" fmla="*/ 1563421 h 1574847"/>
                <a:gd name="connsiteX0-235" fmla="*/ 0 w 2023046"/>
                <a:gd name="connsiteY0-236" fmla="*/ 1563421 h 1563421"/>
                <a:gd name="connsiteX1-237" fmla="*/ 943486 w 2023046"/>
                <a:gd name="connsiteY1-238" fmla="*/ 0 h 1563421"/>
                <a:gd name="connsiteX2-239" fmla="*/ 1927594 w 2023046"/>
                <a:gd name="connsiteY2-240" fmla="*/ 24603 h 1563421"/>
                <a:gd name="connsiteX3-241" fmla="*/ 2023046 w 2023046"/>
                <a:gd name="connsiteY3-242" fmla="*/ 118448 h 1563421"/>
                <a:gd name="connsiteX4-243" fmla="*/ 1029212 w 2023046"/>
                <a:gd name="connsiteY4-244" fmla="*/ 1548343 h 1563421"/>
                <a:gd name="connsiteX5-245" fmla="*/ 0 w 2023046"/>
                <a:gd name="connsiteY5-246" fmla="*/ 1563421 h 1563421"/>
                <a:gd name="connsiteX0-247" fmla="*/ 0 w 2023046"/>
                <a:gd name="connsiteY0-248" fmla="*/ 1563421 h 1568845"/>
                <a:gd name="connsiteX1-249" fmla="*/ 943486 w 2023046"/>
                <a:gd name="connsiteY1-250" fmla="*/ 0 h 1568845"/>
                <a:gd name="connsiteX2-251" fmla="*/ 1927594 w 2023046"/>
                <a:gd name="connsiteY2-252" fmla="*/ 24603 h 1568845"/>
                <a:gd name="connsiteX3-253" fmla="*/ 2023046 w 2023046"/>
                <a:gd name="connsiteY3-254" fmla="*/ 118448 h 1568845"/>
                <a:gd name="connsiteX4-255" fmla="*/ 1012811 w 2023046"/>
                <a:gd name="connsiteY4-256" fmla="*/ 1568845 h 1568845"/>
                <a:gd name="connsiteX5-257" fmla="*/ 0 w 2023046"/>
                <a:gd name="connsiteY5-258" fmla="*/ 1563421 h 1568845"/>
                <a:gd name="connsiteX0-259" fmla="*/ 0 w 2023046"/>
                <a:gd name="connsiteY0-260" fmla="*/ 1575722 h 1575722"/>
                <a:gd name="connsiteX1-261" fmla="*/ 943486 w 2023046"/>
                <a:gd name="connsiteY1-262" fmla="*/ 0 h 1575722"/>
                <a:gd name="connsiteX2-263" fmla="*/ 1927594 w 2023046"/>
                <a:gd name="connsiteY2-264" fmla="*/ 24603 h 1575722"/>
                <a:gd name="connsiteX3-265" fmla="*/ 2023046 w 2023046"/>
                <a:gd name="connsiteY3-266" fmla="*/ 118448 h 1575722"/>
                <a:gd name="connsiteX4-267" fmla="*/ 1012811 w 2023046"/>
                <a:gd name="connsiteY4-268" fmla="*/ 1568845 h 1575722"/>
                <a:gd name="connsiteX5-269" fmla="*/ 0 w 2023046"/>
                <a:gd name="connsiteY5-270" fmla="*/ 1575722 h 1575722"/>
                <a:gd name="connsiteX0-271" fmla="*/ 0 w 2023046"/>
                <a:gd name="connsiteY0-272" fmla="*/ 1557880 h 1557880"/>
                <a:gd name="connsiteX1-273" fmla="*/ 947947 w 2023046"/>
                <a:gd name="connsiteY1-274" fmla="*/ 0 h 1557880"/>
                <a:gd name="connsiteX2-275" fmla="*/ 1927594 w 2023046"/>
                <a:gd name="connsiteY2-276" fmla="*/ 6761 h 1557880"/>
                <a:gd name="connsiteX3-277" fmla="*/ 2023046 w 2023046"/>
                <a:gd name="connsiteY3-278" fmla="*/ 100606 h 1557880"/>
                <a:gd name="connsiteX4-279" fmla="*/ 1012811 w 2023046"/>
                <a:gd name="connsiteY4-280" fmla="*/ 1551003 h 1557880"/>
                <a:gd name="connsiteX5-281" fmla="*/ 0 w 2023046"/>
                <a:gd name="connsiteY5-282" fmla="*/ 1557880 h 15578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046" h="1557880">
                  <a:moveTo>
                    <a:pt x="0" y="1557880"/>
                  </a:moveTo>
                  <a:cubicBezTo>
                    <a:pt x="656072" y="163728"/>
                    <a:pt x="648615" y="123013"/>
                    <a:pt x="947947" y="0"/>
                  </a:cubicBezTo>
                  <a:lnTo>
                    <a:pt x="1927594" y="6761"/>
                  </a:lnTo>
                  <a:cubicBezTo>
                    <a:pt x="1981807" y="34055"/>
                    <a:pt x="1994802" y="50814"/>
                    <a:pt x="2023046" y="100606"/>
                  </a:cubicBezTo>
                  <a:cubicBezTo>
                    <a:pt x="1744216" y="-198728"/>
                    <a:pt x="1262938" y="1099954"/>
                    <a:pt x="1012811" y="1551003"/>
                  </a:cubicBezTo>
                  <a:lnTo>
                    <a:pt x="0" y="15578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2" name="组合 1"/>
          <p:cNvGrpSpPr/>
          <p:nvPr/>
        </p:nvGrpSpPr>
        <p:grpSpPr>
          <a:xfrm>
            <a:off x="3237275" y="2021434"/>
            <a:ext cx="2864179" cy="2179697"/>
            <a:chOff x="3236480" y="2021433"/>
            <a:chExt cx="2864179" cy="2179697"/>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8900000" scaled="1"/>
            <a:tileRect/>
          </a:gradFill>
        </p:grpSpPr>
        <p:sp>
          <p:nvSpPr>
            <p:cNvPr id="52" name="任意多边形 51"/>
            <p:cNvSpPr/>
            <p:nvPr/>
          </p:nvSpPr>
          <p:spPr>
            <a:xfrm>
              <a:off x="5538099"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3" name="任意多边形 52"/>
            <p:cNvSpPr/>
            <p:nvPr/>
          </p:nvSpPr>
          <p:spPr>
            <a:xfrm>
              <a:off x="3236480" y="2021433"/>
              <a:ext cx="2836007" cy="2179697"/>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16965"/>
                <a:gd name="connsiteY0-176" fmla="*/ 1568040 h 1568040"/>
                <a:gd name="connsiteX1-177" fmla="*/ 937405 w 2016965"/>
                <a:gd name="connsiteY1-178" fmla="*/ 0 h 1568040"/>
                <a:gd name="connsiteX2-179" fmla="*/ 1921513 w 2016965"/>
                <a:gd name="connsiteY2-180" fmla="*/ 24603 h 1568040"/>
                <a:gd name="connsiteX3-181" fmla="*/ 2016965 w 2016965"/>
                <a:gd name="connsiteY3-182" fmla="*/ 118448 h 1568040"/>
                <a:gd name="connsiteX4-183" fmla="*/ 1019414 w 2016965"/>
                <a:gd name="connsiteY4-184" fmla="*/ 1566371 h 1568040"/>
                <a:gd name="connsiteX5-185" fmla="*/ 0 w 2016965"/>
                <a:gd name="connsiteY5-186" fmla="*/ 1568040 h 1568040"/>
                <a:gd name="connsiteX0-187" fmla="*/ 0 w 2016965"/>
                <a:gd name="connsiteY0-188" fmla="*/ 1550198 h 1550198"/>
                <a:gd name="connsiteX1-189" fmla="*/ 932945 w 2016965"/>
                <a:gd name="connsiteY1-190" fmla="*/ 0 h 1550198"/>
                <a:gd name="connsiteX2-191" fmla="*/ 1921513 w 2016965"/>
                <a:gd name="connsiteY2-192" fmla="*/ 6761 h 1550198"/>
                <a:gd name="connsiteX3-193" fmla="*/ 2016965 w 2016965"/>
                <a:gd name="connsiteY3-194" fmla="*/ 100606 h 1550198"/>
                <a:gd name="connsiteX4-195" fmla="*/ 1019414 w 2016965"/>
                <a:gd name="connsiteY4-196" fmla="*/ 1548529 h 1550198"/>
                <a:gd name="connsiteX5-197" fmla="*/ 0 w 2016965"/>
                <a:gd name="connsiteY5-198" fmla="*/ 1550198 h 15501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16965" h="1550198">
                  <a:moveTo>
                    <a:pt x="0" y="1550198"/>
                  </a:moveTo>
                  <a:cubicBezTo>
                    <a:pt x="656072" y="156046"/>
                    <a:pt x="633613" y="123013"/>
                    <a:pt x="932945" y="0"/>
                  </a:cubicBezTo>
                  <a:lnTo>
                    <a:pt x="1921513" y="6761"/>
                  </a:lnTo>
                  <a:cubicBezTo>
                    <a:pt x="1975726" y="34055"/>
                    <a:pt x="1988721" y="50814"/>
                    <a:pt x="2016965" y="100606"/>
                  </a:cubicBezTo>
                  <a:cubicBezTo>
                    <a:pt x="1738135" y="-198728"/>
                    <a:pt x="1269541" y="1097480"/>
                    <a:pt x="1019414" y="1548529"/>
                  </a:cubicBezTo>
                  <a:lnTo>
                    <a:pt x="0" y="15501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5" name="组合 4"/>
          <p:cNvGrpSpPr/>
          <p:nvPr/>
        </p:nvGrpSpPr>
        <p:grpSpPr>
          <a:xfrm>
            <a:off x="6567188" y="4161164"/>
            <a:ext cx="2874548" cy="2149585"/>
            <a:chOff x="6566394" y="4204652"/>
            <a:chExt cx="2874548" cy="2149585"/>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78" name="任意多边形 77"/>
            <p:cNvSpPr/>
            <p:nvPr/>
          </p:nvSpPr>
          <p:spPr>
            <a:xfrm flipH="1" flipV="1">
              <a:off x="6566394"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5" name="任意多边形 44"/>
            <p:cNvSpPr/>
            <p:nvPr/>
          </p:nvSpPr>
          <p:spPr>
            <a:xfrm flipH="1" flipV="1">
              <a:off x="6595751" y="4204652"/>
              <a:ext cx="2845191" cy="2149585"/>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1994106"/>
                <a:gd name="connsiteY0-176" fmla="*/ 1564775 h 1566371"/>
                <a:gd name="connsiteX1-177" fmla="*/ 914546 w 1994106"/>
                <a:gd name="connsiteY1-178" fmla="*/ 0 h 1566371"/>
                <a:gd name="connsiteX2-179" fmla="*/ 1898654 w 1994106"/>
                <a:gd name="connsiteY2-180" fmla="*/ 24603 h 1566371"/>
                <a:gd name="connsiteX3-181" fmla="*/ 1994106 w 1994106"/>
                <a:gd name="connsiteY3-182" fmla="*/ 118448 h 1566371"/>
                <a:gd name="connsiteX4-183" fmla="*/ 996555 w 1994106"/>
                <a:gd name="connsiteY4-184" fmla="*/ 1566371 h 1566371"/>
                <a:gd name="connsiteX5-185" fmla="*/ 0 w 1994106"/>
                <a:gd name="connsiteY5-186" fmla="*/ 1564775 h 1566371"/>
                <a:gd name="connsiteX0-187" fmla="*/ 0 w 2010434"/>
                <a:gd name="connsiteY0-188" fmla="*/ 1564775 h 1566371"/>
                <a:gd name="connsiteX1-189" fmla="*/ 930874 w 2010434"/>
                <a:gd name="connsiteY1-190" fmla="*/ 0 h 1566371"/>
                <a:gd name="connsiteX2-191" fmla="*/ 1914982 w 2010434"/>
                <a:gd name="connsiteY2-192" fmla="*/ 24603 h 1566371"/>
                <a:gd name="connsiteX3-193" fmla="*/ 2010434 w 2010434"/>
                <a:gd name="connsiteY3-194" fmla="*/ 118448 h 1566371"/>
                <a:gd name="connsiteX4-195" fmla="*/ 1012883 w 2010434"/>
                <a:gd name="connsiteY4-196" fmla="*/ 1566371 h 1566371"/>
                <a:gd name="connsiteX5-197" fmla="*/ 0 w 2010434"/>
                <a:gd name="connsiteY5-198" fmla="*/ 1564775 h 1566371"/>
                <a:gd name="connsiteX0-199" fmla="*/ 0 w 2023497"/>
                <a:gd name="connsiteY0-200" fmla="*/ 1519055 h 1566371"/>
                <a:gd name="connsiteX1-201" fmla="*/ 943937 w 2023497"/>
                <a:gd name="connsiteY1-202" fmla="*/ 0 h 1566371"/>
                <a:gd name="connsiteX2-203" fmla="*/ 1928045 w 2023497"/>
                <a:gd name="connsiteY2-204" fmla="*/ 24603 h 1566371"/>
                <a:gd name="connsiteX3-205" fmla="*/ 2023497 w 2023497"/>
                <a:gd name="connsiteY3-206" fmla="*/ 118448 h 1566371"/>
                <a:gd name="connsiteX4-207" fmla="*/ 1025946 w 2023497"/>
                <a:gd name="connsiteY4-208" fmla="*/ 1566371 h 1566371"/>
                <a:gd name="connsiteX5-209" fmla="*/ 0 w 2023497"/>
                <a:gd name="connsiteY5-210" fmla="*/ 1519055 h 1566371"/>
                <a:gd name="connsiteX0-211" fmla="*/ 0 w 2023497"/>
                <a:gd name="connsiteY0-212" fmla="*/ 1519055 h 1519055"/>
                <a:gd name="connsiteX1-213" fmla="*/ 943937 w 2023497"/>
                <a:gd name="connsiteY1-214" fmla="*/ 0 h 1519055"/>
                <a:gd name="connsiteX2-215" fmla="*/ 1928045 w 2023497"/>
                <a:gd name="connsiteY2-216" fmla="*/ 24603 h 1519055"/>
                <a:gd name="connsiteX3-217" fmla="*/ 2023497 w 2023497"/>
                <a:gd name="connsiteY3-218" fmla="*/ 118448 h 1519055"/>
                <a:gd name="connsiteX4-219" fmla="*/ 1019415 w 2023497"/>
                <a:gd name="connsiteY4-220" fmla="*/ 1491259 h 1519055"/>
                <a:gd name="connsiteX5-221" fmla="*/ 0 w 2023497"/>
                <a:gd name="connsiteY5-222" fmla="*/ 1519055 h 1519055"/>
                <a:gd name="connsiteX0-223" fmla="*/ 0 w 2023497"/>
                <a:gd name="connsiteY0-224" fmla="*/ 1519055 h 1519055"/>
                <a:gd name="connsiteX1-225" fmla="*/ 943937 w 2023497"/>
                <a:gd name="connsiteY1-226" fmla="*/ 0 h 1519055"/>
                <a:gd name="connsiteX2-227" fmla="*/ 1928045 w 2023497"/>
                <a:gd name="connsiteY2-228" fmla="*/ 24603 h 1519055"/>
                <a:gd name="connsiteX3-229" fmla="*/ 2023497 w 2023497"/>
                <a:gd name="connsiteY3-230" fmla="*/ 118448 h 1519055"/>
                <a:gd name="connsiteX4-231" fmla="*/ 1019415 w 2023497"/>
                <a:gd name="connsiteY4-232" fmla="*/ 1504322 h 1519055"/>
                <a:gd name="connsiteX5-233" fmla="*/ 0 w 2023497"/>
                <a:gd name="connsiteY5-234" fmla="*/ 1519055 h 1519055"/>
                <a:gd name="connsiteX0-235" fmla="*/ 0 w 2023497"/>
                <a:gd name="connsiteY0-236" fmla="*/ 1519055 h 1519055"/>
                <a:gd name="connsiteX1-237" fmla="*/ 943937 w 2023497"/>
                <a:gd name="connsiteY1-238" fmla="*/ 0 h 1519055"/>
                <a:gd name="connsiteX2-239" fmla="*/ 1928045 w 2023497"/>
                <a:gd name="connsiteY2-240" fmla="*/ 24603 h 1519055"/>
                <a:gd name="connsiteX3-241" fmla="*/ 2023497 w 2023497"/>
                <a:gd name="connsiteY3-242" fmla="*/ 118448 h 1519055"/>
                <a:gd name="connsiteX4-243" fmla="*/ 1029212 w 2023497"/>
                <a:gd name="connsiteY4-244" fmla="*/ 1507588 h 1519055"/>
                <a:gd name="connsiteX5-245" fmla="*/ 0 w 2023497"/>
                <a:gd name="connsiteY5-246" fmla="*/ 1519055 h 1519055"/>
                <a:gd name="connsiteX0-247" fmla="*/ 0 w 2023497"/>
                <a:gd name="connsiteY0-248" fmla="*/ 1519055 h 1548476"/>
                <a:gd name="connsiteX1-249" fmla="*/ 943937 w 2023497"/>
                <a:gd name="connsiteY1-250" fmla="*/ 0 h 1548476"/>
                <a:gd name="connsiteX2-251" fmla="*/ 1928045 w 2023497"/>
                <a:gd name="connsiteY2-252" fmla="*/ 24603 h 1548476"/>
                <a:gd name="connsiteX3-253" fmla="*/ 2023497 w 2023497"/>
                <a:gd name="connsiteY3-254" fmla="*/ 118448 h 1548476"/>
                <a:gd name="connsiteX4-255" fmla="*/ 1025495 w 2023497"/>
                <a:gd name="connsiteY4-256" fmla="*/ 1548476 h 1548476"/>
                <a:gd name="connsiteX5-257" fmla="*/ 0 w 2023497"/>
                <a:gd name="connsiteY5-258" fmla="*/ 1519055 h 1548476"/>
                <a:gd name="connsiteX0-259" fmla="*/ 0 w 2023497"/>
                <a:gd name="connsiteY0-260" fmla="*/ 1537640 h 1548476"/>
                <a:gd name="connsiteX1-261" fmla="*/ 943937 w 2023497"/>
                <a:gd name="connsiteY1-262" fmla="*/ 0 h 1548476"/>
                <a:gd name="connsiteX2-263" fmla="*/ 1928045 w 2023497"/>
                <a:gd name="connsiteY2-264" fmla="*/ 24603 h 1548476"/>
                <a:gd name="connsiteX3-265" fmla="*/ 2023497 w 2023497"/>
                <a:gd name="connsiteY3-266" fmla="*/ 118448 h 1548476"/>
                <a:gd name="connsiteX4-267" fmla="*/ 1025495 w 2023497"/>
                <a:gd name="connsiteY4-268" fmla="*/ 1548476 h 1548476"/>
                <a:gd name="connsiteX5-269" fmla="*/ 0 w 2023497"/>
                <a:gd name="connsiteY5-270" fmla="*/ 1537640 h 1548476"/>
                <a:gd name="connsiteX0-271" fmla="*/ 0 w 2023497"/>
                <a:gd name="connsiteY0-272" fmla="*/ 1545841 h 1548476"/>
                <a:gd name="connsiteX1-273" fmla="*/ 943937 w 2023497"/>
                <a:gd name="connsiteY1-274" fmla="*/ 0 h 1548476"/>
                <a:gd name="connsiteX2-275" fmla="*/ 1928045 w 2023497"/>
                <a:gd name="connsiteY2-276" fmla="*/ 24603 h 1548476"/>
                <a:gd name="connsiteX3-277" fmla="*/ 2023497 w 2023497"/>
                <a:gd name="connsiteY3-278" fmla="*/ 118448 h 1548476"/>
                <a:gd name="connsiteX4-279" fmla="*/ 1025495 w 2023497"/>
                <a:gd name="connsiteY4-280" fmla="*/ 1548476 h 1548476"/>
                <a:gd name="connsiteX5-281" fmla="*/ 0 w 2023497"/>
                <a:gd name="connsiteY5-282" fmla="*/ 1545841 h 1548476"/>
                <a:gd name="connsiteX0-283" fmla="*/ 0 w 2023497"/>
                <a:gd name="connsiteY0-284" fmla="*/ 1545841 h 1560778"/>
                <a:gd name="connsiteX1-285" fmla="*/ 943937 w 2023497"/>
                <a:gd name="connsiteY1-286" fmla="*/ 0 h 1560778"/>
                <a:gd name="connsiteX2-287" fmla="*/ 1928045 w 2023497"/>
                <a:gd name="connsiteY2-288" fmla="*/ 24603 h 1560778"/>
                <a:gd name="connsiteX3-289" fmla="*/ 2023497 w 2023497"/>
                <a:gd name="connsiteY3-290" fmla="*/ 118448 h 1560778"/>
                <a:gd name="connsiteX4-291" fmla="*/ 1013194 w 2023497"/>
                <a:gd name="connsiteY4-292" fmla="*/ 1560778 h 1560778"/>
                <a:gd name="connsiteX5-293" fmla="*/ 0 w 2023497"/>
                <a:gd name="connsiteY5-294" fmla="*/ 1545841 h 1560778"/>
                <a:gd name="connsiteX0-295" fmla="*/ 0 w 2023497"/>
                <a:gd name="connsiteY0-296" fmla="*/ 1545841 h 1545841"/>
                <a:gd name="connsiteX1-297" fmla="*/ 943937 w 2023497"/>
                <a:gd name="connsiteY1-298" fmla="*/ 0 h 1545841"/>
                <a:gd name="connsiteX2-299" fmla="*/ 1928045 w 2023497"/>
                <a:gd name="connsiteY2-300" fmla="*/ 24603 h 1545841"/>
                <a:gd name="connsiteX3-301" fmla="*/ 2023497 w 2023497"/>
                <a:gd name="connsiteY3-302" fmla="*/ 118448 h 1545841"/>
                <a:gd name="connsiteX4-303" fmla="*/ 1013194 w 2023497"/>
                <a:gd name="connsiteY4-304" fmla="*/ 1544377 h 1545841"/>
                <a:gd name="connsiteX5-305" fmla="*/ 0 w 2023497"/>
                <a:gd name="connsiteY5-306" fmla="*/ 1545841 h 1545841"/>
                <a:gd name="connsiteX0-307" fmla="*/ 0 w 2023497"/>
                <a:gd name="connsiteY0-308" fmla="*/ 1545841 h 1552578"/>
                <a:gd name="connsiteX1-309" fmla="*/ 943937 w 2023497"/>
                <a:gd name="connsiteY1-310" fmla="*/ 0 h 1552578"/>
                <a:gd name="connsiteX2-311" fmla="*/ 1928045 w 2023497"/>
                <a:gd name="connsiteY2-312" fmla="*/ 24603 h 1552578"/>
                <a:gd name="connsiteX3-313" fmla="*/ 2023497 w 2023497"/>
                <a:gd name="connsiteY3-314" fmla="*/ 118448 h 1552578"/>
                <a:gd name="connsiteX4-315" fmla="*/ 1009093 w 2023497"/>
                <a:gd name="connsiteY4-316" fmla="*/ 1552578 h 1552578"/>
                <a:gd name="connsiteX5-317" fmla="*/ 0 w 2023497"/>
                <a:gd name="connsiteY5-318" fmla="*/ 1545841 h 1552578"/>
                <a:gd name="connsiteX0-319" fmla="*/ 0 w 2023497"/>
                <a:gd name="connsiteY0-320" fmla="*/ 1522046 h 1528783"/>
                <a:gd name="connsiteX1-321" fmla="*/ 930340 w 2023497"/>
                <a:gd name="connsiteY1-322" fmla="*/ 0 h 1528783"/>
                <a:gd name="connsiteX2-323" fmla="*/ 1928045 w 2023497"/>
                <a:gd name="connsiteY2-324" fmla="*/ 808 h 1528783"/>
                <a:gd name="connsiteX3-325" fmla="*/ 2023497 w 2023497"/>
                <a:gd name="connsiteY3-326" fmla="*/ 94653 h 1528783"/>
                <a:gd name="connsiteX4-327" fmla="*/ 1009093 w 2023497"/>
                <a:gd name="connsiteY4-328" fmla="*/ 1528783 h 1528783"/>
                <a:gd name="connsiteX5-329" fmla="*/ 0 w 2023497"/>
                <a:gd name="connsiteY5-330" fmla="*/ 1522046 h 15287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497" h="1528783">
                  <a:moveTo>
                    <a:pt x="0" y="1522046"/>
                  </a:moveTo>
                  <a:cubicBezTo>
                    <a:pt x="656072" y="127894"/>
                    <a:pt x="631008" y="123013"/>
                    <a:pt x="930340" y="0"/>
                  </a:cubicBezTo>
                  <a:lnTo>
                    <a:pt x="1928045" y="808"/>
                  </a:lnTo>
                  <a:cubicBezTo>
                    <a:pt x="1982258" y="28102"/>
                    <a:pt x="1995253" y="44861"/>
                    <a:pt x="2023497" y="94653"/>
                  </a:cubicBezTo>
                  <a:cubicBezTo>
                    <a:pt x="1744667" y="-204681"/>
                    <a:pt x="1259220" y="1077734"/>
                    <a:pt x="1009093" y="1528783"/>
                  </a:cubicBezTo>
                  <a:lnTo>
                    <a:pt x="0" y="15220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4" name="组合 3"/>
          <p:cNvGrpSpPr/>
          <p:nvPr/>
        </p:nvGrpSpPr>
        <p:grpSpPr>
          <a:xfrm>
            <a:off x="3232681" y="4185258"/>
            <a:ext cx="2868772" cy="2188952"/>
            <a:chOff x="3231887" y="4185258"/>
            <a:chExt cx="2868772" cy="2188952"/>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77" name="任意多边形 76"/>
            <p:cNvSpPr/>
            <p:nvPr/>
          </p:nvSpPr>
          <p:spPr>
            <a:xfrm flipV="1">
              <a:off x="5538099"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9" name="任意多边形 48"/>
            <p:cNvSpPr/>
            <p:nvPr/>
          </p:nvSpPr>
          <p:spPr>
            <a:xfrm flipV="1">
              <a:off x="3231887" y="4185258"/>
              <a:ext cx="2840599" cy="2188952"/>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0231"/>
                <a:gd name="connsiteY0-176" fmla="*/ 1554978 h 1566371"/>
                <a:gd name="connsiteX1-177" fmla="*/ 940671 w 2020231"/>
                <a:gd name="connsiteY1-178" fmla="*/ 0 h 1566371"/>
                <a:gd name="connsiteX2-179" fmla="*/ 1924779 w 2020231"/>
                <a:gd name="connsiteY2-180" fmla="*/ 24603 h 1566371"/>
                <a:gd name="connsiteX3-181" fmla="*/ 2020231 w 2020231"/>
                <a:gd name="connsiteY3-182" fmla="*/ 118448 h 1566371"/>
                <a:gd name="connsiteX4-183" fmla="*/ 1022680 w 2020231"/>
                <a:gd name="connsiteY4-184" fmla="*/ 1566371 h 1566371"/>
                <a:gd name="connsiteX5-185" fmla="*/ 0 w 2020231"/>
                <a:gd name="connsiteY5-186" fmla="*/ 1554978 h 1566371"/>
                <a:gd name="connsiteX0-187" fmla="*/ 0 w 2020231"/>
                <a:gd name="connsiteY0-188" fmla="*/ 1545387 h 1556780"/>
                <a:gd name="connsiteX1-189" fmla="*/ 931079 w 2020231"/>
                <a:gd name="connsiteY1-190" fmla="*/ 0 h 1556780"/>
                <a:gd name="connsiteX2-191" fmla="*/ 1924779 w 2020231"/>
                <a:gd name="connsiteY2-192" fmla="*/ 15012 h 1556780"/>
                <a:gd name="connsiteX3-193" fmla="*/ 2020231 w 2020231"/>
                <a:gd name="connsiteY3-194" fmla="*/ 108857 h 1556780"/>
                <a:gd name="connsiteX4-195" fmla="*/ 1022680 w 2020231"/>
                <a:gd name="connsiteY4-196" fmla="*/ 1556780 h 1556780"/>
                <a:gd name="connsiteX5-197" fmla="*/ 0 w 2020231"/>
                <a:gd name="connsiteY5-198" fmla="*/ 1545387 h 15567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0231" h="1556780">
                  <a:moveTo>
                    <a:pt x="0" y="1545387"/>
                  </a:moveTo>
                  <a:cubicBezTo>
                    <a:pt x="656072" y="151235"/>
                    <a:pt x="631747" y="123013"/>
                    <a:pt x="931079" y="0"/>
                  </a:cubicBezTo>
                  <a:lnTo>
                    <a:pt x="1924779" y="15012"/>
                  </a:lnTo>
                  <a:cubicBezTo>
                    <a:pt x="1978992" y="42306"/>
                    <a:pt x="1991987" y="59065"/>
                    <a:pt x="2020231" y="108857"/>
                  </a:cubicBezTo>
                  <a:cubicBezTo>
                    <a:pt x="1741401" y="-190477"/>
                    <a:pt x="1272807" y="1105731"/>
                    <a:pt x="1022680" y="1556780"/>
                  </a:cubicBezTo>
                  <a:lnTo>
                    <a:pt x="0" y="154538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8" name="组合 7"/>
          <p:cNvGrpSpPr/>
          <p:nvPr/>
        </p:nvGrpSpPr>
        <p:grpSpPr>
          <a:xfrm>
            <a:off x="2333018" y="2356940"/>
            <a:ext cx="8247556" cy="3643436"/>
            <a:chOff x="2332224" y="2356940"/>
            <a:chExt cx="8247556" cy="3643436"/>
          </a:xfrm>
        </p:grpSpPr>
        <p:grpSp>
          <p:nvGrpSpPr>
            <p:cNvPr id="6" name="组合 5"/>
            <p:cNvGrpSpPr/>
            <p:nvPr/>
          </p:nvGrpSpPr>
          <p:grpSpPr>
            <a:xfrm>
              <a:off x="2433471" y="2356940"/>
              <a:ext cx="8081289" cy="3643436"/>
              <a:chOff x="2433471" y="2356940"/>
              <a:chExt cx="8081289" cy="3643436"/>
            </a:xfrm>
          </p:grpSpPr>
          <p:grpSp>
            <p:nvGrpSpPr>
              <p:cNvPr id="40" name="组合 39"/>
              <p:cNvGrpSpPr/>
              <p:nvPr/>
            </p:nvGrpSpPr>
            <p:grpSpPr>
              <a:xfrm>
                <a:off x="2433471" y="2356940"/>
                <a:ext cx="8081289" cy="64285"/>
                <a:chOff x="1172471" y="1676076"/>
                <a:chExt cx="5747404" cy="45719"/>
              </a:xfrm>
            </p:grpSpPr>
            <p:sp>
              <p:nvSpPr>
                <p:cNvPr id="54" name="椭圆 53"/>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5" name="椭圆 54"/>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39" name="组合 38"/>
              <p:cNvGrpSpPr/>
              <p:nvPr/>
            </p:nvGrpSpPr>
            <p:grpSpPr>
              <a:xfrm>
                <a:off x="2433471" y="5936091"/>
                <a:ext cx="8081289" cy="64285"/>
                <a:chOff x="1172471" y="1676076"/>
                <a:chExt cx="5747404" cy="45719"/>
              </a:xfrm>
            </p:grpSpPr>
            <p:sp>
              <p:nvSpPr>
                <p:cNvPr id="56" name="椭圆 55"/>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7" name="椭圆 56"/>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sp>
          <p:nvSpPr>
            <p:cNvPr id="41" name="椭圆 40"/>
            <p:cNvSpPr/>
            <p:nvPr/>
          </p:nvSpPr>
          <p:spPr>
            <a:xfrm>
              <a:off x="2332224" y="4162247"/>
              <a:ext cx="2936213" cy="64285"/>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7" name="椭圆 46"/>
            <p:cNvSpPr/>
            <p:nvPr/>
          </p:nvSpPr>
          <p:spPr>
            <a:xfrm>
              <a:off x="7643567" y="4162247"/>
              <a:ext cx="2936213" cy="64285"/>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7" name="组合 6"/>
          <p:cNvGrpSpPr/>
          <p:nvPr/>
        </p:nvGrpSpPr>
        <p:grpSpPr>
          <a:xfrm>
            <a:off x="4170069" y="2741823"/>
            <a:ext cx="4505149" cy="2811703"/>
            <a:chOff x="4169274" y="2741822"/>
            <a:chExt cx="4505149" cy="2811703"/>
          </a:xfrm>
        </p:grpSpPr>
        <p:sp>
          <p:nvSpPr>
            <p:cNvPr id="68" name="Freeform 8"/>
            <p:cNvSpPr>
              <a:spLocks noEditPoints="1"/>
            </p:cNvSpPr>
            <p:nvPr/>
          </p:nvSpPr>
          <p:spPr bwMode="auto">
            <a:xfrm>
              <a:off x="4265623" y="4987662"/>
              <a:ext cx="520311" cy="442192"/>
            </a:xfrm>
            <a:custGeom>
              <a:avLst/>
              <a:gdLst>
                <a:gd name="T0" fmla="*/ 167 w 299"/>
                <a:gd name="T1" fmla="*/ 132 h 254"/>
                <a:gd name="T2" fmla="*/ 178 w 299"/>
                <a:gd name="T3" fmla="*/ 129 h 254"/>
                <a:gd name="T4" fmla="*/ 177 w 299"/>
                <a:gd name="T5" fmla="*/ 69 h 254"/>
                <a:gd name="T6" fmla="*/ 168 w 299"/>
                <a:gd name="T7" fmla="*/ 60 h 254"/>
                <a:gd name="T8" fmla="*/ 168 w 299"/>
                <a:gd name="T9" fmla="*/ 37 h 254"/>
                <a:gd name="T10" fmla="*/ 244 w 299"/>
                <a:gd name="T11" fmla="*/ 37 h 254"/>
                <a:gd name="T12" fmla="*/ 253 w 299"/>
                <a:gd name="T13" fmla="*/ 46 h 254"/>
                <a:gd name="T14" fmla="*/ 253 w 299"/>
                <a:gd name="T15" fmla="*/ 69 h 254"/>
                <a:gd name="T16" fmla="*/ 244 w 299"/>
                <a:gd name="T17" fmla="*/ 127 h 254"/>
                <a:gd name="T18" fmla="*/ 264 w 299"/>
                <a:gd name="T19" fmla="*/ 162 h 254"/>
                <a:gd name="T20" fmla="*/ 295 w 299"/>
                <a:gd name="T21" fmla="*/ 215 h 254"/>
                <a:gd name="T22" fmla="*/ 295 w 299"/>
                <a:gd name="T23" fmla="*/ 243 h 254"/>
                <a:gd name="T24" fmla="*/ 274 w 299"/>
                <a:gd name="T25" fmla="*/ 253 h 254"/>
                <a:gd name="T26" fmla="*/ 211 w 299"/>
                <a:gd name="T27" fmla="*/ 253 h 254"/>
                <a:gd name="T28" fmla="*/ 150 w 299"/>
                <a:gd name="T29" fmla="*/ 253 h 254"/>
                <a:gd name="T30" fmla="*/ 149 w 299"/>
                <a:gd name="T31" fmla="*/ 253 h 254"/>
                <a:gd name="T32" fmla="*/ 37 w 299"/>
                <a:gd name="T33" fmla="*/ 253 h 254"/>
                <a:gd name="T34" fmla="*/ 31 w 299"/>
                <a:gd name="T35" fmla="*/ 251 h 254"/>
                <a:gd name="T36" fmla="*/ 0 w 299"/>
                <a:gd name="T37" fmla="*/ 182 h 254"/>
                <a:gd name="T38" fmla="*/ 50 w 299"/>
                <a:gd name="T39" fmla="*/ 101 h 254"/>
                <a:gd name="T40" fmla="*/ 42 w 299"/>
                <a:gd name="T41" fmla="*/ 50 h 254"/>
                <a:gd name="T42" fmla="*/ 33 w 299"/>
                <a:gd name="T43" fmla="*/ 41 h 254"/>
                <a:gd name="T44" fmla="*/ 33 w 299"/>
                <a:gd name="T45" fmla="*/ 0 h 254"/>
                <a:gd name="T46" fmla="*/ 139 w 299"/>
                <a:gd name="T47" fmla="*/ 0 h 254"/>
                <a:gd name="T48" fmla="*/ 149 w 299"/>
                <a:gd name="T49" fmla="*/ 10 h 254"/>
                <a:gd name="T50" fmla="*/ 149 w 299"/>
                <a:gd name="T51" fmla="*/ 50 h 254"/>
                <a:gd name="T52" fmla="*/ 132 w 299"/>
                <a:gd name="T53" fmla="*/ 50 h 254"/>
                <a:gd name="T54" fmla="*/ 230 w 299"/>
                <a:gd name="T55" fmla="*/ 164 h 254"/>
                <a:gd name="T56" fmla="*/ 265 w 299"/>
                <a:gd name="T57" fmla="*/ 224 h 254"/>
                <a:gd name="T58" fmla="*/ 173 w 299"/>
                <a:gd name="T59" fmla="*/ 224 h 254"/>
                <a:gd name="T60" fmla="*/ 211 w 299"/>
                <a:gd name="T61" fmla="*/ 235 h 254"/>
                <a:gd name="T62" fmla="*/ 275 w 299"/>
                <a:gd name="T63" fmla="*/ 235 h 254"/>
                <a:gd name="T64" fmla="*/ 280 w 299"/>
                <a:gd name="T65" fmla="*/ 233 h 254"/>
                <a:gd name="T66" fmla="*/ 279 w 299"/>
                <a:gd name="T67" fmla="*/ 223 h 254"/>
                <a:gd name="T68" fmla="*/ 248 w 299"/>
                <a:gd name="T69" fmla="*/ 171 h 254"/>
                <a:gd name="T70" fmla="*/ 226 w 299"/>
                <a:gd name="T71" fmla="*/ 132 h 254"/>
                <a:gd name="T72" fmla="*/ 226 w 299"/>
                <a:gd name="T73" fmla="*/ 60 h 254"/>
                <a:gd name="T74" fmla="*/ 196 w 299"/>
                <a:gd name="T75" fmla="*/ 55 h 254"/>
                <a:gd name="T76" fmla="*/ 196 w 299"/>
                <a:gd name="T77" fmla="*/ 131 h 254"/>
                <a:gd name="T78" fmla="*/ 195 w 299"/>
                <a:gd name="T79" fmla="*/ 135 h 254"/>
                <a:gd name="T80" fmla="*/ 183 w 299"/>
                <a:gd name="T81" fmla="*/ 182 h 254"/>
                <a:gd name="T82" fmla="*/ 193 w 299"/>
                <a:gd name="T83" fmla="*/ 164 h 254"/>
                <a:gd name="T84" fmla="*/ 126 w 299"/>
                <a:gd name="T85" fmla="*/ 218 h 254"/>
                <a:gd name="T86" fmla="*/ 146 w 299"/>
                <a:gd name="T87" fmla="*/ 183 h 254"/>
                <a:gd name="T88" fmla="*/ 142 w 299"/>
                <a:gd name="T89" fmla="*/ 164 h 254"/>
                <a:gd name="T90" fmla="*/ 43 w 299"/>
                <a:gd name="T91" fmla="*/ 170 h 254"/>
                <a:gd name="T92" fmla="*/ 45 w 299"/>
                <a:gd name="T93" fmla="*/ 204 h 254"/>
                <a:gd name="T94" fmla="*/ 126 w 299"/>
                <a:gd name="T95" fmla="*/ 218 h 254"/>
                <a:gd name="T96" fmla="*/ 38 w 299"/>
                <a:gd name="T97" fmla="*/ 139 h 254"/>
                <a:gd name="T98" fmla="*/ 151 w 299"/>
                <a:gd name="T99" fmla="*/ 139 h 254"/>
                <a:gd name="T100" fmla="*/ 113 w 299"/>
                <a:gd name="T101" fmla="*/ 112 h 254"/>
                <a:gd name="T102" fmla="*/ 113 w 299"/>
                <a:gd name="T103" fmla="*/ 41 h 254"/>
                <a:gd name="T104" fmla="*/ 123 w 299"/>
                <a:gd name="T105" fmla="*/ 32 h 254"/>
                <a:gd name="T106" fmla="*/ 130 w 299"/>
                <a:gd name="T107" fmla="*/ 19 h 254"/>
                <a:gd name="T108" fmla="*/ 51 w 299"/>
                <a:gd name="T109" fmla="*/ 32 h 254"/>
                <a:gd name="T110" fmla="*/ 68 w 299"/>
                <a:gd name="T111" fmla="*/ 32 h 254"/>
                <a:gd name="T112" fmla="*/ 68 w 299"/>
                <a:gd name="T113" fmla="*/ 107 h 254"/>
                <a:gd name="T114" fmla="*/ 63 w 299"/>
                <a:gd name="T115" fmla="*/ 11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54">
                  <a:moveTo>
                    <a:pt x="132" y="100"/>
                  </a:moveTo>
                  <a:cubicBezTo>
                    <a:pt x="146" y="107"/>
                    <a:pt x="158" y="118"/>
                    <a:pt x="167" y="132"/>
                  </a:cubicBezTo>
                  <a:cubicBezTo>
                    <a:pt x="169" y="134"/>
                    <a:pt x="170" y="136"/>
                    <a:pt x="172" y="139"/>
                  </a:cubicBezTo>
                  <a:cubicBezTo>
                    <a:pt x="178" y="129"/>
                    <a:pt x="178" y="129"/>
                    <a:pt x="178" y="129"/>
                  </a:cubicBezTo>
                  <a:cubicBezTo>
                    <a:pt x="178" y="69"/>
                    <a:pt x="178" y="69"/>
                    <a:pt x="178" y="69"/>
                  </a:cubicBezTo>
                  <a:cubicBezTo>
                    <a:pt x="177" y="69"/>
                    <a:pt x="177" y="69"/>
                    <a:pt x="177" y="69"/>
                  </a:cubicBezTo>
                  <a:cubicBezTo>
                    <a:pt x="168" y="69"/>
                    <a:pt x="168" y="69"/>
                    <a:pt x="168" y="69"/>
                  </a:cubicBezTo>
                  <a:cubicBezTo>
                    <a:pt x="168" y="60"/>
                    <a:pt x="168" y="60"/>
                    <a:pt x="168" y="60"/>
                  </a:cubicBezTo>
                  <a:cubicBezTo>
                    <a:pt x="168" y="46"/>
                    <a:pt x="168" y="46"/>
                    <a:pt x="168" y="46"/>
                  </a:cubicBezTo>
                  <a:cubicBezTo>
                    <a:pt x="168" y="37"/>
                    <a:pt x="168" y="37"/>
                    <a:pt x="168" y="37"/>
                  </a:cubicBezTo>
                  <a:cubicBezTo>
                    <a:pt x="177" y="37"/>
                    <a:pt x="177" y="37"/>
                    <a:pt x="177" y="37"/>
                  </a:cubicBezTo>
                  <a:cubicBezTo>
                    <a:pt x="244" y="37"/>
                    <a:pt x="244" y="37"/>
                    <a:pt x="244" y="37"/>
                  </a:cubicBezTo>
                  <a:cubicBezTo>
                    <a:pt x="253" y="37"/>
                    <a:pt x="253" y="37"/>
                    <a:pt x="253" y="37"/>
                  </a:cubicBezTo>
                  <a:cubicBezTo>
                    <a:pt x="253" y="46"/>
                    <a:pt x="253" y="46"/>
                    <a:pt x="253" y="46"/>
                  </a:cubicBezTo>
                  <a:cubicBezTo>
                    <a:pt x="253" y="60"/>
                    <a:pt x="253" y="60"/>
                    <a:pt x="253" y="60"/>
                  </a:cubicBezTo>
                  <a:cubicBezTo>
                    <a:pt x="253" y="69"/>
                    <a:pt x="253" y="69"/>
                    <a:pt x="253" y="69"/>
                  </a:cubicBezTo>
                  <a:cubicBezTo>
                    <a:pt x="244" y="69"/>
                    <a:pt x="244" y="69"/>
                    <a:pt x="244" y="69"/>
                  </a:cubicBezTo>
                  <a:cubicBezTo>
                    <a:pt x="244" y="127"/>
                    <a:pt x="244" y="127"/>
                    <a:pt x="244" y="127"/>
                  </a:cubicBezTo>
                  <a:cubicBezTo>
                    <a:pt x="264" y="162"/>
                    <a:pt x="264" y="162"/>
                    <a:pt x="264" y="162"/>
                  </a:cubicBezTo>
                  <a:cubicBezTo>
                    <a:pt x="264" y="162"/>
                    <a:pt x="264" y="162"/>
                    <a:pt x="264" y="162"/>
                  </a:cubicBezTo>
                  <a:cubicBezTo>
                    <a:pt x="295" y="214"/>
                    <a:pt x="295" y="214"/>
                    <a:pt x="295" y="214"/>
                  </a:cubicBezTo>
                  <a:cubicBezTo>
                    <a:pt x="295" y="215"/>
                    <a:pt x="295" y="215"/>
                    <a:pt x="295" y="215"/>
                  </a:cubicBezTo>
                  <a:cubicBezTo>
                    <a:pt x="298" y="220"/>
                    <a:pt x="299" y="226"/>
                    <a:pt x="299" y="231"/>
                  </a:cubicBezTo>
                  <a:cubicBezTo>
                    <a:pt x="299" y="235"/>
                    <a:pt x="297" y="239"/>
                    <a:pt x="295" y="243"/>
                  </a:cubicBezTo>
                  <a:cubicBezTo>
                    <a:pt x="293" y="246"/>
                    <a:pt x="290" y="249"/>
                    <a:pt x="287" y="251"/>
                  </a:cubicBezTo>
                  <a:cubicBezTo>
                    <a:pt x="283" y="252"/>
                    <a:pt x="279" y="254"/>
                    <a:pt x="274" y="253"/>
                  </a:cubicBezTo>
                  <a:cubicBezTo>
                    <a:pt x="274" y="253"/>
                    <a:pt x="274" y="253"/>
                    <a:pt x="274" y="253"/>
                  </a:cubicBezTo>
                  <a:cubicBezTo>
                    <a:pt x="211" y="253"/>
                    <a:pt x="211" y="253"/>
                    <a:pt x="211" y="253"/>
                  </a:cubicBezTo>
                  <a:cubicBezTo>
                    <a:pt x="150" y="253"/>
                    <a:pt x="150" y="253"/>
                    <a:pt x="150" y="253"/>
                  </a:cubicBezTo>
                  <a:cubicBezTo>
                    <a:pt x="150" y="253"/>
                    <a:pt x="150" y="253"/>
                    <a:pt x="150" y="253"/>
                  </a:cubicBezTo>
                  <a:cubicBezTo>
                    <a:pt x="150" y="253"/>
                    <a:pt x="150" y="253"/>
                    <a:pt x="149" y="253"/>
                  </a:cubicBezTo>
                  <a:cubicBezTo>
                    <a:pt x="149" y="253"/>
                    <a:pt x="149" y="253"/>
                    <a:pt x="149" y="253"/>
                  </a:cubicBezTo>
                  <a:cubicBezTo>
                    <a:pt x="146" y="253"/>
                    <a:pt x="146" y="253"/>
                    <a:pt x="146" y="253"/>
                  </a:cubicBezTo>
                  <a:cubicBezTo>
                    <a:pt x="37" y="253"/>
                    <a:pt x="37" y="253"/>
                    <a:pt x="37" y="253"/>
                  </a:cubicBezTo>
                  <a:cubicBezTo>
                    <a:pt x="34" y="253"/>
                    <a:pt x="34" y="253"/>
                    <a:pt x="34" y="253"/>
                  </a:cubicBezTo>
                  <a:cubicBezTo>
                    <a:pt x="31" y="251"/>
                    <a:pt x="31" y="251"/>
                    <a:pt x="31" y="251"/>
                  </a:cubicBezTo>
                  <a:cubicBezTo>
                    <a:pt x="22" y="243"/>
                    <a:pt x="14" y="232"/>
                    <a:pt x="8" y="220"/>
                  </a:cubicBezTo>
                  <a:cubicBezTo>
                    <a:pt x="3" y="209"/>
                    <a:pt x="0" y="196"/>
                    <a:pt x="0" y="182"/>
                  </a:cubicBezTo>
                  <a:cubicBezTo>
                    <a:pt x="0" y="164"/>
                    <a:pt x="6" y="147"/>
                    <a:pt x="15" y="132"/>
                  </a:cubicBezTo>
                  <a:cubicBezTo>
                    <a:pt x="24" y="119"/>
                    <a:pt x="36" y="108"/>
                    <a:pt x="50" y="101"/>
                  </a:cubicBezTo>
                  <a:cubicBezTo>
                    <a:pt x="50" y="50"/>
                    <a:pt x="50" y="50"/>
                    <a:pt x="50" y="50"/>
                  </a:cubicBezTo>
                  <a:cubicBezTo>
                    <a:pt x="42" y="50"/>
                    <a:pt x="42" y="50"/>
                    <a:pt x="42" y="50"/>
                  </a:cubicBezTo>
                  <a:cubicBezTo>
                    <a:pt x="33" y="50"/>
                    <a:pt x="33" y="50"/>
                    <a:pt x="33" y="50"/>
                  </a:cubicBezTo>
                  <a:cubicBezTo>
                    <a:pt x="33" y="41"/>
                    <a:pt x="33" y="41"/>
                    <a:pt x="33" y="41"/>
                  </a:cubicBezTo>
                  <a:cubicBezTo>
                    <a:pt x="33" y="10"/>
                    <a:pt x="33" y="10"/>
                    <a:pt x="33" y="10"/>
                  </a:cubicBezTo>
                  <a:cubicBezTo>
                    <a:pt x="33" y="0"/>
                    <a:pt x="33" y="0"/>
                    <a:pt x="33" y="0"/>
                  </a:cubicBezTo>
                  <a:cubicBezTo>
                    <a:pt x="42" y="0"/>
                    <a:pt x="42" y="0"/>
                    <a:pt x="42" y="0"/>
                  </a:cubicBezTo>
                  <a:cubicBezTo>
                    <a:pt x="139" y="0"/>
                    <a:pt x="139" y="0"/>
                    <a:pt x="139" y="0"/>
                  </a:cubicBezTo>
                  <a:cubicBezTo>
                    <a:pt x="149" y="0"/>
                    <a:pt x="149" y="0"/>
                    <a:pt x="149" y="0"/>
                  </a:cubicBezTo>
                  <a:cubicBezTo>
                    <a:pt x="149" y="10"/>
                    <a:pt x="149" y="10"/>
                    <a:pt x="149" y="10"/>
                  </a:cubicBezTo>
                  <a:cubicBezTo>
                    <a:pt x="149" y="41"/>
                    <a:pt x="149" y="41"/>
                    <a:pt x="149" y="41"/>
                  </a:cubicBezTo>
                  <a:cubicBezTo>
                    <a:pt x="149" y="50"/>
                    <a:pt x="149" y="50"/>
                    <a:pt x="149" y="50"/>
                  </a:cubicBezTo>
                  <a:cubicBezTo>
                    <a:pt x="139" y="50"/>
                    <a:pt x="139" y="50"/>
                    <a:pt x="139" y="50"/>
                  </a:cubicBezTo>
                  <a:cubicBezTo>
                    <a:pt x="132" y="50"/>
                    <a:pt x="132" y="50"/>
                    <a:pt x="132" y="50"/>
                  </a:cubicBezTo>
                  <a:cubicBezTo>
                    <a:pt x="132" y="100"/>
                    <a:pt x="132" y="100"/>
                    <a:pt x="132" y="100"/>
                  </a:cubicBezTo>
                  <a:close/>
                  <a:moveTo>
                    <a:pt x="230" y="164"/>
                  </a:moveTo>
                  <a:cubicBezTo>
                    <a:pt x="238" y="178"/>
                    <a:pt x="238" y="178"/>
                    <a:pt x="238" y="178"/>
                  </a:cubicBezTo>
                  <a:cubicBezTo>
                    <a:pt x="265" y="224"/>
                    <a:pt x="265" y="224"/>
                    <a:pt x="265" y="224"/>
                  </a:cubicBezTo>
                  <a:cubicBezTo>
                    <a:pt x="212" y="224"/>
                    <a:pt x="212" y="224"/>
                    <a:pt x="212" y="224"/>
                  </a:cubicBezTo>
                  <a:cubicBezTo>
                    <a:pt x="173" y="224"/>
                    <a:pt x="173" y="224"/>
                    <a:pt x="173" y="224"/>
                  </a:cubicBezTo>
                  <a:cubicBezTo>
                    <a:pt x="171" y="228"/>
                    <a:pt x="169" y="232"/>
                    <a:pt x="166" y="235"/>
                  </a:cubicBezTo>
                  <a:cubicBezTo>
                    <a:pt x="211" y="235"/>
                    <a:pt x="211" y="235"/>
                    <a:pt x="211" y="235"/>
                  </a:cubicBezTo>
                  <a:cubicBezTo>
                    <a:pt x="274" y="235"/>
                    <a:pt x="274" y="235"/>
                    <a:pt x="274" y="235"/>
                  </a:cubicBezTo>
                  <a:cubicBezTo>
                    <a:pt x="275" y="235"/>
                    <a:pt x="275" y="235"/>
                    <a:pt x="275" y="235"/>
                  </a:cubicBezTo>
                  <a:cubicBezTo>
                    <a:pt x="276" y="235"/>
                    <a:pt x="277" y="235"/>
                    <a:pt x="278" y="234"/>
                  </a:cubicBezTo>
                  <a:cubicBezTo>
                    <a:pt x="279" y="234"/>
                    <a:pt x="279" y="233"/>
                    <a:pt x="280" y="233"/>
                  </a:cubicBezTo>
                  <a:cubicBezTo>
                    <a:pt x="280" y="232"/>
                    <a:pt x="281" y="231"/>
                    <a:pt x="281" y="230"/>
                  </a:cubicBezTo>
                  <a:cubicBezTo>
                    <a:pt x="281" y="228"/>
                    <a:pt x="280" y="226"/>
                    <a:pt x="279" y="223"/>
                  </a:cubicBezTo>
                  <a:cubicBezTo>
                    <a:pt x="248" y="171"/>
                    <a:pt x="248" y="171"/>
                    <a:pt x="248" y="171"/>
                  </a:cubicBezTo>
                  <a:cubicBezTo>
                    <a:pt x="248" y="171"/>
                    <a:pt x="248" y="171"/>
                    <a:pt x="248" y="171"/>
                  </a:cubicBezTo>
                  <a:cubicBezTo>
                    <a:pt x="227" y="134"/>
                    <a:pt x="227" y="134"/>
                    <a:pt x="227" y="134"/>
                  </a:cubicBezTo>
                  <a:cubicBezTo>
                    <a:pt x="226" y="132"/>
                    <a:pt x="226" y="132"/>
                    <a:pt x="226" y="132"/>
                  </a:cubicBezTo>
                  <a:cubicBezTo>
                    <a:pt x="226" y="130"/>
                    <a:pt x="226" y="130"/>
                    <a:pt x="226" y="130"/>
                  </a:cubicBezTo>
                  <a:cubicBezTo>
                    <a:pt x="226" y="60"/>
                    <a:pt x="226" y="60"/>
                    <a:pt x="226" y="60"/>
                  </a:cubicBezTo>
                  <a:cubicBezTo>
                    <a:pt x="226" y="55"/>
                    <a:pt x="226" y="55"/>
                    <a:pt x="226" y="55"/>
                  </a:cubicBezTo>
                  <a:cubicBezTo>
                    <a:pt x="196" y="55"/>
                    <a:pt x="196" y="55"/>
                    <a:pt x="196" y="55"/>
                  </a:cubicBezTo>
                  <a:cubicBezTo>
                    <a:pt x="196" y="60"/>
                    <a:pt x="196" y="60"/>
                    <a:pt x="196" y="60"/>
                  </a:cubicBezTo>
                  <a:cubicBezTo>
                    <a:pt x="196" y="131"/>
                    <a:pt x="196" y="131"/>
                    <a:pt x="196" y="131"/>
                  </a:cubicBezTo>
                  <a:cubicBezTo>
                    <a:pt x="196" y="133"/>
                    <a:pt x="196" y="133"/>
                    <a:pt x="196" y="133"/>
                  </a:cubicBezTo>
                  <a:cubicBezTo>
                    <a:pt x="195" y="135"/>
                    <a:pt x="195" y="135"/>
                    <a:pt x="195" y="135"/>
                  </a:cubicBezTo>
                  <a:cubicBezTo>
                    <a:pt x="180" y="160"/>
                    <a:pt x="180" y="160"/>
                    <a:pt x="180" y="160"/>
                  </a:cubicBezTo>
                  <a:cubicBezTo>
                    <a:pt x="182" y="167"/>
                    <a:pt x="183" y="174"/>
                    <a:pt x="183" y="182"/>
                  </a:cubicBezTo>
                  <a:cubicBezTo>
                    <a:pt x="185" y="178"/>
                    <a:pt x="185" y="178"/>
                    <a:pt x="185" y="178"/>
                  </a:cubicBezTo>
                  <a:cubicBezTo>
                    <a:pt x="193" y="164"/>
                    <a:pt x="193" y="164"/>
                    <a:pt x="193" y="164"/>
                  </a:cubicBezTo>
                  <a:cubicBezTo>
                    <a:pt x="230" y="164"/>
                    <a:pt x="230" y="164"/>
                    <a:pt x="230" y="164"/>
                  </a:cubicBezTo>
                  <a:close/>
                  <a:moveTo>
                    <a:pt x="126" y="218"/>
                  </a:moveTo>
                  <a:cubicBezTo>
                    <a:pt x="126" y="217"/>
                    <a:pt x="127" y="217"/>
                    <a:pt x="127" y="216"/>
                  </a:cubicBezTo>
                  <a:cubicBezTo>
                    <a:pt x="146" y="183"/>
                    <a:pt x="146" y="183"/>
                    <a:pt x="146" y="183"/>
                  </a:cubicBezTo>
                  <a:cubicBezTo>
                    <a:pt x="146" y="179"/>
                    <a:pt x="145" y="174"/>
                    <a:pt x="144" y="170"/>
                  </a:cubicBezTo>
                  <a:cubicBezTo>
                    <a:pt x="143" y="168"/>
                    <a:pt x="143" y="166"/>
                    <a:pt x="142" y="164"/>
                  </a:cubicBezTo>
                  <a:cubicBezTo>
                    <a:pt x="46" y="164"/>
                    <a:pt x="46" y="164"/>
                    <a:pt x="46" y="164"/>
                  </a:cubicBezTo>
                  <a:cubicBezTo>
                    <a:pt x="45" y="166"/>
                    <a:pt x="44" y="168"/>
                    <a:pt x="43" y="170"/>
                  </a:cubicBezTo>
                  <a:cubicBezTo>
                    <a:pt x="42" y="175"/>
                    <a:pt x="41" y="179"/>
                    <a:pt x="41" y="184"/>
                  </a:cubicBezTo>
                  <a:cubicBezTo>
                    <a:pt x="41" y="191"/>
                    <a:pt x="43" y="198"/>
                    <a:pt x="45" y="204"/>
                  </a:cubicBezTo>
                  <a:cubicBezTo>
                    <a:pt x="48" y="209"/>
                    <a:pt x="50" y="214"/>
                    <a:pt x="54" y="218"/>
                  </a:cubicBezTo>
                  <a:cubicBezTo>
                    <a:pt x="126" y="218"/>
                    <a:pt x="126" y="218"/>
                    <a:pt x="126" y="218"/>
                  </a:cubicBezTo>
                  <a:close/>
                  <a:moveTo>
                    <a:pt x="32" y="139"/>
                  </a:moveTo>
                  <a:cubicBezTo>
                    <a:pt x="38" y="139"/>
                    <a:pt x="38" y="139"/>
                    <a:pt x="38" y="139"/>
                  </a:cubicBezTo>
                  <a:cubicBezTo>
                    <a:pt x="149" y="139"/>
                    <a:pt x="149" y="139"/>
                    <a:pt x="149" y="139"/>
                  </a:cubicBezTo>
                  <a:cubicBezTo>
                    <a:pt x="151" y="139"/>
                    <a:pt x="151" y="139"/>
                    <a:pt x="151" y="139"/>
                  </a:cubicBezTo>
                  <a:cubicBezTo>
                    <a:pt x="143" y="128"/>
                    <a:pt x="132" y="120"/>
                    <a:pt x="119" y="115"/>
                  </a:cubicBezTo>
                  <a:cubicBezTo>
                    <a:pt x="113" y="112"/>
                    <a:pt x="113" y="112"/>
                    <a:pt x="113" y="112"/>
                  </a:cubicBezTo>
                  <a:cubicBezTo>
                    <a:pt x="113" y="106"/>
                    <a:pt x="113" y="106"/>
                    <a:pt x="113" y="106"/>
                  </a:cubicBezTo>
                  <a:cubicBezTo>
                    <a:pt x="113" y="41"/>
                    <a:pt x="113" y="41"/>
                    <a:pt x="113" y="41"/>
                  </a:cubicBezTo>
                  <a:cubicBezTo>
                    <a:pt x="113" y="32"/>
                    <a:pt x="113" y="32"/>
                    <a:pt x="113" y="32"/>
                  </a:cubicBezTo>
                  <a:cubicBezTo>
                    <a:pt x="123" y="32"/>
                    <a:pt x="123" y="32"/>
                    <a:pt x="123" y="32"/>
                  </a:cubicBezTo>
                  <a:cubicBezTo>
                    <a:pt x="130" y="32"/>
                    <a:pt x="130" y="32"/>
                    <a:pt x="130" y="32"/>
                  </a:cubicBezTo>
                  <a:cubicBezTo>
                    <a:pt x="130" y="19"/>
                    <a:pt x="130" y="19"/>
                    <a:pt x="130" y="19"/>
                  </a:cubicBezTo>
                  <a:cubicBezTo>
                    <a:pt x="51" y="19"/>
                    <a:pt x="51" y="19"/>
                    <a:pt x="51" y="19"/>
                  </a:cubicBezTo>
                  <a:cubicBezTo>
                    <a:pt x="51" y="32"/>
                    <a:pt x="51" y="32"/>
                    <a:pt x="51" y="32"/>
                  </a:cubicBezTo>
                  <a:cubicBezTo>
                    <a:pt x="59" y="32"/>
                    <a:pt x="59" y="32"/>
                    <a:pt x="59" y="32"/>
                  </a:cubicBezTo>
                  <a:cubicBezTo>
                    <a:pt x="68" y="32"/>
                    <a:pt x="68" y="32"/>
                    <a:pt x="68" y="32"/>
                  </a:cubicBezTo>
                  <a:cubicBezTo>
                    <a:pt x="68" y="41"/>
                    <a:pt x="68" y="41"/>
                    <a:pt x="68" y="41"/>
                  </a:cubicBezTo>
                  <a:cubicBezTo>
                    <a:pt x="68" y="107"/>
                    <a:pt x="68" y="107"/>
                    <a:pt x="68" y="107"/>
                  </a:cubicBezTo>
                  <a:cubicBezTo>
                    <a:pt x="68" y="113"/>
                    <a:pt x="68" y="113"/>
                    <a:pt x="68" y="113"/>
                  </a:cubicBezTo>
                  <a:cubicBezTo>
                    <a:pt x="63" y="115"/>
                    <a:pt x="63" y="115"/>
                    <a:pt x="63" y="115"/>
                  </a:cubicBezTo>
                  <a:cubicBezTo>
                    <a:pt x="51" y="120"/>
                    <a:pt x="40" y="129"/>
                    <a:pt x="32" y="139"/>
                  </a:cubicBez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sp>
          <p:nvSpPr>
            <p:cNvPr id="69" name="Freeform 7"/>
            <p:cNvSpPr>
              <a:spLocks noEditPoints="1"/>
            </p:cNvSpPr>
            <p:nvPr/>
          </p:nvSpPr>
          <p:spPr bwMode="auto">
            <a:xfrm>
              <a:off x="8172826" y="4969295"/>
              <a:ext cx="501597" cy="584230"/>
            </a:xfrm>
            <a:custGeom>
              <a:avLst/>
              <a:gdLst>
                <a:gd name="T0" fmla="*/ 153 w 293"/>
                <a:gd name="T1" fmla="*/ 41 h 341"/>
                <a:gd name="T2" fmla="*/ 183 w 293"/>
                <a:gd name="T3" fmla="*/ 224 h 341"/>
                <a:gd name="T4" fmla="*/ 29 w 293"/>
                <a:gd name="T5" fmla="*/ 254 h 341"/>
                <a:gd name="T6" fmla="*/ 0 w 293"/>
                <a:gd name="T7" fmla="*/ 70 h 341"/>
                <a:gd name="T8" fmla="*/ 99 w 293"/>
                <a:gd name="T9" fmla="*/ 279 h 341"/>
                <a:gd name="T10" fmla="*/ 110 w 293"/>
                <a:gd name="T11" fmla="*/ 260 h 341"/>
                <a:gd name="T12" fmla="*/ 70 w 293"/>
                <a:gd name="T13" fmla="*/ 279 h 341"/>
                <a:gd name="T14" fmla="*/ 93 w 293"/>
                <a:gd name="T15" fmla="*/ 317 h 341"/>
                <a:gd name="T16" fmla="*/ 148 w 293"/>
                <a:gd name="T17" fmla="*/ 338 h 341"/>
                <a:gd name="T18" fmla="*/ 207 w 293"/>
                <a:gd name="T19" fmla="*/ 288 h 341"/>
                <a:gd name="T20" fmla="*/ 278 w 293"/>
                <a:gd name="T21" fmla="*/ 284 h 341"/>
                <a:gd name="T22" fmla="*/ 239 w 293"/>
                <a:gd name="T23" fmla="*/ 233 h 341"/>
                <a:gd name="T24" fmla="*/ 184 w 293"/>
                <a:gd name="T25" fmla="*/ 291 h 341"/>
                <a:gd name="T26" fmla="*/ 122 w 293"/>
                <a:gd name="T27" fmla="*/ 321 h 341"/>
                <a:gd name="T28" fmla="*/ 99 w 293"/>
                <a:gd name="T29" fmla="*/ 279 h 341"/>
                <a:gd name="T30" fmla="*/ 39 w 293"/>
                <a:gd name="T31" fmla="*/ 11 h 341"/>
                <a:gd name="T32" fmla="*/ 139 w 293"/>
                <a:gd name="T33" fmla="*/ 0 h 341"/>
                <a:gd name="T34" fmla="*/ 140 w 293"/>
                <a:gd name="T35" fmla="*/ 37 h 341"/>
                <a:gd name="T36" fmla="*/ 123 w 293"/>
                <a:gd name="T37" fmla="*/ 17 h 341"/>
                <a:gd name="T38" fmla="*/ 61 w 293"/>
                <a:gd name="T39" fmla="*/ 37 h 341"/>
                <a:gd name="T40" fmla="*/ 21 w 293"/>
                <a:gd name="T41" fmla="*/ 210 h 341"/>
                <a:gd name="T42" fmla="*/ 55 w 293"/>
                <a:gd name="T43" fmla="*/ 217 h 341"/>
                <a:gd name="T44" fmla="*/ 21 w 293"/>
                <a:gd name="T45" fmla="*/ 210 h 341"/>
                <a:gd name="T46" fmla="*/ 21 w 293"/>
                <a:gd name="T47" fmla="*/ 93 h 341"/>
                <a:gd name="T48" fmla="*/ 38 w 293"/>
                <a:gd name="T49" fmla="*/ 90 h 341"/>
                <a:gd name="T50" fmla="*/ 21 w 293"/>
                <a:gd name="T51" fmla="*/ 136 h 341"/>
                <a:gd name="T52" fmla="*/ 38 w 293"/>
                <a:gd name="T53" fmla="*/ 140 h 341"/>
                <a:gd name="T54" fmla="*/ 21 w 293"/>
                <a:gd name="T55" fmla="*/ 136 h 341"/>
                <a:gd name="T56" fmla="*/ 21 w 293"/>
                <a:gd name="T57" fmla="*/ 130 h 341"/>
                <a:gd name="T58" fmla="*/ 38 w 293"/>
                <a:gd name="T59" fmla="*/ 127 h 341"/>
                <a:gd name="T60" fmla="*/ 21 w 293"/>
                <a:gd name="T61" fmla="*/ 118 h 341"/>
                <a:gd name="T62" fmla="*/ 38 w 293"/>
                <a:gd name="T63" fmla="*/ 121 h 341"/>
                <a:gd name="T64" fmla="*/ 21 w 293"/>
                <a:gd name="T65" fmla="*/ 118 h 341"/>
                <a:gd name="T66" fmla="*/ 21 w 293"/>
                <a:gd name="T67" fmla="*/ 112 h 341"/>
                <a:gd name="T68" fmla="*/ 38 w 293"/>
                <a:gd name="T69" fmla="*/ 108 h 341"/>
                <a:gd name="T70" fmla="*/ 21 w 293"/>
                <a:gd name="T71" fmla="*/ 99 h 341"/>
                <a:gd name="T72" fmla="*/ 38 w 293"/>
                <a:gd name="T73" fmla="*/ 103 h 341"/>
                <a:gd name="T74" fmla="*/ 21 w 293"/>
                <a:gd name="T75" fmla="*/ 99 h 341"/>
                <a:gd name="T76" fmla="*/ 21 w 293"/>
                <a:gd name="T77" fmla="*/ 158 h 341"/>
                <a:gd name="T78" fmla="*/ 38 w 293"/>
                <a:gd name="T79" fmla="*/ 155 h 341"/>
                <a:gd name="T80" fmla="*/ 21 w 293"/>
                <a:gd name="T81" fmla="*/ 201 h 341"/>
                <a:gd name="T82" fmla="*/ 38 w 293"/>
                <a:gd name="T83" fmla="*/ 205 h 341"/>
                <a:gd name="T84" fmla="*/ 21 w 293"/>
                <a:gd name="T85" fmla="*/ 201 h 341"/>
                <a:gd name="T86" fmla="*/ 21 w 293"/>
                <a:gd name="T87" fmla="*/ 195 h 341"/>
                <a:gd name="T88" fmla="*/ 38 w 293"/>
                <a:gd name="T89" fmla="*/ 192 h 341"/>
                <a:gd name="T90" fmla="*/ 21 w 293"/>
                <a:gd name="T91" fmla="*/ 183 h 341"/>
                <a:gd name="T92" fmla="*/ 38 w 293"/>
                <a:gd name="T93" fmla="*/ 186 h 341"/>
                <a:gd name="T94" fmla="*/ 21 w 293"/>
                <a:gd name="T95" fmla="*/ 183 h 341"/>
                <a:gd name="T96" fmla="*/ 21 w 293"/>
                <a:gd name="T97" fmla="*/ 177 h 341"/>
                <a:gd name="T98" fmla="*/ 38 w 293"/>
                <a:gd name="T99" fmla="*/ 173 h 341"/>
                <a:gd name="T100" fmla="*/ 21 w 293"/>
                <a:gd name="T101" fmla="*/ 164 h 341"/>
                <a:gd name="T102" fmla="*/ 38 w 293"/>
                <a:gd name="T103" fmla="*/ 168 h 341"/>
                <a:gd name="T104" fmla="*/ 21 w 293"/>
                <a:gd name="T105" fmla="*/ 164 h 341"/>
                <a:gd name="T106" fmla="*/ 21 w 293"/>
                <a:gd name="T107" fmla="*/ 86 h 341"/>
                <a:gd name="T108" fmla="*/ 55 w 293"/>
                <a:gd name="T109" fmla="*/ 80 h 341"/>
                <a:gd name="T110" fmla="*/ 21 w 293"/>
                <a:gd name="T111" fmla="*/ 144 h 341"/>
                <a:gd name="T112" fmla="*/ 55 w 293"/>
                <a:gd name="T113" fmla="*/ 151 h 341"/>
                <a:gd name="T114" fmla="*/ 21 w 293"/>
                <a:gd name="T115" fmla="*/ 144 h 341"/>
                <a:gd name="T116" fmla="*/ 153 w 293"/>
                <a:gd name="T117" fmla="*/ 178 h 341"/>
                <a:gd name="T118" fmla="*/ 67 w 293"/>
                <a:gd name="T119" fmla="*/ 178 h 341"/>
                <a:gd name="T120" fmla="*/ 134 w 293"/>
                <a:gd name="T121" fmla="*/ 15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 h="341">
                  <a:moveTo>
                    <a:pt x="29" y="41"/>
                  </a:moveTo>
                  <a:cubicBezTo>
                    <a:pt x="128" y="41"/>
                    <a:pt x="85" y="41"/>
                    <a:pt x="153" y="41"/>
                  </a:cubicBezTo>
                  <a:cubicBezTo>
                    <a:pt x="169" y="41"/>
                    <a:pt x="183" y="54"/>
                    <a:pt x="183" y="70"/>
                  </a:cubicBezTo>
                  <a:cubicBezTo>
                    <a:pt x="183" y="224"/>
                    <a:pt x="183" y="224"/>
                    <a:pt x="183" y="224"/>
                  </a:cubicBezTo>
                  <a:cubicBezTo>
                    <a:pt x="183" y="240"/>
                    <a:pt x="169" y="254"/>
                    <a:pt x="153" y="254"/>
                  </a:cubicBezTo>
                  <a:cubicBezTo>
                    <a:pt x="29" y="254"/>
                    <a:pt x="29" y="254"/>
                    <a:pt x="29" y="254"/>
                  </a:cubicBezTo>
                  <a:cubicBezTo>
                    <a:pt x="13" y="254"/>
                    <a:pt x="0" y="240"/>
                    <a:pt x="0" y="224"/>
                  </a:cubicBezTo>
                  <a:cubicBezTo>
                    <a:pt x="0" y="70"/>
                    <a:pt x="0" y="70"/>
                    <a:pt x="0" y="70"/>
                  </a:cubicBezTo>
                  <a:cubicBezTo>
                    <a:pt x="0" y="54"/>
                    <a:pt x="13" y="41"/>
                    <a:pt x="29" y="41"/>
                  </a:cubicBezTo>
                  <a:close/>
                  <a:moveTo>
                    <a:pt x="99" y="279"/>
                  </a:moveTo>
                  <a:cubicBezTo>
                    <a:pt x="110" y="279"/>
                    <a:pt x="110" y="279"/>
                    <a:pt x="110" y="279"/>
                  </a:cubicBezTo>
                  <a:cubicBezTo>
                    <a:pt x="110" y="260"/>
                    <a:pt x="110" y="260"/>
                    <a:pt x="110" y="260"/>
                  </a:cubicBezTo>
                  <a:cubicBezTo>
                    <a:pt x="70" y="260"/>
                    <a:pt x="70" y="260"/>
                    <a:pt x="70" y="260"/>
                  </a:cubicBezTo>
                  <a:cubicBezTo>
                    <a:pt x="70" y="279"/>
                    <a:pt x="70" y="279"/>
                    <a:pt x="70" y="279"/>
                  </a:cubicBezTo>
                  <a:cubicBezTo>
                    <a:pt x="82" y="279"/>
                    <a:pt x="82" y="279"/>
                    <a:pt x="82" y="279"/>
                  </a:cubicBezTo>
                  <a:cubicBezTo>
                    <a:pt x="83" y="294"/>
                    <a:pt x="87" y="307"/>
                    <a:pt x="93" y="317"/>
                  </a:cubicBezTo>
                  <a:cubicBezTo>
                    <a:pt x="99" y="326"/>
                    <a:pt x="107" y="333"/>
                    <a:pt x="116" y="337"/>
                  </a:cubicBezTo>
                  <a:cubicBezTo>
                    <a:pt x="125" y="340"/>
                    <a:pt x="136" y="341"/>
                    <a:pt x="148" y="338"/>
                  </a:cubicBezTo>
                  <a:cubicBezTo>
                    <a:pt x="163" y="333"/>
                    <a:pt x="180" y="322"/>
                    <a:pt x="196" y="302"/>
                  </a:cubicBezTo>
                  <a:cubicBezTo>
                    <a:pt x="200" y="297"/>
                    <a:pt x="204" y="292"/>
                    <a:pt x="207" y="288"/>
                  </a:cubicBezTo>
                  <a:cubicBezTo>
                    <a:pt x="221" y="270"/>
                    <a:pt x="234" y="253"/>
                    <a:pt x="245" y="248"/>
                  </a:cubicBezTo>
                  <a:cubicBezTo>
                    <a:pt x="255" y="245"/>
                    <a:pt x="266" y="253"/>
                    <a:pt x="278" y="284"/>
                  </a:cubicBezTo>
                  <a:cubicBezTo>
                    <a:pt x="293" y="278"/>
                    <a:pt x="293" y="278"/>
                    <a:pt x="293" y="278"/>
                  </a:cubicBezTo>
                  <a:cubicBezTo>
                    <a:pt x="276" y="235"/>
                    <a:pt x="258" y="226"/>
                    <a:pt x="239" y="233"/>
                  </a:cubicBezTo>
                  <a:cubicBezTo>
                    <a:pt x="224" y="239"/>
                    <a:pt x="209" y="258"/>
                    <a:pt x="194" y="278"/>
                  </a:cubicBezTo>
                  <a:cubicBezTo>
                    <a:pt x="191" y="282"/>
                    <a:pt x="187" y="287"/>
                    <a:pt x="184" y="291"/>
                  </a:cubicBezTo>
                  <a:cubicBezTo>
                    <a:pt x="170" y="309"/>
                    <a:pt x="156" y="318"/>
                    <a:pt x="143" y="322"/>
                  </a:cubicBezTo>
                  <a:cubicBezTo>
                    <a:pt x="135" y="324"/>
                    <a:pt x="128" y="324"/>
                    <a:pt x="122" y="321"/>
                  </a:cubicBezTo>
                  <a:cubicBezTo>
                    <a:pt x="116" y="319"/>
                    <a:pt x="111" y="314"/>
                    <a:pt x="107" y="308"/>
                  </a:cubicBezTo>
                  <a:cubicBezTo>
                    <a:pt x="102" y="301"/>
                    <a:pt x="99" y="291"/>
                    <a:pt x="99" y="279"/>
                  </a:cubicBezTo>
                  <a:close/>
                  <a:moveTo>
                    <a:pt x="45" y="37"/>
                  </a:moveTo>
                  <a:cubicBezTo>
                    <a:pt x="39" y="11"/>
                    <a:pt x="39" y="11"/>
                    <a:pt x="39" y="11"/>
                  </a:cubicBezTo>
                  <a:cubicBezTo>
                    <a:pt x="46" y="0"/>
                    <a:pt x="46" y="0"/>
                    <a:pt x="46" y="0"/>
                  </a:cubicBezTo>
                  <a:cubicBezTo>
                    <a:pt x="139" y="0"/>
                    <a:pt x="139" y="0"/>
                    <a:pt x="139" y="0"/>
                  </a:cubicBezTo>
                  <a:cubicBezTo>
                    <a:pt x="146" y="11"/>
                    <a:pt x="146" y="11"/>
                    <a:pt x="146" y="11"/>
                  </a:cubicBezTo>
                  <a:cubicBezTo>
                    <a:pt x="140" y="37"/>
                    <a:pt x="140" y="37"/>
                    <a:pt x="140" y="37"/>
                  </a:cubicBezTo>
                  <a:cubicBezTo>
                    <a:pt x="125" y="37"/>
                    <a:pt x="125" y="37"/>
                    <a:pt x="125" y="37"/>
                  </a:cubicBezTo>
                  <a:cubicBezTo>
                    <a:pt x="123" y="17"/>
                    <a:pt x="123" y="17"/>
                    <a:pt x="123" y="17"/>
                  </a:cubicBezTo>
                  <a:cubicBezTo>
                    <a:pt x="63" y="17"/>
                    <a:pt x="63" y="17"/>
                    <a:pt x="63" y="17"/>
                  </a:cubicBezTo>
                  <a:cubicBezTo>
                    <a:pt x="61" y="37"/>
                    <a:pt x="61" y="37"/>
                    <a:pt x="61" y="37"/>
                  </a:cubicBezTo>
                  <a:cubicBezTo>
                    <a:pt x="45" y="37"/>
                    <a:pt x="45" y="37"/>
                    <a:pt x="45" y="37"/>
                  </a:cubicBezTo>
                  <a:close/>
                  <a:moveTo>
                    <a:pt x="21" y="210"/>
                  </a:moveTo>
                  <a:cubicBezTo>
                    <a:pt x="21" y="217"/>
                    <a:pt x="21" y="217"/>
                    <a:pt x="21" y="217"/>
                  </a:cubicBezTo>
                  <a:cubicBezTo>
                    <a:pt x="55" y="217"/>
                    <a:pt x="55" y="217"/>
                    <a:pt x="55" y="217"/>
                  </a:cubicBezTo>
                  <a:cubicBezTo>
                    <a:pt x="55" y="210"/>
                    <a:pt x="55" y="210"/>
                    <a:pt x="55" y="210"/>
                  </a:cubicBezTo>
                  <a:cubicBezTo>
                    <a:pt x="21" y="210"/>
                    <a:pt x="21" y="210"/>
                    <a:pt x="21" y="210"/>
                  </a:cubicBezTo>
                  <a:close/>
                  <a:moveTo>
                    <a:pt x="21" y="90"/>
                  </a:moveTo>
                  <a:cubicBezTo>
                    <a:pt x="21" y="93"/>
                    <a:pt x="21" y="93"/>
                    <a:pt x="21" y="93"/>
                  </a:cubicBezTo>
                  <a:cubicBezTo>
                    <a:pt x="38" y="93"/>
                    <a:pt x="38" y="93"/>
                    <a:pt x="38" y="93"/>
                  </a:cubicBezTo>
                  <a:cubicBezTo>
                    <a:pt x="38" y="90"/>
                    <a:pt x="38" y="90"/>
                    <a:pt x="38" y="90"/>
                  </a:cubicBezTo>
                  <a:cubicBezTo>
                    <a:pt x="21" y="90"/>
                    <a:pt x="21" y="90"/>
                    <a:pt x="21" y="90"/>
                  </a:cubicBezTo>
                  <a:close/>
                  <a:moveTo>
                    <a:pt x="21" y="136"/>
                  </a:moveTo>
                  <a:cubicBezTo>
                    <a:pt x="21" y="140"/>
                    <a:pt x="21" y="140"/>
                    <a:pt x="21" y="140"/>
                  </a:cubicBezTo>
                  <a:cubicBezTo>
                    <a:pt x="38" y="140"/>
                    <a:pt x="38" y="140"/>
                    <a:pt x="38" y="140"/>
                  </a:cubicBezTo>
                  <a:cubicBezTo>
                    <a:pt x="38" y="136"/>
                    <a:pt x="38" y="136"/>
                    <a:pt x="38" y="136"/>
                  </a:cubicBezTo>
                  <a:cubicBezTo>
                    <a:pt x="21" y="136"/>
                    <a:pt x="21" y="136"/>
                    <a:pt x="21" y="136"/>
                  </a:cubicBezTo>
                  <a:close/>
                  <a:moveTo>
                    <a:pt x="21" y="127"/>
                  </a:moveTo>
                  <a:cubicBezTo>
                    <a:pt x="21" y="128"/>
                    <a:pt x="21" y="129"/>
                    <a:pt x="21" y="130"/>
                  </a:cubicBezTo>
                  <a:cubicBezTo>
                    <a:pt x="26" y="130"/>
                    <a:pt x="32" y="130"/>
                    <a:pt x="38" y="130"/>
                  </a:cubicBezTo>
                  <a:cubicBezTo>
                    <a:pt x="38" y="129"/>
                    <a:pt x="38" y="128"/>
                    <a:pt x="38" y="127"/>
                  </a:cubicBezTo>
                  <a:cubicBezTo>
                    <a:pt x="32" y="127"/>
                    <a:pt x="26" y="127"/>
                    <a:pt x="21" y="127"/>
                  </a:cubicBezTo>
                  <a:close/>
                  <a:moveTo>
                    <a:pt x="21" y="118"/>
                  </a:moveTo>
                  <a:cubicBezTo>
                    <a:pt x="21" y="119"/>
                    <a:pt x="21" y="120"/>
                    <a:pt x="21" y="121"/>
                  </a:cubicBezTo>
                  <a:cubicBezTo>
                    <a:pt x="26" y="121"/>
                    <a:pt x="32" y="121"/>
                    <a:pt x="38" y="121"/>
                  </a:cubicBezTo>
                  <a:cubicBezTo>
                    <a:pt x="38" y="120"/>
                    <a:pt x="38" y="119"/>
                    <a:pt x="38" y="118"/>
                  </a:cubicBezTo>
                  <a:cubicBezTo>
                    <a:pt x="32" y="118"/>
                    <a:pt x="26" y="118"/>
                    <a:pt x="21" y="118"/>
                  </a:cubicBezTo>
                  <a:close/>
                  <a:moveTo>
                    <a:pt x="21" y="108"/>
                  </a:moveTo>
                  <a:cubicBezTo>
                    <a:pt x="21" y="110"/>
                    <a:pt x="21" y="111"/>
                    <a:pt x="21" y="112"/>
                  </a:cubicBezTo>
                  <a:cubicBezTo>
                    <a:pt x="26" y="112"/>
                    <a:pt x="32" y="112"/>
                    <a:pt x="38" y="112"/>
                  </a:cubicBezTo>
                  <a:cubicBezTo>
                    <a:pt x="38" y="111"/>
                    <a:pt x="38" y="110"/>
                    <a:pt x="38" y="108"/>
                  </a:cubicBezTo>
                  <a:cubicBezTo>
                    <a:pt x="32" y="108"/>
                    <a:pt x="26" y="108"/>
                    <a:pt x="21" y="108"/>
                  </a:cubicBezTo>
                  <a:close/>
                  <a:moveTo>
                    <a:pt x="21" y="99"/>
                  </a:moveTo>
                  <a:cubicBezTo>
                    <a:pt x="21" y="100"/>
                    <a:pt x="21" y="102"/>
                    <a:pt x="21" y="103"/>
                  </a:cubicBezTo>
                  <a:cubicBezTo>
                    <a:pt x="26" y="103"/>
                    <a:pt x="32" y="103"/>
                    <a:pt x="38" y="103"/>
                  </a:cubicBezTo>
                  <a:cubicBezTo>
                    <a:pt x="38" y="102"/>
                    <a:pt x="38" y="100"/>
                    <a:pt x="38" y="99"/>
                  </a:cubicBezTo>
                  <a:cubicBezTo>
                    <a:pt x="32" y="99"/>
                    <a:pt x="26" y="99"/>
                    <a:pt x="21" y="99"/>
                  </a:cubicBezTo>
                  <a:close/>
                  <a:moveTo>
                    <a:pt x="21" y="155"/>
                  </a:moveTo>
                  <a:cubicBezTo>
                    <a:pt x="21" y="158"/>
                    <a:pt x="21" y="158"/>
                    <a:pt x="21" y="158"/>
                  </a:cubicBezTo>
                  <a:cubicBezTo>
                    <a:pt x="38" y="158"/>
                    <a:pt x="38" y="158"/>
                    <a:pt x="38" y="158"/>
                  </a:cubicBezTo>
                  <a:cubicBezTo>
                    <a:pt x="38" y="155"/>
                    <a:pt x="38" y="155"/>
                    <a:pt x="38" y="155"/>
                  </a:cubicBezTo>
                  <a:cubicBezTo>
                    <a:pt x="21" y="155"/>
                    <a:pt x="21" y="155"/>
                    <a:pt x="21" y="155"/>
                  </a:cubicBezTo>
                  <a:close/>
                  <a:moveTo>
                    <a:pt x="21" y="201"/>
                  </a:moveTo>
                  <a:cubicBezTo>
                    <a:pt x="21" y="205"/>
                    <a:pt x="21" y="205"/>
                    <a:pt x="21" y="205"/>
                  </a:cubicBezTo>
                  <a:cubicBezTo>
                    <a:pt x="38" y="205"/>
                    <a:pt x="38" y="205"/>
                    <a:pt x="38" y="205"/>
                  </a:cubicBezTo>
                  <a:cubicBezTo>
                    <a:pt x="38" y="201"/>
                    <a:pt x="38" y="201"/>
                    <a:pt x="38" y="201"/>
                  </a:cubicBezTo>
                  <a:cubicBezTo>
                    <a:pt x="21" y="201"/>
                    <a:pt x="21" y="201"/>
                    <a:pt x="21" y="201"/>
                  </a:cubicBezTo>
                  <a:close/>
                  <a:moveTo>
                    <a:pt x="21" y="192"/>
                  </a:moveTo>
                  <a:cubicBezTo>
                    <a:pt x="21" y="193"/>
                    <a:pt x="21" y="194"/>
                    <a:pt x="21" y="195"/>
                  </a:cubicBezTo>
                  <a:cubicBezTo>
                    <a:pt x="26" y="195"/>
                    <a:pt x="32" y="195"/>
                    <a:pt x="38" y="195"/>
                  </a:cubicBezTo>
                  <a:cubicBezTo>
                    <a:pt x="38" y="194"/>
                    <a:pt x="38" y="193"/>
                    <a:pt x="38" y="192"/>
                  </a:cubicBezTo>
                  <a:cubicBezTo>
                    <a:pt x="32" y="192"/>
                    <a:pt x="26" y="192"/>
                    <a:pt x="21" y="192"/>
                  </a:cubicBezTo>
                  <a:close/>
                  <a:moveTo>
                    <a:pt x="21" y="183"/>
                  </a:moveTo>
                  <a:cubicBezTo>
                    <a:pt x="21" y="184"/>
                    <a:pt x="21" y="185"/>
                    <a:pt x="21" y="186"/>
                  </a:cubicBezTo>
                  <a:cubicBezTo>
                    <a:pt x="26" y="186"/>
                    <a:pt x="32" y="186"/>
                    <a:pt x="38" y="186"/>
                  </a:cubicBezTo>
                  <a:cubicBezTo>
                    <a:pt x="38" y="185"/>
                    <a:pt x="38" y="184"/>
                    <a:pt x="38" y="183"/>
                  </a:cubicBezTo>
                  <a:cubicBezTo>
                    <a:pt x="32" y="183"/>
                    <a:pt x="26" y="183"/>
                    <a:pt x="21" y="183"/>
                  </a:cubicBezTo>
                  <a:close/>
                  <a:moveTo>
                    <a:pt x="21" y="173"/>
                  </a:moveTo>
                  <a:cubicBezTo>
                    <a:pt x="21" y="175"/>
                    <a:pt x="21" y="176"/>
                    <a:pt x="21" y="177"/>
                  </a:cubicBezTo>
                  <a:cubicBezTo>
                    <a:pt x="26" y="177"/>
                    <a:pt x="32" y="177"/>
                    <a:pt x="38" y="177"/>
                  </a:cubicBezTo>
                  <a:cubicBezTo>
                    <a:pt x="38" y="176"/>
                    <a:pt x="38" y="175"/>
                    <a:pt x="38" y="173"/>
                  </a:cubicBezTo>
                  <a:cubicBezTo>
                    <a:pt x="32" y="173"/>
                    <a:pt x="26" y="173"/>
                    <a:pt x="21" y="173"/>
                  </a:cubicBezTo>
                  <a:close/>
                  <a:moveTo>
                    <a:pt x="21" y="164"/>
                  </a:moveTo>
                  <a:cubicBezTo>
                    <a:pt x="21" y="165"/>
                    <a:pt x="21" y="166"/>
                    <a:pt x="21" y="168"/>
                  </a:cubicBezTo>
                  <a:cubicBezTo>
                    <a:pt x="26" y="168"/>
                    <a:pt x="32" y="168"/>
                    <a:pt x="38" y="168"/>
                  </a:cubicBezTo>
                  <a:cubicBezTo>
                    <a:pt x="38" y="166"/>
                    <a:pt x="38" y="165"/>
                    <a:pt x="38" y="164"/>
                  </a:cubicBezTo>
                  <a:cubicBezTo>
                    <a:pt x="32" y="164"/>
                    <a:pt x="26" y="164"/>
                    <a:pt x="21" y="164"/>
                  </a:cubicBezTo>
                  <a:close/>
                  <a:moveTo>
                    <a:pt x="21" y="80"/>
                  </a:moveTo>
                  <a:cubicBezTo>
                    <a:pt x="21" y="86"/>
                    <a:pt x="21" y="86"/>
                    <a:pt x="21" y="86"/>
                  </a:cubicBezTo>
                  <a:cubicBezTo>
                    <a:pt x="55" y="86"/>
                    <a:pt x="55" y="86"/>
                    <a:pt x="55" y="86"/>
                  </a:cubicBezTo>
                  <a:cubicBezTo>
                    <a:pt x="55" y="80"/>
                    <a:pt x="55" y="80"/>
                    <a:pt x="55" y="80"/>
                  </a:cubicBezTo>
                  <a:cubicBezTo>
                    <a:pt x="21" y="80"/>
                    <a:pt x="21" y="80"/>
                    <a:pt x="21" y="80"/>
                  </a:cubicBezTo>
                  <a:close/>
                  <a:moveTo>
                    <a:pt x="21" y="144"/>
                  </a:moveTo>
                  <a:cubicBezTo>
                    <a:pt x="21" y="151"/>
                    <a:pt x="21" y="151"/>
                    <a:pt x="21" y="151"/>
                  </a:cubicBezTo>
                  <a:cubicBezTo>
                    <a:pt x="55" y="151"/>
                    <a:pt x="55" y="151"/>
                    <a:pt x="55" y="151"/>
                  </a:cubicBezTo>
                  <a:cubicBezTo>
                    <a:pt x="55" y="144"/>
                    <a:pt x="55" y="144"/>
                    <a:pt x="55" y="144"/>
                  </a:cubicBezTo>
                  <a:cubicBezTo>
                    <a:pt x="21" y="144"/>
                    <a:pt x="21" y="144"/>
                    <a:pt x="21" y="144"/>
                  </a:cubicBezTo>
                  <a:close/>
                  <a:moveTo>
                    <a:pt x="67" y="178"/>
                  </a:moveTo>
                  <a:cubicBezTo>
                    <a:pt x="74" y="220"/>
                    <a:pt x="145" y="228"/>
                    <a:pt x="153" y="178"/>
                  </a:cubicBezTo>
                  <a:cubicBezTo>
                    <a:pt x="158" y="143"/>
                    <a:pt x="110" y="84"/>
                    <a:pt x="110" y="84"/>
                  </a:cubicBezTo>
                  <a:cubicBezTo>
                    <a:pt x="110" y="84"/>
                    <a:pt x="60" y="135"/>
                    <a:pt x="67" y="178"/>
                  </a:cubicBezTo>
                  <a:close/>
                  <a:moveTo>
                    <a:pt x="106" y="201"/>
                  </a:moveTo>
                  <a:cubicBezTo>
                    <a:pt x="130" y="203"/>
                    <a:pt x="147" y="187"/>
                    <a:pt x="134" y="150"/>
                  </a:cubicBezTo>
                  <a:lnTo>
                    <a:pt x="106" y="201"/>
                  </a:ln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grpSp>
          <p:nvGrpSpPr>
            <p:cNvPr id="70" name="Group 14"/>
            <p:cNvGrpSpPr/>
            <p:nvPr/>
          </p:nvGrpSpPr>
          <p:grpSpPr>
            <a:xfrm>
              <a:off x="4169274" y="2796059"/>
              <a:ext cx="571258" cy="484420"/>
              <a:chOff x="4130294" y="1070076"/>
              <a:chExt cx="635754" cy="539115"/>
            </a:xfrm>
            <a:solidFill>
              <a:schemeClr val="bg1"/>
            </a:solidFill>
          </p:grpSpPr>
          <p:sp>
            <p:nvSpPr>
              <p:cNvPr id="71" name="Freeform 15"/>
              <p:cNvSpPr>
                <a:spLocks noEditPoints="1"/>
              </p:cNvSpPr>
              <p:nvPr/>
            </p:nvSpPr>
            <p:spPr bwMode="black">
              <a:xfrm>
                <a:off x="4130294" y="1070076"/>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2" tIns="64286" rIns="128572" bIns="64286" numCol="1" anchor="t" anchorCtr="0" compatLnSpc="1"/>
              <a:lstStyle/>
              <a:p>
                <a:pPr fontAlgn="base">
                  <a:spcBef>
                    <a:spcPct val="0"/>
                  </a:spcBef>
                  <a:spcAft>
                    <a:spcPct val="0"/>
                  </a:spcAft>
                </a:pPr>
                <a:endParaRPr lang="en-US" sz="2530" dirty="0">
                  <a:solidFill>
                    <a:schemeClr val="bg1"/>
                  </a:solidFill>
                </a:endParaRPr>
              </a:p>
            </p:txBody>
          </p:sp>
          <p:sp>
            <p:nvSpPr>
              <p:cNvPr id="72" name="Freeform 23"/>
              <p:cNvSpPr>
                <a:spLocks noEditPoints="1"/>
              </p:cNvSpPr>
              <p:nvPr/>
            </p:nvSpPr>
            <p:spPr bwMode="black">
              <a:xfrm>
                <a:off x="4320559" y="1189182"/>
                <a:ext cx="255224" cy="25515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2" tIns="64286" rIns="128572" bIns="64286" numCol="1" anchor="t" anchorCtr="0" compatLnSpc="1"/>
              <a:lstStyle/>
              <a:p>
                <a:pPr fontAlgn="base">
                  <a:spcBef>
                    <a:spcPct val="0"/>
                  </a:spcBef>
                  <a:spcAft>
                    <a:spcPct val="0"/>
                  </a:spcAft>
                </a:pPr>
                <a:endParaRPr lang="en-US" sz="2530">
                  <a:solidFill>
                    <a:schemeClr val="bg1"/>
                  </a:solidFill>
                </a:endParaRPr>
              </a:p>
            </p:txBody>
          </p:sp>
        </p:grpSp>
        <p:sp>
          <p:nvSpPr>
            <p:cNvPr id="67" name="Freeform 21"/>
            <p:cNvSpPr>
              <a:spLocks noEditPoints="1"/>
            </p:cNvSpPr>
            <p:nvPr/>
          </p:nvSpPr>
          <p:spPr bwMode="auto">
            <a:xfrm>
              <a:off x="8018320" y="2741822"/>
              <a:ext cx="425826" cy="574866"/>
            </a:xfrm>
            <a:custGeom>
              <a:avLst/>
              <a:gdLst>
                <a:gd name="T0" fmla="*/ 94 w 237"/>
                <a:gd name="T1" fmla="*/ 124 h 320"/>
                <a:gd name="T2" fmla="*/ 26 w 237"/>
                <a:gd name="T3" fmla="*/ 197 h 320"/>
                <a:gd name="T4" fmla="*/ 118 w 237"/>
                <a:gd name="T5" fmla="*/ 291 h 320"/>
                <a:gd name="T6" fmla="*/ 26 w 237"/>
                <a:gd name="T7" fmla="*/ 281 h 320"/>
                <a:gd name="T8" fmla="*/ 118 w 237"/>
                <a:gd name="T9" fmla="*/ 291 h 320"/>
                <a:gd name="T10" fmla="*/ 110 w 237"/>
                <a:gd name="T11" fmla="*/ 220 h 320"/>
                <a:gd name="T12" fmla="*/ 26 w 237"/>
                <a:gd name="T13" fmla="*/ 230 h 320"/>
                <a:gd name="T14" fmla="*/ 126 w 237"/>
                <a:gd name="T15" fmla="*/ 250 h 320"/>
                <a:gd name="T16" fmla="*/ 26 w 237"/>
                <a:gd name="T17" fmla="*/ 240 h 320"/>
                <a:gd name="T18" fmla="*/ 126 w 237"/>
                <a:gd name="T19" fmla="*/ 250 h 320"/>
                <a:gd name="T20" fmla="*/ 78 w 237"/>
                <a:gd name="T21" fmla="*/ 261 h 320"/>
                <a:gd name="T22" fmla="*/ 26 w 237"/>
                <a:gd name="T23" fmla="*/ 271 h 320"/>
                <a:gd name="T24" fmla="*/ 125 w 237"/>
                <a:gd name="T25" fmla="*/ 165 h 320"/>
                <a:gd name="T26" fmla="*/ 141 w 237"/>
                <a:gd name="T27" fmla="*/ 152 h 320"/>
                <a:gd name="T28" fmla="*/ 153 w 237"/>
                <a:gd name="T29" fmla="*/ 137 h 320"/>
                <a:gd name="T30" fmla="*/ 141 w 237"/>
                <a:gd name="T31" fmla="*/ 124 h 320"/>
                <a:gd name="T32" fmla="*/ 125 w 237"/>
                <a:gd name="T33" fmla="*/ 137 h 320"/>
                <a:gd name="T34" fmla="*/ 113 w 237"/>
                <a:gd name="T35" fmla="*/ 152 h 320"/>
                <a:gd name="T36" fmla="*/ 125 w 237"/>
                <a:gd name="T37" fmla="*/ 165 h 320"/>
                <a:gd name="T38" fmla="*/ 119 w 237"/>
                <a:gd name="T39" fmla="*/ 95 h 320"/>
                <a:gd name="T40" fmla="*/ 122 w 237"/>
                <a:gd name="T41" fmla="*/ 72 h 320"/>
                <a:gd name="T42" fmla="*/ 119 w 237"/>
                <a:gd name="T43" fmla="*/ 87 h 320"/>
                <a:gd name="T44" fmla="*/ 115 w 237"/>
                <a:gd name="T45" fmla="*/ 84 h 320"/>
                <a:gd name="T46" fmla="*/ 107 w 237"/>
                <a:gd name="T47" fmla="*/ 83 h 320"/>
                <a:gd name="T48" fmla="*/ 29 w 237"/>
                <a:gd name="T49" fmla="*/ 58 h 320"/>
                <a:gd name="T50" fmla="*/ 115 w 237"/>
                <a:gd name="T51" fmla="*/ 3 h 320"/>
                <a:gd name="T52" fmla="*/ 119 w 237"/>
                <a:gd name="T53" fmla="*/ 0 h 320"/>
                <a:gd name="T54" fmla="*/ 122 w 237"/>
                <a:gd name="T55" fmla="*/ 58 h 320"/>
                <a:gd name="T56" fmla="*/ 171 w 237"/>
                <a:gd name="T57" fmla="*/ 320 h 320"/>
                <a:gd name="T58" fmla="*/ 0 w 237"/>
                <a:gd name="T59" fmla="*/ 292 h 320"/>
                <a:gd name="T60" fmla="*/ 60 w 237"/>
                <a:gd name="T61" fmla="*/ 162 h 320"/>
                <a:gd name="T62" fmla="*/ 60 w 237"/>
                <a:gd name="T63" fmla="*/ 138 h 320"/>
                <a:gd name="T64" fmla="*/ 60 w 237"/>
                <a:gd name="T65" fmla="*/ 162 h 320"/>
                <a:gd name="T66" fmla="*/ 88 w 237"/>
                <a:gd name="T67" fmla="*/ 180 h 320"/>
                <a:gd name="T68" fmla="*/ 78 w 237"/>
                <a:gd name="T69" fmla="*/ 191 h 320"/>
                <a:gd name="T70" fmla="*/ 75 w 237"/>
                <a:gd name="T71" fmla="*/ 184 h 320"/>
                <a:gd name="T72" fmla="*/ 45 w 237"/>
                <a:gd name="T73" fmla="*/ 191 h 320"/>
                <a:gd name="T74" fmla="*/ 42 w 237"/>
                <a:gd name="T75" fmla="*/ 184 h 320"/>
                <a:gd name="T76" fmla="*/ 32 w 237"/>
                <a:gd name="T77" fmla="*/ 191 h 320"/>
                <a:gd name="T78" fmla="*/ 47 w 237"/>
                <a:gd name="T79" fmla="*/ 165 h 320"/>
                <a:gd name="T80" fmla="*/ 197 w 237"/>
                <a:gd name="T81" fmla="*/ 58 h 320"/>
                <a:gd name="T82" fmla="*/ 237 w 237"/>
                <a:gd name="T83" fmla="*/ 87 h 320"/>
                <a:gd name="T84" fmla="*/ 209 w 237"/>
                <a:gd name="T85" fmla="*/ 320 h 320"/>
                <a:gd name="T86" fmla="*/ 197 w 237"/>
                <a:gd name="T8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20">
                  <a:moveTo>
                    <a:pt x="94" y="197"/>
                  </a:moveTo>
                  <a:cubicBezTo>
                    <a:pt x="94" y="124"/>
                    <a:pt x="94" y="124"/>
                    <a:pt x="94" y="124"/>
                  </a:cubicBezTo>
                  <a:cubicBezTo>
                    <a:pt x="26" y="124"/>
                    <a:pt x="26" y="124"/>
                    <a:pt x="26" y="124"/>
                  </a:cubicBezTo>
                  <a:cubicBezTo>
                    <a:pt x="26" y="197"/>
                    <a:pt x="26" y="197"/>
                    <a:pt x="26" y="197"/>
                  </a:cubicBezTo>
                  <a:cubicBezTo>
                    <a:pt x="94" y="197"/>
                    <a:pt x="94" y="197"/>
                    <a:pt x="94" y="197"/>
                  </a:cubicBezTo>
                  <a:close/>
                  <a:moveTo>
                    <a:pt x="118" y="291"/>
                  </a:moveTo>
                  <a:cubicBezTo>
                    <a:pt x="118" y="281"/>
                    <a:pt x="118" y="281"/>
                    <a:pt x="118" y="281"/>
                  </a:cubicBezTo>
                  <a:cubicBezTo>
                    <a:pt x="26" y="281"/>
                    <a:pt x="26" y="281"/>
                    <a:pt x="26" y="281"/>
                  </a:cubicBezTo>
                  <a:cubicBezTo>
                    <a:pt x="26" y="291"/>
                    <a:pt x="26" y="291"/>
                    <a:pt x="26" y="291"/>
                  </a:cubicBezTo>
                  <a:cubicBezTo>
                    <a:pt x="118" y="291"/>
                    <a:pt x="118" y="291"/>
                    <a:pt x="118" y="291"/>
                  </a:cubicBezTo>
                  <a:close/>
                  <a:moveTo>
                    <a:pt x="110" y="230"/>
                  </a:moveTo>
                  <a:cubicBezTo>
                    <a:pt x="110" y="220"/>
                    <a:pt x="110" y="220"/>
                    <a:pt x="110" y="220"/>
                  </a:cubicBezTo>
                  <a:cubicBezTo>
                    <a:pt x="26" y="220"/>
                    <a:pt x="26" y="220"/>
                    <a:pt x="26" y="220"/>
                  </a:cubicBezTo>
                  <a:cubicBezTo>
                    <a:pt x="26" y="230"/>
                    <a:pt x="26" y="230"/>
                    <a:pt x="26" y="230"/>
                  </a:cubicBezTo>
                  <a:cubicBezTo>
                    <a:pt x="110" y="230"/>
                    <a:pt x="110" y="230"/>
                    <a:pt x="110" y="230"/>
                  </a:cubicBezTo>
                  <a:close/>
                  <a:moveTo>
                    <a:pt x="126" y="250"/>
                  </a:moveTo>
                  <a:cubicBezTo>
                    <a:pt x="126" y="240"/>
                    <a:pt x="126" y="240"/>
                    <a:pt x="126" y="240"/>
                  </a:cubicBezTo>
                  <a:cubicBezTo>
                    <a:pt x="26" y="240"/>
                    <a:pt x="26" y="240"/>
                    <a:pt x="26" y="240"/>
                  </a:cubicBezTo>
                  <a:cubicBezTo>
                    <a:pt x="26" y="250"/>
                    <a:pt x="26" y="250"/>
                    <a:pt x="26" y="250"/>
                  </a:cubicBezTo>
                  <a:cubicBezTo>
                    <a:pt x="126" y="250"/>
                    <a:pt x="126" y="250"/>
                    <a:pt x="126" y="250"/>
                  </a:cubicBezTo>
                  <a:close/>
                  <a:moveTo>
                    <a:pt x="78" y="271"/>
                  </a:moveTo>
                  <a:cubicBezTo>
                    <a:pt x="78" y="261"/>
                    <a:pt x="78" y="261"/>
                    <a:pt x="78" y="261"/>
                  </a:cubicBezTo>
                  <a:cubicBezTo>
                    <a:pt x="26" y="261"/>
                    <a:pt x="26" y="261"/>
                    <a:pt x="26" y="261"/>
                  </a:cubicBezTo>
                  <a:cubicBezTo>
                    <a:pt x="26" y="271"/>
                    <a:pt x="26" y="271"/>
                    <a:pt x="26" y="271"/>
                  </a:cubicBezTo>
                  <a:cubicBezTo>
                    <a:pt x="78" y="271"/>
                    <a:pt x="78" y="271"/>
                    <a:pt x="78" y="271"/>
                  </a:cubicBezTo>
                  <a:close/>
                  <a:moveTo>
                    <a:pt x="125" y="165"/>
                  </a:moveTo>
                  <a:cubicBezTo>
                    <a:pt x="141" y="165"/>
                    <a:pt x="141" y="165"/>
                    <a:pt x="141" y="165"/>
                  </a:cubicBezTo>
                  <a:cubicBezTo>
                    <a:pt x="141" y="152"/>
                    <a:pt x="141" y="152"/>
                    <a:pt x="141" y="152"/>
                  </a:cubicBezTo>
                  <a:cubicBezTo>
                    <a:pt x="153" y="152"/>
                    <a:pt x="153" y="152"/>
                    <a:pt x="153" y="152"/>
                  </a:cubicBezTo>
                  <a:cubicBezTo>
                    <a:pt x="153" y="137"/>
                    <a:pt x="153" y="137"/>
                    <a:pt x="153" y="137"/>
                  </a:cubicBezTo>
                  <a:cubicBezTo>
                    <a:pt x="141" y="137"/>
                    <a:pt x="141" y="137"/>
                    <a:pt x="141" y="137"/>
                  </a:cubicBezTo>
                  <a:cubicBezTo>
                    <a:pt x="141" y="124"/>
                    <a:pt x="141" y="124"/>
                    <a:pt x="141" y="124"/>
                  </a:cubicBezTo>
                  <a:cubicBezTo>
                    <a:pt x="125" y="124"/>
                    <a:pt x="125" y="124"/>
                    <a:pt x="125" y="124"/>
                  </a:cubicBezTo>
                  <a:cubicBezTo>
                    <a:pt x="125" y="137"/>
                    <a:pt x="125" y="137"/>
                    <a:pt x="125" y="137"/>
                  </a:cubicBezTo>
                  <a:cubicBezTo>
                    <a:pt x="113" y="137"/>
                    <a:pt x="113" y="137"/>
                    <a:pt x="113" y="137"/>
                  </a:cubicBezTo>
                  <a:cubicBezTo>
                    <a:pt x="113" y="152"/>
                    <a:pt x="113" y="152"/>
                    <a:pt x="113" y="152"/>
                  </a:cubicBezTo>
                  <a:cubicBezTo>
                    <a:pt x="125" y="152"/>
                    <a:pt x="125" y="152"/>
                    <a:pt x="125" y="152"/>
                  </a:cubicBezTo>
                  <a:cubicBezTo>
                    <a:pt x="125" y="165"/>
                    <a:pt x="125" y="165"/>
                    <a:pt x="125" y="165"/>
                  </a:cubicBezTo>
                  <a:close/>
                  <a:moveTo>
                    <a:pt x="107" y="83"/>
                  </a:moveTo>
                  <a:cubicBezTo>
                    <a:pt x="107" y="90"/>
                    <a:pt x="112" y="95"/>
                    <a:pt x="119" y="95"/>
                  </a:cubicBezTo>
                  <a:cubicBezTo>
                    <a:pt x="125" y="95"/>
                    <a:pt x="131" y="90"/>
                    <a:pt x="131" y="83"/>
                  </a:cubicBezTo>
                  <a:cubicBezTo>
                    <a:pt x="131" y="78"/>
                    <a:pt x="127" y="73"/>
                    <a:pt x="122" y="72"/>
                  </a:cubicBezTo>
                  <a:cubicBezTo>
                    <a:pt x="122" y="84"/>
                    <a:pt x="122" y="84"/>
                    <a:pt x="122" y="84"/>
                  </a:cubicBezTo>
                  <a:cubicBezTo>
                    <a:pt x="122" y="86"/>
                    <a:pt x="121" y="87"/>
                    <a:pt x="119" y="87"/>
                  </a:cubicBezTo>
                  <a:cubicBezTo>
                    <a:pt x="118" y="87"/>
                    <a:pt x="118" y="87"/>
                    <a:pt x="118" y="87"/>
                  </a:cubicBezTo>
                  <a:cubicBezTo>
                    <a:pt x="117" y="87"/>
                    <a:pt x="115" y="86"/>
                    <a:pt x="115" y="84"/>
                  </a:cubicBezTo>
                  <a:cubicBezTo>
                    <a:pt x="115" y="72"/>
                    <a:pt x="115" y="72"/>
                    <a:pt x="115" y="72"/>
                  </a:cubicBezTo>
                  <a:cubicBezTo>
                    <a:pt x="111" y="73"/>
                    <a:pt x="107" y="78"/>
                    <a:pt x="107" y="83"/>
                  </a:cubicBezTo>
                  <a:close/>
                  <a:moveTo>
                    <a:pt x="0" y="87"/>
                  </a:moveTo>
                  <a:cubicBezTo>
                    <a:pt x="0" y="71"/>
                    <a:pt x="13" y="58"/>
                    <a:pt x="29" y="58"/>
                  </a:cubicBezTo>
                  <a:cubicBezTo>
                    <a:pt x="115" y="58"/>
                    <a:pt x="115" y="58"/>
                    <a:pt x="115" y="58"/>
                  </a:cubicBezTo>
                  <a:cubicBezTo>
                    <a:pt x="115" y="3"/>
                    <a:pt x="115" y="3"/>
                    <a:pt x="115" y="3"/>
                  </a:cubicBezTo>
                  <a:cubicBezTo>
                    <a:pt x="115" y="1"/>
                    <a:pt x="117" y="0"/>
                    <a:pt x="118" y="0"/>
                  </a:cubicBezTo>
                  <a:cubicBezTo>
                    <a:pt x="119" y="0"/>
                    <a:pt x="119" y="0"/>
                    <a:pt x="119" y="0"/>
                  </a:cubicBezTo>
                  <a:cubicBezTo>
                    <a:pt x="121" y="0"/>
                    <a:pt x="122" y="1"/>
                    <a:pt x="122" y="3"/>
                  </a:cubicBezTo>
                  <a:cubicBezTo>
                    <a:pt x="122" y="58"/>
                    <a:pt x="122" y="58"/>
                    <a:pt x="122" y="58"/>
                  </a:cubicBezTo>
                  <a:cubicBezTo>
                    <a:pt x="171" y="58"/>
                    <a:pt x="171" y="58"/>
                    <a:pt x="171" y="58"/>
                  </a:cubicBezTo>
                  <a:cubicBezTo>
                    <a:pt x="171" y="320"/>
                    <a:pt x="171" y="320"/>
                    <a:pt x="171" y="320"/>
                  </a:cubicBezTo>
                  <a:cubicBezTo>
                    <a:pt x="29" y="320"/>
                    <a:pt x="29" y="320"/>
                    <a:pt x="29" y="320"/>
                  </a:cubicBezTo>
                  <a:cubicBezTo>
                    <a:pt x="13" y="320"/>
                    <a:pt x="0" y="308"/>
                    <a:pt x="0" y="292"/>
                  </a:cubicBezTo>
                  <a:cubicBezTo>
                    <a:pt x="0" y="87"/>
                    <a:pt x="0" y="87"/>
                    <a:pt x="0" y="87"/>
                  </a:cubicBezTo>
                  <a:close/>
                  <a:moveTo>
                    <a:pt x="60" y="162"/>
                  </a:moveTo>
                  <a:cubicBezTo>
                    <a:pt x="53" y="162"/>
                    <a:pt x="48" y="157"/>
                    <a:pt x="48" y="150"/>
                  </a:cubicBezTo>
                  <a:cubicBezTo>
                    <a:pt x="48" y="144"/>
                    <a:pt x="53" y="138"/>
                    <a:pt x="60" y="138"/>
                  </a:cubicBezTo>
                  <a:cubicBezTo>
                    <a:pt x="66" y="138"/>
                    <a:pt x="72" y="144"/>
                    <a:pt x="72" y="150"/>
                  </a:cubicBezTo>
                  <a:cubicBezTo>
                    <a:pt x="72" y="157"/>
                    <a:pt x="66" y="162"/>
                    <a:pt x="60" y="162"/>
                  </a:cubicBezTo>
                  <a:close/>
                  <a:moveTo>
                    <a:pt x="73" y="165"/>
                  </a:moveTo>
                  <a:cubicBezTo>
                    <a:pt x="81" y="165"/>
                    <a:pt x="88" y="172"/>
                    <a:pt x="88" y="180"/>
                  </a:cubicBezTo>
                  <a:cubicBezTo>
                    <a:pt x="88" y="191"/>
                    <a:pt x="88" y="191"/>
                    <a:pt x="88" y="191"/>
                  </a:cubicBezTo>
                  <a:cubicBezTo>
                    <a:pt x="78" y="191"/>
                    <a:pt x="78" y="191"/>
                    <a:pt x="78" y="191"/>
                  </a:cubicBezTo>
                  <a:cubicBezTo>
                    <a:pt x="78" y="184"/>
                    <a:pt x="78" y="184"/>
                    <a:pt x="78" y="184"/>
                  </a:cubicBezTo>
                  <a:cubicBezTo>
                    <a:pt x="75" y="184"/>
                    <a:pt x="75" y="184"/>
                    <a:pt x="75" y="184"/>
                  </a:cubicBezTo>
                  <a:cubicBezTo>
                    <a:pt x="75" y="191"/>
                    <a:pt x="75" y="191"/>
                    <a:pt x="75" y="191"/>
                  </a:cubicBezTo>
                  <a:cubicBezTo>
                    <a:pt x="45" y="191"/>
                    <a:pt x="45" y="191"/>
                    <a:pt x="45" y="191"/>
                  </a:cubicBezTo>
                  <a:cubicBezTo>
                    <a:pt x="45" y="184"/>
                    <a:pt x="45" y="184"/>
                    <a:pt x="45" y="184"/>
                  </a:cubicBezTo>
                  <a:cubicBezTo>
                    <a:pt x="42" y="184"/>
                    <a:pt x="42" y="184"/>
                    <a:pt x="42" y="184"/>
                  </a:cubicBezTo>
                  <a:cubicBezTo>
                    <a:pt x="42" y="191"/>
                    <a:pt x="42" y="191"/>
                    <a:pt x="42" y="191"/>
                  </a:cubicBezTo>
                  <a:cubicBezTo>
                    <a:pt x="32" y="191"/>
                    <a:pt x="32" y="191"/>
                    <a:pt x="32" y="191"/>
                  </a:cubicBezTo>
                  <a:cubicBezTo>
                    <a:pt x="32" y="180"/>
                    <a:pt x="32" y="180"/>
                    <a:pt x="32" y="180"/>
                  </a:cubicBezTo>
                  <a:cubicBezTo>
                    <a:pt x="32" y="172"/>
                    <a:pt x="39" y="165"/>
                    <a:pt x="47" y="165"/>
                  </a:cubicBezTo>
                  <a:cubicBezTo>
                    <a:pt x="73" y="165"/>
                    <a:pt x="73" y="165"/>
                    <a:pt x="73" y="165"/>
                  </a:cubicBezTo>
                  <a:close/>
                  <a:moveTo>
                    <a:pt x="197" y="58"/>
                  </a:moveTo>
                  <a:cubicBezTo>
                    <a:pt x="209" y="58"/>
                    <a:pt x="209" y="58"/>
                    <a:pt x="209" y="58"/>
                  </a:cubicBezTo>
                  <a:cubicBezTo>
                    <a:pt x="225" y="58"/>
                    <a:pt x="237" y="71"/>
                    <a:pt x="237" y="87"/>
                  </a:cubicBezTo>
                  <a:cubicBezTo>
                    <a:pt x="237" y="292"/>
                    <a:pt x="237" y="292"/>
                    <a:pt x="237" y="292"/>
                  </a:cubicBezTo>
                  <a:cubicBezTo>
                    <a:pt x="237" y="308"/>
                    <a:pt x="225" y="320"/>
                    <a:pt x="209" y="320"/>
                  </a:cubicBezTo>
                  <a:cubicBezTo>
                    <a:pt x="197" y="320"/>
                    <a:pt x="197" y="320"/>
                    <a:pt x="197" y="320"/>
                  </a:cubicBezTo>
                  <a:cubicBezTo>
                    <a:pt x="197" y="58"/>
                    <a:pt x="197" y="58"/>
                    <a:pt x="197" y="58"/>
                  </a:cubicBez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grpSp>
      <p:sp>
        <p:nvSpPr>
          <p:cNvPr id="34" name="TextBox 41"/>
          <p:cNvSpPr txBox="1"/>
          <p:nvPr/>
        </p:nvSpPr>
        <p:spPr>
          <a:xfrm>
            <a:off x="836926" y="302872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836926" y="276321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1"/>
          <p:cNvSpPr txBox="1"/>
          <p:nvPr/>
        </p:nvSpPr>
        <p:spPr>
          <a:xfrm>
            <a:off x="836926" y="488609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836926" y="4620591"/>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41"/>
          <p:cNvSpPr txBox="1"/>
          <p:nvPr/>
        </p:nvSpPr>
        <p:spPr>
          <a:xfrm>
            <a:off x="9366563" y="302872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2" name="TextBox 170"/>
          <p:cNvSpPr txBox="1"/>
          <p:nvPr/>
        </p:nvSpPr>
        <p:spPr>
          <a:xfrm>
            <a:off x="9366563" y="276321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1"/>
          <p:cNvSpPr txBox="1"/>
          <p:nvPr/>
        </p:nvSpPr>
        <p:spPr>
          <a:xfrm>
            <a:off x="9366563" y="488609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4" name="TextBox 170"/>
          <p:cNvSpPr txBox="1"/>
          <p:nvPr/>
        </p:nvSpPr>
        <p:spPr>
          <a:xfrm>
            <a:off x="9366563" y="4620591"/>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文本框 47"/>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0" name="文本框 49"/>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47"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anim calcmode="lin" valueType="num">
                                      <p:cBhvr>
                                        <p:cTn id="31" dur="500" fill="hold"/>
                                        <p:tgtEl>
                                          <p:spTgt spid="35"/>
                                        </p:tgtEl>
                                        <p:attrNameLst>
                                          <p:attrName>ppt_x</p:attrName>
                                        </p:attrNameLst>
                                      </p:cBhvr>
                                      <p:tavLst>
                                        <p:tav tm="0">
                                          <p:val>
                                            <p:strVal val="#ppt_x"/>
                                          </p:val>
                                        </p:tav>
                                        <p:tav tm="100000">
                                          <p:val>
                                            <p:strVal val="#ppt_x"/>
                                          </p:val>
                                        </p:tav>
                                      </p:tavLst>
                                    </p:anim>
                                    <p:anim calcmode="lin" valueType="num">
                                      <p:cBhvr>
                                        <p:cTn id="32" dur="500" fill="hold"/>
                                        <p:tgtEl>
                                          <p:spTgt spid="3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anim calcmode="lin" valueType="num">
                                      <p:cBhvr>
                                        <p:cTn id="36" dur="500" fill="hold"/>
                                        <p:tgtEl>
                                          <p:spTgt spid="34"/>
                                        </p:tgtEl>
                                        <p:attrNameLst>
                                          <p:attrName>ppt_x</p:attrName>
                                        </p:attrNameLst>
                                      </p:cBhvr>
                                      <p:tavLst>
                                        <p:tav tm="0">
                                          <p:val>
                                            <p:strVal val="#ppt_x"/>
                                          </p:val>
                                        </p:tav>
                                        <p:tav tm="100000">
                                          <p:val>
                                            <p:strVal val="#ppt_x"/>
                                          </p:val>
                                        </p:tav>
                                      </p:tavLst>
                                    </p:anim>
                                    <p:anim calcmode="lin" valueType="num">
                                      <p:cBhvr>
                                        <p:cTn id="37" dur="500" fill="hold"/>
                                        <p:tgtEl>
                                          <p:spTgt spid="34"/>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anim calcmode="lin" valueType="num">
                                      <p:cBhvr>
                                        <p:cTn id="41" dur="500" fill="hold"/>
                                        <p:tgtEl>
                                          <p:spTgt spid="37"/>
                                        </p:tgtEl>
                                        <p:attrNameLst>
                                          <p:attrName>ppt_x</p:attrName>
                                        </p:attrNameLst>
                                      </p:cBhvr>
                                      <p:tavLst>
                                        <p:tav tm="0">
                                          <p:val>
                                            <p:strVal val="#ppt_x"/>
                                          </p:val>
                                        </p:tav>
                                        <p:tav tm="100000">
                                          <p:val>
                                            <p:strVal val="#ppt_x"/>
                                          </p:val>
                                        </p:tav>
                                      </p:tavLst>
                                    </p:anim>
                                    <p:anim calcmode="lin" valueType="num">
                                      <p:cBhvr>
                                        <p:cTn id="42" dur="500" fill="hold"/>
                                        <p:tgtEl>
                                          <p:spTgt spid="3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anim calcmode="lin" valueType="num">
                                      <p:cBhvr>
                                        <p:cTn id="46" dur="500" fill="hold"/>
                                        <p:tgtEl>
                                          <p:spTgt spid="36"/>
                                        </p:tgtEl>
                                        <p:attrNameLst>
                                          <p:attrName>ppt_x</p:attrName>
                                        </p:attrNameLst>
                                      </p:cBhvr>
                                      <p:tavLst>
                                        <p:tav tm="0">
                                          <p:val>
                                            <p:strVal val="#ppt_x"/>
                                          </p:val>
                                        </p:tav>
                                        <p:tav tm="100000">
                                          <p:val>
                                            <p:strVal val="#ppt_x"/>
                                          </p:val>
                                        </p:tav>
                                      </p:tavLst>
                                    </p:anim>
                                    <p:anim calcmode="lin" valueType="num">
                                      <p:cBhvr>
                                        <p:cTn id="47" dur="500" fill="hold"/>
                                        <p:tgtEl>
                                          <p:spTgt spid="36"/>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anim calcmode="lin" valueType="num">
                                      <p:cBhvr>
                                        <p:cTn id="51" dur="500" fill="hold"/>
                                        <p:tgtEl>
                                          <p:spTgt spid="42"/>
                                        </p:tgtEl>
                                        <p:attrNameLst>
                                          <p:attrName>ppt_x</p:attrName>
                                        </p:attrNameLst>
                                      </p:cBhvr>
                                      <p:tavLst>
                                        <p:tav tm="0">
                                          <p:val>
                                            <p:strVal val="#ppt_x"/>
                                          </p:val>
                                        </p:tav>
                                        <p:tav tm="100000">
                                          <p:val>
                                            <p:strVal val="#ppt_x"/>
                                          </p:val>
                                        </p:tav>
                                      </p:tavLst>
                                    </p:anim>
                                    <p:anim calcmode="lin" valueType="num">
                                      <p:cBhvr>
                                        <p:cTn id="52" dur="500" fill="hold"/>
                                        <p:tgtEl>
                                          <p:spTgt spid="4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anim calcmode="lin" valueType="num">
                                      <p:cBhvr>
                                        <p:cTn id="56" dur="500" fill="hold"/>
                                        <p:tgtEl>
                                          <p:spTgt spid="38"/>
                                        </p:tgtEl>
                                        <p:attrNameLst>
                                          <p:attrName>ppt_x</p:attrName>
                                        </p:attrNameLst>
                                      </p:cBhvr>
                                      <p:tavLst>
                                        <p:tav tm="0">
                                          <p:val>
                                            <p:strVal val="#ppt_x"/>
                                          </p:val>
                                        </p:tav>
                                        <p:tav tm="100000">
                                          <p:val>
                                            <p:strVal val="#ppt_x"/>
                                          </p:val>
                                        </p:tav>
                                      </p:tavLst>
                                    </p:anim>
                                    <p:anim calcmode="lin" valueType="num">
                                      <p:cBhvr>
                                        <p:cTn id="57" dur="500" fill="hold"/>
                                        <p:tgtEl>
                                          <p:spTgt spid="38"/>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anim calcmode="lin" valueType="num">
                                      <p:cBhvr>
                                        <p:cTn id="61" dur="500" fill="hold"/>
                                        <p:tgtEl>
                                          <p:spTgt spid="44"/>
                                        </p:tgtEl>
                                        <p:attrNameLst>
                                          <p:attrName>ppt_x</p:attrName>
                                        </p:attrNameLst>
                                      </p:cBhvr>
                                      <p:tavLst>
                                        <p:tav tm="0">
                                          <p:val>
                                            <p:strVal val="#ppt_x"/>
                                          </p:val>
                                        </p:tav>
                                        <p:tav tm="100000">
                                          <p:val>
                                            <p:strVal val="#ppt_x"/>
                                          </p:val>
                                        </p:tav>
                                      </p:tavLst>
                                    </p:anim>
                                    <p:anim calcmode="lin" valueType="num">
                                      <p:cBhvr>
                                        <p:cTn id="62" dur="500" fill="hold"/>
                                        <p:tgtEl>
                                          <p:spTgt spid="4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anim calcmode="lin" valueType="num">
                                      <p:cBhvr>
                                        <p:cTn id="66" dur="500" fill="hold"/>
                                        <p:tgtEl>
                                          <p:spTgt spid="43"/>
                                        </p:tgtEl>
                                        <p:attrNameLst>
                                          <p:attrName>ppt_x</p:attrName>
                                        </p:attrNameLst>
                                      </p:cBhvr>
                                      <p:tavLst>
                                        <p:tav tm="0">
                                          <p:val>
                                            <p:strVal val="#ppt_x"/>
                                          </p:val>
                                        </p:tav>
                                        <p:tav tm="100000">
                                          <p:val>
                                            <p:strVal val="#ppt_x"/>
                                          </p:val>
                                        </p:tav>
                                      </p:tavLst>
                                    </p:anim>
                                    <p:anim calcmode="lin" valueType="num">
                                      <p:cBhvr>
                                        <p:cTn id="67"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42" grpId="0"/>
      <p:bldP spid="43" grpId="0"/>
      <p:bldP spid="44"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AUTOCOLOR" val="TRUE"/>
  <p:tag name="MH_TYPE" val="CONTENTS"/>
  <p:tag name="ID" val="547132"/>
</p:tagLst>
</file>

<file path=ppt/tags/tag10.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OTHERS"/>
  <p:tag name="ID" val="547132"/>
</p:tagLst>
</file>

<file path=ppt/tags/tag11.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OTHERS"/>
  <p:tag name="ID" val="547132"/>
</p:tagLst>
</file>

<file path=ppt/tags/tag2.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NUMBER"/>
  <p:tag name="ID" val="54713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ENTRY"/>
  <p:tag name="ID" val="54713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NUMBER"/>
  <p:tag name="ID" val="54713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ENTRY"/>
  <p:tag name="ID" val="54713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NUMBER"/>
  <p:tag name="ID" val="54713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ENTRY"/>
  <p:tag name="ID" val="547132"/>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NUMBER"/>
  <p:tag name="ID" val="547132"/>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ENTRY"/>
  <p:tag name="ID" val="547132"/>
  <p:tag name="MH_ORDER" val="4"/>
</p:tagLst>
</file>

<file path=ppt/theme/theme1.xml><?xml version="1.0" encoding="utf-8"?>
<a:theme xmlns:a="http://schemas.openxmlformats.org/drawingml/2006/main" name="1_自定义设计方案">
  <a:themeElements>
    <a:clrScheme name="自定义 295">
      <a:dk1>
        <a:sysClr val="windowText" lastClr="000000"/>
      </a:dk1>
      <a:lt1>
        <a:sysClr val="window" lastClr="FFFFFF"/>
      </a:lt1>
      <a:dk2>
        <a:srgbClr val="44546A"/>
      </a:dk2>
      <a:lt2>
        <a:srgbClr val="E7E6E6"/>
      </a:lt2>
      <a:accent1>
        <a:srgbClr val="E89E00"/>
      </a:accent1>
      <a:accent2>
        <a:srgbClr val="157DA8"/>
      </a:accent2>
      <a:accent3>
        <a:srgbClr val="E89E00"/>
      </a:accent3>
      <a:accent4>
        <a:srgbClr val="157DA8"/>
      </a:accent4>
      <a:accent5>
        <a:srgbClr val="E89E00"/>
      </a:accent5>
      <a:accent6>
        <a:srgbClr val="157DA8"/>
      </a:accent6>
      <a:hlink>
        <a:srgbClr val="E89E00"/>
      </a:hlink>
      <a:folHlink>
        <a:srgbClr val="157DA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2892</Words>
  <Application>Microsoft Office PowerPoint</Application>
  <PresentationFormat>自定义</PresentationFormat>
  <Paragraphs>224</Paragraphs>
  <Slides>22</Slides>
  <Notes>22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HelveticaNeueLT Pro 35 Th</vt:lpstr>
      <vt:lpstr>方正正中黑简体</vt:lpstr>
      <vt:lpstr>宋体</vt:lpstr>
      <vt:lpstr>微软雅黑</vt:lpstr>
      <vt:lpstr>Arial</vt:lpstr>
      <vt:lpstr>Calibri</vt:lpstr>
      <vt:lpstr>Calibri Light</vt:lpstr>
      <vt:lpstr>Franklin Gothic Medium</vt:lpstr>
      <vt:lpstr>Impact</vt:lpstr>
      <vt:lpstr>Wingdings</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2016-10-17T14:00:00Z</dcterms:created>
  <dcterms:modified xsi:type="dcterms:W3CDTF">2021-01-05T11:38:45Z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