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6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60" r:id="rId2"/>
  </p:sldMasterIdLst>
  <p:notesMasterIdLst>
    <p:notesMasterId r:id="rId30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70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#1">
  <dgm:title val=""/>
  <dgm:desc val=""/>
  <dgm:catLst>
    <dgm:cat type="accent6" pri="11500"/>
  </dgm:catLst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AA029C-D872-47D8-80DB-06F38053B70C}" type="doc">
      <dgm:prSet loTypeId="urn:microsoft.com/office/officeart/2005/8/layout/radial6#1" loCatId="cycle" qsTypeId="urn:microsoft.com/office/officeart/2005/8/quickstyle/simple2#1" qsCatId="simple" csTypeId="urn:microsoft.com/office/officeart/2005/8/colors/accent6_5#1" csCatId="accent6" phldr="1"/>
      <dgm:spPr/>
      <dgm:t>
        <a:bodyPr/>
        <a:lstStyle/>
        <a:p>
          <a:endParaRPr lang="zh-CN" altLang="en-US"/>
        </a:p>
      </dgm:t>
    </dgm:pt>
    <dgm:pt modelId="{92C218DF-7632-4E82-9709-5D7BE8D25429}">
      <dgm:prSet phldrT="[文本]" custT="1"/>
      <dgm:spPr>
        <a:xfrm>
          <a:off x="1893685" y="1237635"/>
          <a:ext cx="1356220" cy="1356220"/>
        </a:xfrm>
        <a:solidFill>
          <a:schemeClr val="accent5">
            <a:lumMod val="60000"/>
            <a:lumOff val="40000"/>
            <a:alpha val="8000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zh-CN" altLang="en-US" sz="2400" dirty="0">
              <a:solidFill>
                <a:sysClr val="window" lastClr="FFFFFF"/>
              </a:solidFill>
              <a:latin typeface="+mn-lt"/>
              <a:ea typeface="+mn-ea"/>
              <a:cs typeface="+mn-ea"/>
              <a:sym typeface="+mn-lt"/>
            </a:rPr>
            <a:t>您的标题</a:t>
          </a:r>
        </a:p>
      </dgm:t>
    </dgm:pt>
    <dgm:pt modelId="{63830AC9-E7E4-4C3F-A861-36E665407267}" type="parTrans" cxnId="{B9850600-7F44-4C45-960E-2A57FDF7D481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8B2AD5E-B181-4887-87FB-47ED41DB4D09}" type="sibTrans" cxnId="{B9850600-7F44-4C45-960E-2A57FDF7D481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AD64D44-0B4B-4523-A501-A56A4F6BB222}">
      <dgm:prSet phldrT="[文本]" custT="1"/>
      <dgm:spPr>
        <a:xfrm>
          <a:off x="2097118" y="404"/>
          <a:ext cx="949354" cy="949354"/>
        </a:xfrm>
        <a:solidFill>
          <a:schemeClr val="accent5">
            <a:alpha val="9000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zh-CN" altLang="en-US" sz="1800" dirty="0">
              <a:solidFill>
                <a:sysClr val="window" lastClr="FFFFFF"/>
              </a:solidFill>
              <a:latin typeface="+mn-lt"/>
              <a:ea typeface="+mn-ea"/>
              <a:cs typeface="+mn-ea"/>
              <a:sym typeface="+mn-lt"/>
            </a:rPr>
            <a:t>无法开源</a:t>
          </a:r>
        </a:p>
      </dgm:t>
    </dgm:pt>
    <dgm:pt modelId="{DCC6B2CE-DDDB-43FA-8811-DB847E68A3C0}" type="parTrans" cxnId="{C5C1F877-FD1D-44AF-95B0-4F1521573342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F22889C-AA0C-4F9B-8690-D53AF5A117BD}" type="sibTrans" cxnId="{C5C1F877-FD1D-44AF-95B0-4F1521573342}">
      <dgm:prSet/>
      <dgm:spPr>
        <a:xfrm>
          <a:off x="1096954" y="440904"/>
          <a:ext cx="2949682" cy="2949682"/>
        </a:xfrm>
        <a:solidFill>
          <a:schemeClr val="accent5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5529210-683C-4B2A-A4B1-38D3C5B3D359}">
      <dgm:prSet phldrT="[文本]" custT="1"/>
      <dgm:spPr>
        <a:xfrm>
          <a:off x="3537782" y="1441068"/>
          <a:ext cx="949354" cy="949354"/>
        </a:xfrm>
        <a:solidFill>
          <a:schemeClr val="accent5">
            <a:alpha val="7700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zh-CN" altLang="en-US" sz="1800" dirty="0">
              <a:solidFill>
                <a:sysClr val="window" lastClr="FFFFFF"/>
              </a:solidFill>
              <a:latin typeface="+mn-lt"/>
              <a:ea typeface="+mn-ea"/>
              <a:cs typeface="+mn-ea"/>
              <a:sym typeface="+mn-lt"/>
            </a:rPr>
            <a:t>无法节流</a:t>
          </a:r>
        </a:p>
      </dgm:t>
    </dgm:pt>
    <dgm:pt modelId="{D89FB73E-C905-4AF1-BC38-4BB2374A7FC7}" type="parTrans" cxnId="{EDC7AEF1-FEFF-4FA6-8C33-5D1A0D6AE03A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5D535F2-D6CC-494E-B0B1-B426CBE97611}" type="sibTrans" cxnId="{EDC7AEF1-FEFF-4FA6-8C33-5D1A0D6AE03A}">
      <dgm:prSet/>
      <dgm:spPr>
        <a:xfrm>
          <a:off x="1096954" y="440904"/>
          <a:ext cx="2949682" cy="2949682"/>
        </a:xfrm>
        <a:solidFill>
          <a:schemeClr val="accent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49858D6-D3FA-4C21-9B28-75F5778EC854}">
      <dgm:prSet phldrT="[文本]" custT="1"/>
      <dgm:spPr>
        <a:xfrm>
          <a:off x="2097118" y="2881732"/>
          <a:ext cx="949354" cy="949354"/>
        </a:xfrm>
        <a:solidFill>
          <a:schemeClr val="accent5">
            <a:lumMod val="60000"/>
            <a:lumOff val="40000"/>
            <a:alpha val="6300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zh-CN" altLang="en-US" sz="1800" dirty="0">
              <a:solidFill>
                <a:sysClr val="window" lastClr="FFFFFF"/>
              </a:solidFill>
              <a:latin typeface="+mn-lt"/>
              <a:ea typeface="+mn-ea"/>
              <a:cs typeface="+mn-ea"/>
              <a:sym typeface="+mn-lt"/>
            </a:rPr>
            <a:t>不可取代</a:t>
          </a:r>
        </a:p>
      </dgm:t>
    </dgm:pt>
    <dgm:pt modelId="{44493D09-119A-45C8-AF2B-F46A66FEFBA6}" type="parTrans" cxnId="{4F09D540-7975-4F05-8D29-B5CF604E71B4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A31B525-0133-48ED-9E09-F97272792B6F}" type="sibTrans" cxnId="{4F09D540-7975-4F05-8D29-B5CF604E71B4}">
      <dgm:prSet/>
      <dgm:spPr>
        <a:xfrm>
          <a:off x="1096954" y="440904"/>
          <a:ext cx="2949682" cy="2949682"/>
        </a:xfrm>
        <a:solidFill>
          <a:schemeClr val="accent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5DA1B71-0CF5-47DB-BCB3-FC616714F326}">
      <dgm:prSet phldrT="[文本]" custT="1"/>
      <dgm:spPr>
        <a:xfrm>
          <a:off x="656454" y="1441068"/>
          <a:ext cx="949354" cy="949354"/>
        </a:xfrm>
        <a:solidFill>
          <a:schemeClr val="accent5">
            <a:lumMod val="60000"/>
            <a:lumOff val="40000"/>
            <a:alpha val="5000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zh-CN" altLang="en-US" sz="1800" dirty="0">
              <a:solidFill>
                <a:sysClr val="window" lastClr="FFFFFF"/>
              </a:solidFill>
              <a:latin typeface="+mn-lt"/>
              <a:ea typeface="+mn-ea"/>
              <a:cs typeface="+mn-ea"/>
              <a:sym typeface="+mn-lt"/>
            </a:rPr>
            <a:t>不可再生</a:t>
          </a:r>
        </a:p>
      </dgm:t>
    </dgm:pt>
    <dgm:pt modelId="{E517BB28-BEEE-4556-9C5C-C08B03191C2C}" type="parTrans" cxnId="{982E6541-FFC6-499F-963A-64A85E91F7BB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6C347BE-BF0B-4669-A070-44FCC2CD14A7}" type="sibTrans" cxnId="{982E6541-FFC6-499F-963A-64A85E91F7BB}">
      <dgm:prSet/>
      <dgm:spPr>
        <a:xfrm>
          <a:off x="1096954" y="440904"/>
          <a:ext cx="2949682" cy="2949682"/>
        </a:xfrm>
        <a:solidFill>
          <a:schemeClr val="accent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4E98827-1250-492A-A3F2-19384097829E}" type="pres">
      <dgm:prSet presAssocID="{5CAA029C-D872-47D8-80DB-06F38053B70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0EAF79C-5684-4DCF-B4E0-7DB6B154DD14}" type="pres">
      <dgm:prSet presAssocID="{92C218DF-7632-4E82-9709-5D7BE8D25429}" presName="centerShape" presStyleLbl="node0" presStyleIdx="0" presStyleCnt="1"/>
      <dgm:spPr>
        <a:prstGeom prst="ellipse">
          <a:avLst/>
        </a:prstGeom>
      </dgm:spPr>
    </dgm:pt>
    <dgm:pt modelId="{BE2EB3C0-372D-4996-BDAC-4F3B85C985E7}" type="pres">
      <dgm:prSet presAssocID="{AAD64D44-0B4B-4523-A501-A56A4F6BB222}" presName="node" presStyleLbl="node1" presStyleIdx="0" presStyleCnt="4">
        <dgm:presLayoutVars>
          <dgm:bulletEnabled val="1"/>
        </dgm:presLayoutVars>
      </dgm:prSet>
      <dgm:spPr>
        <a:prstGeom prst="ellipse">
          <a:avLst/>
        </a:prstGeom>
      </dgm:spPr>
    </dgm:pt>
    <dgm:pt modelId="{623715BC-5832-4D23-8CE7-8BEB2495B243}" type="pres">
      <dgm:prSet presAssocID="{AAD64D44-0B4B-4523-A501-A56A4F6BB222}" presName="dummy" presStyleCnt="0"/>
      <dgm:spPr/>
    </dgm:pt>
    <dgm:pt modelId="{D2CFAEA3-FE9E-42DC-AFE9-CA60280B9741}" type="pres">
      <dgm:prSet presAssocID="{5F22889C-AA0C-4F9B-8690-D53AF5A117BD}" presName="sibTrans" presStyleLbl="sibTrans2D1" presStyleIdx="0" presStyleCnt="4"/>
      <dgm:spPr>
        <a:prstGeom prst="blockArc">
          <a:avLst>
            <a:gd name="adj1" fmla="val 16200000"/>
            <a:gd name="adj2" fmla="val 0"/>
            <a:gd name="adj3" fmla="val 4635"/>
          </a:avLst>
        </a:prstGeom>
      </dgm:spPr>
    </dgm:pt>
    <dgm:pt modelId="{A34AEC28-AAFD-4690-A9F5-7FBB13E86479}" type="pres">
      <dgm:prSet presAssocID="{A5529210-683C-4B2A-A4B1-38D3C5B3D359}" presName="node" presStyleLbl="node1" presStyleIdx="1" presStyleCnt="4">
        <dgm:presLayoutVars>
          <dgm:bulletEnabled val="1"/>
        </dgm:presLayoutVars>
      </dgm:prSet>
      <dgm:spPr>
        <a:prstGeom prst="ellipse">
          <a:avLst/>
        </a:prstGeom>
      </dgm:spPr>
    </dgm:pt>
    <dgm:pt modelId="{D8729BDD-6C03-406F-A0AC-B03D2C173AF9}" type="pres">
      <dgm:prSet presAssocID="{A5529210-683C-4B2A-A4B1-38D3C5B3D359}" presName="dummy" presStyleCnt="0"/>
      <dgm:spPr/>
    </dgm:pt>
    <dgm:pt modelId="{BDB2352E-8A93-41A9-8E36-2812BE876725}" type="pres">
      <dgm:prSet presAssocID="{D5D535F2-D6CC-494E-B0B1-B426CBE97611}" presName="sibTrans" presStyleLbl="sibTrans2D1" presStyleIdx="1" presStyleCnt="4"/>
      <dgm:spPr>
        <a:prstGeom prst="blockArc">
          <a:avLst>
            <a:gd name="adj1" fmla="val 0"/>
            <a:gd name="adj2" fmla="val 5400000"/>
            <a:gd name="adj3" fmla="val 4635"/>
          </a:avLst>
        </a:prstGeom>
      </dgm:spPr>
    </dgm:pt>
    <dgm:pt modelId="{8ED874A5-2B06-4E82-8ED3-04A677060BBF}" type="pres">
      <dgm:prSet presAssocID="{D49858D6-D3FA-4C21-9B28-75F5778EC854}" presName="node" presStyleLbl="node1" presStyleIdx="2" presStyleCnt="4">
        <dgm:presLayoutVars>
          <dgm:bulletEnabled val="1"/>
        </dgm:presLayoutVars>
      </dgm:prSet>
      <dgm:spPr>
        <a:prstGeom prst="ellipse">
          <a:avLst/>
        </a:prstGeom>
      </dgm:spPr>
    </dgm:pt>
    <dgm:pt modelId="{80F89C09-6738-4EBC-8194-87B7DB519E5A}" type="pres">
      <dgm:prSet presAssocID="{D49858D6-D3FA-4C21-9B28-75F5778EC854}" presName="dummy" presStyleCnt="0"/>
      <dgm:spPr/>
    </dgm:pt>
    <dgm:pt modelId="{4D025E76-BA53-45CF-B538-D1B886758947}" type="pres">
      <dgm:prSet presAssocID="{FA31B525-0133-48ED-9E09-F97272792B6F}" presName="sibTrans" presStyleLbl="sibTrans2D1" presStyleIdx="2" presStyleCnt="4"/>
      <dgm:spPr>
        <a:prstGeom prst="blockArc">
          <a:avLst>
            <a:gd name="adj1" fmla="val 5400000"/>
            <a:gd name="adj2" fmla="val 10800000"/>
            <a:gd name="adj3" fmla="val 4635"/>
          </a:avLst>
        </a:prstGeom>
      </dgm:spPr>
    </dgm:pt>
    <dgm:pt modelId="{3A1A2048-D817-4140-AE7D-85E9B96F9343}" type="pres">
      <dgm:prSet presAssocID="{F5DA1B71-0CF5-47DB-BCB3-FC616714F326}" presName="node" presStyleLbl="node1" presStyleIdx="3" presStyleCnt="4">
        <dgm:presLayoutVars>
          <dgm:bulletEnabled val="1"/>
        </dgm:presLayoutVars>
      </dgm:prSet>
      <dgm:spPr>
        <a:prstGeom prst="ellipse">
          <a:avLst/>
        </a:prstGeom>
      </dgm:spPr>
    </dgm:pt>
    <dgm:pt modelId="{736AB641-4485-442F-8839-F2E01BE91F22}" type="pres">
      <dgm:prSet presAssocID="{F5DA1B71-0CF5-47DB-BCB3-FC616714F326}" presName="dummy" presStyleCnt="0"/>
      <dgm:spPr/>
    </dgm:pt>
    <dgm:pt modelId="{7BCAAB43-56D6-4DE2-8C86-83241226A949}" type="pres">
      <dgm:prSet presAssocID="{E6C347BE-BF0B-4669-A070-44FCC2CD14A7}" presName="sibTrans" presStyleLbl="sibTrans2D1" presStyleIdx="3" presStyleCnt="4"/>
      <dgm:spPr>
        <a:prstGeom prst="blockArc">
          <a:avLst>
            <a:gd name="adj1" fmla="val 10800000"/>
            <a:gd name="adj2" fmla="val 16200000"/>
            <a:gd name="adj3" fmla="val 4635"/>
          </a:avLst>
        </a:prstGeom>
      </dgm:spPr>
    </dgm:pt>
  </dgm:ptLst>
  <dgm:cxnLst>
    <dgm:cxn modelId="{B9850600-7F44-4C45-960E-2A57FDF7D481}" srcId="{5CAA029C-D872-47D8-80DB-06F38053B70C}" destId="{92C218DF-7632-4E82-9709-5D7BE8D25429}" srcOrd="0" destOrd="0" parTransId="{63830AC9-E7E4-4C3F-A861-36E665407267}" sibTransId="{D8B2AD5E-B181-4887-87FB-47ED41DB4D09}"/>
    <dgm:cxn modelId="{8A6D7B06-551A-4B18-A973-FC1EC7BF84DF}" type="presOf" srcId="{FA31B525-0133-48ED-9E09-F97272792B6F}" destId="{4D025E76-BA53-45CF-B538-D1B886758947}" srcOrd="0" destOrd="0" presId="urn:microsoft.com/office/officeart/2005/8/layout/radial6#1"/>
    <dgm:cxn modelId="{186E5E18-B92F-4EF0-B762-08A482EC4220}" type="presOf" srcId="{5F22889C-AA0C-4F9B-8690-D53AF5A117BD}" destId="{D2CFAEA3-FE9E-42DC-AFE9-CA60280B9741}" srcOrd="0" destOrd="0" presId="urn:microsoft.com/office/officeart/2005/8/layout/radial6#1"/>
    <dgm:cxn modelId="{CD67AB3D-9DFD-40C9-AEA9-DBC15FB5128D}" type="presOf" srcId="{E6C347BE-BF0B-4669-A070-44FCC2CD14A7}" destId="{7BCAAB43-56D6-4DE2-8C86-83241226A949}" srcOrd="0" destOrd="0" presId="urn:microsoft.com/office/officeart/2005/8/layout/radial6#1"/>
    <dgm:cxn modelId="{4F09D540-7975-4F05-8D29-B5CF604E71B4}" srcId="{92C218DF-7632-4E82-9709-5D7BE8D25429}" destId="{D49858D6-D3FA-4C21-9B28-75F5778EC854}" srcOrd="2" destOrd="0" parTransId="{44493D09-119A-45C8-AF2B-F46A66FEFBA6}" sibTransId="{FA31B525-0133-48ED-9E09-F97272792B6F}"/>
    <dgm:cxn modelId="{982E6541-FFC6-499F-963A-64A85E91F7BB}" srcId="{92C218DF-7632-4E82-9709-5D7BE8D25429}" destId="{F5DA1B71-0CF5-47DB-BCB3-FC616714F326}" srcOrd="3" destOrd="0" parTransId="{E517BB28-BEEE-4556-9C5C-C08B03191C2C}" sibTransId="{E6C347BE-BF0B-4669-A070-44FCC2CD14A7}"/>
    <dgm:cxn modelId="{C5C1F877-FD1D-44AF-95B0-4F1521573342}" srcId="{92C218DF-7632-4E82-9709-5D7BE8D25429}" destId="{AAD64D44-0B4B-4523-A501-A56A4F6BB222}" srcOrd="0" destOrd="0" parTransId="{DCC6B2CE-DDDB-43FA-8811-DB847E68A3C0}" sibTransId="{5F22889C-AA0C-4F9B-8690-D53AF5A117BD}"/>
    <dgm:cxn modelId="{082F7883-6837-4FEC-90C7-B4001772E72A}" type="presOf" srcId="{D49858D6-D3FA-4C21-9B28-75F5778EC854}" destId="{8ED874A5-2B06-4E82-8ED3-04A677060BBF}" srcOrd="0" destOrd="0" presId="urn:microsoft.com/office/officeart/2005/8/layout/radial6#1"/>
    <dgm:cxn modelId="{EDF5F09B-D49B-4723-B6FF-E8522C15D66B}" type="presOf" srcId="{F5DA1B71-0CF5-47DB-BCB3-FC616714F326}" destId="{3A1A2048-D817-4140-AE7D-85E9B96F9343}" srcOrd="0" destOrd="0" presId="urn:microsoft.com/office/officeart/2005/8/layout/radial6#1"/>
    <dgm:cxn modelId="{5EC31DB1-411B-4104-A0B3-78C61FFB02EE}" type="presOf" srcId="{A5529210-683C-4B2A-A4B1-38D3C5B3D359}" destId="{A34AEC28-AAFD-4690-A9F5-7FBB13E86479}" srcOrd="0" destOrd="0" presId="urn:microsoft.com/office/officeart/2005/8/layout/radial6#1"/>
    <dgm:cxn modelId="{27DC45D5-E1F6-4F8E-9F72-971634DA3B6D}" type="presOf" srcId="{D5D535F2-D6CC-494E-B0B1-B426CBE97611}" destId="{BDB2352E-8A93-41A9-8E36-2812BE876725}" srcOrd="0" destOrd="0" presId="urn:microsoft.com/office/officeart/2005/8/layout/radial6#1"/>
    <dgm:cxn modelId="{0D08F4DD-5E22-487F-96C8-6C5CA9D5F960}" type="presOf" srcId="{5CAA029C-D872-47D8-80DB-06F38053B70C}" destId="{84E98827-1250-492A-A3F2-19384097829E}" srcOrd="0" destOrd="0" presId="urn:microsoft.com/office/officeart/2005/8/layout/radial6#1"/>
    <dgm:cxn modelId="{79023FE5-CA98-4FEA-942C-3CDD3806B4EE}" type="presOf" srcId="{92C218DF-7632-4E82-9709-5D7BE8D25429}" destId="{10EAF79C-5684-4DCF-B4E0-7DB6B154DD14}" srcOrd="0" destOrd="0" presId="urn:microsoft.com/office/officeart/2005/8/layout/radial6#1"/>
    <dgm:cxn modelId="{AACDC8EA-1C58-4D90-8274-D0F5E297D466}" type="presOf" srcId="{AAD64D44-0B4B-4523-A501-A56A4F6BB222}" destId="{BE2EB3C0-372D-4996-BDAC-4F3B85C985E7}" srcOrd="0" destOrd="0" presId="urn:microsoft.com/office/officeart/2005/8/layout/radial6#1"/>
    <dgm:cxn modelId="{EDC7AEF1-FEFF-4FA6-8C33-5D1A0D6AE03A}" srcId="{92C218DF-7632-4E82-9709-5D7BE8D25429}" destId="{A5529210-683C-4B2A-A4B1-38D3C5B3D359}" srcOrd="1" destOrd="0" parTransId="{D89FB73E-C905-4AF1-BC38-4BB2374A7FC7}" sibTransId="{D5D535F2-D6CC-494E-B0B1-B426CBE97611}"/>
    <dgm:cxn modelId="{EAC32729-631D-415F-BE7D-DEDA75E94D7D}" type="presParOf" srcId="{84E98827-1250-492A-A3F2-19384097829E}" destId="{10EAF79C-5684-4DCF-B4E0-7DB6B154DD14}" srcOrd="0" destOrd="0" presId="urn:microsoft.com/office/officeart/2005/8/layout/radial6#1"/>
    <dgm:cxn modelId="{0D80134E-8301-440A-AD19-8253A8550B24}" type="presParOf" srcId="{84E98827-1250-492A-A3F2-19384097829E}" destId="{BE2EB3C0-372D-4996-BDAC-4F3B85C985E7}" srcOrd="1" destOrd="0" presId="urn:microsoft.com/office/officeart/2005/8/layout/radial6#1"/>
    <dgm:cxn modelId="{F5BD5638-7221-4A5D-989D-CCF5C567F239}" type="presParOf" srcId="{84E98827-1250-492A-A3F2-19384097829E}" destId="{623715BC-5832-4D23-8CE7-8BEB2495B243}" srcOrd="2" destOrd="0" presId="urn:microsoft.com/office/officeart/2005/8/layout/radial6#1"/>
    <dgm:cxn modelId="{EC4C7CE1-C575-44C5-A296-45C01B3382F3}" type="presParOf" srcId="{84E98827-1250-492A-A3F2-19384097829E}" destId="{D2CFAEA3-FE9E-42DC-AFE9-CA60280B9741}" srcOrd="3" destOrd="0" presId="urn:microsoft.com/office/officeart/2005/8/layout/radial6#1"/>
    <dgm:cxn modelId="{69017209-EE91-4144-8A71-5F3275AD4E29}" type="presParOf" srcId="{84E98827-1250-492A-A3F2-19384097829E}" destId="{A34AEC28-AAFD-4690-A9F5-7FBB13E86479}" srcOrd="4" destOrd="0" presId="urn:microsoft.com/office/officeart/2005/8/layout/radial6#1"/>
    <dgm:cxn modelId="{C680EC16-F5CE-4BAF-9707-198071E61632}" type="presParOf" srcId="{84E98827-1250-492A-A3F2-19384097829E}" destId="{D8729BDD-6C03-406F-A0AC-B03D2C173AF9}" srcOrd="5" destOrd="0" presId="urn:microsoft.com/office/officeart/2005/8/layout/radial6#1"/>
    <dgm:cxn modelId="{C95645CF-ED9B-4D38-ABF9-A48196E1B1A0}" type="presParOf" srcId="{84E98827-1250-492A-A3F2-19384097829E}" destId="{BDB2352E-8A93-41A9-8E36-2812BE876725}" srcOrd="6" destOrd="0" presId="urn:microsoft.com/office/officeart/2005/8/layout/radial6#1"/>
    <dgm:cxn modelId="{3A331DCC-ED1A-4183-84F9-8CBDD66E7A15}" type="presParOf" srcId="{84E98827-1250-492A-A3F2-19384097829E}" destId="{8ED874A5-2B06-4E82-8ED3-04A677060BBF}" srcOrd="7" destOrd="0" presId="urn:microsoft.com/office/officeart/2005/8/layout/radial6#1"/>
    <dgm:cxn modelId="{06ECA8A5-0704-4B8D-99A4-9633AE9A6A0A}" type="presParOf" srcId="{84E98827-1250-492A-A3F2-19384097829E}" destId="{80F89C09-6738-4EBC-8194-87B7DB519E5A}" srcOrd="8" destOrd="0" presId="urn:microsoft.com/office/officeart/2005/8/layout/radial6#1"/>
    <dgm:cxn modelId="{6FF5043F-2319-4C4F-A4A7-0AC772DB94B8}" type="presParOf" srcId="{84E98827-1250-492A-A3F2-19384097829E}" destId="{4D025E76-BA53-45CF-B538-D1B886758947}" srcOrd="9" destOrd="0" presId="urn:microsoft.com/office/officeart/2005/8/layout/radial6#1"/>
    <dgm:cxn modelId="{B6AC8C45-D65C-4F47-807D-2A90FD0647EB}" type="presParOf" srcId="{84E98827-1250-492A-A3F2-19384097829E}" destId="{3A1A2048-D817-4140-AE7D-85E9B96F9343}" srcOrd="10" destOrd="0" presId="urn:microsoft.com/office/officeart/2005/8/layout/radial6#1"/>
    <dgm:cxn modelId="{9551F6D5-1F2D-4E67-B6C3-A78F52EAA616}" type="presParOf" srcId="{84E98827-1250-492A-A3F2-19384097829E}" destId="{736AB641-4485-442F-8839-F2E01BE91F22}" srcOrd="11" destOrd="0" presId="urn:microsoft.com/office/officeart/2005/8/layout/radial6#1"/>
    <dgm:cxn modelId="{944321DA-2910-4531-BB3B-EDB91FA772C1}" type="presParOf" srcId="{84E98827-1250-492A-A3F2-19384097829E}" destId="{7BCAAB43-56D6-4DE2-8C86-83241226A949}" srcOrd="12" destOrd="0" presId="urn:microsoft.com/office/officeart/2005/8/layout/radial6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AAB43-56D6-4DE2-8C86-83241226A949}">
      <dsp:nvSpPr>
        <dsp:cNvPr id="0" name=""/>
        <dsp:cNvSpPr/>
      </dsp:nvSpPr>
      <dsp:spPr>
        <a:xfrm>
          <a:off x="1096954" y="440904"/>
          <a:ext cx="2949682" cy="2949682"/>
        </a:xfrm>
        <a:prstGeom prst="blockArc">
          <a:avLst>
            <a:gd name="adj1" fmla="val 10800000"/>
            <a:gd name="adj2" fmla="val 16200000"/>
            <a:gd name="adj3" fmla="val 4635"/>
          </a:avLst>
        </a:prstGeom>
        <a:solidFill>
          <a:schemeClr val="accent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D025E76-BA53-45CF-B538-D1B886758947}">
      <dsp:nvSpPr>
        <dsp:cNvPr id="0" name=""/>
        <dsp:cNvSpPr/>
      </dsp:nvSpPr>
      <dsp:spPr>
        <a:xfrm>
          <a:off x="1096954" y="440904"/>
          <a:ext cx="2949682" cy="2949682"/>
        </a:xfrm>
        <a:prstGeom prst="blockArc">
          <a:avLst>
            <a:gd name="adj1" fmla="val 5400000"/>
            <a:gd name="adj2" fmla="val 10800000"/>
            <a:gd name="adj3" fmla="val 4635"/>
          </a:avLst>
        </a:prstGeom>
        <a:solidFill>
          <a:schemeClr val="accent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DB2352E-8A93-41A9-8E36-2812BE876725}">
      <dsp:nvSpPr>
        <dsp:cNvPr id="0" name=""/>
        <dsp:cNvSpPr/>
      </dsp:nvSpPr>
      <dsp:spPr>
        <a:xfrm>
          <a:off x="1096954" y="440904"/>
          <a:ext cx="2949682" cy="2949682"/>
        </a:xfrm>
        <a:prstGeom prst="blockArc">
          <a:avLst>
            <a:gd name="adj1" fmla="val 0"/>
            <a:gd name="adj2" fmla="val 5400000"/>
            <a:gd name="adj3" fmla="val 4635"/>
          </a:avLst>
        </a:prstGeom>
        <a:solidFill>
          <a:schemeClr val="accent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2CFAEA3-FE9E-42DC-AFE9-CA60280B9741}">
      <dsp:nvSpPr>
        <dsp:cNvPr id="0" name=""/>
        <dsp:cNvSpPr/>
      </dsp:nvSpPr>
      <dsp:spPr>
        <a:xfrm>
          <a:off x="1096954" y="440904"/>
          <a:ext cx="2949682" cy="2949682"/>
        </a:xfrm>
        <a:prstGeom prst="blockArc">
          <a:avLst>
            <a:gd name="adj1" fmla="val 16200000"/>
            <a:gd name="adj2" fmla="val 0"/>
            <a:gd name="adj3" fmla="val 4635"/>
          </a:avLst>
        </a:prstGeom>
        <a:solidFill>
          <a:schemeClr val="accent5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0EAF79C-5684-4DCF-B4E0-7DB6B154DD14}">
      <dsp:nvSpPr>
        <dsp:cNvPr id="0" name=""/>
        <dsp:cNvSpPr/>
      </dsp:nvSpPr>
      <dsp:spPr>
        <a:xfrm>
          <a:off x="1893685" y="1237635"/>
          <a:ext cx="1356220" cy="1356220"/>
        </a:xfrm>
        <a:prstGeom prst="ellipse">
          <a:avLst/>
        </a:prstGeom>
        <a:solidFill>
          <a:schemeClr val="accent5">
            <a:lumMod val="60000"/>
            <a:lumOff val="40000"/>
            <a:alpha val="80000"/>
          </a:schemeClr>
        </a:solidFill>
        <a:ln w="38100" cap="flat" cmpd="sng" algn="ctr">
          <a:noFill/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ysClr val="window" lastClr="FFFFFF"/>
              </a:solidFill>
              <a:latin typeface="+mn-lt"/>
              <a:ea typeface="+mn-ea"/>
              <a:cs typeface="+mn-ea"/>
              <a:sym typeface="+mn-lt"/>
            </a:rPr>
            <a:t>您的标题</a:t>
          </a:r>
        </a:p>
      </dsp:txBody>
      <dsp:txXfrm>
        <a:off x="2092299" y="1436249"/>
        <a:ext cx="958992" cy="958992"/>
      </dsp:txXfrm>
    </dsp:sp>
    <dsp:sp modelId="{BE2EB3C0-372D-4996-BDAC-4F3B85C985E7}">
      <dsp:nvSpPr>
        <dsp:cNvPr id="0" name=""/>
        <dsp:cNvSpPr/>
      </dsp:nvSpPr>
      <dsp:spPr>
        <a:xfrm>
          <a:off x="2097118" y="404"/>
          <a:ext cx="949354" cy="949354"/>
        </a:xfrm>
        <a:prstGeom prst="ellipse">
          <a:avLst/>
        </a:prstGeom>
        <a:solidFill>
          <a:schemeClr val="accent5">
            <a:alpha val="90000"/>
          </a:schemeClr>
        </a:solidFill>
        <a:ln w="38100" cap="flat" cmpd="sng" algn="ctr">
          <a:noFill/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>
              <a:solidFill>
                <a:sysClr val="window" lastClr="FFFFFF"/>
              </a:solidFill>
              <a:latin typeface="+mn-lt"/>
              <a:ea typeface="+mn-ea"/>
              <a:cs typeface="+mn-ea"/>
              <a:sym typeface="+mn-lt"/>
            </a:rPr>
            <a:t>无法开源</a:t>
          </a:r>
        </a:p>
      </dsp:txBody>
      <dsp:txXfrm>
        <a:off x="2236148" y="139434"/>
        <a:ext cx="671294" cy="671294"/>
      </dsp:txXfrm>
    </dsp:sp>
    <dsp:sp modelId="{A34AEC28-AAFD-4690-A9F5-7FBB13E86479}">
      <dsp:nvSpPr>
        <dsp:cNvPr id="0" name=""/>
        <dsp:cNvSpPr/>
      </dsp:nvSpPr>
      <dsp:spPr>
        <a:xfrm>
          <a:off x="3537782" y="1441068"/>
          <a:ext cx="949354" cy="949354"/>
        </a:xfrm>
        <a:prstGeom prst="ellipse">
          <a:avLst/>
        </a:prstGeom>
        <a:solidFill>
          <a:schemeClr val="accent5">
            <a:alpha val="77000"/>
          </a:schemeClr>
        </a:solidFill>
        <a:ln w="38100" cap="flat" cmpd="sng" algn="ctr">
          <a:noFill/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>
              <a:solidFill>
                <a:sysClr val="window" lastClr="FFFFFF"/>
              </a:solidFill>
              <a:latin typeface="+mn-lt"/>
              <a:ea typeface="+mn-ea"/>
              <a:cs typeface="+mn-ea"/>
              <a:sym typeface="+mn-lt"/>
            </a:rPr>
            <a:t>无法节流</a:t>
          </a:r>
        </a:p>
      </dsp:txBody>
      <dsp:txXfrm>
        <a:off x="3676812" y="1580098"/>
        <a:ext cx="671294" cy="671294"/>
      </dsp:txXfrm>
    </dsp:sp>
    <dsp:sp modelId="{8ED874A5-2B06-4E82-8ED3-04A677060BBF}">
      <dsp:nvSpPr>
        <dsp:cNvPr id="0" name=""/>
        <dsp:cNvSpPr/>
      </dsp:nvSpPr>
      <dsp:spPr>
        <a:xfrm>
          <a:off x="2097118" y="2881732"/>
          <a:ext cx="949354" cy="949354"/>
        </a:xfrm>
        <a:prstGeom prst="ellipse">
          <a:avLst/>
        </a:prstGeom>
        <a:solidFill>
          <a:schemeClr val="accent5">
            <a:lumMod val="60000"/>
            <a:lumOff val="40000"/>
            <a:alpha val="63000"/>
          </a:schemeClr>
        </a:solidFill>
        <a:ln w="38100" cap="flat" cmpd="sng" algn="ctr">
          <a:noFill/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>
              <a:solidFill>
                <a:sysClr val="window" lastClr="FFFFFF"/>
              </a:solidFill>
              <a:latin typeface="+mn-lt"/>
              <a:ea typeface="+mn-ea"/>
              <a:cs typeface="+mn-ea"/>
              <a:sym typeface="+mn-lt"/>
            </a:rPr>
            <a:t>不可取代</a:t>
          </a:r>
        </a:p>
      </dsp:txBody>
      <dsp:txXfrm>
        <a:off x="2236148" y="3020762"/>
        <a:ext cx="671294" cy="671294"/>
      </dsp:txXfrm>
    </dsp:sp>
    <dsp:sp modelId="{3A1A2048-D817-4140-AE7D-85E9B96F9343}">
      <dsp:nvSpPr>
        <dsp:cNvPr id="0" name=""/>
        <dsp:cNvSpPr/>
      </dsp:nvSpPr>
      <dsp:spPr>
        <a:xfrm>
          <a:off x="656454" y="1441068"/>
          <a:ext cx="949354" cy="949354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 w="38100" cap="flat" cmpd="sng" algn="ctr">
          <a:noFill/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>
              <a:solidFill>
                <a:sysClr val="window" lastClr="FFFFFF"/>
              </a:solidFill>
              <a:latin typeface="+mn-lt"/>
              <a:ea typeface="+mn-ea"/>
              <a:cs typeface="+mn-ea"/>
              <a:sym typeface="+mn-lt"/>
            </a:rPr>
            <a:t>不可再生</a:t>
          </a:r>
        </a:p>
      </dsp:txBody>
      <dsp:txXfrm>
        <a:off x="795484" y="1580098"/>
        <a:ext cx="671294" cy="671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#1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dstNode" val="node"/>
                    <dgm:param type="begSty" val="noArr"/>
                    <dgm:param type="endSty" val="noArr"/>
                    <dgm:param type="connRout" val="curve"/>
                    <dgm:param type="begPts" val="ctr"/>
                    <dgm:param type="endPts" val="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srcNode" val="dummyConnPt"/>
                    <dgm:param type="dstNode" val="dummyConnPt"/>
                    <dgm:param type="begSty" val="noArr"/>
                    <dgm:param type="endSty" val="noArr"/>
                    <dgm:param type="connRout" val="longCurve"/>
                    <dgm:param type="begPts" val="bCtr"/>
                    <dgm:param type="endPts" val="t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"/>
  <dgm:desc val=""/>
  <dgm:catLst>
    <dgm:cat type="simple" pri="102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1E2AE-E457-48FF-8DDF-31EC6362FCF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CDFF0-E7D1-4A87-82AD-246C77D95D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My First Template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6" name="Shape 222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27" name="Shape 222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My First Template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Shape 73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38" name="Shape 7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Shape 82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23" name="Shape 82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Shape 179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93" name="Shape 179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My First Template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My First Template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21" name="Shape 52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DC94-2754-4CA5-8133-CB05A37755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AC19-1C5F-47EE-BFDC-D43CD936BA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DC94-2754-4CA5-8133-CB05A37755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AC19-1C5F-47EE-BFDC-D43CD936BA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DC94-2754-4CA5-8133-CB05A37755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AC19-1C5F-47EE-BFDC-D43CD936BA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AEB1-5F8A-47B8-AD76-B89E09D998F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D41E-F959-4382-B73F-E6CFF5F489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AEB1-5F8A-47B8-AD76-B89E09D998F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D41E-F959-4382-B73F-E6CFF5F489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AEB1-5F8A-47B8-AD76-B89E09D998F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D41E-F959-4382-B73F-E6CFF5F489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AEB1-5F8A-47B8-AD76-B89E09D998F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D41E-F959-4382-B73F-E6CFF5F489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AEB1-5F8A-47B8-AD76-B89E09D998F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D41E-F959-4382-B73F-E6CFF5F489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AEB1-5F8A-47B8-AD76-B89E09D998F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D41E-F959-4382-B73F-E6CFF5F489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AEB1-5F8A-47B8-AD76-B89E09D998F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D41E-F959-4382-B73F-E6CFF5F489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AEB1-5F8A-47B8-AD76-B89E09D998F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D41E-F959-4382-B73F-E6CFF5F489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DC94-2754-4CA5-8133-CB05A37755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AC19-1C5F-47EE-BFDC-D43CD936BA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AEB1-5F8A-47B8-AD76-B89E09D998F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D41E-F959-4382-B73F-E6CFF5F489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AEB1-5F8A-47B8-AD76-B89E09D998F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D41E-F959-4382-B73F-E6CFF5F489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AEB1-5F8A-47B8-AD76-B89E09D998F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D41E-F959-4382-B73F-E6CFF5F489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DC94-2754-4CA5-8133-CB05A37755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AC19-1C5F-47EE-BFDC-D43CD936BA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DC94-2754-4CA5-8133-CB05A37755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AC19-1C5F-47EE-BFDC-D43CD936BA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DC94-2754-4CA5-8133-CB05A37755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AC19-1C5F-47EE-BFDC-D43CD936BA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DC94-2754-4CA5-8133-CB05A37755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AC19-1C5F-47EE-BFDC-D43CD936BA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DC94-2754-4CA5-8133-CB05A37755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AC19-1C5F-47EE-BFDC-D43CD936BA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DC94-2754-4CA5-8133-CB05A37755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AC19-1C5F-47EE-BFDC-D43CD936BA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DC94-2754-4CA5-8133-CB05A37755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AC19-1C5F-47EE-BFDC-D43CD936BA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EDC94-2754-4CA5-8133-CB05A37755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1AC19-1C5F-47EE-BFDC-D43CD936BA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9AEB1-5F8A-47B8-AD76-B89E09D998F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0D41E-F959-4382-B73F-E6CFF5F489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7.xml"/><Relationship Id="rId1" Type="http://schemas.openxmlformats.org/officeDocument/2006/relationships/themeOverride" Target="../theme/themeOverride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788" y="1049430"/>
            <a:ext cx="7138710" cy="4759140"/>
          </a:xfrm>
          <a:prstGeom prst="rect">
            <a:avLst/>
          </a:prstGeom>
          <a:effectLst>
            <a:softEdge rad="254000"/>
          </a:effectLst>
        </p:spPr>
      </p:pic>
      <p:sp>
        <p:nvSpPr>
          <p:cNvPr id="7" name="文本框 6"/>
          <p:cNvSpPr txBox="1"/>
          <p:nvPr/>
        </p:nvSpPr>
        <p:spPr>
          <a:xfrm>
            <a:off x="5382504" y="1038811"/>
            <a:ext cx="652374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汉仪乐喵体简" panose="00020600040101010101" pitchFamily="18" charset="-122"/>
                <a:ea typeface="汉仪乐喵体简" panose="00020600040101010101" pitchFamily="18" charset="-122"/>
              </a:rPr>
              <a:t>惊叹号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731724" y="3426803"/>
            <a:ext cx="5548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</a:rPr>
              <a:t>教育类讲课模板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563354" y="6414750"/>
            <a:ext cx="3065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请在此输入学校名称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7630510" y="6605752"/>
            <a:ext cx="174997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2813381" y="6605752"/>
            <a:ext cx="174997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6095999" y="4355465"/>
            <a:ext cx="4594225" cy="374650"/>
            <a:chOff x="6796480" y="3774786"/>
            <a:chExt cx="3573193" cy="374650"/>
          </a:xfrm>
        </p:grpSpPr>
        <p:sp>
          <p:nvSpPr>
            <p:cNvPr id="2" name="文本框 1"/>
            <p:cNvSpPr txBox="1"/>
            <p:nvPr/>
          </p:nvSpPr>
          <p:spPr>
            <a:xfrm>
              <a:off x="6796480" y="3774786"/>
              <a:ext cx="182734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讲课人：</a:t>
              </a: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xiazaii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8840139" y="3781136"/>
              <a:ext cx="1529534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202X</a:t>
              </a: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年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10</a:t>
              </a: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月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15</a:t>
              </a: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日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矩形 5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55" name="组合 54"/>
          <p:cNvGrpSpPr/>
          <p:nvPr/>
        </p:nvGrpSpPr>
        <p:grpSpPr>
          <a:xfrm>
            <a:off x="298059" y="241407"/>
            <a:ext cx="6234008" cy="624295"/>
            <a:chOff x="738897" y="3066286"/>
            <a:chExt cx="6234008" cy="624295"/>
          </a:xfrm>
        </p:grpSpPr>
        <p:sp>
          <p:nvSpPr>
            <p:cNvPr id="56" name="矩形 55"/>
            <p:cNvSpPr/>
            <p:nvPr/>
          </p:nvSpPr>
          <p:spPr>
            <a:xfrm rot="2700000">
              <a:off x="738897" y="3066287"/>
              <a:ext cx="624294" cy="62429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 rot="2700000">
              <a:off x="1180340" y="3066286"/>
              <a:ext cx="624294" cy="624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2102693" y="3147600"/>
              <a:ext cx="4870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请单击此处添加标题</a:t>
              </a:r>
            </a:p>
          </p:txBody>
        </p:sp>
      </p:grpSp>
      <p:grpSp>
        <p:nvGrpSpPr>
          <p:cNvPr id="78" name="Group 6"/>
          <p:cNvGrpSpPr/>
          <p:nvPr/>
        </p:nvGrpSpPr>
        <p:grpSpPr>
          <a:xfrm rot="3603723">
            <a:off x="901725" y="2436324"/>
            <a:ext cx="4603177" cy="2964026"/>
            <a:chOff x="4368408" y="2523548"/>
            <a:chExt cx="3626932" cy="2335419"/>
          </a:xfrm>
        </p:grpSpPr>
        <p:sp>
          <p:nvSpPr>
            <p:cNvPr id="79" name="Freeform 69"/>
            <p:cNvSpPr/>
            <p:nvPr/>
          </p:nvSpPr>
          <p:spPr bwMode="auto">
            <a:xfrm rot="5400000">
              <a:off x="4570030" y="3489636"/>
              <a:ext cx="1059798" cy="404381"/>
            </a:xfrm>
            <a:custGeom>
              <a:avLst/>
              <a:gdLst>
                <a:gd name="T0" fmla="*/ 465 w 933"/>
                <a:gd name="T1" fmla="*/ 356 h 356"/>
                <a:gd name="T2" fmla="*/ 0 w 933"/>
                <a:gd name="T3" fmla="*/ 178 h 356"/>
                <a:gd name="T4" fmla="*/ 465 w 933"/>
                <a:gd name="T5" fmla="*/ 0 h 356"/>
                <a:gd name="T6" fmla="*/ 933 w 933"/>
                <a:gd name="T7" fmla="*/ 178 h 356"/>
                <a:gd name="T8" fmla="*/ 465 w 933"/>
                <a:gd name="T9" fmla="*/ 356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3" h="356">
                  <a:moveTo>
                    <a:pt x="465" y="356"/>
                  </a:moveTo>
                  <a:lnTo>
                    <a:pt x="0" y="178"/>
                  </a:lnTo>
                  <a:lnTo>
                    <a:pt x="465" y="0"/>
                  </a:lnTo>
                  <a:lnTo>
                    <a:pt x="933" y="178"/>
                  </a:lnTo>
                  <a:lnTo>
                    <a:pt x="465" y="3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0" name="Freeform 70"/>
            <p:cNvSpPr/>
            <p:nvPr/>
          </p:nvSpPr>
          <p:spPr bwMode="auto">
            <a:xfrm rot="5400000">
              <a:off x="4470072" y="3060266"/>
              <a:ext cx="528195" cy="731521"/>
            </a:xfrm>
            <a:custGeom>
              <a:avLst/>
              <a:gdLst>
                <a:gd name="T0" fmla="*/ 465 w 465"/>
                <a:gd name="T1" fmla="*/ 178 h 644"/>
                <a:gd name="T2" fmla="*/ 0 w 465"/>
                <a:gd name="T3" fmla="*/ 0 h 644"/>
                <a:gd name="T4" fmla="*/ 0 w 465"/>
                <a:gd name="T5" fmla="*/ 364 h 644"/>
                <a:gd name="T6" fmla="*/ 465 w 465"/>
                <a:gd name="T7" fmla="*/ 644 h 644"/>
                <a:gd name="T8" fmla="*/ 465 w 465"/>
                <a:gd name="T9" fmla="*/ 178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5" h="644">
                  <a:moveTo>
                    <a:pt x="465" y="178"/>
                  </a:moveTo>
                  <a:lnTo>
                    <a:pt x="0" y="0"/>
                  </a:lnTo>
                  <a:lnTo>
                    <a:pt x="0" y="364"/>
                  </a:lnTo>
                  <a:lnTo>
                    <a:pt x="465" y="644"/>
                  </a:lnTo>
                  <a:lnTo>
                    <a:pt x="465" y="17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1" name="Freeform 71"/>
            <p:cNvSpPr/>
            <p:nvPr/>
          </p:nvSpPr>
          <p:spPr bwMode="auto">
            <a:xfrm rot="5400000">
              <a:off x="4468367" y="3590165"/>
              <a:ext cx="531603" cy="731521"/>
            </a:xfrm>
            <a:custGeom>
              <a:avLst/>
              <a:gdLst>
                <a:gd name="T0" fmla="*/ 0 w 468"/>
                <a:gd name="T1" fmla="*/ 178 h 644"/>
                <a:gd name="T2" fmla="*/ 468 w 468"/>
                <a:gd name="T3" fmla="*/ 0 h 644"/>
                <a:gd name="T4" fmla="*/ 468 w 468"/>
                <a:gd name="T5" fmla="*/ 364 h 644"/>
                <a:gd name="T6" fmla="*/ 0 w 468"/>
                <a:gd name="T7" fmla="*/ 644 h 644"/>
                <a:gd name="T8" fmla="*/ 0 w 468"/>
                <a:gd name="T9" fmla="*/ 178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8" h="644">
                  <a:moveTo>
                    <a:pt x="0" y="178"/>
                  </a:moveTo>
                  <a:lnTo>
                    <a:pt x="468" y="0"/>
                  </a:lnTo>
                  <a:lnTo>
                    <a:pt x="468" y="364"/>
                  </a:lnTo>
                  <a:lnTo>
                    <a:pt x="0" y="644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" name="Freeform 72"/>
            <p:cNvSpPr/>
            <p:nvPr/>
          </p:nvSpPr>
          <p:spPr bwMode="auto">
            <a:xfrm rot="5400000">
              <a:off x="4931814" y="3564038"/>
              <a:ext cx="1697039" cy="254442"/>
            </a:xfrm>
            <a:custGeom>
              <a:avLst/>
              <a:gdLst>
                <a:gd name="T0" fmla="*/ 746 w 1494"/>
                <a:gd name="T1" fmla="*/ 224 h 224"/>
                <a:gd name="T2" fmla="*/ 0 w 1494"/>
                <a:gd name="T3" fmla="*/ 112 h 224"/>
                <a:gd name="T4" fmla="*/ 746 w 1494"/>
                <a:gd name="T5" fmla="*/ 0 h 224"/>
                <a:gd name="T6" fmla="*/ 1494 w 1494"/>
                <a:gd name="T7" fmla="*/ 112 h 224"/>
                <a:gd name="T8" fmla="*/ 746 w 1494"/>
                <a:gd name="T9" fmla="*/ 22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4" h="224">
                  <a:moveTo>
                    <a:pt x="746" y="224"/>
                  </a:moveTo>
                  <a:lnTo>
                    <a:pt x="0" y="112"/>
                  </a:lnTo>
                  <a:lnTo>
                    <a:pt x="746" y="0"/>
                  </a:lnTo>
                  <a:lnTo>
                    <a:pt x="1494" y="112"/>
                  </a:lnTo>
                  <a:lnTo>
                    <a:pt x="746" y="22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" name="Freeform 73"/>
            <p:cNvSpPr/>
            <p:nvPr/>
          </p:nvSpPr>
          <p:spPr bwMode="auto">
            <a:xfrm rot="5400000">
              <a:off x="5005649" y="2915438"/>
              <a:ext cx="847384" cy="701986"/>
            </a:xfrm>
            <a:custGeom>
              <a:avLst/>
              <a:gdLst>
                <a:gd name="T0" fmla="*/ 746 w 746"/>
                <a:gd name="T1" fmla="*/ 112 h 618"/>
                <a:gd name="T2" fmla="*/ 0 w 746"/>
                <a:gd name="T3" fmla="*/ 0 h 618"/>
                <a:gd name="T4" fmla="*/ 0 w 746"/>
                <a:gd name="T5" fmla="*/ 394 h 618"/>
                <a:gd name="T6" fmla="*/ 746 w 746"/>
                <a:gd name="T7" fmla="*/ 618 h 618"/>
                <a:gd name="T8" fmla="*/ 746 w 746"/>
                <a:gd name="T9" fmla="*/ 112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6" h="618">
                  <a:moveTo>
                    <a:pt x="746" y="112"/>
                  </a:moveTo>
                  <a:lnTo>
                    <a:pt x="0" y="0"/>
                  </a:lnTo>
                  <a:lnTo>
                    <a:pt x="0" y="394"/>
                  </a:lnTo>
                  <a:lnTo>
                    <a:pt x="746" y="618"/>
                  </a:lnTo>
                  <a:lnTo>
                    <a:pt x="746" y="11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4" name="Freeform 74"/>
            <p:cNvSpPr/>
            <p:nvPr/>
          </p:nvSpPr>
          <p:spPr bwMode="auto">
            <a:xfrm rot="5400000">
              <a:off x="5004512" y="3763958"/>
              <a:ext cx="849656" cy="701986"/>
            </a:xfrm>
            <a:custGeom>
              <a:avLst/>
              <a:gdLst>
                <a:gd name="T0" fmla="*/ 0 w 748"/>
                <a:gd name="T1" fmla="*/ 112 h 618"/>
                <a:gd name="T2" fmla="*/ 748 w 748"/>
                <a:gd name="T3" fmla="*/ 0 h 618"/>
                <a:gd name="T4" fmla="*/ 748 w 748"/>
                <a:gd name="T5" fmla="*/ 394 h 618"/>
                <a:gd name="T6" fmla="*/ 0 w 748"/>
                <a:gd name="T7" fmla="*/ 618 h 618"/>
                <a:gd name="T8" fmla="*/ 0 w 748"/>
                <a:gd name="T9" fmla="*/ 112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8" h="618">
                  <a:moveTo>
                    <a:pt x="0" y="112"/>
                  </a:moveTo>
                  <a:lnTo>
                    <a:pt x="748" y="0"/>
                  </a:lnTo>
                  <a:lnTo>
                    <a:pt x="748" y="394"/>
                  </a:lnTo>
                  <a:lnTo>
                    <a:pt x="0" y="618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5" name="Freeform 75"/>
            <p:cNvSpPr/>
            <p:nvPr/>
          </p:nvSpPr>
          <p:spPr bwMode="auto">
            <a:xfrm rot="5400000">
              <a:off x="6733351" y="3490203"/>
              <a:ext cx="1059798" cy="403245"/>
            </a:xfrm>
            <a:custGeom>
              <a:avLst/>
              <a:gdLst>
                <a:gd name="T0" fmla="*/ 465 w 933"/>
                <a:gd name="T1" fmla="*/ 0 h 355"/>
                <a:gd name="T2" fmla="*/ 0 w 933"/>
                <a:gd name="T3" fmla="*/ 177 h 355"/>
                <a:gd name="T4" fmla="*/ 465 w 933"/>
                <a:gd name="T5" fmla="*/ 355 h 355"/>
                <a:gd name="T6" fmla="*/ 933 w 933"/>
                <a:gd name="T7" fmla="*/ 177 h 355"/>
                <a:gd name="T8" fmla="*/ 465 w 933"/>
                <a:gd name="T9" fmla="*/ 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3" h="355">
                  <a:moveTo>
                    <a:pt x="465" y="0"/>
                  </a:moveTo>
                  <a:lnTo>
                    <a:pt x="0" y="177"/>
                  </a:lnTo>
                  <a:lnTo>
                    <a:pt x="465" y="355"/>
                  </a:lnTo>
                  <a:lnTo>
                    <a:pt x="933" y="177"/>
                  </a:lnTo>
                  <a:lnTo>
                    <a:pt x="465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Freeform 76"/>
            <p:cNvSpPr/>
            <p:nvPr/>
          </p:nvSpPr>
          <p:spPr bwMode="auto">
            <a:xfrm rot="5400000">
              <a:off x="7365481" y="3060265"/>
              <a:ext cx="528195" cy="731521"/>
            </a:xfrm>
            <a:custGeom>
              <a:avLst/>
              <a:gdLst>
                <a:gd name="T0" fmla="*/ 465 w 465"/>
                <a:gd name="T1" fmla="*/ 467 h 644"/>
                <a:gd name="T2" fmla="*/ 0 w 465"/>
                <a:gd name="T3" fmla="*/ 644 h 644"/>
                <a:gd name="T4" fmla="*/ 0 w 465"/>
                <a:gd name="T5" fmla="*/ 280 h 644"/>
                <a:gd name="T6" fmla="*/ 465 w 465"/>
                <a:gd name="T7" fmla="*/ 0 h 644"/>
                <a:gd name="T8" fmla="*/ 465 w 465"/>
                <a:gd name="T9" fmla="*/ 467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5" h="644">
                  <a:moveTo>
                    <a:pt x="465" y="467"/>
                  </a:moveTo>
                  <a:lnTo>
                    <a:pt x="0" y="644"/>
                  </a:lnTo>
                  <a:lnTo>
                    <a:pt x="0" y="280"/>
                  </a:lnTo>
                  <a:lnTo>
                    <a:pt x="465" y="0"/>
                  </a:lnTo>
                  <a:lnTo>
                    <a:pt x="465" y="467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Freeform 77"/>
            <p:cNvSpPr/>
            <p:nvPr/>
          </p:nvSpPr>
          <p:spPr bwMode="auto">
            <a:xfrm rot="5400000">
              <a:off x="7363778" y="3590164"/>
              <a:ext cx="531603" cy="731521"/>
            </a:xfrm>
            <a:custGeom>
              <a:avLst/>
              <a:gdLst>
                <a:gd name="T0" fmla="*/ 0 w 468"/>
                <a:gd name="T1" fmla="*/ 467 h 644"/>
                <a:gd name="T2" fmla="*/ 468 w 468"/>
                <a:gd name="T3" fmla="*/ 644 h 644"/>
                <a:gd name="T4" fmla="*/ 468 w 468"/>
                <a:gd name="T5" fmla="*/ 280 h 644"/>
                <a:gd name="T6" fmla="*/ 0 w 468"/>
                <a:gd name="T7" fmla="*/ 0 h 644"/>
                <a:gd name="T8" fmla="*/ 0 w 468"/>
                <a:gd name="T9" fmla="*/ 467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8" h="644">
                  <a:moveTo>
                    <a:pt x="0" y="467"/>
                  </a:moveTo>
                  <a:lnTo>
                    <a:pt x="468" y="644"/>
                  </a:lnTo>
                  <a:lnTo>
                    <a:pt x="468" y="280"/>
                  </a:lnTo>
                  <a:lnTo>
                    <a:pt x="0" y="0"/>
                  </a:lnTo>
                  <a:lnTo>
                    <a:pt x="0" y="467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8" name="Freeform 78"/>
            <p:cNvSpPr/>
            <p:nvPr/>
          </p:nvSpPr>
          <p:spPr bwMode="auto">
            <a:xfrm rot="5400000">
              <a:off x="5733758" y="3564037"/>
              <a:ext cx="1697039" cy="254442"/>
            </a:xfrm>
            <a:custGeom>
              <a:avLst/>
              <a:gdLst>
                <a:gd name="T0" fmla="*/ 746 w 1494"/>
                <a:gd name="T1" fmla="*/ 0 h 224"/>
                <a:gd name="T2" fmla="*/ 0 w 1494"/>
                <a:gd name="T3" fmla="*/ 111 h 224"/>
                <a:gd name="T4" fmla="*/ 746 w 1494"/>
                <a:gd name="T5" fmla="*/ 224 h 224"/>
                <a:gd name="T6" fmla="*/ 1494 w 1494"/>
                <a:gd name="T7" fmla="*/ 111 h 224"/>
                <a:gd name="T8" fmla="*/ 746 w 1494"/>
                <a:gd name="T9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4" h="224">
                  <a:moveTo>
                    <a:pt x="746" y="0"/>
                  </a:moveTo>
                  <a:lnTo>
                    <a:pt x="0" y="111"/>
                  </a:lnTo>
                  <a:lnTo>
                    <a:pt x="746" y="224"/>
                  </a:lnTo>
                  <a:lnTo>
                    <a:pt x="1494" y="111"/>
                  </a:lnTo>
                  <a:lnTo>
                    <a:pt x="746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9" name="Freeform 79"/>
            <p:cNvSpPr/>
            <p:nvPr/>
          </p:nvSpPr>
          <p:spPr bwMode="auto">
            <a:xfrm rot="5400000">
              <a:off x="6510148" y="2916005"/>
              <a:ext cx="847384" cy="700851"/>
            </a:xfrm>
            <a:custGeom>
              <a:avLst/>
              <a:gdLst>
                <a:gd name="T0" fmla="*/ 746 w 746"/>
                <a:gd name="T1" fmla="*/ 506 h 617"/>
                <a:gd name="T2" fmla="*/ 0 w 746"/>
                <a:gd name="T3" fmla="*/ 617 h 617"/>
                <a:gd name="T4" fmla="*/ 0 w 746"/>
                <a:gd name="T5" fmla="*/ 224 h 617"/>
                <a:gd name="T6" fmla="*/ 746 w 746"/>
                <a:gd name="T7" fmla="*/ 0 h 617"/>
                <a:gd name="T8" fmla="*/ 746 w 746"/>
                <a:gd name="T9" fmla="*/ 506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6" h="617">
                  <a:moveTo>
                    <a:pt x="746" y="506"/>
                  </a:moveTo>
                  <a:lnTo>
                    <a:pt x="0" y="617"/>
                  </a:lnTo>
                  <a:lnTo>
                    <a:pt x="0" y="224"/>
                  </a:lnTo>
                  <a:lnTo>
                    <a:pt x="746" y="0"/>
                  </a:lnTo>
                  <a:lnTo>
                    <a:pt x="746" y="50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0" name="Freeform 80"/>
            <p:cNvSpPr/>
            <p:nvPr/>
          </p:nvSpPr>
          <p:spPr bwMode="auto">
            <a:xfrm rot="5400000">
              <a:off x="6509012" y="3764525"/>
              <a:ext cx="849656" cy="700851"/>
            </a:xfrm>
            <a:custGeom>
              <a:avLst/>
              <a:gdLst>
                <a:gd name="T0" fmla="*/ 0 w 748"/>
                <a:gd name="T1" fmla="*/ 506 h 617"/>
                <a:gd name="T2" fmla="*/ 748 w 748"/>
                <a:gd name="T3" fmla="*/ 617 h 617"/>
                <a:gd name="T4" fmla="*/ 748 w 748"/>
                <a:gd name="T5" fmla="*/ 224 h 617"/>
                <a:gd name="T6" fmla="*/ 0 w 748"/>
                <a:gd name="T7" fmla="*/ 0 h 617"/>
                <a:gd name="T8" fmla="*/ 0 w 748"/>
                <a:gd name="T9" fmla="*/ 506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8" h="617">
                  <a:moveTo>
                    <a:pt x="0" y="506"/>
                  </a:moveTo>
                  <a:lnTo>
                    <a:pt x="748" y="617"/>
                  </a:lnTo>
                  <a:lnTo>
                    <a:pt x="748" y="224"/>
                  </a:lnTo>
                  <a:lnTo>
                    <a:pt x="0" y="0"/>
                  </a:lnTo>
                  <a:lnTo>
                    <a:pt x="0" y="50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1" name="Freeform 81"/>
            <p:cNvSpPr/>
            <p:nvPr/>
          </p:nvSpPr>
          <p:spPr bwMode="auto">
            <a:xfrm rot="5400000">
              <a:off x="5594043" y="2742779"/>
              <a:ext cx="1166573" cy="728112"/>
            </a:xfrm>
            <a:custGeom>
              <a:avLst/>
              <a:gdLst>
                <a:gd name="T0" fmla="*/ 1027 w 1027"/>
                <a:gd name="T1" fmla="*/ 641 h 641"/>
                <a:gd name="T2" fmla="*/ 0 w 1027"/>
                <a:gd name="T3" fmla="*/ 532 h 641"/>
                <a:gd name="T4" fmla="*/ 0 w 1027"/>
                <a:gd name="T5" fmla="*/ 111 h 641"/>
                <a:gd name="T6" fmla="*/ 1027 w 1027"/>
                <a:gd name="T7" fmla="*/ 0 h 641"/>
                <a:gd name="T8" fmla="*/ 1027 w 1027"/>
                <a:gd name="T9" fmla="*/ 641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7" h="641">
                  <a:moveTo>
                    <a:pt x="1027" y="641"/>
                  </a:moveTo>
                  <a:lnTo>
                    <a:pt x="0" y="532"/>
                  </a:lnTo>
                  <a:lnTo>
                    <a:pt x="0" y="111"/>
                  </a:lnTo>
                  <a:lnTo>
                    <a:pt x="1027" y="0"/>
                  </a:lnTo>
                  <a:lnTo>
                    <a:pt x="1027" y="64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2" name="Freeform 82"/>
            <p:cNvSpPr/>
            <p:nvPr/>
          </p:nvSpPr>
          <p:spPr bwMode="auto">
            <a:xfrm rot="5400000">
              <a:off x="5592908" y="3910488"/>
              <a:ext cx="1168845" cy="728112"/>
            </a:xfrm>
            <a:custGeom>
              <a:avLst/>
              <a:gdLst>
                <a:gd name="T0" fmla="*/ 0 w 1029"/>
                <a:gd name="T1" fmla="*/ 641 h 641"/>
                <a:gd name="T2" fmla="*/ 1029 w 1029"/>
                <a:gd name="T3" fmla="*/ 532 h 641"/>
                <a:gd name="T4" fmla="*/ 1029 w 1029"/>
                <a:gd name="T5" fmla="*/ 111 h 641"/>
                <a:gd name="T6" fmla="*/ 0 w 1029"/>
                <a:gd name="T7" fmla="*/ 0 h 641"/>
                <a:gd name="T8" fmla="*/ 0 w 1029"/>
                <a:gd name="T9" fmla="*/ 641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9" h="641">
                  <a:moveTo>
                    <a:pt x="0" y="641"/>
                  </a:moveTo>
                  <a:lnTo>
                    <a:pt x="1029" y="532"/>
                  </a:lnTo>
                  <a:lnTo>
                    <a:pt x="1029" y="111"/>
                  </a:lnTo>
                  <a:lnTo>
                    <a:pt x="0" y="0"/>
                  </a:lnTo>
                  <a:lnTo>
                    <a:pt x="0" y="64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3" name="Freeform 83"/>
            <p:cNvSpPr/>
            <p:nvPr/>
          </p:nvSpPr>
          <p:spPr bwMode="auto">
            <a:xfrm rot="5400000">
              <a:off x="7724994" y="3425457"/>
              <a:ext cx="9087" cy="531602"/>
            </a:xfrm>
            <a:custGeom>
              <a:avLst/>
              <a:gdLst>
                <a:gd name="T0" fmla="*/ 8 w 8"/>
                <a:gd name="T1" fmla="*/ 468 h 468"/>
                <a:gd name="T2" fmla="*/ 0 w 8"/>
                <a:gd name="T3" fmla="*/ 468 h 468"/>
                <a:gd name="T4" fmla="*/ 0 w 8"/>
                <a:gd name="T5" fmla="*/ 2 h 468"/>
                <a:gd name="T6" fmla="*/ 3 w 8"/>
                <a:gd name="T7" fmla="*/ 0 h 468"/>
                <a:gd name="T8" fmla="*/ 8 w 8"/>
                <a:gd name="T9" fmla="*/ 2 h 468"/>
                <a:gd name="T10" fmla="*/ 8 w 8"/>
                <a:gd name="T11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68">
                  <a:moveTo>
                    <a:pt x="8" y="468"/>
                  </a:moveTo>
                  <a:lnTo>
                    <a:pt x="0" y="468"/>
                  </a:lnTo>
                  <a:lnTo>
                    <a:pt x="0" y="2"/>
                  </a:lnTo>
                  <a:lnTo>
                    <a:pt x="3" y="0"/>
                  </a:lnTo>
                  <a:lnTo>
                    <a:pt x="8" y="2"/>
                  </a:lnTo>
                  <a:lnTo>
                    <a:pt x="8" y="468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4" name="Freeform 84"/>
            <p:cNvSpPr/>
            <p:nvPr/>
          </p:nvSpPr>
          <p:spPr bwMode="auto">
            <a:xfrm rot="5400000">
              <a:off x="6992339" y="3403874"/>
              <a:ext cx="9087" cy="574766"/>
            </a:xfrm>
            <a:custGeom>
              <a:avLst/>
              <a:gdLst>
                <a:gd name="T0" fmla="*/ 8 w 8"/>
                <a:gd name="T1" fmla="*/ 506 h 506"/>
                <a:gd name="T2" fmla="*/ 0 w 8"/>
                <a:gd name="T3" fmla="*/ 506 h 506"/>
                <a:gd name="T4" fmla="*/ 0 w 8"/>
                <a:gd name="T5" fmla="*/ 1 h 506"/>
                <a:gd name="T6" fmla="*/ 3 w 8"/>
                <a:gd name="T7" fmla="*/ 0 h 506"/>
                <a:gd name="T8" fmla="*/ 8 w 8"/>
                <a:gd name="T9" fmla="*/ 1 h 506"/>
                <a:gd name="T10" fmla="*/ 8 w 8"/>
                <a:gd name="T11" fmla="*/ 506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506">
                  <a:moveTo>
                    <a:pt x="8" y="506"/>
                  </a:moveTo>
                  <a:lnTo>
                    <a:pt x="0" y="506"/>
                  </a:lnTo>
                  <a:lnTo>
                    <a:pt x="0" y="1"/>
                  </a:lnTo>
                  <a:lnTo>
                    <a:pt x="3" y="0"/>
                  </a:lnTo>
                  <a:lnTo>
                    <a:pt x="8" y="1"/>
                  </a:lnTo>
                  <a:lnTo>
                    <a:pt x="8" y="506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5" name="Freeform 85"/>
            <p:cNvSpPr/>
            <p:nvPr/>
          </p:nvSpPr>
          <p:spPr bwMode="auto">
            <a:xfrm rot="5400000">
              <a:off x="4629665" y="3425456"/>
              <a:ext cx="9087" cy="531602"/>
            </a:xfrm>
            <a:custGeom>
              <a:avLst/>
              <a:gdLst>
                <a:gd name="T0" fmla="*/ 8 w 8"/>
                <a:gd name="T1" fmla="*/ 0 h 468"/>
                <a:gd name="T2" fmla="*/ 0 w 8"/>
                <a:gd name="T3" fmla="*/ 0 h 468"/>
                <a:gd name="T4" fmla="*/ 0 w 8"/>
                <a:gd name="T5" fmla="*/ 467 h 468"/>
                <a:gd name="T6" fmla="*/ 3 w 8"/>
                <a:gd name="T7" fmla="*/ 468 h 468"/>
                <a:gd name="T8" fmla="*/ 8 w 8"/>
                <a:gd name="T9" fmla="*/ 467 h 468"/>
                <a:gd name="T10" fmla="*/ 8 w 8"/>
                <a:gd name="T11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68">
                  <a:moveTo>
                    <a:pt x="8" y="0"/>
                  </a:moveTo>
                  <a:lnTo>
                    <a:pt x="0" y="0"/>
                  </a:lnTo>
                  <a:lnTo>
                    <a:pt x="0" y="467"/>
                  </a:lnTo>
                  <a:lnTo>
                    <a:pt x="3" y="468"/>
                  </a:lnTo>
                  <a:lnTo>
                    <a:pt x="8" y="46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6" name="Freeform 86"/>
            <p:cNvSpPr/>
            <p:nvPr/>
          </p:nvSpPr>
          <p:spPr bwMode="auto">
            <a:xfrm rot="5400000">
              <a:off x="5361185" y="3403874"/>
              <a:ext cx="9087" cy="574766"/>
            </a:xfrm>
            <a:custGeom>
              <a:avLst/>
              <a:gdLst>
                <a:gd name="T0" fmla="*/ 8 w 8"/>
                <a:gd name="T1" fmla="*/ 0 h 506"/>
                <a:gd name="T2" fmla="*/ 0 w 8"/>
                <a:gd name="T3" fmla="*/ 0 h 506"/>
                <a:gd name="T4" fmla="*/ 0 w 8"/>
                <a:gd name="T5" fmla="*/ 504 h 506"/>
                <a:gd name="T6" fmla="*/ 3 w 8"/>
                <a:gd name="T7" fmla="*/ 506 h 506"/>
                <a:gd name="T8" fmla="*/ 8 w 8"/>
                <a:gd name="T9" fmla="*/ 504 h 506"/>
                <a:gd name="T10" fmla="*/ 8 w 8"/>
                <a:gd name="T11" fmla="*/ 0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506">
                  <a:moveTo>
                    <a:pt x="8" y="0"/>
                  </a:moveTo>
                  <a:lnTo>
                    <a:pt x="0" y="0"/>
                  </a:lnTo>
                  <a:lnTo>
                    <a:pt x="0" y="504"/>
                  </a:lnTo>
                  <a:lnTo>
                    <a:pt x="3" y="506"/>
                  </a:lnTo>
                  <a:lnTo>
                    <a:pt x="8" y="50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7" name="Freeform 87"/>
            <p:cNvSpPr/>
            <p:nvPr/>
          </p:nvSpPr>
          <p:spPr bwMode="auto">
            <a:xfrm rot="5400000">
              <a:off x="6172786" y="3327202"/>
              <a:ext cx="9087" cy="728112"/>
            </a:xfrm>
            <a:custGeom>
              <a:avLst/>
              <a:gdLst>
                <a:gd name="T0" fmla="*/ 8 w 8"/>
                <a:gd name="T1" fmla="*/ 640 h 641"/>
                <a:gd name="T2" fmla="*/ 3 w 8"/>
                <a:gd name="T3" fmla="*/ 641 h 641"/>
                <a:gd name="T4" fmla="*/ 0 w 8"/>
                <a:gd name="T5" fmla="*/ 640 h 641"/>
                <a:gd name="T6" fmla="*/ 0 w 8"/>
                <a:gd name="T7" fmla="*/ 0 h 641"/>
                <a:gd name="T8" fmla="*/ 3 w 8"/>
                <a:gd name="T9" fmla="*/ 0 h 641"/>
                <a:gd name="T10" fmla="*/ 8 w 8"/>
                <a:gd name="T11" fmla="*/ 0 h 641"/>
                <a:gd name="T12" fmla="*/ 8 w 8"/>
                <a:gd name="T13" fmla="*/ 640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641">
                  <a:moveTo>
                    <a:pt x="8" y="640"/>
                  </a:moveTo>
                  <a:lnTo>
                    <a:pt x="3" y="641"/>
                  </a:lnTo>
                  <a:lnTo>
                    <a:pt x="0" y="640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8" y="640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8" name="Freeform 88"/>
            <p:cNvSpPr/>
            <p:nvPr/>
          </p:nvSpPr>
          <p:spPr bwMode="auto">
            <a:xfrm rot="5400000">
              <a:off x="7303573" y="3529959"/>
              <a:ext cx="1059798" cy="323732"/>
            </a:xfrm>
            <a:custGeom>
              <a:avLst/>
              <a:gdLst>
                <a:gd name="T0" fmla="*/ 465 w 933"/>
                <a:gd name="T1" fmla="*/ 0 h 285"/>
                <a:gd name="T2" fmla="*/ 0 w 933"/>
                <a:gd name="T3" fmla="*/ 280 h 285"/>
                <a:gd name="T4" fmla="*/ 0 w 933"/>
                <a:gd name="T5" fmla="*/ 285 h 285"/>
                <a:gd name="T6" fmla="*/ 465 w 933"/>
                <a:gd name="T7" fmla="*/ 10 h 285"/>
                <a:gd name="T8" fmla="*/ 933 w 933"/>
                <a:gd name="T9" fmla="*/ 285 h 285"/>
                <a:gd name="T10" fmla="*/ 933 w 933"/>
                <a:gd name="T11" fmla="*/ 280 h 285"/>
                <a:gd name="T12" fmla="*/ 465 w 933"/>
                <a:gd name="T13" fmla="*/ 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3" h="285">
                  <a:moveTo>
                    <a:pt x="465" y="0"/>
                  </a:moveTo>
                  <a:lnTo>
                    <a:pt x="0" y="280"/>
                  </a:lnTo>
                  <a:lnTo>
                    <a:pt x="0" y="285"/>
                  </a:lnTo>
                  <a:lnTo>
                    <a:pt x="465" y="10"/>
                  </a:lnTo>
                  <a:lnTo>
                    <a:pt x="933" y="285"/>
                  </a:lnTo>
                  <a:lnTo>
                    <a:pt x="933" y="280"/>
                  </a:lnTo>
                  <a:lnTo>
                    <a:pt x="465" y="0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9" name="Freeform 89"/>
            <p:cNvSpPr/>
            <p:nvPr/>
          </p:nvSpPr>
          <p:spPr bwMode="auto">
            <a:xfrm rot="5400000">
              <a:off x="6837853" y="3587889"/>
              <a:ext cx="1059798" cy="207871"/>
            </a:xfrm>
            <a:custGeom>
              <a:avLst/>
              <a:gdLst>
                <a:gd name="T0" fmla="*/ 0 w 933"/>
                <a:gd name="T1" fmla="*/ 183 h 183"/>
                <a:gd name="T2" fmla="*/ 462 w 933"/>
                <a:gd name="T3" fmla="*/ 7 h 183"/>
                <a:gd name="T4" fmla="*/ 470 w 933"/>
                <a:gd name="T5" fmla="*/ 7 h 183"/>
                <a:gd name="T6" fmla="*/ 933 w 933"/>
                <a:gd name="T7" fmla="*/ 183 h 183"/>
                <a:gd name="T8" fmla="*/ 933 w 933"/>
                <a:gd name="T9" fmla="*/ 178 h 183"/>
                <a:gd name="T10" fmla="*/ 470 w 933"/>
                <a:gd name="T11" fmla="*/ 0 h 183"/>
                <a:gd name="T12" fmla="*/ 462 w 933"/>
                <a:gd name="T13" fmla="*/ 0 h 183"/>
                <a:gd name="T14" fmla="*/ 0 w 933"/>
                <a:gd name="T15" fmla="*/ 178 h 183"/>
                <a:gd name="T16" fmla="*/ 0 w 933"/>
                <a:gd name="T17" fmla="*/ 18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3" h="183">
                  <a:moveTo>
                    <a:pt x="0" y="183"/>
                  </a:moveTo>
                  <a:lnTo>
                    <a:pt x="462" y="7"/>
                  </a:lnTo>
                  <a:lnTo>
                    <a:pt x="470" y="7"/>
                  </a:lnTo>
                  <a:lnTo>
                    <a:pt x="933" y="183"/>
                  </a:lnTo>
                  <a:lnTo>
                    <a:pt x="933" y="178"/>
                  </a:lnTo>
                  <a:lnTo>
                    <a:pt x="470" y="0"/>
                  </a:lnTo>
                  <a:lnTo>
                    <a:pt x="462" y="0"/>
                  </a:lnTo>
                  <a:lnTo>
                    <a:pt x="0" y="178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0" name="Freeform 90"/>
            <p:cNvSpPr/>
            <p:nvPr/>
          </p:nvSpPr>
          <p:spPr bwMode="auto">
            <a:xfrm rot="5400000">
              <a:off x="6303980" y="3559493"/>
              <a:ext cx="1697039" cy="263530"/>
            </a:xfrm>
            <a:custGeom>
              <a:avLst/>
              <a:gdLst>
                <a:gd name="T0" fmla="*/ 746 w 1494"/>
                <a:gd name="T1" fmla="*/ 0 h 232"/>
                <a:gd name="T2" fmla="*/ 0 w 1494"/>
                <a:gd name="T3" fmla="*/ 224 h 232"/>
                <a:gd name="T4" fmla="*/ 0 w 1494"/>
                <a:gd name="T5" fmla="*/ 232 h 232"/>
                <a:gd name="T6" fmla="*/ 746 w 1494"/>
                <a:gd name="T7" fmla="*/ 10 h 232"/>
                <a:gd name="T8" fmla="*/ 1494 w 1494"/>
                <a:gd name="T9" fmla="*/ 232 h 232"/>
                <a:gd name="T10" fmla="*/ 1494 w 1494"/>
                <a:gd name="T11" fmla="*/ 224 h 232"/>
                <a:gd name="T12" fmla="*/ 746 w 1494"/>
                <a:gd name="T13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4" h="232">
                  <a:moveTo>
                    <a:pt x="746" y="0"/>
                  </a:moveTo>
                  <a:lnTo>
                    <a:pt x="0" y="224"/>
                  </a:lnTo>
                  <a:lnTo>
                    <a:pt x="0" y="232"/>
                  </a:lnTo>
                  <a:lnTo>
                    <a:pt x="746" y="10"/>
                  </a:lnTo>
                  <a:lnTo>
                    <a:pt x="1494" y="232"/>
                  </a:lnTo>
                  <a:lnTo>
                    <a:pt x="1494" y="224"/>
                  </a:lnTo>
                  <a:lnTo>
                    <a:pt x="746" y="0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Freeform 91"/>
            <p:cNvSpPr/>
            <p:nvPr/>
          </p:nvSpPr>
          <p:spPr bwMode="auto">
            <a:xfrm rot="5400000">
              <a:off x="5804184" y="3621968"/>
              <a:ext cx="1697039" cy="138580"/>
            </a:xfrm>
            <a:custGeom>
              <a:avLst/>
              <a:gdLst>
                <a:gd name="T0" fmla="*/ 743 w 1494"/>
                <a:gd name="T1" fmla="*/ 0 h 122"/>
                <a:gd name="T2" fmla="*/ 0 w 1494"/>
                <a:gd name="T3" fmla="*/ 113 h 122"/>
                <a:gd name="T4" fmla="*/ 0 w 1494"/>
                <a:gd name="T5" fmla="*/ 122 h 122"/>
                <a:gd name="T6" fmla="*/ 743 w 1494"/>
                <a:gd name="T7" fmla="*/ 11 h 122"/>
                <a:gd name="T8" fmla="*/ 751 w 1494"/>
                <a:gd name="T9" fmla="*/ 11 h 122"/>
                <a:gd name="T10" fmla="*/ 1494 w 1494"/>
                <a:gd name="T11" fmla="*/ 122 h 122"/>
                <a:gd name="T12" fmla="*/ 1494 w 1494"/>
                <a:gd name="T13" fmla="*/ 113 h 122"/>
                <a:gd name="T14" fmla="*/ 751 w 1494"/>
                <a:gd name="T15" fmla="*/ 0 h 122"/>
                <a:gd name="T16" fmla="*/ 743 w 1494"/>
                <a:gd name="T1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94" h="122">
                  <a:moveTo>
                    <a:pt x="743" y="0"/>
                  </a:moveTo>
                  <a:lnTo>
                    <a:pt x="0" y="113"/>
                  </a:lnTo>
                  <a:lnTo>
                    <a:pt x="0" y="122"/>
                  </a:lnTo>
                  <a:lnTo>
                    <a:pt x="743" y="11"/>
                  </a:lnTo>
                  <a:lnTo>
                    <a:pt x="751" y="11"/>
                  </a:lnTo>
                  <a:lnTo>
                    <a:pt x="1494" y="122"/>
                  </a:lnTo>
                  <a:lnTo>
                    <a:pt x="1494" y="113"/>
                  </a:lnTo>
                  <a:lnTo>
                    <a:pt x="751" y="0"/>
                  </a:lnTo>
                  <a:lnTo>
                    <a:pt x="743" y="0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Freeform 92"/>
            <p:cNvSpPr/>
            <p:nvPr/>
          </p:nvSpPr>
          <p:spPr bwMode="auto">
            <a:xfrm rot="5400000">
              <a:off x="4000376" y="3529960"/>
              <a:ext cx="1059798" cy="323732"/>
            </a:xfrm>
            <a:custGeom>
              <a:avLst/>
              <a:gdLst>
                <a:gd name="T0" fmla="*/ 465 w 933"/>
                <a:gd name="T1" fmla="*/ 285 h 285"/>
                <a:gd name="T2" fmla="*/ 0 w 933"/>
                <a:gd name="T3" fmla="*/ 5 h 285"/>
                <a:gd name="T4" fmla="*/ 0 w 933"/>
                <a:gd name="T5" fmla="*/ 0 h 285"/>
                <a:gd name="T6" fmla="*/ 465 w 933"/>
                <a:gd name="T7" fmla="*/ 275 h 285"/>
                <a:gd name="T8" fmla="*/ 933 w 933"/>
                <a:gd name="T9" fmla="*/ 0 h 285"/>
                <a:gd name="T10" fmla="*/ 933 w 933"/>
                <a:gd name="T11" fmla="*/ 5 h 285"/>
                <a:gd name="T12" fmla="*/ 465 w 933"/>
                <a:gd name="T1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3" h="285">
                  <a:moveTo>
                    <a:pt x="465" y="285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465" y="275"/>
                  </a:lnTo>
                  <a:lnTo>
                    <a:pt x="933" y="0"/>
                  </a:lnTo>
                  <a:lnTo>
                    <a:pt x="933" y="5"/>
                  </a:lnTo>
                  <a:lnTo>
                    <a:pt x="465" y="285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Freeform 93"/>
            <p:cNvSpPr/>
            <p:nvPr/>
          </p:nvSpPr>
          <p:spPr bwMode="auto">
            <a:xfrm rot="5400000">
              <a:off x="4466093" y="3587891"/>
              <a:ext cx="1059798" cy="207871"/>
            </a:xfrm>
            <a:custGeom>
              <a:avLst/>
              <a:gdLst>
                <a:gd name="T0" fmla="*/ 0 w 933"/>
                <a:gd name="T1" fmla="*/ 0 h 183"/>
                <a:gd name="T2" fmla="*/ 462 w 933"/>
                <a:gd name="T3" fmla="*/ 176 h 183"/>
                <a:gd name="T4" fmla="*/ 470 w 933"/>
                <a:gd name="T5" fmla="*/ 176 h 183"/>
                <a:gd name="T6" fmla="*/ 933 w 933"/>
                <a:gd name="T7" fmla="*/ 0 h 183"/>
                <a:gd name="T8" fmla="*/ 933 w 933"/>
                <a:gd name="T9" fmla="*/ 5 h 183"/>
                <a:gd name="T10" fmla="*/ 470 w 933"/>
                <a:gd name="T11" fmla="*/ 183 h 183"/>
                <a:gd name="T12" fmla="*/ 462 w 933"/>
                <a:gd name="T13" fmla="*/ 183 h 183"/>
                <a:gd name="T14" fmla="*/ 0 w 933"/>
                <a:gd name="T15" fmla="*/ 5 h 183"/>
                <a:gd name="T16" fmla="*/ 0 w 933"/>
                <a:gd name="T17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3" h="183">
                  <a:moveTo>
                    <a:pt x="0" y="0"/>
                  </a:moveTo>
                  <a:lnTo>
                    <a:pt x="462" y="176"/>
                  </a:lnTo>
                  <a:lnTo>
                    <a:pt x="470" y="176"/>
                  </a:lnTo>
                  <a:lnTo>
                    <a:pt x="933" y="0"/>
                  </a:lnTo>
                  <a:lnTo>
                    <a:pt x="933" y="5"/>
                  </a:lnTo>
                  <a:lnTo>
                    <a:pt x="470" y="183"/>
                  </a:lnTo>
                  <a:lnTo>
                    <a:pt x="462" y="183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4" name="Freeform 94"/>
            <p:cNvSpPr/>
            <p:nvPr/>
          </p:nvSpPr>
          <p:spPr bwMode="auto">
            <a:xfrm rot="5400000">
              <a:off x="4362158" y="3558926"/>
              <a:ext cx="1697039" cy="264665"/>
            </a:xfrm>
            <a:custGeom>
              <a:avLst/>
              <a:gdLst>
                <a:gd name="T0" fmla="*/ 746 w 1494"/>
                <a:gd name="T1" fmla="*/ 233 h 233"/>
                <a:gd name="T2" fmla="*/ 0 w 1494"/>
                <a:gd name="T3" fmla="*/ 9 h 233"/>
                <a:gd name="T4" fmla="*/ 0 w 1494"/>
                <a:gd name="T5" fmla="*/ 0 h 233"/>
                <a:gd name="T6" fmla="*/ 746 w 1494"/>
                <a:gd name="T7" fmla="*/ 222 h 233"/>
                <a:gd name="T8" fmla="*/ 1494 w 1494"/>
                <a:gd name="T9" fmla="*/ 0 h 233"/>
                <a:gd name="T10" fmla="*/ 1494 w 1494"/>
                <a:gd name="T11" fmla="*/ 9 h 233"/>
                <a:gd name="T12" fmla="*/ 746 w 1494"/>
                <a:gd name="T13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4" h="233">
                  <a:moveTo>
                    <a:pt x="746" y="233"/>
                  </a:moveTo>
                  <a:lnTo>
                    <a:pt x="0" y="9"/>
                  </a:lnTo>
                  <a:lnTo>
                    <a:pt x="0" y="0"/>
                  </a:lnTo>
                  <a:lnTo>
                    <a:pt x="746" y="222"/>
                  </a:lnTo>
                  <a:lnTo>
                    <a:pt x="1494" y="0"/>
                  </a:lnTo>
                  <a:lnTo>
                    <a:pt x="1494" y="9"/>
                  </a:lnTo>
                  <a:lnTo>
                    <a:pt x="746" y="233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5" name="Freeform 95"/>
            <p:cNvSpPr/>
            <p:nvPr/>
          </p:nvSpPr>
          <p:spPr bwMode="auto">
            <a:xfrm rot="5400000">
              <a:off x="4862526" y="3621969"/>
              <a:ext cx="1697039" cy="138580"/>
            </a:xfrm>
            <a:custGeom>
              <a:avLst/>
              <a:gdLst>
                <a:gd name="T0" fmla="*/ 743 w 1494"/>
                <a:gd name="T1" fmla="*/ 122 h 122"/>
                <a:gd name="T2" fmla="*/ 0 w 1494"/>
                <a:gd name="T3" fmla="*/ 9 h 122"/>
                <a:gd name="T4" fmla="*/ 0 w 1494"/>
                <a:gd name="T5" fmla="*/ 0 h 122"/>
                <a:gd name="T6" fmla="*/ 743 w 1494"/>
                <a:gd name="T7" fmla="*/ 112 h 122"/>
                <a:gd name="T8" fmla="*/ 751 w 1494"/>
                <a:gd name="T9" fmla="*/ 112 h 122"/>
                <a:gd name="T10" fmla="*/ 1494 w 1494"/>
                <a:gd name="T11" fmla="*/ 0 h 122"/>
                <a:gd name="T12" fmla="*/ 1494 w 1494"/>
                <a:gd name="T13" fmla="*/ 9 h 122"/>
                <a:gd name="T14" fmla="*/ 751 w 1494"/>
                <a:gd name="T15" fmla="*/ 122 h 122"/>
                <a:gd name="T16" fmla="*/ 743 w 1494"/>
                <a:gd name="T1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94" h="122">
                  <a:moveTo>
                    <a:pt x="743" y="122"/>
                  </a:moveTo>
                  <a:lnTo>
                    <a:pt x="0" y="9"/>
                  </a:lnTo>
                  <a:lnTo>
                    <a:pt x="0" y="0"/>
                  </a:lnTo>
                  <a:lnTo>
                    <a:pt x="743" y="112"/>
                  </a:lnTo>
                  <a:lnTo>
                    <a:pt x="751" y="112"/>
                  </a:lnTo>
                  <a:lnTo>
                    <a:pt x="1494" y="0"/>
                  </a:lnTo>
                  <a:lnTo>
                    <a:pt x="1494" y="9"/>
                  </a:lnTo>
                  <a:lnTo>
                    <a:pt x="751" y="122"/>
                  </a:lnTo>
                  <a:lnTo>
                    <a:pt x="743" y="122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6" name="Freeform 96"/>
            <p:cNvSpPr/>
            <p:nvPr/>
          </p:nvSpPr>
          <p:spPr bwMode="auto">
            <a:xfrm rot="5400000">
              <a:off x="5303823" y="3621399"/>
              <a:ext cx="2335417" cy="139716"/>
            </a:xfrm>
            <a:custGeom>
              <a:avLst/>
              <a:gdLst>
                <a:gd name="T0" fmla="*/ 1027 w 2056"/>
                <a:gd name="T1" fmla="*/ 0 h 123"/>
                <a:gd name="T2" fmla="*/ 0 w 2056"/>
                <a:gd name="T3" fmla="*/ 111 h 123"/>
                <a:gd name="T4" fmla="*/ 0 w 2056"/>
                <a:gd name="T5" fmla="*/ 123 h 123"/>
                <a:gd name="T6" fmla="*/ 1027 w 2056"/>
                <a:gd name="T7" fmla="*/ 14 h 123"/>
                <a:gd name="T8" fmla="*/ 2056 w 2056"/>
                <a:gd name="T9" fmla="*/ 123 h 123"/>
                <a:gd name="T10" fmla="*/ 2056 w 2056"/>
                <a:gd name="T11" fmla="*/ 111 h 123"/>
                <a:gd name="T12" fmla="*/ 1027 w 2056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6" h="123">
                  <a:moveTo>
                    <a:pt x="1027" y="0"/>
                  </a:moveTo>
                  <a:lnTo>
                    <a:pt x="0" y="111"/>
                  </a:lnTo>
                  <a:lnTo>
                    <a:pt x="0" y="123"/>
                  </a:lnTo>
                  <a:lnTo>
                    <a:pt x="1027" y="14"/>
                  </a:lnTo>
                  <a:lnTo>
                    <a:pt x="2056" y="123"/>
                  </a:lnTo>
                  <a:lnTo>
                    <a:pt x="2056" y="111"/>
                  </a:lnTo>
                  <a:lnTo>
                    <a:pt x="1027" y="0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7" name="Freeform 97"/>
            <p:cNvSpPr/>
            <p:nvPr/>
          </p:nvSpPr>
          <p:spPr bwMode="auto">
            <a:xfrm rot="5400000">
              <a:off x="4713165" y="3623672"/>
              <a:ext cx="2335417" cy="135173"/>
            </a:xfrm>
            <a:custGeom>
              <a:avLst/>
              <a:gdLst>
                <a:gd name="T0" fmla="*/ 1027 w 2056"/>
                <a:gd name="T1" fmla="*/ 119 h 119"/>
                <a:gd name="T2" fmla="*/ 0 w 2056"/>
                <a:gd name="T3" fmla="*/ 10 h 119"/>
                <a:gd name="T4" fmla="*/ 0 w 2056"/>
                <a:gd name="T5" fmla="*/ 0 h 119"/>
                <a:gd name="T6" fmla="*/ 1027 w 2056"/>
                <a:gd name="T7" fmla="*/ 104 h 119"/>
                <a:gd name="T8" fmla="*/ 2056 w 2056"/>
                <a:gd name="T9" fmla="*/ 0 h 119"/>
                <a:gd name="T10" fmla="*/ 2056 w 2056"/>
                <a:gd name="T11" fmla="*/ 10 h 119"/>
                <a:gd name="T12" fmla="*/ 1027 w 2056"/>
                <a:gd name="T13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6" h="119">
                  <a:moveTo>
                    <a:pt x="1027" y="119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1027" y="104"/>
                  </a:lnTo>
                  <a:lnTo>
                    <a:pt x="2056" y="0"/>
                  </a:lnTo>
                  <a:lnTo>
                    <a:pt x="2056" y="10"/>
                  </a:lnTo>
                  <a:lnTo>
                    <a:pt x="1027" y="119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08" name="TextBox 33"/>
          <p:cNvSpPr txBox="1"/>
          <p:nvPr/>
        </p:nvSpPr>
        <p:spPr>
          <a:xfrm>
            <a:off x="6457416" y="2058732"/>
            <a:ext cx="4489164" cy="60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4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ru-RU" sz="144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9" name="TextBox 34"/>
          <p:cNvSpPr txBox="1"/>
          <p:nvPr/>
        </p:nvSpPr>
        <p:spPr>
          <a:xfrm>
            <a:off x="6457416" y="2704604"/>
            <a:ext cx="4489164" cy="60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440">
                <a:cs typeface="+mn-ea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4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ru-RU" sz="144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0" name="TextBox 35"/>
          <p:cNvSpPr txBox="1"/>
          <p:nvPr/>
        </p:nvSpPr>
        <p:spPr>
          <a:xfrm>
            <a:off x="6457416" y="3365830"/>
            <a:ext cx="4489164" cy="60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440">
                <a:cs typeface="+mn-ea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4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ru-RU" sz="144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1" name="TextBox 36"/>
          <p:cNvSpPr txBox="1"/>
          <p:nvPr/>
        </p:nvSpPr>
        <p:spPr>
          <a:xfrm>
            <a:off x="6457416" y="4036279"/>
            <a:ext cx="4489164" cy="60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440">
                <a:cs typeface="+mn-ea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4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ru-RU" sz="144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2" name="TextBox 37"/>
          <p:cNvSpPr txBox="1"/>
          <p:nvPr/>
        </p:nvSpPr>
        <p:spPr>
          <a:xfrm>
            <a:off x="6457416" y="4758616"/>
            <a:ext cx="4489164" cy="60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440">
                <a:cs typeface="+mn-ea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4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ru-RU" sz="144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3" name="Freeform 14"/>
          <p:cNvSpPr>
            <a:spLocks noEditPoints="1"/>
          </p:cNvSpPr>
          <p:nvPr/>
        </p:nvSpPr>
        <p:spPr bwMode="auto">
          <a:xfrm>
            <a:off x="6046819" y="4885770"/>
            <a:ext cx="299688" cy="299688"/>
          </a:xfrm>
          <a:custGeom>
            <a:avLst/>
            <a:gdLst>
              <a:gd name="T0" fmla="*/ 0 w 1232"/>
              <a:gd name="T1" fmla="*/ 616 h 1232"/>
              <a:gd name="T2" fmla="*/ 1232 w 1232"/>
              <a:gd name="T3" fmla="*/ 616 h 1232"/>
              <a:gd name="T4" fmla="*/ 1152 w 1232"/>
              <a:gd name="T5" fmla="*/ 596 h 1232"/>
              <a:gd name="T6" fmla="*/ 868 w 1232"/>
              <a:gd name="T7" fmla="*/ 347 h 1232"/>
              <a:gd name="T8" fmla="*/ 1152 w 1232"/>
              <a:gd name="T9" fmla="*/ 596 h 1232"/>
              <a:gd name="T10" fmla="*/ 432 w 1232"/>
              <a:gd name="T11" fmla="*/ 942 h 1232"/>
              <a:gd name="T12" fmla="*/ 596 w 1232"/>
              <a:gd name="T13" fmla="*/ 1152 h 1232"/>
              <a:gd name="T14" fmla="*/ 638 w 1232"/>
              <a:gd name="T15" fmla="*/ 81 h 1232"/>
              <a:gd name="T16" fmla="*/ 636 w 1232"/>
              <a:gd name="T17" fmla="*/ 357 h 1232"/>
              <a:gd name="T18" fmla="*/ 638 w 1232"/>
              <a:gd name="T19" fmla="*/ 81 h 1232"/>
              <a:gd name="T20" fmla="*/ 989 w 1232"/>
              <a:gd name="T21" fmla="*/ 231 h 1232"/>
              <a:gd name="T22" fmla="*/ 704 w 1232"/>
              <a:gd name="T23" fmla="*/ 87 h 1232"/>
              <a:gd name="T24" fmla="*/ 596 w 1232"/>
              <a:gd name="T25" fmla="*/ 357 h 1232"/>
              <a:gd name="T26" fmla="*/ 594 w 1232"/>
              <a:gd name="T27" fmla="*/ 81 h 1232"/>
              <a:gd name="T28" fmla="*/ 379 w 1232"/>
              <a:gd name="T29" fmla="*/ 310 h 1232"/>
              <a:gd name="T30" fmla="*/ 528 w 1232"/>
              <a:gd name="T31" fmla="*/ 87 h 1232"/>
              <a:gd name="T32" fmla="*/ 402 w 1232"/>
              <a:gd name="T33" fmla="*/ 361 h 1232"/>
              <a:gd name="T34" fmla="*/ 596 w 1232"/>
              <a:gd name="T35" fmla="*/ 596 h 1232"/>
              <a:gd name="T36" fmla="*/ 402 w 1232"/>
              <a:gd name="T37" fmla="*/ 361 h 1232"/>
              <a:gd name="T38" fmla="*/ 596 w 1232"/>
              <a:gd name="T39" fmla="*/ 875 h 1232"/>
              <a:gd name="T40" fmla="*/ 359 w 1232"/>
              <a:gd name="T41" fmla="*/ 636 h 1232"/>
              <a:gd name="T42" fmla="*/ 528 w 1232"/>
              <a:gd name="T43" fmla="*/ 1145 h 1232"/>
              <a:gd name="T44" fmla="*/ 394 w 1232"/>
              <a:gd name="T45" fmla="*/ 956 h 1232"/>
              <a:gd name="T46" fmla="*/ 636 w 1232"/>
              <a:gd name="T47" fmla="*/ 1152 h 1232"/>
              <a:gd name="T48" fmla="*/ 800 w 1232"/>
              <a:gd name="T49" fmla="*/ 942 h 1232"/>
              <a:gd name="T50" fmla="*/ 636 w 1232"/>
              <a:gd name="T51" fmla="*/ 1152 h 1232"/>
              <a:gd name="T52" fmla="*/ 964 w 1232"/>
              <a:gd name="T53" fmla="*/ 1023 h 1232"/>
              <a:gd name="T54" fmla="*/ 838 w 1232"/>
              <a:gd name="T55" fmla="*/ 956 h 1232"/>
              <a:gd name="T56" fmla="*/ 636 w 1232"/>
              <a:gd name="T57" fmla="*/ 875 h 1232"/>
              <a:gd name="T58" fmla="*/ 873 w 1232"/>
              <a:gd name="T59" fmla="*/ 636 h 1232"/>
              <a:gd name="T60" fmla="*/ 636 w 1232"/>
              <a:gd name="T61" fmla="*/ 596 h 1232"/>
              <a:gd name="T62" fmla="*/ 830 w 1232"/>
              <a:gd name="T63" fmla="*/ 361 h 1232"/>
              <a:gd name="T64" fmla="*/ 636 w 1232"/>
              <a:gd name="T65" fmla="*/ 596 h 1232"/>
              <a:gd name="T66" fmla="*/ 364 w 1232"/>
              <a:gd name="T67" fmla="*/ 347 h 1232"/>
              <a:gd name="T68" fmla="*/ 80 w 1232"/>
              <a:gd name="T69" fmla="*/ 596 h 1232"/>
              <a:gd name="T70" fmla="*/ 80 w 1232"/>
              <a:gd name="T71" fmla="*/ 636 h 1232"/>
              <a:gd name="T72" fmla="*/ 379 w 1232"/>
              <a:gd name="T73" fmla="*/ 920 h 1232"/>
              <a:gd name="T74" fmla="*/ 80 w 1232"/>
              <a:gd name="T75" fmla="*/ 636 h 1232"/>
              <a:gd name="T76" fmla="*/ 853 w 1232"/>
              <a:gd name="T77" fmla="*/ 920 h 1232"/>
              <a:gd name="T78" fmla="*/ 1152 w 1232"/>
              <a:gd name="T79" fmla="*/ 636 h 1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32" h="1232">
                <a:moveTo>
                  <a:pt x="616" y="0"/>
                </a:moveTo>
                <a:cubicBezTo>
                  <a:pt x="276" y="0"/>
                  <a:pt x="0" y="276"/>
                  <a:pt x="0" y="616"/>
                </a:cubicBezTo>
                <a:cubicBezTo>
                  <a:pt x="0" y="956"/>
                  <a:pt x="276" y="1232"/>
                  <a:pt x="616" y="1232"/>
                </a:cubicBezTo>
                <a:cubicBezTo>
                  <a:pt x="956" y="1232"/>
                  <a:pt x="1232" y="956"/>
                  <a:pt x="1232" y="616"/>
                </a:cubicBezTo>
                <a:cubicBezTo>
                  <a:pt x="1232" y="276"/>
                  <a:pt x="956" y="0"/>
                  <a:pt x="616" y="0"/>
                </a:cubicBezTo>
                <a:close/>
                <a:moveTo>
                  <a:pt x="1152" y="596"/>
                </a:moveTo>
                <a:cubicBezTo>
                  <a:pt x="913" y="596"/>
                  <a:pt x="913" y="596"/>
                  <a:pt x="913" y="596"/>
                </a:cubicBezTo>
                <a:cubicBezTo>
                  <a:pt x="911" y="508"/>
                  <a:pt x="895" y="424"/>
                  <a:pt x="868" y="347"/>
                </a:cubicBezTo>
                <a:cubicBezTo>
                  <a:pt x="921" y="325"/>
                  <a:pt x="971" y="295"/>
                  <a:pt x="1016" y="260"/>
                </a:cubicBezTo>
                <a:cubicBezTo>
                  <a:pt x="1096" y="350"/>
                  <a:pt x="1147" y="467"/>
                  <a:pt x="1152" y="596"/>
                </a:cubicBezTo>
                <a:close/>
                <a:moveTo>
                  <a:pt x="594" y="1151"/>
                </a:moveTo>
                <a:cubicBezTo>
                  <a:pt x="528" y="1096"/>
                  <a:pt x="473" y="1025"/>
                  <a:pt x="432" y="942"/>
                </a:cubicBezTo>
                <a:cubicBezTo>
                  <a:pt x="484" y="926"/>
                  <a:pt x="539" y="917"/>
                  <a:pt x="596" y="915"/>
                </a:cubicBezTo>
                <a:cubicBezTo>
                  <a:pt x="596" y="1152"/>
                  <a:pt x="596" y="1152"/>
                  <a:pt x="596" y="1152"/>
                </a:cubicBezTo>
                <a:cubicBezTo>
                  <a:pt x="595" y="1151"/>
                  <a:pt x="595" y="1151"/>
                  <a:pt x="594" y="1151"/>
                </a:cubicBezTo>
                <a:close/>
                <a:moveTo>
                  <a:pt x="638" y="81"/>
                </a:moveTo>
                <a:cubicBezTo>
                  <a:pt x="713" y="143"/>
                  <a:pt x="774" y="227"/>
                  <a:pt x="815" y="324"/>
                </a:cubicBezTo>
                <a:cubicBezTo>
                  <a:pt x="759" y="343"/>
                  <a:pt x="699" y="355"/>
                  <a:pt x="636" y="357"/>
                </a:cubicBezTo>
                <a:cubicBezTo>
                  <a:pt x="636" y="80"/>
                  <a:pt x="636" y="80"/>
                  <a:pt x="636" y="80"/>
                </a:cubicBezTo>
                <a:cubicBezTo>
                  <a:pt x="637" y="81"/>
                  <a:pt x="637" y="81"/>
                  <a:pt x="638" y="81"/>
                </a:cubicBezTo>
                <a:close/>
                <a:moveTo>
                  <a:pt x="704" y="87"/>
                </a:moveTo>
                <a:cubicBezTo>
                  <a:pt x="814" y="106"/>
                  <a:pt x="912" y="157"/>
                  <a:pt x="989" y="231"/>
                </a:cubicBezTo>
                <a:cubicBezTo>
                  <a:pt x="947" y="263"/>
                  <a:pt x="902" y="290"/>
                  <a:pt x="853" y="310"/>
                </a:cubicBezTo>
                <a:cubicBezTo>
                  <a:pt x="816" y="225"/>
                  <a:pt x="766" y="149"/>
                  <a:pt x="704" y="87"/>
                </a:cubicBezTo>
                <a:close/>
                <a:moveTo>
                  <a:pt x="596" y="80"/>
                </a:moveTo>
                <a:cubicBezTo>
                  <a:pt x="596" y="357"/>
                  <a:pt x="596" y="357"/>
                  <a:pt x="596" y="357"/>
                </a:cubicBezTo>
                <a:cubicBezTo>
                  <a:pt x="533" y="355"/>
                  <a:pt x="473" y="343"/>
                  <a:pt x="417" y="324"/>
                </a:cubicBezTo>
                <a:cubicBezTo>
                  <a:pt x="458" y="227"/>
                  <a:pt x="519" y="143"/>
                  <a:pt x="594" y="81"/>
                </a:cubicBezTo>
                <a:cubicBezTo>
                  <a:pt x="595" y="81"/>
                  <a:pt x="595" y="81"/>
                  <a:pt x="596" y="80"/>
                </a:cubicBezTo>
                <a:close/>
                <a:moveTo>
                  <a:pt x="379" y="310"/>
                </a:moveTo>
                <a:cubicBezTo>
                  <a:pt x="330" y="290"/>
                  <a:pt x="285" y="263"/>
                  <a:pt x="243" y="231"/>
                </a:cubicBezTo>
                <a:cubicBezTo>
                  <a:pt x="320" y="157"/>
                  <a:pt x="418" y="106"/>
                  <a:pt x="528" y="87"/>
                </a:cubicBezTo>
                <a:cubicBezTo>
                  <a:pt x="466" y="149"/>
                  <a:pt x="416" y="225"/>
                  <a:pt x="379" y="310"/>
                </a:cubicBezTo>
                <a:close/>
                <a:moveTo>
                  <a:pt x="402" y="361"/>
                </a:moveTo>
                <a:cubicBezTo>
                  <a:pt x="463" y="382"/>
                  <a:pt x="528" y="394"/>
                  <a:pt x="596" y="396"/>
                </a:cubicBezTo>
                <a:cubicBezTo>
                  <a:pt x="596" y="596"/>
                  <a:pt x="596" y="596"/>
                  <a:pt x="596" y="596"/>
                </a:cubicBezTo>
                <a:cubicBezTo>
                  <a:pt x="359" y="596"/>
                  <a:pt x="359" y="596"/>
                  <a:pt x="359" y="596"/>
                </a:cubicBezTo>
                <a:cubicBezTo>
                  <a:pt x="361" y="513"/>
                  <a:pt x="375" y="433"/>
                  <a:pt x="402" y="361"/>
                </a:cubicBezTo>
                <a:close/>
                <a:moveTo>
                  <a:pt x="596" y="636"/>
                </a:moveTo>
                <a:cubicBezTo>
                  <a:pt x="596" y="875"/>
                  <a:pt x="596" y="875"/>
                  <a:pt x="596" y="875"/>
                </a:cubicBezTo>
                <a:cubicBezTo>
                  <a:pt x="533" y="877"/>
                  <a:pt x="473" y="887"/>
                  <a:pt x="416" y="906"/>
                </a:cubicBezTo>
                <a:cubicBezTo>
                  <a:pt x="381" y="824"/>
                  <a:pt x="361" y="733"/>
                  <a:pt x="359" y="636"/>
                </a:cubicBezTo>
                <a:lnTo>
                  <a:pt x="596" y="636"/>
                </a:lnTo>
                <a:close/>
                <a:moveTo>
                  <a:pt x="528" y="1145"/>
                </a:moveTo>
                <a:cubicBezTo>
                  <a:pt x="430" y="1128"/>
                  <a:pt x="340" y="1085"/>
                  <a:pt x="268" y="1023"/>
                </a:cubicBezTo>
                <a:cubicBezTo>
                  <a:pt x="307" y="996"/>
                  <a:pt x="349" y="973"/>
                  <a:pt x="394" y="956"/>
                </a:cubicBezTo>
                <a:cubicBezTo>
                  <a:pt x="429" y="1028"/>
                  <a:pt x="474" y="1091"/>
                  <a:pt x="528" y="1145"/>
                </a:cubicBezTo>
                <a:close/>
                <a:moveTo>
                  <a:pt x="636" y="1152"/>
                </a:moveTo>
                <a:cubicBezTo>
                  <a:pt x="636" y="915"/>
                  <a:pt x="636" y="915"/>
                  <a:pt x="636" y="915"/>
                </a:cubicBezTo>
                <a:cubicBezTo>
                  <a:pt x="693" y="917"/>
                  <a:pt x="748" y="926"/>
                  <a:pt x="800" y="942"/>
                </a:cubicBezTo>
                <a:cubicBezTo>
                  <a:pt x="759" y="1025"/>
                  <a:pt x="704" y="1096"/>
                  <a:pt x="638" y="1151"/>
                </a:cubicBezTo>
                <a:cubicBezTo>
                  <a:pt x="637" y="1151"/>
                  <a:pt x="637" y="1151"/>
                  <a:pt x="636" y="1152"/>
                </a:cubicBezTo>
                <a:close/>
                <a:moveTo>
                  <a:pt x="838" y="956"/>
                </a:moveTo>
                <a:cubicBezTo>
                  <a:pt x="883" y="973"/>
                  <a:pt x="925" y="996"/>
                  <a:pt x="964" y="1023"/>
                </a:cubicBezTo>
                <a:cubicBezTo>
                  <a:pt x="892" y="1085"/>
                  <a:pt x="802" y="1128"/>
                  <a:pt x="704" y="1145"/>
                </a:cubicBezTo>
                <a:cubicBezTo>
                  <a:pt x="758" y="1091"/>
                  <a:pt x="803" y="1028"/>
                  <a:pt x="838" y="956"/>
                </a:cubicBezTo>
                <a:close/>
                <a:moveTo>
                  <a:pt x="816" y="906"/>
                </a:moveTo>
                <a:cubicBezTo>
                  <a:pt x="759" y="887"/>
                  <a:pt x="699" y="877"/>
                  <a:pt x="636" y="875"/>
                </a:cubicBezTo>
                <a:cubicBezTo>
                  <a:pt x="636" y="636"/>
                  <a:pt x="636" y="636"/>
                  <a:pt x="636" y="636"/>
                </a:cubicBezTo>
                <a:cubicBezTo>
                  <a:pt x="873" y="636"/>
                  <a:pt x="873" y="636"/>
                  <a:pt x="873" y="636"/>
                </a:cubicBezTo>
                <a:cubicBezTo>
                  <a:pt x="871" y="733"/>
                  <a:pt x="851" y="824"/>
                  <a:pt x="816" y="906"/>
                </a:cubicBezTo>
                <a:close/>
                <a:moveTo>
                  <a:pt x="636" y="596"/>
                </a:moveTo>
                <a:cubicBezTo>
                  <a:pt x="636" y="396"/>
                  <a:pt x="636" y="396"/>
                  <a:pt x="636" y="396"/>
                </a:cubicBezTo>
                <a:cubicBezTo>
                  <a:pt x="704" y="394"/>
                  <a:pt x="769" y="382"/>
                  <a:pt x="830" y="361"/>
                </a:cubicBezTo>
                <a:cubicBezTo>
                  <a:pt x="857" y="433"/>
                  <a:pt x="871" y="513"/>
                  <a:pt x="873" y="596"/>
                </a:cubicBezTo>
                <a:lnTo>
                  <a:pt x="636" y="596"/>
                </a:lnTo>
                <a:close/>
                <a:moveTo>
                  <a:pt x="216" y="260"/>
                </a:moveTo>
                <a:cubicBezTo>
                  <a:pt x="261" y="295"/>
                  <a:pt x="311" y="325"/>
                  <a:pt x="364" y="347"/>
                </a:cubicBezTo>
                <a:cubicBezTo>
                  <a:pt x="337" y="424"/>
                  <a:pt x="321" y="508"/>
                  <a:pt x="319" y="596"/>
                </a:cubicBezTo>
                <a:cubicBezTo>
                  <a:pt x="80" y="596"/>
                  <a:pt x="80" y="596"/>
                  <a:pt x="80" y="596"/>
                </a:cubicBezTo>
                <a:cubicBezTo>
                  <a:pt x="85" y="467"/>
                  <a:pt x="136" y="350"/>
                  <a:pt x="216" y="260"/>
                </a:cubicBezTo>
                <a:close/>
                <a:moveTo>
                  <a:pt x="80" y="636"/>
                </a:moveTo>
                <a:cubicBezTo>
                  <a:pt x="319" y="636"/>
                  <a:pt x="319" y="636"/>
                  <a:pt x="319" y="636"/>
                </a:cubicBezTo>
                <a:cubicBezTo>
                  <a:pt x="321" y="737"/>
                  <a:pt x="342" y="833"/>
                  <a:pt x="379" y="920"/>
                </a:cubicBezTo>
                <a:cubicBezTo>
                  <a:pt x="328" y="939"/>
                  <a:pt x="281" y="965"/>
                  <a:pt x="238" y="996"/>
                </a:cubicBezTo>
                <a:cubicBezTo>
                  <a:pt x="145" y="903"/>
                  <a:pt x="86" y="776"/>
                  <a:pt x="80" y="636"/>
                </a:cubicBezTo>
                <a:close/>
                <a:moveTo>
                  <a:pt x="994" y="996"/>
                </a:moveTo>
                <a:cubicBezTo>
                  <a:pt x="951" y="965"/>
                  <a:pt x="904" y="939"/>
                  <a:pt x="853" y="920"/>
                </a:cubicBezTo>
                <a:cubicBezTo>
                  <a:pt x="890" y="833"/>
                  <a:pt x="911" y="737"/>
                  <a:pt x="913" y="636"/>
                </a:cubicBezTo>
                <a:cubicBezTo>
                  <a:pt x="1152" y="636"/>
                  <a:pt x="1152" y="636"/>
                  <a:pt x="1152" y="636"/>
                </a:cubicBezTo>
                <a:cubicBezTo>
                  <a:pt x="1146" y="776"/>
                  <a:pt x="1087" y="903"/>
                  <a:pt x="994" y="9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09728" tIns="54864" rIns="109728" bIns="54864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216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14" name="Group 239"/>
          <p:cNvGrpSpPr/>
          <p:nvPr/>
        </p:nvGrpSpPr>
        <p:grpSpPr>
          <a:xfrm>
            <a:off x="6002230" y="2809992"/>
            <a:ext cx="343290" cy="343222"/>
            <a:chOff x="7938" y="-3175"/>
            <a:chExt cx="8029575" cy="8027988"/>
          </a:xfrm>
          <a:solidFill>
            <a:schemeClr val="accent1"/>
          </a:solidFill>
        </p:grpSpPr>
        <p:sp>
          <p:nvSpPr>
            <p:cNvPr id="115" name="Freeform 23"/>
            <p:cNvSpPr>
              <a:spLocks noEditPoints="1"/>
            </p:cNvSpPr>
            <p:nvPr/>
          </p:nvSpPr>
          <p:spPr bwMode="auto">
            <a:xfrm>
              <a:off x="7938" y="-3175"/>
              <a:ext cx="8029575" cy="8027988"/>
            </a:xfrm>
            <a:custGeom>
              <a:avLst/>
              <a:gdLst>
                <a:gd name="T0" fmla="*/ 818 w 2138"/>
                <a:gd name="T1" fmla="*/ 1635 h 2138"/>
                <a:gd name="T2" fmla="*/ 818 w 2138"/>
                <a:gd name="T3" fmla="*/ 1635 h 2138"/>
                <a:gd name="T4" fmla="*/ 1257 w 2138"/>
                <a:gd name="T5" fmla="*/ 1507 h 2138"/>
                <a:gd name="T6" fmla="*/ 1301 w 2138"/>
                <a:gd name="T7" fmla="*/ 1550 h 2138"/>
                <a:gd name="T8" fmla="*/ 1249 w 2138"/>
                <a:gd name="T9" fmla="*/ 1602 h 2138"/>
                <a:gd name="T10" fmla="*/ 1711 w 2138"/>
                <a:gd name="T11" fmla="*/ 2064 h 2138"/>
                <a:gd name="T12" fmla="*/ 1888 w 2138"/>
                <a:gd name="T13" fmla="*/ 2138 h 2138"/>
                <a:gd name="T14" fmla="*/ 2065 w 2138"/>
                <a:gd name="T15" fmla="*/ 2064 h 2138"/>
                <a:gd name="T16" fmla="*/ 2138 w 2138"/>
                <a:gd name="T17" fmla="*/ 1888 h 2138"/>
                <a:gd name="T18" fmla="*/ 2065 w 2138"/>
                <a:gd name="T19" fmla="*/ 1711 h 2138"/>
                <a:gd name="T20" fmla="*/ 1603 w 2138"/>
                <a:gd name="T21" fmla="*/ 1248 h 2138"/>
                <a:gd name="T22" fmla="*/ 1551 w 2138"/>
                <a:gd name="T23" fmla="*/ 1300 h 2138"/>
                <a:gd name="T24" fmla="*/ 1507 w 2138"/>
                <a:gd name="T25" fmla="*/ 1257 h 2138"/>
                <a:gd name="T26" fmla="*/ 1633 w 2138"/>
                <a:gd name="T27" fmla="*/ 760 h 2138"/>
                <a:gd name="T28" fmla="*/ 1396 w 2138"/>
                <a:gd name="T29" fmla="*/ 239 h 2138"/>
                <a:gd name="T30" fmla="*/ 818 w 2138"/>
                <a:gd name="T31" fmla="*/ 0 h 2138"/>
                <a:gd name="T32" fmla="*/ 240 w 2138"/>
                <a:gd name="T33" fmla="*/ 239 h 2138"/>
                <a:gd name="T34" fmla="*/ 0 w 2138"/>
                <a:gd name="T35" fmla="*/ 817 h 2138"/>
                <a:gd name="T36" fmla="*/ 240 w 2138"/>
                <a:gd name="T37" fmla="*/ 1395 h 2138"/>
                <a:gd name="T38" fmla="*/ 818 w 2138"/>
                <a:gd name="T39" fmla="*/ 1635 h 2138"/>
                <a:gd name="T40" fmla="*/ 2009 w 2138"/>
                <a:gd name="T41" fmla="*/ 1888 h 2138"/>
                <a:gd name="T42" fmla="*/ 1973 w 2138"/>
                <a:gd name="T43" fmla="*/ 1973 h 2138"/>
                <a:gd name="T44" fmla="*/ 1888 w 2138"/>
                <a:gd name="T45" fmla="*/ 2008 h 2138"/>
                <a:gd name="T46" fmla="*/ 1803 w 2138"/>
                <a:gd name="T47" fmla="*/ 1973 h 2138"/>
                <a:gd name="T48" fmla="*/ 1444 w 2138"/>
                <a:gd name="T49" fmla="*/ 1614 h 2138"/>
                <a:gd name="T50" fmla="*/ 1614 w 2138"/>
                <a:gd name="T51" fmla="*/ 1444 h 2138"/>
                <a:gd name="T52" fmla="*/ 1973 w 2138"/>
                <a:gd name="T53" fmla="*/ 1802 h 2138"/>
                <a:gd name="T54" fmla="*/ 2009 w 2138"/>
                <a:gd name="T55" fmla="*/ 1888 h 2138"/>
                <a:gd name="T56" fmla="*/ 1392 w 2138"/>
                <a:gd name="T57" fmla="*/ 1459 h 2138"/>
                <a:gd name="T58" fmla="*/ 1361 w 2138"/>
                <a:gd name="T59" fmla="*/ 1427 h 2138"/>
                <a:gd name="T60" fmla="*/ 1362 w 2138"/>
                <a:gd name="T61" fmla="*/ 1427 h 2138"/>
                <a:gd name="T62" fmla="*/ 1377 w 2138"/>
                <a:gd name="T63" fmla="*/ 1413 h 2138"/>
                <a:gd name="T64" fmla="*/ 1380 w 2138"/>
                <a:gd name="T65" fmla="*/ 1410 h 2138"/>
                <a:gd name="T66" fmla="*/ 1396 w 2138"/>
                <a:gd name="T67" fmla="*/ 1395 h 2138"/>
                <a:gd name="T68" fmla="*/ 1411 w 2138"/>
                <a:gd name="T69" fmla="*/ 1380 h 2138"/>
                <a:gd name="T70" fmla="*/ 1413 w 2138"/>
                <a:gd name="T71" fmla="*/ 1377 h 2138"/>
                <a:gd name="T72" fmla="*/ 1428 w 2138"/>
                <a:gd name="T73" fmla="*/ 1361 h 2138"/>
                <a:gd name="T74" fmla="*/ 1428 w 2138"/>
                <a:gd name="T75" fmla="*/ 1361 h 2138"/>
                <a:gd name="T76" fmla="*/ 1459 w 2138"/>
                <a:gd name="T77" fmla="*/ 1392 h 2138"/>
                <a:gd name="T78" fmla="*/ 1392 w 2138"/>
                <a:gd name="T79" fmla="*/ 1459 h 2138"/>
                <a:gd name="T80" fmla="*/ 331 w 2138"/>
                <a:gd name="T81" fmla="*/ 331 h 2138"/>
                <a:gd name="T82" fmla="*/ 818 w 2138"/>
                <a:gd name="T83" fmla="*/ 129 h 2138"/>
                <a:gd name="T84" fmla="*/ 1304 w 2138"/>
                <a:gd name="T85" fmla="*/ 331 h 2138"/>
                <a:gd name="T86" fmla="*/ 1504 w 2138"/>
                <a:gd name="T87" fmla="*/ 769 h 2138"/>
                <a:gd name="T88" fmla="*/ 1371 w 2138"/>
                <a:gd name="T89" fmla="*/ 1226 h 2138"/>
                <a:gd name="T90" fmla="*/ 1371 w 2138"/>
                <a:gd name="T91" fmla="*/ 1226 h 2138"/>
                <a:gd name="T92" fmla="*/ 1304 w 2138"/>
                <a:gd name="T93" fmla="*/ 1303 h 2138"/>
                <a:gd name="T94" fmla="*/ 1280 w 2138"/>
                <a:gd name="T95" fmla="*/ 1326 h 2138"/>
                <a:gd name="T96" fmla="*/ 1226 w 2138"/>
                <a:gd name="T97" fmla="*/ 1370 h 2138"/>
                <a:gd name="T98" fmla="*/ 818 w 2138"/>
                <a:gd name="T99" fmla="*/ 1505 h 2138"/>
                <a:gd name="T100" fmla="*/ 331 w 2138"/>
                <a:gd name="T101" fmla="*/ 1303 h 2138"/>
                <a:gd name="T102" fmla="*/ 331 w 2138"/>
                <a:gd name="T103" fmla="*/ 331 h 2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38" h="2138">
                  <a:moveTo>
                    <a:pt x="818" y="1635"/>
                  </a:moveTo>
                  <a:cubicBezTo>
                    <a:pt x="818" y="1635"/>
                    <a:pt x="818" y="1635"/>
                    <a:pt x="818" y="1635"/>
                  </a:cubicBezTo>
                  <a:cubicBezTo>
                    <a:pt x="975" y="1635"/>
                    <a:pt x="1126" y="1590"/>
                    <a:pt x="1257" y="1507"/>
                  </a:cubicBezTo>
                  <a:cubicBezTo>
                    <a:pt x="1301" y="1550"/>
                    <a:pt x="1301" y="1550"/>
                    <a:pt x="1301" y="1550"/>
                  </a:cubicBezTo>
                  <a:cubicBezTo>
                    <a:pt x="1249" y="1602"/>
                    <a:pt x="1249" y="1602"/>
                    <a:pt x="1249" y="1602"/>
                  </a:cubicBezTo>
                  <a:cubicBezTo>
                    <a:pt x="1711" y="2064"/>
                    <a:pt x="1711" y="2064"/>
                    <a:pt x="1711" y="2064"/>
                  </a:cubicBezTo>
                  <a:cubicBezTo>
                    <a:pt x="1758" y="2112"/>
                    <a:pt x="1821" y="2138"/>
                    <a:pt x="1888" y="2138"/>
                  </a:cubicBezTo>
                  <a:cubicBezTo>
                    <a:pt x="1955" y="2138"/>
                    <a:pt x="2018" y="2112"/>
                    <a:pt x="2065" y="2064"/>
                  </a:cubicBezTo>
                  <a:cubicBezTo>
                    <a:pt x="2112" y="2017"/>
                    <a:pt x="2138" y="1954"/>
                    <a:pt x="2138" y="1888"/>
                  </a:cubicBezTo>
                  <a:cubicBezTo>
                    <a:pt x="2138" y="1821"/>
                    <a:pt x="2112" y="1758"/>
                    <a:pt x="2065" y="1711"/>
                  </a:cubicBezTo>
                  <a:cubicBezTo>
                    <a:pt x="1603" y="1248"/>
                    <a:pt x="1603" y="1248"/>
                    <a:pt x="1603" y="1248"/>
                  </a:cubicBezTo>
                  <a:cubicBezTo>
                    <a:pt x="1551" y="1300"/>
                    <a:pt x="1551" y="1300"/>
                    <a:pt x="1551" y="1300"/>
                  </a:cubicBezTo>
                  <a:cubicBezTo>
                    <a:pt x="1507" y="1257"/>
                    <a:pt x="1507" y="1257"/>
                    <a:pt x="1507" y="1257"/>
                  </a:cubicBezTo>
                  <a:cubicBezTo>
                    <a:pt x="1601" y="1110"/>
                    <a:pt x="1645" y="935"/>
                    <a:pt x="1633" y="760"/>
                  </a:cubicBezTo>
                  <a:cubicBezTo>
                    <a:pt x="1619" y="563"/>
                    <a:pt x="1535" y="379"/>
                    <a:pt x="1396" y="239"/>
                  </a:cubicBezTo>
                  <a:cubicBezTo>
                    <a:pt x="1241" y="85"/>
                    <a:pt x="1036" y="0"/>
                    <a:pt x="818" y="0"/>
                  </a:cubicBezTo>
                  <a:cubicBezTo>
                    <a:pt x="599" y="0"/>
                    <a:pt x="394" y="85"/>
                    <a:pt x="240" y="239"/>
                  </a:cubicBezTo>
                  <a:cubicBezTo>
                    <a:pt x="85" y="394"/>
                    <a:pt x="0" y="599"/>
                    <a:pt x="0" y="817"/>
                  </a:cubicBezTo>
                  <a:cubicBezTo>
                    <a:pt x="0" y="1036"/>
                    <a:pt x="85" y="1241"/>
                    <a:pt x="240" y="1395"/>
                  </a:cubicBezTo>
                  <a:cubicBezTo>
                    <a:pt x="394" y="1550"/>
                    <a:pt x="599" y="1635"/>
                    <a:pt x="818" y="1635"/>
                  </a:cubicBezTo>
                  <a:close/>
                  <a:moveTo>
                    <a:pt x="2009" y="1888"/>
                  </a:moveTo>
                  <a:cubicBezTo>
                    <a:pt x="2009" y="1920"/>
                    <a:pt x="1996" y="1950"/>
                    <a:pt x="1973" y="1973"/>
                  </a:cubicBezTo>
                  <a:cubicBezTo>
                    <a:pt x="1950" y="1996"/>
                    <a:pt x="1920" y="2008"/>
                    <a:pt x="1888" y="2008"/>
                  </a:cubicBezTo>
                  <a:cubicBezTo>
                    <a:pt x="1856" y="2008"/>
                    <a:pt x="1826" y="1996"/>
                    <a:pt x="1803" y="1973"/>
                  </a:cubicBezTo>
                  <a:cubicBezTo>
                    <a:pt x="1444" y="1614"/>
                    <a:pt x="1444" y="1614"/>
                    <a:pt x="1444" y="1614"/>
                  </a:cubicBezTo>
                  <a:cubicBezTo>
                    <a:pt x="1614" y="1444"/>
                    <a:pt x="1614" y="1444"/>
                    <a:pt x="1614" y="1444"/>
                  </a:cubicBezTo>
                  <a:cubicBezTo>
                    <a:pt x="1973" y="1802"/>
                    <a:pt x="1973" y="1802"/>
                    <a:pt x="1973" y="1802"/>
                  </a:cubicBezTo>
                  <a:cubicBezTo>
                    <a:pt x="1996" y="1825"/>
                    <a:pt x="2009" y="1855"/>
                    <a:pt x="2009" y="1888"/>
                  </a:cubicBezTo>
                  <a:close/>
                  <a:moveTo>
                    <a:pt x="1392" y="1459"/>
                  </a:moveTo>
                  <a:cubicBezTo>
                    <a:pt x="1361" y="1427"/>
                    <a:pt x="1361" y="1427"/>
                    <a:pt x="1361" y="1427"/>
                  </a:cubicBezTo>
                  <a:cubicBezTo>
                    <a:pt x="1361" y="1427"/>
                    <a:pt x="1362" y="1427"/>
                    <a:pt x="1362" y="1427"/>
                  </a:cubicBezTo>
                  <a:cubicBezTo>
                    <a:pt x="1367" y="1422"/>
                    <a:pt x="1372" y="1418"/>
                    <a:pt x="1377" y="1413"/>
                  </a:cubicBezTo>
                  <a:cubicBezTo>
                    <a:pt x="1378" y="1412"/>
                    <a:pt x="1379" y="1411"/>
                    <a:pt x="1380" y="1410"/>
                  </a:cubicBezTo>
                  <a:cubicBezTo>
                    <a:pt x="1385" y="1405"/>
                    <a:pt x="1391" y="1400"/>
                    <a:pt x="1396" y="1395"/>
                  </a:cubicBezTo>
                  <a:cubicBezTo>
                    <a:pt x="1401" y="1390"/>
                    <a:pt x="1406" y="1385"/>
                    <a:pt x="1411" y="1380"/>
                  </a:cubicBezTo>
                  <a:cubicBezTo>
                    <a:pt x="1411" y="1379"/>
                    <a:pt x="1412" y="1378"/>
                    <a:pt x="1413" y="1377"/>
                  </a:cubicBezTo>
                  <a:cubicBezTo>
                    <a:pt x="1418" y="1372"/>
                    <a:pt x="1423" y="1366"/>
                    <a:pt x="1428" y="1361"/>
                  </a:cubicBezTo>
                  <a:cubicBezTo>
                    <a:pt x="1428" y="1361"/>
                    <a:pt x="1428" y="1361"/>
                    <a:pt x="1428" y="1361"/>
                  </a:cubicBezTo>
                  <a:cubicBezTo>
                    <a:pt x="1459" y="1392"/>
                    <a:pt x="1459" y="1392"/>
                    <a:pt x="1459" y="1392"/>
                  </a:cubicBezTo>
                  <a:lnTo>
                    <a:pt x="1392" y="1459"/>
                  </a:lnTo>
                  <a:close/>
                  <a:moveTo>
                    <a:pt x="331" y="331"/>
                  </a:moveTo>
                  <a:cubicBezTo>
                    <a:pt x="461" y="201"/>
                    <a:pt x="634" y="129"/>
                    <a:pt x="818" y="129"/>
                  </a:cubicBezTo>
                  <a:cubicBezTo>
                    <a:pt x="1001" y="129"/>
                    <a:pt x="1174" y="201"/>
                    <a:pt x="1304" y="331"/>
                  </a:cubicBezTo>
                  <a:cubicBezTo>
                    <a:pt x="1421" y="448"/>
                    <a:pt x="1492" y="604"/>
                    <a:pt x="1504" y="769"/>
                  </a:cubicBezTo>
                  <a:cubicBezTo>
                    <a:pt x="1515" y="932"/>
                    <a:pt x="1468" y="1095"/>
                    <a:pt x="1371" y="1226"/>
                  </a:cubicBezTo>
                  <a:cubicBezTo>
                    <a:pt x="1371" y="1226"/>
                    <a:pt x="1371" y="1226"/>
                    <a:pt x="1371" y="1226"/>
                  </a:cubicBezTo>
                  <a:cubicBezTo>
                    <a:pt x="1351" y="1253"/>
                    <a:pt x="1328" y="1279"/>
                    <a:pt x="1304" y="1303"/>
                  </a:cubicBezTo>
                  <a:cubicBezTo>
                    <a:pt x="1296" y="1311"/>
                    <a:pt x="1288" y="1319"/>
                    <a:pt x="1280" y="1326"/>
                  </a:cubicBezTo>
                  <a:cubicBezTo>
                    <a:pt x="1263" y="1342"/>
                    <a:pt x="1245" y="1357"/>
                    <a:pt x="1226" y="1370"/>
                  </a:cubicBezTo>
                  <a:cubicBezTo>
                    <a:pt x="1107" y="1458"/>
                    <a:pt x="966" y="1505"/>
                    <a:pt x="818" y="1505"/>
                  </a:cubicBezTo>
                  <a:cubicBezTo>
                    <a:pt x="634" y="1505"/>
                    <a:pt x="461" y="1433"/>
                    <a:pt x="331" y="1303"/>
                  </a:cubicBezTo>
                  <a:cubicBezTo>
                    <a:pt x="63" y="1035"/>
                    <a:pt x="63" y="599"/>
                    <a:pt x="331" y="3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6" name="Freeform 24"/>
            <p:cNvSpPr>
              <a:spLocks noEditPoints="1"/>
            </p:cNvSpPr>
            <p:nvPr/>
          </p:nvSpPr>
          <p:spPr bwMode="auto">
            <a:xfrm>
              <a:off x="788988" y="976313"/>
              <a:ext cx="4578350" cy="4176713"/>
            </a:xfrm>
            <a:custGeom>
              <a:avLst/>
              <a:gdLst>
                <a:gd name="T0" fmla="*/ 577 w 1219"/>
                <a:gd name="T1" fmla="*/ 1111 h 1112"/>
                <a:gd name="T2" fmla="*/ 577 w 1219"/>
                <a:gd name="T3" fmla="*/ 1112 h 1112"/>
                <a:gd name="T4" fmla="*/ 610 w 1219"/>
                <a:gd name="T5" fmla="*/ 1112 h 1112"/>
                <a:gd name="T6" fmla="*/ 940 w 1219"/>
                <a:gd name="T7" fmla="*/ 1003 h 1112"/>
                <a:gd name="T8" fmla="*/ 1002 w 1219"/>
                <a:gd name="T9" fmla="*/ 949 h 1112"/>
                <a:gd name="T10" fmla="*/ 1057 w 1219"/>
                <a:gd name="T11" fmla="*/ 886 h 1112"/>
                <a:gd name="T12" fmla="*/ 1003 w 1219"/>
                <a:gd name="T13" fmla="*/ 163 h 1112"/>
                <a:gd name="T14" fmla="*/ 610 w 1219"/>
                <a:gd name="T15" fmla="*/ 0 h 1112"/>
                <a:gd name="T16" fmla="*/ 217 w 1219"/>
                <a:gd name="T17" fmla="*/ 163 h 1112"/>
                <a:gd name="T18" fmla="*/ 217 w 1219"/>
                <a:gd name="T19" fmla="*/ 949 h 1112"/>
                <a:gd name="T20" fmla="*/ 577 w 1219"/>
                <a:gd name="T21" fmla="*/ 1111 h 1112"/>
                <a:gd name="T22" fmla="*/ 262 w 1219"/>
                <a:gd name="T23" fmla="*/ 209 h 1112"/>
                <a:gd name="T24" fmla="*/ 610 w 1219"/>
                <a:gd name="T25" fmla="*/ 65 h 1112"/>
                <a:gd name="T26" fmla="*/ 957 w 1219"/>
                <a:gd name="T27" fmla="*/ 209 h 1112"/>
                <a:gd name="T28" fmla="*/ 1005 w 1219"/>
                <a:gd name="T29" fmla="*/ 848 h 1112"/>
                <a:gd name="T30" fmla="*/ 957 w 1219"/>
                <a:gd name="T31" fmla="*/ 903 h 1112"/>
                <a:gd name="T32" fmla="*/ 901 w 1219"/>
                <a:gd name="T33" fmla="*/ 951 h 1112"/>
                <a:gd name="T34" fmla="*/ 612 w 1219"/>
                <a:gd name="T35" fmla="*/ 1047 h 1112"/>
                <a:gd name="T36" fmla="*/ 610 w 1219"/>
                <a:gd name="T37" fmla="*/ 1047 h 1112"/>
                <a:gd name="T38" fmla="*/ 262 w 1219"/>
                <a:gd name="T39" fmla="*/ 903 h 1112"/>
                <a:gd name="T40" fmla="*/ 262 w 1219"/>
                <a:gd name="T41" fmla="*/ 209 h 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19" h="1112">
                  <a:moveTo>
                    <a:pt x="577" y="1111"/>
                  </a:moveTo>
                  <a:cubicBezTo>
                    <a:pt x="577" y="1112"/>
                    <a:pt x="577" y="1112"/>
                    <a:pt x="577" y="1112"/>
                  </a:cubicBezTo>
                  <a:cubicBezTo>
                    <a:pt x="610" y="1112"/>
                    <a:pt x="610" y="1112"/>
                    <a:pt x="610" y="1112"/>
                  </a:cubicBezTo>
                  <a:cubicBezTo>
                    <a:pt x="730" y="1112"/>
                    <a:pt x="844" y="1074"/>
                    <a:pt x="940" y="1003"/>
                  </a:cubicBezTo>
                  <a:cubicBezTo>
                    <a:pt x="962" y="987"/>
                    <a:pt x="983" y="969"/>
                    <a:pt x="1002" y="949"/>
                  </a:cubicBezTo>
                  <a:cubicBezTo>
                    <a:pt x="1022" y="930"/>
                    <a:pt x="1040" y="908"/>
                    <a:pt x="1057" y="886"/>
                  </a:cubicBezTo>
                  <a:cubicBezTo>
                    <a:pt x="1219" y="667"/>
                    <a:pt x="1196" y="356"/>
                    <a:pt x="1003" y="163"/>
                  </a:cubicBezTo>
                  <a:cubicBezTo>
                    <a:pt x="898" y="58"/>
                    <a:pt x="758" y="0"/>
                    <a:pt x="610" y="0"/>
                  </a:cubicBezTo>
                  <a:cubicBezTo>
                    <a:pt x="461" y="0"/>
                    <a:pt x="322" y="58"/>
                    <a:pt x="217" y="163"/>
                  </a:cubicBezTo>
                  <a:cubicBezTo>
                    <a:pt x="0" y="380"/>
                    <a:pt x="0" y="732"/>
                    <a:pt x="217" y="949"/>
                  </a:cubicBezTo>
                  <a:cubicBezTo>
                    <a:pt x="314" y="1046"/>
                    <a:pt x="441" y="1103"/>
                    <a:pt x="577" y="1111"/>
                  </a:cubicBezTo>
                  <a:close/>
                  <a:moveTo>
                    <a:pt x="262" y="209"/>
                  </a:moveTo>
                  <a:cubicBezTo>
                    <a:pt x="355" y="116"/>
                    <a:pt x="478" y="65"/>
                    <a:pt x="610" y="65"/>
                  </a:cubicBezTo>
                  <a:cubicBezTo>
                    <a:pt x="741" y="65"/>
                    <a:pt x="864" y="116"/>
                    <a:pt x="957" y="209"/>
                  </a:cubicBezTo>
                  <a:cubicBezTo>
                    <a:pt x="1127" y="380"/>
                    <a:pt x="1148" y="654"/>
                    <a:pt x="1005" y="848"/>
                  </a:cubicBezTo>
                  <a:cubicBezTo>
                    <a:pt x="990" y="867"/>
                    <a:pt x="974" y="886"/>
                    <a:pt x="957" y="903"/>
                  </a:cubicBezTo>
                  <a:cubicBezTo>
                    <a:pt x="939" y="921"/>
                    <a:pt x="921" y="937"/>
                    <a:pt x="901" y="951"/>
                  </a:cubicBezTo>
                  <a:cubicBezTo>
                    <a:pt x="817" y="1013"/>
                    <a:pt x="717" y="1046"/>
                    <a:pt x="612" y="1047"/>
                  </a:cubicBezTo>
                  <a:cubicBezTo>
                    <a:pt x="610" y="1047"/>
                    <a:pt x="610" y="1047"/>
                    <a:pt x="610" y="1047"/>
                  </a:cubicBezTo>
                  <a:cubicBezTo>
                    <a:pt x="478" y="1047"/>
                    <a:pt x="355" y="996"/>
                    <a:pt x="262" y="903"/>
                  </a:cubicBezTo>
                  <a:cubicBezTo>
                    <a:pt x="71" y="712"/>
                    <a:pt x="71" y="400"/>
                    <a:pt x="262" y="2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17" name="Freeform 8"/>
          <p:cNvSpPr>
            <a:spLocks noEditPoints="1"/>
          </p:cNvSpPr>
          <p:nvPr/>
        </p:nvSpPr>
        <p:spPr bwMode="auto">
          <a:xfrm>
            <a:off x="5994793" y="3486784"/>
            <a:ext cx="358163" cy="314123"/>
          </a:xfrm>
          <a:custGeom>
            <a:avLst/>
            <a:gdLst>
              <a:gd name="T0" fmla="*/ 168 w 336"/>
              <a:gd name="T1" fmla="*/ 0 h 294"/>
              <a:gd name="T2" fmla="*/ 0 w 336"/>
              <a:gd name="T3" fmla="*/ 126 h 294"/>
              <a:gd name="T4" fmla="*/ 74 w 336"/>
              <a:gd name="T5" fmla="*/ 230 h 294"/>
              <a:gd name="T6" fmla="*/ 74 w 336"/>
              <a:gd name="T7" fmla="*/ 231 h 294"/>
              <a:gd name="T8" fmla="*/ 53 w 336"/>
              <a:gd name="T9" fmla="*/ 281 h 294"/>
              <a:gd name="T10" fmla="*/ 53 w 336"/>
              <a:gd name="T11" fmla="*/ 281 h 294"/>
              <a:gd name="T12" fmla="*/ 53 w 336"/>
              <a:gd name="T13" fmla="*/ 284 h 294"/>
              <a:gd name="T14" fmla="*/ 62 w 336"/>
              <a:gd name="T15" fmla="*/ 294 h 294"/>
              <a:gd name="T16" fmla="*/ 65 w 336"/>
              <a:gd name="T17" fmla="*/ 294 h 294"/>
              <a:gd name="T18" fmla="*/ 136 w 336"/>
              <a:gd name="T19" fmla="*/ 250 h 294"/>
              <a:gd name="T20" fmla="*/ 168 w 336"/>
              <a:gd name="T21" fmla="*/ 252 h 294"/>
              <a:gd name="T22" fmla="*/ 336 w 336"/>
              <a:gd name="T23" fmla="*/ 126 h 294"/>
              <a:gd name="T24" fmla="*/ 168 w 336"/>
              <a:gd name="T25" fmla="*/ 0 h 294"/>
              <a:gd name="T26" fmla="*/ 168 w 336"/>
              <a:gd name="T27" fmla="*/ 231 h 294"/>
              <a:gd name="T28" fmla="*/ 139 w 336"/>
              <a:gd name="T29" fmla="*/ 229 h 294"/>
              <a:gd name="T30" fmla="*/ 136 w 336"/>
              <a:gd name="T31" fmla="*/ 229 h 294"/>
              <a:gd name="T32" fmla="*/ 119 w 336"/>
              <a:gd name="T33" fmla="*/ 236 h 294"/>
              <a:gd name="T34" fmla="*/ 87 w 336"/>
              <a:gd name="T35" fmla="*/ 263 h 294"/>
              <a:gd name="T36" fmla="*/ 94 w 336"/>
              <a:gd name="T37" fmla="*/ 232 h 294"/>
              <a:gd name="T38" fmla="*/ 95 w 336"/>
              <a:gd name="T39" fmla="*/ 230 h 294"/>
              <a:gd name="T40" fmla="*/ 83 w 336"/>
              <a:gd name="T41" fmla="*/ 212 h 294"/>
              <a:gd name="T42" fmla="*/ 21 w 336"/>
              <a:gd name="T43" fmla="*/ 126 h 294"/>
              <a:gd name="T44" fmla="*/ 168 w 336"/>
              <a:gd name="T45" fmla="*/ 21 h 294"/>
              <a:gd name="T46" fmla="*/ 315 w 336"/>
              <a:gd name="T47" fmla="*/ 126 h 294"/>
              <a:gd name="T48" fmla="*/ 168 w 336"/>
              <a:gd name="T49" fmla="*/ 231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36" h="294">
                <a:moveTo>
                  <a:pt x="168" y="0"/>
                </a:moveTo>
                <a:cubicBezTo>
                  <a:pt x="75" y="0"/>
                  <a:pt x="0" y="56"/>
                  <a:pt x="0" y="126"/>
                </a:cubicBezTo>
                <a:cubicBezTo>
                  <a:pt x="0" y="169"/>
                  <a:pt x="29" y="208"/>
                  <a:pt x="74" y="230"/>
                </a:cubicBezTo>
                <a:cubicBezTo>
                  <a:pt x="74" y="231"/>
                  <a:pt x="74" y="231"/>
                  <a:pt x="74" y="231"/>
                </a:cubicBezTo>
                <a:cubicBezTo>
                  <a:pt x="74" y="250"/>
                  <a:pt x="59" y="270"/>
                  <a:pt x="53" y="281"/>
                </a:cubicBezTo>
                <a:cubicBezTo>
                  <a:pt x="53" y="281"/>
                  <a:pt x="53" y="281"/>
                  <a:pt x="53" y="281"/>
                </a:cubicBezTo>
                <a:cubicBezTo>
                  <a:pt x="53" y="282"/>
                  <a:pt x="53" y="283"/>
                  <a:pt x="53" y="284"/>
                </a:cubicBezTo>
                <a:cubicBezTo>
                  <a:pt x="53" y="290"/>
                  <a:pt x="57" y="294"/>
                  <a:pt x="62" y="294"/>
                </a:cubicBezTo>
                <a:cubicBezTo>
                  <a:pt x="63" y="294"/>
                  <a:pt x="65" y="294"/>
                  <a:pt x="65" y="294"/>
                </a:cubicBezTo>
                <a:cubicBezTo>
                  <a:pt x="98" y="288"/>
                  <a:pt x="128" y="258"/>
                  <a:pt x="136" y="250"/>
                </a:cubicBezTo>
                <a:cubicBezTo>
                  <a:pt x="146" y="251"/>
                  <a:pt x="157" y="252"/>
                  <a:pt x="168" y="252"/>
                </a:cubicBezTo>
                <a:cubicBezTo>
                  <a:pt x="261" y="252"/>
                  <a:pt x="336" y="196"/>
                  <a:pt x="336" y="126"/>
                </a:cubicBezTo>
                <a:cubicBezTo>
                  <a:pt x="336" y="56"/>
                  <a:pt x="261" y="0"/>
                  <a:pt x="168" y="0"/>
                </a:cubicBezTo>
                <a:close/>
                <a:moveTo>
                  <a:pt x="168" y="231"/>
                </a:moveTo>
                <a:cubicBezTo>
                  <a:pt x="158" y="231"/>
                  <a:pt x="148" y="230"/>
                  <a:pt x="139" y="229"/>
                </a:cubicBezTo>
                <a:cubicBezTo>
                  <a:pt x="138" y="229"/>
                  <a:pt x="137" y="229"/>
                  <a:pt x="136" y="229"/>
                </a:cubicBezTo>
                <a:cubicBezTo>
                  <a:pt x="129" y="229"/>
                  <a:pt x="123" y="231"/>
                  <a:pt x="119" y="236"/>
                </a:cubicBezTo>
                <a:cubicBezTo>
                  <a:pt x="115" y="242"/>
                  <a:pt x="102" y="254"/>
                  <a:pt x="87" y="263"/>
                </a:cubicBezTo>
                <a:cubicBezTo>
                  <a:pt x="91" y="254"/>
                  <a:pt x="94" y="243"/>
                  <a:pt x="94" y="232"/>
                </a:cubicBezTo>
                <a:cubicBezTo>
                  <a:pt x="95" y="231"/>
                  <a:pt x="95" y="231"/>
                  <a:pt x="95" y="230"/>
                </a:cubicBezTo>
                <a:cubicBezTo>
                  <a:pt x="95" y="222"/>
                  <a:pt x="90" y="215"/>
                  <a:pt x="83" y="212"/>
                </a:cubicBezTo>
                <a:cubicBezTo>
                  <a:pt x="44" y="192"/>
                  <a:pt x="21" y="160"/>
                  <a:pt x="21" y="126"/>
                </a:cubicBezTo>
                <a:cubicBezTo>
                  <a:pt x="21" y="68"/>
                  <a:pt x="87" y="21"/>
                  <a:pt x="168" y="21"/>
                </a:cubicBezTo>
                <a:cubicBezTo>
                  <a:pt x="249" y="21"/>
                  <a:pt x="315" y="68"/>
                  <a:pt x="315" y="126"/>
                </a:cubicBezTo>
                <a:cubicBezTo>
                  <a:pt x="315" y="184"/>
                  <a:pt x="249" y="231"/>
                  <a:pt x="168" y="2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09728" tIns="54864" rIns="109728" bIns="54864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216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18" name="Group 83"/>
          <p:cNvGrpSpPr/>
          <p:nvPr/>
        </p:nvGrpSpPr>
        <p:grpSpPr>
          <a:xfrm>
            <a:off x="6035622" y="4150103"/>
            <a:ext cx="325826" cy="325826"/>
            <a:chOff x="-2771775" y="66675"/>
            <a:chExt cx="827087" cy="827088"/>
          </a:xfrm>
          <a:solidFill>
            <a:schemeClr val="accent1"/>
          </a:solidFill>
        </p:grpSpPr>
        <p:sp>
          <p:nvSpPr>
            <p:cNvPr id="119" name="Freeform 19"/>
            <p:cNvSpPr>
              <a:spLocks noEditPoints="1"/>
            </p:cNvSpPr>
            <p:nvPr/>
          </p:nvSpPr>
          <p:spPr bwMode="auto">
            <a:xfrm>
              <a:off x="-2771775" y="66675"/>
              <a:ext cx="827087" cy="827088"/>
            </a:xfrm>
            <a:custGeom>
              <a:avLst/>
              <a:gdLst>
                <a:gd name="T0" fmla="*/ 188 w 220"/>
                <a:gd name="T1" fmla="*/ 83 h 220"/>
                <a:gd name="T2" fmla="*/ 196 w 220"/>
                <a:gd name="T3" fmla="*/ 56 h 220"/>
                <a:gd name="T4" fmla="*/ 181 w 220"/>
                <a:gd name="T5" fmla="*/ 26 h 220"/>
                <a:gd name="T6" fmla="*/ 164 w 220"/>
                <a:gd name="T7" fmla="*/ 24 h 220"/>
                <a:gd name="T8" fmla="*/ 137 w 220"/>
                <a:gd name="T9" fmla="*/ 32 h 220"/>
                <a:gd name="T10" fmla="*/ 119 w 220"/>
                <a:gd name="T11" fmla="*/ 0 h 220"/>
                <a:gd name="T12" fmla="*/ 87 w 220"/>
                <a:gd name="T13" fmla="*/ 11 h 220"/>
                <a:gd name="T14" fmla="*/ 74 w 220"/>
                <a:gd name="T15" fmla="*/ 36 h 220"/>
                <a:gd name="T16" fmla="*/ 49 w 220"/>
                <a:gd name="T17" fmla="*/ 22 h 220"/>
                <a:gd name="T18" fmla="*/ 26 w 220"/>
                <a:gd name="T19" fmla="*/ 39 h 220"/>
                <a:gd name="T20" fmla="*/ 36 w 220"/>
                <a:gd name="T21" fmla="*/ 74 h 220"/>
                <a:gd name="T22" fmla="*/ 11 w 220"/>
                <a:gd name="T23" fmla="*/ 87 h 220"/>
                <a:gd name="T24" fmla="*/ 0 w 220"/>
                <a:gd name="T25" fmla="*/ 119 h 220"/>
                <a:gd name="T26" fmla="*/ 32 w 220"/>
                <a:gd name="T27" fmla="*/ 137 h 220"/>
                <a:gd name="T28" fmla="*/ 24 w 220"/>
                <a:gd name="T29" fmla="*/ 164 h 220"/>
                <a:gd name="T30" fmla="*/ 39 w 220"/>
                <a:gd name="T31" fmla="*/ 194 h 220"/>
                <a:gd name="T32" fmla="*/ 56 w 220"/>
                <a:gd name="T33" fmla="*/ 196 h 220"/>
                <a:gd name="T34" fmla="*/ 83 w 220"/>
                <a:gd name="T35" fmla="*/ 188 h 220"/>
                <a:gd name="T36" fmla="*/ 101 w 220"/>
                <a:gd name="T37" fmla="*/ 220 h 220"/>
                <a:gd name="T38" fmla="*/ 133 w 220"/>
                <a:gd name="T39" fmla="*/ 209 h 220"/>
                <a:gd name="T40" fmla="*/ 146 w 220"/>
                <a:gd name="T41" fmla="*/ 184 h 220"/>
                <a:gd name="T42" fmla="*/ 171 w 220"/>
                <a:gd name="T43" fmla="*/ 198 h 220"/>
                <a:gd name="T44" fmla="*/ 194 w 220"/>
                <a:gd name="T45" fmla="*/ 181 h 220"/>
                <a:gd name="T46" fmla="*/ 184 w 220"/>
                <a:gd name="T47" fmla="*/ 146 h 220"/>
                <a:gd name="T48" fmla="*/ 209 w 220"/>
                <a:gd name="T49" fmla="*/ 133 h 220"/>
                <a:gd name="T50" fmla="*/ 220 w 220"/>
                <a:gd name="T51" fmla="*/ 101 h 220"/>
                <a:gd name="T52" fmla="*/ 185 w 220"/>
                <a:gd name="T53" fmla="*/ 124 h 220"/>
                <a:gd name="T54" fmla="*/ 172 w 220"/>
                <a:gd name="T55" fmla="*/ 140 h 220"/>
                <a:gd name="T56" fmla="*/ 185 w 220"/>
                <a:gd name="T57" fmla="*/ 171 h 220"/>
                <a:gd name="T58" fmla="*/ 154 w 220"/>
                <a:gd name="T59" fmla="*/ 173 h 220"/>
                <a:gd name="T60" fmla="*/ 140 w 220"/>
                <a:gd name="T61" fmla="*/ 172 h 220"/>
                <a:gd name="T62" fmla="*/ 124 w 220"/>
                <a:gd name="T63" fmla="*/ 185 h 220"/>
                <a:gd name="T64" fmla="*/ 101 w 220"/>
                <a:gd name="T65" fmla="*/ 206 h 220"/>
                <a:gd name="T66" fmla="*/ 87 w 220"/>
                <a:gd name="T67" fmla="*/ 175 h 220"/>
                <a:gd name="T68" fmla="*/ 74 w 220"/>
                <a:gd name="T69" fmla="*/ 170 h 220"/>
                <a:gd name="T70" fmla="*/ 49 w 220"/>
                <a:gd name="T71" fmla="*/ 185 h 220"/>
                <a:gd name="T72" fmla="*/ 47 w 220"/>
                <a:gd name="T73" fmla="*/ 154 h 220"/>
                <a:gd name="T74" fmla="*/ 45 w 220"/>
                <a:gd name="T75" fmla="*/ 133 h 220"/>
                <a:gd name="T76" fmla="*/ 14 w 220"/>
                <a:gd name="T77" fmla="*/ 119 h 220"/>
                <a:gd name="T78" fmla="*/ 35 w 220"/>
                <a:gd name="T79" fmla="*/ 96 h 220"/>
                <a:gd name="T80" fmla="*/ 48 w 220"/>
                <a:gd name="T81" fmla="*/ 80 h 220"/>
                <a:gd name="T82" fmla="*/ 35 w 220"/>
                <a:gd name="T83" fmla="*/ 49 h 220"/>
                <a:gd name="T84" fmla="*/ 66 w 220"/>
                <a:gd name="T85" fmla="*/ 47 h 220"/>
                <a:gd name="T86" fmla="*/ 80 w 220"/>
                <a:gd name="T87" fmla="*/ 48 h 220"/>
                <a:gd name="T88" fmla="*/ 96 w 220"/>
                <a:gd name="T89" fmla="*/ 35 h 220"/>
                <a:gd name="T90" fmla="*/ 119 w 220"/>
                <a:gd name="T91" fmla="*/ 14 h 220"/>
                <a:gd name="T92" fmla="*/ 133 w 220"/>
                <a:gd name="T93" fmla="*/ 45 h 220"/>
                <a:gd name="T94" fmla="*/ 146 w 220"/>
                <a:gd name="T95" fmla="*/ 50 h 220"/>
                <a:gd name="T96" fmla="*/ 171 w 220"/>
                <a:gd name="T97" fmla="*/ 35 h 220"/>
                <a:gd name="T98" fmla="*/ 173 w 220"/>
                <a:gd name="T99" fmla="*/ 66 h 220"/>
                <a:gd name="T100" fmla="*/ 175 w 220"/>
                <a:gd name="T101" fmla="*/ 87 h 220"/>
                <a:gd name="T102" fmla="*/ 206 w 220"/>
                <a:gd name="T103" fmla="*/ 101 h 220"/>
                <a:gd name="T104" fmla="*/ 185 w 220"/>
                <a:gd name="T105" fmla="*/ 124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0" h="220">
                  <a:moveTo>
                    <a:pt x="209" y="87"/>
                  </a:moveTo>
                  <a:cubicBezTo>
                    <a:pt x="188" y="83"/>
                    <a:pt x="188" y="83"/>
                    <a:pt x="188" y="83"/>
                  </a:cubicBezTo>
                  <a:cubicBezTo>
                    <a:pt x="187" y="80"/>
                    <a:pt x="186" y="77"/>
                    <a:pt x="184" y="74"/>
                  </a:cubicBezTo>
                  <a:cubicBezTo>
                    <a:pt x="196" y="56"/>
                    <a:pt x="196" y="56"/>
                    <a:pt x="196" y="56"/>
                  </a:cubicBezTo>
                  <a:cubicBezTo>
                    <a:pt x="200" y="51"/>
                    <a:pt x="199" y="43"/>
                    <a:pt x="194" y="39"/>
                  </a:cubicBezTo>
                  <a:cubicBezTo>
                    <a:pt x="181" y="26"/>
                    <a:pt x="181" y="26"/>
                    <a:pt x="181" y="26"/>
                  </a:cubicBezTo>
                  <a:cubicBezTo>
                    <a:pt x="179" y="23"/>
                    <a:pt x="175" y="22"/>
                    <a:pt x="171" y="22"/>
                  </a:cubicBezTo>
                  <a:cubicBezTo>
                    <a:pt x="169" y="22"/>
                    <a:pt x="166" y="22"/>
                    <a:pt x="164" y="24"/>
                  </a:cubicBezTo>
                  <a:cubicBezTo>
                    <a:pt x="146" y="36"/>
                    <a:pt x="146" y="36"/>
                    <a:pt x="146" y="36"/>
                  </a:cubicBezTo>
                  <a:cubicBezTo>
                    <a:pt x="143" y="34"/>
                    <a:pt x="140" y="33"/>
                    <a:pt x="137" y="32"/>
                  </a:cubicBezTo>
                  <a:cubicBezTo>
                    <a:pt x="133" y="11"/>
                    <a:pt x="133" y="11"/>
                    <a:pt x="133" y="11"/>
                  </a:cubicBezTo>
                  <a:cubicBezTo>
                    <a:pt x="132" y="5"/>
                    <a:pt x="126" y="0"/>
                    <a:pt x="119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94" y="0"/>
                    <a:pt x="88" y="5"/>
                    <a:pt x="87" y="11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80" y="33"/>
                    <a:pt x="77" y="34"/>
                    <a:pt x="74" y="36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4" y="22"/>
                    <a:pt x="51" y="22"/>
                    <a:pt x="49" y="22"/>
                  </a:cubicBezTo>
                  <a:cubicBezTo>
                    <a:pt x="45" y="22"/>
                    <a:pt x="41" y="23"/>
                    <a:pt x="39" y="26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1" y="43"/>
                    <a:pt x="20" y="51"/>
                    <a:pt x="24" y="56"/>
                  </a:cubicBezTo>
                  <a:cubicBezTo>
                    <a:pt x="36" y="74"/>
                    <a:pt x="36" y="74"/>
                    <a:pt x="36" y="74"/>
                  </a:cubicBezTo>
                  <a:cubicBezTo>
                    <a:pt x="34" y="77"/>
                    <a:pt x="33" y="80"/>
                    <a:pt x="32" y="83"/>
                  </a:cubicBezTo>
                  <a:cubicBezTo>
                    <a:pt x="11" y="87"/>
                    <a:pt x="11" y="87"/>
                    <a:pt x="11" y="87"/>
                  </a:cubicBezTo>
                  <a:cubicBezTo>
                    <a:pt x="5" y="88"/>
                    <a:pt x="0" y="94"/>
                    <a:pt x="0" y="10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126"/>
                    <a:pt x="5" y="132"/>
                    <a:pt x="11" y="133"/>
                  </a:cubicBezTo>
                  <a:cubicBezTo>
                    <a:pt x="32" y="137"/>
                    <a:pt x="32" y="137"/>
                    <a:pt x="32" y="137"/>
                  </a:cubicBezTo>
                  <a:cubicBezTo>
                    <a:pt x="33" y="140"/>
                    <a:pt x="34" y="143"/>
                    <a:pt x="36" y="146"/>
                  </a:cubicBezTo>
                  <a:cubicBezTo>
                    <a:pt x="24" y="164"/>
                    <a:pt x="24" y="164"/>
                    <a:pt x="24" y="164"/>
                  </a:cubicBezTo>
                  <a:cubicBezTo>
                    <a:pt x="20" y="169"/>
                    <a:pt x="21" y="177"/>
                    <a:pt x="26" y="181"/>
                  </a:cubicBezTo>
                  <a:cubicBezTo>
                    <a:pt x="39" y="194"/>
                    <a:pt x="39" y="194"/>
                    <a:pt x="39" y="194"/>
                  </a:cubicBezTo>
                  <a:cubicBezTo>
                    <a:pt x="41" y="197"/>
                    <a:pt x="45" y="198"/>
                    <a:pt x="49" y="198"/>
                  </a:cubicBezTo>
                  <a:cubicBezTo>
                    <a:pt x="51" y="198"/>
                    <a:pt x="54" y="198"/>
                    <a:pt x="56" y="196"/>
                  </a:cubicBezTo>
                  <a:cubicBezTo>
                    <a:pt x="74" y="184"/>
                    <a:pt x="74" y="184"/>
                    <a:pt x="74" y="184"/>
                  </a:cubicBezTo>
                  <a:cubicBezTo>
                    <a:pt x="77" y="186"/>
                    <a:pt x="80" y="187"/>
                    <a:pt x="83" y="188"/>
                  </a:cubicBezTo>
                  <a:cubicBezTo>
                    <a:pt x="87" y="209"/>
                    <a:pt x="87" y="209"/>
                    <a:pt x="87" y="209"/>
                  </a:cubicBezTo>
                  <a:cubicBezTo>
                    <a:pt x="88" y="215"/>
                    <a:pt x="94" y="220"/>
                    <a:pt x="101" y="220"/>
                  </a:cubicBezTo>
                  <a:cubicBezTo>
                    <a:pt x="119" y="220"/>
                    <a:pt x="119" y="220"/>
                    <a:pt x="119" y="220"/>
                  </a:cubicBezTo>
                  <a:cubicBezTo>
                    <a:pt x="126" y="220"/>
                    <a:pt x="132" y="215"/>
                    <a:pt x="133" y="209"/>
                  </a:cubicBezTo>
                  <a:cubicBezTo>
                    <a:pt x="137" y="188"/>
                    <a:pt x="137" y="188"/>
                    <a:pt x="137" y="188"/>
                  </a:cubicBezTo>
                  <a:cubicBezTo>
                    <a:pt x="140" y="187"/>
                    <a:pt x="143" y="186"/>
                    <a:pt x="146" y="184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66" y="198"/>
                    <a:pt x="169" y="198"/>
                    <a:pt x="171" y="198"/>
                  </a:cubicBezTo>
                  <a:cubicBezTo>
                    <a:pt x="175" y="198"/>
                    <a:pt x="179" y="197"/>
                    <a:pt x="181" y="194"/>
                  </a:cubicBezTo>
                  <a:cubicBezTo>
                    <a:pt x="194" y="181"/>
                    <a:pt x="194" y="181"/>
                    <a:pt x="194" y="181"/>
                  </a:cubicBezTo>
                  <a:cubicBezTo>
                    <a:pt x="199" y="177"/>
                    <a:pt x="200" y="169"/>
                    <a:pt x="196" y="164"/>
                  </a:cubicBezTo>
                  <a:cubicBezTo>
                    <a:pt x="184" y="146"/>
                    <a:pt x="184" y="146"/>
                    <a:pt x="184" y="146"/>
                  </a:cubicBezTo>
                  <a:cubicBezTo>
                    <a:pt x="186" y="143"/>
                    <a:pt x="187" y="140"/>
                    <a:pt x="188" y="137"/>
                  </a:cubicBezTo>
                  <a:cubicBezTo>
                    <a:pt x="209" y="133"/>
                    <a:pt x="209" y="133"/>
                    <a:pt x="209" y="133"/>
                  </a:cubicBezTo>
                  <a:cubicBezTo>
                    <a:pt x="215" y="132"/>
                    <a:pt x="220" y="126"/>
                    <a:pt x="220" y="119"/>
                  </a:cubicBezTo>
                  <a:cubicBezTo>
                    <a:pt x="220" y="101"/>
                    <a:pt x="220" y="101"/>
                    <a:pt x="220" y="101"/>
                  </a:cubicBezTo>
                  <a:cubicBezTo>
                    <a:pt x="220" y="94"/>
                    <a:pt x="215" y="88"/>
                    <a:pt x="209" y="87"/>
                  </a:cubicBezTo>
                  <a:close/>
                  <a:moveTo>
                    <a:pt x="185" y="124"/>
                  </a:moveTo>
                  <a:cubicBezTo>
                    <a:pt x="180" y="125"/>
                    <a:pt x="176" y="128"/>
                    <a:pt x="175" y="133"/>
                  </a:cubicBezTo>
                  <a:cubicBezTo>
                    <a:pt x="174" y="135"/>
                    <a:pt x="173" y="138"/>
                    <a:pt x="172" y="140"/>
                  </a:cubicBezTo>
                  <a:cubicBezTo>
                    <a:pt x="170" y="144"/>
                    <a:pt x="170" y="149"/>
                    <a:pt x="173" y="154"/>
                  </a:cubicBezTo>
                  <a:cubicBezTo>
                    <a:pt x="185" y="171"/>
                    <a:pt x="185" y="171"/>
                    <a:pt x="185" y="171"/>
                  </a:cubicBezTo>
                  <a:cubicBezTo>
                    <a:pt x="171" y="185"/>
                    <a:pt x="171" y="185"/>
                    <a:pt x="171" y="185"/>
                  </a:cubicBezTo>
                  <a:cubicBezTo>
                    <a:pt x="154" y="173"/>
                    <a:pt x="154" y="173"/>
                    <a:pt x="154" y="173"/>
                  </a:cubicBezTo>
                  <a:cubicBezTo>
                    <a:pt x="151" y="171"/>
                    <a:pt x="149" y="170"/>
                    <a:pt x="146" y="170"/>
                  </a:cubicBezTo>
                  <a:cubicBezTo>
                    <a:pt x="144" y="170"/>
                    <a:pt x="142" y="171"/>
                    <a:pt x="140" y="172"/>
                  </a:cubicBezTo>
                  <a:cubicBezTo>
                    <a:pt x="138" y="173"/>
                    <a:pt x="135" y="174"/>
                    <a:pt x="133" y="175"/>
                  </a:cubicBezTo>
                  <a:cubicBezTo>
                    <a:pt x="128" y="176"/>
                    <a:pt x="125" y="180"/>
                    <a:pt x="124" y="185"/>
                  </a:cubicBezTo>
                  <a:cubicBezTo>
                    <a:pt x="119" y="206"/>
                    <a:pt x="119" y="206"/>
                    <a:pt x="119" y="206"/>
                  </a:cubicBezTo>
                  <a:cubicBezTo>
                    <a:pt x="101" y="206"/>
                    <a:pt x="101" y="206"/>
                    <a:pt x="101" y="206"/>
                  </a:cubicBezTo>
                  <a:cubicBezTo>
                    <a:pt x="96" y="185"/>
                    <a:pt x="96" y="185"/>
                    <a:pt x="96" y="185"/>
                  </a:cubicBezTo>
                  <a:cubicBezTo>
                    <a:pt x="95" y="180"/>
                    <a:pt x="92" y="176"/>
                    <a:pt x="87" y="175"/>
                  </a:cubicBezTo>
                  <a:cubicBezTo>
                    <a:pt x="85" y="174"/>
                    <a:pt x="82" y="173"/>
                    <a:pt x="80" y="172"/>
                  </a:cubicBezTo>
                  <a:cubicBezTo>
                    <a:pt x="78" y="171"/>
                    <a:pt x="76" y="170"/>
                    <a:pt x="74" y="170"/>
                  </a:cubicBezTo>
                  <a:cubicBezTo>
                    <a:pt x="71" y="170"/>
                    <a:pt x="69" y="171"/>
                    <a:pt x="66" y="173"/>
                  </a:cubicBezTo>
                  <a:cubicBezTo>
                    <a:pt x="49" y="185"/>
                    <a:pt x="49" y="185"/>
                    <a:pt x="49" y="185"/>
                  </a:cubicBezTo>
                  <a:cubicBezTo>
                    <a:pt x="35" y="171"/>
                    <a:pt x="35" y="171"/>
                    <a:pt x="35" y="171"/>
                  </a:cubicBezTo>
                  <a:cubicBezTo>
                    <a:pt x="47" y="154"/>
                    <a:pt x="47" y="154"/>
                    <a:pt x="47" y="154"/>
                  </a:cubicBezTo>
                  <a:cubicBezTo>
                    <a:pt x="50" y="149"/>
                    <a:pt x="50" y="144"/>
                    <a:pt x="48" y="140"/>
                  </a:cubicBezTo>
                  <a:cubicBezTo>
                    <a:pt x="47" y="138"/>
                    <a:pt x="46" y="135"/>
                    <a:pt x="45" y="133"/>
                  </a:cubicBezTo>
                  <a:cubicBezTo>
                    <a:pt x="44" y="128"/>
                    <a:pt x="40" y="125"/>
                    <a:pt x="35" y="124"/>
                  </a:cubicBezTo>
                  <a:cubicBezTo>
                    <a:pt x="14" y="119"/>
                    <a:pt x="14" y="119"/>
                    <a:pt x="14" y="119"/>
                  </a:cubicBezTo>
                  <a:cubicBezTo>
                    <a:pt x="14" y="101"/>
                    <a:pt x="14" y="101"/>
                    <a:pt x="14" y="101"/>
                  </a:cubicBezTo>
                  <a:cubicBezTo>
                    <a:pt x="35" y="96"/>
                    <a:pt x="35" y="96"/>
                    <a:pt x="35" y="96"/>
                  </a:cubicBezTo>
                  <a:cubicBezTo>
                    <a:pt x="40" y="95"/>
                    <a:pt x="44" y="92"/>
                    <a:pt x="45" y="87"/>
                  </a:cubicBezTo>
                  <a:cubicBezTo>
                    <a:pt x="46" y="85"/>
                    <a:pt x="47" y="82"/>
                    <a:pt x="48" y="80"/>
                  </a:cubicBezTo>
                  <a:cubicBezTo>
                    <a:pt x="50" y="76"/>
                    <a:pt x="50" y="71"/>
                    <a:pt x="47" y="66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69" y="49"/>
                    <a:pt x="71" y="50"/>
                    <a:pt x="74" y="50"/>
                  </a:cubicBezTo>
                  <a:cubicBezTo>
                    <a:pt x="76" y="50"/>
                    <a:pt x="78" y="49"/>
                    <a:pt x="80" y="48"/>
                  </a:cubicBezTo>
                  <a:cubicBezTo>
                    <a:pt x="82" y="47"/>
                    <a:pt x="85" y="46"/>
                    <a:pt x="87" y="45"/>
                  </a:cubicBezTo>
                  <a:cubicBezTo>
                    <a:pt x="92" y="44"/>
                    <a:pt x="95" y="40"/>
                    <a:pt x="96" y="35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19" y="14"/>
                    <a:pt x="119" y="14"/>
                    <a:pt x="119" y="14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25" y="40"/>
                    <a:pt x="128" y="44"/>
                    <a:pt x="133" y="45"/>
                  </a:cubicBezTo>
                  <a:cubicBezTo>
                    <a:pt x="135" y="46"/>
                    <a:pt x="138" y="47"/>
                    <a:pt x="140" y="48"/>
                  </a:cubicBezTo>
                  <a:cubicBezTo>
                    <a:pt x="142" y="49"/>
                    <a:pt x="144" y="50"/>
                    <a:pt x="146" y="50"/>
                  </a:cubicBezTo>
                  <a:cubicBezTo>
                    <a:pt x="149" y="50"/>
                    <a:pt x="151" y="49"/>
                    <a:pt x="154" y="47"/>
                  </a:cubicBezTo>
                  <a:cubicBezTo>
                    <a:pt x="171" y="35"/>
                    <a:pt x="171" y="35"/>
                    <a:pt x="171" y="35"/>
                  </a:cubicBezTo>
                  <a:cubicBezTo>
                    <a:pt x="185" y="49"/>
                    <a:pt x="185" y="49"/>
                    <a:pt x="185" y="49"/>
                  </a:cubicBezTo>
                  <a:cubicBezTo>
                    <a:pt x="173" y="66"/>
                    <a:pt x="173" y="66"/>
                    <a:pt x="173" y="66"/>
                  </a:cubicBezTo>
                  <a:cubicBezTo>
                    <a:pt x="170" y="71"/>
                    <a:pt x="170" y="76"/>
                    <a:pt x="172" y="80"/>
                  </a:cubicBezTo>
                  <a:cubicBezTo>
                    <a:pt x="173" y="82"/>
                    <a:pt x="174" y="85"/>
                    <a:pt x="175" y="87"/>
                  </a:cubicBezTo>
                  <a:cubicBezTo>
                    <a:pt x="176" y="92"/>
                    <a:pt x="180" y="95"/>
                    <a:pt x="185" y="96"/>
                  </a:cubicBezTo>
                  <a:cubicBezTo>
                    <a:pt x="206" y="101"/>
                    <a:pt x="206" y="101"/>
                    <a:pt x="206" y="101"/>
                  </a:cubicBezTo>
                  <a:cubicBezTo>
                    <a:pt x="206" y="119"/>
                    <a:pt x="206" y="119"/>
                    <a:pt x="206" y="119"/>
                  </a:cubicBezTo>
                  <a:lnTo>
                    <a:pt x="185" y="1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0" name="Freeform 20"/>
            <p:cNvSpPr>
              <a:spLocks noEditPoints="1"/>
            </p:cNvSpPr>
            <p:nvPr/>
          </p:nvSpPr>
          <p:spPr bwMode="auto">
            <a:xfrm>
              <a:off x="-2538413" y="300038"/>
              <a:ext cx="360362" cy="360363"/>
            </a:xfrm>
            <a:custGeom>
              <a:avLst/>
              <a:gdLst>
                <a:gd name="T0" fmla="*/ 48 w 96"/>
                <a:gd name="T1" fmla="*/ 0 h 96"/>
                <a:gd name="T2" fmla="*/ 0 w 96"/>
                <a:gd name="T3" fmla="*/ 48 h 96"/>
                <a:gd name="T4" fmla="*/ 48 w 96"/>
                <a:gd name="T5" fmla="*/ 96 h 96"/>
                <a:gd name="T6" fmla="*/ 96 w 96"/>
                <a:gd name="T7" fmla="*/ 48 h 96"/>
                <a:gd name="T8" fmla="*/ 48 w 96"/>
                <a:gd name="T9" fmla="*/ 0 h 96"/>
                <a:gd name="T10" fmla="*/ 48 w 96"/>
                <a:gd name="T11" fmla="*/ 90 h 96"/>
                <a:gd name="T12" fmla="*/ 6 w 96"/>
                <a:gd name="T13" fmla="*/ 48 h 96"/>
                <a:gd name="T14" fmla="*/ 48 w 96"/>
                <a:gd name="T15" fmla="*/ 6 h 96"/>
                <a:gd name="T16" fmla="*/ 90 w 96"/>
                <a:gd name="T17" fmla="*/ 48 h 96"/>
                <a:gd name="T18" fmla="*/ 48 w 96"/>
                <a:gd name="T19" fmla="*/ 9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96">
                  <a:moveTo>
                    <a:pt x="48" y="0"/>
                  </a:moveTo>
                  <a:cubicBezTo>
                    <a:pt x="21" y="0"/>
                    <a:pt x="0" y="21"/>
                    <a:pt x="0" y="48"/>
                  </a:cubicBezTo>
                  <a:cubicBezTo>
                    <a:pt x="0" y="75"/>
                    <a:pt x="21" y="96"/>
                    <a:pt x="48" y="96"/>
                  </a:cubicBezTo>
                  <a:cubicBezTo>
                    <a:pt x="75" y="96"/>
                    <a:pt x="96" y="75"/>
                    <a:pt x="96" y="48"/>
                  </a:cubicBezTo>
                  <a:cubicBezTo>
                    <a:pt x="96" y="21"/>
                    <a:pt x="75" y="0"/>
                    <a:pt x="48" y="0"/>
                  </a:cubicBezTo>
                  <a:close/>
                  <a:moveTo>
                    <a:pt x="48" y="90"/>
                  </a:moveTo>
                  <a:cubicBezTo>
                    <a:pt x="25" y="90"/>
                    <a:pt x="6" y="71"/>
                    <a:pt x="6" y="48"/>
                  </a:cubicBezTo>
                  <a:cubicBezTo>
                    <a:pt x="6" y="25"/>
                    <a:pt x="25" y="6"/>
                    <a:pt x="48" y="6"/>
                  </a:cubicBezTo>
                  <a:cubicBezTo>
                    <a:pt x="71" y="6"/>
                    <a:pt x="90" y="25"/>
                    <a:pt x="90" y="48"/>
                  </a:cubicBezTo>
                  <a:cubicBezTo>
                    <a:pt x="90" y="71"/>
                    <a:pt x="71" y="90"/>
                    <a:pt x="48" y="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1" name="Freeform 21"/>
            <p:cNvSpPr>
              <a:spLocks noEditPoints="1"/>
            </p:cNvSpPr>
            <p:nvPr/>
          </p:nvSpPr>
          <p:spPr bwMode="auto">
            <a:xfrm>
              <a:off x="-2460625" y="374650"/>
              <a:ext cx="207962" cy="206375"/>
            </a:xfrm>
            <a:custGeom>
              <a:avLst/>
              <a:gdLst>
                <a:gd name="T0" fmla="*/ 27 w 55"/>
                <a:gd name="T1" fmla="*/ 0 h 55"/>
                <a:gd name="T2" fmla="*/ 0 w 55"/>
                <a:gd name="T3" fmla="*/ 28 h 55"/>
                <a:gd name="T4" fmla="*/ 27 w 55"/>
                <a:gd name="T5" fmla="*/ 55 h 55"/>
                <a:gd name="T6" fmla="*/ 55 w 55"/>
                <a:gd name="T7" fmla="*/ 28 h 55"/>
                <a:gd name="T8" fmla="*/ 27 w 55"/>
                <a:gd name="T9" fmla="*/ 0 h 55"/>
                <a:gd name="T10" fmla="*/ 27 w 55"/>
                <a:gd name="T11" fmla="*/ 49 h 55"/>
                <a:gd name="T12" fmla="*/ 6 w 55"/>
                <a:gd name="T13" fmla="*/ 28 h 55"/>
                <a:gd name="T14" fmla="*/ 27 w 55"/>
                <a:gd name="T15" fmla="*/ 7 h 55"/>
                <a:gd name="T16" fmla="*/ 48 w 55"/>
                <a:gd name="T17" fmla="*/ 28 h 55"/>
                <a:gd name="T18" fmla="*/ 27 w 55"/>
                <a:gd name="T19" fmla="*/ 4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55">
                  <a:moveTo>
                    <a:pt x="27" y="0"/>
                  </a:moveTo>
                  <a:cubicBezTo>
                    <a:pt x="12" y="0"/>
                    <a:pt x="0" y="13"/>
                    <a:pt x="0" y="28"/>
                  </a:cubicBezTo>
                  <a:cubicBezTo>
                    <a:pt x="0" y="43"/>
                    <a:pt x="12" y="55"/>
                    <a:pt x="27" y="55"/>
                  </a:cubicBezTo>
                  <a:cubicBezTo>
                    <a:pt x="42" y="55"/>
                    <a:pt x="55" y="43"/>
                    <a:pt x="55" y="28"/>
                  </a:cubicBezTo>
                  <a:cubicBezTo>
                    <a:pt x="55" y="13"/>
                    <a:pt x="42" y="0"/>
                    <a:pt x="27" y="0"/>
                  </a:cubicBezTo>
                  <a:close/>
                  <a:moveTo>
                    <a:pt x="27" y="49"/>
                  </a:moveTo>
                  <a:cubicBezTo>
                    <a:pt x="16" y="49"/>
                    <a:pt x="6" y="39"/>
                    <a:pt x="6" y="28"/>
                  </a:cubicBezTo>
                  <a:cubicBezTo>
                    <a:pt x="6" y="17"/>
                    <a:pt x="16" y="7"/>
                    <a:pt x="27" y="7"/>
                  </a:cubicBezTo>
                  <a:cubicBezTo>
                    <a:pt x="38" y="7"/>
                    <a:pt x="48" y="17"/>
                    <a:pt x="48" y="28"/>
                  </a:cubicBezTo>
                  <a:cubicBezTo>
                    <a:pt x="48" y="39"/>
                    <a:pt x="38" y="49"/>
                    <a:pt x="27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22" name="Группа 47"/>
          <p:cNvGrpSpPr/>
          <p:nvPr/>
        </p:nvGrpSpPr>
        <p:grpSpPr>
          <a:xfrm>
            <a:off x="6010660" y="2199811"/>
            <a:ext cx="372007" cy="324091"/>
            <a:chOff x="4400550" y="1949450"/>
            <a:chExt cx="3389313" cy="2952750"/>
          </a:xfrm>
          <a:solidFill>
            <a:schemeClr val="accent1"/>
          </a:solidFill>
        </p:grpSpPr>
        <p:sp>
          <p:nvSpPr>
            <p:cNvPr id="123" name="Freeform 449"/>
            <p:cNvSpPr/>
            <p:nvPr/>
          </p:nvSpPr>
          <p:spPr bwMode="auto">
            <a:xfrm>
              <a:off x="4400550" y="1949450"/>
              <a:ext cx="2254250" cy="866775"/>
            </a:xfrm>
            <a:custGeom>
              <a:avLst/>
              <a:gdLst>
                <a:gd name="T0" fmla="*/ 1531 w 2840"/>
                <a:gd name="T1" fmla="*/ 1 h 1091"/>
                <a:gd name="T2" fmla="*/ 1745 w 2840"/>
                <a:gd name="T3" fmla="*/ 14 h 1091"/>
                <a:gd name="T4" fmla="*/ 1948 w 2840"/>
                <a:gd name="T5" fmla="*/ 39 h 1091"/>
                <a:gd name="T6" fmla="*/ 2136 w 2840"/>
                <a:gd name="T7" fmla="*/ 74 h 1091"/>
                <a:gd name="T8" fmla="*/ 2308 w 2840"/>
                <a:gd name="T9" fmla="*/ 119 h 1091"/>
                <a:gd name="T10" fmla="*/ 2460 w 2840"/>
                <a:gd name="T11" fmla="*/ 173 h 1091"/>
                <a:gd name="T12" fmla="*/ 2590 w 2840"/>
                <a:gd name="T13" fmla="*/ 235 h 1091"/>
                <a:gd name="T14" fmla="*/ 2695 w 2840"/>
                <a:gd name="T15" fmla="*/ 305 h 1091"/>
                <a:gd name="T16" fmla="*/ 2774 w 2840"/>
                <a:gd name="T17" fmla="*/ 380 h 1091"/>
                <a:gd name="T18" fmla="*/ 2823 w 2840"/>
                <a:gd name="T19" fmla="*/ 461 h 1091"/>
                <a:gd name="T20" fmla="*/ 2840 w 2840"/>
                <a:gd name="T21" fmla="*/ 545 h 1091"/>
                <a:gd name="T22" fmla="*/ 2823 w 2840"/>
                <a:gd name="T23" fmla="*/ 629 h 1091"/>
                <a:gd name="T24" fmla="*/ 2774 w 2840"/>
                <a:gd name="T25" fmla="*/ 711 h 1091"/>
                <a:gd name="T26" fmla="*/ 2695 w 2840"/>
                <a:gd name="T27" fmla="*/ 786 h 1091"/>
                <a:gd name="T28" fmla="*/ 2590 w 2840"/>
                <a:gd name="T29" fmla="*/ 854 h 1091"/>
                <a:gd name="T30" fmla="*/ 2460 w 2840"/>
                <a:gd name="T31" fmla="*/ 916 h 1091"/>
                <a:gd name="T32" fmla="*/ 2308 w 2840"/>
                <a:gd name="T33" fmla="*/ 971 h 1091"/>
                <a:gd name="T34" fmla="*/ 2136 w 2840"/>
                <a:gd name="T35" fmla="*/ 1016 h 1091"/>
                <a:gd name="T36" fmla="*/ 1948 w 2840"/>
                <a:gd name="T37" fmla="*/ 1052 h 1091"/>
                <a:gd name="T38" fmla="*/ 1745 w 2840"/>
                <a:gd name="T39" fmla="*/ 1077 h 1091"/>
                <a:gd name="T40" fmla="*/ 1531 w 2840"/>
                <a:gd name="T41" fmla="*/ 1089 h 1091"/>
                <a:gd name="T42" fmla="*/ 1309 w 2840"/>
                <a:gd name="T43" fmla="*/ 1089 h 1091"/>
                <a:gd name="T44" fmla="*/ 1094 w 2840"/>
                <a:gd name="T45" fmla="*/ 1077 h 1091"/>
                <a:gd name="T46" fmla="*/ 892 w 2840"/>
                <a:gd name="T47" fmla="*/ 1052 h 1091"/>
                <a:gd name="T48" fmla="*/ 703 w 2840"/>
                <a:gd name="T49" fmla="*/ 1016 h 1091"/>
                <a:gd name="T50" fmla="*/ 532 w 2840"/>
                <a:gd name="T51" fmla="*/ 971 h 1091"/>
                <a:gd name="T52" fmla="*/ 379 w 2840"/>
                <a:gd name="T53" fmla="*/ 916 h 1091"/>
                <a:gd name="T54" fmla="*/ 250 w 2840"/>
                <a:gd name="T55" fmla="*/ 854 h 1091"/>
                <a:gd name="T56" fmla="*/ 144 w 2840"/>
                <a:gd name="T57" fmla="*/ 786 h 1091"/>
                <a:gd name="T58" fmla="*/ 66 w 2840"/>
                <a:gd name="T59" fmla="*/ 711 h 1091"/>
                <a:gd name="T60" fmla="*/ 17 w 2840"/>
                <a:gd name="T61" fmla="*/ 629 h 1091"/>
                <a:gd name="T62" fmla="*/ 0 w 2840"/>
                <a:gd name="T63" fmla="*/ 545 h 1091"/>
                <a:gd name="T64" fmla="*/ 17 w 2840"/>
                <a:gd name="T65" fmla="*/ 461 h 1091"/>
                <a:gd name="T66" fmla="*/ 66 w 2840"/>
                <a:gd name="T67" fmla="*/ 380 h 1091"/>
                <a:gd name="T68" fmla="*/ 144 w 2840"/>
                <a:gd name="T69" fmla="*/ 305 h 1091"/>
                <a:gd name="T70" fmla="*/ 250 w 2840"/>
                <a:gd name="T71" fmla="*/ 235 h 1091"/>
                <a:gd name="T72" fmla="*/ 379 w 2840"/>
                <a:gd name="T73" fmla="*/ 173 h 1091"/>
                <a:gd name="T74" fmla="*/ 532 w 2840"/>
                <a:gd name="T75" fmla="*/ 119 h 1091"/>
                <a:gd name="T76" fmla="*/ 703 w 2840"/>
                <a:gd name="T77" fmla="*/ 74 h 1091"/>
                <a:gd name="T78" fmla="*/ 892 w 2840"/>
                <a:gd name="T79" fmla="*/ 39 h 1091"/>
                <a:gd name="T80" fmla="*/ 1094 w 2840"/>
                <a:gd name="T81" fmla="*/ 14 h 1091"/>
                <a:gd name="T82" fmla="*/ 1309 w 2840"/>
                <a:gd name="T83" fmla="*/ 1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40" h="1091">
                  <a:moveTo>
                    <a:pt x="1420" y="0"/>
                  </a:moveTo>
                  <a:lnTo>
                    <a:pt x="1531" y="1"/>
                  </a:lnTo>
                  <a:lnTo>
                    <a:pt x="1639" y="6"/>
                  </a:lnTo>
                  <a:lnTo>
                    <a:pt x="1745" y="14"/>
                  </a:lnTo>
                  <a:lnTo>
                    <a:pt x="1849" y="24"/>
                  </a:lnTo>
                  <a:lnTo>
                    <a:pt x="1948" y="39"/>
                  </a:lnTo>
                  <a:lnTo>
                    <a:pt x="2044" y="55"/>
                  </a:lnTo>
                  <a:lnTo>
                    <a:pt x="2136" y="74"/>
                  </a:lnTo>
                  <a:lnTo>
                    <a:pt x="2224" y="96"/>
                  </a:lnTo>
                  <a:lnTo>
                    <a:pt x="2308" y="119"/>
                  </a:lnTo>
                  <a:lnTo>
                    <a:pt x="2386" y="146"/>
                  </a:lnTo>
                  <a:lnTo>
                    <a:pt x="2460" y="173"/>
                  </a:lnTo>
                  <a:lnTo>
                    <a:pt x="2528" y="204"/>
                  </a:lnTo>
                  <a:lnTo>
                    <a:pt x="2590" y="235"/>
                  </a:lnTo>
                  <a:lnTo>
                    <a:pt x="2646" y="270"/>
                  </a:lnTo>
                  <a:lnTo>
                    <a:pt x="2695" y="305"/>
                  </a:lnTo>
                  <a:lnTo>
                    <a:pt x="2738" y="342"/>
                  </a:lnTo>
                  <a:lnTo>
                    <a:pt x="2774" y="380"/>
                  </a:lnTo>
                  <a:lnTo>
                    <a:pt x="2803" y="421"/>
                  </a:lnTo>
                  <a:lnTo>
                    <a:pt x="2823" y="461"/>
                  </a:lnTo>
                  <a:lnTo>
                    <a:pt x="2835" y="502"/>
                  </a:lnTo>
                  <a:lnTo>
                    <a:pt x="2840" y="545"/>
                  </a:lnTo>
                  <a:lnTo>
                    <a:pt x="2835" y="588"/>
                  </a:lnTo>
                  <a:lnTo>
                    <a:pt x="2823" y="629"/>
                  </a:lnTo>
                  <a:lnTo>
                    <a:pt x="2803" y="670"/>
                  </a:lnTo>
                  <a:lnTo>
                    <a:pt x="2774" y="711"/>
                  </a:lnTo>
                  <a:lnTo>
                    <a:pt x="2738" y="748"/>
                  </a:lnTo>
                  <a:lnTo>
                    <a:pt x="2695" y="786"/>
                  </a:lnTo>
                  <a:lnTo>
                    <a:pt x="2646" y="821"/>
                  </a:lnTo>
                  <a:lnTo>
                    <a:pt x="2590" y="854"/>
                  </a:lnTo>
                  <a:lnTo>
                    <a:pt x="2528" y="887"/>
                  </a:lnTo>
                  <a:lnTo>
                    <a:pt x="2460" y="916"/>
                  </a:lnTo>
                  <a:lnTo>
                    <a:pt x="2386" y="945"/>
                  </a:lnTo>
                  <a:lnTo>
                    <a:pt x="2308" y="971"/>
                  </a:lnTo>
                  <a:lnTo>
                    <a:pt x="2224" y="995"/>
                  </a:lnTo>
                  <a:lnTo>
                    <a:pt x="2136" y="1016"/>
                  </a:lnTo>
                  <a:lnTo>
                    <a:pt x="2044" y="1035"/>
                  </a:lnTo>
                  <a:lnTo>
                    <a:pt x="1948" y="1052"/>
                  </a:lnTo>
                  <a:lnTo>
                    <a:pt x="1849" y="1065"/>
                  </a:lnTo>
                  <a:lnTo>
                    <a:pt x="1745" y="1077"/>
                  </a:lnTo>
                  <a:lnTo>
                    <a:pt x="1639" y="1085"/>
                  </a:lnTo>
                  <a:lnTo>
                    <a:pt x="1531" y="1089"/>
                  </a:lnTo>
                  <a:lnTo>
                    <a:pt x="1420" y="1091"/>
                  </a:lnTo>
                  <a:lnTo>
                    <a:pt x="1309" y="1089"/>
                  </a:lnTo>
                  <a:lnTo>
                    <a:pt x="1200" y="1085"/>
                  </a:lnTo>
                  <a:lnTo>
                    <a:pt x="1094" y="1077"/>
                  </a:lnTo>
                  <a:lnTo>
                    <a:pt x="992" y="1065"/>
                  </a:lnTo>
                  <a:lnTo>
                    <a:pt x="892" y="1052"/>
                  </a:lnTo>
                  <a:lnTo>
                    <a:pt x="795" y="1035"/>
                  </a:lnTo>
                  <a:lnTo>
                    <a:pt x="703" y="1016"/>
                  </a:lnTo>
                  <a:lnTo>
                    <a:pt x="615" y="995"/>
                  </a:lnTo>
                  <a:lnTo>
                    <a:pt x="532" y="971"/>
                  </a:lnTo>
                  <a:lnTo>
                    <a:pt x="453" y="945"/>
                  </a:lnTo>
                  <a:lnTo>
                    <a:pt x="379" y="916"/>
                  </a:lnTo>
                  <a:lnTo>
                    <a:pt x="312" y="887"/>
                  </a:lnTo>
                  <a:lnTo>
                    <a:pt x="250" y="854"/>
                  </a:lnTo>
                  <a:lnTo>
                    <a:pt x="194" y="821"/>
                  </a:lnTo>
                  <a:lnTo>
                    <a:pt x="144" y="786"/>
                  </a:lnTo>
                  <a:lnTo>
                    <a:pt x="101" y="748"/>
                  </a:lnTo>
                  <a:lnTo>
                    <a:pt x="66" y="711"/>
                  </a:lnTo>
                  <a:lnTo>
                    <a:pt x="38" y="670"/>
                  </a:lnTo>
                  <a:lnTo>
                    <a:pt x="17" y="629"/>
                  </a:lnTo>
                  <a:lnTo>
                    <a:pt x="4" y="588"/>
                  </a:lnTo>
                  <a:lnTo>
                    <a:pt x="0" y="545"/>
                  </a:lnTo>
                  <a:lnTo>
                    <a:pt x="4" y="502"/>
                  </a:lnTo>
                  <a:lnTo>
                    <a:pt x="17" y="461"/>
                  </a:lnTo>
                  <a:lnTo>
                    <a:pt x="38" y="421"/>
                  </a:lnTo>
                  <a:lnTo>
                    <a:pt x="66" y="380"/>
                  </a:lnTo>
                  <a:lnTo>
                    <a:pt x="101" y="342"/>
                  </a:lnTo>
                  <a:lnTo>
                    <a:pt x="144" y="305"/>
                  </a:lnTo>
                  <a:lnTo>
                    <a:pt x="194" y="270"/>
                  </a:lnTo>
                  <a:lnTo>
                    <a:pt x="250" y="235"/>
                  </a:lnTo>
                  <a:lnTo>
                    <a:pt x="312" y="204"/>
                  </a:lnTo>
                  <a:lnTo>
                    <a:pt x="379" y="173"/>
                  </a:lnTo>
                  <a:lnTo>
                    <a:pt x="453" y="146"/>
                  </a:lnTo>
                  <a:lnTo>
                    <a:pt x="532" y="119"/>
                  </a:lnTo>
                  <a:lnTo>
                    <a:pt x="615" y="96"/>
                  </a:lnTo>
                  <a:lnTo>
                    <a:pt x="703" y="74"/>
                  </a:lnTo>
                  <a:lnTo>
                    <a:pt x="795" y="55"/>
                  </a:lnTo>
                  <a:lnTo>
                    <a:pt x="892" y="39"/>
                  </a:lnTo>
                  <a:lnTo>
                    <a:pt x="992" y="24"/>
                  </a:lnTo>
                  <a:lnTo>
                    <a:pt x="1094" y="14"/>
                  </a:lnTo>
                  <a:lnTo>
                    <a:pt x="1200" y="6"/>
                  </a:lnTo>
                  <a:lnTo>
                    <a:pt x="1309" y="1"/>
                  </a:lnTo>
                  <a:lnTo>
                    <a:pt x="14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4" name="Freeform 450"/>
            <p:cNvSpPr/>
            <p:nvPr/>
          </p:nvSpPr>
          <p:spPr bwMode="auto">
            <a:xfrm>
              <a:off x="4400550" y="2689225"/>
              <a:ext cx="2254250" cy="554038"/>
            </a:xfrm>
            <a:custGeom>
              <a:avLst/>
              <a:gdLst>
                <a:gd name="T0" fmla="*/ 78 w 2840"/>
                <a:gd name="T1" fmla="*/ 4 h 699"/>
                <a:gd name="T2" fmla="*/ 179 w 2840"/>
                <a:gd name="T3" fmla="*/ 70 h 699"/>
                <a:gd name="T4" fmla="*/ 296 w 2840"/>
                <a:gd name="T5" fmla="*/ 127 h 699"/>
                <a:gd name="T6" fmla="*/ 463 w 2840"/>
                <a:gd name="T7" fmla="*/ 190 h 699"/>
                <a:gd name="T8" fmla="*/ 677 w 2840"/>
                <a:gd name="T9" fmla="*/ 247 h 699"/>
                <a:gd name="T10" fmla="*/ 911 w 2840"/>
                <a:gd name="T11" fmla="*/ 290 h 699"/>
                <a:gd name="T12" fmla="*/ 1160 w 2840"/>
                <a:gd name="T13" fmla="*/ 316 h 699"/>
                <a:gd name="T14" fmla="*/ 1420 w 2840"/>
                <a:gd name="T15" fmla="*/ 325 h 699"/>
                <a:gd name="T16" fmla="*/ 1680 w 2840"/>
                <a:gd name="T17" fmla="*/ 316 h 699"/>
                <a:gd name="T18" fmla="*/ 1929 w 2840"/>
                <a:gd name="T19" fmla="*/ 290 h 699"/>
                <a:gd name="T20" fmla="*/ 2163 w 2840"/>
                <a:gd name="T21" fmla="*/ 247 h 699"/>
                <a:gd name="T22" fmla="*/ 2377 w 2840"/>
                <a:gd name="T23" fmla="*/ 190 h 699"/>
                <a:gd name="T24" fmla="*/ 2531 w 2840"/>
                <a:gd name="T25" fmla="*/ 133 h 699"/>
                <a:gd name="T26" fmla="*/ 2628 w 2840"/>
                <a:gd name="T27" fmla="*/ 89 h 699"/>
                <a:gd name="T28" fmla="*/ 2709 w 2840"/>
                <a:gd name="T29" fmla="*/ 41 h 699"/>
                <a:gd name="T30" fmla="*/ 2761 w 2840"/>
                <a:gd name="T31" fmla="*/ 6 h 699"/>
                <a:gd name="T32" fmla="*/ 2779 w 2840"/>
                <a:gd name="T33" fmla="*/ 5 h 699"/>
                <a:gd name="T34" fmla="*/ 2791 w 2840"/>
                <a:gd name="T35" fmla="*/ 12 h 699"/>
                <a:gd name="T36" fmla="*/ 2814 w 2840"/>
                <a:gd name="T37" fmla="*/ 49 h 699"/>
                <a:gd name="T38" fmla="*/ 2836 w 2840"/>
                <a:gd name="T39" fmla="*/ 118 h 699"/>
                <a:gd name="T40" fmla="*/ 2835 w 2840"/>
                <a:gd name="T41" fmla="*/ 195 h 699"/>
                <a:gd name="T42" fmla="*/ 2803 w 2840"/>
                <a:gd name="T43" fmla="*/ 278 h 699"/>
                <a:gd name="T44" fmla="*/ 2738 w 2840"/>
                <a:gd name="T45" fmla="*/ 356 h 699"/>
                <a:gd name="T46" fmla="*/ 2646 w 2840"/>
                <a:gd name="T47" fmla="*/ 428 h 699"/>
                <a:gd name="T48" fmla="*/ 2528 w 2840"/>
                <a:gd name="T49" fmla="*/ 494 h 699"/>
                <a:gd name="T50" fmla="*/ 2386 w 2840"/>
                <a:gd name="T51" fmla="*/ 553 h 699"/>
                <a:gd name="T52" fmla="*/ 2224 w 2840"/>
                <a:gd name="T53" fmla="*/ 602 h 699"/>
                <a:gd name="T54" fmla="*/ 2044 w 2840"/>
                <a:gd name="T55" fmla="*/ 643 h 699"/>
                <a:gd name="T56" fmla="*/ 1849 w 2840"/>
                <a:gd name="T57" fmla="*/ 673 h 699"/>
                <a:gd name="T58" fmla="*/ 1639 w 2840"/>
                <a:gd name="T59" fmla="*/ 692 h 699"/>
                <a:gd name="T60" fmla="*/ 1420 w 2840"/>
                <a:gd name="T61" fmla="*/ 699 h 699"/>
                <a:gd name="T62" fmla="*/ 1200 w 2840"/>
                <a:gd name="T63" fmla="*/ 692 h 699"/>
                <a:gd name="T64" fmla="*/ 992 w 2840"/>
                <a:gd name="T65" fmla="*/ 673 h 699"/>
                <a:gd name="T66" fmla="*/ 795 w 2840"/>
                <a:gd name="T67" fmla="*/ 643 h 699"/>
                <a:gd name="T68" fmla="*/ 615 w 2840"/>
                <a:gd name="T69" fmla="*/ 602 h 699"/>
                <a:gd name="T70" fmla="*/ 453 w 2840"/>
                <a:gd name="T71" fmla="*/ 553 h 699"/>
                <a:gd name="T72" fmla="*/ 312 w 2840"/>
                <a:gd name="T73" fmla="*/ 494 h 699"/>
                <a:gd name="T74" fmla="*/ 194 w 2840"/>
                <a:gd name="T75" fmla="*/ 428 h 699"/>
                <a:gd name="T76" fmla="*/ 101 w 2840"/>
                <a:gd name="T77" fmla="*/ 356 h 699"/>
                <a:gd name="T78" fmla="*/ 38 w 2840"/>
                <a:gd name="T79" fmla="*/ 278 h 699"/>
                <a:gd name="T80" fmla="*/ 4 w 2840"/>
                <a:gd name="T81" fmla="*/ 195 h 699"/>
                <a:gd name="T82" fmla="*/ 3 w 2840"/>
                <a:gd name="T83" fmla="*/ 118 h 699"/>
                <a:gd name="T84" fmla="*/ 25 w 2840"/>
                <a:gd name="T85" fmla="*/ 50 h 699"/>
                <a:gd name="T86" fmla="*/ 48 w 2840"/>
                <a:gd name="T87" fmla="*/ 12 h 699"/>
                <a:gd name="T88" fmla="*/ 61 w 2840"/>
                <a:gd name="T89" fmla="*/ 1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840" h="699">
                  <a:moveTo>
                    <a:pt x="69" y="0"/>
                  </a:moveTo>
                  <a:lnTo>
                    <a:pt x="78" y="4"/>
                  </a:lnTo>
                  <a:lnTo>
                    <a:pt x="127" y="39"/>
                  </a:lnTo>
                  <a:lnTo>
                    <a:pt x="179" y="70"/>
                  </a:lnTo>
                  <a:lnTo>
                    <a:pt x="234" y="100"/>
                  </a:lnTo>
                  <a:lnTo>
                    <a:pt x="296" y="127"/>
                  </a:lnTo>
                  <a:lnTo>
                    <a:pt x="365" y="155"/>
                  </a:lnTo>
                  <a:lnTo>
                    <a:pt x="463" y="190"/>
                  </a:lnTo>
                  <a:lnTo>
                    <a:pt x="567" y="220"/>
                  </a:lnTo>
                  <a:lnTo>
                    <a:pt x="677" y="247"/>
                  </a:lnTo>
                  <a:lnTo>
                    <a:pt x="792" y="270"/>
                  </a:lnTo>
                  <a:lnTo>
                    <a:pt x="911" y="290"/>
                  </a:lnTo>
                  <a:lnTo>
                    <a:pt x="1033" y="304"/>
                  </a:lnTo>
                  <a:lnTo>
                    <a:pt x="1160" y="316"/>
                  </a:lnTo>
                  <a:lnTo>
                    <a:pt x="1289" y="322"/>
                  </a:lnTo>
                  <a:lnTo>
                    <a:pt x="1420" y="325"/>
                  </a:lnTo>
                  <a:lnTo>
                    <a:pt x="1551" y="322"/>
                  </a:lnTo>
                  <a:lnTo>
                    <a:pt x="1680" y="316"/>
                  </a:lnTo>
                  <a:lnTo>
                    <a:pt x="1806" y="304"/>
                  </a:lnTo>
                  <a:lnTo>
                    <a:pt x="1929" y="290"/>
                  </a:lnTo>
                  <a:lnTo>
                    <a:pt x="2048" y="270"/>
                  </a:lnTo>
                  <a:lnTo>
                    <a:pt x="2163" y="247"/>
                  </a:lnTo>
                  <a:lnTo>
                    <a:pt x="2272" y="220"/>
                  </a:lnTo>
                  <a:lnTo>
                    <a:pt x="2377" y="190"/>
                  </a:lnTo>
                  <a:lnTo>
                    <a:pt x="2474" y="155"/>
                  </a:lnTo>
                  <a:lnTo>
                    <a:pt x="2531" y="133"/>
                  </a:lnTo>
                  <a:lnTo>
                    <a:pt x="2581" y="111"/>
                  </a:lnTo>
                  <a:lnTo>
                    <a:pt x="2628" y="89"/>
                  </a:lnTo>
                  <a:lnTo>
                    <a:pt x="2669" y="66"/>
                  </a:lnTo>
                  <a:lnTo>
                    <a:pt x="2709" y="41"/>
                  </a:lnTo>
                  <a:lnTo>
                    <a:pt x="2748" y="13"/>
                  </a:lnTo>
                  <a:lnTo>
                    <a:pt x="2761" y="6"/>
                  </a:lnTo>
                  <a:lnTo>
                    <a:pt x="2770" y="4"/>
                  </a:lnTo>
                  <a:lnTo>
                    <a:pt x="2779" y="5"/>
                  </a:lnTo>
                  <a:lnTo>
                    <a:pt x="2786" y="8"/>
                  </a:lnTo>
                  <a:lnTo>
                    <a:pt x="2791" y="12"/>
                  </a:lnTo>
                  <a:lnTo>
                    <a:pt x="2795" y="17"/>
                  </a:lnTo>
                  <a:lnTo>
                    <a:pt x="2814" y="49"/>
                  </a:lnTo>
                  <a:lnTo>
                    <a:pt x="2829" y="83"/>
                  </a:lnTo>
                  <a:lnTo>
                    <a:pt x="2836" y="118"/>
                  </a:lnTo>
                  <a:lnTo>
                    <a:pt x="2840" y="153"/>
                  </a:lnTo>
                  <a:lnTo>
                    <a:pt x="2835" y="195"/>
                  </a:lnTo>
                  <a:lnTo>
                    <a:pt x="2823" y="237"/>
                  </a:lnTo>
                  <a:lnTo>
                    <a:pt x="2803" y="278"/>
                  </a:lnTo>
                  <a:lnTo>
                    <a:pt x="2774" y="317"/>
                  </a:lnTo>
                  <a:lnTo>
                    <a:pt x="2738" y="356"/>
                  </a:lnTo>
                  <a:lnTo>
                    <a:pt x="2695" y="393"/>
                  </a:lnTo>
                  <a:lnTo>
                    <a:pt x="2646" y="428"/>
                  </a:lnTo>
                  <a:lnTo>
                    <a:pt x="2590" y="462"/>
                  </a:lnTo>
                  <a:lnTo>
                    <a:pt x="2528" y="494"/>
                  </a:lnTo>
                  <a:lnTo>
                    <a:pt x="2460" y="524"/>
                  </a:lnTo>
                  <a:lnTo>
                    <a:pt x="2386" y="553"/>
                  </a:lnTo>
                  <a:lnTo>
                    <a:pt x="2308" y="579"/>
                  </a:lnTo>
                  <a:lnTo>
                    <a:pt x="2224" y="602"/>
                  </a:lnTo>
                  <a:lnTo>
                    <a:pt x="2136" y="624"/>
                  </a:lnTo>
                  <a:lnTo>
                    <a:pt x="2044" y="643"/>
                  </a:lnTo>
                  <a:lnTo>
                    <a:pt x="1948" y="659"/>
                  </a:lnTo>
                  <a:lnTo>
                    <a:pt x="1849" y="673"/>
                  </a:lnTo>
                  <a:lnTo>
                    <a:pt x="1745" y="683"/>
                  </a:lnTo>
                  <a:lnTo>
                    <a:pt x="1639" y="692"/>
                  </a:lnTo>
                  <a:lnTo>
                    <a:pt x="1531" y="696"/>
                  </a:lnTo>
                  <a:lnTo>
                    <a:pt x="1420" y="699"/>
                  </a:lnTo>
                  <a:lnTo>
                    <a:pt x="1309" y="696"/>
                  </a:lnTo>
                  <a:lnTo>
                    <a:pt x="1200" y="692"/>
                  </a:lnTo>
                  <a:lnTo>
                    <a:pt x="1094" y="683"/>
                  </a:lnTo>
                  <a:lnTo>
                    <a:pt x="992" y="673"/>
                  </a:lnTo>
                  <a:lnTo>
                    <a:pt x="892" y="659"/>
                  </a:lnTo>
                  <a:lnTo>
                    <a:pt x="795" y="643"/>
                  </a:lnTo>
                  <a:lnTo>
                    <a:pt x="703" y="624"/>
                  </a:lnTo>
                  <a:lnTo>
                    <a:pt x="615" y="602"/>
                  </a:lnTo>
                  <a:lnTo>
                    <a:pt x="532" y="579"/>
                  </a:lnTo>
                  <a:lnTo>
                    <a:pt x="453" y="553"/>
                  </a:lnTo>
                  <a:lnTo>
                    <a:pt x="379" y="524"/>
                  </a:lnTo>
                  <a:lnTo>
                    <a:pt x="312" y="494"/>
                  </a:lnTo>
                  <a:lnTo>
                    <a:pt x="250" y="462"/>
                  </a:lnTo>
                  <a:lnTo>
                    <a:pt x="194" y="428"/>
                  </a:lnTo>
                  <a:lnTo>
                    <a:pt x="144" y="393"/>
                  </a:lnTo>
                  <a:lnTo>
                    <a:pt x="101" y="356"/>
                  </a:lnTo>
                  <a:lnTo>
                    <a:pt x="66" y="317"/>
                  </a:lnTo>
                  <a:lnTo>
                    <a:pt x="38" y="278"/>
                  </a:lnTo>
                  <a:lnTo>
                    <a:pt x="17" y="237"/>
                  </a:lnTo>
                  <a:lnTo>
                    <a:pt x="4" y="195"/>
                  </a:lnTo>
                  <a:lnTo>
                    <a:pt x="0" y="153"/>
                  </a:lnTo>
                  <a:lnTo>
                    <a:pt x="3" y="118"/>
                  </a:lnTo>
                  <a:lnTo>
                    <a:pt x="12" y="84"/>
                  </a:lnTo>
                  <a:lnTo>
                    <a:pt x="25" y="50"/>
                  </a:lnTo>
                  <a:lnTo>
                    <a:pt x="44" y="17"/>
                  </a:lnTo>
                  <a:lnTo>
                    <a:pt x="48" y="12"/>
                  </a:lnTo>
                  <a:lnTo>
                    <a:pt x="54" y="5"/>
                  </a:lnTo>
                  <a:lnTo>
                    <a:pt x="61" y="1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5" name="Freeform 451"/>
            <p:cNvSpPr/>
            <p:nvPr/>
          </p:nvSpPr>
          <p:spPr bwMode="auto">
            <a:xfrm>
              <a:off x="4400550" y="3983038"/>
              <a:ext cx="1557338" cy="546100"/>
            </a:xfrm>
            <a:custGeom>
              <a:avLst/>
              <a:gdLst>
                <a:gd name="T0" fmla="*/ 95 w 1963"/>
                <a:gd name="T1" fmla="*/ 5 h 687"/>
                <a:gd name="T2" fmla="*/ 162 w 1963"/>
                <a:gd name="T3" fmla="*/ 50 h 687"/>
                <a:gd name="T4" fmla="*/ 233 w 1963"/>
                <a:gd name="T5" fmla="*/ 89 h 687"/>
                <a:gd name="T6" fmla="*/ 316 w 1963"/>
                <a:gd name="T7" fmla="*/ 125 h 687"/>
                <a:gd name="T8" fmla="*/ 463 w 1963"/>
                <a:gd name="T9" fmla="*/ 178 h 687"/>
                <a:gd name="T10" fmla="*/ 677 w 1963"/>
                <a:gd name="T11" fmla="*/ 237 h 687"/>
                <a:gd name="T12" fmla="*/ 911 w 1963"/>
                <a:gd name="T13" fmla="*/ 279 h 687"/>
                <a:gd name="T14" fmla="*/ 1160 w 1963"/>
                <a:gd name="T15" fmla="*/ 304 h 687"/>
                <a:gd name="T16" fmla="*/ 1420 w 1963"/>
                <a:gd name="T17" fmla="*/ 313 h 687"/>
                <a:gd name="T18" fmla="*/ 1617 w 1963"/>
                <a:gd name="T19" fmla="*/ 309 h 687"/>
                <a:gd name="T20" fmla="*/ 1808 w 1963"/>
                <a:gd name="T21" fmla="*/ 296 h 687"/>
                <a:gd name="T22" fmla="*/ 1816 w 1963"/>
                <a:gd name="T23" fmla="*/ 296 h 687"/>
                <a:gd name="T24" fmla="*/ 1821 w 1963"/>
                <a:gd name="T25" fmla="*/ 300 h 687"/>
                <a:gd name="T26" fmla="*/ 1823 w 1963"/>
                <a:gd name="T27" fmla="*/ 305 h 687"/>
                <a:gd name="T28" fmla="*/ 1824 w 1963"/>
                <a:gd name="T29" fmla="*/ 309 h 687"/>
                <a:gd name="T30" fmla="*/ 1854 w 1963"/>
                <a:gd name="T31" fmla="*/ 426 h 687"/>
                <a:gd name="T32" fmla="*/ 1903 w 1963"/>
                <a:gd name="T33" fmla="*/ 538 h 687"/>
                <a:gd name="T34" fmla="*/ 1959 w 1963"/>
                <a:gd name="T35" fmla="*/ 637 h 687"/>
                <a:gd name="T36" fmla="*/ 1963 w 1963"/>
                <a:gd name="T37" fmla="*/ 647 h 687"/>
                <a:gd name="T38" fmla="*/ 1952 w 1963"/>
                <a:gd name="T39" fmla="*/ 657 h 687"/>
                <a:gd name="T40" fmla="*/ 1811 w 1963"/>
                <a:gd name="T41" fmla="*/ 673 h 687"/>
                <a:gd name="T42" fmla="*/ 1653 w 1963"/>
                <a:gd name="T43" fmla="*/ 682 h 687"/>
                <a:gd name="T44" fmla="*/ 1495 w 1963"/>
                <a:gd name="T45" fmla="*/ 687 h 687"/>
                <a:gd name="T46" fmla="*/ 1309 w 1963"/>
                <a:gd name="T47" fmla="*/ 686 h 687"/>
                <a:gd name="T48" fmla="*/ 1094 w 1963"/>
                <a:gd name="T49" fmla="*/ 673 h 687"/>
                <a:gd name="T50" fmla="*/ 892 w 1963"/>
                <a:gd name="T51" fmla="*/ 648 h 687"/>
                <a:gd name="T52" fmla="*/ 703 w 1963"/>
                <a:gd name="T53" fmla="*/ 613 h 687"/>
                <a:gd name="T54" fmla="*/ 532 w 1963"/>
                <a:gd name="T55" fmla="*/ 568 h 687"/>
                <a:gd name="T56" fmla="*/ 379 w 1963"/>
                <a:gd name="T57" fmla="*/ 514 h 687"/>
                <a:gd name="T58" fmla="*/ 250 w 1963"/>
                <a:gd name="T59" fmla="*/ 452 h 687"/>
                <a:gd name="T60" fmla="*/ 144 w 1963"/>
                <a:gd name="T61" fmla="*/ 382 h 687"/>
                <a:gd name="T62" fmla="*/ 66 w 1963"/>
                <a:gd name="T63" fmla="*/ 307 h 687"/>
                <a:gd name="T64" fmla="*/ 17 w 1963"/>
                <a:gd name="T65" fmla="*/ 226 h 687"/>
                <a:gd name="T66" fmla="*/ 0 w 1963"/>
                <a:gd name="T67" fmla="*/ 142 h 687"/>
                <a:gd name="T68" fmla="*/ 16 w 1963"/>
                <a:gd name="T69" fmla="*/ 59 h 687"/>
                <a:gd name="T70" fmla="*/ 43 w 1963"/>
                <a:gd name="T71" fmla="*/ 11 h 687"/>
                <a:gd name="T72" fmla="*/ 66 w 1963"/>
                <a:gd name="T73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963" h="687">
                  <a:moveTo>
                    <a:pt x="80" y="0"/>
                  </a:moveTo>
                  <a:lnTo>
                    <a:pt x="95" y="5"/>
                  </a:lnTo>
                  <a:lnTo>
                    <a:pt x="128" y="30"/>
                  </a:lnTo>
                  <a:lnTo>
                    <a:pt x="162" y="50"/>
                  </a:lnTo>
                  <a:lnTo>
                    <a:pt x="197" y="71"/>
                  </a:lnTo>
                  <a:lnTo>
                    <a:pt x="233" y="89"/>
                  </a:lnTo>
                  <a:lnTo>
                    <a:pt x="273" y="107"/>
                  </a:lnTo>
                  <a:lnTo>
                    <a:pt x="316" y="125"/>
                  </a:lnTo>
                  <a:lnTo>
                    <a:pt x="365" y="145"/>
                  </a:lnTo>
                  <a:lnTo>
                    <a:pt x="463" y="178"/>
                  </a:lnTo>
                  <a:lnTo>
                    <a:pt x="567" y="210"/>
                  </a:lnTo>
                  <a:lnTo>
                    <a:pt x="677" y="237"/>
                  </a:lnTo>
                  <a:lnTo>
                    <a:pt x="792" y="260"/>
                  </a:lnTo>
                  <a:lnTo>
                    <a:pt x="911" y="279"/>
                  </a:lnTo>
                  <a:lnTo>
                    <a:pt x="1033" y="294"/>
                  </a:lnTo>
                  <a:lnTo>
                    <a:pt x="1160" y="304"/>
                  </a:lnTo>
                  <a:lnTo>
                    <a:pt x="1289" y="312"/>
                  </a:lnTo>
                  <a:lnTo>
                    <a:pt x="1420" y="313"/>
                  </a:lnTo>
                  <a:lnTo>
                    <a:pt x="1517" y="312"/>
                  </a:lnTo>
                  <a:lnTo>
                    <a:pt x="1617" y="309"/>
                  </a:lnTo>
                  <a:lnTo>
                    <a:pt x="1714" y="304"/>
                  </a:lnTo>
                  <a:lnTo>
                    <a:pt x="1808" y="296"/>
                  </a:lnTo>
                  <a:lnTo>
                    <a:pt x="1812" y="296"/>
                  </a:lnTo>
                  <a:lnTo>
                    <a:pt x="1816" y="296"/>
                  </a:lnTo>
                  <a:lnTo>
                    <a:pt x="1819" y="299"/>
                  </a:lnTo>
                  <a:lnTo>
                    <a:pt x="1821" y="300"/>
                  </a:lnTo>
                  <a:lnTo>
                    <a:pt x="1823" y="303"/>
                  </a:lnTo>
                  <a:lnTo>
                    <a:pt x="1823" y="305"/>
                  </a:lnTo>
                  <a:lnTo>
                    <a:pt x="1824" y="308"/>
                  </a:lnTo>
                  <a:lnTo>
                    <a:pt x="1824" y="309"/>
                  </a:lnTo>
                  <a:lnTo>
                    <a:pt x="1836" y="367"/>
                  </a:lnTo>
                  <a:lnTo>
                    <a:pt x="1854" y="426"/>
                  </a:lnTo>
                  <a:lnTo>
                    <a:pt x="1877" y="484"/>
                  </a:lnTo>
                  <a:lnTo>
                    <a:pt x="1903" y="538"/>
                  </a:lnTo>
                  <a:lnTo>
                    <a:pt x="1930" y="590"/>
                  </a:lnTo>
                  <a:lnTo>
                    <a:pt x="1959" y="637"/>
                  </a:lnTo>
                  <a:lnTo>
                    <a:pt x="1961" y="642"/>
                  </a:lnTo>
                  <a:lnTo>
                    <a:pt x="1963" y="647"/>
                  </a:lnTo>
                  <a:lnTo>
                    <a:pt x="1960" y="654"/>
                  </a:lnTo>
                  <a:lnTo>
                    <a:pt x="1952" y="657"/>
                  </a:lnTo>
                  <a:lnTo>
                    <a:pt x="1885" y="665"/>
                  </a:lnTo>
                  <a:lnTo>
                    <a:pt x="1811" y="673"/>
                  </a:lnTo>
                  <a:lnTo>
                    <a:pt x="1733" y="678"/>
                  </a:lnTo>
                  <a:lnTo>
                    <a:pt x="1653" y="682"/>
                  </a:lnTo>
                  <a:lnTo>
                    <a:pt x="1573" y="686"/>
                  </a:lnTo>
                  <a:lnTo>
                    <a:pt x="1495" y="687"/>
                  </a:lnTo>
                  <a:lnTo>
                    <a:pt x="1420" y="687"/>
                  </a:lnTo>
                  <a:lnTo>
                    <a:pt x="1309" y="686"/>
                  </a:lnTo>
                  <a:lnTo>
                    <a:pt x="1200" y="681"/>
                  </a:lnTo>
                  <a:lnTo>
                    <a:pt x="1094" y="673"/>
                  </a:lnTo>
                  <a:lnTo>
                    <a:pt x="992" y="663"/>
                  </a:lnTo>
                  <a:lnTo>
                    <a:pt x="892" y="648"/>
                  </a:lnTo>
                  <a:lnTo>
                    <a:pt x="795" y="633"/>
                  </a:lnTo>
                  <a:lnTo>
                    <a:pt x="703" y="613"/>
                  </a:lnTo>
                  <a:lnTo>
                    <a:pt x="615" y="591"/>
                  </a:lnTo>
                  <a:lnTo>
                    <a:pt x="532" y="568"/>
                  </a:lnTo>
                  <a:lnTo>
                    <a:pt x="453" y="542"/>
                  </a:lnTo>
                  <a:lnTo>
                    <a:pt x="379" y="514"/>
                  </a:lnTo>
                  <a:lnTo>
                    <a:pt x="312" y="484"/>
                  </a:lnTo>
                  <a:lnTo>
                    <a:pt x="250" y="452"/>
                  </a:lnTo>
                  <a:lnTo>
                    <a:pt x="194" y="418"/>
                  </a:lnTo>
                  <a:lnTo>
                    <a:pt x="144" y="382"/>
                  </a:lnTo>
                  <a:lnTo>
                    <a:pt x="101" y="345"/>
                  </a:lnTo>
                  <a:lnTo>
                    <a:pt x="66" y="307"/>
                  </a:lnTo>
                  <a:lnTo>
                    <a:pt x="38" y="268"/>
                  </a:lnTo>
                  <a:lnTo>
                    <a:pt x="17" y="226"/>
                  </a:lnTo>
                  <a:lnTo>
                    <a:pt x="4" y="185"/>
                  </a:lnTo>
                  <a:lnTo>
                    <a:pt x="0" y="142"/>
                  </a:lnTo>
                  <a:lnTo>
                    <a:pt x="4" y="101"/>
                  </a:lnTo>
                  <a:lnTo>
                    <a:pt x="16" y="59"/>
                  </a:lnTo>
                  <a:lnTo>
                    <a:pt x="36" y="19"/>
                  </a:lnTo>
                  <a:lnTo>
                    <a:pt x="43" y="11"/>
                  </a:lnTo>
                  <a:lnTo>
                    <a:pt x="53" y="5"/>
                  </a:lnTo>
                  <a:lnTo>
                    <a:pt x="66" y="0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6" name="Freeform 452"/>
            <p:cNvSpPr/>
            <p:nvPr/>
          </p:nvSpPr>
          <p:spPr bwMode="auto">
            <a:xfrm>
              <a:off x="4400550" y="3551238"/>
              <a:ext cx="1455738" cy="549275"/>
            </a:xfrm>
            <a:custGeom>
              <a:avLst/>
              <a:gdLst>
                <a:gd name="T0" fmla="*/ 84 w 1833"/>
                <a:gd name="T1" fmla="*/ 3 h 691"/>
                <a:gd name="T2" fmla="*/ 132 w 1833"/>
                <a:gd name="T3" fmla="*/ 36 h 691"/>
                <a:gd name="T4" fmla="*/ 198 w 1833"/>
                <a:gd name="T5" fmla="*/ 76 h 691"/>
                <a:gd name="T6" fmla="*/ 273 w 1833"/>
                <a:gd name="T7" fmla="*/ 111 h 691"/>
                <a:gd name="T8" fmla="*/ 365 w 1833"/>
                <a:gd name="T9" fmla="*/ 149 h 691"/>
                <a:gd name="T10" fmla="*/ 567 w 1833"/>
                <a:gd name="T11" fmla="*/ 214 h 691"/>
                <a:gd name="T12" fmla="*/ 792 w 1833"/>
                <a:gd name="T13" fmla="*/ 264 h 691"/>
                <a:gd name="T14" fmla="*/ 1033 w 1833"/>
                <a:gd name="T15" fmla="*/ 298 h 691"/>
                <a:gd name="T16" fmla="*/ 1289 w 1833"/>
                <a:gd name="T17" fmla="*/ 316 h 691"/>
                <a:gd name="T18" fmla="*/ 1503 w 1833"/>
                <a:gd name="T19" fmla="*/ 317 h 691"/>
                <a:gd name="T20" fmla="*/ 1660 w 1833"/>
                <a:gd name="T21" fmla="*/ 311 h 691"/>
                <a:gd name="T22" fmla="*/ 1815 w 1833"/>
                <a:gd name="T23" fmla="*/ 297 h 691"/>
                <a:gd name="T24" fmla="*/ 1832 w 1833"/>
                <a:gd name="T25" fmla="*/ 302 h 691"/>
                <a:gd name="T26" fmla="*/ 1833 w 1833"/>
                <a:gd name="T27" fmla="*/ 316 h 691"/>
                <a:gd name="T28" fmla="*/ 1829 w 1833"/>
                <a:gd name="T29" fmla="*/ 330 h 691"/>
                <a:gd name="T30" fmla="*/ 1797 w 1833"/>
                <a:gd name="T31" fmla="*/ 488 h 691"/>
                <a:gd name="T32" fmla="*/ 1785 w 1833"/>
                <a:gd name="T33" fmla="*/ 653 h 691"/>
                <a:gd name="T34" fmla="*/ 1784 w 1833"/>
                <a:gd name="T35" fmla="*/ 663 h 691"/>
                <a:gd name="T36" fmla="*/ 1774 w 1833"/>
                <a:gd name="T37" fmla="*/ 673 h 691"/>
                <a:gd name="T38" fmla="*/ 1727 w 1833"/>
                <a:gd name="T39" fmla="*/ 680 h 691"/>
                <a:gd name="T40" fmla="*/ 1647 w 1833"/>
                <a:gd name="T41" fmla="*/ 686 h 691"/>
                <a:gd name="T42" fmla="*/ 1546 w 1833"/>
                <a:gd name="T43" fmla="*/ 690 h 691"/>
                <a:gd name="T44" fmla="*/ 1420 w 1833"/>
                <a:gd name="T45" fmla="*/ 691 h 691"/>
                <a:gd name="T46" fmla="*/ 1200 w 1833"/>
                <a:gd name="T47" fmla="*/ 685 h 691"/>
                <a:gd name="T48" fmla="*/ 992 w 1833"/>
                <a:gd name="T49" fmla="*/ 667 h 691"/>
                <a:gd name="T50" fmla="*/ 795 w 1833"/>
                <a:gd name="T51" fmla="*/ 637 h 691"/>
                <a:gd name="T52" fmla="*/ 615 w 1833"/>
                <a:gd name="T53" fmla="*/ 596 h 691"/>
                <a:gd name="T54" fmla="*/ 453 w 1833"/>
                <a:gd name="T55" fmla="*/ 546 h 691"/>
                <a:gd name="T56" fmla="*/ 312 w 1833"/>
                <a:gd name="T57" fmla="*/ 488 h 691"/>
                <a:gd name="T58" fmla="*/ 194 w 1833"/>
                <a:gd name="T59" fmla="*/ 422 h 691"/>
                <a:gd name="T60" fmla="*/ 101 w 1833"/>
                <a:gd name="T61" fmla="*/ 350 h 691"/>
                <a:gd name="T62" fmla="*/ 38 w 1833"/>
                <a:gd name="T63" fmla="*/ 272 h 691"/>
                <a:gd name="T64" fmla="*/ 4 w 1833"/>
                <a:gd name="T65" fmla="*/ 189 h 691"/>
                <a:gd name="T66" fmla="*/ 4 w 1833"/>
                <a:gd name="T67" fmla="*/ 105 h 691"/>
                <a:gd name="T68" fmla="*/ 36 w 1833"/>
                <a:gd name="T69" fmla="*/ 25 h 691"/>
                <a:gd name="T70" fmla="*/ 45 w 1833"/>
                <a:gd name="T71" fmla="*/ 12 h 691"/>
                <a:gd name="T72" fmla="*/ 61 w 1833"/>
                <a:gd name="T73" fmla="*/ 1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33" h="691">
                  <a:moveTo>
                    <a:pt x="71" y="0"/>
                  </a:moveTo>
                  <a:lnTo>
                    <a:pt x="84" y="3"/>
                  </a:lnTo>
                  <a:lnTo>
                    <a:pt x="98" y="12"/>
                  </a:lnTo>
                  <a:lnTo>
                    <a:pt x="132" y="36"/>
                  </a:lnTo>
                  <a:lnTo>
                    <a:pt x="164" y="57"/>
                  </a:lnTo>
                  <a:lnTo>
                    <a:pt x="198" y="76"/>
                  </a:lnTo>
                  <a:lnTo>
                    <a:pt x="234" y="95"/>
                  </a:lnTo>
                  <a:lnTo>
                    <a:pt x="273" y="111"/>
                  </a:lnTo>
                  <a:lnTo>
                    <a:pt x="317" y="130"/>
                  </a:lnTo>
                  <a:lnTo>
                    <a:pt x="365" y="149"/>
                  </a:lnTo>
                  <a:lnTo>
                    <a:pt x="463" y="183"/>
                  </a:lnTo>
                  <a:lnTo>
                    <a:pt x="567" y="214"/>
                  </a:lnTo>
                  <a:lnTo>
                    <a:pt x="677" y="241"/>
                  </a:lnTo>
                  <a:lnTo>
                    <a:pt x="792" y="264"/>
                  </a:lnTo>
                  <a:lnTo>
                    <a:pt x="911" y="284"/>
                  </a:lnTo>
                  <a:lnTo>
                    <a:pt x="1033" y="298"/>
                  </a:lnTo>
                  <a:lnTo>
                    <a:pt x="1160" y="309"/>
                  </a:lnTo>
                  <a:lnTo>
                    <a:pt x="1289" y="316"/>
                  </a:lnTo>
                  <a:lnTo>
                    <a:pt x="1420" y="317"/>
                  </a:lnTo>
                  <a:lnTo>
                    <a:pt x="1503" y="317"/>
                  </a:lnTo>
                  <a:lnTo>
                    <a:pt x="1582" y="315"/>
                  </a:lnTo>
                  <a:lnTo>
                    <a:pt x="1660" y="311"/>
                  </a:lnTo>
                  <a:lnTo>
                    <a:pt x="1736" y="306"/>
                  </a:lnTo>
                  <a:lnTo>
                    <a:pt x="1815" y="297"/>
                  </a:lnTo>
                  <a:lnTo>
                    <a:pt x="1825" y="298"/>
                  </a:lnTo>
                  <a:lnTo>
                    <a:pt x="1832" y="302"/>
                  </a:lnTo>
                  <a:lnTo>
                    <a:pt x="1833" y="308"/>
                  </a:lnTo>
                  <a:lnTo>
                    <a:pt x="1833" y="316"/>
                  </a:lnTo>
                  <a:lnTo>
                    <a:pt x="1830" y="324"/>
                  </a:lnTo>
                  <a:lnTo>
                    <a:pt x="1829" y="330"/>
                  </a:lnTo>
                  <a:lnTo>
                    <a:pt x="1810" y="408"/>
                  </a:lnTo>
                  <a:lnTo>
                    <a:pt x="1797" y="488"/>
                  </a:lnTo>
                  <a:lnTo>
                    <a:pt x="1789" y="570"/>
                  </a:lnTo>
                  <a:lnTo>
                    <a:pt x="1785" y="653"/>
                  </a:lnTo>
                  <a:lnTo>
                    <a:pt x="1785" y="656"/>
                  </a:lnTo>
                  <a:lnTo>
                    <a:pt x="1784" y="663"/>
                  </a:lnTo>
                  <a:lnTo>
                    <a:pt x="1780" y="668"/>
                  </a:lnTo>
                  <a:lnTo>
                    <a:pt x="1774" y="673"/>
                  </a:lnTo>
                  <a:lnTo>
                    <a:pt x="1763" y="676"/>
                  </a:lnTo>
                  <a:lnTo>
                    <a:pt x="1727" y="680"/>
                  </a:lnTo>
                  <a:lnTo>
                    <a:pt x="1688" y="682"/>
                  </a:lnTo>
                  <a:lnTo>
                    <a:pt x="1647" y="686"/>
                  </a:lnTo>
                  <a:lnTo>
                    <a:pt x="1599" y="689"/>
                  </a:lnTo>
                  <a:lnTo>
                    <a:pt x="1546" y="690"/>
                  </a:lnTo>
                  <a:lnTo>
                    <a:pt x="1486" y="691"/>
                  </a:lnTo>
                  <a:lnTo>
                    <a:pt x="1420" y="691"/>
                  </a:lnTo>
                  <a:lnTo>
                    <a:pt x="1309" y="690"/>
                  </a:lnTo>
                  <a:lnTo>
                    <a:pt x="1200" y="685"/>
                  </a:lnTo>
                  <a:lnTo>
                    <a:pt x="1094" y="677"/>
                  </a:lnTo>
                  <a:lnTo>
                    <a:pt x="992" y="667"/>
                  </a:lnTo>
                  <a:lnTo>
                    <a:pt x="892" y="653"/>
                  </a:lnTo>
                  <a:lnTo>
                    <a:pt x="795" y="637"/>
                  </a:lnTo>
                  <a:lnTo>
                    <a:pt x="703" y="618"/>
                  </a:lnTo>
                  <a:lnTo>
                    <a:pt x="615" y="596"/>
                  </a:lnTo>
                  <a:lnTo>
                    <a:pt x="532" y="572"/>
                  </a:lnTo>
                  <a:lnTo>
                    <a:pt x="453" y="546"/>
                  </a:lnTo>
                  <a:lnTo>
                    <a:pt x="379" y="518"/>
                  </a:lnTo>
                  <a:lnTo>
                    <a:pt x="312" y="488"/>
                  </a:lnTo>
                  <a:lnTo>
                    <a:pt x="250" y="456"/>
                  </a:lnTo>
                  <a:lnTo>
                    <a:pt x="194" y="422"/>
                  </a:lnTo>
                  <a:lnTo>
                    <a:pt x="144" y="386"/>
                  </a:lnTo>
                  <a:lnTo>
                    <a:pt x="101" y="350"/>
                  </a:lnTo>
                  <a:lnTo>
                    <a:pt x="66" y="311"/>
                  </a:lnTo>
                  <a:lnTo>
                    <a:pt x="38" y="272"/>
                  </a:lnTo>
                  <a:lnTo>
                    <a:pt x="17" y="230"/>
                  </a:lnTo>
                  <a:lnTo>
                    <a:pt x="4" y="189"/>
                  </a:lnTo>
                  <a:lnTo>
                    <a:pt x="0" y="146"/>
                  </a:lnTo>
                  <a:lnTo>
                    <a:pt x="4" y="105"/>
                  </a:lnTo>
                  <a:lnTo>
                    <a:pt x="16" y="63"/>
                  </a:lnTo>
                  <a:lnTo>
                    <a:pt x="36" y="25"/>
                  </a:lnTo>
                  <a:lnTo>
                    <a:pt x="40" y="18"/>
                  </a:lnTo>
                  <a:lnTo>
                    <a:pt x="45" y="12"/>
                  </a:lnTo>
                  <a:lnTo>
                    <a:pt x="52" y="5"/>
                  </a:lnTo>
                  <a:lnTo>
                    <a:pt x="61" y="1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7" name="Freeform 453"/>
            <p:cNvSpPr/>
            <p:nvPr/>
          </p:nvSpPr>
          <p:spPr bwMode="auto">
            <a:xfrm>
              <a:off x="4400550" y="3119438"/>
              <a:ext cx="1754188" cy="552450"/>
            </a:xfrm>
            <a:custGeom>
              <a:avLst/>
              <a:gdLst>
                <a:gd name="T0" fmla="*/ 75 w 2210"/>
                <a:gd name="T1" fmla="*/ 2 h 697"/>
                <a:gd name="T2" fmla="*/ 127 w 2210"/>
                <a:gd name="T3" fmla="*/ 37 h 697"/>
                <a:gd name="T4" fmla="*/ 211 w 2210"/>
                <a:gd name="T5" fmla="*/ 86 h 697"/>
                <a:gd name="T6" fmla="*/ 308 w 2210"/>
                <a:gd name="T7" fmla="*/ 130 h 697"/>
                <a:gd name="T8" fmla="*/ 463 w 2210"/>
                <a:gd name="T9" fmla="*/ 188 h 697"/>
                <a:gd name="T10" fmla="*/ 677 w 2210"/>
                <a:gd name="T11" fmla="*/ 245 h 697"/>
                <a:gd name="T12" fmla="*/ 911 w 2210"/>
                <a:gd name="T13" fmla="*/ 288 h 697"/>
                <a:gd name="T14" fmla="*/ 1160 w 2210"/>
                <a:gd name="T15" fmla="*/ 314 h 697"/>
                <a:gd name="T16" fmla="*/ 1420 w 2210"/>
                <a:gd name="T17" fmla="*/ 321 h 697"/>
                <a:gd name="T18" fmla="*/ 1658 w 2210"/>
                <a:gd name="T19" fmla="*/ 318 h 697"/>
                <a:gd name="T20" fmla="*/ 1877 w 2210"/>
                <a:gd name="T21" fmla="*/ 299 h 697"/>
                <a:gd name="T22" fmla="*/ 2086 w 2210"/>
                <a:gd name="T23" fmla="*/ 266 h 697"/>
                <a:gd name="T24" fmla="*/ 2201 w 2210"/>
                <a:gd name="T25" fmla="*/ 242 h 697"/>
                <a:gd name="T26" fmla="*/ 2210 w 2210"/>
                <a:gd name="T27" fmla="*/ 248 h 697"/>
                <a:gd name="T28" fmla="*/ 2207 w 2210"/>
                <a:gd name="T29" fmla="*/ 259 h 697"/>
                <a:gd name="T30" fmla="*/ 2197 w 2210"/>
                <a:gd name="T31" fmla="*/ 271 h 697"/>
                <a:gd name="T32" fmla="*/ 2185 w 2210"/>
                <a:gd name="T33" fmla="*/ 281 h 697"/>
                <a:gd name="T34" fmla="*/ 2078 w 2210"/>
                <a:gd name="T35" fmla="*/ 389 h 697"/>
                <a:gd name="T36" fmla="*/ 1986 w 2210"/>
                <a:gd name="T37" fmla="*/ 504 h 697"/>
                <a:gd name="T38" fmla="*/ 1911 w 2210"/>
                <a:gd name="T39" fmla="*/ 635 h 697"/>
                <a:gd name="T40" fmla="*/ 1902 w 2210"/>
                <a:gd name="T41" fmla="*/ 649 h 697"/>
                <a:gd name="T42" fmla="*/ 1881 w 2210"/>
                <a:gd name="T43" fmla="*/ 664 h 697"/>
                <a:gd name="T44" fmla="*/ 1792 w 2210"/>
                <a:gd name="T45" fmla="*/ 677 h 697"/>
                <a:gd name="T46" fmla="*/ 1649 w 2210"/>
                <a:gd name="T47" fmla="*/ 690 h 697"/>
                <a:gd name="T48" fmla="*/ 1500 w 2210"/>
                <a:gd name="T49" fmla="*/ 696 h 697"/>
                <a:gd name="T50" fmla="*/ 1309 w 2210"/>
                <a:gd name="T51" fmla="*/ 694 h 697"/>
                <a:gd name="T52" fmla="*/ 1094 w 2210"/>
                <a:gd name="T53" fmla="*/ 681 h 697"/>
                <a:gd name="T54" fmla="*/ 892 w 2210"/>
                <a:gd name="T55" fmla="*/ 657 h 697"/>
                <a:gd name="T56" fmla="*/ 703 w 2210"/>
                <a:gd name="T57" fmla="*/ 622 h 697"/>
                <a:gd name="T58" fmla="*/ 532 w 2210"/>
                <a:gd name="T59" fmla="*/ 576 h 697"/>
                <a:gd name="T60" fmla="*/ 379 w 2210"/>
                <a:gd name="T61" fmla="*/ 522 h 697"/>
                <a:gd name="T62" fmla="*/ 250 w 2210"/>
                <a:gd name="T63" fmla="*/ 460 h 697"/>
                <a:gd name="T64" fmla="*/ 144 w 2210"/>
                <a:gd name="T65" fmla="*/ 390 h 697"/>
                <a:gd name="T66" fmla="*/ 66 w 2210"/>
                <a:gd name="T67" fmla="*/ 315 h 697"/>
                <a:gd name="T68" fmla="*/ 17 w 2210"/>
                <a:gd name="T69" fmla="*/ 235 h 697"/>
                <a:gd name="T70" fmla="*/ 0 w 2210"/>
                <a:gd name="T71" fmla="*/ 150 h 697"/>
                <a:gd name="T72" fmla="*/ 10 w 2210"/>
                <a:gd name="T73" fmla="*/ 83 h 697"/>
                <a:gd name="T74" fmla="*/ 41 w 2210"/>
                <a:gd name="T75" fmla="*/ 20 h 697"/>
                <a:gd name="T76" fmla="*/ 50 w 2210"/>
                <a:gd name="T77" fmla="*/ 8 h 697"/>
                <a:gd name="T78" fmla="*/ 65 w 2210"/>
                <a:gd name="T79" fmla="*/ 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10" h="697">
                  <a:moveTo>
                    <a:pt x="65" y="0"/>
                  </a:moveTo>
                  <a:lnTo>
                    <a:pt x="75" y="2"/>
                  </a:lnTo>
                  <a:lnTo>
                    <a:pt x="88" y="8"/>
                  </a:lnTo>
                  <a:lnTo>
                    <a:pt x="127" y="37"/>
                  </a:lnTo>
                  <a:lnTo>
                    <a:pt x="168" y="62"/>
                  </a:lnTo>
                  <a:lnTo>
                    <a:pt x="211" y="86"/>
                  </a:lnTo>
                  <a:lnTo>
                    <a:pt x="256" y="108"/>
                  </a:lnTo>
                  <a:lnTo>
                    <a:pt x="308" y="130"/>
                  </a:lnTo>
                  <a:lnTo>
                    <a:pt x="365" y="153"/>
                  </a:lnTo>
                  <a:lnTo>
                    <a:pt x="463" y="188"/>
                  </a:lnTo>
                  <a:lnTo>
                    <a:pt x="567" y="218"/>
                  </a:lnTo>
                  <a:lnTo>
                    <a:pt x="677" y="245"/>
                  </a:lnTo>
                  <a:lnTo>
                    <a:pt x="792" y="268"/>
                  </a:lnTo>
                  <a:lnTo>
                    <a:pt x="911" y="288"/>
                  </a:lnTo>
                  <a:lnTo>
                    <a:pt x="1033" y="302"/>
                  </a:lnTo>
                  <a:lnTo>
                    <a:pt x="1160" y="314"/>
                  </a:lnTo>
                  <a:lnTo>
                    <a:pt x="1289" y="320"/>
                  </a:lnTo>
                  <a:lnTo>
                    <a:pt x="1420" y="321"/>
                  </a:lnTo>
                  <a:lnTo>
                    <a:pt x="1542" y="321"/>
                  </a:lnTo>
                  <a:lnTo>
                    <a:pt x="1658" y="318"/>
                  </a:lnTo>
                  <a:lnTo>
                    <a:pt x="1770" y="310"/>
                  </a:lnTo>
                  <a:lnTo>
                    <a:pt x="1877" y="299"/>
                  </a:lnTo>
                  <a:lnTo>
                    <a:pt x="1982" y="285"/>
                  </a:lnTo>
                  <a:lnTo>
                    <a:pt x="2086" y="266"/>
                  </a:lnTo>
                  <a:lnTo>
                    <a:pt x="2188" y="242"/>
                  </a:lnTo>
                  <a:lnTo>
                    <a:pt x="2201" y="242"/>
                  </a:lnTo>
                  <a:lnTo>
                    <a:pt x="2207" y="244"/>
                  </a:lnTo>
                  <a:lnTo>
                    <a:pt x="2210" y="248"/>
                  </a:lnTo>
                  <a:lnTo>
                    <a:pt x="2210" y="253"/>
                  </a:lnTo>
                  <a:lnTo>
                    <a:pt x="2207" y="259"/>
                  </a:lnTo>
                  <a:lnTo>
                    <a:pt x="2202" y="264"/>
                  </a:lnTo>
                  <a:lnTo>
                    <a:pt x="2197" y="271"/>
                  </a:lnTo>
                  <a:lnTo>
                    <a:pt x="2190" y="277"/>
                  </a:lnTo>
                  <a:lnTo>
                    <a:pt x="2185" y="281"/>
                  </a:lnTo>
                  <a:lnTo>
                    <a:pt x="2130" y="334"/>
                  </a:lnTo>
                  <a:lnTo>
                    <a:pt x="2078" y="389"/>
                  </a:lnTo>
                  <a:lnTo>
                    <a:pt x="2030" y="444"/>
                  </a:lnTo>
                  <a:lnTo>
                    <a:pt x="1986" y="504"/>
                  </a:lnTo>
                  <a:lnTo>
                    <a:pt x="1946" y="567"/>
                  </a:lnTo>
                  <a:lnTo>
                    <a:pt x="1911" y="635"/>
                  </a:lnTo>
                  <a:lnTo>
                    <a:pt x="1907" y="641"/>
                  </a:lnTo>
                  <a:lnTo>
                    <a:pt x="1902" y="649"/>
                  </a:lnTo>
                  <a:lnTo>
                    <a:pt x="1893" y="658"/>
                  </a:lnTo>
                  <a:lnTo>
                    <a:pt x="1881" y="664"/>
                  </a:lnTo>
                  <a:lnTo>
                    <a:pt x="1864" y="668"/>
                  </a:lnTo>
                  <a:lnTo>
                    <a:pt x="1792" y="677"/>
                  </a:lnTo>
                  <a:lnTo>
                    <a:pt x="1720" y="685"/>
                  </a:lnTo>
                  <a:lnTo>
                    <a:pt x="1649" y="690"/>
                  </a:lnTo>
                  <a:lnTo>
                    <a:pt x="1577" y="694"/>
                  </a:lnTo>
                  <a:lnTo>
                    <a:pt x="1500" y="696"/>
                  </a:lnTo>
                  <a:lnTo>
                    <a:pt x="1420" y="697"/>
                  </a:lnTo>
                  <a:lnTo>
                    <a:pt x="1309" y="694"/>
                  </a:lnTo>
                  <a:lnTo>
                    <a:pt x="1200" y="690"/>
                  </a:lnTo>
                  <a:lnTo>
                    <a:pt x="1094" y="681"/>
                  </a:lnTo>
                  <a:lnTo>
                    <a:pt x="992" y="671"/>
                  </a:lnTo>
                  <a:lnTo>
                    <a:pt x="892" y="657"/>
                  </a:lnTo>
                  <a:lnTo>
                    <a:pt x="795" y="641"/>
                  </a:lnTo>
                  <a:lnTo>
                    <a:pt x="703" y="622"/>
                  </a:lnTo>
                  <a:lnTo>
                    <a:pt x="615" y="600"/>
                  </a:lnTo>
                  <a:lnTo>
                    <a:pt x="532" y="576"/>
                  </a:lnTo>
                  <a:lnTo>
                    <a:pt x="453" y="551"/>
                  </a:lnTo>
                  <a:lnTo>
                    <a:pt x="379" y="522"/>
                  </a:lnTo>
                  <a:lnTo>
                    <a:pt x="312" y="492"/>
                  </a:lnTo>
                  <a:lnTo>
                    <a:pt x="250" y="460"/>
                  </a:lnTo>
                  <a:lnTo>
                    <a:pt x="194" y="426"/>
                  </a:lnTo>
                  <a:lnTo>
                    <a:pt x="144" y="390"/>
                  </a:lnTo>
                  <a:lnTo>
                    <a:pt x="101" y="354"/>
                  </a:lnTo>
                  <a:lnTo>
                    <a:pt x="66" y="315"/>
                  </a:lnTo>
                  <a:lnTo>
                    <a:pt x="38" y="276"/>
                  </a:lnTo>
                  <a:lnTo>
                    <a:pt x="17" y="235"/>
                  </a:lnTo>
                  <a:lnTo>
                    <a:pt x="4" y="193"/>
                  </a:lnTo>
                  <a:lnTo>
                    <a:pt x="0" y="150"/>
                  </a:lnTo>
                  <a:lnTo>
                    <a:pt x="3" y="117"/>
                  </a:lnTo>
                  <a:lnTo>
                    <a:pt x="10" y="83"/>
                  </a:lnTo>
                  <a:lnTo>
                    <a:pt x="23" y="51"/>
                  </a:lnTo>
                  <a:lnTo>
                    <a:pt x="41" y="20"/>
                  </a:lnTo>
                  <a:lnTo>
                    <a:pt x="45" y="13"/>
                  </a:lnTo>
                  <a:lnTo>
                    <a:pt x="50" y="8"/>
                  </a:lnTo>
                  <a:lnTo>
                    <a:pt x="57" y="3"/>
                  </a:ln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8" name="Freeform 454"/>
            <p:cNvSpPr/>
            <p:nvPr/>
          </p:nvSpPr>
          <p:spPr bwMode="auto">
            <a:xfrm>
              <a:off x="6689725" y="3567113"/>
              <a:ext cx="454025" cy="925513"/>
            </a:xfrm>
            <a:custGeom>
              <a:avLst/>
              <a:gdLst>
                <a:gd name="T0" fmla="*/ 328 w 571"/>
                <a:gd name="T1" fmla="*/ 4 h 1167"/>
                <a:gd name="T2" fmla="*/ 356 w 571"/>
                <a:gd name="T3" fmla="*/ 46 h 1167"/>
                <a:gd name="T4" fmla="*/ 359 w 571"/>
                <a:gd name="T5" fmla="*/ 135 h 1167"/>
                <a:gd name="T6" fmla="*/ 363 w 571"/>
                <a:gd name="T7" fmla="*/ 138 h 1167"/>
                <a:gd name="T8" fmla="*/ 378 w 571"/>
                <a:gd name="T9" fmla="*/ 140 h 1167"/>
                <a:gd name="T10" fmla="*/ 431 w 571"/>
                <a:gd name="T11" fmla="*/ 152 h 1167"/>
                <a:gd name="T12" fmla="*/ 496 w 571"/>
                <a:gd name="T13" fmla="*/ 170 h 1167"/>
                <a:gd name="T14" fmla="*/ 534 w 571"/>
                <a:gd name="T15" fmla="*/ 195 h 1167"/>
                <a:gd name="T16" fmla="*/ 512 w 571"/>
                <a:gd name="T17" fmla="*/ 280 h 1167"/>
                <a:gd name="T18" fmla="*/ 471 w 571"/>
                <a:gd name="T19" fmla="*/ 309 h 1167"/>
                <a:gd name="T20" fmla="*/ 447 w 571"/>
                <a:gd name="T21" fmla="*/ 301 h 1167"/>
                <a:gd name="T22" fmla="*/ 407 w 571"/>
                <a:gd name="T23" fmla="*/ 287 h 1167"/>
                <a:gd name="T24" fmla="*/ 333 w 571"/>
                <a:gd name="T25" fmla="*/ 271 h 1167"/>
                <a:gd name="T26" fmla="*/ 250 w 571"/>
                <a:gd name="T27" fmla="*/ 278 h 1167"/>
                <a:gd name="T28" fmla="*/ 200 w 571"/>
                <a:gd name="T29" fmla="*/ 307 h 1167"/>
                <a:gd name="T30" fmla="*/ 179 w 571"/>
                <a:gd name="T31" fmla="*/ 350 h 1167"/>
                <a:gd name="T32" fmla="*/ 185 w 571"/>
                <a:gd name="T33" fmla="*/ 402 h 1167"/>
                <a:gd name="T34" fmla="*/ 233 w 571"/>
                <a:gd name="T35" fmla="*/ 448 h 1167"/>
                <a:gd name="T36" fmla="*/ 338 w 571"/>
                <a:gd name="T37" fmla="*/ 499 h 1167"/>
                <a:gd name="T38" fmla="*/ 471 w 571"/>
                <a:gd name="T39" fmla="*/ 570 h 1167"/>
                <a:gd name="T40" fmla="*/ 547 w 571"/>
                <a:gd name="T41" fmla="*/ 658 h 1167"/>
                <a:gd name="T42" fmla="*/ 571 w 571"/>
                <a:gd name="T43" fmla="*/ 769 h 1167"/>
                <a:gd name="T44" fmla="*/ 545 w 571"/>
                <a:gd name="T45" fmla="*/ 882 h 1167"/>
                <a:gd name="T46" fmla="*/ 471 w 571"/>
                <a:gd name="T47" fmla="*/ 969 h 1167"/>
                <a:gd name="T48" fmla="*/ 356 w 571"/>
                <a:gd name="T49" fmla="*/ 1019 h 1167"/>
                <a:gd name="T50" fmla="*/ 351 w 571"/>
                <a:gd name="T51" fmla="*/ 1021 h 1167"/>
                <a:gd name="T52" fmla="*/ 348 w 571"/>
                <a:gd name="T53" fmla="*/ 1030 h 1167"/>
                <a:gd name="T54" fmla="*/ 334 w 571"/>
                <a:gd name="T55" fmla="*/ 1154 h 1167"/>
                <a:gd name="T56" fmla="*/ 259 w 571"/>
                <a:gd name="T57" fmla="*/ 1167 h 1167"/>
                <a:gd name="T58" fmla="*/ 216 w 571"/>
                <a:gd name="T59" fmla="*/ 1140 h 1167"/>
                <a:gd name="T60" fmla="*/ 213 w 571"/>
                <a:gd name="T61" fmla="*/ 1031 h 1167"/>
                <a:gd name="T62" fmla="*/ 207 w 571"/>
                <a:gd name="T63" fmla="*/ 1026 h 1167"/>
                <a:gd name="T64" fmla="*/ 198 w 571"/>
                <a:gd name="T65" fmla="*/ 1023 h 1167"/>
                <a:gd name="T66" fmla="*/ 145 w 571"/>
                <a:gd name="T67" fmla="*/ 1013 h 1167"/>
                <a:gd name="T68" fmla="*/ 69 w 571"/>
                <a:gd name="T69" fmla="*/ 993 h 1167"/>
                <a:gd name="T70" fmla="*/ 12 w 571"/>
                <a:gd name="T71" fmla="*/ 966 h 1167"/>
                <a:gd name="T72" fmla="*/ 3 w 571"/>
                <a:gd name="T73" fmla="*/ 926 h 1167"/>
                <a:gd name="T74" fmla="*/ 40 w 571"/>
                <a:gd name="T75" fmla="*/ 847 h 1167"/>
                <a:gd name="T76" fmla="*/ 73 w 571"/>
                <a:gd name="T77" fmla="*/ 839 h 1167"/>
                <a:gd name="T78" fmla="*/ 88 w 571"/>
                <a:gd name="T79" fmla="*/ 846 h 1167"/>
                <a:gd name="T80" fmla="*/ 126 w 571"/>
                <a:gd name="T81" fmla="*/ 860 h 1167"/>
                <a:gd name="T82" fmla="*/ 188 w 571"/>
                <a:gd name="T83" fmla="*/ 881 h 1167"/>
                <a:gd name="T84" fmla="*/ 257 w 571"/>
                <a:gd name="T85" fmla="*/ 890 h 1167"/>
                <a:gd name="T86" fmla="*/ 350 w 571"/>
                <a:gd name="T87" fmla="*/ 868 h 1167"/>
                <a:gd name="T88" fmla="*/ 398 w 571"/>
                <a:gd name="T89" fmla="*/ 806 h 1167"/>
                <a:gd name="T90" fmla="*/ 387 w 571"/>
                <a:gd name="T91" fmla="*/ 725 h 1167"/>
                <a:gd name="T92" fmla="*/ 303 w 571"/>
                <a:gd name="T93" fmla="*/ 659 h 1167"/>
                <a:gd name="T94" fmla="*/ 188 w 571"/>
                <a:gd name="T95" fmla="*/ 610 h 1167"/>
                <a:gd name="T96" fmla="*/ 99 w 571"/>
                <a:gd name="T97" fmla="*/ 556 h 1167"/>
                <a:gd name="T98" fmla="*/ 34 w 571"/>
                <a:gd name="T99" fmla="*/ 482 h 1167"/>
                <a:gd name="T100" fmla="*/ 9 w 571"/>
                <a:gd name="T101" fmla="*/ 381 h 1167"/>
                <a:gd name="T102" fmla="*/ 40 w 571"/>
                <a:gd name="T103" fmla="*/ 263 h 1167"/>
                <a:gd name="T104" fmla="*/ 128 w 571"/>
                <a:gd name="T105" fmla="*/ 178 h 1167"/>
                <a:gd name="T106" fmla="*/ 214 w 571"/>
                <a:gd name="T107" fmla="*/ 144 h 1167"/>
                <a:gd name="T108" fmla="*/ 220 w 571"/>
                <a:gd name="T109" fmla="*/ 139 h 1167"/>
                <a:gd name="T110" fmla="*/ 223 w 571"/>
                <a:gd name="T111" fmla="*/ 46 h 1167"/>
                <a:gd name="T112" fmla="*/ 251 w 571"/>
                <a:gd name="T113" fmla="*/ 4 h 1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1" h="1167">
                  <a:moveTo>
                    <a:pt x="270" y="0"/>
                  </a:moveTo>
                  <a:lnTo>
                    <a:pt x="310" y="0"/>
                  </a:lnTo>
                  <a:lnTo>
                    <a:pt x="328" y="4"/>
                  </a:lnTo>
                  <a:lnTo>
                    <a:pt x="343" y="13"/>
                  </a:lnTo>
                  <a:lnTo>
                    <a:pt x="354" y="28"/>
                  </a:lnTo>
                  <a:lnTo>
                    <a:pt x="356" y="46"/>
                  </a:lnTo>
                  <a:lnTo>
                    <a:pt x="358" y="130"/>
                  </a:lnTo>
                  <a:lnTo>
                    <a:pt x="358" y="133"/>
                  </a:lnTo>
                  <a:lnTo>
                    <a:pt x="359" y="135"/>
                  </a:lnTo>
                  <a:lnTo>
                    <a:pt x="360" y="136"/>
                  </a:lnTo>
                  <a:lnTo>
                    <a:pt x="361" y="136"/>
                  </a:lnTo>
                  <a:lnTo>
                    <a:pt x="363" y="138"/>
                  </a:lnTo>
                  <a:lnTo>
                    <a:pt x="364" y="138"/>
                  </a:lnTo>
                  <a:lnTo>
                    <a:pt x="368" y="139"/>
                  </a:lnTo>
                  <a:lnTo>
                    <a:pt x="378" y="140"/>
                  </a:lnTo>
                  <a:lnTo>
                    <a:pt x="392" y="143"/>
                  </a:lnTo>
                  <a:lnTo>
                    <a:pt x="411" y="147"/>
                  </a:lnTo>
                  <a:lnTo>
                    <a:pt x="431" y="152"/>
                  </a:lnTo>
                  <a:lnTo>
                    <a:pt x="453" y="157"/>
                  </a:lnTo>
                  <a:lnTo>
                    <a:pt x="475" y="164"/>
                  </a:lnTo>
                  <a:lnTo>
                    <a:pt x="496" y="170"/>
                  </a:lnTo>
                  <a:lnTo>
                    <a:pt x="514" y="177"/>
                  </a:lnTo>
                  <a:lnTo>
                    <a:pt x="526" y="184"/>
                  </a:lnTo>
                  <a:lnTo>
                    <a:pt x="534" y="195"/>
                  </a:lnTo>
                  <a:lnTo>
                    <a:pt x="536" y="208"/>
                  </a:lnTo>
                  <a:lnTo>
                    <a:pt x="534" y="223"/>
                  </a:lnTo>
                  <a:lnTo>
                    <a:pt x="512" y="280"/>
                  </a:lnTo>
                  <a:lnTo>
                    <a:pt x="503" y="296"/>
                  </a:lnTo>
                  <a:lnTo>
                    <a:pt x="488" y="305"/>
                  </a:lnTo>
                  <a:lnTo>
                    <a:pt x="471" y="309"/>
                  </a:lnTo>
                  <a:lnTo>
                    <a:pt x="460" y="307"/>
                  </a:lnTo>
                  <a:lnTo>
                    <a:pt x="449" y="303"/>
                  </a:lnTo>
                  <a:lnTo>
                    <a:pt x="447" y="301"/>
                  </a:lnTo>
                  <a:lnTo>
                    <a:pt x="438" y="298"/>
                  </a:lnTo>
                  <a:lnTo>
                    <a:pt x="425" y="293"/>
                  </a:lnTo>
                  <a:lnTo>
                    <a:pt x="407" y="287"/>
                  </a:lnTo>
                  <a:lnTo>
                    <a:pt x="386" y="280"/>
                  </a:lnTo>
                  <a:lnTo>
                    <a:pt x="361" y="275"/>
                  </a:lnTo>
                  <a:lnTo>
                    <a:pt x="333" y="271"/>
                  </a:lnTo>
                  <a:lnTo>
                    <a:pt x="303" y="270"/>
                  </a:lnTo>
                  <a:lnTo>
                    <a:pt x="275" y="272"/>
                  </a:lnTo>
                  <a:lnTo>
                    <a:pt x="250" y="278"/>
                  </a:lnTo>
                  <a:lnTo>
                    <a:pt x="229" y="285"/>
                  </a:lnTo>
                  <a:lnTo>
                    <a:pt x="213" y="296"/>
                  </a:lnTo>
                  <a:lnTo>
                    <a:pt x="200" y="307"/>
                  </a:lnTo>
                  <a:lnTo>
                    <a:pt x="189" y="320"/>
                  </a:lnTo>
                  <a:lnTo>
                    <a:pt x="183" y="334"/>
                  </a:lnTo>
                  <a:lnTo>
                    <a:pt x="179" y="350"/>
                  </a:lnTo>
                  <a:lnTo>
                    <a:pt x="178" y="364"/>
                  </a:lnTo>
                  <a:lnTo>
                    <a:pt x="180" y="384"/>
                  </a:lnTo>
                  <a:lnTo>
                    <a:pt x="185" y="402"/>
                  </a:lnTo>
                  <a:lnTo>
                    <a:pt x="196" y="417"/>
                  </a:lnTo>
                  <a:lnTo>
                    <a:pt x="211" y="433"/>
                  </a:lnTo>
                  <a:lnTo>
                    <a:pt x="233" y="448"/>
                  </a:lnTo>
                  <a:lnTo>
                    <a:pt x="260" y="464"/>
                  </a:lnTo>
                  <a:lnTo>
                    <a:pt x="295" y="481"/>
                  </a:lnTo>
                  <a:lnTo>
                    <a:pt x="338" y="499"/>
                  </a:lnTo>
                  <a:lnTo>
                    <a:pt x="389" y="521"/>
                  </a:lnTo>
                  <a:lnTo>
                    <a:pt x="433" y="544"/>
                  </a:lnTo>
                  <a:lnTo>
                    <a:pt x="471" y="570"/>
                  </a:lnTo>
                  <a:lnTo>
                    <a:pt x="503" y="597"/>
                  </a:lnTo>
                  <a:lnTo>
                    <a:pt x="527" y="627"/>
                  </a:lnTo>
                  <a:lnTo>
                    <a:pt x="547" y="658"/>
                  </a:lnTo>
                  <a:lnTo>
                    <a:pt x="561" y="693"/>
                  </a:lnTo>
                  <a:lnTo>
                    <a:pt x="569" y="729"/>
                  </a:lnTo>
                  <a:lnTo>
                    <a:pt x="571" y="769"/>
                  </a:lnTo>
                  <a:lnTo>
                    <a:pt x="569" y="810"/>
                  </a:lnTo>
                  <a:lnTo>
                    <a:pt x="559" y="847"/>
                  </a:lnTo>
                  <a:lnTo>
                    <a:pt x="545" y="882"/>
                  </a:lnTo>
                  <a:lnTo>
                    <a:pt x="525" y="914"/>
                  </a:lnTo>
                  <a:lnTo>
                    <a:pt x="500" y="943"/>
                  </a:lnTo>
                  <a:lnTo>
                    <a:pt x="471" y="969"/>
                  </a:lnTo>
                  <a:lnTo>
                    <a:pt x="437" y="990"/>
                  </a:lnTo>
                  <a:lnTo>
                    <a:pt x="399" y="1006"/>
                  </a:lnTo>
                  <a:lnTo>
                    <a:pt x="356" y="1019"/>
                  </a:lnTo>
                  <a:lnTo>
                    <a:pt x="355" y="1019"/>
                  </a:lnTo>
                  <a:lnTo>
                    <a:pt x="354" y="1021"/>
                  </a:lnTo>
                  <a:lnTo>
                    <a:pt x="351" y="1021"/>
                  </a:lnTo>
                  <a:lnTo>
                    <a:pt x="350" y="1023"/>
                  </a:lnTo>
                  <a:lnTo>
                    <a:pt x="348" y="1026"/>
                  </a:lnTo>
                  <a:lnTo>
                    <a:pt x="348" y="1030"/>
                  </a:lnTo>
                  <a:lnTo>
                    <a:pt x="348" y="1122"/>
                  </a:lnTo>
                  <a:lnTo>
                    <a:pt x="345" y="1140"/>
                  </a:lnTo>
                  <a:lnTo>
                    <a:pt x="334" y="1154"/>
                  </a:lnTo>
                  <a:lnTo>
                    <a:pt x="320" y="1163"/>
                  </a:lnTo>
                  <a:lnTo>
                    <a:pt x="302" y="1167"/>
                  </a:lnTo>
                  <a:lnTo>
                    <a:pt x="259" y="1167"/>
                  </a:lnTo>
                  <a:lnTo>
                    <a:pt x="241" y="1163"/>
                  </a:lnTo>
                  <a:lnTo>
                    <a:pt x="227" y="1154"/>
                  </a:lnTo>
                  <a:lnTo>
                    <a:pt x="216" y="1140"/>
                  </a:lnTo>
                  <a:lnTo>
                    <a:pt x="213" y="1122"/>
                  </a:lnTo>
                  <a:lnTo>
                    <a:pt x="213" y="1034"/>
                  </a:lnTo>
                  <a:lnTo>
                    <a:pt x="213" y="1031"/>
                  </a:lnTo>
                  <a:lnTo>
                    <a:pt x="211" y="1028"/>
                  </a:lnTo>
                  <a:lnTo>
                    <a:pt x="209" y="1027"/>
                  </a:lnTo>
                  <a:lnTo>
                    <a:pt x="207" y="1026"/>
                  </a:lnTo>
                  <a:lnTo>
                    <a:pt x="205" y="1025"/>
                  </a:lnTo>
                  <a:lnTo>
                    <a:pt x="203" y="1025"/>
                  </a:lnTo>
                  <a:lnTo>
                    <a:pt x="198" y="1023"/>
                  </a:lnTo>
                  <a:lnTo>
                    <a:pt x="185" y="1022"/>
                  </a:lnTo>
                  <a:lnTo>
                    <a:pt x="169" y="1018"/>
                  </a:lnTo>
                  <a:lnTo>
                    <a:pt x="145" y="1013"/>
                  </a:lnTo>
                  <a:lnTo>
                    <a:pt x="121" y="1008"/>
                  </a:lnTo>
                  <a:lnTo>
                    <a:pt x="95" y="1001"/>
                  </a:lnTo>
                  <a:lnTo>
                    <a:pt x="69" y="993"/>
                  </a:lnTo>
                  <a:lnTo>
                    <a:pt x="44" y="984"/>
                  </a:lnTo>
                  <a:lnTo>
                    <a:pt x="22" y="974"/>
                  </a:lnTo>
                  <a:lnTo>
                    <a:pt x="12" y="966"/>
                  </a:lnTo>
                  <a:lnTo>
                    <a:pt x="4" y="956"/>
                  </a:lnTo>
                  <a:lnTo>
                    <a:pt x="0" y="942"/>
                  </a:lnTo>
                  <a:lnTo>
                    <a:pt x="3" y="926"/>
                  </a:lnTo>
                  <a:lnTo>
                    <a:pt x="25" y="868"/>
                  </a:lnTo>
                  <a:lnTo>
                    <a:pt x="31" y="856"/>
                  </a:lnTo>
                  <a:lnTo>
                    <a:pt x="40" y="847"/>
                  </a:lnTo>
                  <a:lnTo>
                    <a:pt x="52" y="842"/>
                  </a:lnTo>
                  <a:lnTo>
                    <a:pt x="66" y="839"/>
                  </a:lnTo>
                  <a:lnTo>
                    <a:pt x="73" y="839"/>
                  </a:lnTo>
                  <a:lnTo>
                    <a:pt x="79" y="842"/>
                  </a:lnTo>
                  <a:lnTo>
                    <a:pt x="86" y="843"/>
                  </a:lnTo>
                  <a:lnTo>
                    <a:pt x="88" y="846"/>
                  </a:lnTo>
                  <a:lnTo>
                    <a:pt x="97" y="848"/>
                  </a:lnTo>
                  <a:lnTo>
                    <a:pt x="109" y="854"/>
                  </a:lnTo>
                  <a:lnTo>
                    <a:pt x="126" y="860"/>
                  </a:lnTo>
                  <a:lnTo>
                    <a:pt x="144" y="868"/>
                  </a:lnTo>
                  <a:lnTo>
                    <a:pt x="166" y="874"/>
                  </a:lnTo>
                  <a:lnTo>
                    <a:pt x="188" y="881"/>
                  </a:lnTo>
                  <a:lnTo>
                    <a:pt x="211" y="886"/>
                  </a:lnTo>
                  <a:lnTo>
                    <a:pt x="235" y="889"/>
                  </a:lnTo>
                  <a:lnTo>
                    <a:pt x="257" y="890"/>
                  </a:lnTo>
                  <a:lnTo>
                    <a:pt x="292" y="887"/>
                  </a:lnTo>
                  <a:lnTo>
                    <a:pt x="323" y="880"/>
                  </a:lnTo>
                  <a:lnTo>
                    <a:pt x="350" y="868"/>
                  </a:lnTo>
                  <a:lnTo>
                    <a:pt x="372" y="851"/>
                  </a:lnTo>
                  <a:lnTo>
                    <a:pt x="387" y="830"/>
                  </a:lnTo>
                  <a:lnTo>
                    <a:pt x="398" y="806"/>
                  </a:lnTo>
                  <a:lnTo>
                    <a:pt x="402" y="780"/>
                  </a:lnTo>
                  <a:lnTo>
                    <a:pt x="398" y="751"/>
                  </a:lnTo>
                  <a:lnTo>
                    <a:pt x="387" y="725"/>
                  </a:lnTo>
                  <a:lnTo>
                    <a:pt x="368" y="702"/>
                  </a:lnTo>
                  <a:lnTo>
                    <a:pt x="339" y="680"/>
                  </a:lnTo>
                  <a:lnTo>
                    <a:pt x="303" y="659"/>
                  </a:lnTo>
                  <a:lnTo>
                    <a:pt x="257" y="639"/>
                  </a:lnTo>
                  <a:lnTo>
                    <a:pt x="223" y="624"/>
                  </a:lnTo>
                  <a:lnTo>
                    <a:pt x="188" y="610"/>
                  </a:lnTo>
                  <a:lnTo>
                    <a:pt x="157" y="593"/>
                  </a:lnTo>
                  <a:lnTo>
                    <a:pt x="126" y="575"/>
                  </a:lnTo>
                  <a:lnTo>
                    <a:pt x="99" y="556"/>
                  </a:lnTo>
                  <a:lnTo>
                    <a:pt x="73" y="534"/>
                  </a:lnTo>
                  <a:lnTo>
                    <a:pt x="52" y="509"/>
                  </a:lnTo>
                  <a:lnTo>
                    <a:pt x="34" y="482"/>
                  </a:lnTo>
                  <a:lnTo>
                    <a:pt x="21" y="452"/>
                  </a:lnTo>
                  <a:lnTo>
                    <a:pt x="13" y="419"/>
                  </a:lnTo>
                  <a:lnTo>
                    <a:pt x="9" y="381"/>
                  </a:lnTo>
                  <a:lnTo>
                    <a:pt x="13" y="338"/>
                  </a:lnTo>
                  <a:lnTo>
                    <a:pt x="24" y="300"/>
                  </a:lnTo>
                  <a:lnTo>
                    <a:pt x="40" y="263"/>
                  </a:lnTo>
                  <a:lnTo>
                    <a:pt x="65" y="231"/>
                  </a:lnTo>
                  <a:lnTo>
                    <a:pt x="93" y="202"/>
                  </a:lnTo>
                  <a:lnTo>
                    <a:pt x="128" y="178"/>
                  </a:lnTo>
                  <a:lnTo>
                    <a:pt x="169" y="158"/>
                  </a:lnTo>
                  <a:lnTo>
                    <a:pt x="213" y="144"/>
                  </a:lnTo>
                  <a:lnTo>
                    <a:pt x="214" y="144"/>
                  </a:lnTo>
                  <a:lnTo>
                    <a:pt x="216" y="143"/>
                  </a:lnTo>
                  <a:lnTo>
                    <a:pt x="219" y="142"/>
                  </a:lnTo>
                  <a:lnTo>
                    <a:pt x="220" y="139"/>
                  </a:lnTo>
                  <a:lnTo>
                    <a:pt x="222" y="138"/>
                  </a:lnTo>
                  <a:lnTo>
                    <a:pt x="223" y="134"/>
                  </a:lnTo>
                  <a:lnTo>
                    <a:pt x="223" y="46"/>
                  </a:lnTo>
                  <a:lnTo>
                    <a:pt x="227" y="28"/>
                  </a:lnTo>
                  <a:lnTo>
                    <a:pt x="236" y="13"/>
                  </a:lnTo>
                  <a:lnTo>
                    <a:pt x="251" y="4"/>
                  </a:lnTo>
                  <a:lnTo>
                    <a:pt x="2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9" name="Freeform 455"/>
            <p:cNvSpPr>
              <a:spLocks noEditPoints="1"/>
            </p:cNvSpPr>
            <p:nvPr/>
          </p:nvSpPr>
          <p:spPr bwMode="auto">
            <a:xfrm>
              <a:off x="6043613" y="3155950"/>
              <a:ext cx="1746250" cy="1746250"/>
            </a:xfrm>
            <a:custGeom>
              <a:avLst/>
              <a:gdLst>
                <a:gd name="T0" fmla="*/ 939 w 2199"/>
                <a:gd name="T1" fmla="*/ 271 h 2199"/>
                <a:gd name="T2" fmla="*/ 718 w 2199"/>
                <a:gd name="T3" fmla="*/ 346 h 2199"/>
                <a:gd name="T4" fmla="*/ 529 w 2199"/>
                <a:gd name="T5" fmla="*/ 476 h 2199"/>
                <a:gd name="T6" fmla="*/ 383 w 2199"/>
                <a:gd name="T7" fmla="*/ 651 h 2199"/>
                <a:gd name="T8" fmla="*/ 289 w 2199"/>
                <a:gd name="T9" fmla="*/ 862 h 2199"/>
                <a:gd name="T10" fmla="*/ 255 w 2199"/>
                <a:gd name="T11" fmla="*/ 1099 h 2199"/>
                <a:gd name="T12" fmla="*/ 289 w 2199"/>
                <a:gd name="T13" fmla="*/ 1337 h 2199"/>
                <a:gd name="T14" fmla="*/ 383 w 2199"/>
                <a:gd name="T15" fmla="*/ 1548 h 2199"/>
                <a:gd name="T16" fmla="*/ 529 w 2199"/>
                <a:gd name="T17" fmla="*/ 1723 h 2199"/>
                <a:gd name="T18" fmla="*/ 718 w 2199"/>
                <a:gd name="T19" fmla="*/ 1854 h 2199"/>
                <a:gd name="T20" fmla="*/ 939 w 2199"/>
                <a:gd name="T21" fmla="*/ 1929 h 2199"/>
                <a:gd name="T22" fmla="*/ 1181 w 2199"/>
                <a:gd name="T23" fmla="*/ 1941 h 2199"/>
                <a:gd name="T24" fmla="*/ 1411 w 2199"/>
                <a:gd name="T25" fmla="*/ 1885 h 2199"/>
                <a:gd name="T26" fmla="*/ 1610 w 2199"/>
                <a:gd name="T27" fmla="*/ 1772 h 2199"/>
                <a:gd name="T28" fmla="*/ 1772 w 2199"/>
                <a:gd name="T29" fmla="*/ 1610 h 2199"/>
                <a:gd name="T30" fmla="*/ 1885 w 2199"/>
                <a:gd name="T31" fmla="*/ 1411 h 2199"/>
                <a:gd name="T32" fmla="*/ 1941 w 2199"/>
                <a:gd name="T33" fmla="*/ 1181 h 2199"/>
                <a:gd name="T34" fmla="*/ 1929 w 2199"/>
                <a:gd name="T35" fmla="*/ 940 h 2199"/>
                <a:gd name="T36" fmla="*/ 1854 w 2199"/>
                <a:gd name="T37" fmla="*/ 718 h 2199"/>
                <a:gd name="T38" fmla="*/ 1723 w 2199"/>
                <a:gd name="T39" fmla="*/ 529 h 2199"/>
                <a:gd name="T40" fmla="*/ 1548 w 2199"/>
                <a:gd name="T41" fmla="*/ 383 h 2199"/>
                <a:gd name="T42" fmla="*/ 1337 w 2199"/>
                <a:gd name="T43" fmla="*/ 289 h 2199"/>
                <a:gd name="T44" fmla="*/ 1099 w 2199"/>
                <a:gd name="T45" fmla="*/ 255 h 2199"/>
                <a:gd name="T46" fmla="*/ 1287 w 2199"/>
                <a:gd name="T47" fmla="*/ 17 h 2199"/>
                <a:gd name="T48" fmla="*/ 1548 w 2199"/>
                <a:gd name="T49" fmla="*/ 96 h 2199"/>
                <a:gd name="T50" fmla="*/ 1777 w 2199"/>
                <a:gd name="T51" fmla="*/ 234 h 2199"/>
                <a:gd name="T52" fmla="*/ 1965 w 2199"/>
                <a:gd name="T53" fmla="*/ 422 h 2199"/>
                <a:gd name="T54" fmla="*/ 2104 w 2199"/>
                <a:gd name="T55" fmla="*/ 651 h 2199"/>
                <a:gd name="T56" fmla="*/ 2183 w 2199"/>
                <a:gd name="T57" fmla="*/ 913 h 2199"/>
                <a:gd name="T58" fmla="*/ 2196 w 2199"/>
                <a:gd name="T59" fmla="*/ 1195 h 2199"/>
                <a:gd name="T60" fmla="*/ 2137 w 2199"/>
                <a:gd name="T61" fmla="*/ 1464 h 2199"/>
                <a:gd name="T62" fmla="*/ 2017 w 2199"/>
                <a:gd name="T63" fmla="*/ 1705 h 2199"/>
                <a:gd name="T64" fmla="*/ 1845 w 2199"/>
                <a:gd name="T65" fmla="*/ 1908 h 2199"/>
                <a:gd name="T66" fmla="*/ 1629 w 2199"/>
                <a:gd name="T67" fmla="*/ 2064 h 2199"/>
                <a:gd name="T68" fmla="*/ 1377 w 2199"/>
                <a:gd name="T69" fmla="*/ 2163 h 2199"/>
                <a:gd name="T70" fmla="*/ 1099 w 2199"/>
                <a:gd name="T71" fmla="*/ 2199 h 2199"/>
                <a:gd name="T72" fmla="*/ 822 w 2199"/>
                <a:gd name="T73" fmla="*/ 2163 h 2199"/>
                <a:gd name="T74" fmla="*/ 571 w 2199"/>
                <a:gd name="T75" fmla="*/ 2064 h 2199"/>
                <a:gd name="T76" fmla="*/ 355 w 2199"/>
                <a:gd name="T77" fmla="*/ 1908 h 2199"/>
                <a:gd name="T78" fmla="*/ 183 w 2199"/>
                <a:gd name="T79" fmla="*/ 1705 h 2199"/>
                <a:gd name="T80" fmla="*/ 62 w 2199"/>
                <a:gd name="T81" fmla="*/ 1464 h 2199"/>
                <a:gd name="T82" fmla="*/ 4 w 2199"/>
                <a:gd name="T83" fmla="*/ 1195 h 2199"/>
                <a:gd name="T84" fmla="*/ 17 w 2199"/>
                <a:gd name="T85" fmla="*/ 913 h 2199"/>
                <a:gd name="T86" fmla="*/ 96 w 2199"/>
                <a:gd name="T87" fmla="*/ 651 h 2199"/>
                <a:gd name="T88" fmla="*/ 234 w 2199"/>
                <a:gd name="T89" fmla="*/ 422 h 2199"/>
                <a:gd name="T90" fmla="*/ 422 w 2199"/>
                <a:gd name="T91" fmla="*/ 234 h 2199"/>
                <a:gd name="T92" fmla="*/ 651 w 2199"/>
                <a:gd name="T93" fmla="*/ 96 h 2199"/>
                <a:gd name="T94" fmla="*/ 913 w 2199"/>
                <a:gd name="T95" fmla="*/ 17 h 2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99" h="2199">
                  <a:moveTo>
                    <a:pt x="1099" y="255"/>
                  </a:moveTo>
                  <a:lnTo>
                    <a:pt x="1019" y="259"/>
                  </a:lnTo>
                  <a:lnTo>
                    <a:pt x="939" y="271"/>
                  </a:lnTo>
                  <a:lnTo>
                    <a:pt x="862" y="289"/>
                  </a:lnTo>
                  <a:lnTo>
                    <a:pt x="788" y="315"/>
                  </a:lnTo>
                  <a:lnTo>
                    <a:pt x="718" y="346"/>
                  </a:lnTo>
                  <a:lnTo>
                    <a:pt x="651" y="383"/>
                  </a:lnTo>
                  <a:lnTo>
                    <a:pt x="589" y="427"/>
                  </a:lnTo>
                  <a:lnTo>
                    <a:pt x="529" y="476"/>
                  </a:lnTo>
                  <a:lnTo>
                    <a:pt x="476" y="529"/>
                  </a:lnTo>
                  <a:lnTo>
                    <a:pt x="427" y="589"/>
                  </a:lnTo>
                  <a:lnTo>
                    <a:pt x="383" y="651"/>
                  </a:lnTo>
                  <a:lnTo>
                    <a:pt x="346" y="718"/>
                  </a:lnTo>
                  <a:lnTo>
                    <a:pt x="315" y="788"/>
                  </a:lnTo>
                  <a:lnTo>
                    <a:pt x="289" y="862"/>
                  </a:lnTo>
                  <a:lnTo>
                    <a:pt x="271" y="940"/>
                  </a:lnTo>
                  <a:lnTo>
                    <a:pt x="259" y="1019"/>
                  </a:lnTo>
                  <a:lnTo>
                    <a:pt x="255" y="1099"/>
                  </a:lnTo>
                  <a:lnTo>
                    <a:pt x="259" y="1181"/>
                  </a:lnTo>
                  <a:lnTo>
                    <a:pt x="271" y="1260"/>
                  </a:lnTo>
                  <a:lnTo>
                    <a:pt x="289" y="1337"/>
                  </a:lnTo>
                  <a:lnTo>
                    <a:pt x="315" y="1411"/>
                  </a:lnTo>
                  <a:lnTo>
                    <a:pt x="346" y="1481"/>
                  </a:lnTo>
                  <a:lnTo>
                    <a:pt x="383" y="1548"/>
                  </a:lnTo>
                  <a:lnTo>
                    <a:pt x="427" y="1610"/>
                  </a:lnTo>
                  <a:lnTo>
                    <a:pt x="476" y="1669"/>
                  </a:lnTo>
                  <a:lnTo>
                    <a:pt x="529" y="1723"/>
                  </a:lnTo>
                  <a:lnTo>
                    <a:pt x="589" y="1772"/>
                  </a:lnTo>
                  <a:lnTo>
                    <a:pt x="651" y="1816"/>
                  </a:lnTo>
                  <a:lnTo>
                    <a:pt x="718" y="1854"/>
                  </a:lnTo>
                  <a:lnTo>
                    <a:pt x="788" y="1885"/>
                  </a:lnTo>
                  <a:lnTo>
                    <a:pt x="862" y="1911"/>
                  </a:lnTo>
                  <a:lnTo>
                    <a:pt x="939" y="1929"/>
                  </a:lnTo>
                  <a:lnTo>
                    <a:pt x="1019" y="1941"/>
                  </a:lnTo>
                  <a:lnTo>
                    <a:pt x="1099" y="1944"/>
                  </a:lnTo>
                  <a:lnTo>
                    <a:pt x="1181" y="1941"/>
                  </a:lnTo>
                  <a:lnTo>
                    <a:pt x="1260" y="1929"/>
                  </a:lnTo>
                  <a:lnTo>
                    <a:pt x="1337" y="1911"/>
                  </a:lnTo>
                  <a:lnTo>
                    <a:pt x="1411" y="1885"/>
                  </a:lnTo>
                  <a:lnTo>
                    <a:pt x="1481" y="1854"/>
                  </a:lnTo>
                  <a:lnTo>
                    <a:pt x="1548" y="1816"/>
                  </a:lnTo>
                  <a:lnTo>
                    <a:pt x="1610" y="1772"/>
                  </a:lnTo>
                  <a:lnTo>
                    <a:pt x="1669" y="1723"/>
                  </a:lnTo>
                  <a:lnTo>
                    <a:pt x="1723" y="1669"/>
                  </a:lnTo>
                  <a:lnTo>
                    <a:pt x="1772" y="1610"/>
                  </a:lnTo>
                  <a:lnTo>
                    <a:pt x="1816" y="1548"/>
                  </a:lnTo>
                  <a:lnTo>
                    <a:pt x="1854" y="1481"/>
                  </a:lnTo>
                  <a:lnTo>
                    <a:pt x="1885" y="1411"/>
                  </a:lnTo>
                  <a:lnTo>
                    <a:pt x="1911" y="1337"/>
                  </a:lnTo>
                  <a:lnTo>
                    <a:pt x="1929" y="1260"/>
                  </a:lnTo>
                  <a:lnTo>
                    <a:pt x="1941" y="1181"/>
                  </a:lnTo>
                  <a:lnTo>
                    <a:pt x="1944" y="1099"/>
                  </a:lnTo>
                  <a:lnTo>
                    <a:pt x="1941" y="1019"/>
                  </a:lnTo>
                  <a:lnTo>
                    <a:pt x="1929" y="940"/>
                  </a:lnTo>
                  <a:lnTo>
                    <a:pt x="1911" y="862"/>
                  </a:lnTo>
                  <a:lnTo>
                    <a:pt x="1885" y="788"/>
                  </a:lnTo>
                  <a:lnTo>
                    <a:pt x="1854" y="718"/>
                  </a:lnTo>
                  <a:lnTo>
                    <a:pt x="1816" y="651"/>
                  </a:lnTo>
                  <a:lnTo>
                    <a:pt x="1772" y="589"/>
                  </a:lnTo>
                  <a:lnTo>
                    <a:pt x="1723" y="529"/>
                  </a:lnTo>
                  <a:lnTo>
                    <a:pt x="1669" y="476"/>
                  </a:lnTo>
                  <a:lnTo>
                    <a:pt x="1610" y="427"/>
                  </a:lnTo>
                  <a:lnTo>
                    <a:pt x="1548" y="383"/>
                  </a:lnTo>
                  <a:lnTo>
                    <a:pt x="1481" y="346"/>
                  </a:lnTo>
                  <a:lnTo>
                    <a:pt x="1411" y="315"/>
                  </a:lnTo>
                  <a:lnTo>
                    <a:pt x="1337" y="289"/>
                  </a:lnTo>
                  <a:lnTo>
                    <a:pt x="1260" y="271"/>
                  </a:lnTo>
                  <a:lnTo>
                    <a:pt x="1181" y="259"/>
                  </a:lnTo>
                  <a:lnTo>
                    <a:pt x="1099" y="255"/>
                  </a:lnTo>
                  <a:close/>
                  <a:moveTo>
                    <a:pt x="1099" y="0"/>
                  </a:moveTo>
                  <a:lnTo>
                    <a:pt x="1195" y="4"/>
                  </a:lnTo>
                  <a:lnTo>
                    <a:pt x="1287" y="17"/>
                  </a:lnTo>
                  <a:lnTo>
                    <a:pt x="1377" y="36"/>
                  </a:lnTo>
                  <a:lnTo>
                    <a:pt x="1464" y="62"/>
                  </a:lnTo>
                  <a:lnTo>
                    <a:pt x="1548" y="96"/>
                  </a:lnTo>
                  <a:lnTo>
                    <a:pt x="1629" y="136"/>
                  </a:lnTo>
                  <a:lnTo>
                    <a:pt x="1705" y="182"/>
                  </a:lnTo>
                  <a:lnTo>
                    <a:pt x="1777" y="234"/>
                  </a:lnTo>
                  <a:lnTo>
                    <a:pt x="1845" y="291"/>
                  </a:lnTo>
                  <a:lnTo>
                    <a:pt x="1908" y="355"/>
                  </a:lnTo>
                  <a:lnTo>
                    <a:pt x="1965" y="422"/>
                  </a:lnTo>
                  <a:lnTo>
                    <a:pt x="2017" y="494"/>
                  </a:lnTo>
                  <a:lnTo>
                    <a:pt x="2063" y="571"/>
                  </a:lnTo>
                  <a:lnTo>
                    <a:pt x="2104" y="651"/>
                  </a:lnTo>
                  <a:lnTo>
                    <a:pt x="2137" y="735"/>
                  </a:lnTo>
                  <a:lnTo>
                    <a:pt x="2163" y="822"/>
                  </a:lnTo>
                  <a:lnTo>
                    <a:pt x="2183" y="913"/>
                  </a:lnTo>
                  <a:lnTo>
                    <a:pt x="2196" y="1005"/>
                  </a:lnTo>
                  <a:lnTo>
                    <a:pt x="2199" y="1100"/>
                  </a:lnTo>
                  <a:lnTo>
                    <a:pt x="2196" y="1195"/>
                  </a:lnTo>
                  <a:lnTo>
                    <a:pt x="2183" y="1287"/>
                  </a:lnTo>
                  <a:lnTo>
                    <a:pt x="2163" y="1377"/>
                  </a:lnTo>
                  <a:lnTo>
                    <a:pt x="2137" y="1464"/>
                  </a:lnTo>
                  <a:lnTo>
                    <a:pt x="2104" y="1548"/>
                  </a:lnTo>
                  <a:lnTo>
                    <a:pt x="2063" y="1629"/>
                  </a:lnTo>
                  <a:lnTo>
                    <a:pt x="2017" y="1705"/>
                  </a:lnTo>
                  <a:lnTo>
                    <a:pt x="1965" y="1777"/>
                  </a:lnTo>
                  <a:lnTo>
                    <a:pt x="1908" y="1845"/>
                  </a:lnTo>
                  <a:lnTo>
                    <a:pt x="1845" y="1908"/>
                  </a:lnTo>
                  <a:lnTo>
                    <a:pt x="1777" y="1965"/>
                  </a:lnTo>
                  <a:lnTo>
                    <a:pt x="1705" y="2017"/>
                  </a:lnTo>
                  <a:lnTo>
                    <a:pt x="1629" y="2064"/>
                  </a:lnTo>
                  <a:lnTo>
                    <a:pt x="1548" y="2104"/>
                  </a:lnTo>
                  <a:lnTo>
                    <a:pt x="1464" y="2137"/>
                  </a:lnTo>
                  <a:lnTo>
                    <a:pt x="1377" y="2163"/>
                  </a:lnTo>
                  <a:lnTo>
                    <a:pt x="1287" y="2183"/>
                  </a:lnTo>
                  <a:lnTo>
                    <a:pt x="1195" y="2196"/>
                  </a:lnTo>
                  <a:lnTo>
                    <a:pt x="1099" y="2199"/>
                  </a:lnTo>
                  <a:lnTo>
                    <a:pt x="1005" y="2196"/>
                  </a:lnTo>
                  <a:lnTo>
                    <a:pt x="913" y="2183"/>
                  </a:lnTo>
                  <a:lnTo>
                    <a:pt x="822" y="2163"/>
                  </a:lnTo>
                  <a:lnTo>
                    <a:pt x="735" y="2137"/>
                  </a:lnTo>
                  <a:lnTo>
                    <a:pt x="651" y="2104"/>
                  </a:lnTo>
                  <a:lnTo>
                    <a:pt x="571" y="2064"/>
                  </a:lnTo>
                  <a:lnTo>
                    <a:pt x="494" y="2017"/>
                  </a:lnTo>
                  <a:lnTo>
                    <a:pt x="422" y="1965"/>
                  </a:lnTo>
                  <a:lnTo>
                    <a:pt x="355" y="1908"/>
                  </a:lnTo>
                  <a:lnTo>
                    <a:pt x="291" y="1845"/>
                  </a:lnTo>
                  <a:lnTo>
                    <a:pt x="234" y="1777"/>
                  </a:lnTo>
                  <a:lnTo>
                    <a:pt x="183" y="1705"/>
                  </a:lnTo>
                  <a:lnTo>
                    <a:pt x="136" y="1629"/>
                  </a:lnTo>
                  <a:lnTo>
                    <a:pt x="96" y="1548"/>
                  </a:lnTo>
                  <a:lnTo>
                    <a:pt x="62" y="1464"/>
                  </a:lnTo>
                  <a:lnTo>
                    <a:pt x="36" y="1377"/>
                  </a:lnTo>
                  <a:lnTo>
                    <a:pt x="17" y="1287"/>
                  </a:lnTo>
                  <a:lnTo>
                    <a:pt x="4" y="1195"/>
                  </a:lnTo>
                  <a:lnTo>
                    <a:pt x="0" y="1100"/>
                  </a:lnTo>
                  <a:lnTo>
                    <a:pt x="4" y="1005"/>
                  </a:lnTo>
                  <a:lnTo>
                    <a:pt x="17" y="913"/>
                  </a:lnTo>
                  <a:lnTo>
                    <a:pt x="36" y="822"/>
                  </a:lnTo>
                  <a:lnTo>
                    <a:pt x="62" y="735"/>
                  </a:lnTo>
                  <a:lnTo>
                    <a:pt x="96" y="651"/>
                  </a:lnTo>
                  <a:lnTo>
                    <a:pt x="136" y="571"/>
                  </a:lnTo>
                  <a:lnTo>
                    <a:pt x="183" y="494"/>
                  </a:lnTo>
                  <a:lnTo>
                    <a:pt x="234" y="422"/>
                  </a:lnTo>
                  <a:lnTo>
                    <a:pt x="291" y="355"/>
                  </a:lnTo>
                  <a:lnTo>
                    <a:pt x="355" y="291"/>
                  </a:lnTo>
                  <a:lnTo>
                    <a:pt x="422" y="234"/>
                  </a:lnTo>
                  <a:lnTo>
                    <a:pt x="494" y="182"/>
                  </a:lnTo>
                  <a:lnTo>
                    <a:pt x="571" y="136"/>
                  </a:lnTo>
                  <a:lnTo>
                    <a:pt x="651" y="96"/>
                  </a:lnTo>
                  <a:lnTo>
                    <a:pt x="735" y="62"/>
                  </a:lnTo>
                  <a:lnTo>
                    <a:pt x="822" y="36"/>
                  </a:lnTo>
                  <a:lnTo>
                    <a:pt x="913" y="17"/>
                  </a:lnTo>
                  <a:lnTo>
                    <a:pt x="1005" y="4"/>
                  </a:lnTo>
                  <a:lnTo>
                    <a:pt x="10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矩形 4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298059" y="241407"/>
            <a:ext cx="6234008" cy="624295"/>
            <a:chOff x="738897" y="3066286"/>
            <a:chExt cx="6234008" cy="624295"/>
          </a:xfrm>
        </p:grpSpPr>
        <p:sp>
          <p:nvSpPr>
            <p:cNvPr id="46" name="矩形 45"/>
            <p:cNvSpPr/>
            <p:nvPr/>
          </p:nvSpPr>
          <p:spPr>
            <a:xfrm rot="2700000">
              <a:off x="738897" y="3066287"/>
              <a:ext cx="624294" cy="62429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 rot="2700000">
              <a:off x="1180340" y="3066286"/>
              <a:ext cx="624294" cy="624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2102693" y="3147600"/>
              <a:ext cx="4870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请单击此处添加标题</a:t>
              </a:r>
            </a:p>
          </p:txBody>
        </p:sp>
      </p:grpSp>
      <p:grpSp>
        <p:nvGrpSpPr>
          <p:cNvPr id="23" name="Shape 666"/>
          <p:cNvGrpSpPr/>
          <p:nvPr/>
        </p:nvGrpSpPr>
        <p:grpSpPr>
          <a:xfrm>
            <a:off x="2476475" y="1913467"/>
            <a:ext cx="5619788" cy="4944830"/>
            <a:chOff x="2170113" y="1785938"/>
            <a:chExt cx="4803774" cy="2873375"/>
          </a:xfrm>
        </p:grpSpPr>
        <p:sp>
          <p:nvSpPr>
            <p:cNvPr id="24" name="Shape 667"/>
            <p:cNvSpPr/>
            <p:nvPr/>
          </p:nvSpPr>
          <p:spPr>
            <a:xfrm>
              <a:off x="2170113" y="1785938"/>
              <a:ext cx="4803774" cy="28733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9953" y="18364"/>
                  </a:moveTo>
                  <a:lnTo>
                    <a:pt x="69953" y="18364"/>
                  </a:lnTo>
                  <a:lnTo>
                    <a:pt x="71817" y="19292"/>
                  </a:lnTo>
                  <a:lnTo>
                    <a:pt x="73602" y="20287"/>
                  </a:lnTo>
                  <a:lnTo>
                    <a:pt x="74474" y="20817"/>
                  </a:lnTo>
                  <a:lnTo>
                    <a:pt x="75307" y="21480"/>
                  </a:lnTo>
                  <a:lnTo>
                    <a:pt x="76140" y="22143"/>
                  </a:lnTo>
                  <a:lnTo>
                    <a:pt x="76893" y="22740"/>
                  </a:lnTo>
                  <a:lnTo>
                    <a:pt x="77607" y="23602"/>
                  </a:lnTo>
                  <a:lnTo>
                    <a:pt x="78321" y="24331"/>
                  </a:lnTo>
                  <a:lnTo>
                    <a:pt x="78995" y="25127"/>
                  </a:lnTo>
                  <a:lnTo>
                    <a:pt x="79550" y="25988"/>
                  </a:lnTo>
                  <a:lnTo>
                    <a:pt x="80066" y="26917"/>
                  </a:lnTo>
                  <a:lnTo>
                    <a:pt x="80502" y="27911"/>
                  </a:lnTo>
                  <a:lnTo>
                    <a:pt x="80898" y="28906"/>
                  </a:lnTo>
                  <a:lnTo>
                    <a:pt x="81216" y="29900"/>
                  </a:lnTo>
                  <a:lnTo>
                    <a:pt x="81454" y="31027"/>
                  </a:lnTo>
                  <a:lnTo>
                    <a:pt x="81652" y="32154"/>
                  </a:lnTo>
                  <a:lnTo>
                    <a:pt x="81692" y="33348"/>
                  </a:lnTo>
                  <a:lnTo>
                    <a:pt x="81692" y="34607"/>
                  </a:lnTo>
                  <a:lnTo>
                    <a:pt x="81533" y="35867"/>
                  </a:lnTo>
                  <a:lnTo>
                    <a:pt x="81335" y="37259"/>
                  </a:lnTo>
                  <a:lnTo>
                    <a:pt x="80978" y="38651"/>
                  </a:lnTo>
                  <a:lnTo>
                    <a:pt x="80541" y="40110"/>
                  </a:lnTo>
                  <a:lnTo>
                    <a:pt x="79986" y="41569"/>
                  </a:lnTo>
                  <a:lnTo>
                    <a:pt x="79312" y="43160"/>
                  </a:lnTo>
                  <a:lnTo>
                    <a:pt x="78479" y="44817"/>
                  </a:lnTo>
                  <a:lnTo>
                    <a:pt x="77528" y="46475"/>
                  </a:lnTo>
                  <a:lnTo>
                    <a:pt x="76497" y="48198"/>
                  </a:lnTo>
                  <a:lnTo>
                    <a:pt x="75267" y="50055"/>
                  </a:lnTo>
                  <a:lnTo>
                    <a:pt x="73919" y="51845"/>
                  </a:lnTo>
                  <a:lnTo>
                    <a:pt x="72412" y="53834"/>
                  </a:lnTo>
                  <a:lnTo>
                    <a:pt x="72412" y="53834"/>
                  </a:lnTo>
                  <a:lnTo>
                    <a:pt x="69636" y="57082"/>
                  </a:lnTo>
                  <a:lnTo>
                    <a:pt x="66860" y="60397"/>
                  </a:lnTo>
                  <a:lnTo>
                    <a:pt x="64163" y="63646"/>
                  </a:lnTo>
                  <a:lnTo>
                    <a:pt x="61427" y="66629"/>
                  </a:lnTo>
                  <a:lnTo>
                    <a:pt x="58730" y="69679"/>
                  </a:lnTo>
                  <a:lnTo>
                    <a:pt x="56074" y="72530"/>
                  </a:lnTo>
                  <a:lnTo>
                    <a:pt x="50879" y="78165"/>
                  </a:lnTo>
                  <a:lnTo>
                    <a:pt x="45763" y="83270"/>
                  </a:lnTo>
                  <a:lnTo>
                    <a:pt x="40806" y="88110"/>
                  </a:lnTo>
                  <a:lnTo>
                    <a:pt x="35968" y="92618"/>
                  </a:lnTo>
                  <a:lnTo>
                    <a:pt x="31288" y="96795"/>
                  </a:lnTo>
                  <a:lnTo>
                    <a:pt x="26728" y="100707"/>
                  </a:lnTo>
                  <a:lnTo>
                    <a:pt x="22366" y="104287"/>
                  </a:lnTo>
                  <a:lnTo>
                    <a:pt x="18162" y="107535"/>
                  </a:lnTo>
                  <a:lnTo>
                    <a:pt x="14117" y="110519"/>
                  </a:lnTo>
                  <a:lnTo>
                    <a:pt x="10270" y="113303"/>
                  </a:lnTo>
                  <a:lnTo>
                    <a:pt x="6662" y="115756"/>
                  </a:lnTo>
                  <a:lnTo>
                    <a:pt x="3212" y="118077"/>
                  </a:lnTo>
                  <a:lnTo>
                    <a:pt x="0" y="120000"/>
                  </a:lnTo>
                  <a:lnTo>
                    <a:pt x="104137" y="120000"/>
                  </a:lnTo>
                  <a:lnTo>
                    <a:pt x="104137" y="120000"/>
                  </a:lnTo>
                  <a:lnTo>
                    <a:pt x="105882" y="115690"/>
                  </a:lnTo>
                  <a:lnTo>
                    <a:pt x="107666" y="111381"/>
                  </a:lnTo>
                  <a:lnTo>
                    <a:pt x="109332" y="107071"/>
                  </a:lnTo>
                  <a:lnTo>
                    <a:pt x="110879" y="102895"/>
                  </a:lnTo>
                  <a:lnTo>
                    <a:pt x="112346" y="98850"/>
                  </a:lnTo>
                  <a:lnTo>
                    <a:pt x="113694" y="95138"/>
                  </a:lnTo>
                  <a:lnTo>
                    <a:pt x="114844" y="91624"/>
                  </a:lnTo>
                  <a:lnTo>
                    <a:pt x="115836" y="88441"/>
                  </a:lnTo>
                  <a:lnTo>
                    <a:pt x="115836" y="88441"/>
                  </a:lnTo>
                  <a:lnTo>
                    <a:pt x="116827" y="84994"/>
                  </a:lnTo>
                  <a:lnTo>
                    <a:pt x="117699" y="81745"/>
                  </a:lnTo>
                  <a:lnTo>
                    <a:pt x="118374" y="78497"/>
                  </a:lnTo>
                  <a:lnTo>
                    <a:pt x="118968" y="75314"/>
                  </a:lnTo>
                  <a:lnTo>
                    <a:pt x="119206" y="73723"/>
                  </a:lnTo>
                  <a:lnTo>
                    <a:pt x="119405" y="72265"/>
                  </a:lnTo>
                  <a:lnTo>
                    <a:pt x="119603" y="70806"/>
                  </a:lnTo>
                  <a:lnTo>
                    <a:pt x="119722" y="69348"/>
                  </a:lnTo>
                  <a:lnTo>
                    <a:pt x="119801" y="67823"/>
                  </a:lnTo>
                  <a:lnTo>
                    <a:pt x="119920" y="66364"/>
                  </a:lnTo>
                  <a:lnTo>
                    <a:pt x="119960" y="64972"/>
                  </a:lnTo>
                  <a:lnTo>
                    <a:pt x="120000" y="63646"/>
                  </a:lnTo>
                  <a:lnTo>
                    <a:pt x="120000" y="62254"/>
                  </a:lnTo>
                  <a:lnTo>
                    <a:pt x="119960" y="60861"/>
                  </a:lnTo>
                  <a:lnTo>
                    <a:pt x="119920" y="59602"/>
                  </a:lnTo>
                  <a:lnTo>
                    <a:pt x="119762" y="58276"/>
                  </a:lnTo>
                  <a:lnTo>
                    <a:pt x="119682" y="57016"/>
                  </a:lnTo>
                  <a:lnTo>
                    <a:pt x="119484" y="55756"/>
                  </a:lnTo>
                  <a:lnTo>
                    <a:pt x="119365" y="54430"/>
                  </a:lnTo>
                  <a:lnTo>
                    <a:pt x="119127" y="53237"/>
                  </a:lnTo>
                  <a:lnTo>
                    <a:pt x="118929" y="52044"/>
                  </a:lnTo>
                  <a:lnTo>
                    <a:pt x="118651" y="50850"/>
                  </a:lnTo>
                  <a:lnTo>
                    <a:pt x="118374" y="49657"/>
                  </a:lnTo>
                  <a:lnTo>
                    <a:pt x="118056" y="48596"/>
                  </a:lnTo>
                  <a:lnTo>
                    <a:pt x="117382" y="46342"/>
                  </a:lnTo>
                  <a:lnTo>
                    <a:pt x="116589" y="44220"/>
                  </a:lnTo>
                  <a:lnTo>
                    <a:pt x="115717" y="42165"/>
                  </a:lnTo>
                  <a:lnTo>
                    <a:pt x="114725" y="40110"/>
                  </a:lnTo>
                  <a:lnTo>
                    <a:pt x="113694" y="38254"/>
                  </a:lnTo>
                  <a:lnTo>
                    <a:pt x="112504" y="36464"/>
                  </a:lnTo>
                  <a:lnTo>
                    <a:pt x="111315" y="34607"/>
                  </a:lnTo>
                  <a:lnTo>
                    <a:pt x="110006" y="32950"/>
                  </a:lnTo>
                  <a:lnTo>
                    <a:pt x="108578" y="31292"/>
                  </a:lnTo>
                  <a:lnTo>
                    <a:pt x="107151" y="29767"/>
                  </a:lnTo>
                  <a:lnTo>
                    <a:pt x="105604" y="28309"/>
                  </a:lnTo>
                  <a:lnTo>
                    <a:pt x="103978" y="26917"/>
                  </a:lnTo>
                  <a:lnTo>
                    <a:pt x="102313" y="25524"/>
                  </a:lnTo>
                  <a:lnTo>
                    <a:pt x="100608" y="24265"/>
                  </a:lnTo>
                  <a:lnTo>
                    <a:pt x="98823" y="23071"/>
                  </a:lnTo>
                  <a:lnTo>
                    <a:pt x="96959" y="21944"/>
                  </a:lnTo>
                  <a:lnTo>
                    <a:pt x="95056" y="20817"/>
                  </a:lnTo>
                  <a:lnTo>
                    <a:pt x="93152" y="19823"/>
                  </a:lnTo>
                  <a:lnTo>
                    <a:pt x="93152" y="19823"/>
                  </a:lnTo>
                  <a:lnTo>
                    <a:pt x="89345" y="17966"/>
                  </a:lnTo>
                  <a:lnTo>
                    <a:pt x="85935" y="16375"/>
                  </a:lnTo>
                  <a:lnTo>
                    <a:pt x="82762" y="14850"/>
                  </a:lnTo>
                  <a:lnTo>
                    <a:pt x="79867" y="13657"/>
                  </a:lnTo>
                  <a:lnTo>
                    <a:pt x="75029" y="11668"/>
                  </a:lnTo>
                  <a:lnTo>
                    <a:pt x="71143" y="10209"/>
                  </a:lnTo>
                  <a:lnTo>
                    <a:pt x="68169" y="9082"/>
                  </a:lnTo>
                  <a:lnTo>
                    <a:pt x="65988" y="8287"/>
                  </a:lnTo>
                  <a:lnTo>
                    <a:pt x="65194" y="7823"/>
                  </a:lnTo>
                  <a:lnTo>
                    <a:pt x="64520" y="7425"/>
                  </a:lnTo>
                  <a:lnTo>
                    <a:pt x="63965" y="6961"/>
                  </a:lnTo>
                  <a:lnTo>
                    <a:pt x="63569" y="6430"/>
                  </a:lnTo>
                  <a:lnTo>
                    <a:pt x="63569" y="6430"/>
                  </a:lnTo>
                  <a:lnTo>
                    <a:pt x="63410" y="6232"/>
                  </a:lnTo>
                  <a:lnTo>
                    <a:pt x="63370" y="5966"/>
                  </a:lnTo>
                  <a:lnTo>
                    <a:pt x="63410" y="5767"/>
                  </a:lnTo>
                  <a:lnTo>
                    <a:pt x="63489" y="5502"/>
                  </a:lnTo>
                  <a:lnTo>
                    <a:pt x="63608" y="5237"/>
                  </a:lnTo>
                  <a:lnTo>
                    <a:pt x="63767" y="5038"/>
                  </a:lnTo>
                  <a:lnTo>
                    <a:pt x="64282" y="4508"/>
                  </a:lnTo>
                  <a:lnTo>
                    <a:pt x="64957" y="4044"/>
                  </a:lnTo>
                  <a:lnTo>
                    <a:pt x="65789" y="3580"/>
                  </a:lnTo>
                  <a:lnTo>
                    <a:pt x="66662" y="3049"/>
                  </a:lnTo>
                  <a:lnTo>
                    <a:pt x="67653" y="2585"/>
                  </a:lnTo>
                  <a:lnTo>
                    <a:pt x="69755" y="1723"/>
                  </a:lnTo>
                  <a:lnTo>
                    <a:pt x="71817" y="994"/>
                  </a:lnTo>
                  <a:lnTo>
                    <a:pt x="74910" y="0"/>
                  </a:lnTo>
                  <a:lnTo>
                    <a:pt x="73879" y="0"/>
                  </a:lnTo>
                  <a:lnTo>
                    <a:pt x="73879" y="0"/>
                  </a:lnTo>
                  <a:lnTo>
                    <a:pt x="71262" y="397"/>
                  </a:lnTo>
                  <a:lnTo>
                    <a:pt x="67614" y="1127"/>
                  </a:lnTo>
                  <a:lnTo>
                    <a:pt x="65472" y="1657"/>
                  </a:lnTo>
                  <a:lnTo>
                    <a:pt x="63013" y="2320"/>
                  </a:lnTo>
                  <a:lnTo>
                    <a:pt x="60396" y="3049"/>
                  </a:lnTo>
                  <a:lnTo>
                    <a:pt x="57620" y="3977"/>
                  </a:lnTo>
                  <a:lnTo>
                    <a:pt x="57620" y="3977"/>
                  </a:lnTo>
                  <a:lnTo>
                    <a:pt x="56748" y="4309"/>
                  </a:lnTo>
                  <a:lnTo>
                    <a:pt x="56034" y="4707"/>
                  </a:lnTo>
                  <a:lnTo>
                    <a:pt x="55399" y="4972"/>
                  </a:lnTo>
                  <a:lnTo>
                    <a:pt x="54963" y="5436"/>
                  </a:lnTo>
                  <a:lnTo>
                    <a:pt x="54527" y="5767"/>
                  </a:lnTo>
                  <a:lnTo>
                    <a:pt x="54289" y="6165"/>
                  </a:lnTo>
                  <a:lnTo>
                    <a:pt x="54091" y="6629"/>
                  </a:lnTo>
                  <a:lnTo>
                    <a:pt x="54011" y="7093"/>
                  </a:lnTo>
                  <a:lnTo>
                    <a:pt x="54051" y="7425"/>
                  </a:lnTo>
                  <a:lnTo>
                    <a:pt x="54130" y="7889"/>
                  </a:lnTo>
                  <a:lnTo>
                    <a:pt x="54329" y="8353"/>
                  </a:lnTo>
                  <a:lnTo>
                    <a:pt x="54606" y="8817"/>
                  </a:lnTo>
                  <a:lnTo>
                    <a:pt x="54963" y="9348"/>
                  </a:lnTo>
                  <a:lnTo>
                    <a:pt x="55360" y="9812"/>
                  </a:lnTo>
                  <a:lnTo>
                    <a:pt x="56391" y="10806"/>
                  </a:lnTo>
                  <a:lnTo>
                    <a:pt x="57660" y="11734"/>
                  </a:lnTo>
                  <a:lnTo>
                    <a:pt x="59127" y="12729"/>
                  </a:lnTo>
                  <a:lnTo>
                    <a:pt x="60713" y="13790"/>
                  </a:lnTo>
                  <a:lnTo>
                    <a:pt x="62498" y="14784"/>
                  </a:lnTo>
                  <a:lnTo>
                    <a:pt x="64322" y="15712"/>
                  </a:lnTo>
                  <a:lnTo>
                    <a:pt x="66186" y="16640"/>
                  </a:lnTo>
                  <a:lnTo>
                    <a:pt x="69953" y="18364"/>
                  </a:lnTo>
                  <a:lnTo>
                    <a:pt x="69953" y="1836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Shape 668"/>
            <p:cNvSpPr/>
            <p:nvPr/>
          </p:nvSpPr>
          <p:spPr>
            <a:xfrm>
              <a:off x="4411662" y="1785938"/>
              <a:ext cx="1757362" cy="28733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07" y="9480"/>
                  </a:moveTo>
                  <a:lnTo>
                    <a:pt x="11707" y="9480"/>
                  </a:lnTo>
                  <a:lnTo>
                    <a:pt x="13875" y="9944"/>
                  </a:lnTo>
                  <a:lnTo>
                    <a:pt x="16151" y="10342"/>
                  </a:lnTo>
                  <a:lnTo>
                    <a:pt x="20921" y="11270"/>
                  </a:lnTo>
                  <a:lnTo>
                    <a:pt x="20921" y="11270"/>
                  </a:lnTo>
                  <a:lnTo>
                    <a:pt x="41517" y="14585"/>
                  </a:lnTo>
                  <a:lnTo>
                    <a:pt x="52682" y="16441"/>
                  </a:lnTo>
                  <a:lnTo>
                    <a:pt x="64498" y="18563"/>
                  </a:lnTo>
                  <a:lnTo>
                    <a:pt x="64498" y="18563"/>
                  </a:lnTo>
                  <a:lnTo>
                    <a:pt x="70677" y="19624"/>
                  </a:lnTo>
                  <a:lnTo>
                    <a:pt x="76856" y="21016"/>
                  </a:lnTo>
                  <a:lnTo>
                    <a:pt x="83143" y="22475"/>
                  </a:lnTo>
                  <a:lnTo>
                    <a:pt x="89430" y="24132"/>
                  </a:lnTo>
                  <a:lnTo>
                    <a:pt x="89430" y="24132"/>
                  </a:lnTo>
                  <a:lnTo>
                    <a:pt x="92574" y="25060"/>
                  </a:lnTo>
                  <a:lnTo>
                    <a:pt x="95718" y="26055"/>
                  </a:lnTo>
                  <a:lnTo>
                    <a:pt x="98970" y="27248"/>
                  </a:lnTo>
                  <a:lnTo>
                    <a:pt x="102005" y="28441"/>
                  </a:lnTo>
                  <a:lnTo>
                    <a:pt x="104932" y="29834"/>
                  </a:lnTo>
                  <a:lnTo>
                    <a:pt x="107967" y="31292"/>
                  </a:lnTo>
                  <a:lnTo>
                    <a:pt x="109268" y="32154"/>
                  </a:lnTo>
                  <a:lnTo>
                    <a:pt x="110677" y="32950"/>
                  </a:lnTo>
                  <a:lnTo>
                    <a:pt x="111978" y="33944"/>
                  </a:lnTo>
                  <a:lnTo>
                    <a:pt x="113170" y="34872"/>
                  </a:lnTo>
                  <a:lnTo>
                    <a:pt x="113170" y="34872"/>
                  </a:lnTo>
                  <a:lnTo>
                    <a:pt x="114471" y="35867"/>
                  </a:lnTo>
                  <a:lnTo>
                    <a:pt x="115555" y="36994"/>
                  </a:lnTo>
                  <a:lnTo>
                    <a:pt x="116422" y="38187"/>
                  </a:lnTo>
                  <a:lnTo>
                    <a:pt x="117289" y="39381"/>
                  </a:lnTo>
                  <a:lnTo>
                    <a:pt x="118048" y="40640"/>
                  </a:lnTo>
                  <a:lnTo>
                    <a:pt x="118482" y="41966"/>
                  </a:lnTo>
                  <a:lnTo>
                    <a:pt x="118915" y="43359"/>
                  </a:lnTo>
                  <a:lnTo>
                    <a:pt x="119241" y="44618"/>
                  </a:lnTo>
                  <a:lnTo>
                    <a:pt x="119349" y="46011"/>
                  </a:lnTo>
                  <a:lnTo>
                    <a:pt x="119241" y="47469"/>
                  </a:lnTo>
                  <a:lnTo>
                    <a:pt x="119132" y="48861"/>
                  </a:lnTo>
                  <a:lnTo>
                    <a:pt x="118807" y="50254"/>
                  </a:lnTo>
                  <a:lnTo>
                    <a:pt x="118265" y="51513"/>
                  </a:lnTo>
                  <a:lnTo>
                    <a:pt x="117506" y="52906"/>
                  </a:lnTo>
                  <a:lnTo>
                    <a:pt x="116747" y="54165"/>
                  </a:lnTo>
                  <a:lnTo>
                    <a:pt x="115663" y="55359"/>
                  </a:lnTo>
                  <a:lnTo>
                    <a:pt x="115663" y="55359"/>
                  </a:lnTo>
                  <a:lnTo>
                    <a:pt x="113604" y="57812"/>
                  </a:lnTo>
                  <a:lnTo>
                    <a:pt x="111327" y="60198"/>
                  </a:lnTo>
                  <a:lnTo>
                    <a:pt x="108943" y="62519"/>
                  </a:lnTo>
                  <a:lnTo>
                    <a:pt x="106233" y="64707"/>
                  </a:lnTo>
                  <a:lnTo>
                    <a:pt x="103523" y="66828"/>
                  </a:lnTo>
                  <a:lnTo>
                    <a:pt x="100487" y="68950"/>
                  </a:lnTo>
                  <a:lnTo>
                    <a:pt x="97560" y="71071"/>
                  </a:lnTo>
                  <a:lnTo>
                    <a:pt x="94525" y="73060"/>
                  </a:lnTo>
                  <a:lnTo>
                    <a:pt x="94525" y="73060"/>
                  </a:lnTo>
                  <a:lnTo>
                    <a:pt x="89430" y="76309"/>
                  </a:lnTo>
                  <a:lnTo>
                    <a:pt x="84119" y="79425"/>
                  </a:lnTo>
                  <a:lnTo>
                    <a:pt x="78699" y="82541"/>
                  </a:lnTo>
                  <a:lnTo>
                    <a:pt x="73279" y="85591"/>
                  </a:lnTo>
                  <a:lnTo>
                    <a:pt x="67750" y="88574"/>
                  </a:lnTo>
                  <a:lnTo>
                    <a:pt x="62005" y="91624"/>
                  </a:lnTo>
                  <a:lnTo>
                    <a:pt x="56151" y="94541"/>
                  </a:lnTo>
                  <a:lnTo>
                    <a:pt x="50298" y="97524"/>
                  </a:lnTo>
                  <a:lnTo>
                    <a:pt x="44227" y="100375"/>
                  </a:lnTo>
                  <a:lnTo>
                    <a:pt x="38157" y="103292"/>
                  </a:lnTo>
                  <a:lnTo>
                    <a:pt x="25691" y="108861"/>
                  </a:lnTo>
                  <a:lnTo>
                    <a:pt x="13008" y="114497"/>
                  </a:lnTo>
                  <a:lnTo>
                    <a:pt x="0" y="120000"/>
                  </a:lnTo>
                  <a:lnTo>
                    <a:pt x="7588" y="120000"/>
                  </a:lnTo>
                  <a:lnTo>
                    <a:pt x="7588" y="120000"/>
                  </a:lnTo>
                  <a:lnTo>
                    <a:pt x="19837" y="114563"/>
                  </a:lnTo>
                  <a:lnTo>
                    <a:pt x="31544" y="109060"/>
                  </a:lnTo>
                  <a:lnTo>
                    <a:pt x="37289" y="106342"/>
                  </a:lnTo>
                  <a:lnTo>
                    <a:pt x="43035" y="103491"/>
                  </a:lnTo>
                  <a:lnTo>
                    <a:pt x="48563" y="100640"/>
                  </a:lnTo>
                  <a:lnTo>
                    <a:pt x="53983" y="97790"/>
                  </a:lnTo>
                  <a:lnTo>
                    <a:pt x="59512" y="94939"/>
                  </a:lnTo>
                  <a:lnTo>
                    <a:pt x="64823" y="92022"/>
                  </a:lnTo>
                  <a:lnTo>
                    <a:pt x="70135" y="88972"/>
                  </a:lnTo>
                  <a:lnTo>
                    <a:pt x="75230" y="86055"/>
                  </a:lnTo>
                  <a:lnTo>
                    <a:pt x="85636" y="79889"/>
                  </a:lnTo>
                  <a:lnTo>
                    <a:pt x="95718" y="73657"/>
                  </a:lnTo>
                  <a:lnTo>
                    <a:pt x="95718" y="73657"/>
                  </a:lnTo>
                  <a:lnTo>
                    <a:pt x="98644" y="71602"/>
                  </a:lnTo>
                  <a:lnTo>
                    <a:pt x="101680" y="69480"/>
                  </a:lnTo>
                  <a:lnTo>
                    <a:pt x="104498" y="67359"/>
                  </a:lnTo>
                  <a:lnTo>
                    <a:pt x="107100" y="65171"/>
                  </a:lnTo>
                  <a:lnTo>
                    <a:pt x="109701" y="62917"/>
                  </a:lnTo>
                  <a:lnTo>
                    <a:pt x="111978" y="60596"/>
                  </a:lnTo>
                  <a:lnTo>
                    <a:pt x="114363" y="58143"/>
                  </a:lnTo>
                  <a:lnTo>
                    <a:pt x="116422" y="55624"/>
                  </a:lnTo>
                  <a:lnTo>
                    <a:pt x="116422" y="55624"/>
                  </a:lnTo>
                  <a:lnTo>
                    <a:pt x="117398" y="54430"/>
                  </a:lnTo>
                  <a:lnTo>
                    <a:pt x="118265" y="53038"/>
                  </a:lnTo>
                  <a:lnTo>
                    <a:pt x="118915" y="51712"/>
                  </a:lnTo>
                  <a:lnTo>
                    <a:pt x="119457" y="50320"/>
                  </a:lnTo>
                  <a:lnTo>
                    <a:pt x="119891" y="48928"/>
                  </a:lnTo>
                  <a:lnTo>
                    <a:pt x="120000" y="47469"/>
                  </a:lnTo>
                  <a:lnTo>
                    <a:pt x="120000" y="46011"/>
                  </a:lnTo>
                  <a:lnTo>
                    <a:pt x="119891" y="44618"/>
                  </a:lnTo>
                  <a:lnTo>
                    <a:pt x="119674" y="43226"/>
                  </a:lnTo>
                  <a:lnTo>
                    <a:pt x="119241" y="41767"/>
                  </a:lnTo>
                  <a:lnTo>
                    <a:pt x="118699" y="40508"/>
                  </a:lnTo>
                  <a:lnTo>
                    <a:pt x="117940" y="39116"/>
                  </a:lnTo>
                  <a:lnTo>
                    <a:pt x="117073" y="37922"/>
                  </a:lnTo>
                  <a:lnTo>
                    <a:pt x="116097" y="36729"/>
                  </a:lnTo>
                  <a:lnTo>
                    <a:pt x="114905" y="35602"/>
                  </a:lnTo>
                  <a:lnTo>
                    <a:pt x="113712" y="34541"/>
                  </a:lnTo>
                  <a:lnTo>
                    <a:pt x="113712" y="34541"/>
                  </a:lnTo>
                  <a:lnTo>
                    <a:pt x="112520" y="33613"/>
                  </a:lnTo>
                  <a:lnTo>
                    <a:pt x="111111" y="32618"/>
                  </a:lnTo>
                  <a:lnTo>
                    <a:pt x="109810" y="31756"/>
                  </a:lnTo>
                  <a:lnTo>
                    <a:pt x="108292" y="30961"/>
                  </a:lnTo>
                  <a:lnTo>
                    <a:pt x="105365" y="29370"/>
                  </a:lnTo>
                  <a:lnTo>
                    <a:pt x="102222" y="27977"/>
                  </a:lnTo>
                  <a:lnTo>
                    <a:pt x="99186" y="26784"/>
                  </a:lnTo>
                  <a:lnTo>
                    <a:pt x="95934" y="25723"/>
                  </a:lnTo>
                  <a:lnTo>
                    <a:pt x="92791" y="24729"/>
                  </a:lnTo>
                  <a:lnTo>
                    <a:pt x="89647" y="23668"/>
                  </a:lnTo>
                  <a:lnTo>
                    <a:pt x="89647" y="23668"/>
                  </a:lnTo>
                  <a:lnTo>
                    <a:pt x="83252" y="22011"/>
                  </a:lnTo>
                  <a:lnTo>
                    <a:pt x="76964" y="20552"/>
                  </a:lnTo>
                  <a:lnTo>
                    <a:pt x="70785" y="19292"/>
                  </a:lnTo>
                  <a:lnTo>
                    <a:pt x="64715" y="18099"/>
                  </a:lnTo>
                  <a:lnTo>
                    <a:pt x="64715" y="18099"/>
                  </a:lnTo>
                  <a:lnTo>
                    <a:pt x="52791" y="16044"/>
                  </a:lnTo>
                  <a:lnTo>
                    <a:pt x="41626" y="14254"/>
                  </a:lnTo>
                  <a:lnTo>
                    <a:pt x="21029" y="10939"/>
                  </a:lnTo>
                  <a:lnTo>
                    <a:pt x="21029" y="10939"/>
                  </a:lnTo>
                  <a:lnTo>
                    <a:pt x="16260" y="10077"/>
                  </a:lnTo>
                  <a:lnTo>
                    <a:pt x="13983" y="9613"/>
                  </a:lnTo>
                  <a:lnTo>
                    <a:pt x="11815" y="9082"/>
                  </a:lnTo>
                  <a:lnTo>
                    <a:pt x="11815" y="9082"/>
                  </a:lnTo>
                  <a:lnTo>
                    <a:pt x="9756" y="8552"/>
                  </a:lnTo>
                  <a:lnTo>
                    <a:pt x="8780" y="8088"/>
                  </a:lnTo>
                  <a:lnTo>
                    <a:pt x="8021" y="7624"/>
                  </a:lnTo>
                  <a:lnTo>
                    <a:pt x="8021" y="7624"/>
                  </a:lnTo>
                  <a:lnTo>
                    <a:pt x="7696" y="7359"/>
                  </a:lnTo>
                  <a:lnTo>
                    <a:pt x="7696" y="6961"/>
                  </a:lnTo>
                  <a:lnTo>
                    <a:pt x="7913" y="6696"/>
                  </a:lnTo>
                  <a:lnTo>
                    <a:pt x="8238" y="6430"/>
                  </a:lnTo>
                  <a:lnTo>
                    <a:pt x="9105" y="5966"/>
                  </a:lnTo>
                  <a:lnTo>
                    <a:pt x="10081" y="5701"/>
                  </a:lnTo>
                  <a:lnTo>
                    <a:pt x="10081" y="5701"/>
                  </a:lnTo>
                  <a:lnTo>
                    <a:pt x="11924" y="5171"/>
                  </a:lnTo>
                  <a:lnTo>
                    <a:pt x="13875" y="4707"/>
                  </a:lnTo>
                  <a:lnTo>
                    <a:pt x="17777" y="3845"/>
                  </a:lnTo>
                  <a:lnTo>
                    <a:pt x="21463" y="3314"/>
                  </a:lnTo>
                  <a:lnTo>
                    <a:pt x="24823" y="2784"/>
                  </a:lnTo>
                  <a:lnTo>
                    <a:pt x="24823" y="2784"/>
                  </a:lnTo>
                  <a:lnTo>
                    <a:pt x="34037" y="1657"/>
                  </a:lnTo>
                  <a:lnTo>
                    <a:pt x="41517" y="795"/>
                  </a:lnTo>
                  <a:lnTo>
                    <a:pt x="47154" y="265"/>
                  </a:lnTo>
                  <a:lnTo>
                    <a:pt x="51165" y="0"/>
                  </a:lnTo>
                  <a:lnTo>
                    <a:pt x="49972" y="0"/>
                  </a:lnTo>
                  <a:lnTo>
                    <a:pt x="49972" y="0"/>
                  </a:lnTo>
                  <a:lnTo>
                    <a:pt x="45962" y="265"/>
                  </a:lnTo>
                  <a:lnTo>
                    <a:pt x="40325" y="729"/>
                  </a:lnTo>
                  <a:lnTo>
                    <a:pt x="33279" y="1458"/>
                  </a:lnTo>
                  <a:lnTo>
                    <a:pt x="24823" y="2453"/>
                  </a:lnTo>
                  <a:lnTo>
                    <a:pt x="24823" y="2453"/>
                  </a:lnTo>
                  <a:lnTo>
                    <a:pt x="21246" y="3049"/>
                  </a:lnTo>
                  <a:lnTo>
                    <a:pt x="17560" y="3580"/>
                  </a:lnTo>
                  <a:lnTo>
                    <a:pt x="13766" y="4375"/>
                  </a:lnTo>
                  <a:lnTo>
                    <a:pt x="11815" y="4839"/>
                  </a:lnTo>
                  <a:lnTo>
                    <a:pt x="9864" y="5436"/>
                  </a:lnTo>
                  <a:lnTo>
                    <a:pt x="9864" y="5436"/>
                  </a:lnTo>
                  <a:lnTo>
                    <a:pt x="8997" y="5767"/>
                  </a:lnTo>
                  <a:lnTo>
                    <a:pt x="8455" y="5966"/>
                  </a:lnTo>
                  <a:lnTo>
                    <a:pt x="8021" y="6232"/>
                  </a:lnTo>
                  <a:lnTo>
                    <a:pt x="7588" y="6497"/>
                  </a:lnTo>
                  <a:lnTo>
                    <a:pt x="7371" y="6895"/>
                  </a:lnTo>
                  <a:lnTo>
                    <a:pt x="7371" y="7359"/>
                  </a:lnTo>
                  <a:lnTo>
                    <a:pt x="7588" y="7823"/>
                  </a:lnTo>
                  <a:lnTo>
                    <a:pt x="7588" y="7823"/>
                  </a:lnTo>
                  <a:lnTo>
                    <a:pt x="8455" y="8353"/>
                  </a:lnTo>
                  <a:lnTo>
                    <a:pt x="9539" y="8817"/>
                  </a:lnTo>
                  <a:lnTo>
                    <a:pt x="11707" y="9480"/>
                  </a:lnTo>
                  <a:lnTo>
                    <a:pt x="11707" y="94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6" name="Shape 669"/>
          <p:cNvSpPr/>
          <p:nvPr/>
        </p:nvSpPr>
        <p:spPr>
          <a:xfrm>
            <a:off x="4558761" y="1894412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Shape 670"/>
          <p:cNvSpPr txBox="1"/>
          <p:nvPr/>
        </p:nvSpPr>
        <p:spPr>
          <a:xfrm>
            <a:off x="4544971" y="1932145"/>
            <a:ext cx="629912" cy="4956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</a:p>
        </p:txBody>
      </p:sp>
      <p:sp>
        <p:nvSpPr>
          <p:cNvPr id="28" name="Shape 672"/>
          <p:cNvSpPr txBox="1"/>
          <p:nvPr/>
        </p:nvSpPr>
        <p:spPr>
          <a:xfrm>
            <a:off x="1237201" y="1894412"/>
            <a:ext cx="3149231" cy="39771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Shape 673"/>
          <p:cNvSpPr/>
          <p:nvPr/>
        </p:nvSpPr>
        <p:spPr>
          <a:xfrm>
            <a:off x="5702301" y="3203873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Shape 674"/>
          <p:cNvSpPr txBox="1"/>
          <p:nvPr/>
        </p:nvSpPr>
        <p:spPr>
          <a:xfrm>
            <a:off x="5688511" y="3241603"/>
            <a:ext cx="629912" cy="4956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</a:p>
        </p:txBody>
      </p:sp>
      <p:sp>
        <p:nvSpPr>
          <p:cNvPr id="31" name="Shape 676"/>
          <p:cNvSpPr txBox="1"/>
          <p:nvPr/>
        </p:nvSpPr>
        <p:spPr>
          <a:xfrm>
            <a:off x="2389833" y="3238541"/>
            <a:ext cx="3115717" cy="39771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r">
              <a:lnSpc>
                <a:spcPct val="114000"/>
              </a:lnSpc>
              <a:spcAft>
                <a:spcPts val="4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Shape 677"/>
          <p:cNvSpPr/>
          <p:nvPr/>
        </p:nvSpPr>
        <p:spPr>
          <a:xfrm>
            <a:off x="4319167" y="4779760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Shape 678"/>
          <p:cNvSpPr txBox="1"/>
          <p:nvPr/>
        </p:nvSpPr>
        <p:spPr>
          <a:xfrm>
            <a:off x="4312035" y="4828677"/>
            <a:ext cx="629912" cy="4956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5</a:t>
            </a:r>
          </a:p>
        </p:txBody>
      </p:sp>
      <p:sp>
        <p:nvSpPr>
          <p:cNvPr id="34" name="Shape 680"/>
          <p:cNvSpPr txBox="1"/>
          <p:nvPr/>
        </p:nvSpPr>
        <p:spPr>
          <a:xfrm>
            <a:off x="1465284" y="4779760"/>
            <a:ext cx="2686160" cy="39771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r">
              <a:lnSpc>
                <a:spcPct val="114000"/>
              </a:lnSpc>
              <a:spcAft>
                <a:spcPts val="4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Shape 681"/>
          <p:cNvSpPr/>
          <p:nvPr/>
        </p:nvSpPr>
        <p:spPr>
          <a:xfrm>
            <a:off x="7006859" y="2419267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Shape 682"/>
          <p:cNvSpPr txBox="1"/>
          <p:nvPr/>
        </p:nvSpPr>
        <p:spPr>
          <a:xfrm>
            <a:off x="6993068" y="2456998"/>
            <a:ext cx="629912" cy="4956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</a:p>
        </p:txBody>
      </p:sp>
      <p:sp>
        <p:nvSpPr>
          <p:cNvPr id="37" name="Shape 684"/>
          <p:cNvSpPr txBox="1"/>
          <p:nvPr/>
        </p:nvSpPr>
        <p:spPr>
          <a:xfrm>
            <a:off x="7808556" y="2479027"/>
            <a:ext cx="3115717" cy="4103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8" name="Shape 685"/>
          <p:cNvSpPr/>
          <p:nvPr/>
        </p:nvSpPr>
        <p:spPr>
          <a:xfrm>
            <a:off x="7933568" y="3851214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Shape 686"/>
          <p:cNvSpPr txBox="1"/>
          <p:nvPr/>
        </p:nvSpPr>
        <p:spPr>
          <a:xfrm>
            <a:off x="7919779" y="3900130"/>
            <a:ext cx="629912" cy="4956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</a:p>
        </p:txBody>
      </p:sp>
      <p:sp>
        <p:nvSpPr>
          <p:cNvPr id="40" name="Shape 688"/>
          <p:cNvSpPr txBox="1"/>
          <p:nvPr/>
        </p:nvSpPr>
        <p:spPr>
          <a:xfrm>
            <a:off x="8698873" y="3763607"/>
            <a:ext cx="2350412" cy="6155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>
              <a:lnSpc>
                <a:spcPct val="114000"/>
              </a:lnSpc>
              <a:spcAft>
                <a:spcPts val="4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1" name="Shape 689"/>
          <p:cNvSpPr/>
          <p:nvPr/>
        </p:nvSpPr>
        <p:spPr>
          <a:xfrm>
            <a:off x="7679797" y="5598976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2" name="Shape 690"/>
          <p:cNvSpPr txBox="1"/>
          <p:nvPr/>
        </p:nvSpPr>
        <p:spPr>
          <a:xfrm>
            <a:off x="7654821" y="5647894"/>
            <a:ext cx="629912" cy="4956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6</a:t>
            </a:r>
          </a:p>
        </p:txBody>
      </p:sp>
      <p:sp>
        <p:nvSpPr>
          <p:cNvPr id="43" name="Shape 692"/>
          <p:cNvSpPr txBox="1"/>
          <p:nvPr/>
        </p:nvSpPr>
        <p:spPr>
          <a:xfrm>
            <a:off x="8483923" y="5627398"/>
            <a:ext cx="3115717" cy="4103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>
              <a:lnSpc>
                <a:spcPct val="114000"/>
              </a:lnSpc>
              <a:spcAft>
                <a:spcPts val="4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矩形 6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298059" y="241407"/>
            <a:ext cx="6234008" cy="624295"/>
            <a:chOff x="738897" y="3066286"/>
            <a:chExt cx="6234008" cy="624295"/>
          </a:xfrm>
        </p:grpSpPr>
        <p:sp>
          <p:nvSpPr>
            <p:cNvPr id="68" name="矩形 67"/>
            <p:cNvSpPr/>
            <p:nvPr/>
          </p:nvSpPr>
          <p:spPr>
            <a:xfrm rot="2700000">
              <a:off x="738897" y="3066287"/>
              <a:ext cx="624294" cy="62429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 rot="2700000">
              <a:off x="1180340" y="3066286"/>
              <a:ext cx="624294" cy="624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2102693" y="3147600"/>
              <a:ext cx="4870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请单击此处添加标题</a:t>
              </a:r>
            </a:p>
          </p:txBody>
        </p:sp>
      </p:grpSp>
      <p:grpSp>
        <p:nvGrpSpPr>
          <p:cNvPr id="34" name="Shape 699"/>
          <p:cNvGrpSpPr/>
          <p:nvPr/>
        </p:nvGrpSpPr>
        <p:grpSpPr>
          <a:xfrm>
            <a:off x="5384799" y="1818217"/>
            <a:ext cx="1422399" cy="1201176"/>
            <a:chOff x="4154760" y="503293"/>
            <a:chExt cx="856553" cy="723334"/>
          </a:xfrm>
        </p:grpSpPr>
        <p:sp>
          <p:nvSpPr>
            <p:cNvPr id="35" name="Shape 700"/>
            <p:cNvSpPr/>
            <p:nvPr/>
          </p:nvSpPr>
          <p:spPr>
            <a:xfrm>
              <a:off x="4210176" y="1016045"/>
              <a:ext cx="118590" cy="21058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4631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0" y="64631"/>
                  </a:lnTo>
                  <a:close/>
                </a:path>
              </a:pathLst>
            </a:custGeom>
            <a:solidFill>
              <a:schemeClr val="accent2"/>
            </a:solidFill>
            <a:ln w="12700" cap="sq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Shape 701"/>
            <p:cNvSpPr/>
            <p:nvPr/>
          </p:nvSpPr>
          <p:spPr>
            <a:xfrm>
              <a:off x="4371992" y="854783"/>
              <a:ext cx="118590" cy="37184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0536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40536"/>
                  </a:lnTo>
                  <a:close/>
                </a:path>
              </a:pathLst>
            </a:custGeom>
            <a:solidFill>
              <a:schemeClr val="accent2"/>
            </a:solidFill>
            <a:ln w="12700" cap="sq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7" name="Shape 702"/>
            <p:cNvSpPr/>
            <p:nvPr/>
          </p:nvSpPr>
          <p:spPr>
            <a:xfrm>
              <a:off x="4533810" y="854783"/>
              <a:ext cx="118590" cy="37184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27123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sq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Shape 703"/>
            <p:cNvSpPr/>
            <p:nvPr/>
          </p:nvSpPr>
          <p:spPr>
            <a:xfrm>
              <a:off x="4695626" y="793825"/>
              <a:ext cx="118590" cy="43280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36312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36312"/>
                  </a:lnTo>
                  <a:close/>
                </a:path>
              </a:pathLst>
            </a:custGeom>
            <a:solidFill>
              <a:schemeClr val="accent2"/>
            </a:solidFill>
            <a:ln w="12700" cap="sq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Shape 704"/>
            <p:cNvSpPr/>
            <p:nvPr/>
          </p:nvSpPr>
          <p:spPr>
            <a:xfrm>
              <a:off x="4857442" y="659162"/>
              <a:ext cx="118590" cy="567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23835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23835"/>
                  </a:lnTo>
                  <a:close/>
                </a:path>
              </a:pathLst>
            </a:custGeom>
            <a:solidFill>
              <a:schemeClr val="accent2"/>
            </a:solidFill>
            <a:ln w="12700" cap="sq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Shape 705"/>
            <p:cNvSpPr/>
            <p:nvPr/>
          </p:nvSpPr>
          <p:spPr>
            <a:xfrm>
              <a:off x="4154760" y="503293"/>
              <a:ext cx="856553" cy="5820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50101" y="49187"/>
                  </a:lnTo>
                  <a:lnTo>
                    <a:pt x="71632" y="70317"/>
                  </a:lnTo>
                  <a:lnTo>
                    <a:pt x="120000" y="0"/>
                  </a:lnTo>
                </a:path>
              </a:pathLst>
            </a:custGeom>
            <a:noFill/>
            <a:ln w="38100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triangle" w="lg" len="lg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1" name="Shape 706"/>
          <p:cNvGrpSpPr/>
          <p:nvPr/>
        </p:nvGrpSpPr>
        <p:grpSpPr>
          <a:xfrm>
            <a:off x="1693334" y="3117850"/>
            <a:ext cx="8805335" cy="859368"/>
            <a:chOff x="1270000" y="2609850"/>
            <a:chExt cx="6604001" cy="644526"/>
          </a:xfrm>
        </p:grpSpPr>
        <p:cxnSp>
          <p:nvCxnSpPr>
            <p:cNvPr id="42" name="Shape 707"/>
            <p:cNvCxnSpPr/>
            <p:nvPr/>
          </p:nvCxnSpPr>
          <p:spPr>
            <a:xfrm>
              <a:off x="4572000" y="2613025"/>
              <a:ext cx="1587" cy="641350"/>
            </a:xfrm>
            <a:prstGeom prst="straightConnector1">
              <a:avLst/>
            </a:prstGeom>
            <a:noFill/>
            <a:ln w="9525" cap="flat" cmpd="sng">
              <a:solidFill>
                <a:schemeClr val="bg2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43" name="Shape 708"/>
            <p:cNvSpPr/>
            <p:nvPr/>
          </p:nvSpPr>
          <p:spPr>
            <a:xfrm>
              <a:off x="1270000" y="2903538"/>
              <a:ext cx="3017838" cy="3508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65339"/>
                  </a:lnTo>
                  <a:lnTo>
                    <a:pt x="0" y="65339"/>
                  </a:lnTo>
                  <a:lnTo>
                    <a:pt x="21" y="62081"/>
                  </a:lnTo>
                  <a:lnTo>
                    <a:pt x="63" y="58642"/>
                  </a:lnTo>
                  <a:lnTo>
                    <a:pt x="84" y="55384"/>
                  </a:lnTo>
                  <a:lnTo>
                    <a:pt x="147" y="52126"/>
                  </a:lnTo>
                  <a:lnTo>
                    <a:pt x="252" y="49230"/>
                  </a:lnTo>
                  <a:lnTo>
                    <a:pt x="336" y="45972"/>
                  </a:lnTo>
                  <a:lnTo>
                    <a:pt x="589" y="40000"/>
                  </a:lnTo>
                  <a:lnTo>
                    <a:pt x="947" y="34389"/>
                  </a:lnTo>
                  <a:lnTo>
                    <a:pt x="1304" y="28959"/>
                  </a:lnTo>
                  <a:lnTo>
                    <a:pt x="1746" y="23891"/>
                  </a:lnTo>
                  <a:lnTo>
                    <a:pt x="2251" y="19366"/>
                  </a:lnTo>
                  <a:lnTo>
                    <a:pt x="2777" y="15022"/>
                  </a:lnTo>
                  <a:lnTo>
                    <a:pt x="3388" y="11221"/>
                  </a:lnTo>
                  <a:lnTo>
                    <a:pt x="3998" y="7963"/>
                  </a:lnTo>
                  <a:lnTo>
                    <a:pt x="4672" y="5067"/>
                  </a:lnTo>
                  <a:lnTo>
                    <a:pt x="5345" y="2895"/>
                  </a:lnTo>
                  <a:lnTo>
                    <a:pt x="5724" y="2171"/>
                  </a:lnTo>
                  <a:lnTo>
                    <a:pt x="6082" y="1266"/>
                  </a:lnTo>
                  <a:lnTo>
                    <a:pt x="6439" y="723"/>
                  </a:lnTo>
                  <a:lnTo>
                    <a:pt x="6818" y="180"/>
                  </a:lnTo>
                  <a:lnTo>
                    <a:pt x="7239" y="0"/>
                  </a:lnTo>
                  <a:lnTo>
                    <a:pt x="7597" y="0"/>
                  </a:lnTo>
                  <a:lnTo>
                    <a:pt x="120000" y="0"/>
                  </a:lnTo>
                </a:path>
              </a:pathLst>
            </a:custGeom>
            <a:noFill/>
            <a:ln w="9525" cap="flat" cmpd="sng">
              <a:solidFill>
                <a:schemeClr val="bg2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Shape 709"/>
            <p:cNvSpPr/>
            <p:nvPr/>
          </p:nvSpPr>
          <p:spPr>
            <a:xfrm>
              <a:off x="4287837" y="2609850"/>
              <a:ext cx="201613" cy="2936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6596" y="120000"/>
                  </a:lnTo>
                  <a:lnTo>
                    <a:pt x="6596" y="120000"/>
                  </a:lnTo>
                  <a:lnTo>
                    <a:pt x="12565" y="120000"/>
                  </a:lnTo>
                  <a:lnTo>
                    <a:pt x="18219" y="119567"/>
                  </a:lnTo>
                  <a:lnTo>
                    <a:pt x="23874" y="118918"/>
                  </a:lnTo>
                  <a:lnTo>
                    <a:pt x="29528" y="118270"/>
                  </a:lnTo>
                  <a:lnTo>
                    <a:pt x="35183" y="117405"/>
                  </a:lnTo>
                  <a:lnTo>
                    <a:pt x="40209" y="116324"/>
                  </a:lnTo>
                  <a:lnTo>
                    <a:pt x="50890" y="113729"/>
                  </a:lnTo>
                  <a:lnTo>
                    <a:pt x="60628" y="110702"/>
                  </a:lnTo>
                  <a:lnTo>
                    <a:pt x="70052" y="106810"/>
                  </a:lnTo>
                  <a:lnTo>
                    <a:pt x="78848" y="102270"/>
                  </a:lnTo>
                  <a:lnTo>
                    <a:pt x="87015" y="97081"/>
                  </a:lnTo>
                  <a:lnTo>
                    <a:pt x="94554" y="91675"/>
                  </a:lnTo>
                  <a:lnTo>
                    <a:pt x="100837" y="85621"/>
                  </a:lnTo>
                  <a:lnTo>
                    <a:pt x="106492" y="79135"/>
                  </a:lnTo>
                  <a:lnTo>
                    <a:pt x="111204" y="72432"/>
                  </a:lnTo>
                  <a:lnTo>
                    <a:pt x="114973" y="64864"/>
                  </a:lnTo>
                  <a:lnTo>
                    <a:pt x="116858" y="61405"/>
                  </a:lnTo>
                  <a:lnTo>
                    <a:pt x="117801" y="57513"/>
                  </a:lnTo>
                  <a:lnTo>
                    <a:pt x="118743" y="53621"/>
                  </a:lnTo>
                  <a:lnTo>
                    <a:pt x="119685" y="49945"/>
                  </a:lnTo>
                  <a:lnTo>
                    <a:pt x="120000" y="46054"/>
                  </a:lnTo>
                  <a:lnTo>
                    <a:pt x="120000" y="41729"/>
                  </a:lnTo>
                  <a:lnTo>
                    <a:pt x="120000" y="0"/>
                  </a:lnTo>
                </a:path>
              </a:pathLst>
            </a:custGeom>
            <a:noFill/>
            <a:ln w="9525" cap="flat" cmpd="sng">
              <a:solidFill>
                <a:schemeClr val="bg2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Shape 710"/>
            <p:cNvSpPr/>
            <p:nvPr/>
          </p:nvSpPr>
          <p:spPr>
            <a:xfrm>
              <a:off x="4329112" y="2613025"/>
              <a:ext cx="203199" cy="3444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7187" y="120000"/>
                  </a:lnTo>
                  <a:lnTo>
                    <a:pt x="7187" y="120000"/>
                  </a:lnTo>
                  <a:lnTo>
                    <a:pt x="13125" y="120000"/>
                  </a:lnTo>
                  <a:lnTo>
                    <a:pt x="18750" y="119630"/>
                  </a:lnTo>
                  <a:lnTo>
                    <a:pt x="24375" y="119075"/>
                  </a:lnTo>
                  <a:lnTo>
                    <a:pt x="30000" y="118520"/>
                  </a:lnTo>
                  <a:lnTo>
                    <a:pt x="35312" y="117781"/>
                  </a:lnTo>
                  <a:lnTo>
                    <a:pt x="40625" y="116856"/>
                  </a:lnTo>
                  <a:lnTo>
                    <a:pt x="51250" y="114822"/>
                  </a:lnTo>
                  <a:lnTo>
                    <a:pt x="60937" y="112049"/>
                  </a:lnTo>
                  <a:lnTo>
                    <a:pt x="70312" y="108721"/>
                  </a:lnTo>
                  <a:lnTo>
                    <a:pt x="79062" y="104838"/>
                  </a:lnTo>
                  <a:lnTo>
                    <a:pt x="87187" y="100400"/>
                  </a:lnTo>
                  <a:lnTo>
                    <a:pt x="94062" y="95778"/>
                  </a:lnTo>
                  <a:lnTo>
                    <a:pt x="100937" y="90600"/>
                  </a:lnTo>
                  <a:lnTo>
                    <a:pt x="106562" y="85053"/>
                  </a:lnTo>
                  <a:lnTo>
                    <a:pt x="111250" y="79322"/>
                  </a:lnTo>
                  <a:lnTo>
                    <a:pt x="115000" y="73035"/>
                  </a:lnTo>
                  <a:lnTo>
                    <a:pt x="116250" y="69892"/>
                  </a:lnTo>
                  <a:lnTo>
                    <a:pt x="117812" y="66563"/>
                  </a:lnTo>
                  <a:lnTo>
                    <a:pt x="118750" y="63235"/>
                  </a:lnTo>
                  <a:lnTo>
                    <a:pt x="119687" y="60092"/>
                  </a:lnTo>
                  <a:lnTo>
                    <a:pt x="120000" y="56764"/>
                  </a:lnTo>
                  <a:lnTo>
                    <a:pt x="120000" y="53066"/>
                  </a:lnTo>
                  <a:lnTo>
                    <a:pt x="120000" y="0"/>
                  </a:lnTo>
                </a:path>
              </a:pathLst>
            </a:custGeom>
            <a:noFill/>
            <a:ln w="9525" cap="flat" cmpd="sng">
              <a:solidFill>
                <a:schemeClr val="bg2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Shape 711"/>
            <p:cNvSpPr/>
            <p:nvPr/>
          </p:nvSpPr>
          <p:spPr>
            <a:xfrm>
              <a:off x="2860675" y="2957513"/>
              <a:ext cx="1468437" cy="29686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77081"/>
                  </a:lnTo>
                  <a:lnTo>
                    <a:pt x="0" y="77081"/>
                  </a:lnTo>
                  <a:lnTo>
                    <a:pt x="0" y="73024"/>
                  </a:lnTo>
                  <a:lnTo>
                    <a:pt x="43" y="69181"/>
                  </a:lnTo>
                  <a:lnTo>
                    <a:pt x="173" y="65338"/>
                  </a:lnTo>
                  <a:lnTo>
                    <a:pt x="302" y="61494"/>
                  </a:lnTo>
                  <a:lnTo>
                    <a:pt x="432" y="57864"/>
                  </a:lnTo>
                  <a:lnTo>
                    <a:pt x="692" y="54234"/>
                  </a:lnTo>
                  <a:lnTo>
                    <a:pt x="1211" y="47188"/>
                  </a:lnTo>
                  <a:lnTo>
                    <a:pt x="1860" y="40569"/>
                  </a:lnTo>
                  <a:lnTo>
                    <a:pt x="2639" y="34163"/>
                  </a:lnTo>
                  <a:lnTo>
                    <a:pt x="3548" y="28185"/>
                  </a:lnTo>
                  <a:lnTo>
                    <a:pt x="4587" y="22846"/>
                  </a:lnTo>
                  <a:lnTo>
                    <a:pt x="5668" y="17722"/>
                  </a:lnTo>
                  <a:lnTo>
                    <a:pt x="6880" y="13238"/>
                  </a:lnTo>
                  <a:lnTo>
                    <a:pt x="8178" y="9395"/>
                  </a:lnTo>
                  <a:lnTo>
                    <a:pt x="9520" y="5978"/>
                  </a:lnTo>
                  <a:lnTo>
                    <a:pt x="10991" y="3416"/>
                  </a:lnTo>
                  <a:lnTo>
                    <a:pt x="11727" y="2562"/>
                  </a:lnTo>
                  <a:lnTo>
                    <a:pt x="12463" y="1494"/>
                  </a:lnTo>
                  <a:lnTo>
                    <a:pt x="13241" y="854"/>
                  </a:lnTo>
                  <a:lnTo>
                    <a:pt x="14020" y="213"/>
                  </a:lnTo>
                  <a:lnTo>
                    <a:pt x="14799" y="0"/>
                  </a:lnTo>
                  <a:lnTo>
                    <a:pt x="15622" y="0"/>
                  </a:lnTo>
                  <a:lnTo>
                    <a:pt x="120000" y="0"/>
                  </a:lnTo>
                </a:path>
              </a:pathLst>
            </a:custGeom>
            <a:noFill/>
            <a:ln w="9525" cap="flat" cmpd="sng">
              <a:solidFill>
                <a:schemeClr val="bg2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7" name="Shape 712"/>
            <p:cNvSpPr/>
            <p:nvPr/>
          </p:nvSpPr>
          <p:spPr>
            <a:xfrm>
              <a:off x="4856162" y="2903538"/>
              <a:ext cx="3017838" cy="3508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120000" y="65339"/>
                  </a:lnTo>
                  <a:lnTo>
                    <a:pt x="120000" y="65339"/>
                  </a:lnTo>
                  <a:lnTo>
                    <a:pt x="119978" y="62081"/>
                  </a:lnTo>
                  <a:lnTo>
                    <a:pt x="119936" y="58642"/>
                  </a:lnTo>
                  <a:lnTo>
                    <a:pt x="119915" y="55384"/>
                  </a:lnTo>
                  <a:lnTo>
                    <a:pt x="119852" y="52126"/>
                  </a:lnTo>
                  <a:lnTo>
                    <a:pt x="119747" y="49230"/>
                  </a:lnTo>
                  <a:lnTo>
                    <a:pt x="119663" y="45972"/>
                  </a:lnTo>
                  <a:lnTo>
                    <a:pt x="119410" y="40000"/>
                  </a:lnTo>
                  <a:lnTo>
                    <a:pt x="119052" y="34389"/>
                  </a:lnTo>
                  <a:lnTo>
                    <a:pt x="118695" y="28959"/>
                  </a:lnTo>
                  <a:lnTo>
                    <a:pt x="118253" y="23891"/>
                  </a:lnTo>
                  <a:lnTo>
                    <a:pt x="117748" y="19366"/>
                  </a:lnTo>
                  <a:lnTo>
                    <a:pt x="117222" y="15022"/>
                  </a:lnTo>
                  <a:lnTo>
                    <a:pt x="116611" y="11221"/>
                  </a:lnTo>
                  <a:lnTo>
                    <a:pt x="116001" y="7963"/>
                  </a:lnTo>
                  <a:lnTo>
                    <a:pt x="115327" y="5067"/>
                  </a:lnTo>
                  <a:lnTo>
                    <a:pt x="114654" y="2895"/>
                  </a:lnTo>
                  <a:lnTo>
                    <a:pt x="114275" y="2171"/>
                  </a:lnTo>
                  <a:lnTo>
                    <a:pt x="113917" y="1266"/>
                  </a:lnTo>
                  <a:lnTo>
                    <a:pt x="113560" y="723"/>
                  </a:lnTo>
                  <a:lnTo>
                    <a:pt x="113181" y="180"/>
                  </a:lnTo>
                  <a:lnTo>
                    <a:pt x="112760" y="0"/>
                  </a:lnTo>
                  <a:lnTo>
                    <a:pt x="112402" y="0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bg2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8" name="Shape 713"/>
            <p:cNvSpPr/>
            <p:nvPr/>
          </p:nvSpPr>
          <p:spPr>
            <a:xfrm>
              <a:off x="4654550" y="2609850"/>
              <a:ext cx="201613" cy="2936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113089" y="120000"/>
                  </a:lnTo>
                  <a:lnTo>
                    <a:pt x="113089" y="120000"/>
                  </a:lnTo>
                  <a:lnTo>
                    <a:pt x="107434" y="120000"/>
                  </a:lnTo>
                  <a:lnTo>
                    <a:pt x="101780" y="119567"/>
                  </a:lnTo>
                  <a:lnTo>
                    <a:pt x="95811" y="118918"/>
                  </a:lnTo>
                  <a:lnTo>
                    <a:pt x="90471" y="118270"/>
                  </a:lnTo>
                  <a:lnTo>
                    <a:pt x="84816" y="117405"/>
                  </a:lnTo>
                  <a:lnTo>
                    <a:pt x="79162" y="116324"/>
                  </a:lnTo>
                  <a:lnTo>
                    <a:pt x="69109" y="113729"/>
                  </a:lnTo>
                  <a:lnTo>
                    <a:pt x="59371" y="110702"/>
                  </a:lnTo>
                  <a:lnTo>
                    <a:pt x="49947" y="106810"/>
                  </a:lnTo>
                  <a:lnTo>
                    <a:pt x="41151" y="102270"/>
                  </a:lnTo>
                  <a:lnTo>
                    <a:pt x="32984" y="97081"/>
                  </a:lnTo>
                  <a:lnTo>
                    <a:pt x="25445" y="91675"/>
                  </a:lnTo>
                  <a:lnTo>
                    <a:pt x="19162" y="85621"/>
                  </a:lnTo>
                  <a:lnTo>
                    <a:pt x="13507" y="79135"/>
                  </a:lnTo>
                  <a:lnTo>
                    <a:pt x="8795" y="72432"/>
                  </a:lnTo>
                  <a:lnTo>
                    <a:pt x="5026" y="64864"/>
                  </a:lnTo>
                  <a:lnTo>
                    <a:pt x="3141" y="61405"/>
                  </a:lnTo>
                  <a:lnTo>
                    <a:pt x="2198" y="57513"/>
                  </a:lnTo>
                  <a:lnTo>
                    <a:pt x="1256" y="53621"/>
                  </a:lnTo>
                  <a:lnTo>
                    <a:pt x="314" y="49945"/>
                  </a:lnTo>
                  <a:lnTo>
                    <a:pt x="0" y="46054"/>
                  </a:lnTo>
                  <a:lnTo>
                    <a:pt x="0" y="41729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bg2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9" name="Shape 714"/>
            <p:cNvSpPr/>
            <p:nvPr/>
          </p:nvSpPr>
          <p:spPr>
            <a:xfrm>
              <a:off x="4611687" y="2613025"/>
              <a:ext cx="203199" cy="3444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113089" y="120000"/>
                  </a:lnTo>
                  <a:lnTo>
                    <a:pt x="113089" y="120000"/>
                  </a:lnTo>
                  <a:lnTo>
                    <a:pt x="107434" y="120000"/>
                  </a:lnTo>
                  <a:lnTo>
                    <a:pt x="101780" y="119630"/>
                  </a:lnTo>
                  <a:lnTo>
                    <a:pt x="96125" y="119075"/>
                  </a:lnTo>
                  <a:lnTo>
                    <a:pt x="90471" y="118520"/>
                  </a:lnTo>
                  <a:lnTo>
                    <a:pt x="85130" y="117781"/>
                  </a:lnTo>
                  <a:lnTo>
                    <a:pt x="79790" y="116856"/>
                  </a:lnTo>
                  <a:lnTo>
                    <a:pt x="69109" y="114822"/>
                  </a:lnTo>
                  <a:lnTo>
                    <a:pt x="59371" y="112049"/>
                  </a:lnTo>
                  <a:lnTo>
                    <a:pt x="49947" y="108721"/>
                  </a:lnTo>
                  <a:lnTo>
                    <a:pt x="41151" y="104838"/>
                  </a:lnTo>
                  <a:lnTo>
                    <a:pt x="32984" y="100400"/>
                  </a:lnTo>
                  <a:lnTo>
                    <a:pt x="25759" y="95778"/>
                  </a:lnTo>
                  <a:lnTo>
                    <a:pt x="19162" y="90600"/>
                  </a:lnTo>
                  <a:lnTo>
                    <a:pt x="13507" y="85053"/>
                  </a:lnTo>
                  <a:lnTo>
                    <a:pt x="8795" y="79322"/>
                  </a:lnTo>
                  <a:lnTo>
                    <a:pt x="5026" y="73035"/>
                  </a:lnTo>
                  <a:lnTo>
                    <a:pt x="3769" y="69892"/>
                  </a:lnTo>
                  <a:lnTo>
                    <a:pt x="2198" y="66563"/>
                  </a:lnTo>
                  <a:lnTo>
                    <a:pt x="1256" y="63235"/>
                  </a:lnTo>
                  <a:lnTo>
                    <a:pt x="314" y="60092"/>
                  </a:lnTo>
                  <a:lnTo>
                    <a:pt x="0" y="56764"/>
                  </a:lnTo>
                  <a:lnTo>
                    <a:pt x="0" y="53066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bg2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0" name="Shape 715"/>
            <p:cNvSpPr/>
            <p:nvPr/>
          </p:nvSpPr>
          <p:spPr>
            <a:xfrm>
              <a:off x="4814887" y="2957513"/>
              <a:ext cx="1468437" cy="29686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120000" y="77081"/>
                  </a:lnTo>
                  <a:lnTo>
                    <a:pt x="120000" y="77081"/>
                  </a:lnTo>
                  <a:lnTo>
                    <a:pt x="120000" y="73024"/>
                  </a:lnTo>
                  <a:lnTo>
                    <a:pt x="119956" y="69181"/>
                  </a:lnTo>
                  <a:lnTo>
                    <a:pt x="119826" y="65338"/>
                  </a:lnTo>
                  <a:lnTo>
                    <a:pt x="119697" y="61494"/>
                  </a:lnTo>
                  <a:lnTo>
                    <a:pt x="119480" y="57864"/>
                  </a:lnTo>
                  <a:lnTo>
                    <a:pt x="119307" y="54234"/>
                  </a:lnTo>
                  <a:lnTo>
                    <a:pt x="118788" y="47188"/>
                  </a:lnTo>
                  <a:lnTo>
                    <a:pt x="118139" y="40569"/>
                  </a:lnTo>
                  <a:lnTo>
                    <a:pt x="117316" y="34163"/>
                  </a:lnTo>
                  <a:lnTo>
                    <a:pt x="116408" y="28185"/>
                  </a:lnTo>
                  <a:lnTo>
                    <a:pt x="115412" y="22846"/>
                  </a:lnTo>
                  <a:lnTo>
                    <a:pt x="114287" y="17722"/>
                  </a:lnTo>
                  <a:lnTo>
                    <a:pt x="113119" y="13238"/>
                  </a:lnTo>
                  <a:lnTo>
                    <a:pt x="111821" y="9395"/>
                  </a:lnTo>
                  <a:lnTo>
                    <a:pt x="110393" y="5978"/>
                  </a:lnTo>
                  <a:lnTo>
                    <a:pt x="109008" y="3416"/>
                  </a:lnTo>
                  <a:lnTo>
                    <a:pt x="108272" y="2562"/>
                  </a:lnTo>
                  <a:lnTo>
                    <a:pt x="107536" y="1494"/>
                  </a:lnTo>
                  <a:lnTo>
                    <a:pt x="106758" y="854"/>
                  </a:lnTo>
                  <a:lnTo>
                    <a:pt x="105979" y="213"/>
                  </a:lnTo>
                  <a:lnTo>
                    <a:pt x="105200" y="0"/>
                  </a:lnTo>
                  <a:lnTo>
                    <a:pt x="104377" y="0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bg2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1" name="Shape 716"/>
          <p:cNvSpPr/>
          <p:nvPr/>
        </p:nvSpPr>
        <p:spPr>
          <a:xfrm>
            <a:off x="1451611" y="3963501"/>
            <a:ext cx="487679" cy="4876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2" name="Shape 717"/>
          <p:cNvSpPr txBox="1"/>
          <p:nvPr/>
        </p:nvSpPr>
        <p:spPr>
          <a:xfrm>
            <a:off x="1502833" y="4012636"/>
            <a:ext cx="385232" cy="371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</a:p>
        </p:txBody>
      </p:sp>
      <p:sp>
        <p:nvSpPr>
          <p:cNvPr id="53" name="Shape 719"/>
          <p:cNvSpPr txBox="1"/>
          <p:nvPr/>
        </p:nvSpPr>
        <p:spPr>
          <a:xfrm>
            <a:off x="918663" y="4728565"/>
            <a:ext cx="1553575" cy="8207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4" name="Shape 720"/>
          <p:cNvSpPr/>
          <p:nvPr/>
        </p:nvSpPr>
        <p:spPr>
          <a:xfrm>
            <a:off x="3582647" y="3963501"/>
            <a:ext cx="487679" cy="4876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5" name="Shape 721"/>
          <p:cNvSpPr txBox="1"/>
          <p:nvPr/>
        </p:nvSpPr>
        <p:spPr>
          <a:xfrm>
            <a:off x="3633871" y="4012636"/>
            <a:ext cx="385232" cy="371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</a:p>
        </p:txBody>
      </p:sp>
      <p:sp>
        <p:nvSpPr>
          <p:cNvPr id="56" name="Shape 723"/>
          <p:cNvSpPr txBox="1"/>
          <p:nvPr/>
        </p:nvSpPr>
        <p:spPr>
          <a:xfrm>
            <a:off x="3049701" y="4728565"/>
            <a:ext cx="1553575" cy="8207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ctr">
              <a:lnSpc>
                <a:spcPct val="125000"/>
              </a:lnSpc>
              <a:spcAft>
                <a:spcPts val="16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7" name="Shape 724"/>
          <p:cNvSpPr/>
          <p:nvPr/>
        </p:nvSpPr>
        <p:spPr>
          <a:xfrm>
            <a:off x="5858505" y="3963501"/>
            <a:ext cx="487679" cy="4876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8" name="Shape 725"/>
          <p:cNvSpPr txBox="1"/>
          <p:nvPr/>
        </p:nvSpPr>
        <p:spPr>
          <a:xfrm>
            <a:off x="5909728" y="4012636"/>
            <a:ext cx="385232" cy="371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</a:p>
        </p:txBody>
      </p:sp>
      <p:sp>
        <p:nvSpPr>
          <p:cNvPr id="59" name="Shape 727"/>
          <p:cNvSpPr txBox="1"/>
          <p:nvPr/>
        </p:nvSpPr>
        <p:spPr>
          <a:xfrm>
            <a:off x="5325557" y="4728565"/>
            <a:ext cx="1553575" cy="8207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ctr">
              <a:lnSpc>
                <a:spcPct val="125000"/>
              </a:lnSpc>
              <a:spcAft>
                <a:spcPts val="16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0" name="Shape 728"/>
          <p:cNvSpPr/>
          <p:nvPr/>
        </p:nvSpPr>
        <p:spPr>
          <a:xfrm>
            <a:off x="8161029" y="3963501"/>
            <a:ext cx="487679" cy="4876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1" name="Shape 729"/>
          <p:cNvSpPr txBox="1"/>
          <p:nvPr/>
        </p:nvSpPr>
        <p:spPr>
          <a:xfrm>
            <a:off x="8212252" y="4012636"/>
            <a:ext cx="385232" cy="371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</a:p>
        </p:txBody>
      </p:sp>
      <p:sp>
        <p:nvSpPr>
          <p:cNvPr id="62" name="Shape 731"/>
          <p:cNvSpPr txBox="1"/>
          <p:nvPr/>
        </p:nvSpPr>
        <p:spPr>
          <a:xfrm>
            <a:off x="7628081" y="4728565"/>
            <a:ext cx="1553575" cy="8207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ctr">
              <a:lnSpc>
                <a:spcPct val="125000"/>
              </a:lnSpc>
              <a:spcAft>
                <a:spcPts val="16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3" name="Shape 732"/>
          <p:cNvSpPr/>
          <p:nvPr/>
        </p:nvSpPr>
        <p:spPr>
          <a:xfrm>
            <a:off x="10241634" y="3963501"/>
            <a:ext cx="487679" cy="4876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4" name="Shape 733"/>
          <p:cNvSpPr txBox="1"/>
          <p:nvPr/>
        </p:nvSpPr>
        <p:spPr>
          <a:xfrm>
            <a:off x="10292856" y="4012636"/>
            <a:ext cx="385232" cy="371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5</a:t>
            </a:r>
          </a:p>
        </p:txBody>
      </p:sp>
      <p:sp>
        <p:nvSpPr>
          <p:cNvPr id="65" name="Shape 735"/>
          <p:cNvSpPr txBox="1"/>
          <p:nvPr/>
        </p:nvSpPr>
        <p:spPr>
          <a:xfrm>
            <a:off x="9708686" y="4728565"/>
            <a:ext cx="1553575" cy="8207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ctr">
              <a:lnSpc>
                <a:spcPct val="125000"/>
              </a:lnSpc>
              <a:spcAft>
                <a:spcPts val="16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298059" y="241407"/>
            <a:ext cx="6234008" cy="624295"/>
            <a:chOff x="738897" y="3066286"/>
            <a:chExt cx="6234008" cy="624295"/>
          </a:xfrm>
        </p:grpSpPr>
        <p:sp>
          <p:nvSpPr>
            <p:cNvPr id="25" name="矩形 24"/>
            <p:cNvSpPr/>
            <p:nvPr/>
          </p:nvSpPr>
          <p:spPr>
            <a:xfrm rot="2700000">
              <a:off x="738897" y="3066287"/>
              <a:ext cx="624294" cy="62429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 rot="2700000">
              <a:off x="1180340" y="3066286"/>
              <a:ext cx="624294" cy="624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2102693" y="3147600"/>
              <a:ext cx="4870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请单击此处添加标题</a:t>
              </a:r>
            </a:p>
          </p:txBody>
        </p:sp>
      </p:grpSp>
      <p:grpSp>
        <p:nvGrpSpPr>
          <p:cNvPr id="794" name="Shape 794"/>
          <p:cNvGrpSpPr/>
          <p:nvPr/>
        </p:nvGrpSpPr>
        <p:grpSpPr>
          <a:xfrm>
            <a:off x="5437801" y="2574883"/>
            <a:ext cx="1316399" cy="2582419"/>
            <a:chOff x="0" y="0"/>
            <a:chExt cx="2632797" cy="5164834"/>
          </a:xfrm>
        </p:grpSpPr>
        <p:sp>
          <p:nvSpPr>
            <p:cNvPr id="795" name="Shape 795"/>
            <p:cNvSpPr/>
            <p:nvPr/>
          </p:nvSpPr>
          <p:spPr>
            <a:xfrm>
              <a:off x="199483" y="830217"/>
              <a:ext cx="2267305" cy="339798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25400" tIns="25400" rIns="25400" bIns="254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96" name="Shape 796"/>
            <p:cNvSpPr/>
            <p:nvPr/>
          </p:nvSpPr>
          <p:spPr>
            <a:xfrm>
              <a:off x="0" y="0"/>
              <a:ext cx="2632797" cy="516483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1072" y="0"/>
                  </a:moveTo>
                  <a:cubicBezTo>
                    <a:pt x="80400" y="0"/>
                    <a:pt x="79855" y="277"/>
                    <a:pt x="79855" y="616"/>
                  </a:cubicBezTo>
                  <a:lnTo>
                    <a:pt x="79855" y="794"/>
                  </a:lnTo>
                  <a:lnTo>
                    <a:pt x="17300" y="794"/>
                  </a:lnTo>
                  <a:cubicBezTo>
                    <a:pt x="8583" y="794"/>
                    <a:pt x="1522" y="4394"/>
                    <a:pt x="1522" y="8838"/>
                  </a:cubicBezTo>
                  <a:lnTo>
                    <a:pt x="1522" y="10722"/>
                  </a:lnTo>
                  <a:lnTo>
                    <a:pt x="1211" y="10722"/>
                  </a:lnTo>
                  <a:cubicBezTo>
                    <a:pt x="544" y="10722"/>
                    <a:pt x="0" y="11000"/>
                    <a:pt x="0" y="11338"/>
                  </a:cubicBezTo>
                  <a:lnTo>
                    <a:pt x="0" y="16183"/>
                  </a:lnTo>
                  <a:cubicBezTo>
                    <a:pt x="0" y="16522"/>
                    <a:pt x="544" y="16800"/>
                    <a:pt x="1211" y="16800"/>
                  </a:cubicBezTo>
                  <a:lnTo>
                    <a:pt x="1522" y="16800"/>
                  </a:lnTo>
                  <a:lnTo>
                    <a:pt x="1522" y="22950"/>
                  </a:lnTo>
                  <a:lnTo>
                    <a:pt x="1211" y="22950"/>
                  </a:lnTo>
                  <a:cubicBezTo>
                    <a:pt x="544" y="22950"/>
                    <a:pt x="0" y="23227"/>
                    <a:pt x="0" y="23566"/>
                  </a:cubicBezTo>
                  <a:lnTo>
                    <a:pt x="0" y="27127"/>
                  </a:lnTo>
                  <a:cubicBezTo>
                    <a:pt x="0" y="27472"/>
                    <a:pt x="544" y="27755"/>
                    <a:pt x="1211" y="27755"/>
                  </a:cubicBezTo>
                  <a:lnTo>
                    <a:pt x="1522" y="27755"/>
                  </a:lnTo>
                  <a:lnTo>
                    <a:pt x="1522" y="33516"/>
                  </a:lnTo>
                  <a:lnTo>
                    <a:pt x="1211" y="33516"/>
                  </a:lnTo>
                  <a:cubicBezTo>
                    <a:pt x="544" y="33516"/>
                    <a:pt x="0" y="33788"/>
                    <a:pt x="0" y="34133"/>
                  </a:cubicBezTo>
                  <a:lnTo>
                    <a:pt x="0" y="37694"/>
                  </a:lnTo>
                  <a:cubicBezTo>
                    <a:pt x="0" y="38033"/>
                    <a:pt x="544" y="38316"/>
                    <a:pt x="1211" y="38316"/>
                  </a:cubicBezTo>
                  <a:lnTo>
                    <a:pt x="1522" y="38316"/>
                  </a:lnTo>
                  <a:lnTo>
                    <a:pt x="1522" y="111950"/>
                  </a:lnTo>
                  <a:cubicBezTo>
                    <a:pt x="1522" y="116394"/>
                    <a:pt x="8583" y="120000"/>
                    <a:pt x="17300" y="120000"/>
                  </a:cubicBezTo>
                  <a:lnTo>
                    <a:pt x="104222" y="120000"/>
                  </a:lnTo>
                  <a:cubicBezTo>
                    <a:pt x="112938" y="120000"/>
                    <a:pt x="120000" y="116394"/>
                    <a:pt x="120000" y="111950"/>
                  </a:cubicBezTo>
                  <a:lnTo>
                    <a:pt x="120000" y="8838"/>
                  </a:lnTo>
                  <a:cubicBezTo>
                    <a:pt x="120000" y="4394"/>
                    <a:pt x="112938" y="794"/>
                    <a:pt x="104222" y="794"/>
                  </a:cubicBezTo>
                  <a:lnTo>
                    <a:pt x="99550" y="794"/>
                  </a:lnTo>
                  <a:lnTo>
                    <a:pt x="99550" y="616"/>
                  </a:lnTo>
                  <a:cubicBezTo>
                    <a:pt x="99550" y="277"/>
                    <a:pt x="99005" y="0"/>
                    <a:pt x="98333" y="0"/>
                  </a:cubicBezTo>
                  <a:lnTo>
                    <a:pt x="81072" y="0"/>
                  </a:lnTo>
                  <a:close/>
                  <a:moveTo>
                    <a:pt x="52894" y="9055"/>
                  </a:moveTo>
                  <a:lnTo>
                    <a:pt x="68638" y="9055"/>
                  </a:lnTo>
                  <a:cubicBezTo>
                    <a:pt x="70100" y="9055"/>
                    <a:pt x="71277" y="9655"/>
                    <a:pt x="71277" y="10400"/>
                  </a:cubicBezTo>
                  <a:cubicBezTo>
                    <a:pt x="71277" y="11150"/>
                    <a:pt x="70100" y="11755"/>
                    <a:pt x="68638" y="11755"/>
                  </a:cubicBezTo>
                  <a:lnTo>
                    <a:pt x="52894" y="11755"/>
                  </a:lnTo>
                  <a:cubicBezTo>
                    <a:pt x="51433" y="11755"/>
                    <a:pt x="50244" y="11150"/>
                    <a:pt x="50244" y="10400"/>
                  </a:cubicBezTo>
                  <a:cubicBezTo>
                    <a:pt x="50244" y="9655"/>
                    <a:pt x="51433" y="9055"/>
                    <a:pt x="52894" y="9055"/>
                  </a:cubicBezTo>
                  <a:close/>
                  <a:moveTo>
                    <a:pt x="40550" y="9272"/>
                  </a:moveTo>
                  <a:cubicBezTo>
                    <a:pt x="41183" y="9272"/>
                    <a:pt x="41811" y="9394"/>
                    <a:pt x="42294" y="9644"/>
                  </a:cubicBezTo>
                  <a:cubicBezTo>
                    <a:pt x="43261" y="10133"/>
                    <a:pt x="43261" y="10933"/>
                    <a:pt x="42294" y="11427"/>
                  </a:cubicBezTo>
                  <a:cubicBezTo>
                    <a:pt x="41327" y="11916"/>
                    <a:pt x="39766" y="11916"/>
                    <a:pt x="38800" y="11427"/>
                  </a:cubicBezTo>
                  <a:cubicBezTo>
                    <a:pt x="37833" y="10933"/>
                    <a:pt x="37833" y="10133"/>
                    <a:pt x="38800" y="9644"/>
                  </a:cubicBezTo>
                  <a:cubicBezTo>
                    <a:pt x="39283" y="9394"/>
                    <a:pt x="39911" y="9272"/>
                    <a:pt x="40550" y="9272"/>
                  </a:cubicBezTo>
                  <a:close/>
                  <a:moveTo>
                    <a:pt x="9088" y="19516"/>
                  </a:moveTo>
                  <a:lnTo>
                    <a:pt x="112433" y="19516"/>
                  </a:lnTo>
                  <a:lnTo>
                    <a:pt x="112433" y="98238"/>
                  </a:lnTo>
                  <a:lnTo>
                    <a:pt x="9088" y="98238"/>
                  </a:lnTo>
                  <a:lnTo>
                    <a:pt x="9088" y="19516"/>
                  </a:lnTo>
                  <a:close/>
                  <a:moveTo>
                    <a:pt x="60761" y="103300"/>
                  </a:moveTo>
                  <a:cubicBezTo>
                    <a:pt x="63661" y="103300"/>
                    <a:pt x="66566" y="103861"/>
                    <a:pt x="68777" y="104988"/>
                  </a:cubicBezTo>
                  <a:cubicBezTo>
                    <a:pt x="73211" y="107244"/>
                    <a:pt x="73211" y="110905"/>
                    <a:pt x="68777" y="113166"/>
                  </a:cubicBezTo>
                  <a:cubicBezTo>
                    <a:pt x="64350" y="115422"/>
                    <a:pt x="57172" y="115422"/>
                    <a:pt x="52744" y="113166"/>
                  </a:cubicBezTo>
                  <a:cubicBezTo>
                    <a:pt x="48316" y="110905"/>
                    <a:pt x="48316" y="107244"/>
                    <a:pt x="52744" y="104988"/>
                  </a:cubicBezTo>
                  <a:cubicBezTo>
                    <a:pt x="54955" y="103861"/>
                    <a:pt x="57861" y="103300"/>
                    <a:pt x="60761" y="103300"/>
                  </a:cubicBezTo>
                  <a:close/>
                </a:path>
              </a:pathLst>
            </a:custGeom>
            <a:noFill/>
            <a:ln w="12700" cap="flat" cmpd="sng">
              <a:solidFill>
                <a:schemeClr val="accent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799" name="Shape 799"/>
          <p:cNvSpPr/>
          <p:nvPr/>
        </p:nvSpPr>
        <p:spPr>
          <a:xfrm>
            <a:off x="4200947" y="1951991"/>
            <a:ext cx="3790103" cy="3790103"/>
          </a:xfrm>
          <a:prstGeom prst="ellipse">
            <a:avLst/>
          </a:prstGeom>
          <a:noFill/>
          <a:ln w="9525" cap="flat" cmpd="sng">
            <a:solidFill>
              <a:schemeClr val="bg2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00" name="Shape 800"/>
          <p:cNvSpPr/>
          <p:nvPr/>
        </p:nvSpPr>
        <p:spPr>
          <a:xfrm>
            <a:off x="3976129" y="2209997"/>
            <a:ext cx="1119739" cy="111973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01" name="Shape 801"/>
          <p:cNvSpPr txBox="1"/>
          <p:nvPr/>
        </p:nvSpPr>
        <p:spPr>
          <a:xfrm>
            <a:off x="4012120" y="2393887"/>
            <a:ext cx="1047757" cy="5334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3465" b="0" i="0" u="none" strike="noStrike" kern="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90</a:t>
            </a:r>
          </a:p>
        </p:txBody>
      </p:sp>
      <p:sp>
        <p:nvSpPr>
          <p:cNvPr id="802" name="Shape 802"/>
          <p:cNvSpPr txBox="1"/>
          <p:nvPr/>
        </p:nvSpPr>
        <p:spPr>
          <a:xfrm>
            <a:off x="4012120" y="2906428"/>
            <a:ext cx="1047757" cy="2051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您的内容</a:t>
            </a:r>
            <a:endParaRPr kumimoji="0" lang="en-US" sz="1335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03" name="Shape 803"/>
          <p:cNvSpPr/>
          <p:nvPr/>
        </p:nvSpPr>
        <p:spPr>
          <a:xfrm>
            <a:off x="3976129" y="4364347"/>
            <a:ext cx="1119739" cy="111973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04" name="Shape 804"/>
          <p:cNvSpPr txBox="1"/>
          <p:nvPr/>
        </p:nvSpPr>
        <p:spPr>
          <a:xfrm>
            <a:off x="4012120" y="4548239"/>
            <a:ext cx="1047757" cy="5334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3465" b="0" i="0" u="none" strike="noStrike" kern="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276</a:t>
            </a:r>
          </a:p>
        </p:txBody>
      </p:sp>
      <p:sp>
        <p:nvSpPr>
          <p:cNvPr id="805" name="Shape 805"/>
          <p:cNvSpPr txBox="1"/>
          <p:nvPr/>
        </p:nvSpPr>
        <p:spPr>
          <a:xfrm>
            <a:off x="4012120" y="5060779"/>
            <a:ext cx="1047757" cy="2051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您的内容</a:t>
            </a:r>
            <a:endParaRPr kumimoji="0" lang="en-US" altLang="zh-CN" sz="1335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06" name="Shape 806"/>
          <p:cNvSpPr/>
          <p:nvPr/>
        </p:nvSpPr>
        <p:spPr>
          <a:xfrm>
            <a:off x="7096131" y="2209997"/>
            <a:ext cx="1119739" cy="111973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07" name="Shape 807"/>
          <p:cNvSpPr txBox="1"/>
          <p:nvPr/>
        </p:nvSpPr>
        <p:spPr>
          <a:xfrm>
            <a:off x="7130444" y="2393887"/>
            <a:ext cx="1047757" cy="5334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3465" b="0" i="0" u="none" strike="noStrike" kern="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443</a:t>
            </a:r>
          </a:p>
        </p:txBody>
      </p:sp>
      <p:sp>
        <p:nvSpPr>
          <p:cNvPr id="808" name="Shape 808"/>
          <p:cNvSpPr txBox="1"/>
          <p:nvPr/>
        </p:nvSpPr>
        <p:spPr>
          <a:xfrm>
            <a:off x="7130444" y="2906428"/>
            <a:ext cx="1047757" cy="2051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您的内容</a:t>
            </a:r>
            <a:endParaRPr kumimoji="0" lang="en-US" altLang="zh-CN" sz="1335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09" name="Shape 809"/>
          <p:cNvSpPr/>
          <p:nvPr/>
        </p:nvSpPr>
        <p:spPr>
          <a:xfrm>
            <a:off x="7096131" y="4364347"/>
            <a:ext cx="1119739" cy="111973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10" name="Shape 810"/>
          <p:cNvSpPr txBox="1"/>
          <p:nvPr/>
        </p:nvSpPr>
        <p:spPr>
          <a:xfrm>
            <a:off x="7130444" y="4548239"/>
            <a:ext cx="1047757" cy="5334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3465" b="0" i="0" u="none" strike="noStrike" kern="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786</a:t>
            </a:r>
          </a:p>
        </p:txBody>
      </p:sp>
      <p:sp>
        <p:nvSpPr>
          <p:cNvPr id="811" name="Shape 811"/>
          <p:cNvSpPr txBox="1"/>
          <p:nvPr/>
        </p:nvSpPr>
        <p:spPr>
          <a:xfrm>
            <a:off x="7130444" y="5060779"/>
            <a:ext cx="1047757" cy="2051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您的内容</a:t>
            </a:r>
            <a:endParaRPr kumimoji="0" lang="en-US" altLang="zh-CN" sz="1335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13" name="Shape 813"/>
          <p:cNvSpPr txBox="1"/>
          <p:nvPr/>
        </p:nvSpPr>
        <p:spPr>
          <a:xfrm>
            <a:off x="789516" y="2247871"/>
            <a:ext cx="2630995" cy="6540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单击此处添加您的内容。建议您在展示时采用微软雅黑字体。本模板所有图形线条及相应素材均可自由编辑、改色、替换。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15" name="Shape 815"/>
          <p:cNvSpPr txBox="1"/>
          <p:nvPr/>
        </p:nvSpPr>
        <p:spPr>
          <a:xfrm>
            <a:off x="789516" y="4403091"/>
            <a:ext cx="2630995" cy="6540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r">
              <a:lnSpc>
                <a:spcPct val="125000"/>
              </a:lnSpc>
              <a:spcAft>
                <a:spcPts val="400"/>
              </a:spcAft>
              <a:buSzPct val="25000"/>
              <a:defRPr sz="14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单击此处添加您的内容。建议您在展示时采用微软雅黑字体。本模板所有图形线条及相应素材均可自由编辑、改色、替换。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17" name="Shape 817"/>
          <p:cNvSpPr txBox="1"/>
          <p:nvPr/>
        </p:nvSpPr>
        <p:spPr>
          <a:xfrm>
            <a:off x="8771487" y="2235242"/>
            <a:ext cx="2630995" cy="6540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单击此处添加您的内容。建议您在展示时采用微软雅黑字体。本模板所有图形线条及相应素材均可自由编辑、改色、替换。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19" name="Shape 819"/>
          <p:cNvSpPr txBox="1"/>
          <p:nvPr/>
        </p:nvSpPr>
        <p:spPr>
          <a:xfrm>
            <a:off x="8771487" y="4402444"/>
            <a:ext cx="2630995" cy="6540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单击此处添加您的内容。建议您在展示时采用微软雅黑字体。本模板所有图形线条及相应素材均可自由编辑、改色、替换。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20" name="Shape 820"/>
          <p:cNvSpPr txBox="1"/>
          <p:nvPr/>
        </p:nvSpPr>
        <p:spPr>
          <a:xfrm>
            <a:off x="5641973" y="3301996"/>
            <a:ext cx="939800" cy="99822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</a:t>
            </a:r>
            <a:endParaRPr kumimoji="0" lang="en-US" sz="1335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039282" y="2319276"/>
            <a:ext cx="1316850" cy="1600469"/>
            <a:chOff x="2877582" y="2593183"/>
            <a:chExt cx="1316850" cy="1600469"/>
          </a:xfrm>
        </p:grpSpPr>
        <p:sp>
          <p:nvSpPr>
            <p:cNvPr id="5" name="文本框 4"/>
            <p:cNvSpPr txBox="1"/>
            <p:nvPr/>
          </p:nvSpPr>
          <p:spPr>
            <a:xfrm>
              <a:off x="3032330" y="2593183"/>
              <a:ext cx="95146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8800" b="0" i="0" u="none" strike="noStrike" kern="0" cap="none" spc="0" normalizeH="0" baseline="0" noProof="0" dirty="0">
                  <a:ln>
                    <a:noFill/>
                  </a:ln>
                  <a:solidFill>
                    <a:srgbClr val="777777"/>
                  </a:solidFill>
                  <a:effectLst/>
                  <a:uLnTx/>
                  <a:uFillTx/>
                  <a:latin typeface="AvantGarde-DemiOblique" pitchFamily="2" charset="0"/>
                  <a:cs typeface="Arial" panose="020B0604020202020204" pitchFamily="34" charset="0"/>
                </a:rPr>
                <a:t>2</a:t>
              </a:r>
              <a:endParaRPr kumimoji="0" lang="zh-CN" altLang="en-US" sz="8800" b="0" i="0" u="none" strike="noStrike" kern="0" cap="none" spc="0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vantGarde-DemiOblique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>
            <a:xfrm>
              <a:off x="2877582" y="2791450"/>
              <a:ext cx="1316850" cy="1402202"/>
            </a:xfrm>
            <a:custGeom>
              <a:avLst/>
              <a:gdLst>
                <a:gd name="connsiteX0" fmla="*/ 0 w 1316850"/>
                <a:gd name="connsiteY0" fmla="*/ 0 h 1402202"/>
                <a:gd name="connsiteX1" fmla="*/ 36387 w 1316850"/>
                <a:gd name="connsiteY1" fmla="*/ 0 h 1402202"/>
                <a:gd name="connsiteX2" fmla="*/ 463538 w 1316850"/>
                <a:gd name="connsiteY2" fmla="*/ 563839 h 1402202"/>
                <a:gd name="connsiteX3" fmla="*/ 568838 w 1316850"/>
                <a:gd name="connsiteY3" fmla="*/ 720795 h 1402202"/>
                <a:gd name="connsiteX4" fmla="*/ 577859 w 1316850"/>
                <a:gd name="connsiteY4" fmla="*/ 714743 h 1402202"/>
                <a:gd name="connsiteX5" fmla="*/ 594349 w 1316850"/>
                <a:gd name="connsiteY5" fmla="*/ 736509 h 1402202"/>
                <a:gd name="connsiteX6" fmla="*/ 969558 w 1316850"/>
                <a:gd name="connsiteY6" fmla="*/ 452259 h 1402202"/>
                <a:gd name="connsiteX7" fmla="*/ 969407 w 1316850"/>
                <a:gd name="connsiteY7" fmla="*/ 452060 h 1402202"/>
                <a:gd name="connsiteX8" fmla="*/ 1062868 w 1316850"/>
                <a:gd name="connsiteY8" fmla="*/ 389359 h 1402202"/>
                <a:gd name="connsiteX9" fmla="*/ 801653 w 1316850"/>
                <a:gd name="connsiteY9" fmla="*/ 0 h 1402202"/>
                <a:gd name="connsiteX10" fmla="*/ 1316850 w 1316850"/>
                <a:gd name="connsiteY10" fmla="*/ 0 h 1402202"/>
                <a:gd name="connsiteX11" fmla="*/ 1316850 w 1316850"/>
                <a:gd name="connsiteY11" fmla="*/ 1402202 h 1402202"/>
                <a:gd name="connsiteX12" fmla="*/ 0 w 1316850"/>
                <a:gd name="connsiteY12" fmla="*/ 1402202 h 1402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16850" h="1402202">
                  <a:moveTo>
                    <a:pt x="0" y="0"/>
                  </a:moveTo>
                  <a:lnTo>
                    <a:pt x="36387" y="0"/>
                  </a:lnTo>
                  <a:lnTo>
                    <a:pt x="463538" y="563839"/>
                  </a:lnTo>
                  <a:lnTo>
                    <a:pt x="568838" y="720795"/>
                  </a:lnTo>
                  <a:lnTo>
                    <a:pt x="577859" y="714743"/>
                  </a:lnTo>
                  <a:lnTo>
                    <a:pt x="594349" y="736509"/>
                  </a:lnTo>
                  <a:lnTo>
                    <a:pt x="969558" y="452259"/>
                  </a:lnTo>
                  <a:lnTo>
                    <a:pt x="969407" y="452060"/>
                  </a:lnTo>
                  <a:lnTo>
                    <a:pt x="1062868" y="389359"/>
                  </a:lnTo>
                  <a:lnTo>
                    <a:pt x="801653" y="0"/>
                  </a:lnTo>
                  <a:lnTo>
                    <a:pt x="1316850" y="0"/>
                  </a:lnTo>
                  <a:lnTo>
                    <a:pt x="1316850" y="1402202"/>
                  </a:lnTo>
                  <a:lnTo>
                    <a:pt x="0" y="1402202"/>
                  </a:lnTo>
                  <a:close/>
                </a:path>
              </a:pathLst>
            </a:custGeom>
          </p:spPr>
        </p:pic>
      </p:grpSp>
      <p:sp>
        <p:nvSpPr>
          <p:cNvPr id="4" name="文本框 3"/>
          <p:cNvSpPr txBox="1"/>
          <p:nvPr/>
        </p:nvSpPr>
        <p:spPr>
          <a:xfrm>
            <a:off x="5489483" y="2895478"/>
            <a:ext cx="2663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教学设计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298059" y="241407"/>
            <a:ext cx="6234008" cy="624295"/>
            <a:chOff x="738897" y="3066286"/>
            <a:chExt cx="6234008" cy="624295"/>
          </a:xfrm>
        </p:grpSpPr>
        <p:sp>
          <p:nvSpPr>
            <p:cNvPr id="30" name="矩形 29"/>
            <p:cNvSpPr/>
            <p:nvPr/>
          </p:nvSpPr>
          <p:spPr>
            <a:xfrm rot="2700000">
              <a:off x="738897" y="3066287"/>
              <a:ext cx="624294" cy="62429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 rot="2700000">
              <a:off x="1180340" y="3066286"/>
              <a:ext cx="624294" cy="624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2102693" y="3147600"/>
              <a:ext cx="4870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请单击此处添加标题</a:t>
              </a:r>
            </a:p>
          </p:txBody>
        </p:sp>
      </p:grpSp>
      <p:grpSp>
        <p:nvGrpSpPr>
          <p:cNvPr id="1759" name="Shape 1759"/>
          <p:cNvGrpSpPr/>
          <p:nvPr/>
        </p:nvGrpSpPr>
        <p:grpSpPr>
          <a:xfrm>
            <a:off x="5218634" y="2583327"/>
            <a:ext cx="1754733" cy="2762032"/>
            <a:chOff x="3731880" y="1930400"/>
            <a:chExt cx="1680239" cy="2644775"/>
          </a:xfrm>
        </p:grpSpPr>
        <p:sp>
          <p:nvSpPr>
            <p:cNvPr id="1760" name="Shape 1760"/>
            <p:cNvSpPr/>
            <p:nvPr/>
          </p:nvSpPr>
          <p:spPr>
            <a:xfrm>
              <a:off x="3731880" y="1930400"/>
              <a:ext cx="1680239" cy="200512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0"/>
                  </a:moveTo>
                  <a:lnTo>
                    <a:pt x="60000" y="0"/>
                  </a:lnTo>
                  <a:lnTo>
                    <a:pt x="60000" y="0"/>
                  </a:lnTo>
                  <a:lnTo>
                    <a:pt x="58466" y="28"/>
                  </a:lnTo>
                  <a:lnTo>
                    <a:pt x="56933" y="85"/>
                  </a:lnTo>
                  <a:lnTo>
                    <a:pt x="55400" y="171"/>
                  </a:lnTo>
                  <a:lnTo>
                    <a:pt x="53901" y="285"/>
                  </a:lnTo>
                  <a:lnTo>
                    <a:pt x="52402" y="399"/>
                  </a:lnTo>
                  <a:lnTo>
                    <a:pt x="50902" y="599"/>
                  </a:lnTo>
                  <a:lnTo>
                    <a:pt x="49403" y="799"/>
                  </a:lnTo>
                  <a:lnTo>
                    <a:pt x="47938" y="1027"/>
                  </a:lnTo>
                  <a:lnTo>
                    <a:pt x="46473" y="1284"/>
                  </a:lnTo>
                  <a:lnTo>
                    <a:pt x="45008" y="1598"/>
                  </a:lnTo>
                  <a:lnTo>
                    <a:pt x="43577" y="1912"/>
                  </a:lnTo>
                  <a:lnTo>
                    <a:pt x="42180" y="2255"/>
                  </a:lnTo>
                  <a:lnTo>
                    <a:pt x="40749" y="2683"/>
                  </a:lnTo>
                  <a:lnTo>
                    <a:pt x="39386" y="3083"/>
                  </a:lnTo>
                  <a:lnTo>
                    <a:pt x="38023" y="3483"/>
                  </a:lnTo>
                  <a:lnTo>
                    <a:pt x="36660" y="3968"/>
                  </a:lnTo>
                  <a:lnTo>
                    <a:pt x="35332" y="4453"/>
                  </a:lnTo>
                  <a:lnTo>
                    <a:pt x="34003" y="4967"/>
                  </a:lnTo>
                  <a:lnTo>
                    <a:pt x="32708" y="5538"/>
                  </a:lnTo>
                  <a:lnTo>
                    <a:pt x="31413" y="6081"/>
                  </a:lnTo>
                  <a:lnTo>
                    <a:pt x="30153" y="6652"/>
                  </a:lnTo>
                  <a:lnTo>
                    <a:pt x="28926" y="7280"/>
                  </a:lnTo>
                  <a:lnTo>
                    <a:pt x="27666" y="7937"/>
                  </a:lnTo>
                  <a:lnTo>
                    <a:pt x="26473" y="8593"/>
                  </a:lnTo>
                  <a:lnTo>
                    <a:pt x="25281" y="9307"/>
                  </a:lnTo>
                  <a:lnTo>
                    <a:pt x="24122" y="9992"/>
                  </a:lnTo>
                  <a:lnTo>
                    <a:pt x="22998" y="10735"/>
                  </a:lnTo>
                  <a:lnTo>
                    <a:pt x="21873" y="11506"/>
                  </a:lnTo>
                  <a:lnTo>
                    <a:pt x="20749" y="12276"/>
                  </a:lnTo>
                  <a:lnTo>
                    <a:pt x="19693" y="13076"/>
                  </a:lnTo>
                  <a:lnTo>
                    <a:pt x="18603" y="13875"/>
                  </a:lnTo>
                  <a:lnTo>
                    <a:pt x="17580" y="14732"/>
                  </a:lnTo>
                  <a:lnTo>
                    <a:pt x="16558" y="15617"/>
                  </a:lnTo>
                  <a:lnTo>
                    <a:pt x="15604" y="16502"/>
                  </a:lnTo>
                  <a:lnTo>
                    <a:pt x="14616" y="17359"/>
                  </a:lnTo>
                  <a:lnTo>
                    <a:pt x="13730" y="18301"/>
                  </a:lnTo>
                  <a:lnTo>
                    <a:pt x="12810" y="19243"/>
                  </a:lnTo>
                  <a:lnTo>
                    <a:pt x="11925" y="20185"/>
                  </a:lnTo>
                  <a:lnTo>
                    <a:pt x="11107" y="21184"/>
                  </a:lnTo>
                  <a:lnTo>
                    <a:pt x="10289" y="22184"/>
                  </a:lnTo>
                  <a:lnTo>
                    <a:pt x="9437" y="23183"/>
                  </a:lnTo>
                  <a:lnTo>
                    <a:pt x="8688" y="24211"/>
                  </a:lnTo>
                  <a:lnTo>
                    <a:pt x="7938" y="25267"/>
                  </a:lnTo>
                  <a:lnTo>
                    <a:pt x="7223" y="26324"/>
                  </a:lnTo>
                  <a:lnTo>
                    <a:pt x="6575" y="27380"/>
                  </a:lnTo>
                  <a:lnTo>
                    <a:pt x="5928" y="28493"/>
                  </a:lnTo>
                  <a:lnTo>
                    <a:pt x="5315" y="29578"/>
                  </a:lnTo>
                  <a:lnTo>
                    <a:pt x="4735" y="30720"/>
                  </a:lnTo>
                  <a:lnTo>
                    <a:pt x="4156" y="31862"/>
                  </a:lnTo>
                  <a:lnTo>
                    <a:pt x="3645" y="32976"/>
                  </a:lnTo>
                  <a:lnTo>
                    <a:pt x="3134" y="34147"/>
                  </a:lnTo>
                  <a:lnTo>
                    <a:pt x="2691" y="35346"/>
                  </a:lnTo>
                  <a:lnTo>
                    <a:pt x="2282" y="36545"/>
                  </a:lnTo>
                  <a:lnTo>
                    <a:pt x="1908" y="37715"/>
                  </a:lnTo>
                  <a:lnTo>
                    <a:pt x="1533" y="38915"/>
                  </a:lnTo>
                  <a:lnTo>
                    <a:pt x="1226" y="40142"/>
                  </a:lnTo>
                  <a:lnTo>
                    <a:pt x="954" y="41370"/>
                  </a:lnTo>
                  <a:lnTo>
                    <a:pt x="715" y="42626"/>
                  </a:lnTo>
                  <a:lnTo>
                    <a:pt x="477" y="43882"/>
                  </a:lnTo>
                  <a:lnTo>
                    <a:pt x="340" y="45139"/>
                  </a:lnTo>
                  <a:lnTo>
                    <a:pt x="204" y="46423"/>
                  </a:lnTo>
                  <a:lnTo>
                    <a:pt x="68" y="47680"/>
                  </a:lnTo>
                  <a:lnTo>
                    <a:pt x="34" y="48965"/>
                  </a:lnTo>
                  <a:lnTo>
                    <a:pt x="0" y="50278"/>
                  </a:lnTo>
                  <a:lnTo>
                    <a:pt x="0" y="50278"/>
                  </a:lnTo>
                  <a:lnTo>
                    <a:pt x="34" y="52048"/>
                  </a:lnTo>
                  <a:lnTo>
                    <a:pt x="136" y="53818"/>
                  </a:lnTo>
                  <a:lnTo>
                    <a:pt x="340" y="55531"/>
                  </a:lnTo>
                  <a:lnTo>
                    <a:pt x="613" y="57273"/>
                  </a:lnTo>
                  <a:lnTo>
                    <a:pt x="885" y="58957"/>
                  </a:lnTo>
                  <a:lnTo>
                    <a:pt x="1260" y="60642"/>
                  </a:lnTo>
                  <a:lnTo>
                    <a:pt x="1771" y="62326"/>
                  </a:lnTo>
                  <a:lnTo>
                    <a:pt x="2248" y="63954"/>
                  </a:lnTo>
                  <a:lnTo>
                    <a:pt x="2862" y="65581"/>
                  </a:lnTo>
                  <a:lnTo>
                    <a:pt x="3475" y="67152"/>
                  </a:lnTo>
                  <a:lnTo>
                    <a:pt x="4190" y="68750"/>
                  </a:lnTo>
                  <a:lnTo>
                    <a:pt x="4940" y="70292"/>
                  </a:lnTo>
                  <a:lnTo>
                    <a:pt x="5758" y="71805"/>
                  </a:lnTo>
                  <a:lnTo>
                    <a:pt x="6678" y="73319"/>
                  </a:lnTo>
                  <a:lnTo>
                    <a:pt x="7597" y="74746"/>
                  </a:lnTo>
                  <a:lnTo>
                    <a:pt x="8586" y="76202"/>
                  </a:lnTo>
                  <a:lnTo>
                    <a:pt x="9642" y="77601"/>
                  </a:lnTo>
                  <a:lnTo>
                    <a:pt x="10766" y="78972"/>
                  </a:lnTo>
                  <a:lnTo>
                    <a:pt x="11925" y="80314"/>
                  </a:lnTo>
                  <a:lnTo>
                    <a:pt x="13117" y="81598"/>
                  </a:lnTo>
                  <a:lnTo>
                    <a:pt x="14378" y="82883"/>
                  </a:lnTo>
                  <a:lnTo>
                    <a:pt x="15672" y="84111"/>
                  </a:lnTo>
                  <a:lnTo>
                    <a:pt x="17035" y="85310"/>
                  </a:lnTo>
                  <a:lnTo>
                    <a:pt x="18398" y="86481"/>
                  </a:lnTo>
                  <a:lnTo>
                    <a:pt x="19863" y="87594"/>
                  </a:lnTo>
                  <a:lnTo>
                    <a:pt x="21328" y="88708"/>
                  </a:lnTo>
                  <a:lnTo>
                    <a:pt x="22862" y="89735"/>
                  </a:lnTo>
                  <a:lnTo>
                    <a:pt x="24463" y="90735"/>
                  </a:lnTo>
                  <a:lnTo>
                    <a:pt x="26064" y="91677"/>
                  </a:lnTo>
                  <a:lnTo>
                    <a:pt x="27700" y="92591"/>
                  </a:lnTo>
                  <a:lnTo>
                    <a:pt x="29369" y="93476"/>
                  </a:lnTo>
                  <a:lnTo>
                    <a:pt x="31073" y="94304"/>
                  </a:lnTo>
                  <a:lnTo>
                    <a:pt x="31073" y="120000"/>
                  </a:lnTo>
                  <a:lnTo>
                    <a:pt x="60000" y="120000"/>
                  </a:lnTo>
                  <a:lnTo>
                    <a:pt x="60000" y="119971"/>
                  </a:lnTo>
                  <a:lnTo>
                    <a:pt x="88926" y="119971"/>
                  </a:lnTo>
                  <a:lnTo>
                    <a:pt x="88926" y="94304"/>
                  </a:lnTo>
                  <a:lnTo>
                    <a:pt x="88926" y="94304"/>
                  </a:lnTo>
                  <a:lnTo>
                    <a:pt x="90630" y="93476"/>
                  </a:lnTo>
                  <a:lnTo>
                    <a:pt x="92333" y="92591"/>
                  </a:lnTo>
                  <a:lnTo>
                    <a:pt x="93969" y="91677"/>
                  </a:lnTo>
                  <a:lnTo>
                    <a:pt x="95570" y="90735"/>
                  </a:lnTo>
                  <a:lnTo>
                    <a:pt x="97172" y="89735"/>
                  </a:lnTo>
                  <a:lnTo>
                    <a:pt x="98671" y="88708"/>
                  </a:lnTo>
                  <a:lnTo>
                    <a:pt x="100170" y="87594"/>
                  </a:lnTo>
                  <a:lnTo>
                    <a:pt x="101601" y="86481"/>
                  </a:lnTo>
                  <a:lnTo>
                    <a:pt x="102998" y="85310"/>
                  </a:lnTo>
                  <a:lnTo>
                    <a:pt x="104361" y="84111"/>
                  </a:lnTo>
                  <a:lnTo>
                    <a:pt x="105621" y="82883"/>
                  </a:lnTo>
                  <a:lnTo>
                    <a:pt x="106916" y="81598"/>
                  </a:lnTo>
                  <a:lnTo>
                    <a:pt x="108109" y="80314"/>
                  </a:lnTo>
                  <a:lnTo>
                    <a:pt x="109267" y="78972"/>
                  </a:lnTo>
                  <a:lnTo>
                    <a:pt x="110357" y="77601"/>
                  </a:lnTo>
                  <a:lnTo>
                    <a:pt x="111413" y="76202"/>
                  </a:lnTo>
                  <a:lnTo>
                    <a:pt x="112436" y="74746"/>
                  </a:lnTo>
                  <a:lnTo>
                    <a:pt x="113356" y="73319"/>
                  </a:lnTo>
                  <a:lnTo>
                    <a:pt x="114241" y="71805"/>
                  </a:lnTo>
                  <a:lnTo>
                    <a:pt x="115059" y="70292"/>
                  </a:lnTo>
                  <a:lnTo>
                    <a:pt x="115843" y="68722"/>
                  </a:lnTo>
                  <a:lnTo>
                    <a:pt x="116558" y="67152"/>
                  </a:lnTo>
                  <a:lnTo>
                    <a:pt x="117172" y="65581"/>
                  </a:lnTo>
                  <a:lnTo>
                    <a:pt x="117751" y="63954"/>
                  </a:lnTo>
                  <a:lnTo>
                    <a:pt x="118262" y="62326"/>
                  </a:lnTo>
                  <a:lnTo>
                    <a:pt x="118739" y="60642"/>
                  </a:lnTo>
                  <a:lnTo>
                    <a:pt x="119148" y="58957"/>
                  </a:lnTo>
                  <a:lnTo>
                    <a:pt x="119420" y="57273"/>
                  </a:lnTo>
                  <a:lnTo>
                    <a:pt x="119693" y="55531"/>
                  </a:lnTo>
                  <a:lnTo>
                    <a:pt x="119897" y="53818"/>
                  </a:lnTo>
                  <a:lnTo>
                    <a:pt x="120000" y="52048"/>
                  </a:lnTo>
                  <a:lnTo>
                    <a:pt x="120000" y="50278"/>
                  </a:lnTo>
                  <a:lnTo>
                    <a:pt x="120000" y="50278"/>
                  </a:lnTo>
                  <a:lnTo>
                    <a:pt x="120000" y="48965"/>
                  </a:lnTo>
                  <a:lnTo>
                    <a:pt x="119931" y="47680"/>
                  </a:lnTo>
                  <a:lnTo>
                    <a:pt x="119863" y="46423"/>
                  </a:lnTo>
                  <a:lnTo>
                    <a:pt x="119693" y="45139"/>
                  </a:lnTo>
                  <a:lnTo>
                    <a:pt x="119557" y="43882"/>
                  </a:lnTo>
                  <a:lnTo>
                    <a:pt x="119318" y="42626"/>
                  </a:lnTo>
                  <a:lnTo>
                    <a:pt x="119045" y="41370"/>
                  </a:lnTo>
                  <a:lnTo>
                    <a:pt x="118807" y="40142"/>
                  </a:lnTo>
                  <a:lnTo>
                    <a:pt x="118500" y="38915"/>
                  </a:lnTo>
                  <a:lnTo>
                    <a:pt x="118126" y="37715"/>
                  </a:lnTo>
                  <a:lnTo>
                    <a:pt x="117751" y="36545"/>
                  </a:lnTo>
                  <a:lnTo>
                    <a:pt x="117342" y="35346"/>
                  </a:lnTo>
                  <a:lnTo>
                    <a:pt x="116865" y="34147"/>
                  </a:lnTo>
                  <a:lnTo>
                    <a:pt x="116354" y="32976"/>
                  </a:lnTo>
                  <a:lnTo>
                    <a:pt x="115843" y="31862"/>
                  </a:lnTo>
                  <a:lnTo>
                    <a:pt x="115298" y="30720"/>
                  </a:lnTo>
                  <a:lnTo>
                    <a:pt x="114718" y="29578"/>
                  </a:lnTo>
                  <a:lnTo>
                    <a:pt x="114105" y="28493"/>
                  </a:lnTo>
                  <a:lnTo>
                    <a:pt x="113424" y="27380"/>
                  </a:lnTo>
                  <a:lnTo>
                    <a:pt x="112776" y="26324"/>
                  </a:lnTo>
                  <a:lnTo>
                    <a:pt x="112061" y="25267"/>
                  </a:lnTo>
                  <a:lnTo>
                    <a:pt x="111345" y="24211"/>
                  </a:lnTo>
                  <a:lnTo>
                    <a:pt x="110562" y="23183"/>
                  </a:lnTo>
                  <a:lnTo>
                    <a:pt x="109778" y="22184"/>
                  </a:lnTo>
                  <a:lnTo>
                    <a:pt x="108926" y="21184"/>
                  </a:lnTo>
                  <a:lnTo>
                    <a:pt x="108109" y="20185"/>
                  </a:lnTo>
                  <a:lnTo>
                    <a:pt x="107223" y="19243"/>
                  </a:lnTo>
                  <a:lnTo>
                    <a:pt x="106303" y="18301"/>
                  </a:lnTo>
                  <a:lnTo>
                    <a:pt x="105383" y="17359"/>
                  </a:lnTo>
                  <a:lnTo>
                    <a:pt x="104429" y="16502"/>
                  </a:lnTo>
                  <a:lnTo>
                    <a:pt x="103475" y="15617"/>
                  </a:lnTo>
                  <a:lnTo>
                    <a:pt x="102453" y="14732"/>
                  </a:lnTo>
                  <a:lnTo>
                    <a:pt x="101396" y="13875"/>
                  </a:lnTo>
                  <a:lnTo>
                    <a:pt x="100340" y="13076"/>
                  </a:lnTo>
                  <a:lnTo>
                    <a:pt x="99250" y="12276"/>
                  </a:lnTo>
                  <a:lnTo>
                    <a:pt x="98160" y="11506"/>
                  </a:lnTo>
                  <a:lnTo>
                    <a:pt x="97035" y="10735"/>
                  </a:lnTo>
                  <a:lnTo>
                    <a:pt x="95911" y="9992"/>
                  </a:lnTo>
                  <a:lnTo>
                    <a:pt x="94752" y="9307"/>
                  </a:lnTo>
                  <a:lnTo>
                    <a:pt x="93560" y="8593"/>
                  </a:lnTo>
                  <a:lnTo>
                    <a:pt x="92367" y="7937"/>
                  </a:lnTo>
                  <a:lnTo>
                    <a:pt x="91141" y="7280"/>
                  </a:lnTo>
                  <a:lnTo>
                    <a:pt x="89880" y="6652"/>
                  </a:lnTo>
                  <a:lnTo>
                    <a:pt x="88620" y="6081"/>
                  </a:lnTo>
                  <a:lnTo>
                    <a:pt x="87325" y="5538"/>
                  </a:lnTo>
                  <a:lnTo>
                    <a:pt x="86030" y="4967"/>
                  </a:lnTo>
                  <a:lnTo>
                    <a:pt x="84701" y="4453"/>
                  </a:lnTo>
                  <a:lnTo>
                    <a:pt x="83373" y="3968"/>
                  </a:lnTo>
                  <a:lnTo>
                    <a:pt x="82010" y="3483"/>
                  </a:lnTo>
                  <a:lnTo>
                    <a:pt x="80647" y="3083"/>
                  </a:lnTo>
                  <a:lnTo>
                    <a:pt x="79284" y="2683"/>
                  </a:lnTo>
                  <a:lnTo>
                    <a:pt x="77853" y="2255"/>
                  </a:lnTo>
                  <a:lnTo>
                    <a:pt x="76422" y="1912"/>
                  </a:lnTo>
                  <a:lnTo>
                    <a:pt x="74991" y="1598"/>
                  </a:lnTo>
                  <a:lnTo>
                    <a:pt x="73560" y="1284"/>
                  </a:lnTo>
                  <a:lnTo>
                    <a:pt x="72129" y="1027"/>
                  </a:lnTo>
                  <a:lnTo>
                    <a:pt x="70664" y="799"/>
                  </a:lnTo>
                  <a:lnTo>
                    <a:pt x="69165" y="599"/>
                  </a:lnTo>
                  <a:lnTo>
                    <a:pt x="67666" y="399"/>
                  </a:lnTo>
                  <a:lnTo>
                    <a:pt x="66166" y="285"/>
                  </a:lnTo>
                  <a:lnTo>
                    <a:pt x="64599" y="171"/>
                  </a:lnTo>
                  <a:lnTo>
                    <a:pt x="63100" y="85"/>
                  </a:lnTo>
                  <a:lnTo>
                    <a:pt x="61567" y="28"/>
                  </a:lnTo>
                  <a:lnTo>
                    <a:pt x="60000" y="0"/>
                  </a:lnTo>
                  <a:lnTo>
                    <a:pt x="6000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61" name="Shape 1761"/>
            <p:cNvSpPr/>
            <p:nvPr/>
          </p:nvSpPr>
          <p:spPr>
            <a:xfrm>
              <a:off x="4345871" y="4464441"/>
              <a:ext cx="459418" cy="11073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60213"/>
                  </a:moveTo>
                  <a:lnTo>
                    <a:pt x="120000" y="60213"/>
                  </a:lnTo>
                  <a:lnTo>
                    <a:pt x="119875" y="66619"/>
                  </a:lnTo>
                  <a:lnTo>
                    <a:pt x="119501" y="72170"/>
                  </a:lnTo>
                  <a:lnTo>
                    <a:pt x="119127" y="77722"/>
                  </a:lnTo>
                  <a:lnTo>
                    <a:pt x="118629" y="83274"/>
                  </a:lnTo>
                  <a:lnTo>
                    <a:pt x="117757" y="88398"/>
                  </a:lnTo>
                  <a:lnTo>
                    <a:pt x="117009" y="93523"/>
                  </a:lnTo>
                  <a:lnTo>
                    <a:pt x="116012" y="97793"/>
                  </a:lnTo>
                  <a:lnTo>
                    <a:pt x="114890" y="102064"/>
                  </a:lnTo>
                  <a:lnTo>
                    <a:pt x="113644" y="106334"/>
                  </a:lnTo>
                  <a:lnTo>
                    <a:pt x="112274" y="109750"/>
                  </a:lnTo>
                  <a:lnTo>
                    <a:pt x="110778" y="112313"/>
                  </a:lnTo>
                  <a:lnTo>
                    <a:pt x="109283" y="115302"/>
                  </a:lnTo>
                  <a:lnTo>
                    <a:pt x="107663" y="117010"/>
                  </a:lnTo>
                  <a:lnTo>
                    <a:pt x="106043" y="118718"/>
                  </a:lnTo>
                  <a:lnTo>
                    <a:pt x="104299" y="119572"/>
                  </a:lnTo>
                  <a:lnTo>
                    <a:pt x="102554" y="120000"/>
                  </a:lnTo>
                  <a:lnTo>
                    <a:pt x="17445" y="120000"/>
                  </a:lnTo>
                  <a:lnTo>
                    <a:pt x="17445" y="120000"/>
                  </a:lnTo>
                  <a:lnTo>
                    <a:pt x="15576" y="119572"/>
                  </a:lnTo>
                  <a:lnTo>
                    <a:pt x="13956" y="118718"/>
                  </a:lnTo>
                  <a:lnTo>
                    <a:pt x="12336" y="117010"/>
                  </a:lnTo>
                  <a:lnTo>
                    <a:pt x="10716" y="115302"/>
                  </a:lnTo>
                  <a:lnTo>
                    <a:pt x="9096" y="112313"/>
                  </a:lnTo>
                  <a:lnTo>
                    <a:pt x="7601" y="109750"/>
                  </a:lnTo>
                  <a:lnTo>
                    <a:pt x="6355" y="106334"/>
                  </a:lnTo>
                  <a:lnTo>
                    <a:pt x="5233" y="102064"/>
                  </a:lnTo>
                  <a:lnTo>
                    <a:pt x="3987" y="97793"/>
                  </a:lnTo>
                  <a:lnTo>
                    <a:pt x="2990" y="93523"/>
                  </a:lnTo>
                  <a:lnTo>
                    <a:pt x="2118" y="88398"/>
                  </a:lnTo>
                  <a:lnTo>
                    <a:pt x="1370" y="83274"/>
                  </a:lnTo>
                  <a:lnTo>
                    <a:pt x="747" y="77722"/>
                  </a:lnTo>
                  <a:lnTo>
                    <a:pt x="373" y="72170"/>
                  </a:lnTo>
                  <a:lnTo>
                    <a:pt x="124" y="66619"/>
                  </a:lnTo>
                  <a:lnTo>
                    <a:pt x="0" y="60213"/>
                  </a:lnTo>
                  <a:lnTo>
                    <a:pt x="0" y="60213"/>
                  </a:lnTo>
                  <a:lnTo>
                    <a:pt x="124" y="54234"/>
                  </a:lnTo>
                  <a:lnTo>
                    <a:pt x="373" y="48256"/>
                  </a:lnTo>
                  <a:lnTo>
                    <a:pt x="747" y="42277"/>
                  </a:lnTo>
                  <a:lnTo>
                    <a:pt x="1370" y="36725"/>
                  </a:lnTo>
                  <a:lnTo>
                    <a:pt x="2118" y="31601"/>
                  </a:lnTo>
                  <a:lnTo>
                    <a:pt x="2990" y="26903"/>
                  </a:lnTo>
                  <a:lnTo>
                    <a:pt x="3987" y="22206"/>
                  </a:lnTo>
                  <a:lnTo>
                    <a:pt x="5233" y="17935"/>
                  </a:lnTo>
                  <a:lnTo>
                    <a:pt x="6355" y="13665"/>
                  </a:lnTo>
                  <a:lnTo>
                    <a:pt x="7601" y="10676"/>
                  </a:lnTo>
                  <a:lnTo>
                    <a:pt x="9096" y="7686"/>
                  </a:lnTo>
                  <a:lnTo>
                    <a:pt x="10716" y="4697"/>
                  </a:lnTo>
                  <a:lnTo>
                    <a:pt x="12336" y="2989"/>
                  </a:lnTo>
                  <a:lnTo>
                    <a:pt x="13956" y="1708"/>
                  </a:lnTo>
                  <a:lnTo>
                    <a:pt x="15576" y="854"/>
                  </a:lnTo>
                  <a:lnTo>
                    <a:pt x="17445" y="0"/>
                  </a:lnTo>
                  <a:lnTo>
                    <a:pt x="102554" y="0"/>
                  </a:lnTo>
                  <a:lnTo>
                    <a:pt x="102554" y="0"/>
                  </a:lnTo>
                  <a:lnTo>
                    <a:pt x="104299" y="854"/>
                  </a:lnTo>
                  <a:lnTo>
                    <a:pt x="106043" y="1708"/>
                  </a:lnTo>
                  <a:lnTo>
                    <a:pt x="107663" y="2989"/>
                  </a:lnTo>
                  <a:lnTo>
                    <a:pt x="109283" y="4697"/>
                  </a:lnTo>
                  <a:lnTo>
                    <a:pt x="110778" y="7686"/>
                  </a:lnTo>
                  <a:lnTo>
                    <a:pt x="112274" y="10676"/>
                  </a:lnTo>
                  <a:lnTo>
                    <a:pt x="113644" y="13665"/>
                  </a:lnTo>
                  <a:lnTo>
                    <a:pt x="114890" y="17935"/>
                  </a:lnTo>
                  <a:lnTo>
                    <a:pt x="116012" y="22206"/>
                  </a:lnTo>
                  <a:lnTo>
                    <a:pt x="117009" y="26903"/>
                  </a:lnTo>
                  <a:lnTo>
                    <a:pt x="117757" y="31601"/>
                  </a:lnTo>
                  <a:lnTo>
                    <a:pt x="118629" y="36725"/>
                  </a:lnTo>
                  <a:lnTo>
                    <a:pt x="119127" y="42277"/>
                  </a:lnTo>
                  <a:lnTo>
                    <a:pt x="119501" y="48256"/>
                  </a:lnTo>
                  <a:lnTo>
                    <a:pt x="119875" y="54234"/>
                  </a:lnTo>
                  <a:lnTo>
                    <a:pt x="120000" y="602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62" name="Shape 1762"/>
            <p:cNvSpPr/>
            <p:nvPr/>
          </p:nvSpPr>
          <p:spPr>
            <a:xfrm>
              <a:off x="4124032" y="3991341"/>
              <a:ext cx="923129" cy="11163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3609" y="0"/>
                  </a:moveTo>
                  <a:lnTo>
                    <a:pt x="59565" y="8170"/>
                  </a:lnTo>
                  <a:lnTo>
                    <a:pt x="6328" y="15829"/>
                  </a:lnTo>
                  <a:lnTo>
                    <a:pt x="6328" y="15829"/>
                  </a:lnTo>
                  <a:lnTo>
                    <a:pt x="5646" y="15829"/>
                  </a:lnTo>
                  <a:lnTo>
                    <a:pt x="5025" y="17361"/>
                  </a:lnTo>
                  <a:lnTo>
                    <a:pt x="4405" y="18382"/>
                  </a:lnTo>
                  <a:lnTo>
                    <a:pt x="3846" y="20425"/>
                  </a:lnTo>
                  <a:lnTo>
                    <a:pt x="3288" y="22978"/>
                  </a:lnTo>
                  <a:lnTo>
                    <a:pt x="2730" y="25531"/>
                  </a:lnTo>
                  <a:lnTo>
                    <a:pt x="2295" y="28595"/>
                  </a:lnTo>
                  <a:lnTo>
                    <a:pt x="1861" y="31659"/>
                  </a:lnTo>
                  <a:lnTo>
                    <a:pt x="1427" y="35744"/>
                  </a:lnTo>
                  <a:lnTo>
                    <a:pt x="1116" y="39829"/>
                  </a:lnTo>
                  <a:lnTo>
                    <a:pt x="744" y="43914"/>
                  </a:lnTo>
                  <a:lnTo>
                    <a:pt x="496" y="48510"/>
                  </a:lnTo>
                  <a:lnTo>
                    <a:pt x="310" y="53617"/>
                  </a:lnTo>
                  <a:lnTo>
                    <a:pt x="124" y="58723"/>
                  </a:lnTo>
                  <a:lnTo>
                    <a:pt x="62" y="63829"/>
                  </a:lnTo>
                  <a:lnTo>
                    <a:pt x="0" y="68936"/>
                  </a:lnTo>
                  <a:lnTo>
                    <a:pt x="0" y="68936"/>
                  </a:lnTo>
                  <a:lnTo>
                    <a:pt x="62" y="74042"/>
                  </a:lnTo>
                  <a:lnTo>
                    <a:pt x="248" y="79148"/>
                  </a:lnTo>
                  <a:lnTo>
                    <a:pt x="372" y="83234"/>
                  </a:lnTo>
                  <a:lnTo>
                    <a:pt x="558" y="87829"/>
                  </a:lnTo>
                  <a:lnTo>
                    <a:pt x="744" y="92425"/>
                  </a:lnTo>
                  <a:lnTo>
                    <a:pt x="1054" y="96510"/>
                  </a:lnTo>
                  <a:lnTo>
                    <a:pt x="1365" y="100085"/>
                  </a:lnTo>
                  <a:lnTo>
                    <a:pt x="1799" y="103659"/>
                  </a:lnTo>
                  <a:lnTo>
                    <a:pt x="2171" y="107234"/>
                  </a:lnTo>
                  <a:lnTo>
                    <a:pt x="2605" y="109787"/>
                  </a:lnTo>
                  <a:lnTo>
                    <a:pt x="3102" y="112851"/>
                  </a:lnTo>
                  <a:lnTo>
                    <a:pt x="3660" y="114893"/>
                  </a:lnTo>
                  <a:lnTo>
                    <a:pt x="4095" y="116936"/>
                  </a:lnTo>
                  <a:lnTo>
                    <a:pt x="4715" y="118468"/>
                  </a:lnTo>
                  <a:lnTo>
                    <a:pt x="5274" y="119489"/>
                  </a:lnTo>
                  <a:lnTo>
                    <a:pt x="5894" y="120000"/>
                  </a:lnTo>
                  <a:lnTo>
                    <a:pt x="5894" y="120000"/>
                  </a:lnTo>
                  <a:lnTo>
                    <a:pt x="6514" y="120000"/>
                  </a:lnTo>
                  <a:lnTo>
                    <a:pt x="58572" y="112851"/>
                  </a:lnTo>
                  <a:lnTo>
                    <a:pt x="113795" y="104680"/>
                  </a:lnTo>
                  <a:lnTo>
                    <a:pt x="113795" y="104680"/>
                  </a:lnTo>
                  <a:lnTo>
                    <a:pt x="114415" y="104170"/>
                  </a:lnTo>
                  <a:lnTo>
                    <a:pt x="115098" y="103659"/>
                  </a:lnTo>
                  <a:lnTo>
                    <a:pt x="115656" y="102127"/>
                  </a:lnTo>
                  <a:lnTo>
                    <a:pt x="116277" y="100085"/>
                  </a:lnTo>
                  <a:lnTo>
                    <a:pt x="116773" y="98042"/>
                  </a:lnTo>
                  <a:lnTo>
                    <a:pt x="117331" y="94978"/>
                  </a:lnTo>
                  <a:lnTo>
                    <a:pt x="117828" y="92425"/>
                  </a:lnTo>
                  <a:lnTo>
                    <a:pt x="118200" y="88851"/>
                  </a:lnTo>
                  <a:lnTo>
                    <a:pt x="118634" y="85276"/>
                  </a:lnTo>
                  <a:lnTo>
                    <a:pt x="119007" y="81191"/>
                  </a:lnTo>
                  <a:lnTo>
                    <a:pt x="119317" y="76595"/>
                  </a:lnTo>
                  <a:lnTo>
                    <a:pt x="119503" y="72000"/>
                  </a:lnTo>
                  <a:lnTo>
                    <a:pt x="119751" y="66893"/>
                  </a:lnTo>
                  <a:lnTo>
                    <a:pt x="119937" y="62297"/>
                  </a:lnTo>
                  <a:lnTo>
                    <a:pt x="120000" y="57191"/>
                  </a:lnTo>
                  <a:lnTo>
                    <a:pt x="120000" y="51574"/>
                  </a:lnTo>
                  <a:lnTo>
                    <a:pt x="120000" y="51574"/>
                  </a:lnTo>
                  <a:lnTo>
                    <a:pt x="120000" y="46468"/>
                  </a:lnTo>
                  <a:lnTo>
                    <a:pt x="119875" y="41361"/>
                  </a:lnTo>
                  <a:lnTo>
                    <a:pt x="119751" y="36255"/>
                  </a:lnTo>
                  <a:lnTo>
                    <a:pt x="119441" y="31659"/>
                  </a:lnTo>
                  <a:lnTo>
                    <a:pt x="119193" y="27063"/>
                  </a:lnTo>
                  <a:lnTo>
                    <a:pt x="118883" y="22978"/>
                  </a:lnTo>
                  <a:lnTo>
                    <a:pt x="118510" y="18893"/>
                  </a:lnTo>
                  <a:lnTo>
                    <a:pt x="118076" y="15319"/>
                  </a:lnTo>
                  <a:lnTo>
                    <a:pt x="117704" y="12255"/>
                  </a:lnTo>
                  <a:lnTo>
                    <a:pt x="117145" y="9191"/>
                  </a:lnTo>
                  <a:lnTo>
                    <a:pt x="116649" y="6638"/>
                  </a:lnTo>
                  <a:lnTo>
                    <a:pt x="116028" y="4085"/>
                  </a:lnTo>
                  <a:lnTo>
                    <a:pt x="115470" y="2553"/>
                  </a:lnTo>
                  <a:lnTo>
                    <a:pt x="114912" y="1531"/>
                  </a:lnTo>
                  <a:lnTo>
                    <a:pt x="114229" y="1021"/>
                  </a:lnTo>
                  <a:lnTo>
                    <a:pt x="113609" y="0"/>
                  </a:lnTo>
                  <a:lnTo>
                    <a:pt x="1136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63" name="Shape 1763"/>
            <p:cNvSpPr/>
            <p:nvPr/>
          </p:nvSpPr>
          <p:spPr>
            <a:xfrm>
              <a:off x="4112582" y="4144480"/>
              <a:ext cx="921699" cy="11163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3547" y="0"/>
                  </a:moveTo>
                  <a:lnTo>
                    <a:pt x="59565" y="7692"/>
                  </a:lnTo>
                  <a:lnTo>
                    <a:pt x="59565" y="7692"/>
                  </a:lnTo>
                  <a:lnTo>
                    <a:pt x="6266" y="14871"/>
                  </a:lnTo>
                  <a:lnTo>
                    <a:pt x="6266" y="14871"/>
                  </a:lnTo>
                  <a:cubicBezTo>
                    <a:pt x="6018" y="14871"/>
                    <a:pt x="5832" y="15384"/>
                    <a:pt x="5584" y="15384"/>
                  </a:cubicBezTo>
                  <a:cubicBezTo>
                    <a:pt x="5398" y="15897"/>
                    <a:pt x="5149" y="16410"/>
                    <a:pt x="4963" y="16923"/>
                  </a:cubicBezTo>
                  <a:cubicBezTo>
                    <a:pt x="4777" y="17435"/>
                    <a:pt x="4529" y="17435"/>
                    <a:pt x="4343" y="17948"/>
                  </a:cubicBezTo>
                  <a:lnTo>
                    <a:pt x="3784" y="19487"/>
                  </a:lnTo>
                  <a:cubicBezTo>
                    <a:pt x="3598" y="20000"/>
                    <a:pt x="3474" y="21025"/>
                    <a:pt x="3288" y="21538"/>
                  </a:cubicBezTo>
                  <a:lnTo>
                    <a:pt x="2730" y="24615"/>
                  </a:lnTo>
                  <a:cubicBezTo>
                    <a:pt x="2543" y="25641"/>
                    <a:pt x="2419" y="27179"/>
                    <a:pt x="2233" y="28205"/>
                  </a:cubicBezTo>
                  <a:cubicBezTo>
                    <a:pt x="2047" y="29230"/>
                    <a:pt x="1923" y="30256"/>
                    <a:pt x="1737" y="31282"/>
                  </a:cubicBezTo>
                  <a:cubicBezTo>
                    <a:pt x="1613" y="32307"/>
                    <a:pt x="1551" y="33846"/>
                    <a:pt x="1427" y="34871"/>
                  </a:cubicBezTo>
                  <a:cubicBezTo>
                    <a:pt x="1302" y="36410"/>
                    <a:pt x="1116" y="37948"/>
                    <a:pt x="992" y="39487"/>
                  </a:cubicBezTo>
                  <a:cubicBezTo>
                    <a:pt x="930" y="40512"/>
                    <a:pt x="806" y="42051"/>
                    <a:pt x="744" y="43076"/>
                  </a:cubicBezTo>
                  <a:cubicBezTo>
                    <a:pt x="682" y="44615"/>
                    <a:pt x="558" y="46666"/>
                    <a:pt x="496" y="48205"/>
                  </a:cubicBezTo>
                  <a:cubicBezTo>
                    <a:pt x="434" y="49743"/>
                    <a:pt x="310" y="51282"/>
                    <a:pt x="248" y="52820"/>
                  </a:cubicBezTo>
                  <a:cubicBezTo>
                    <a:pt x="186" y="54358"/>
                    <a:pt x="186" y="56410"/>
                    <a:pt x="124" y="57948"/>
                  </a:cubicBezTo>
                  <a:cubicBezTo>
                    <a:pt x="124" y="59487"/>
                    <a:pt x="62" y="61538"/>
                    <a:pt x="62" y="63076"/>
                  </a:cubicBezTo>
                  <a:cubicBezTo>
                    <a:pt x="62" y="65128"/>
                    <a:pt x="0" y="66666"/>
                    <a:pt x="0" y="68717"/>
                  </a:cubicBezTo>
                  <a:lnTo>
                    <a:pt x="0" y="68717"/>
                  </a:lnTo>
                  <a:cubicBezTo>
                    <a:pt x="0" y="70256"/>
                    <a:pt x="62" y="72307"/>
                    <a:pt x="62" y="73846"/>
                  </a:cubicBezTo>
                  <a:cubicBezTo>
                    <a:pt x="62" y="75384"/>
                    <a:pt x="124" y="76410"/>
                    <a:pt x="124" y="77948"/>
                  </a:cubicBezTo>
                  <a:cubicBezTo>
                    <a:pt x="186" y="79487"/>
                    <a:pt x="248" y="81538"/>
                    <a:pt x="310" y="83076"/>
                  </a:cubicBezTo>
                  <a:lnTo>
                    <a:pt x="496" y="87692"/>
                  </a:lnTo>
                  <a:cubicBezTo>
                    <a:pt x="558" y="89230"/>
                    <a:pt x="682" y="90256"/>
                    <a:pt x="744" y="91794"/>
                  </a:cubicBezTo>
                  <a:cubicBezTo>
                    <a:pt x="806" y="93333"/>
                    <a:pt x="930" y="94871"/>
                    <a:pt x="992" y="96410"/>
                  </a:cubicBezTo>
                  <a:lnTo>
                    <a:pt x="1365" y="99487"/>
                  </a:lnTo>
                  <a:cubicBezTo>
                    <a:pt x="1489" y="101025"/>
                    <a:pt x="1613" y="102051"/>
                    <a:pt x="1737" y="103589"/>
                  </a:cubicBezTo>
                  <a:lnTo>
                    <a:pt x="2171" y="107179"/>
                  </a:lnTo>
                  <a:cubicBezTo>
                    <a:pt x="2295" y="108205"/>
                    <a:pt x="2481" y="108717"/>
                    <a:pt x="2605" y="109743"/>
                  </a:cubicBezTo>
                  <a:cubicBezTo>
                    <a:pt x="2730" y="110769"/>
                    <a:pt x="2916" y="111794"/>
                    <a:pt x="3040" y="112820"/>
                  </a:cubicBezTo>
                  <a:cubicBezTo>
                    <a:pt x="3226" y="113333"/>
                    <a:pt x="3412" y="114358"/>
                    <a:pt x="3598" y="114871"/>
                  </a:cubicBezTo>
                  <a:cubicBezTo>
                    <a:pt x="3784" y="115384"/>
                    <a:pt x="3908" y="115897"/>
                    <a:pt x="4095" y="116410"/>
                  </a:cubicBezTo>
                  <a:cubicBezTo>
                    <a:pt x="4281" y="116923"/>
                    <a:pt x="4467" y="117948"/>
                    <a:pt x="4653" y="118461"/>
                  </a:cubicBezTo>
                  <a:cubicBezTo>
                    <a:pt x="4839" y="118974"/>
                    <a:pt x="5087" y="118974"/>
                    <a:pt x="5274" y="119487"/>
                  </a:cubicBezTo>
                  <a:cubicBezTo>
                    <a:pt x="5460" y="119487"/>
                    <a:pt x="5708" y="120000"/>
                    <a:pt x="5894" y="120000"/>
                  </a:cubicBezTo>
                  <a:lnTo>
                    <a:pt x="5894" y="120000"/>
                  </a:lnTo>
                  <a:lnTo>
                    <a:pt x="6452" y="120000"/>
                  </a:lnTo>
                  <a:lnTo>
                    <a:pt x="58510" y="112820"/>
                  </a:lnTo>
                  <a:lnTo>
                    <a:pt x="58510" y="112820"/>
                  </a:lnTo>
                  <a:lnTo>
                    <a:pt x="113733" y="104102"/>
                  </a:lnTo>
                  <a:lnTo>
                    <a:pt x="113733" y="104102"/>
                  </a:lnTo>
                  <a:lnTo>
                    <a:pt x="114353" y="104102"/>
                  </a:lnTo>
                  <a:cubicBezTo>
                    <a:pt x="114601" y="103589"/>
                    <a:pt x="114788" y="103589"/>
                    <a:pt x="115036" y="103076"/>
                  </a:cubicBezTo>
                  <a:cubicBezTo>
                    <a:pt x="115222" y="102564"/>
                    <a:pt x="115408" y="102564"/>
                    <a:pt x="115594" y="102051"/>
                  </a:cubicBezTo>
                  <a:cubicBezTo>
                    <a:pt x="115780" y="101538"/>
                    <a:pt x="116028" y="100512"/>
                    <a:pt x="116215" y="100000"/>
                  </a:cubicBezTo>
                  <a:cubicBezTo>
                    <a:pt x="116401" y="99487"/>
                    <a:pt x="116587" y="98461"/>
                    <a:pt x="116773" y="97948"/>
                  </a:cubicBezTo>
                  <a:cubicBezTo>
                    <a:pt x="116959" y="96923"/>
                    <a:pt x="117083" y="95897"/>
                    <a:pt x="117269" y="94871"/>
                  </a:cubicBezTo>
                  <a:cubicBezTo>
                    <a:pt x="117456" y="93846"/>
                    <a:pt x="117580" y="92820"/>
                    <a:pt x="117766" y="91794"/>
                  </a:cubicBezTo>
                  <a:lnTo>
                    <a:pt x="118200" y="88205"/>
                  </a:lnTo>
                  <a:lnTo>
                    <a:pt x="118634" y="84615"/>
                  </a:lnTo>
                  <a:cubicBezTo>
                    <a:pt x="118759" y="83076"/>
                    <a:pt x="118821" y="82051"/>
                    <a:pt x="118945" y="80512"/>
                  </a:cubicBezTo>
                  <a:lnTo>
                    <a:pt x="119317" y="75897"/>
                  </a:lnTo>
                  <a:lnTo>
                    <a:pt x="119503" y="71282"/>
                  </a:lnTo>
                  <a:lnTo>
                    <a:pt x="119689" y="66666"/>
                  </a:lnTo>
                  <a:cubicBezTo>
                    <a:pt x="119751" y="65128"/>
                    <a:pt x="119875" y="63589"/>
                    <a:pt x="119937" y="62051"/>
                  </a:cubicBezTo>
                  <a:cubicBezTo>
                    <a:pt x="119937" y="60000"/>
                    <a:pt x="120000" y="58461"/>
                    <a:pt x="120000" y="56410"/>
                  </a:cubicBezTo>
                  <a:lnTo>
                    <a:pt x="120000" y="51282"/>
                  </a:lnTo>
                  <a:lnTo>
                    <a:pt x="120000" y="51282"/>
                  </a:lnTo>
                  <a:cubicBezTo>
                    <a:pt x="120000" y="49230"/>
                    <a:pt x="119937" y="47692"/>
                    <a:pt x="119937" y="45641"/>
                  </a:cubicBezTo>
                  <a:cubicBezTo>
                    <a:pt x="119875" y="44102"/>
                    <a:pt x="119875" y="42051"/>
                    <a:pt x="119813" y="40512"/>
                  </a:cubicBezTo>
                  <a:cubicBezTo>
                    <a:pt x="119751" y="38974"/>
                    <a:pt x="119751" y="37435"/>
                    <a:pt x="119689" y="35897"/>
                  </a:cubicBezTo>
                  <a:cubicBezTo>
                    <a:pt x="119627" y="34358"/>
                    <a:pt x="119503" y="32307"/>
                    <a:pt x="119441" y="30769"/>
                  </a:cubicBezTo>
                  <a:cubicBezTo>
                    <a:pt x="119317" y="29230"/>
                    <a:pt x="119255" y="27692"/>
                    <a:pt x="119131" y="26153"/>
                  </a:cubicBezTo>
                  <a:cubicBezTo>
                    <a:pt x="119069" y="25128"/>
                    <a:pt x="118945" y="23589"/>
                    <a:pt x="118883" y="22564"/>
                  </a:cubicBezTo>
                  <a:cubicBezTo>
                    <a:pt x="118759" y="21025"/>
                    <a:pt x="118572" y="20000"/>
                    <a:pt x="118448" y="18461"/>
                  </a:cubicBezTo>
                  <a:cubicBezTo>
                    <a:pt x="118324" y="16923"/>
                    <a:pt x="118200" y="15897"/>
                    <a:pt x="118076" y="14358"/>
                  </a:cubicBezTo>
                  <a:cubicBezTo>
                    <a:pt x="117952" y="13333"/>
                    <a:pt x="117766" y="12307"/>
                    <a:pt x="117642" y="11282"/>
                  </a:cubicBezTo>
                  <a:lnTo>
                    <a:pt x="117083" y="8205"/>
                  </a:lnTo>
                  <a:cubicBezTo>
                    <a:pt x="116959" y="7692"/>
                    <a:pt x="116773" y="6666"/>
                    <a:pt x="116649" y="6153"/>
                  </a:cubicBezTo>
                  <a:cubicBezTo>
                    <a:pt x="116463" y="5128"/>
                    <a:pt x="116215" y="4615"/>
                    <a:pt x="116028" y="3589"/>
                  </a:cubicBezTo>
                  <a:lnTo>
                    <a:pt x="115470" y="2051"/>
                  </a:lnTo>
                  <a:cubicBezTo>
                    <a:pt x="115284" y="1538"/>
                    <a:pt x="115036" y="1538"/>
                    <a:pt x="114850" y="1025"/>
                  </a:cubicBezTo>
                  <a:cubicBezTo>
                    <a:pt x="114601" y="512"/>
                    <a:pt x="114415" y="512"/>
                    <a:pt x="114167" y="0"/>
                  </a:cubicBezTo>
                  <a:lnTo>
                    <a:pt x="113547" y="0"/>
                  </a:lnTo>
                  <a:lnTo>
                    <a:pt x="11354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64" name="Shape 1764"/>
            <p:cNvSpPr/>
            <p:nvPr/>
          </p:nvSpPr>
          <p:spPr>
            <a:xfrm>
              <a:off x="4257135" y="3082524"/>
              <a:ext cx="659788" cy="85300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5875" y="120000"/>
                  </a:moveTo>
                  <a:lnTo>
                    <a:pt x="25875" y="89194"/>
                  </a:lnTo>
                  <a:lnTo>
                    <a:pt x="25875" y="89194"/>
                  </a:lnTo>
                  <a:lnTo>
                    <a:pt x="25701" y="73825"/>
                  </a:lnTo>
                  <a:lnTo>
                    <a:pt x="25528" y="66174"/>
                  </a:lnTo>
                  <a:lnTo>
                    <a:pt x="25180" y="58456"/>
                  </a:lnTo>
                  <a:lnTo>
                    <a:pt x="25180" y="58456"/>
                  </a:lnTo>
                  <a:lnTo>
                    <a:pt x="24833" y="50872"/>
                  </a:lnTo>
                  <a:lnTo>
                    <a:pt x="24573" y="47046"/>
                  </a:lnTo>
                  <a:lnTo>
                    <a:pt x="24138" y="43221"/>
                  </a:lnTo>
                  <a:lnTo>
                    <a:pt x="23791" y="39395"/>
                  </a:lnTo>
                  <a:lnTo>
                    <a:pt x="23270" y="35570"/>
                  </a:lnTo>
                  <a:lnTo>
                    <a:pt x="22836" y="31812"/>
                  </a:lnTo>
                  <a:lnTo>
                    <a:pt x="22141" y="28053"/>
                  </a:lnTo>
                  <a:lnTo>
                    <a:pt x="22141" y="28053"/>
                  </a:lnTo>
                  <a:lnTo>
                    <a:pt x="21360" y="24295"/>
                  </a:lnTo>
                  <a:lnTo>
                    <a:pt x="20405" y="20604"/>
                  </a:lnTo>
                  <a:lnTo>
                    <a:pt x="19971" y="18724"/>
                  </a:lnTo>
                  <a:lnTo>
                    <a:pt x="19363" y="16979"/>
                  </a:lnTo>
                  <a:lnTo>
                    <a:pt x="18668" y="15100"/>
                  </a:lnTo>
                  <a:lnTo>
                    <a:pt x="18060" y="13422"/>
                  </a:lnTo>
                  <a:lnTo>
                    <a:pt x="18060" y="13422"/>
                  </a:lnTo>
                  <a:lnTo>
                    <a:pt x="17279" y="11677"/>
                  </a:lnTo>
                  <a:lnTo>
                    <a:pt x="16410" y="10067"/>
                  </a:lnTo>
                  <a:lnTo>
                    <a:pt x="15369" y="8389"/>
                  </a:lnTo>
                  <a:lnTo>
                    <a:pt x="14761" y="7651"/>
                  </a:lnTo>
                  <a:lnTo>
                    <a:pt x="14240" y="6979"/>
                  </a:lnTo>
                  <a:lnTo>
                    <a:pt x="14240" y="6979"/>
                  </a:lnTo>
                  <a:lnTo>
                    <a:pt x="13545" y="6375"/>
                  </a:lnTo>
                  <a:lnTo>
                    <a:pt x="12937" y="5771"/>
                  </a:lnTo>
                  <a:lnTo>
                    <a:pt x="12243" y="5302"/>
                  </a:lnTo>
                  <a:lnTo>
                    <a:pt x="11548" y="4899"/>
                  </a:lnTo>
                  <a:lnTo>
                    <a:pt x="10767" y="4563"/>
                  </a:lnTo>
                  <a:lnTo>
                    <a:pt x="9985" y="4362"/>
                  </a:lnTo>
                  <a:lnTo>
                    <a:pt x="9204" y="4295"/>
                  </a:lnTo>
                  <a:lnTo>
                    <a:pt x="8509" y="4295"/>
                  </a:lnTo>
                  <a:lnTo>
                    <a:pt x="8248" y="4295"/>
                  </a:lnTo>
                  <a:lnTo>
                    <a:pt x="8248" y="4295"/>
                  </a:lnTo>
                  <a:lnTo>
                    <a:pt x="7641" y="4362"/>
                  </a:lnTo>
                  <a:lnTo>
                    <a:pt x="7033" y="4496"/>
                  </a:lnTo>
                  <a:lnTo>
                    <a:pt x="6512" y="4630"/>
                  </a:lnTo>
                  <a:lnTo>
                    <a:pt x="6078" y="4966"/>
                  </a:lnTo>
                  <a:lnTo>
                    <a:pt x="6078" y="4966"/>
                  </a:lnTo>
                  <a:lnTo>
                    <a:pt x="5904" y="5167"/>
                  </a:lnTo>
                  <a:lnTo>
                    <a:pt x="5730" y="5436"/>
                  </a:lnTo>
                  <a:lnTo>
                    <a:pt x="5643" y="5906"/>
                  </a:lnTo>
                  <a:lnTo>
                    <a:pt x="5643" y="6510"/>
                  </a:lnTo>
                  <a:lnTo>
                    <a:pt x="5643" y="6510"/>
                  </a:lnTo>
                  <a:lnTo>
                    <a:pt x="5730" y="7114"/>
                  </a:lnTo>
                  <a:lnTo>
                    <a:pt x="5817" y="7718"/>
                  </a:lnTo>
                  <a:lnTo>
                    <a:pt x="6078" y="8255"/>
                  </a:lnTo>
                  <a:lnTo>
                    <a:pt x="6512" y="8859"/>
                  </a:lnTo>
                  <a:lnTo>
                    <a:pt x="6859" y="9395"/>
                  </a:lnTo>
                  <a:lnTo>
                    <a:pt x="7467" y="9798"/>
                  </a:lnTo>
                  <a:lnTo>
                    <a:pt x="7988" y="10335"/>
                  </a:lnTo>
                  <a:lnTo>
                    <a:pt x="8683" y="10805"/>
                  </a:lnTo>
                  <a:lnTo>
                    <a:pt x="8683" y="10805"/>
                  </a:lnTo>
                  <a:lnTo>
                    <a:pt x="10332" y="11543"/>
                  </a:lnTo>
                  <a:lnTo>
                    <a:pt x="11982" y="12147"/>
                  </a:lnTo>
                  <a:lnTo>
                    <a:pt x="13892" y="12751"/>
                  </a:lnTo>
                  <a:lnTo>
                    <a:pt x="15803" y="13288"/>
                  </a:lnTo>
                  <a:lnTo>
                    <a:pt x="17973" y="13758"/>
                  </a:lnTo>
                  <a:lnTo>
                    <a:pt x="20057" y="14093"/>
                  </a:lnTo>
                  <a:lnTo>
                    <a:pt x="22141" y="14362"/>
                  </a:lnTo>
                  <a:lnTo>
                    <a:pt x="24225" y="14630"/>
                  </a:lnTo>
                  <a:lnTo>
                    <a:pt x="24225" y="14630"/>
                  </a:lnTo>
                  <a:lnTo>
                    <a:pt x="28654" y="15033"/>
                  </a:lnTo>
                  <a:lnTo>
                    <a:pt x="33082" y="15369"/>
                  </a:lnTo>
                  <a:lnTo>
                    <a:pt x="37424" y="15570"/>
                  </a:lnTo>
                  <a:lnTo>
                    <a:pt x="41852" y="15637"/>
                  </a:lnTo>
                  <a:lnTo>
                    <a:pt x="50795" y="15704"/>
                  </a:lnTo>
                  <a:lnTo>
                    <a:pt x="55224" y="15704"/>
                  </a:lnTo>
                  <a:lnTo>
                    <a:pt x="59913" y="15838"/>
                  </a:lnTo>
                  <a:lnTo>
                    <a:pt x="59913" y="15838"/>
                  </a:lnTo>
                  <a:lnTo>
                    <a:pt x="64254" y="15973"/>
                  </a:lnTo>
                  <a:lnTo>
                    <a:pt x="68769" y="16040"/>
                  </a:lnTo>
                  <a:lnTo>
                    <a:pt x="73198" y="16040"/>
                  </a:lnTo>
                  <a:lnTo>
                    <a:pt x="77539" y="15838"/>
                  </a:lnTo>
                  <a:lnTo>
                    <a:pt x="82054" y="15704"/>
                  </a:lnTo>
                  <a:lnTo>
                    <a:pt x="86483" y="15436"/>
                  </a:lnTo>
                  <a:lnTo>
                    <a:pt x="90738" y="15033"/>
                  </a:lnTo>
                  <a:lnTo>
                    <a:pt x="95166" y="14563"/>
                  </a:lnTo>
                  <a:lnTo>
                    <a:pt x="95166" y="14563"/>
                  </a:lnTo>
                  <a:lnTo>
                    <a:pt x="99334" y="13892"/>
                  </a:lnTo>
                  <a:lnTo>
                    <a:pt x="101505" y="13489"/>
                  </a:lnTo>
                  <a:lnTo>
                    <a:pt x="103502" y="13087"/>
                  </a:lnTo>
                  <a:lnTo>
                    <a:pt x="105499" y="12550"/>
                  </a:lnTo>
                  <a:lnTo>
                    <a:pt x="107409" y="11879"/>
                  </a:lnTo>
                  <a:lnTo>
                    <a:pt x="109232" y="11208"/>
                  </a:lnTo>
                  <a:lnTo>
                    <a:pt x="110795" y="10469"/>
                  </a:lnTo>
                  <a:lnTo>
                    <a:pt x="110795" y="10469"/>
                  </a:lnTo>
                  <a:lnTo>
                    <a:pt x="111577" y="10067"/>
                  </a:lnTo>
                  <a:lnTo>
                    <a:pt x="112272" y="9597"/>
                  </a:lnTo>
                  <a:lnTo>
                    <a:pt x="112879" y="9060"/>
                  </a:lnTo>
                  <a:lnTo>
                    <a:pt x="113400" y="8590"/>
                  </a:lnTo>
                  <a:lnTo>
                    <a:pt x="113835" y="8120"/>
                  </a:lnTo>
                  <a:lnTo>
                    <a:pt x="114095" y="7516"/>
                  </a:lnTo>
                  <a:lnTo>
                    <a:pt x="114269" y="6979"/>
                  </a:lnTo>
                  <a:lnTo>
                    <a:pt x="114356" y="6510"/>
                  </a:lnTo>
                  <a:lnTo>
                    <a:pt x="114356" y="6510"/>
                  </a:lnTo>
                  <a:lnTo>
                    <a:pt x="114356" y="5906"/>
                  </a:lnTo>
                  <a:lnTo>
                    <a:pt x="114269" y="5436"/>
                  </a:lnTo>
                  <a:lnTo>
                    <a:pt x="114095" y="5167"/>
                  </a:lnTo>
                  <a:lnTo>
                    <a:pt x="113921" y="4966"/>
                  </a:lnTo>
                  <a:lnTo>
                    <a:pt x="113921" y="4966"/>
                  </a:lnTo>
                  <a:lnTo>
                    <a:pt x="113487" y="4630"/>
                  </a:lnTo>
                  <a:lnTo>
                    <a:pt x="112966" y="4496"/>
                  </a:lnTo>
                  <a:lnTo>
                    <a:pt x="112358" y="4362"/>
                  </a:lnTo>
                  <a:lnTo>
                    <a:pt x="111751" y="4295"/>
                  </a:lnTo>
                  <a:lnTo>
                    <a:pt x="111490" y="4295"/>
                  </a:lnTo>
                  <a:lnTo>
                    <a:pt x="111490" y="4295"/>
                  </a:lnTo>
                  <a:lnTo>
                    <a:pt x="110709" y="4295"/>
                  </a:lnTo>
                  <a:lnTo>
                    <a:pt x="110014" y="4362"/>
                  </a:lnTo>
                  <a:lnTo>
                    <a:pt x="109232" y="4563"/>
                  </a:lnTo>
                  <a:lnTo>
                    <a:pt x="108451" y="4899"/>
                  </a:lnTo>
                  <a:lnTo>
                    <a:pt x="107756" y="5302"/>
                  </a:lnTo>
                  <a:lnTo>
                    <a:pt x="107149" y="5771"/>
                  </a:lnTo>
                  <a:lnTo>
                    <a:pt x="106454" y="6375"/>
                  </a:lnTo>
                  <a:lnTo>
                    <a:pt x="105759" y="6979"/>
                  </a:lnTo>
                  <a:lnTo>
                    <a:pt x="105759" y="6979"/>
                  </a:lnTo>
                  <a:lnTo>
                    <a:pt x="105238" y="7651"/>
                  </a:lnTo>
                  <a:lnTo>
                    <a:pt x="104630" y="8389"/>
                  </a:lnTo>
                  <a:lnTo>
                    <a:pt x="103675" y="10067"/>
                  </a:lnTo>
                  <a:lnTo>
                    <a:pt x="102720" y="11677"/>
                  </a:lnTo>
                  <a:lnTo>
                    <a:pt x="101939" y="13422"/>
                  </a:lnTo>
                  <a:lnTo>
                    <a:pt x="101939" y="13422"/>
                  </a:lnTo>
                  <a:lnTo>
                    <a:pt x="101244" y="15100"/>
                  </a:lnTo>
                  <a:lnTo>
                    <a:pt x="100636" y="16979"/>
                  </a:lnTo>
                  <a:lnTo>
                    <a:pt x="100028" y="18724"/>
                  </a:lnTo>
                  <a:lnTo>
                    <a:pt x="99594" y="20604"/>
                  </a:lnTo>
                  <a:lnTo>
                    <a:pt x="98639" y="24295"/>
                  </a:lnTo>
                  <a:lnTo>
                    <a:pt x="97858" y="28053"/>
                  </a:lnTo>
                  <a:lnTo>
                    <a:pt x="97858" y="28053"/>
                  </a:lnTo>
                  <a:lnTo>
                    <a:pt x="97250" y="31812"/>
                  </a:lnTo>
                  <a:lnTo>
                    <a:pt x="96729" y="35570"/>
                  </a:lnTo>
                  <a:lnTo>
                    <a:pt x="96208" y="39395"/>
                  </a:lnTo>
                  <a:lnTo>
                    <a:pt x="95861" y="43221"/>
                  </a:lnTo>
                  <a:lnTo>
                    <a:pt x="95513" y="47046"/>
                  </a:lnTo>
                  <a:lnTo>
                    <a:pt x="95253" y="50872"/>
                  </a:lnTo>
                  <a:lnTo>
                    <a:pt x="94819" y="58456"/>
                  </a:lnTo>
                  <a:lnTo>
                    <a:pt x="94819" y="58456"/>
                  </a:lnTo>
                  <a:lnTo>
                    <a:pt x="94471" y="66174"/>
                  </a:lnTo>
                  <a:lnTo>
                    <a:pt x="94298" y="73825"/>
                  </a:lnTo>
                  <a:lnTo>
                    <a:pt x="94124" y="89194"/>
                  </a:lnTo>
                  <a:lnTo>
                    <a:pt x="94124" y="120000"/>
                  </a:lnTo>
                  <a:lnTo>
                    <a:pt x="94124" y="120000"/>
                  </a:lnTo>
                  <a:lnTo>
                    <a:pt x="92995" y="104630"/>
                  </a:lnTo>
                  <a:lnTo>
                    <a:pt x="92474" y="96979"/>
                  </a:lnTo>
                  <a:lnTo>
                    <a:pt x="92040" y="89261"/>
                  </a:lnTo>
                  <a:lnTo>
                    <a:pt x="91606" y="81543"/>
                  </a:lnTo>
                  <a:lnTo>
                    <a:pt x="91345" y="73825"/>
                  </a:lnTo>
                  <a:lnTo>
                    <a:pt x="91172" y="66174"/>
                  </a:lnTo>
                  <a:lnTo>
                    <a:pt x="91172" y="58456"/>
                  </a:lnTo>
                  <a:lnTo>
                    <a:pt x="91172" y="58456"/>
                  </a:lnTo>
                  <a:lnTo>
                    <a:pt x="91259" y="50738"/>
                  </a:lnTo>
                  <a:lnTo>
                    <a:pt x="91432" y="46912"/>
                  </a:lnTo>
                  <a:lnTo>
                    <a:pt x="91606" y="43020"/>
                  </a:lnTo>
                  <a:lnTo>
                    <a:pt x="91780" y="39194"/>
                  </a:lnTo>
                  <a:lnTo>
                    <a:pt x="92214" y="35302"/>
                  </a:lnTo>
                  <a:lnTo>
                    <a:pt x="92561" y="31476"/>
                  </a:lnTo>
                  <a:lnTo>
                    <a:pt x="93082" y="27583"/>
                  </a:lnTo>
                  <a:lnTo>
                    <a:pt x="93082" y="27583"/>
                  </a:lnTo>
                  <a:lnTo>
                    <a:pt x="93690" y="23691"/>
                  </a:lnTo>
                  <a:lnTo>
                    <a:pt x="94471" y="19865"/>
                  </a:lnTo>
                  <a:lnTo>
                    <a:pt x="94992" y="17919"/>
                  </a:lnTo>
                  <a:lnTo>
                    <a:pt x="95513" y="16040"/>
                  </a:lnTo>
                  <a:lnTo>
                    <a:pt x="96208" y="14093"/>
                  </a:lnTo>
                  <a:lnTo>
                    <a:pt x="96903" y="12147"/>
                  </a:lnTo>
                  <a:lnTo>
                    <a:pt x="96903" y="12147"/>
                  </a:lnTo>
                  <a:lnTo>
                    <a:pt x="97771" y="10268"/>
                  </a:lnTo>
                  <a:lnTo>
                    <a:pt x="98726" y="8322"/>
                  </a:lnTo>
                  <a:lnTo>
                    <a:pt x="99247" y="7382"/>
                  </a:lnTo>
                  <a:lnTo>
                    <a:pt x="99855" y="6510"/>
                  </a:lnTo>
                  <a:lnTo>
                    <a:pt x="100549" y="5503"/>
                  </a:lnTo>
                  <a:lnTo>
                    <a:pt x="101244" y="4630"/>
                  </a:lnTo>
                  <a:lnTo>
                    <a:pt x="101244" y="4630"/>
                  </a:lnTo>
                  <a:lnTo>
                    <a:pt x="102112" y="3691"/>
                  </a:lnTo>
                  <a:lnTo>
                    <a:pt x="103154" y="2885"/>
                  </a:lnTo>
                  <a:lnTo>
                    <a:pt x="104283" y="2080"/>
                  </a:lnTo>
                  <a:lnTo>
                    <a:pt x="105586" y="1342"/>
                  </a:lnTo>
                  <a:lnTo>
                    <a:pt x="105586" y="1342"/>
                  </a:lnTo>
                  <a:lnTo>
                    <a:pt x="106280" y="939"/>
                  </a:lnTo>
                  <a:lnTo>
                    <a:pt x="106975" y="738"/>
                  </a:lnTo>
                  <a:lnTo>
                    <a:pt x="107756" y="469"/>
                  </a:lnTo>
                  <a:lnTo>
                    <a:pt x="108538" y="268"/>
                  </a:lnTo>
                  <a:lnTo>
                    <a:pt x="109406" y="134"/>
                  </a:lnTo>
                  <a:lnTo>
                    <a:pt x="110274" y="67"/>
                  </a:lnTo>
                  <a:lnTo>
                    <a:pt x="111143" y="0"/>
                  </a:lnTo>
                  <a:lnTo>
                    <a:pt x="112011" y="0"/>
                  </a:lnTo>
                  <a:lnTo>
                    <a:pt x="111664" y="0"/>
                  </a:lnTo>
                  <a:lnTo>
                    <a:pt x="111664" y="0"/>
                  </a:lnTo>
                  <a:lnTo>
                    <a:pt x="113314" y="134"/>
                  </a:lnTo>
                  <a:lnTo>
                    <a:pt x="114182" y="268"/>
                  </a:lnTo>
                  <a:lnTo>
                    <a:pt x="114963" y="469"/>
                  </a:lnTo>
                  <a:lnTo>
                    <a:pt x="115571" y="738"/>
                  </a:lnTo>
                  <a:lnTo>
                    <a:pt x="116353" y="1006"/>
                  </a:lnTo>
                  <a:lnTo>
                    <a:pt x="117047" y="1409"/>
                  </a:lnTo>
                  <a:lnTo>
                    <a:pt x="117829" y="1812"/>
                  </a:lnTo>
                  <a:lnTo>
                    <a:pt x="117829" y="1812"/>
                  </a:lnTo>
                  <a:lnTo>
                    <a:pt x="118350" y="2348"/>
                  </a:lnTo>
                  <a:lnTo>
                    <a:pt x="118958" y="2953"/>
                  </a:lnTo>
                  <a:lnTo>
                    <a:pt x="119305" y="3624"/>
                  </a:lnTo>
                  <a:lnTo>
                    <a:pt x="119652" y="4295"/>
                  </a:lnTo>
                  <a:lnTo>
                    <a:pt x="119826" y="4966"/>
                  </a:lnTo>
                  <a:lnTo>
                    <a:pt x="119913" y="5637"/>
                  </a:lnTo>
                  <a:lnTo>
                    <a:pt x="120000" y="6174"/>
                  </a:lnTo>
                  <a:lnTo>
                    <a:pt x="120000" y="6711"/>
                  </a:lnTo>
                  <a:lnTo>
                    <a:pt x="120000" y="6711"/>
                  </a:lnTo>
                  <a:lnTo>
                    <a:pt x="119913" y="7315"/>
                  </a:lnTo>
                  <a:lnTo>
                    <a:pt x="119826" y="7919"/>
                  </a:lnTo>
                  <a:lnTo>
                    <a:pt x="119652" y="8456"/>
                  </a:lnTo>
                  <a:lnTo>
                    <a:pt x="119305" y="8993"/>
                  </a:lnTo>
                  <a:lnTo>
                    <a:pt x="118784" y="10134"/>
                  </a:lnTo>
                  <a:lnTo>
                    <a:pt x="118002" y="11073"/>
                  </a:lnTo>
                  <a:lnTo>
                    <a:pt x="117134" y="11946"/>
                  </a:lnTo>
                  <a:lnTo>
                    <a:pt x="116179" y="12751"/>
                  </a:lnTo>
                  <a:lnTo>
                    <a:pt x="115137" y="13422"/>
                  </a:lnTo>
                  <a:lnTo>
                    <a:pt x="114182" y="14026"/>
                  </a:lnTo>
                  <a:lnTo>
                    <a:pt x="114182" y="14026"/>
                  </a:lnTo>
                  <a:lnTo>
                    <a:pt x="112011" y="15033"/>
                  </a:lnTo>
                  <a:lnTo>
                    <a:pt x="109753" y="15973"/>
                  </a:lnTo>
                  <a:lnTo>
                    <a:pt x="107496" y="16711"/>
                  </a:lnTo>
                  <a:lnTo>
                    <a:pt x="105325" y="17248"/>
                  </a:lnTo>
                  <a:lnTo>
                    <a:pt x="102981" y="17785"/>
                  </a:lnTo>
                  <a:lnTo>
                    <a:pt x="100723" y="18255"/>
                  </a:lnTo>
                  <a:lnTo>
                    <a:pt x="96121" y="19060"/>
                  </a:lnTo>
                  <a:lnTo>
                    <a:pt x="96121" y="19060"/>
                  </a:lnTo>
                  <a:lnTo>
                    <a:pt x="91606" y="19530"/>
                  </a:lnTo>
                  <a:lnTo>
                    <a:pt x="87004" y="20000"/>
                  </a:lnTo>
                  <a:lnTo>
                    <a:pt x="82489" y="20335"/>
                  </a:lnTo>
                  <a:lnTo>
                    <a:pt x="77887" y="20536"/>
                  </a:lnTo>
                  <a:lnTo>
                    <a:pt x="73285" y="20671"/>
                  </a:lnTo>
                  <a:lnTo>
                    <a:pt x="68769" y="20738"/>
                  </a:lnTo>
                  <a:lnTo>
                    <a:pt x="64167" y="20738"/>
                  </a:lnTo>
                  <a:lnTo>
                    <a:pt x="59652" y="20671"/>
                  </a:lnTo>
                  <a:lnTo>
                    <a:pt x="59652" y="20671"/>
                  </a:lnTo>
                  <a:lnTo>
                    <a:pt x="55311" y="20536"/>
                  </a:lnTo>
                  <a:lnTo>
                    <a:pt x="50709" y="20536"/>
                  </a:lnTo>
                  <a:lnTo>
                    <a:pt x="41678" y="20402"/>
                  </a:lnTo>
                  <a:lnTo>
                    <a:pt x="41678" y="20402"/>
                  </a:lnTo>
                  <a:lnTo>
                    <a:pt x="37163" y="20201"/>
                  </a:lnTo>
                  <a:lnTo>
                    <a:pt x="32561" y="19932"/>
                  </a:lnTo>
                  <a:lnTo>
                    <a:pt x="27959" y="19664"/>
                  </a:lnTo>
                  <a:lnTo>
                    <a:pt x="23357" y="19127"/>
                  </a:lnTo>
                  <a:lnTo>
                    <a:pt x="23357" y="19127"/>
                  </a:lnTo>
                  <a:lnTo>
                    <a:pt x="21099" y="18791"/>
                  </a:lnTo>
                  <a:lnTo>
                    <a:pt x="18842" y="18456"/>
                  </a:lnTo>
                  <a:lnTo>
                    <a:pt x="16497" y="18053"/>
                  </a:lnTo>
                  <a:lnTo>
                    <a:pt x="14240" y="17583"/>
                  </a:lnTo>
                  <a:lnTo>
                    <a:pt x="14240" y="17583"/>
                  </a:lnTo>
                  <a:lnTo>
                    <a:pt x="11895" y="16979"/>
                  </a:lnTo>
                  <a:lnTo>
                    <a:pt x="9638" y="16241"/>
                  </a:lnTo>
                  <a:lnTo>
                    <a:pt x="8509" y="15771"/>
                  </a:lnTo>
                  <a:lnTo>
                    <a:pt x="7467" y="15369"/>
                  </a:lnTo>
                  <a:lnTo>
                    <a:pt x="6251" y="14832"/>
                  </a:lnTo>
                  <a:lnTo>
                    <a:pt x="5209" y="14228"/>
                  </a:lnTo>
                  <a:lnTo>
                    <a:pt x="5209" y="14228"/>
                  </a:lnTo>
                  <a:lnTo>
                    <a:pt x="4167" y="13557"/>
                  </a:lnTo>
                  <a:lnTo>
                    <a:pt x="3212" y="12751"/>
                  </a:lnTo>
                  <a:lnTo>
                    <a:pt x="2257" y="11879"/>
                  </a:lnTo>
                  <a:lnTo>
                    <a:pt x="1476" y="10939"/>
                  </a:lnTo>
                  <a:lnTo>
                    <a:pt x="955" y="9932"/>
                  </a:lnTo>
                  <a:lnTo>
                    <a:pt x="434" y="8859"/>
                  </a:lnTo>
                  <a:lnTo>
                    <a:pt x="173" y="7852"/>
                  </a:lnTo>
                  <a:lnTo>
                    <a:pt x="0" y="6711"/>
                  </a:lnTo>
                  <a:lnTo>
                    <a:pt x="0" y="6711"/>
                  </a:lnTo>
                  <a:lnTo>
                    <a:pt x="0" y="6107"/>
                  </a:lnTo>
                  <a:lnTo>
                    <a:pt x="86" y="5503"/>
                  </a:lnTo>
                  <a:lnTo>
                    <a:pt x="173" y="4899"/>
                  </a:lnTo>
                  <a:lnTo>
                    <a:pt x="347" y="4295"/>
                  </a:lnTo>
                  <a:lnTo>
                    <a:pt x="607" y="3624"/>
                  </a:lnTo>
                  <a:lnTo>
                    <a:pt x="1128" y="3020"/>
                  </a:lnTo>
                  <a:lnTo>
                    <a:pt x="1562" y="2416"/>
                  </a:lnTo>
                  <a:lnTo>
                    <a:pt x="2170" y="1812"/>
                  </a:lnTo>
                  <a:lnTo>
                    <a:pt x="2170" y="1812"/>
                  </a:lnTo>
                  <a:lnTo>
                    <a:pt x="2952" y="1409"/>
                  </a:lnTo>
                  <a:lnTo>
                    <a:pt x="3646" y="1006"/>
                  </a:lnTo>
                  <a:lnTo>
                    <a:pt x="4341" y="738"/>
                  </a:lnTo>
                  <a:lnTo>
                    <a:pt x="5036" y="469"/>
                  </a:lnTo>
                  <a:lnTo>
                    <a:pt x="5817" y="268"/>
                  </a:lnTo>
                  <a:lnTo>
                    <a:pt x="6685" y="134"/>
                  </a:lnTo>
                  <a:lnTo>
                    <a:pt x="8248" y="0"/>
                  </a:lnTo>
                  <a:lnTo>
                    <a:pt x="7988" y="0"/>
                  </a:lnTo>
                  <a:lnTo>
                    <a:pt x="7988" y="0"/>
                  </a:lnTo>
                  <a:lnTo>
                    <a:pt x="8856" y="0"/>
                  </a:lnTo>
                  <a:lnTo>
                    <a:pt x="9725" y="67"/>
                  </a:lnTo>
                  <a:lnTo>
                    <a:pt x="10593" y="134"/>
                  </a:lnTo>
                  <a:lnTo>
                    <a:pt x="11461" y="268"/>
                  </a:lnTo>
                  <a:lnTo>
                    <a:pt x="12243" y="469"/>
                  </a:lnTo>
                  <a:lnTo>
                    <a:pt x="12937" y="738"/>
                  </a:lnTo>
                  <a:lnTo>
                    <a:pt x="13719" y="1006"/>
                  </a:lnTo>
                  <a:lnTo>
                    <a:pt x="14413" y="1342"/>
                  </a:lnTo>
                  <a:lnTo>
                    <a:pt x="14413" y="1342"/>
                  </a:lnTo>
                  <a:lnTo>
                    <a:pt x="15716" y="2080"/>
                  </a:lnTo>
                  <a:lnTo>
                    <a:pt x="16758" y="2885"/>
                  </a:lnTo>
                  <a:lnTo>
                    <a:pt x="17887" y="3758"/>
                  </a:lnTo>
                  <a:lnTo>
                    <a:pt x="18668" y="4630"/>
                  </a:lnTo>
                  <a:lnTo>
                    <a:pt x="18668" y="4630"/>
                  </a:lnTo>
                  <a:lnTo>
                    <a:pt x="19450" y="5503"/>
                  </a:lnTo>
                  <a:lnTo>
                    <a:pt x="20144" y="6510"/>
                  </a:lnTo>
                  <a:lnTo>
                    <a:pt x="20752" y="7382"/>
                  </a:lnTo>
                  <a:lnTo>
                    <a:pt x="21273" y="8322"/>
                  </a:lnTo>
                  <a:lnTo>
                    <a:pt x="22228" y="10268"/>
                  </a:lnTo>
                  <a:lnTo>
                    <a:pt x="23096" y="12147"/>
                  </a:lnTo>
                  <a:lnTo>
                    <a:pt x="23096" y="12147"/>
                  </a:lnTo>
                  <a:lnTo>
                    <a:pt x="23791" y="14093"/>
                  </a:lnTo>
                  <a:lnTo>
                    <a:pt x="24399" y="16040"/>
                  </a:lnTo>
                  <a:lnTo>
                    <a:pt x="24920" y="17919"/>
                  </a:lnTo>
                  <a:lnTo>
                    <a:pt x="25354" y="19865"/>
                  </a:lnTo>
                  <a:lnTo>
                    <a:pt x="26222" y="23691"/>
                  </a:lnTo>
                  <a:lnTo>
                    <a:pt x="26830" y="27583"/>
                  </a:lnTo>
                  <a:lnTo>
                    <a:pt x="26830" y="27583"/>
                  </a:lnTo>
                  <a:lnTo>
                    <a:pt x="27438" y="31476"/>
                  </a:lnTo>
                  <a:lnTo>
                    <a:pt x="27785" y="35302"/>
                  </a:lnTo>
                  <a:lnTo>
                    <a:pt x="28133" y="39194"/>
                  </a:lnTo>
                  <a:lnTo>
                    <a:pt x="28393" y="43020"/>
                  </a:lnTo>
                  <a:lnTo>
                    <a:pt x="28567" y="46912"/>
                  </a:lnTo>
                  <a:lnTo>
                    <a:pt x="28740" y="50738"/>
                  </a:lnTo>
                  <a:lnTo>
                    <a:pt x="28827" y="58456"/>
                  </a:lnTo>
                  <a:lnTo>
                    <a:pt x="28827" y="58456"/>
                  </a:lnTo>
                  <a:lnTo>
                    <a:pt x="28827" y="66174"/>
                  </a:lnTo>
                  <a:lnTo>
                    <a:pt x="28654" y="73825"/>
                  </a:lnTo>
                  <a:lnTo>
                    <a:pt x="28393" y="81543"/>
                  </a:lnTo>
                  <a:lnTo>
                    <a:pt x="27959" y="89261"/>
                  </a:lnTo>
                  <a:lnTo>
                    <a:pt x="27525" y="96979"/>
                  </a:lnTo>
                  <a:lnTo>
                    <a:pt x="27004" y="104630"/>
                  </a:lnTo>
                  <a:lnTo>
                    <a:pt x="25875" y="12000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65" name="Shape 1765"/>
            <p:cNvSpPr/>
            <p:nvPr/>
          </p:nvSpPr>
          <p:spPr>
            <a:xfrm>
              <a:off x="4171639" y="4317503"/>
              <a:ext cx="803585" cy="11163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3547" y="0"/>
                  </a:moveTo>
                  <a:lnTo>
                    <a:pt x="59565" y="7692"/>
                  </a:lnTo>
                  <a:lnTo>
                    <a:pt x="59565" y="7692"/>
                  </a:lnTo>
                  <a:lnTo>
                    <a:pt x="6266" y="14871"/>
                  </a:lnTo>
                  <a:lnTo>
                    <a:pt x="6266" y="14871"/>
                  </a:lnTo>
                  <a:cubicBezTo>
                    <a:pt x="6018" y="14871"/>
                    <a:pt x="5832" y="15384"/>
                    <a:pt x="5584" y="15384"/>
                  </a:cubicBezTo>
                  <a:cubicBezTo>
                    <a:pt x="5398" y="15897"/>
                    <a:pt x="5149" y="16410"/>
                    <a:pt x="4963" y="16923"/>
                  </a:cubicBezTo>
                  <a:cubicBezTo>
                    <a:pt x="4777" y="17435"/>
                    <a:pt x="4529" y="17435"/>
                    <a:pt x="4343" y="17948"/>
                  </a:cubicBezTo>
                  <a:lnTo>
                    <a:pt x="3784" y="19487"/>
                  </a:lnTo>
                  <a:cubicBezTo>
                    <a:pt x="3598" y="20000"/>
                    <a:pt x="3474" y="21025"/>
                    <a:pt x="3288" y="21538"/>
                  </a:cubicBezTo>
                  <a:lnTo>
                    <a:pt x="2730" y="24615"/>
                  </a:lnTo>
                  <a:cubicBezTo>
                    <a:pt x="2543" y="25641"/>
                    <a:pt x="2419" y="27179"/>
                    <a:pt x="2233" y="28205"/>
                  </a:cubicBezTo>
                  <a:cubicBezTo>
                    <a:pt x="2047" y="29230"/>
                    <a:pt x="1923" y="30256"/>
                    <a:pt x="1737" y="31282"/>
                  </a:cubicBezTo>
                  <a:cubicBezTo>
                    <a:pt x="1613" y="32307"/>
                    <a:pt x="1551" y="33846"/>
                    <a:pt x="1427" y="34871"/>
                  </a:cubicBezTo>
                  <a:cubicBezTo>
                    <a:pt x="1302" y="36410"/>
                    <a:pt x="1116" y="37948"/>
                    <a:pt x="992" y="39487"/>
                  </a:cubicBezTo>
                  <a:cubicBezTo>
                    <a:pt x="930" y="40512"/>
                    <a:pt x="806" y="42051"/>
                    <a:pt x="744" y="43076"/>
                  </a:cubicBezTo>
                  <a:cubicBezTo>
                    <a:pt x="682" y="44615"/>
                    <a:pt x="558" y="46666"/>
                    <a:pt x="496" y="48205"/>
                  </a:cubicBezTo>
                  <a:cubicBezTo>
                    <a:pt x="434" y="49743"/>
                    <a:pt x="310" y="51282"/>
                    <a:pt x="248" y="52820"/>
                  </a:cubicBezTo>
                  <a:cubicBezTo>
                    <a:pt x="186" y="54358"/>
                    <a:pt x="186" y="56410"/>
                    <a:pt x="124" y="57948"/>
                  </a:cubicBezTo>
                  <a:cubicBezTo>
                    <a:pt x="124" y="59487"/>
                    <a:pt x="62" y="61538"/>
                    <a:pt x="62" y="63076"/>
                  </a:cubicBezTo>
                  <a:cubicBezTo>
                    <a:pt x="62" y="65128"/>
                    <a:pt x="0" y="66666"/>
                    <a:pt x="0" y="68717"/>
                  </a:cubicBezTo>
                  <a:lnTo>
                    <a:pt x="0" y="68717"/>
                  </a:lnTo>
                  <a:cubicBezTo>
                    <a:pt x="0" y="70256"/>
                    <a:pt x="62" y="72307"/>
                    <a:pt x="62" y="73846"/>
                  </a:cubicBezTo>
                  <a:cubicBezTo>
                    <a:pt x="62" y="75384"/>
                    <a:pt x="124" y="76410"/>
                    <a:pt x="124" y="77948"/>
                  </a:cubicBezTo>
                  <a:cubicBezTo>
                    <a:pt x="186" y="79487"/>
                    <a:pt x="248" y="81538"/>
                    <a:pt x="310" y="83076"/>
                  </a:cubicBezTo>
                  <a:lnTo>
                    <a:pt x="496" y="87692"/>
                  </a:lnTo>
                  <a:cubicBezTo>
                    <a:pt x="558" y="89230"/>
                    <a:pt x="682" y="90256"/>
                    <a:pt x="744" y="91794"/>
                  </a:cubicBezTo>
                  <a:cubicBezTo>
                    <a:pt x="806" y="93333"/>
                    <a:pt x="930" y="94871"/>
                    <a:pt x="992" y="96410"/>
                  </a:cubicBezTo>
                  <a:lnTo>
                    <a:pt x="1365" y="99487"/>
                  </a:lnTo>
                  <a:cubicBezTo>
                    <a:pt x="1489" y="101025"/>
                    <a:pt x="1613" y="102051"/>
                    <a:pt x="1737" y="103589"/>
                  </a:cubicBezTo>
                  <a:lnTo>
                    <a:pt x="2171" y="107179"/>
                  </a:lnTo>
                  <a:cubicBezTo>
                    <a:pt x="2295" y="108205"/>
                    <a:pt x="2481" y="108717"/>
                    <a:pt x="2605" y="109743"/>
                  </a:cubicBezTo>
                  <a:cubicBezTo>
                    <a:pt x="2730" y="110769"/>
                    <a:pt x="2916" y="111794"/>
                    <a:pt x="3040" y="112820"/>
                  </a:cubicBezTo>
                  <a:cubicBezTo>
                    <a:pt x="3226" y="113333"/>
                    <a:pt x="3412" y="114358"/>
                    <a:pt x="3598" y="114871"/>
                  </a:cubicBezTo>
                  <a:cubicBezTo>
                    <a:pt x="3784" y="115384"/>
                    <a:pt x="3908" y="115897"/>
                    <a:pt x="4095" y="116410"/>
                  </a:cubicBezTo>
                  <a:cubicBezTo>
                    <a:pt x="4281" y="116923"/>
                    <a:pt x="4467" y="117948"/>
                    <a:pt x="4653" y="118461"/>
                  </a:cubicBezTo>
                  <a:cubicBezTo>
                    <a:pt x="4839" y="118974"/>
                    <a:pt x="5087" y="118974"/>
                    <a:pt x="5274" y="119487"/>
                  </a:cubicBezTo>
                  <a:cubicBezTo>
                    <a:pt x="5460" y="119487"/>
                    <a:pt x="5708" y="120000"/>
                    <a:pt x="5894" y="120000"/>
                  </a:cubicBezTo>
                  <a:lnTo>
                    <a:pt x="5894" y="120000"/>
                  </a:lnTo>
                  <a:lnTo>
                    <a:pt x="6452" y="120000"/>
                  </a:lnTo>
                  <a:lnTo>
                    <a:pt x="58510" y="112820"/>
                  </a:lnTo>
                  <a:lnTo>
                    <a:pt x="58510" y="112820"/>
                  </a:lnTo>
                  <a:lnTo>
                    <a:pt x="113733" y="104102"/>
                  </a:lnTo>
                  <a:lnTo>
                    <a:pt x="113733" y="104102"/>
                  </a:lnTo>
                  <a:lnTo>
                    <a:pt x="114353" y="104102"/>
                  </a:lnTo>
                  <a:cubicBezTo>
                    <a:pt x="114601" y="103589"/>
                    <a:pt x="114788" y="103589"/>
                    <a:pt x="115036" y="103076"/>
                  </a:cubicBezTo>
                  <a:cubicBezTo>
                    <a:pt x="115222" y="102564"/>
                    <a:pt x="115408" y="102564"/>
                    <a:pt x="115594" y="102051"/>
                  </a:cubicBezTo>
                  <a:cubicBezTo>
                    <a:pt x="115780" y="101538"/>
                    <a:pt x="116028" y="100512"/>
                    <a:pt x="116215" y="100000"/>
                  </a:cubicBezTo>
                  <a:cubicBezTo>
                    <a:pt x="116401" y="99487"/>
                    <a:pt x="116587" y="98461"/>
                    <a:pt x="116773" y="97948"/>
                  </a:cubicBezTo>
                  <a:cubicBezTo>
                    <a:pt x="116959" y="96923"/>
                    <a:pt x="117083" y="95897"/>
                    <a:pt x="117269" y="94871"/>
                  </a:cubicBezTo>
                  <a:cubicBezTo>
                    <a:pt x="117456" y="93846"/>
                    <a:pt x="117580" y="92820"/>
                    <a:pt x="117766" y="91794"/>
                  </a:cubicBezTo>
                  <a:lnTo>
                    <a:pt x="118200" y="88205"/>
                  </a:lnTo>
                  <a:lnTo>
                    <a:pt x="118634" y="84615"/>
                  </a:lnTo>
                  <a:cubicBezTo>
                    <a:pt x="118759" y="83076"/>
                    <a:pt x="118821" y="82051"/>
                    <a:pt x="118945" y="80512"/>
                  </a:cubicBezTo>
                  <a:lnTo>
                    <a:pt x="119317" y="75897"/>
                  </a:lnTo>
                  <a:lnTo>
                    <a:pt x="119503" y="71282"/>
                  </a:lnTo>
                  <a:lnTo>
                    <a:pt x="119689" y="66666"/>
                  </a:lnTo>
                  <a:cubicBezTo>
                    <a:pt x="119751" y="65128"/>
                    <a:pt x="119875" y="63589"/>
                    <a:pt x="119937" y="62051"/>
                  </a:cubicBezTo>
                  <a:cubicBezTo>
                    <a:pt x="119937" y="60000"/>
                    <a:pt x="120000" y="58461"/>
                    <a:pt x="120000" y="56410"/>
                  </a:cubicBezTo>
                  <a:lnTo>
                    <a:pt x="120000" y="51282"/>
                  </a:lnTo>
                  <a:lnTo>
                    <a:pt x="120000" y="51282"/>
                  </a:lnTo>
                  <a:cubicBezTo>
                    <a:pt x="120000" y="49230"/>
                    <a:pt x="119937" y="47692"/>
                    <a:pt x="119937" y="45641"/>
                  </a:cubicBezTo>
                  <a:cubicBezTo>
                    <a:pt x="119875" y="44102"/>
                    <a:pt x="119875" y="42051"/>
                    <a:pt x="119813" y="40512"/>
                  </a:cubicBezTo>
                  <a:cubicBezTo>
                    <a:pt x="119751" y="38974"/>
                    <a:pt x="119751" y="37435"/>
                    <a:pt x="119689" y="35897"/>
                  </a:cubicBezTo>
                  <a:cubicBezTo>
                    <a:pt x="119627" y="34358"/>
                    <a:pt x="119503" y="32307"/>
                    <a:pt x="119441" y="30769"/>
                  </a:cubicBezTo>
                  <a:cubicBezTo>
                    <a:pt x="119317" y="29230"/>
                    <a:pt x="119255" y="27692"/>
                    <a:pt x="119131" y="26153"/>
                  </a:cubicBezTo>
                  <a:cubicBezTo>
                    <a:pt x="119069" y="25128"/>
                    <a:pt x="118945" y="23589"/>
                    <a:pt x="118883" y="22564"/>
                  </a:cubicBezTo>
                  <a:cubicBezTo>
                    <a:pt x="118759" y="21025"/>
                    <a:pt x="118572" y="20000"/>
                    <a:pt x="118448" y="18461"/>
                  </a:cubicBezTo>
                  <a:cubicBezTo>
                    <a:pt x="118324" y="16923"/>
                    <a:pt x="118200" y="15897"/>
                    <a:pt x="118076" y="14358"/>
                  </a:cubicBezTo>
                  <a:cubicBezTo>
                    <a:pt x="117952" y="13333"/>
                    <a:pt x="117766" y="12307"/>
                    <a:pt x="117642" y="11282"/>
                  </a:cubicBezTo>
                  <a:lnTo>
                    <a:pt x="117083" y="8205"/>
                  </a:lnTo>
                  <a:cubicBezTo>
                    <a:pt x="116959" y="7692"/>
                    <a:pt x="116773" y="6666"/>
                    <a:pt x="116649" y="6153"/>
                  </a:cubicBezTo>
                  <a:cubicBezTo>
                    <a:pt x="116463" y="5128"/>
                    <a:pt x="116215" y="4615"/>
                    <a:pt x="116028" y="3589"/>
                  </a:cubicBezTo>
                  <a:lnTo>
                    <a:pt x="115470" y="2051"/>
                  </a:lnTo>
                  <a:cubicBezTo>
                    <a:pt x="115284" y="1538"/>
                    <a:pt x="115036" y="1538"/>
                    <a:pt x="114850" y="1025"/>
                  </a:cubicBezTo>
                  <a:cubicBezTo>
                    <a:pt x="114601" y="512"/>
                    <a:pt x="114415" y="512"/>
                    <a:pt x="114167" y="0"/>
                  </a:cubicBezTo>
                  <a:lnTo>
                    <a:pt x="113547" y="0"/>
                  </a:lnTo>
                  <a:lnTo>
                    <a:pt x="11354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766" name="Shape 1766"/>
          <p:cNvSpPr/>
          <p:nvPr/>
        </p:nvSpPr>
        <p:spPr>
          <a:xfrm>
            <a:off x="4200947" y="2039869"/>
            <a:ext cx="3790103" cy="3790103"/>
          </a:xfrm>
          <a:prstGeom prst="ellipse">
            <a:avLst/>
          </a:prstGeom>
          <a:noFill/>
          <a:ln w="9525" cap="flat" cmpd="sng">
            <a:solidFill>
              <a:schemeClr val="bg2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67" name="Shape 1767"/>
          <p:cNvSpPr/>
          <p:nvPr/>
        </p:nvSpPr>
        <p:spPr>
          <a:xfrm>
            <a:off x="3917768" y="3630119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68" name="Shape 1768"/>
          <p:cNvSpPr txBox="1"/>
          <p:nvPr/>
        </p:nvSpPr>
        <p:spPr>
          <a:xfrm>
            <a:off x="3903977" y="3703835"/>
            <a:ext cx="629912" cy="44592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2935" b="0" i="0" u="none" strike="noStrike" kern="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</a:p>
        </p:txBody>
      </p:sp>
      <p:sp>
        <p:nvSpPr>
          <p:cNvPr id="1769" name="Shape 1769"/>
          <p:cNvSpPr/>
          <p:nvPr/>
        </p:nvSpPr>
        <p:spPr>
          <a:xfrm>
            <a:off x="4521016" y="2248984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70" name="Shape 1770"/>
          <p:cNvSpPr txBox="1"/>
          <p:nvPr/>
        </p:nvSpPr>
        <p:spPr>
          <a:xfrm>
            <a:off x="4507225" y="2297299"/>
            <a:ext cx="629912" cy="44592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2935" b="0" i="0" u="none" strike="noStrike" kern="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</a:p>
        </p:txBody>
      </p:sp>
      <p:sp>
        <p:nvSpPr>
          <p:cNvPr id="1771" name="Shape 1771"/>
          <p:cNvSpPr/>
          <p:nvPr/>
        </p:nvSpPr>
        <p:spPr>
          <a:xfrm>
            <a:off x="4521016" y="5011253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72" name="Shape 1772"/>
          <p:cNvSpPr txBox="1"/>
          <p:nvPr/>
        </p:nvSpPr>
        <p:spPr>
          <a:xfrm>
            <a:off x="4507225" y="5093435"/>
            <a:ext cx="629912" cy="44592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2935" b="0" i="0" u="none" strike="noStrike" kern="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</a:p>
        </p:txBody>
      </p:sp>
      <p:sp>
        <p:nvSpPr>
          <p:cNvPr id="1773" name="Shape 1773"/>
          <p:cNvSpPr/>
          <p:nvPr/>
        </p:nvSpPr>
        <p:spPr>
          <a:xfrm>
            <a:off x="7068652" y="2248984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74" name="Shape 1774"/>
          <p:cNvSpPr txBox="1"/>
          <p:nvPr/>
        </p:nvSpPr>
        <p:spPr>
          <a:xfrm>
            <a:off x="7054861" y="2297299"/>
            <a:ext cx="629912" cy="44592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2935" b="0" i="0" u="none" strike="noStrike" kern="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</a:p>
        </p:txBody>
      </p:sp>
      <p:sp>
        <p:nvSpPr>
          <p:cNvPr id="1775" name="Shape 1775"/>
          <p:cNvSpPr/>
          <p:nvPr/>
        </p:nvSpPr>
        <p:spPr>
          <a:xfrm>
            <a:off x="7068652" y="5011253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76" name="Shape 1776"/>
          <p:cNvSpPr txBox="1"/>
          <p:nvPr/>
        </p:nvSpPr>
        <p:spPr>
          <a:xfrm>
            <a:off x="7054861" y="5093435"/>
            <a:ext cx="629912" cy="44592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2935" b="0" i="0" u="none" strike="noStrike" kern="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6</a:t>
            </a:r>
          </a:p>
        </p:txBody>
      </p:sp>
      <p:sp>
        <p:nvSpPr>
          <p:cNvPr id="1777" name="Shape 1777"/>
          <p:cNvSpPr/>
          <p:nvPr/>
        </p:nvSpPr>
        <p:spPr>
          <a:xfrm>
            <a:off x="7688411" y="3630119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78" name="Shape 1778"/>
          <p:cNvSpPr txBox="1"/>
          <p:nvPr/>
        </p:nvSpPr>
        <p:spPr>
          <a:xfrm>
            <a:off x="7674621" y="3703835"/>
            <a:ext cx="629912" cy="44592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2935" b="0" i="0" u="none" strike="noStrike" kern="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5</a:t>
            </a:r>
          </a:p>
        </p:txBody>
      </p:sp>
      <p:sp>
        <p:nvSpPr>
          <p:cNvPr id="1780" name="Shape 1780"/>
          <p:cNvSpPr txBox="1"/>
          <p:nvPr/>
        </p:nvSpPr>
        <p:spPr>
          <a:xfrm>
            <a:off x="789516" y="2242892"/>
            <a:ext cx="3115717" cy="39771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82" name="Shape 1782"/>
          <p:cNvSpPr txBox="1"/>
          <p:nvPr/>
        </p:nvSpPr>
        <p:spPr>
          <a:xfrm>
            <a:off x="789516" y="5024531"/>
            <a:ext cx="3115717" cy="4103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r">
              <a:lnSpc>
                <a:spcPct val="120000"/>
              </a:lnSpc>
              <a:spcAft>
                <a:spcPts val="4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84" name="Shape 1784"/>
          <p:cNvSpPr txBox="1"/>
          <p:nvPr/>
        </p:nvSpPr>
        <p:spPr>
          <a:xfrm>
            <a:off x="789516" y="3537204"/>
            <a:ext cx="2474381" cy="39771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r">
              <a:lnSpc>
                <a:spcPct val="120000"/>
              </a:lnSpc>
              <a:spcAft>
                <a:spcPts val="4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86" name="Shape 1786"/>
          <p:cNvSpPr txBox="1"/>
          <p:nvPr/>
        </p:nvSpPr>
        <p:spPr>
          <a:xfrm>
            <a:off x="8286767" y="2230738"/>
            <a:ext cx="3115717" cy="4103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88" name="Shape 1788"/>
          <p:cNvSpPr txBox="1"/>
          <p:nvPr/>
        </p:nvSpPr>
        <p:spPr>
          <a:xfrm>
            <a:off x="8286767" y="5032143"/>
            <a:ext cx="3115717" cy="4103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>
              <a:lnSpc>
                <a:spcPct val="120000"/>
              </a:lnSpc>
              <a:spcAft>
                <a:spcPts val="4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90" name="Shape 1790"/>
          <p:cNvSpPr txBox="1"/>
          <p:nvPr/>
        </p:nvSpPr>
        <p:spPr>
          <a:xfrm>
            <a:off x="8928100" y="3540930"/>
            <a:ext cx="2474381" cy="4103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>
              <a:lnSpc>
                <a:spcPct val="120000"/>
              </a:lnSpc>
              <a:spcAft>
                <a:spcPts val="4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298059" y="241407"/>
            <a:ext cx="6234008" cy="624295"/>
            <a:chOff x="738897" y="3066286"/>
            <a:chExt cx="6234008" cy="624295"/>
          </a:xfrm>
        </p:grpSpPr>
        <p:sp>
          <p:nvSpPr>
            <p:cNvPr id="30" name="矩形 29"/>
            <p:cNvSpPr/>
            <p:nvPr/>
          </p:nvSpPr>
          <p:spPr>
            <a:xfrm rot="2700000">
              <a:off x="738897" y="3066287"/>
              <a:ext cx="624294" cy="62429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 rot="2700000">
              <a:off x="1180340" y="3066286"/>
              <a:ext cx="624294" cy="624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2102693" y="3147600"/>
              <a:ext cx="4870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请单击此处添加标题</a:t>
              </a:r>
            </a:p>
          </p:txBody>
        </p:sp>
      </p:grpSp>
      <p:sp>
        <p:nvSpPr>
          <p:cNvPr id="17" name="TextBox 50"/>
          <p:cNvSpPr txBox="1"/>
          <p:nvPr/>
        </p:nvSpPr>
        <p:spPr>
          <a:xfrm>
            <a:off x="911424" y="2317280"/>
            <a:ext cx="3528391" cy="49244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200">
                <a:solidFill>
                  <a:srgbClr val="4D4D4D"/>
                </a:solidFill>
                <a:ea typeface="微软雅黑" panose="020B0503020204020204" pitchFamily="34" charset="-122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ea"/>
                <a:sym typeface="+mn-lt"/>
              </a:rPr>
              <a:t>点击此处添加您的内容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911424" y="2868574"/>
            <a:ext cx="3402398" cy="0"/>
          </a:xfrm>
          <a:prstGeom prst="line">
            <a:avLst/>
          </a:prstGeom>
          <a:noFill/>
          <a:ln w="19050" cap="flat" cmpd="sng" algn="ctr">
            <a:solidFill>
              <a:schemeClr val="accent5"/>
            </a:solidFill>
            <a:prstDash val="solid"/>
            <a:headEnd type="oval" w="med" len="med"/>
            <a:tailEnd type="oval" w="med" len="med"/>
          </a:ln>
          <a:effectLst/>
        </p:spPr>
      </p:cxnSp>
      <p:graphicFrame>
        <p:nvGraphicFramePr>
          <p:cNvPr id="19" name="图示 18"/>
          <p:cNvGraphicFramePr/>
          <p:nvPr/>
        </p:nvGraphicFramePr>
        <p:xfrm>
          <a:off x="3544697" y="1557363"/>
          <a:ext cx="5143591" cy="3831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0" name="肘形连接符 6"/>
          <p:cNvCxnSpPr/>
          <p:nvPr/>
        </p:nvCxnSpPr>
        <p:spPr>
          <a:xfrm flipV="1">
            <a:off x="4439816" y="2032334"/>
            <a:ext cx="990090" cy="836240"/>
          </a:xfrm>
          <a:prstGeom prst="bentConnector3">
            <a:avLst>
              <a:gd name="adj1" fmla="val 14161"/>
            </a:avLst>
          </a:prstGeom>
          <a:noFill/>
          <a:ln w="19050" cap="flat" cmpd="sng" algn="ctr">
            <a:solidFill>
              <a:schemeClr val="accent5"/>
            </a:solidFill>
            <a:prstDash val="solid"/>
            <a:headEnd type="oval" w="med" len="med"/>
            <a:tailEnd type="oval" w="med" len="med"/>
          </a:ln>
          <a:effectLst/>
        </p:spPr>
      </p:cxnSp>
      <p:cxnSp>
        <p:nvCxnSpPr>
          <p:cNvPr id="21" name="肘形连接符 7"/>
          <p:cNvCxnSpPr/>
          <p:nvPr/>
        </p:nvCxnSpPr>
        <p:spPr>
          <a:xfrm rot="5400000" flipH="1" flipV="1">
            <a:off x="3813460" y="4605778"/>
            <a:ext cx="1355447" cy="354722"/>
          </a:xfrm>
          <a:prstGeom prst="bentConnector3">
            <a:avLst>
              <a:gd name="adj1" fmla="val -11420"/>
            </a:avLst>
          </a:prstGeom>
          <a:noFill/>
          <a:ln w="19050" cap="flat" cmpd="sng" algn="ctr">
            <a:solidFill>
              <a:schemeClr val="accent5"/>
            </a:solidFill>
            <a:prstDash val="solid"/>
            <a:headEnd type="oval" w="med" len="med"/>
            <a:tailEnd type="oval" w="med" len="med"/>
          </a:ln>
          <a:effectLst/>
        </p:spPr>
      </p:cxnSp>
      <p:cxnSp>
        <p:nvCxnSpPr>
          <p:cNvPr id="22" name="直接连接符 21"/>
          <p:cNvCxnSpPr/>
          <p:nvPr/>
        </p:nvCxnSpPr>
        <p:spPr>
          <a:xfrm>
            <a:off x="911424" y="5316846"/>
            <a:ext cx="3402398" cy="0"/>
          </a:xfrm>
          <a:prstGeom prst="line">
            <a:avLst/>
          </a:prstGeom>
          <a:noFill/>
          <a:ln w="19050" cap="flat" cmpd="sng" algn="ctr">
            <a:solidFill>
              <a:schemeClr val="accent5"/>
            </a:solidFill>
            <a:prstDash val="solid"/>
            <a:headEnd type="oval" w="med" len="med"/>
            <a:tailEnd type="oval" w="med" len="med"/>
          </a:ln>
          <a:effectLst/>
        </p:spPr>
      </p:cxnSp>
      <p:cxnSp>
        <p:nvCxnSpPr>
          <p:cNvPr id="23" name="肘形连接符 10"/>
          <p:cNvCxnSpPr/>
          <p:nvPr/>
        </p:nvCxnSpPr>
        <p:spPr>
          <a:xfrm flipV="1">
            <a:off x="7698198" y="2724558"/>
            <a:ext cx="270010" cy="188168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chemeClr val="accent5"/>
            </a:solidFill>
            <a:prstDash val="solid"/>
            <a:headEnd type="oval" w="med" len="med"/>
            <a:tailEnd type="oval" w="med" len="med"/>
          </a:ln>
          <a:effectLst/>
        </p:spPr>
      </p:cxnSp>
      <p:cxnSp>
        <p:nvCxnSpPr>
          <p:cNvPr id="24" name="直接连接符 23"/>
          <p:cNvCxnSpPr/>
          <p:nvPr/>
        </p:nvCxnSpPr>
        <p:spPr>
          <a:xfrm>
            <a:off x="7968208" y="2854926"/>
            <a:ext cx="3258380" cy="0"/>
          </a:xfrm>
          <a:prstGeom prst="line">
            <a:avLst/>
          </a:prstGeom>
          <a:noFill/>
          <a:ln w="19050" cap="flat" cmpd="sng" algn="ctr">
            <a:solidFill>
              <a:schemeClr val="accent5"/>
            </a:solidFill>
            <a:prstDash val="solid"/>
            <a:headEnd type="oval" w="med" len="med"/>
            <a:tailEnd type="oval" w="med" len="med"/>
          </a:ln>
          <a:effectLst/>
        </p:spPr>
      </p:cxnSp>
      <p:sp>
        <p:nvSpPr>
          <p:cNvPr id="25" name="TextBox 93"/>
          <p:cNvSpPr txBox="1"/>
          <p:nvPr/>
        </p:nvSpPr>
        <p:spPr>
          <a:xfrm>
            <a:off x="8040216" y="2336285"/>
            <a:ext cx="3240360" cy="45345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200">
                <a:solidFill>
                  <a:srgbClr val="4D4D4D"/>
                </a:solidFill>
                <a:ea typeface="微软雅黑" panose="020B0503020204020204" pitchFamily="34" charset="-122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ea"/>
                <a:sym typeface="+mn-lt"/>
              </a:rPr>
              <a:t>点击此处添加您的内容</a:t>
            </a:r>
          </a:p>
        </p:txBody>
      </p:sp>
      <p:cxnSp>
        <p:nvCxnSpPr>
          <p:cNvPr id="26" name="肘形连接符 13"/>
          <p:cNvCxnSpPr/>
          <p:nvPr/>
        </p:nvCxnSpPr>
        <p:spPr>
          <a:xfrm flipV="1">
            <a:off x="6096000" y="5316846"/>
            <a:ext cx="1737203" cy="216028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chemeClr val="accent5"/>
            </a:solidFill>
            <a:prstDash val="solid"/>
            <a:headEnd type="oval" w="med" len="med"/>
            <a:tailEnd type="oval" w="med" len="med"/>
          </a:ln>
          <a:effectLst/>
        </p:spPr>
      </p:cxnSp>
      <p:cxnSp>
        <p:nvCxnSpPr>
          <p:cNvPr id="27" name="直接连接符 26"/>
          <p:cNvCxnSpPr/>
          <p:nvPr/>
        </p:nvCxnSpPr>
        <p:spPr>
          <a:xfrm>
            <a:off x="8022196" y="5316846"/>
            <a:ext cx="3258380" cy="0"/>
          </a:xfrm>
          <a:prstGeom prst="line">
            <a:avLst/>
          </a:prstGeom>
          <a:noFill/>
          <a:ln w="19050" cap="flat" cmpd="sng" algn="ctr">
            <a:solidFill>
              <a:schemeClr val="accent5"/>
            </a:solidFill>
            <a:prstDash val="solid"/>
            <a:headEnd type="oval" w="med" len="med"/>
            <a:tailEnd type="oval" w="med" len="med"/>
          </a:ln>
          <a:effectLst/>
        </p:spPr>
      </p:cxnSp>
      <p:sp>
        <p:nvSpPr>
          <p:cNvPr id="28" name="TextBox 50"/>
          <p:cNvSpPr txBox="1"/>
          <p:nvPr/>
        </p:nvSpPr>
        <p:spPr>
          <a:xfrm>
            <a:off x="911424" y="4775623"/>
            <a:ext cx="3528391" cy="49244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200">
                <a:solidFill>
                  <a:srgbClr val="4D4D4D"/>
                </a:solidFill>
                <a:ea typeface="微软雅黑" panose="020B0503020204020204" pitchFamily="34" charset="-122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ea"/>
                <a:sym typeface="+mn-lt"/>
              </a:rPr>
              <a:t>点击此处添加您的内容</a:t>
            </a:r>
          </a:p>
        </p:txBody>
      </p:sp>
      <p:sp>
        <p:nvSpPr>
          <p:cNvPr id="29" name="TextBox 93"/>
          <p:cNvSpPr txBox="1"/>
          <p:nvPr/>
        </p:nvSpPr>
        <p:spPr>
          <a:xfrm>
            <a:off x="8040216" y="4794628"/>
            <a:ext cx="3240360" cy="45345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200">
                <a:solidFill>
                  <a:srgbClr val="4D4D4D"/>
                </a:solidFill>
                <a:ea typeface="微软雅黑" panose="020B0503020204020204" pitchFamily="34" charset="-122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ea"/>
                <a:sym typeface="+mn-lt"/>
              </a:rPr>
              <a:t>点击此处添加您的内容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矩形 6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62" name="组合 61"/>
          <p:cNvGrpSpPr/>
          <p:nvPr/>
        </p:nvGrpSpPr>
        <p:grpSpPr>
          <a:xfrm>
            <a:off x="298059" y="241407"/>
            <a:ext cx="6234008" cy="624295"/>
            <a:chOff x="738897" y="3066286"/>
            <a:chExt cx="6234008" cy="624295"/>
          </a:xfrm>
        </p:grpSpPr>
        <p:sp>
          <p:nvSpPr>
            <p:cNvPr id="63" name="矩形 62"/>
            <p:cNvSpPr/>
            <p:nvPr/>
          </p:nvSpPr>
          <p:spPr>
            <a:xfrm rot="2700000">
              <a:off x="738897" y="3066287"/>
              <a:ext cx="624294" cy="62429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 rot="2700000">
              <a:off x="1180340" y="3066286"/>
              <a:ext cx="624294" cy="624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2102693" y="3147600"/>
              <a:ext cx="4870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请单击此处添加标题</a:t>
              </a:r>
            </a:p>
          </p:txBody>
        </p:sp>
      </p:grpSp>
      <p:grpSp>
        <p:nvGrpSpPr>
          <p:cNvPr id="78" name="Group 113"/>
          <p:cNvGrpSpPr/>
          <p:nvPr/>
        </p:nvGrpSpPr>
        <p:grpSpPr>
          <a:xfrm>
            <a:off x="-1282" y="1892813"/>
            <a:ext cx="2129977" cy="691283"/>
            <a:chOff x="-962" y="1419610"/>
            <a:chExt cx="1597483" cy="518462"/>
          </a:xfrm>
          <a:solidFill>
            <a:schemeClr val="accent2"/>
          </a:solidFill>
        </p:grpSpPr>
        <p:sp>
          <p:nvSpPr>
            <p:cNvPr id="79" name="Rectangle 38"/>
            <p:cNvSpPr/>
            <p:nvPr/>
          </p:nvSpPr>
          <p:spPr>
            <a:xfrm>
              <a:off x="-962" y="1419610"/>
              <a:ext cx="1597483" cy="51846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0" name="Text Placeholder 3"/>
            <p:cNvSpPr txBox="1"/>
            <p:nvPr/>
          </p:nvSpPr>
          <p:spPr>
            <a:xfrm>
              <a:off x="0" y="1509555"/>
              <a:ext cx="1322198" cy="323165"/>
            </a:xfrm>
            <a:prstGeom prst="rect">
              <a:avLst/>
            </a:prstGeom>
            <a:grpFill/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ctr" defTabSz="1218565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01</a:t>
              </a:r>
            </a:p>
          </p:txBody>
        </p:sp>
      </p:grpSp>
      <p:grpSp>
        <p:nvGrpSpPr>
          <p:cNvPr id="81" name="Group 114"/>
          <p:cNvGrpSpPr/>
          <p:nvPr/>
        </p:nvGrpSpPr>
        <p:grpSpPr>
          <a:xfrm>
            <a:off x="1" y="2968145"/>
            <a:ext cx="2129977" cy="691283"/>
            <a:chOff x="0" y="2226109"/>
            <a:chExt cx="1597483" cy="518462"/>
          </a:xfrm>
          <a:solidFill>
            <a:schemeClr val="bg2"/>
          </a:solidFill>
        </p:grpSpPr>
        <p:sp>
          <p:nvSpPr>
            <p:cNvPr id="82" name="Rectangle 40"/>
            <p:cNvSpPr/>
            <p:nvPr/>
          </p:nvSpPr>
          <p:spPr>
            <a:xfrm>
              <a:off x="0" y="2226109"/>
              <a:ext cx="1597483" cy="5184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" name="Text Placeholder 3"/>
            <p:cNvSpPr txBox="1"/>
            <p:nvPr/>
          </p:nvSpPr>
          <p:spPr>
            <a:xfrm>
              <a:off x="0" y="2308025"/>
              <a:ext cx="1322198" cy="323165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ctr" defTabSz="1218565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02</a:t>
              </a:r>
            </a:p>
          </p:txBody>
        </p:sp>
      </p:grpSp>
      <p:grpSp>
        <p:nvGrpSpPr>
          <p:cNvPr id="84" name="Group 115"/>
          <p:cNvGrpSpPr/>
          <p:nvPr/>
        </p:nvGrpSpPr>
        <p:grpSpPr>
          <a:xfrm>
            <a:off x="1" y="4120288"/>
            <a:ext cx="2129977" cy="691283"/>
            <a:chOff x="0" y="3090216"/>
            <a:chExt cx="1597483" cy="518462"/>
          </a:xfrm>
          <a:solidFill>
            <a:schemeClr val="accent2"/>
          </a:solidFill>
        </p:grpSpPr>
        <p:sp>
          <p:nvSpPr>
            <p:cNvPr id="86" name="Rectangle 43"/>
            <p:cNvSpPr/>
            <p:nvPr/>
          </p:nvSpPr>
          <p:spPr>
            <a:xfrm>
              <a:off x="0" y="3090216"/>
              <a:ext cx="1597483" cy="51846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Text Placeholder 3"/>
            <p:cNvSpPr txBox="1"/>
            <p:nvPr/>
          </p:nvSpPr>
          <p:spPr>
            <a:xfrm>
              <a:off x="0" y="3176474"/>
              <a:ext cx="1322198" cy="323165"/>
            </a:xfrm>
            <a:prstGeom prst="rect">
              <a:avLst/>
            </a:prstGeom>
            <a:grpFill/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ctr" defTabSz="1218565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03</a:t>
              </a:r>
            </a:p>
          </p:txBody>
        </p:sp>
      </p:grpSp>
      <p:grpSp>
        <p:nvGrpSpPr>
          <p:cNvPr id="88" name="Group 116"/>
          <p:cNvGrpSpPr/>
          <p:nvPr/>
        </p:nvGrpSpPr>
        <p:grpSpPr>
          <a:xfrm>
            <a:off x="1" y="5195619"/>
            <a:ext cx="2129977" cy="691283"/>
            <a:chOff x="0" y="3896714"/>
            <a:chExt cx="1597483" cy="518462"/>
          </a:xfrm>
          <a:solidFill>
            <a:schemeClr val="accent3"/>
          </a:solidFill>
        </p:grpSpPr>
        <p:sp>
          <p:nvSpPr>
            <p:cNvPr id="89" name="Rectangle 46"/>
            <p:cNvSpPr/>
            <p:nvPr/>
          </p:nvSpPr>
          <p:spPr>
            <a:xfrm>
              <a:off x="0" y="3896714"/>
              <a:ext cx="1597483" cy="51846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0" name="Text Placeholder 3"/>
            <p:cNvSpPr txBox="1"/>
            <p:nvPr/>
          </p:nvSpPr>
          <p:spPr>
            <a:xfrm>
              <a:off x="0" y="3992109"/>
              <a:ext cx="1322198" cy="323165"/>
            </a:xfrm>
            <a:prstGeom prst="rect">
              <a:avLst/>
            </a:prstGeom>
            <a:grpFill/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ctr" defTabSz="1218565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04</a:t>
              </a:r>
            </a:p>
          </p:txBody>
        </p:sp>
      </p:grpSp>
      <p:sp>
        <p:nvSpPr>
          <p:cNvPr id="91" name="Freeform 37"/>
          <p:cNvSpPr/>
          <p:nvPr/>
        </p:nvSpPr>
        <p:spPr>
          <a:xfrm rot="16200000">
            <a:off x="1523362" y="1978766"/>
            <a:ext cx="844903" cy="365764"/>
          </a:xfrm>
          <a:custGeom>
            <a:avLst/>
            <a:gdLst>
              <a:gd name="connsiteX0" fmla="*/ 0 w 633676"/>
              <a:gd name="connsiteY0" fmla="*/ 274320 h 274320"/>
              <a:gd name="connsiteX1" fmla="*/ 68580 w 633676"/>
              <a:gd name="connsiteY1" fmla="*/ 0 h 274320"/>
              <a:gd name="connsiteX2" fmla="*/ 633676 w 633676"/>
              <a:gd name="connsiteY2" fmla="*/ 0 h 274320"/>
              <a:gd name="connsiteX3" fmla="*/ 565096 w 633676"/>
              <a:gd name="connsiteY3" fmla="*/ 274320 h 274320"/>
              <a:gd name="connsiteX4" fmla="*/ 0 w 633676"/>
              <a:gd name="connsiteY4" fmla="*/ 274320 h 274320"/>
              <a:gd name="connsiteX0-1" fmla="*/ 0 w 633676"/>
              <a:gd name="connsiteY0-2" fmla="*/ 274320 h 274320"/>
              <a:gd name="connsiteX1-3" fmla="*/ 115214 w 633676"/>
              <a:gd name="connsiteY1-4" fmla="*/ 0 h 274320"/>
              <a:gd name="connsiteX2-5" fmla="*/ 633676 w 633676"/>
              <a:gd name="connsiteY2-6" fmla="*/ 0 h 274320"/>
              <a:gd name="connsiteX3-7" fmla="*/ 565096 w 633676"/>
              <a:gd name="connsiteY3-8" fmla="*/ 274320 h 274320"/>
              <a:gd name="connsiteX4-9" fmla="*/ 0 w 633676"/>
              <a:gd name="connsiteY4-10" fmla="*/ 274320 h 274320"/>
              <a:gd name="connsiteX0-11" fmla="*/ 0 w 576069"/>
              <a:gd name="connsiteY0-12" fmla="*/ 274320 h 274320"/>
              <a:gd name="connsiteX1-13" fmla="*/ 57607 w 576069"/>
              <a:gd name="connsiteY1-14" fmla="*/ 0 h 274320"/>
              <a:gd name="connsiteX2-15" fmla="*/ 576069 w 576069"/>
              <a:gd name="connsiteY2-16" fmla="*/ 0 h 274320"/>
              <a:gd name="connsiteX3-17" fmla="*/ 507489 w 576069"/>
              <a:gd name="connsiteY3-18" fmla="*/ 274320 h 274320"/>
              <a:gd name="connsiteX4-19" fmla="*/ 0 w 576069"/>
              <a:gd name="connsiteY4-20" fmla="*/ 274320 h 274320"/>
              <a:gd name="connsiteX0-21" fmla="*/ 0 w 576069"/>
              <a:gd name="connsiteY0-22" fmla="*/ 274323 h 274323"/>
              <a:gd name="connsiteX1-23" fmla="*/ 57607 w 576069"/>
              <a:gd name="connsiteY1-24" fmla="*/ 0 h 274323"/>
              <a:gd name="connsiteX2-25" fmla="*/ 576069 w 576069"/>
              <a:gd name="connsiteY2-26" fmla="*/ 0 h 274323"/>
              <a:gd name="connsiteX3-27" fmla="*/ 507489 w 576069"/>
              <a:gd name="connsiteY3-28" fmla="*/ 274320 h 274323"/>
              <a:gd name="connsiteX4-29" fmla="*/ 0 w 576069"/>
              <a:gd name="connsiteY4-30" fmla="*/ 274323 h 274323"/>
              <a:gd name="connsiteX0-31" fmla="*/ 0 w 576069"/>
              <a:gd name="connsiteY0-32" fmla="*/ 274323 h 274323"/>
              <a:gd name="connsiteX1-33" fmla="*/ 57607 w 576069"/>
              <a:gd name="connsiteY1-34" fmla="*/ 0 h 274323"/>
              <a:gd name="connsiteX2-35" fmla="*/ 576069 w 576069"/>
              <a:gd name="connsiteY2-36" fmla="*/ 0 h 274323"/>
              <a:gd name="connsiteX3-37" fmla="*/ 507489 w 576069"/>
              <a:gd name="connsiteY3-38" fmla="*/ 274320 h 274323"/>
              <a:gd name="connsiteX4-39" fmla="*/ 0 w 576069"/>
              <a:gd name="connsiteY4-40" fmla="*/ 274323 h 274323"/>
              <a:gd name="connsiteX0-41" fmla="*/ 0 w 633677"/>
              <a:gd name="connsiteY0-42" fmla="*/ 274323 h 274323"/>
              <a:gd name="connsiteX1-43" fmla="*/ 115215 w 633677"/>
              <a:gd name="connsiteY1-44" fmla="*/ 0 h 274323"/>
              <a:gd name="connsiteX2-45" fmla="*/ 633677 w 633677"/>
              <a:gd name="connsiteY2-46" fmla="*/ 0 h 274323"/>
              <a:gd name="connsiteX3-47" fmla="*/ 565097 w 633677"/>
              <a:gd name="connsiteY3-48" fmla="*/ 274320 h 274323"/>
              <a:gd name="connsiteX4-49" fmla="*/ 0 w 633677"/>
              <a:gd name="connsiteY4-50" fmla="*/ 274323 h 274323"/>
              <a:gd name="connsiteX0-51" fmla="*/ 0 w 633677"/>
              <a:gd name="connsiteY0-52" fmla="*/ 274323 h 274323"/>
              <a:gd name="connsiteX1-53" fmla="*/ 115215 w 633677"/>
              <a:gd name="connsiteY1-54" fmla="*/ 0 h 274323"/>
              <a:gd name="connsiteX2-55" fmla="*/ 633677 w 633677"/>
              <a:gd name="connsiteY2-56" fmla="*/ 0 h 274323"/>
              <a:gd name="connsiteX3-57" fmla="*/ 518463 w 633677"/>
              <a:gd name="connsiteY3-58" fmla="*/ 274323 h 274323"/>
              <a:gd name="connsiteX4-59" fmla="*/ 0 w 633677"/>
              <a:gd name="connsiteY4-60" fmla="*/ 274323 h 2743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33677" h="274323">
                <a:moveTo>
                  <a:pt x="0" y="274323"/>
                </a:moveTo>
                <a:lnTo>
                  <a:pt x="115215" y="0"/>
                </a:lnTo>
                <a:lnTo>
                  <a:pt x="633677" y="0"/>
                </a:lnTo>
                <a:lnTo>
                  <a:pt x="518463" y="274323"/>
                </a:lnTo>
                <a:lnTo>
                  <a:pt x="0" y="274323"/>
                </a:lnTo>
                <a:close/>
              </a:path>
            </a:pathLst>
          </a:custGeom>
          <a:solidFill>
            <a:srgbClr val="BABA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2" name="Freeform 41"/>
          <p:cNvSpPr/>
          <p:nvPr/>
        </p:nvSpPr>
        <p:spPr>
          <a:xfrm rot="16200000">
            <a:off x="1523362" y="3054095"/>
            <a:ext cx="844903" cy="365764"/>
          </a:xfrm>
          <a:custGeom>
            <a:avLst/>
            <a:gdLst>
              <a:gd name="connsiteX0" fmla="*/ 0 w 633676"/>
              <a:gd name="connsiteY0" fmla="*/ 274320 h 274320"/>
              <a:gd name="connsiteX1" fmla="*/ 68580 w 633676"/>
              <a:gd name="connsiteY1" fmla="*/ 0 h 274320"/>
              <a:gd name="connsiteX2" fmla="*/ 633676 w 633676"/>
              <a:gd name="connsiteY2" fmla="*/ 0 h 274320"/>
              <a:gd name="connsiteX3" fmla="*/ 565096 w 633676"/>
              <a:gd name="connsiteY3" fmla="*/ 274320 h 274320"/>
              <a:gd name="connsiteX4" fmla="*/ 0 w 633676"/>
              <a:gd name="connsiteY4" fmla="*/ 274320 h 274320"/>
              <a:gd name="connsiteX0-1" fmla="*/ 0 w 633676"/>
              <a:gd name="connsiteY0-2" fmla="*/ 274320 h 274320"/>
              <a:gd name="connsiteX1-3" fmla="*/ 115214 w 633676"/>
              <a:gd name="connsiteY1-4" fmla="*/ 0 h 274320"/>
              <a:gd name="connsiteX2-5" fmla="*/ 633676 w 633676"/>
              <a:gd name="connsiteY2-6" fmla="*/ 0 h 274320"/>
              <a:gd name="connsiteX3-7" fmla="*/ 565096 w 633676"/>
              <a:gd name="connsiteY3-8" fmla="*/ 274320 h 274320"/>
              <a:gd name="connsiteX4-9" fmla="*/ 0 w 633676"/>
              <a:gd name="connsiteY4-10" fmla="*/ 274320 h 274320"/>
              <a:gd name="connsiteX0-11" fmla="*/ 0 w 576069"/>
              <a:gd name="connsiteY0-12" fmla="*/ 274320 h 274320"/>
              <a:gd name="connsiteX1-13" fmla="*/ 57607 w 576069"/>
              <a:gd name="connsiteY1-14" fmla="*/ 0 h 274320"/>
              <a:gd name="connsiteX2-15" fmla="*/ 576069 w 576069"/>
              <a:gd name="connsiteY2-16" fmla="*/ 0 h 274320"/>
              <a:gd name="connsiteX3-17" fmla="*/ 507489 w 576069"/>
              <a:gd name="connsiteY3-18" fmla="*/ 274320 h 274320"/>
              <a:gd name="connsiteX4-19" fmla="*/ 0 w 576069"/>
              <a:gd name="connsiteY4-20" fmla="*/ 274320 h 274320"/>
              <a:gd name="connsiteX0-21" fmla="*/ 0 w 576069"/>
              <a:gd name="connsiteY0-22" fmla="*/ 274323 h 274323"/>
              <a:gd name="connsiteX1-23" fmla="*/ 57607 w 576069"/>
              <a:gd name="connsiteY1-24" fmla="*/ 0 h 274323"/>
              <a:gd name="connsiteX2-25" fmla="*/ 576069 w 576069"/>
              <a:gd name="connsiteY2-26" fmla="*/ 0 h 274323"/>
              <a:gd name="connsiteX3-27" fmla="*/ 507489 w 576069"/>
              <a:gd name="connsiteY3-28" fmla="*/ 274320 h 274323"/>
              <a:gd name="connsiteX4-29" fmla="*/ 0 w 576069"/>
              <a:gd name="connsiteY4-30" fmla="*/ 274323 h 274323"/>
              <a:gd name="connsiteX0-31" fmla="*/ 0 w 576069"/>
              <a:gd name="connsiteY0-32" fmla="*/ 274323 h 274323"/>
              <a:gd name="connsiteX1-33" fmla="*/ 57607 w 576069"/>
              <a:gd name="connsiteY1-34" fmla="*/ 0 h 274323"/>
              <a:gd name="connsiteX2-35" fmla="*/ 576069 w 576069"/>
              <a:gd name="connsiteY2-36" fmla="*/ 0 h 274323"/>
              <a:gd name="connsiteX3-37" fmla="*/ 507489 w 576069"/>
              <a:gd name="connsiteY3-38" fmla="*/ 274320 h 274323"/>
              <a:gd name="connsiteX4-39" fmla="*/ 0 w 576069"/>
              <a:gd name="connsiteY4-40" fmla="*/ 274323 h 274323"/>
              <a:gd name="connsiteX0-41" fmla="*/ 0 w 633677"/>
              <a:gd name="connsiteY0-42" fmla="*/ 274323 h 274323"/>
              <a:gd name="connsiteX1-43" fmla="*/ 115215 w 633677"/>
              <a:gd name="connsiteY1-44" fmla="*/ 0 h 274323"/>
              <a:gd name="connsiteX2-45" fmla="*/ 633677 w 633677"/>
              <a:gd name="connsiteY2-46" fmla="*/ 0 h 274323"/>
              <a:gd name="connsiteX3-47" fmla="*/ 565097 w 633677"/>
              <a:gd name="connsiteY3-48" fmla="*/ 274320 h 274323"/>
              <a:gd name="connsiteX4-49" fmla="*/ 0 w 633677"/>
              <a:gd name="connsiteY4-50" fmla="*/ 274323 h 274323"/>
              <a:gd name="connsiteX0-51" fmla="*/ 0 w 633677"/>
              <a:gd name="connsiteY0-52" fmla="*/ 274323 h 274323"/>
              <a:gd name="connsiteX1-53" fmla="*/ 115215 w 633677"/>
              <a:gd name="connsiteY1-54" fmla="*/ 0 h 274323"/>
              <a:gd name="connsiteX2-55" fmla="*/ 633677 w 633677"/>
              <a:gd name="connsiteY2-56" fmla="*/ 0 h 274323"/>
              <a:gd name="connsiteX3-57" fmla="*/ 518463 w 633677"/>
              <a:gd name="connsiteY3-58" fmla="*/ 274323 h 274323"/>
              <a:gd name="connsiteX4-59" fmla="*/ 0 w 633677"/>
              <a:gd name="connsiteY4-60" fmla="*/ 274323 h 2743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33677" h="274323">
                <a:moveTo>
                  <a:pt x="0" y="274323"/>
                </a:moveTo>
                <a:lnTo>
                  <a:pt x="115215" y="0"/>
                </a:lnTo>
                <a:lnTo>
                  <a:pt x="633677" y="0"/>
                </a:lnTo>
                <a:lnTo>
                  <a:pt x="518463" y="274323"/>
                </a:lnTo>
                <a:lnTo>
                  <a:pt x="0" y="27432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3" name="Freeform 44"/>
          <p:cNvSpPr/>
          <p:nvPr/>
        </p:nvSpPr>
        <p:spPr>
          <a:xfrm rot="16200000">
            <a:off x="1523362" y="4206238"/>
            <a:ext cx="844903" cy="365764"/>
          </a:xfrm>
          <a:custGeom>
            <a:avLst/>
            <a:gdLst>
              <a:gd name="connsiteX0" fmla="*/ 0 w 633676"/>
              <a:gd name="connsiteY0" fmla="*/ 274320 h 274320"/>
              <a:gd name="connsiteX1" fmla="*/ 68580 w 633676"/>
              <a:gd name="connsiteY1" fmla="*/ 0 h 274320"/>
              <a:gd name="connsiteX2" fmla="*/ 633676 w 633676"/>
              <a:gd name="connsiteY2" fmla="*/ 0 h 274320"/>
              <a:gd name="connsiteX3" fmla="*/ 565096 w 633676"/>
              <a:gd name="connsiteY3" fmla="*/ 274320 h 274320"/>
              <a:gd name="connsiteX4" fmla="*/ 0 w 633676"/>
              <a:gd name="connsiteY4" fmla="*/ 274320 h 274320"/>
              <a:gd name="connsiteX0-1" fmla="*/ 0 w 633676"/>
              <a:gd name="connsiteY0-2" fmla="*/ 274320 h 274320"/>
              <a:gd name="connsiteX1-3" fmla="*/ 115214 w 633676"/>
              <a:gd name="connsiteY1-4" fmla="*/ 0 h 274320"/>
              <a:gd name="connsiteX2-5" fmla="*/ 633676 w 633676"/>
              <a:gd name="connsiteY2-6" fmla="*/ 0 h 274320"/>
              <a:gd name="connsiteX3-7" fmla="*/ 565096 w 633676"/>
              <a:gd name="connsiteY3-8" fmla="*/ 274320 h 274320"/>
              <a:gd name="connsiteX4-9" fmla="*/ 0 w 633676"/>
              <a:gd name="connsiteY4-10" fmla="*/ 274320 h 274320"/>
              <a:gd name="connsiteX0-11" fmla="*/ 0 w 576069"/>
              <a:gd name="connsiteY0-12" fmla="*/ 274320 h 274320"/>
              <a:gd name="connsiteX1-13" fmla="*/ 57607 w 576069"/>
              <a:gd name="connsiteY1-14" fmla="*/ 0 h 274320"/>
              <a:gd name="connsiteX2-15" fmla="*/ 576069 w 576069"/>
              <a:gd name="connsiteY2-16" fmla="*/ 0 h 274320"/>
              <a:gd name="connsiteX3-17" fmla="*/ 507489 w 576069"/>
              <a:gd name="connsiteY3-18" fmla="*/ 274320 h 274320"/>
              <a:gd name="connsiteX4-19" fmla="*/ 0 w 576069"/>
              <a:gd name="connsiteY4-20" fmla="*/ 274320 h 274320"/>
              <a:gd name="connsiteX0-21" fmla="*/ 0 w 576069"/>
              <a:gd name="connsiteY0-22" fmla="*/ 274323 h 274323"/>
              <a:gd name="connsiteX1-23" fmla="*/ 57607 w 576069"/>
              <a:gd name="connsiteY1-24" fmla="*/ 0 h 274323"/>
              <a:gd name="connsiteX2-25" fmla="*/ 576069 w 576069"/>
              <a:gd name="connsiteY2-26" fmla="*/ 0 h 274323"/>
              <a:gd name="connsiteX3-27" fmla="*/ 507489 w 576069"/>
              <a:gd name="connsiteY3-28" fmla="*/ 274320 h 274323"/>
              <a:gd name="connsiteX4-29" fmla="*/ 0 w 576069"/>
              <a:gd name="connsiteY4-30" fmla="*/ 274323 h 274323"/>
              <a:gd name="connsiteX0-31" fmla="*/ 0 w 576069"/>
              <a:gd name="connsiteY0-32" fmla="*/ 274323 h 274323"/>
              <a:gd name="connsiteX1-33" fmla="*/ 57607 w 576069"/>
              <a:gd name="connsiteY1-34" fmla="*/ 0 h 274323"/>
              <a:gd name="connsiteX2-35" fmla="*/ 576069 w 576069"/>
              <a:gd name="connsiteY2-36" fmla="*/ 0 h 274323"/>
              <a:gd name="connsiteX3-37" fmla="*/ 507489 w 576069"/>
              <a:gd name="connsiteY3-38" fmla="*/ 274320 h 274323"/>
              <a:gd name="connsiteX4-39" fmla="*/ 0 w 576069"/>
              <a:gd name="connsiteY4-40" fmla="*/ 274323 h 274323"/>
              <a:gd name="connsiteX0-41" fmla="*/ 0 w 633677"/>
              <a:gd name="connsiteY0-42" fmla="*/ 274323 h 274323"/>
              <a:gd name="connsiteX1-43" fmla="*/ 115215 w 633677"/>
              <a:gd name="connsiteY1-44" fmla="*/ 0 h 274323"/>
              <a:gd name="connsiteX2-45" fmla="*/ 633677 w 633677"/>
              <a:gd name="connsiteY2-46" fmla="*/ 0 h 274323"/>
              <a:gd name="connsiteX3-47" fmla="*/ 565097 w 633677"/>
              <a:gd name="connsiteY3-48" fmla="*/ 274320 h 274323"/>
              <a:gd name="connsiteX4-49" fmla="*/ 0 w 633677"/>
              <a:gd name="connsiteY4-50" fmla="*/ 274323 h 274323"/>
              <a:gd name="connsiteX0-51" fmla="*/ 0 w 633677"/>
              <a:gd name="connsiteY0-52" fmla="*/ 274323 h 274323"/>
              <a:gd name="connsiteX1-53" fmla="*/ 115215 w 633677"/>
              <a:gd name="connsiteY1-54" fmla="*/ 0 h 274323"/>
              <a:gd name="connsiteX2-55" fmla="*/ 633677 w 633677"/>
              <a:gd name="connsiteY2-56" fmla="*/ 0 h 274323"/>
              <a:gd name="connsiteX3-57" fmla="*/ 518463 w 633677"/>
              <a:gd name="connsiteY3-58" fmla="*/ 274323 h 274323"/>
              <a:gd name="connsiteX4-59" fmla="*/ 0 w 633677"/>
              <a:gd name="connsiteY4-60" fmla="*/ 274323 h 2743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33677" h="274323">
                <a:moveTo>
                  <a:pt x="0" y="274323"/>
                </a:moveTo>
                <a:lnTo>
                  <a:pt x="115215" y="0"/>
                </a:lnTo>
                <a:lnTo>
                  <a:pt x="633677" y="0"/>
                </a:lnTo>
                <a:lnTo>
                  <a:pt x="518463" y="274323"/>
                </a:lnTo>
                <a:lnTo>
                  <a:pt x="0" y="274323"/>
                </a:lnTo>
                <a:close/>
              </a:path>
            </a:pathLst>
          </a:custGeom>
          <a:solidFill>
            <a:srgbClr val="BABA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4" name="Freeform 47"/>
          <p:cNvSpPr/>
          <p:nvPr/>
        </p:nvSpPr>
        <p:spPr>
          <a:xfrm rot="16200000">
            <a:off x="1523362" y="5281569"/>
            <a:ext cx="844903" cy="365764"/>
          </a:xfrm>
          <a:custGeom>
            <a:avLst/>
            <a:gdLst>
              <a:gd name="connsiteX0" fmla="*/ 0 w 633676"/>
              <a:gd name="connsiteY0" fmla="*/ 274320 h 274320"/>
              <a:gd name="connsiteX1" fmla="*/ 68580 w 633676"/>
              <a:gd name="connsiteY1" fmla="*/ 0 h 274320"/>
              <a:gd name="connsiteX2" fmla="*/ 633676 w 633676"/>
              <a:gd name="connsiteY2" fmla="*/ 0 h 274320"/>
              <a:gd name="connsiteX3" fmla="*/ 565096 w 633676"/>
              <a:gd name="connsiteY3" fmla="*/ 274320 h 274320"/>
              <a:gd name="connsiteX4" fmla="*/ 0 w 633676"/>
              <a:gd name="connsiteY4" fmla="*/ 274320 h 274320"/>
              <a:gd name="connsiteX0-1" fmla="*/ 0 w 633676"/>
              <a:gd name="connsiteY0-2" fmla="*/ 274320 h 274320"/>
              <a:gd name="connsiteX1-3" fmla="*/ 115214 w 633676"/>
              <a:gd name="connsiteY1-4" fmla="*/ 0 h 274320"/>
              <a:gd name="connsiteX2-5" fmla="*/ 633676 w 633676"/>
              <a:gd name="connsiteY2-6" fmla="*/ 0 h 274320"/>
              <a:gd name="connsiteX3-7" fmla="*/ 565096 w 633676"/>
              <a:gd name="connsiteY3-8" fmla="*/ 274320 h 274320"/>
              <a:gd name="connsiteX4-9" fmla="*/ 0 w 633676"/>
              <a:gd name="connsiteY4-10" fmla="*/ 274320 h 274320"/>
              <a:gd name="connsiteX0-11" fmla="*/ 0 w 576069"/>
              <a:gd name="connsiteY0-12" fmla="*/ 274320 h 274320"/>
              <a:gd name="connsiteX1-13" fmla="*/ 57607 w 576069"/>
              <a:gd name="connsiteY1-14" fmla="*/ 0 h 274320"/>
              <a:gd name="connsiteX2-15" fmla="*/ 576069 w 576069"/>
              <a:gd name="connsiteY2-16" fmla="*/ 0 h 274320"/>
              <a:gd name="connsiteX3-17" fmla="*/ 507489 w 576069"/>
              <a:gd name="connsiteY3-18" fmla="*/ 274320 h 274320"/>
              <a:gd name="connsiteX4-19" fmla="*/ 0 w 576069"/>
              <a:gd name="connsiteY4-20" fmla="*/ 274320 h 274320"/>
              <a:gd name="connsiteX0-21" fmla="*/ 0 w 576069"/>
              <a:gd name="connsiteY0-22" fmla="*/ 274323 h 274323"/>
              <a:gd name="connsiteX1-23" fmla="*/ 57607 w 576069"/>
              <a:gd name="connsiteY1-24" fmla="*/ 0 h 274323"/>
              <a:gd name="connsiteX2-25" fmla="*/ 576069 w 576069"/>
              <a:gd name="connsiteY2-26" fmla="*/ 0 h 274323"/>
              <a:gd name="connsiteX3-27" fmla="*/ 507489 w 576069"/>
              <a:gd name="connsiteY3-28" fmla="*/ 274320 h 274323"/>
              <a:gd name="connsiteX4-29" fmla="*/ 0 w 576069"/>
              <a:gd name="connsiteY4-30" fmla="*/ 274323 h 274323"/>
              <a:gd name="connsiteX0-31" fmla="*/ 0 w 576069"/>
              <a:gd name="connsiteY0-32" fmla="*/ 274323 h 274323"/>
              <a:gd name="connsiteX1-33" fmla="*/ 57607 w 576069"/>
              <a:gd name="connsiteY1-34" fmla="*/ 0 h 274323"/>
              <a:gd name="connsiteX2-35" fmla="*/ 576069 w 576069"/>
              <a:gd name="connsiteY2-36" fmla="*/ 0 h 274323"/>
              <a:gd name="connsiteX3-37" fmla="*/ 507489 w 576069"/>
              <a:gd name="connsiteY3-38" fmla="*/ 274320 h 274323"/>
              <a:gd name="connsiteX4-39" fmla="*/ 0 w 576069"/>
              <a:gd name="connsiteY4-40" fmla="*/ 274323 h 274323"/>
              <a:gd name="connsiteX0-41" fmla="*/ 0 w 633677"/>
              <a:gd name="connsiteY0-42" fmla="*/ 274323 h 274323"/>
              <a:gd name="connsiteX1-43" fmla="*/ 115215 w 633677"/>
              <a:gd name="connsiteY1-44" fmla="*/ 0 h 274323"/>
              <a:gd name="connsiteX2-45" fmla="*/ 633677 w 633677"/>
              <a:gd name="connsiteY2-46" fmla="*/ 0 h 274323"/>
              <a:gd name="connsiteX3-47" fmla="*/ 565097 w 633677"/>
              <a:gd name="connsiteY3-48" fmla="*/ 274320 h 274323"/>
              <a:gd name="connsiteX4-49" fmla="*/ 0 w 633677"/>
              <a:gd name="connsiteY4-50" fmla="*/ 274323 h 274323"/>
              <a:gd name="connsiteX0-51" fmla="*/ 0 w 633677"/>
              <a:gd name="connsiteY0-52" fmla="*/ 274323 h 274323"/>
              <a:gd name="connsiteX1-53" fmla="*/ 115215 w 633677"/>
              <a:gd name="connsiteY1-54" fmla="*/ 0 h 274323"/>
              <a:gd name="connsiteX2-55" fmla="*/ 633677 w 633677"/>
              <a:gd name="connsiteY2-56" fmla="*/ 0 h 274323"/>
              <a:gd name="connsiteX3-57" fmla="*/ 518463 w 633677"/>
              <a:gd name="connsiteY3-58" fmla="*/ 274323 h 274323"/>
              <a:gd name="connsiteX4-59" fmla="*/ 0 w 633677"/>
              <a:gd name="connsiteY4-60" fmla="*/ 274323 h 2743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33677" h="274323">
                <a:moveTo>
                  <a:pt x="0" y="274323"/>
                </a:moveTo>
                <a:lnTo>
                  <a:pt x="115215" y="0"/>
                </a:lnTo>
                <a:lnTo>
                  <a:pt x="633677" y="0"/>
                </a:lnTo>
                <a:lnTo>
                  <a:pt x="518463" y="274323"/>
                </a:lnTo>
                <a:lnTo>
                  <a:pt x="0" y="274323"/>
                </a:lnTo>
                <a:close/>
              </a:path>
            </a:pathLst>
          </a:custGeom>
          <a:solidFill>
            <a:srgbClr val="BABA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8" name="Oval 49"/>
          <p:cNvSpPr/>
          <p:nvPr/>
        </p:nvSpPr>
        <p:spPr>
          <a:xfrm>
            <a:off x="6275397" y="1688395"/>
            <a:ext cx="792364" cy="7923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0" name="Oval 50"/>
          <p:cNvSpPr/>
          <p:nvPr/>
        </p:nvSpPr>
        <p:spPr>
          <a:xfrm>
            <a:off x="5556077" y="2781175"/>
            <a:ext cx="792364" cy="79236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1" name="Oval 56"/>
          <p:cNvSpPr/>
          <p:nvPr/>
        </p:nvSpPr>
        <p:spPr>
          <a:xfrm>
            <a:off x="4899179" y="3916384"/>
            <a:ext cx="792364" cy="7923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3" name="Oval 57"/>
          <p:cNvSpPr/>
          <p:nvPr/>
        </p:nvSpPr>
        <p:spPr>
          <a:xfrm>
            <a:off x="4022149" y="5008132"/>
            <a:ext cx="792364" cy="79236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4" name="Text Placeholder 3"/>
          <p:cNvSpPr txBox="1"/>
          <p:nvPr/>
        </p:nvSpPr>
        <p:spPr>
          <a:xfrm>
            <a:off x="7248141" y="1778821"/>
            <a:ext cx="3917276" cy="636200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1218565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06" name="Group 117"/>
          <p:cNvGrpSpPr/>
          <p:nvPr/>
        </p:nvGrpSpPr>
        <p:grpSpPr>
          <a:xfrm>
            <a:off x="1762931" y="1739195"/>
            <a:ext cx="4333069" cy="691283"/>
            <a:chOff x="1322198" y="1304396"/>
            <a:chExt cx="3249802" cy="518462"/>
          </a:xfrm>
          <a:solidFill>
            <a:schemeClr val="accent2"/>
          </a:solidFill>
        </p:grpSpPr>
        <p:sp>
          <p:nvSpPr>
            <p:cNvPr id="107" name="Pentagon 39"/>
            <p:cNvSpPr/>
            <p:nvPr/>
          </p:nvSpPr>
          <p:spPr>
            <a:xfrm>
              <a:off x="1322198" y="1304396"/>
              <a:ext cx="3249802" cy="51846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8" name="TextBox 84"/>
            <p:cNvSpPr txBox="1"/>
            <p:nvPr/>
          </p:nvSpPr>
          <p:spPr>
            <a:xfrm>
              <a:off x="3689028" y="1425128"/>
              <a:ext cx="462868" cy="276999"/>
            </a:xfrm>
            <a:prstGeom prst="rect">
              <a:avLst/>
            </a:prstGeom>
            <a:grp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ctr" defTabSz="1218565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80%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Group 118"/>
          <p:cNvGrpSpPr/>
          <p:nvPr/>
        </p:nvGrpSpPr>
        <p:grpSpPr>
          <a:xfrm>
            <a:off x="1762932" y="2814524"/>
            <a:ext cx="3641785" cy="691283"/>
            <a:chOff x="1322198" y="2110893"/>
            <a:chExt cx="2731339" cy="518462"/>
          </a:xfrm>
          <a:solidFill>
            <a:schemeClr val="accent1"/>
          </a:solidFill>
        </p:grpSpPr>
        <p:sp>
          <p:nvSpPr>
            <p:cNvPr id="122" name="Pentagon 42"/>
            <p:cNvSpPr/>
            <p:nvPr/>
          </p:nvSpPr>
          <p:spPr>
            <a:xfrm>
              <a:off x="1322198" y="2110893"/>
              <a:ext cx="2731339" cy="51846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3" name="TextBox 94"/>
            <p:cNvSpPr txBox="1"/>
            <p:nvPr/>
          </p:nvSpPr>
          <p:spPr>
            <a:xfrm>
              <a:off x="3181617" y="2234690"/>
              <a:ext cx="462868" cy="276999"/>
            </a:xfrm>
            <a:prstGeom prst="rect">
              <a:avLst/>
            </a:prstGeom>
            <a:grp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ctr" defTabSz="1218565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70%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24" name="Group 119"/>
          <p:cNvGrpSpPr/>
          <p:nvPr/>
        </p:nvGrpSpPr>
        <p:grpSpPr>
          <a:xfrm>
            <a:off x="1762932" y="3966667"/>
            <a:ext cx="2950501" cy="691283"/>
            <a:chOff x="1322199" y="2975000"/>
            <a:chExt cx="2212876" cy="518462"/>
          </a:xfrm>
          <a:solidFill>
            <a:schemeClr val="accent2"/>
          </a:solidFill>
        </p:grpSpPr>
        <p:sp>
          <p:nvSpPr>
            <p:cNvPr id="125" name="Pentagon 45"/>
            <p:cNvSpPr/>
            <p:nvPr/>
          </p:nvSpPr>
          <p:spPr>
            <a:xfrm>
              <a:off x="1322199" y="2975000"/>
              <a:ext cx="2212876" cy="51846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6" name="TextBox 95"/>
            <p:cNvSpPr txBox="1"/>
            <p:nvPr/>
          </p:nvSpPr>
          <p:spPr>
            <a:xfrm>
              <a:off x="2808953" y="3101995"/>
              <a:ext cx="462868" cy="276999"/>
            </a:xfrm>
            <a:prstGeom prst="rect">
              <a:avLst/>
            </a:prstGeom>
            <a:grp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ctr" defTabSz="1218565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60%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27" name="Group 120"/>
          <p:cNvGrpSpPr/>
          <p:nvPr/>
        </p:nvGrpSpPr>
        <p:grpSpPr>
          <a:xfrm>
            <a:off x="1762934" y="5041997"/>
            <a:ext cx="2105597" cy="691283"/>
            <a:chOff x="1322200" y="3781498"/>
            <a:chExt cx="1579198" cy="518462"/>
          </a:xfrm>
          <a:solidFill>
            <a:schemeClr val="accent3"/>
          </a:solidFill>
        </p:grpSpPr>
        <p:sp>
          <p:nvSpPr>
            <p:cNvPr id="128" name="Pentagon 48"/>
            <p:cNvSpPr/>
            <p:nvPr/>
          </p:nvSpPr>
          <p:spPr>
            <a:xfrm>
              <a:off x="1322200" y="3781498"/>
              <a:ext cx="1579198" cy="51846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9" name="TextBox 96"/>
            <p:cNvSpPr txBox="1"/>
            <p:nvPr/>
          </p:nvSpPr>
          <p:spPr>
            <a:xfrm>
              <a:off x="2202299" y="3891783"/>
              <a:ext cx="462868" cy="276999"/>
            </a:xfrm>
            <a:prstGeom prst="rect">
              <a:avLst/>
            </a:prstGeom>
            <a:grp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ctr" defTabSz="1218565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40%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30" name="Text Placeholder 3"/>
          <p:cNvSpPr txBox="1"/>
          <p:nvPr/>
        </p:nvSpPr>
        <p:spPr>
          <a:xfrm>
            <a:off x="6633666" y="2918877"/>
            <a:ext cx="3917276" cy="636200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defPPr>
              <a:defRPr lang="zh-CN"/>
            </a:defPPr>
            <a:lvl1pPr indent="0" defTabSz="1218565">
              <a:lnSpc>
                <a:spcPct val="120000"/>
              </a:lnSpc>
              <a:spcBef>
                <a:spcPct val="20000"/>
              </a:spcBef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</a:defRPr>
            </a:lvl1pPr>
            <a:lvl2pPr indent="0">
              <a:buNone/>
              <a:defRPr sz="1200"/>
            </a:lvl2pPr>
            <a:lvl3pPr indent="0">
              <a:buNone/>
              <a:defRPr sz="1000"/>
            </a:lvl3pPr>
            <a:lvl4pPr indent="0">
              <a:buNone/>
              <a:defRPr sz="900"/>
            </a:lvl4pPr>
            <a:lvl5pPr indent="0">
              <a:buNone/>
              <a:defRPr sz="900"/>
            </a:lvl5pPr>
            <a:lvl6pPr indent="0">
              <a:buNone/>
              <a:defRPr sz="900"/>
            </a:lvl6pPr>
            <a:lvl7pPr indent="0">
              <a:buNone/>
              <a:defRPr sz="900"/>
            </a:lvl7pPr>
            <a:lvl8pPr indent="0">
              <a:buNone/>
              <a:defRPr sz="900"/>
            </a:lvl8pPr>
            <a:lvl9pPr indent="0">
              <a:buNone/>
              <a:defRPr sz="900"/>
            </a:lvl9pPr>
          </a:lstStyle>
          <a:p>
            <a:pPr marL="0" marR="0" lvl="0" indent="0" defTabSz="1218565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1" name="Text Placeholder 3"/>
          <p:cNvSpPr txBox="1"/>
          <p:nvPr/>
        </p:nvSpPr>
        <p:spPr>
          <a:xfrm>
            <a:off x="5942382" y="4000512"/>
            <a:ext cx="3917276" cy="636200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defPPr>
              <a:defRPr lang="zh-CN"/>
            </a:defPPr>
            <a:lvl1pPr indent="0" defTabSz="1218565">
              <a:lnSpc>
                <a:spcPct val="120000"/>
              </a:lnSpc>
              <a:spcBef>
                <a:spcPct val="20000"/>
              </a:spcBef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</a:defRPr>
            </a:lvl1pPr>
            <a:lvl2pPr indent="0">
              <a:buNone/>
              <a:defRPr sz="1200"/>
            </a:lvl2pPr>
            <a:lvl3pPr indent="0">
              <a:buNone/>
              <a:defRPr sz="1000"/>
            </a:lvl3pPr>
            <a:lvl4pPr indent="0">
              <a:buNone/>
              <a:defRPr sz="900"/>
            </a:lvl4pPr>
            <a:lvl5pPr indent="0">
              <a:buNone/>
              <a:defRPr sz="900"/>
            </a:lvl5pPr>
            <a:lvl6pPr indent="0">
              <a:buNone/>
              <a:defRPr sz="900"/>
            </a:lvl6pPr>
            <a:lvl7pPr indent="0">
              <a:buNone/>
              <a:defRPr sz="900"/>
            </a:lvl7pPr>
            <a:lvl8pPr indent="0">
              <a:buNone/>
              <a:defRPr sz="900"/>
            </a:lvl8pPr>
            <a:lvl9pPr indent="0">
              <a:buNone/>
              <a:defRPr sz="900"/>
            </a:lvl9pPr>
          </a:lstStyle>
          <a:p>
            <a:pPr marL="0" marR="0" lvl="0" indent="0" defTabSz="1218565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2" name="Text Placeholder 3"/>
          <p:cNvSpPr txBox="1"/>
          <p:nvPr/>
        </p:nvSpPr>
        <p:spPr>
          <a:xfrm>
            <a:off x="5109122" y="5117791"/>
            <a:ext cx="3917276" cy="636200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defPPr>
              <a:defRPr lang="zh-CN"/>
            </a:defPPr>
            <a:lvl1pPr indent="0" defTabSz="1218565">
              <a:lnSpc>
                <a:spcPct val="120000"/>
              </a:lnSpc>
              <a:spcBef>
                <a:spcPct val="20000"/>
              </a:spcBef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</a:defRPr>
            </a:lvl1pPr>
            <a:lvl2pPr indent="0">
              <a:buNone/>
              <a:defRPr sz="1200"/>
            </a:lvl2pPr>
            <a:lvl3pPr indent="0">
              <a:buNone/>
              <a:defRPr sz="1000"/>
            </a:lvl3pPr>
            <a:lvl4pPr indent="0">
              <a:buNone/>
              <a:defRPr sz="900"/>
            </a:lvl4pPr>
            <a:lvl5pPr indent="0">
              <a:buNone/>
              <a:defRPr sz="900"/>
            </a:lvl5pPr>
            <a:lvl6pPr indent="0">
              <a:buNone/>
              <a:defRPr sz="900"/>
            </a:lvl6pPr>
            <a:lvl7pPr indent="0">
              <a:buNone/>
              <a:defRPr sz="900"/>
            </a:lvl7pPr>
            <a:lvl8pPr indent="0">
              <a:buNone/>
              <a:defRPr sz="900"/>
            </a:lvl8pPr>
            <a:lvl9pPr indent="0">
              <a:buNone/>
              <a:defRPr sz="900"/>
            </a:lvl9pPr>
          </a:lstStyle>
          <a:p>
            <a:pPr marL="0" marR="0" lvl="0" indent="0" defTabSz="1218565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33" name="Group 10"/>
          <p:cNvGrpSpPr>
            <a:grpSpLocks noChangeAspect="1"/>
          </p:cNvGrpSpPr>
          <p:nvPr/>
        </p:nvGrpSpPr>
        <p:grpSpPr>
          <a:xfrm>
            <a:off x="5692845" y="2951201"/>
            <a:ext cx="518829" cy="452312"/>
            <a:chOff x="7540014" y="4306907"/>
            <a:chExt cx="389342" cy="339426"/>
          </a:xfrm>
          <a:solidFill>
            <a:schemeClr val="bg2"/>
          </a:solidFill>
        </p:grpSpPr>
        <p:sp>
          <p:nvSpPr>
            <p:cNvPr id="134" name="Freeform 110"/>
            <p:cNvSpPr/>
            <p:nvPr/>
          </p:nvSpPr>
          <p:spPr bwMode="auto">
            <a:xfrm>
              <a:off x="7799575" y="4409234"/>
              <a:ext cx="102328" cy="102328"/>
            </a:xfrm>
            <a:custGeom>
              <a:avLst/>
              <a:gdLst>
                <a:gd name="T0" fmla="*/ 0 w 41"/>
                <a:gd name="T1" fmla="*/ 39 h 41"/>
                <a:gd name="T2" fmla="*/ 3 w 41"/>
                <a:gd name="T3" fmla="*/ 41 h 41"/>
                <a:gd name="T4" fmla="*/ 41 w 41"/>
                <a:gd name="T5" fmla="*/ 3 h 41"/>
                <a:gd name="T6" fmla="*/ 39 w 41"/>
                <a:gd name="T7" fmla="*/ 0 h 41"/>
                <a:gd name="T8" fmla="*/ 0 w 41"/>
                <a:gd name="T9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0" y="39"/>
                  </a:moveTo>
                  <a:lnTo>
                    <a:pt x="3" y="41"/>
                  </a:lnTo>
                  <a:lnTo>
                    <a:pt x="41" y="3"/>
                  </a:lnTo>
                  <a:lnTo>
                    <a:pt x="39" y="0"/>
                  </a:lnTo>
                  <a:lnTo>
                    <a:pt x="0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2296" tIns="41148" rIns="82296" bIns="4114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6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5" name="Freeform 111"/>
            <p:cNvSpPr/>
            <p:nvPr/>
          </p:nvSpPr>
          <p:spPr bwMode="auto">
            <a:xfrm>
              <a:off x="7777112" y="4381780"/>
              <a:ext cx="109814" cy="114806"/>
            </a:xfrm>
            <a:custGeom>
              <a:avLst/>
              <a:gdLst>
                <a:gd name="T0" fmla="*/ 37 w 44"/>
                <a:gd name="T1" fmla="*/ 0 h 46"/>
                <a:gd name="T2" fmla="*/ 0 w 44"/>
                <a:gd name="T3" fmla="*/ 39 h 46"/>
                <a:gd name="T4" fmla="*/ 6 w 44"/>
                <a:gd name="T5" fmla="*/ 46 h 46"/>
                <a:gd name="T6" fmla="*/ 44 w 44"/>
                <a:gd name="T7" fmla="*/ 8 h 46"/>
                <a:gd name="T8" fmla="*/ 37 w 44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6">
                  <a:moveTo>
                    <a:pt x="37" y="0"/>
                  </a:moveTo>
                  <a:lnTo>
                    <a:pt x="0" y="39"/>
                  </a:lnTo>
                  <a:lnTo>
                    <a:pt x="6" y="46"/>
                  </a:lnTo>
                  <a:lnTo>
                    <a:pt x="44" y="8"/>
                  </a:lnTo>
                  <a:lnTo>
                    <a:pt x="3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2296" tIns="41148" rIns="82296" bIns="4114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6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6" name="Freeform 112"/>
            <p:cNvSpPr/>
            <p:nvPr/>
          </p:nvSpPr>
          <p:spPr bwMode="auto">
            <a:xfrm>
              <a:off x="7757146" y="4366805"/>
              <a:ext cx="104823" cy="104823"/>
            </a:xfrm>
            <a:custGeom>
              <a:avLst/>
              <a:gdLst>
                <a:gd name="T0" fmla="*/ 0 w 42"/>
                <a:gd name="T1" fmla="*/ 38 h 42"/>
                <a:gd name="T2" fmla="*/ 4 w 42"/>
                <a:gd name="T3" fmla="*/ 42 h 42"/>
                <a:gd name="T4" fmla="*/ 42 w 42"/>
                <a:gd name="T5" fmla="*/ 4 h 42"/>
                <a:gd name="T6" fmla="*/ 38 w 42"/>
                <a:gd name="T7" fmla="*/ 0 h 42"/>
                <a:gd name="T8" fmla="*/ 0 w 42"/>
                <a:gd name="T9" fmla="*/ 3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0" y="38"/>
                  </a:moveTo>
                  <a:lnTo>
                    <a:pt x="4" y="42"/>
                  </a:lnTo>
                  <a:lnTo>
                    <a:pt x="42" y="4"/>
                  </a:lnTo>
                  <a:lnTo>
                    <a:pt x="38" y="0"/>
                  </a:lnTo>
                  <a:lnTo>
                    <a:pt x="0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2296" tIns="41148" rIns="82296" bIns="4114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6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7" name="Freeform 113"/>
            <p:cNvSpPr/>
            <p:nvPr/>
          </p:nvSpPr>
          <p:spPr bwMode="auto">
            <a:xfrm>
              <a:off x="7729693" y="4469133"/>
              <a:ext cx="69882" cy="69882"/>
            </a:xfrm>
            <a:custGeom>
              <a:avLst/>
              <a:gdLst>
                <a:gd name="T0" fmla="*/ 28 w 28"/>
                <a:gd name="T1" fmla="*/ 20 h 28"/>
                <a:gd name="T2" fmla="*/ 8 w 28"/>
                <a:gd name="T3" fmla="*/ 0 h 28"/>
                <a:gd name="T4" fmla="*/ 0 w 28"/>
                <a:gd name="T5" fmla="*/ 20 h 28"/>
                <a:gd name="T6" fmla="*/ 9 w 28"/>
                <a:gd name="T7" fmla="*/ 28 h 28"/>
                <a:gd name="T8" fmla="*/ 28 w 28"/>
                <a:gd name="T9" fmla="*/ 2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20"/>
                  </a:moveTo>
                  <a:lnTo>
                    <a:pt x="8" y="0"/>
                  </a:lnTo>
                  <a:lnTo>
                    <a:pt x="0" y="20"/>
                  </a:lnTo>
                  <a:lnTo>
                    <a:pt x="9" y="28"/>
                  </a:lnTo>
                  <a:lnTo>
                    <a:pt x="2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2296" tIns="41148" rIns="82296" bIns="4114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6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8" name="Freeform 114"/>
            <p:cNvSpPr/>
            <p:nvPr/>
          </p:nvSpPr>
          <p:spPr bwMode="auto">
            <a:xfrm>
              <a:off x="7712222" y="4526535"/>
              <a:ext cx="34941" cy="32446"/>
            </a:xfrm>
            <a:custGeom>
              <a:avLst/>
              <a:gdLst>
                <a:gd name="T0" fmla="*/ 0 w 14"/>
                <a:gd name="T1" fmla="*/ 13 h 13"/>
                <a:gd name="T2" fmla="*/ 14 w 14"/>
                <a:gd name="T3" fmla="*/ 6 h 13"/>
                <a:gd name="T4" fmla="*/ 6 w 14"/>
                <a:gd name="T5" fmla="*/ 0 h 13"/>
                <a:gd name="T6" fmla="*/ 0 w 14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3">
                  <a:moveTo>
                    <a:pt x="0" y="13"/>
                  </a:moveTo>
                  <a:lnTo>
                    <a:pt x="14" y="6"/>
                  </a:lnTo>
                  <a:lnTo>
                    <a:pt x="6" y="0"/>
                  </a:ln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2296" tIns="41148" rIns="82296" bIns="4114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6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9" name="Freeform 115"/>
            <p:cNvSpPr/>
            <p:nvPr/>
          </p:nvSpPr>
          <p:spPr bwMode="auto">
            <a:xfrm>
              <a:off x="7859474" y="4341848"/>
              <a:ext cx="69882" cy="69882"/>
            </a:xfrm>
            <a:custGeom>
              <a:avLst/>
              <a:gdLst>
                <a:gd name="T0" fmla="*/ 7 w 28"/>
                <a:gd name="T1" fmla="*/ 0 h 28"/>
                <a:gd name="T2" fmla="*/ 0 w 28"/>
                <a:gd name="T3" fmla="*/ 8 h 28"/>
                <a:gd name="T4" fmla="*/ 20 w 28"/>
                <a:gd name="T5" fmla="*/ 28 h 28"/>
                <a:gd name="T6" fmla="*/ 28 w 28"/>
                <a:gd name="T7" fmla="*/ 20 h 28"/>
                <a:gd name="T8" fmla="*/ 7 w 2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7" y="0"/>
                  </a:moveTo>
                  <a:lnTo>
                    <a:pt x="0" y="8"/>
                  </a:lnTo>
                  <a:lnTo>
                    <a:pt x="20" y="28"/>
                  </a:lnTo>
                  <a:lnTo>
                    <a:pt x="28" y="2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2296" tIns="41148" rIns="82296" bIns="4114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6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0" name="Freeform 116"/>
            <p:cNvSpPr/>
            <p:nvPr/>
          </p:nvSpPr>
          <p:spPr bwMode="auto">
            <a:xfrm>
              <a:off x="7540014" y="4306907"/>
              <a:ext cx="279527" cy="339426"/>
            </a:xfrm>
            <a:custGeom>
              <a:avLst/>
              <a:gdLst>
                <a:gd name="T0" fmla="*/ 104 w 112"/>
                <a:gd name="T1" fmla="*/ 101 h 136"/>
                <a:gd name="T2" fmla="*/ 83 w 112"/>
                <a:gd name="T3" fmla="*/ 101 h 136"/>
                <a:gd name="T4" fmla="*/ 83 w 112"/>
                <a:gd name="T5" fmla="*/ 129 h 136"/>
                <a:gd name="T6" fmla="*/ 7 w 112"/>
                <a:gd name="T7" fmla="*/ 129 h 136"/>
                <a:gd name="T8" fmla="*/ 7 w 112"/>
                <a:gd name="T9" fmla="*/ 32 h 136"/>
                <a:gd name="T10" fmla="*/ 104 w 112"/>
                <a:gd name="T11" fmla="*/ 32 h 136"/>
                <a:gd name="T12" fmla="*/ 104 w 112"/>
                <a:gd name="T13" fmla="*/ 40 h 136"/>
                <a:gd name="T14" fmla="*/ 112 w 112"/>
                <a:gd name="T15" fmla="*/ 32 h 136"/>
                <a:gd name="T16" fmla="*/ 112 w 112"/>
                <a:gd name="T17" fmla="*/ 6 h 136"/>
                <a:gd name="T18" fmla="*/ 97 w 112"/>
                <a:gd name="T19" fmla="*/ 6 h 136"/>
                <a:gd name="T20" fmla="*/ 97 w 112"/>
                <a:gd name="T21" fmla="*/ 20 h 136"/>
                <a:gd name="T22" fmla="*/ 95 w 112"/>
                <a:gd name="T23" fmla="*/ 20 h 136"/>
                <a:gd name="T24" fmla="*/ 95 w 112"/>
                <a:gd name="T25" fmla="*/ 0 h 136"/>
                <a:gd name="T26" fmla="*/ 89 w 112"/>
                <a:gd name="T27" fmla="*/ 0 h 136"/>
                <a:gd name="T28" fmla="*/ 89 w 112"/>
                <a:gd name="T29" fmla="*/ 20 h 136"/>
                <a:gd name="T30" fmla="*/ 87 w 112"/>
                <a:gd name="T31" fmla="*/ 20 h 136"/>
                <a:gd name="T32" fmla="*/ 87 w 112"/>
                <a:gd name="T33" fmla="*/ 6 h 136"/>
                <a:gd name="T34" fmla="*/ 79 w 112"/>
                <a:gd name="T35" fmla="*/ 6 h 136"/>
                <a:gd name="T36" fmla="*/ 79 w 112"/>
                <a:gd name="T37" fmla="*/ 20 h 136"/>
                <a:gd name="T38" fmla="*/ 76 w 112"/>
                <a:gd name="T39" fmla="*/ 20 h 136"/>
                <a:gd name="T40" fmla="*/ 76 w 112"/>
                <a:gd name="T41" fmla="*/ 0 h 136"/>
                <a:gd name="T42" fmla="*/ 72 w 112"/>
                <a:gd name="T43" fmla="*/ 0 h 136"/>
                <a:gd name="T44" fmla="*/ 72 w 112"/>
                <a:gd name="T45" fmla="*/ 20 h 136"/>
                <a:gd name="T46" fmla="*/ 68 w 112"/>
                <a:gd name="T47" fmla="*/ 20 h 136"/>
                <a:gd name="T48" fmla="*/ 68 w 112"/>
                <a:gd name="T49" fmla="*/ 6 h 136"/>
                <a:gd name="T50" fmla="*/ 60 w 112"/>
                <a:gd name="T51" fmla="*/ 6 h 136"/>
                <a:gd name="T52" fmla="*/ 60 w 112"/>
                <a:gd name="T53" fmla="*/ 20 h 136"/>
                <a:gd name="T54" fmla="*/ 57 w 112"/>
                <a:gd name="T55" fmla="*/ 20 h 136"/>
                <a:gd name="T56" fmla="*/ 57 w 112"/>
                <a:gd name="T57" fmla="*/ 0 h 136"/>
                <a:gd name="T58" fmla="*/ 53 w 112"/>
                <a:gd name="T59" fmla="*/ 0 h 136"/>
                <a:gd name="T60" fmla="*/ 53 w 112"/>
                <a:gd name="T61" fmla="*/ 20 h 136"/>
                <a:gd name="T62" fmla="*/ 51 w 112"/>
                <a:gd name="T63" fmla="*/ 20 h 136"/>
                <a:gd name="T64" fmla="*/ 51 w 112"/>
                <a:gd name="T65" fmla="*/ 6 h 136"/>
                <a:gd name="T66" fmla="*/ 43 w 112"/>
                <a:gd name="T67" fmla="*/ 6 h 136"/>
                <a:gd name="T68" fmla="*/ 43 w 112"/>
                <a:gd name="T69" fmla="*/ 20 h 136"/>
                <a:gd name="T70" fmla="*/ 40 w 112"/>
                <a:gd name="T71" fmla="*/ 20 h 136"/>
                <a:gd name="T72" fmla="*/ 40 w 112"/>
                <a:gd name="T73" fmla="*/ 0 h 136"/>
                <a:gd name="T74" fmla="*/ 35 w 112"/>
                <a:gd name="T75" fmla="*/ 0 h 136"/>
                <a:gd name="T76" fmla="*/ 35 w 112"/>
                <a:gd name="T77" fmla="*/ 20 h 136"/>
                <a:gd name="T78" fmla="*/ 32 w 112"/>
                <a:gd name="T79" fmla="*/ 20 h 136"/>
                <a:gd name="T80" fmla="*/ 32 w 112"/>
                <a:gd name="T81" fmla="*/ 6 h 136"/>
                <a:gd name="T82" fmla="*/ 25 w 112"/>
                <a:gd name="T83" fmla="*/ 6 h 136"/>
                <a:gd name="T84" fmla="*/ 25 w 112"/>
                <a:gd name="T85" fmla="*/ 20 h 136"/>
                <a:gd name="T86" fmla="*/ 23 w 112"/>
                <a:gd name="T87" fmla="*/ 20 h 136"/>
                <a:gd name="T88" fmla="*/ 23 w 112"/>
                <a:gd name="T89" fmla="*/ 0 h 136"/>
                <a:gd name="T90" fmla="*/ 17 w 112"/>
                <a:gd name="T91" fmla="*/ 0 h 136"/>
                <a:gd name="T92" fmla="*/ 17 w 112"/>
                <a:gd name="T93" fmla="*/ 20 h 136"/>
                <a:gd name="T94" fmla="*/ 15 w 112"/>
                <a:gd name="T95" fmla="*/ 20 h 136"/>
                <a:gd name="T96" fmla="*/ 15 w 112"/>
                <a:gd name="T97" fmla="*/ 6 h 136"/>
                <a:gd name="T98" fmla="*/ 0 w 112"/>
                <a:gd name="T99" fmla="*/ 6 h 136"/>
                <a:gd name="T100" fmla="*/ 0 w 112"/>
                <a:gd name="T101" fmla="*/ 24 h 136"/>
                <a:gd name="T102" fmla="*/ 0 w 112"/>
                <a:gd name="T103" fmla="*/ 28 h 136"/>
                <a:gd name="T104" fmla="*/ 0 w 112"/>
                <a:gd name="T105" fmla="*/ 136 h 136"/>
                <a:gd name="T106" fmla="*/ 89 w 112"/>
                <a:gd name="T107" fmla="*/ 136 h 136"/>
                <a:gd name="T108" fmla="*/ 112 w 112"/>
                <a:gd name="T109" fmla="*/ 110 h 136"/>
                <a:gd name="T110" fmla="*/ 112 w 112"/>
                <a:gd name="T111" fmla="*/ 84 h 136"/>
                <a:gd name="T112" fmla="*/ 104 w 112"/>
                <a:gd name="T113" fmla="*/ 92 h 136"/>
                <a:gd name="T114" fmla="*/ 104 w 112"/>
                <a:gd name="T115" fmla="*/ 10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" h="136">
                  <a:moveTo>
                    <a:pt x="104" y="101"/>
                  </a:moveTo>
                  <a:lnTo>
                    <a:pt x="83" y="101"/>
                  </a:lnTo>
                  <a:lnTo>
                    <a:pt x="83" y="129"/>
                  </a:lnTo>
                  <a:lnTo>
                    <a:pt x="7" y="129"/>
                  </a:lnTo>
                  <a:lnTo>
                    <a:pt x="7" y="32"/>
                  </a:lnTo>
                  <a:lnTo>
                    <a:pt x="104" y="32"/>
                  </a:lnTo>
                  <a:lnTo>
                    <a:pt x="104" y="40"/>
                  </a:lnTo>
                  <a:lnTo>
                    <a:pt x="112" y="32"/>
                  </a:lnTo>
                  <a:lnTo>
                    <a:pt x="112" y="6"/>
                  </a:lnTo>
                  <a:lnTo>
                    <a:pt x="97" y="6"/>
                  </a:lnTo>
                  <a:lnTo>
                    <a:pt x="97" y="20"/>
                  </a:lnTo>
                  <a:lnTo>
                    <a:pt x="95" y="20"/>
                  </a:lnTo>
                  <a:lnTo>
                    <a:pt x="95" y="0"/>
                  </a:lnTo>
                  <a:lnTo>
                    <a:pt x="89" y="0"/>
                  </a:lnTo>
                  <a:lnTo>
                    <a:pt x="89" y="20"/>
                  </a:lnTo>
                  <a:lnTo>
                    <a:pt x="87" y="20"/>
                  </a:lnTo>
                  <a:lnTo>
                    <a:pt x="87" y="6"/>
                  </a:lnTo>
                  <a:lnTo>
                    <a:pt x="79" y="6"/>
                  </a:lnTo>
                  <a:lnTo>
                    <a:pt x="79" y="20"/>
                  </a:lnTo>
                  <a:lnTo>
                    <a:pt x="76" y="20"/>
                  </a:lnTo>
                  <a:lnTo>
                    <a:pt x="76" y="0"/>
                  </a:lnTo>
                  <a:lnTo>
                    <a:pt x="72" y="0"/>
                  </a:lnTo>
                  <a:lnTo>
                    <a:pt x="72" y="20"/>
                  </a:lnTo>
                  <a:lnTo>
                    <a:pt x="68" y="20"/>
                  </a:lnTo>
                  <a:lnTo>
                    <a:pt x="68" y="6"/>
                  </a:lnTo>
                  <a:lnTo>
                    <a:pt x="60" y="6"/>
                  </a:lnTo>
                  <a:lnTo>
                    <a:pt x="60" y="20"/>
                  </a:lnTo>
                  <a:lnTo>
                    <a:pt x="57" y="20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53" y="20"/>
                  </a:lnTo>
                  <a:lnTo>
                    <a:pt x="51" y="20"/>
                  </a:lnTo>
                  <a:lnTo>
                    <a:pt x="51" y="6"/>
                  </a:lnTo>
                  <a:lnTo>
                    <a:pt x="43" y="6"/>
                  </a:lnTo>
                  <a:lnTo>
                    <a:pt x="43" y="20"/>
                  </a:lnTo>
                  <a:lnTo>
                    <a:pt x="40" y="20"/>
                  </a:lnTo>
                  <a:lnTo>
                    <a:pt x="40" y="0"/>
                  </a:lnTo>
                  <a:lnTo>
                    <a:pt x="35" y="0"/>
                  </a:lnTo>
                  <a:lnTo>
                    <a:pt x="35" y="20"/>
                  </a:lnTo>
                  <a:lnTo>
                    <a:pt x="32" y="20"/>
                  </a:lnTo>
                  <a:lnTo>
                    <a:pt x="32" y="6"/>
                  </a:lnTo>
                  <a:lnTo>
                    <a:pt x="25" y="6"/>
                  </a:lnTo>
                  <a:lnTo>
                    <a:pt x="25" y="20"/>
                  </a:lnTo>
                  <a:lnTo>
                    <a:pt x="23" y="2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7" y="20"/>
                  </a:lnTo>
                  <a:lnTo>
                    <a:pt x="15" y="20"/>
                  </a:lnTo>
                  <a:lnTo>
                    <a:pt x="15" y="6"/>
                  </a:lnTo>
                  <a:lnTo>
                    <a:pt x="0" y="6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0" y="136"/>
                  </a:lnTo>
                  <a:lnTo>
                    <a:pt x="89" y="136"/>
                  </a:lnTo>
                  <a:lnTo>
                    <a:pt x="112" y="110"/>
                  </a:lnTo>
                  <a:lnTo>
                    <a:pt x="112" y="84"/>
                  </a:lnTo>
                  <a:lnTo>
                    <a:pt x="104" y="92"/>
                  </a:lnTo>
                  <a:lnTo>
                    <a:pt x="104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2296" tIns="41148" rIns="82296" bIns="4114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6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1" name="Rectangle 117"/>
            <p:cNvSpPr>
              <a:spLocks noChangeArrowheads="1"/>
            </p:cNvSpPr>
            <p:nvPr/>
          </p:nvSpPr>
          <p:spPr bwMode="auto">
            <a:xfrm>
              <a:off x="7589930" y="4421713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2296" tIns="41148" rIns="82296" bIns="4114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6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2" name="Rectangle 118"/>
            <p:cNvSpPr>
              <a:spLocks noChangeArrowheads="1"/>
            </p:cNvSpPr>
            <p:nvPr/>
          </p:nvSpPr>
          <p:spPr bwMode="auto">
            <a:xfrm>
              <a:off x="7589930" y="4461645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2296" tIns="41148" rIns="82296" bIns="4114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6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3" name="Rectangle 119"/>
            <p:cNvSpPr>
              <a:spLocks noChangeArrowheads="1"/>
            </p:cNvSpPr>
            <p:nvPr/>
          </p:nvSpPr>
          <p:spPr bwMode="auto">
            <a:xfrm>
              <a:off x="7589930" y="4506569"/>
              <a:ext cx="109814" cy="149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2296" tIns="41148" rIns="82296" bIns="4114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6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4" name="Rectangle 120"/>
            <p:cNvSpPr>
              <a:spLocks noChangeArrowheads="1"/>
            </p:cNvSpPr>
            <p:nvPr/>
          </p:nvSpPr>
          <p:spPr bwMode="auto">
            <a:xfrm>
              <a:off x="7589930" y="4548998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2296" tIns="41148" rIns="82296" bIns="4114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6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45" name="Group 23"/>
          <p:cNvGrpSpPr>
            <a:grpSpLocks noChangeAspect="1"/>
          </p:cNvGrpSpPr>
          <p:nvPr/>
        </p:nvGrpSpPr>
        <p:grpSpPr>
          <a:xfrm>
            <a:off x="5043940" y="4056183"/>
            <a:ext cx="502842" cy="512767"/>
            <a:chOff x="7160655" y="2178006"/>
            <a:chExt cx="379359" cy="386846"/>
          </a:xfrm>
          <a:solidFill>
            <a:schemeClr val="bg2"/>
          </a:solidFill>
        </p:grpSpPr>
        <p:sp>
          <p:nvSpPr>
            <p:cNvPr id="146" name="Freeform 36"/>
            <p:cNvSpPr>
              <a:spLocks noEditPoints="1"/>
            </p:cNvSpPr>
            <p:nvPr/>
          </p:nvSpPr>
          <p:spPr bwMode="auto">
            <a:xfrm>
              <a:off x="7277956" y="2178006"/>
              <a:ext cx="262058" cy="262058"/>
            </a:xfrm>
            <a:custGeom>
              <a:avLst/>
              <a:gdLst>
                <a:gd name="T0" fmla="*/ 65 w 79"/>
                <a:gd name="T1" fmla="*/ 14 h 79"/>
                <a:gd name="T2" fmla="*/ 14 w 79"/>
                <a:gd name="T3" fmla="*/ 14 h 79"/>
                <a:gd name="T4" fmla="*/ 11 w 79"/>
                <a:gd name="T5" fmla="*/ 63 h 79"/>
                <a:gd name="T6" fmla="*/ 11 w 79"/>
                <a:gd name="T7" fmla="*/ 63 h 79"/>
                <a:gd name="T8" fmla="*/ 17 w 79"/>
                <a:gd name="T9" fmla="*/ 68 h 79"/>
                <a:gd name="T10" fmla="*/ 64 w 79"/>
                <a:gd name="T11" fmla="*/ 65 h 79"/>
                <a:gd name="T12" fmla="*/ 65 w 79"/>
                <a:gd name="T13" fmla="*/ 14 h 79"/>
                <a:gd name="T14" fmla="*/ 58 w 79"/>
                <a:gd name="T15" fmla="*/ 59 h 79"/>
                <a:gd name="T16" fmla="*/ 20 w 79"/>
                <a:gd name="T17" fmla="*/ 59 h 79"/>
                <a:gd name="T18" fmla="*/ 20 w 79"/>
                <a:gd name="T19" fmla="*/ 21 h 79"/>
                <a:gd name="T20" fmla="*/ 58 w 79"/>
                <a:gd name="T21" fmla="*/ 21 h 79"/>
                <a:gd name="T22" fmla="*/ 58 w 79"/>
                <a:gd name="T23" fmla="*/ 5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" h="79">
                  <a:moveTo>
                    <a:pt x="65" y="14"/>
                  </a:moveTo>
                  <a:cubicBezTo>
                    <a:pt x="51" y="0"/>
                    <a:pt x="28" y="0"/>
                    <a:pt x="14" y="14"/>
                  </a:cubicBezTo>
                  <a:cubicBezTo>
                    <a:pt x="0" y="28"/>
                    <a:pt x="0" y="49"/>
                    <a:pt x="11" y="63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4" y="66"/>
                    <a:pt x="15" y="67"/>
                    <a:pt x="17" y="68"/>
                  </a:cubicBezTo>
                  <a:cubicBezTo>
                    <a:pt x="31" y="79"/>
                    <a:pt x="51" y="78"/>
                    <a:pt x="64" y="65"/>
                  </a:cubicBezTo>
                  <a:cubicBezTo>
                    <a:pt x="78" y="51"/>
                    <a:pt x="79" y="29"/>
                    <a:pt x="65" y="14"/>
                  </a:cubicBezTo>
                  <a:close/>
                  <a:moveTo>
                    <a:pt x="58" y="59"/>
                  </a:moveTo>
                  <a:cubicBezTo>
                    <a:pt x="47" y="69"/>
                    <a:pt x="30" y="69"/>
                    <a:pt x="20" y="59"/>
                  </a:cubicBezTo>
                  <a:cubicBezTo>
                    <a:pt x="9" y="48"/>
                    <a:pt x="9" y="31"/>
                    <a:pt x="20" y="21"/>
                  </a:cubicBezTo>
                  <a:cubicBezTo>
                    <a:pt x="31" y="10"/>
                    <a:pt x="48" y="10"/>
                    <a:pt x="58" y="21"/>
                  </a:cubicBezTo>
                  <a:cubicBezTo>
                    <a:pt x="69" y="31"/>
                    <a:pt x="69" y="48"/>
                    <a:pt x="58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2296" tIns="41148" rIns="82296" bIns="4114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6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7" name="Freeform 37"/>
            <p:cNvSpPr/>
            <p:nvPr/>
          </p:nvSpPr>
          <p:spPr bwMode="auto">
            <a:xfrm>
              <a:off x="7160655" y="2400130"/>
              <a:ext cx="159730" cy="164722"/>
            </a:xfrm>
            <a:custGeom>
              <a:avLst/>
              <a:gdLst>
                <a:gd name="T0" fmla="*/ 0 w 64"/>
                <a:gd name="T1" fmla="*/ 52 h 66"/>
                <a:gd name="T2" fmla="*/ 12 w 64"/>
                <a:gd name="T3" fmla="*/ 66 h 66"/>
                <a:gd name="T4" fmla="*/ 64 w 64"/>
                <a:gd name="T5" fmla="*/ 8 h 66"/>
                <a:gd name="T6" fmla="*/ 55 w 64"/>
                <a:gd name="T7" fmla="*/ 0 h 66"/>
                <a:gd name="T8" fmla="*/ 0 w 64"/>
                <a:gd name="T9" fmla="*/ 52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6">
                  <a:moveTo>
                    <a:pt x="0" y="52"/>
                  </a:moveTo>
                  <a:lnTo>
                    <a:pt x="12" y="66"/>
                  </a:lnTo>
                  <a:lnTo>
                    <a:pt x="64" y="8"/>
                  </a:lnTo>
                  <a:lnTo>
                    <a:pt x="55" y="0"/>
                  </a:lnTo>
                  <a:lnTo>
                    <a:pt x="0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2296" tIns="41148" rIns="82296" bIns="4114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6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8" name="Freeform 38"/>
            <p:cNvSpPr/>
            <p:nvPr/>
          </p:nvSpPr>
          <p:spPr bwMode="auto">
            <a:xfrm>
              <a:off x="7412728" y="2265358"/>
              <a:ext cx="99831" cy="119797"/>
            </a:xfrm>
            <a:custGeom>
              <a:avLst/>
              <a:gdLst>
                <a:gd name="T0" fmla="*/ 16 w 30"/>
                <a:gd name="T1" fmla="*/ 0 h 36"/>
                <a:gd name="T2" fmla="*/ 0 w 30"/>
                <a:gd name="T3" fmla="*/ 34 h 36"/>
                <a:gd name="T4" fmla="*/ 6 w 30"/>
                <a:gd name="T5" fmla="*/ 36 h 36"/>
                <a:gd name="T6" fmla="*/ 16 w 30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6">
                  <a:moveTo>
                    <a:pt x="16" y="0"/>
                  </a:moveTo>
                  <a:cubicBezTo>
                    <a:pt x="20" y="26"/>
                    <a:pt x="0" y="34"/>
                    <a:pt x="0" y="34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30" y="21"/>
                    <a:pt x="16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2296" tIns="41148" rIns="82296" bIns="4114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6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49" name="Group 27"/>
          <p:cNvGrpSpPr>
            <a:grpSpLocks noChangeAspect="1"/>
          </p:cNvGrpSpPr>
          <p:nvPr/>
        </p:nvGrpSpPr>
        <p:grpSpPr>
          <a:xfrm>
            <a:off x="4137433" y="5157016"/>
            <a:ext cx="561796" cy="494596"/>
            <a:chOff x="6040049" y="4182118"/>
            <a:chExt cx="521619" cy="459224"/>
          </a:xfrm>
          <a:solidFill>
            <a:schemeClr val="bg2"/>
          </a:solidFill>
        </p:grpSpPr>
        <p:sp>
          <p:nvSpPr>
            <p:cNvPr id="150" name="Freeform 84"/>
            <p:cNvSpPr/>
            <p:nvPr/>
          </p:nvSpPr>
          <p:spPr bwMode="auto">
            <a:xfrm>
              <a:off x="6087469" y="4202084"/>
              <a:ext cx="194671" cy="419291"/>
            </a:xfrm>
            <a:custGeom>
              <a:avLst/>
              <a:gdLst>
                <a:gd name="T0" fmla="*/ 52 w 59"/>
                <a:gd name="T1" fmla="*/ 5 h 126"/>
                <a:gd name="T2" fmla="*/ 9 w 59"/>
                <a:gd name="T3" fmla="*/ 38 h 126"/>
                <a:gd name="T4" fmla="*/ 0 w 59"/>
                <a:gd name="T5" fmla="*/ 39 h 126"/>
                <a:gd name="T6" fmla="*/ 0 w 59"/>
                <a:gd name="T7" fmla="*/ 86 h 126"/>
                <a:gd name="T8" fmla="*/ 9 w 59"/>
                <a:gd name="T9" fmla="*/ 88 h 126"/>
                <a:gd name="T10" fmla="*/ 51 w 59"/>
                <a:gd name="T11" fmla="*/ 119 h 126"/>
                <a:gd name="T12" fmla="*/ 59 w 59"/>
                <a:gd name="T13" fmla="*/ 119 h 126"/>
                <a:gd name="T14" fmla="*/ 59 w 59"/>
                <a:gd name="T15" fmla="*/ 5 h 126"/>
                <a:gd name="T16" fmla="*/ 52 w 59"/>
                <a:gd name="T17" fmla="*/ 5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126">
                  <a:moveTo>
                    <a:pt x="52" y="5"/>
                  </a:move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5" y="38"/>
                    <a:pt x="0" y="39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5" y="87"/>
                    <a:pt x="9" y="88"/>
                    <a:pt x="9" y="88"/>
                  </a:cubicBezTo>
                  <a:cubicBezTo>
                    <a:pt x="51" y="119"/>
                    <a:pt x="51" y="119"/>
                    <a:pt x="51" y="119"/>
                  </a:cubicBezTo>
                  <a:cubicBezTo>
                    <a:pt x="51" y="119"/>
                    <a:pt x="59" y="126"/>
                    <a:pt x="59" y="119"/>
                  </a:cubicBezTo>
                  <a:cubicBezTo>
                    <a:pt x="59" y="112"/>
                    <a:pt x="59" y="11"/>
                    <a:pt x="59" y="5"/>
                  </a:cubicBezTo>
                  <a:cubicBezTo>
                    <a:pt x="59" y="0"/>
                    <a:pt x="52" y="5"/>
                    <a:pt x="5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2296" tIns="41148" rIns="82296" bIns="4114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6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1" name="Freeform 85"/>
            <p:cNvSpPr/>
            <p:nvPr/>
          </p:nvSpPr>
          <p:spPr bwMode="auto">
            <a:xfrm>
              <a:off x="6040049" y="4339353"/>
              <a:ext cx="27454" cy="147252"/>
            </a:xfrm>
            <a:custGeom>
              <a:avLst/>
              <a:gdLst>
                <a:gd name="T0" fmla="*/ 0 w 8"/>
                <a:gd name="T1" fmla="*/ 8 h 44"/>
                <a:gd name="T2" fmla="*/ 0 w 8"/>
                <a:gd name="T3" fmla="*/ 38 h 44"/>
                <a:gd name="T4" fmla="*/ 8 w 8"/>
                <a:gd name="T5" fmla="*/ 44 h 44"/>
                <a:gd name="T6" fmla="*/ 8 w 8"/>
                <a:gd name="T7" fmla="*/ 0 h 44"/>
                <a:gd name="T8" fmla="*/ 0 w 8"/>
                <a:gd name="T9" fmla="*/ 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4">
                  <a:moveTo>
                    <a:pt x="0" y="8"/>
                  </a:moveTo>
                  <a:cubicBezTo>
                    <a:pt x="0" y="16"/>
                    <a:pt x="0" y="32"/>
                    <a:pt x="0" y="38"/>
                  </a:cubicBezTo>
                  <a:cubicBezTo>
                    <a:pt x="0" y="40"/>
                    <a:pt x="4" y="42"/>
                    <a:pt x="8" y="44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2"/>
                    <a:pt x="0" y="4"/>
                    <a:pt x="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2296" tIns="41148" rIns="82296" bIns="4114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6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2" name="Freeform 86"/>
            <p:cNvSpPr/>
            <p:nvPr/>
          </p:nvSpPr>
          <p:spPr bwMode="auto">
            <a:xfrm>
              <a:off x="6329559" y="4296924"/>
              <a:ext cx="77370" cy="229612"/>
            </a:xfrm>
            <a:custGeom>
              <a:avLst/>
              <a:gdLst>
                <a:gd name="T0" fmla="*/ 10 w 23"/>
                <a:gd name="T1" fmla="*/ 2 h 69"/>
                <a:gd name="T2" fmla="*/ 2 w 23"/>
                <a:gd name="T3" fmla="*/ 2 h 69"/>
                <a:gd name="T4" fmla="*/ 2 w 23"/>
                <a:gd name="T5" fmla="*/ 10 h 69"/>
                <a:gd name="T6" fmla="*/ 12 w 23"/>
                <a:gd name="T7" fmla="*/ 35 h 69"/>
                <a:gd name="T8" fmla="*/ 2 w 23"/>
                <a:gd name="T9" fmla="*/ 60 h 69"/>
                <a:gd name="T10" fmla="*/ 2 w 23"/>
                <a:gd name="T11" fmla="*/ 67 h 69"/>
                <a:gd name="T12" fmla="*/ 6 w 23"/>
                <a:gd name="T13" fmla="*/ 69 h 69"/>
                <a:gd name="T14" fmla="*/ 10 w 23"/>
                <a:gd name="T15" fmla="*/ 67 h 69"/>
                <a:gd name="T16" fmla="*/ 23 w 23"/>
                <a:gd name="T17" fmla="*/ 35 h 69"/>
                <a:gd name="T18" fmla="*/ 10 w 23"/>
                <a:gd name="T19" fmla="*/ 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9">
                  <a:moveTo>
                    <a:pt x="10" y="2"/>
                  </a:moveTo>
                  <a:cubicBezTo>
                    <a:pt x="7" y="0"/>
                    <a:pt x="4" y="0"/>
                    <a:pt x="2" y="2"/>
                  </a:cubicBezTo>
                  <a:cubicBezTo>
                    <a:pt x="0" y="4"/>
                    <a:pt x="0" y="8"/>
                    <a:pt x="2" y="10"/>
                  </a:cubicBezTo>
                  <a:cubicBezTo>
                    <a:pt x="9" y="17"/>
                    <a:pt x="12" y="26"/>
                    <a:pt x="12" y="35"/>
                  </a:cubicBezTo>
                  <a:cubicBezTo>
                    <a:pt x="12" y="44"/>
                    <a:pt x="9" y="53"/>
                    <a:pt x="2" y="60"/>
                  </a:cubicBezTo>
                  <a:cubicBezTo>
                    <a:pt x="0" y="62"/>
                    <a:pt x="0" y="65"/>
                    <a:pt x="2" y="67"/>
                  </a:cubicBezTo>
                  <a:cubicBezTo>
                    <a:pt x="3" y="68"/>
                    <a:pt x="4" y="69"/>
                    <a:pt x="6" y="69"/>
                  </a:cubicBezTo>
                  <a:cubicBezTo>
                    <a:pt x="7" y="69"/>
                    <a:pt x="9" y="68"/>
                    <a:pt x="10" y="67"/>
                  </a:cubicBezTo>
                  <a:cubicBezTo>
                    <a:pt x="19" y="58"/>
                    <a:pt x="23" y="47"/>
                    <a:pt x="23" y="35"/>
                  </a:cubicBezTo>
                  <a:cubicBezTo>
                    <a:pt x="23" y="23"/>
                    <a:pt x="19" y="11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2296" tIns="41148" rIns="82296" bIns="4114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6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3" name="Freeform 87"/>
            <p:cNvSpPr/>
            <p:nvPr/>
          </p:nvSpPr>
          <p:spPr bwMode="auto">
            <a:xfrm>
              <a:off x="6376980" y="4239521"/>
              <a:ext cx="102328" cy="341923"/>
            </a:xfrm>
            <a:custGeom>
              <a:avLst/>
              <a:gdLst>
                <a:gd name="T0" fmla="*/ 10 w 31"/>
                <a:gd name="T1" fmla="*/ 2 h 103"/>
                <a:gd name="T2" fmla="*/ 3 w 31"/>
                <a:gd name="T3" fmla="*/ 2 h 103"/>
                <a:gd name="T4" fmla="*/ 3 w 31"/>
                <a:gd name="T5" fmla="*/ 10 h 103"/>
                <a:gd name="T6" fmla="*/ 20 w 31"/>
                <a:gd name="T7" fmla="*/ 52 h 103"/>
                <a:gd name="T8" fmla="*/ 3 w 31"/>
                <a:gd name="T9" fmla="*/ 94 h 103"/>
                <a:gd name="T10" fmla="*/ 3 w 31"/>
                <a:gd name="T11" fmla="*/ 102 h 103"/>
                <a:gd name="T12" fmla="*/ 6 w 31"/>
                <a:gd name="T13" fmla="*/ 103 h 103"/>
                <a:gd name="T14" fmla="*/ 10 w 31"/>
                <a:gd name="T15" fmla="*/ 102 h 103"/>
                <a:gd name="T16" fmla="*/ 31 w 31"/>
                <a:gd name="T17" fmla="*/ 52 h 103"/>
                <a:gd name="T18" fmla="*/ 10 w 31"/>
                <a:gd name="T19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103">
                  <a:moveTo>
                    <a:pt x="10" y="2"/>
                  </a:moveTo>
                  <a:cubicBezTo>
                    <a:pt x="8" y="0"/>
                    <a:pt x="5" y="0"/>
                    <a:pt x="3" y="2"/>
                  </a:cubicBezTo>
                  <a:cubicBezTo>
                    <a:pt x="0" y="4"/>
                    <a:pt x="0" y="8"/>
                    <a:pt x="3" y="10"/>
                  </a:cubicBezTo>
                  <a:cubicBezTo>
                    <a:pt x="14" y="21"/>
                    <a:pt x="20" y="37"/>
                    <a:pt x="20" y="52"/>
                  </a:cubicBezTo>
                  <a:cubicBezTo>
                    <a:pt x="20" y="67"/>
                    <a:pt x="14" y="82"/>
                    <a:pt x="3" y="94"/>
                  </a:cubicBezTo>
                  <a:cubicBezTo>
                    <a:pt x="0" y="96"/>
                    <a:pt x="0" y="100"/>
                    <a:pt x="3" y="102"/>
                  </a:cubicBezTo>
                  <a:cubicBezTo>
                    <a:pt x="4" y="103"/>
                    <a:pt x="5" y="103"/>
                    <a:pt x="6" y="103"/>
                  </a:cubicBezTo>
                  <a:cubicBezTo>
                    <a:pt x="8" y="103"/>
                    <a:pt x="9" y="103"/>
                    <a:pt x="10" y="102"/>
                  </a:cubicBezTo>
                  <a:cubicBezTo>
                    <a:pt x="24" y="88"/>
                    <a:pt x="31" y="70"/>
                    <a:pt x="31" y="52"/>
                  </a:cubicBezTo>
                  <a:cubicBezTo>
                    <a:pt x="31" y="34"/>
                    <a:pt x="24" y="16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2296" tIns="41148" rIns="82296" bIns="4114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6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4" name="Freeform 88"/>
            <p:cNvSpPr/>
            <p:nvPr/>
          </p:nvSpPr>
          <p:spPr bwMode="auto">
            <a:xfrm>
              <a:off x="6436879" y="4182118"/>
              <a:ext cx="124789" cy="459224"/>
            </a:xfrm>
            <a:custGeom>
              <a:avLst/>
              <a:gdLst>
                <a:gd name="T0" fmla="*/ 10 w 38"/>
                <a:gd name="T1" fmla="*/ 2 h 138"/>
                <a:gd name="T2" fmla="*/ 2 w 38"/>
                <a:gd name="T3" fmla="*/ 2 h 138"/>
                <a:gd name="T4" fmla="*/ 2 w 38"/>
                <a:gd name="T5" fmla="*/ 9 h 138"/>
                <a:gd name="T6" fmla="*/ 27 w 38"/>
                <a:gd name="T7" fmla="*/ 69 h 138"/>
                <a:gd name="T8" fmla="*/ 2 w 38"/>
                <a:gd name="T9" fmla="*/ 128 h 138"/>
                <a:gd name="T10" fmla="*/ 2 w 38"/>
                <a:gd name="T11" fmla="*/ 136 h 138"/>
                <a:gd name="T12" fmla="*/ 6 w 38"/>
                <a:gd name="T13" fmla="*/ 138 h 138"/>
                <a:gd name="T14" fmla="*/ 10 w 38"/>
                <a:gd name="T15" fmla="*/ 136 h 138"/>
                <a:gd name="T16" fmla="*/ 38 w 38"/>
                <a:gd name="T17" fmla="*/ 69 h 138"/>
                <a:gd name="T18" fmla="*/ 10 w 38"/>
                <a:gd name="T19" fmla="*/ 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38">
                  <a:moveTo>
                    <a:pt x="10" y="2"/>
                  </a:moveTo>
                  <a:cubicBezTo>
                    <a:pt x="8" y="0"/>
                    <a:pt x="5" y="0"/>
                    <a:pt x="2" y="2"/>
                  </a:cubicBezTo>
                  <a:cubicBezTo>
                    <a:pt x="0" y="4"/>
                    <a:pt x="0" y="7"/>
                    <a:pt x="2" y="9"/>
                  </a:cubicBezTo>
                  <a:cubicBezTo>
                    <a:pt x="19" y="26"/>
                    <a:pt x="27" y="47"/>
                    <a:pt x="27" y="69"/>
                  </a:cubicBezTo>
                  <a:cubicBezTo>
                    <a:pt x="27" y="90"/>
                    <a:pt x="19" y="112"/>
                    <a:pt x="2" y="128"/>
                  </a:cubicBezTo>
                  <a:cubicBezTo>
                    <a:pt x="0" y="130"/>
                    <a:pt x="0" y="134"/>
                    <a:pt x="2" y="136"/>
                  </a:cubicBezTo>
                  <a:cubicBezTo>
                    <a:pt x="4" y="137"/>
                    <a:pt x="5" y="138"/>
                    <a:pt x="6" y="138"/>
                  </a:cubicBezTo>
                  <a:cubicBezTo>
                    <a:pt x="8" y="138"/>
                    <a:pt x="9" y="137"/>
                    <a:pt x="10" y="136"/>
                  </a:cubicBezTo>
                  <a:cubicBezTo>
                    <a:pt x="29" y="117"/>
                    <a:pt x="38" y="93"/>
                    <a:pt x="38" y="69"/>
                  </a:cubicBezTo>
                  <a:cubicBezTo>
                    <a:pt x="38" y="45"/>
                    <a:pt x="29" y="20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2296" tIns="41148" rIns="82296" bIns="41148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6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55" name="Freeform 21"/>
          <p:cNvSpPr>
            <a:spLocks noChangeAspect="1" noEditPoints="1"/>
          </p:cNvSpPr>
          <p:nvPr/>
        </p:nvSpPr>
        <p:spPr bwMode="auto">
          <a:xfrm>
            <a:off x="6386823" y="1831094"/>
            <a:ext cx="569512" cy="506967"/>
          </a:xfrm>
          <a:custGeom>
            <a:avLst/>
            <a:gdLst>
              <a:gd name="T0" fmla="*/ 62 w 401"/>
              <a:gd name="T1" fmla="*/ 116 h 357"/>
              <a:gd name="T2" fmla="*/ 117 w 401"/>
              <a:gd name="T3" fmla="*/ 135 h 357"/>
              <a:gd name="T4" fmla="*/ 124 w 401"/>
              <a:gd name="T5" fmla="*/ 133 h 357"/>
              <a:gd name="T6" fmla="*/ 155 w 401"/>
              <a:gd name="T7" fmla="*/ 106 h 357"/>
              <a:gd name="T8" fmla="*/ 156 w 401"/>
              <a:gd name="T9" fmla="*/ 100 h 357"/>
              <a:gd name="T10" fmla="*/ 141 w 401"/>
              <a:gd name="T11" fmla="*/ 81 h 357"/>
              <a:gd name="T12" fmla="*/ 219 w 401"/>
              <a:gd name="T13" fmla="*/ 1 h 357"/>
              <a:gd name="T14" fmla="*/ 160 w 401"/>
              <a:gd name="T15" fmla="*/ 1 h 357"/>
              <a:gd name="T16" fmla="*/ 86 w 401"/>
              <a:gd name="T17" fmla="*/ 39 h 357"/>
              <a:gd name="T18" fmla="*/ 55 w 401"/>
              <a:gd name="T19" fmla="*/ 63 h 357"/>
              <a:gd name="T20" fmla="*/ 43 w 401"/>
              <a:gd name="T21" fmla="*/ 90 h 357"/>
              <a:gd name="T22" fmla="*/ 18 w 401"/>
              <a:gd name="T23" fmla="*/ 98 h 357"/>
              <a:gd name="T24" fmla="*/ 3 w 401"/>
              <a:gd name="T25" fmla="*/ 110 h 357"/>
              <a:gd name="T26" fmla="*/ 2 w 401"/>
              <a:gd name="T27" fmla="*/ 120 h 357"/>
              <a:gd name="T28" fmla="*/ 30 w 401"/>
              <a:gd name="T29" fmla="*/ 150 h 357"/>
              <a:gd name="T30" fmla="*/ 41 w 401"/>
              <a:gd name="T31" fmla="*/ 152 h 357"/>
              <a:gd name="T32" fmla="*/ 55 w 401"/>
              <a:gd name="T33" fmla="*/ 139 h 357"/>
              <a:gd name="T34" fmla="*/ 62 w 401"/>
              <a:gd name="T35" fmla="*/ 116 h 357"/>
              <a:gd name="T36" fmla="*/ 177 w 401"/>
              <a:gd name="T37" fmla="*/ 126 h 357"/>
              <a:gd name="T38" fmla="*/ 169 w 401"/>
              <a:gd name="T39" fmla="*/ 125 h 357"/>
              <a:gd name="T40" fmla="*/ 140 w 401"/>
              <a:gd name="T41" fmla="*/ 150 h 357"/>
              <a:gd name="T42" fmla="*/ 139 w 401"/>
              <a:gd name="T43" fmla="*/ 158 h 357"/>
              <a:gd name="T44" fmla="*/ 305 w 401"/>
              <a:gd name="T45" fmla="*/ 347 h 357"/>
              <a:gd name="T46" fmla="*/ 320 w 401"/>
              <a:gd name="T47" fmla="*/ 348 h 357"/>
              <a:gd name="T48" fmla="*/ 340 w 401"/>
              <a:gd name="T49" fmla="*/ 332 h 357"/>
              <a:gd name="T50" fmla="*/ 341 w 401"/>
              <a:gd name="T51" fmla="*/ 317 h 357"/>
              <a:gd name="T52" fmla="*/ 177 w 401"/>
              <a:gd name="T53" fmla="*/ 126 h 357"/>
              <a:gd name="T54" fmla="*/ 398 w 401"/>
              <a:gd name="T55" fmla="*/ 46 h 357"/>
              <a:gd name="T56" fmla="*/ 389 w 401"/>
              <a:gd name="T57" fmla="*/ 42 h 357"/>
              <a:gd name="T58" fmla="*/ 369 w 401"/>
              <a:gd name="T59" fmla="*/ 72 h 357"/>
              <a:gd name="T60" fmla="*/ 331 w 401"/>
              <a:gd name="T61" fmla="*/ 80 h 357"/>
              <a:gd name="T62" fmla="*/ 320 w 401"/>
              <a:gd name="T63" fmla="*/ 45 h 357"/>
              <a:gd name="T64" fmla="*/ 338 w 401"/>
              <a:gd name="T65" fmla="*/ 13 h 357"/>
              <a:gd name="T66" fmla="*/ 330 w 401"/>
              <a:gd name="T67" fmla="*/ 6 h 357"/>
              <a:gd name="T68" fmla="*/ 274 w 401"/>
              <a:gd name="T69" fmla="*/ 51 h 357"/>
              <a:gd name="T70" fmla="*/ 257 w 401"/>
              <a:gd name="T71" fmla="*/ 121 h 357"/>
              <a:gd name="T72" fmla="*/ 230 w 401"/>
              <a:gd name="T73" fmla="*/ 149 h 357"/>
              <a:gd name="T74" fmla="*/ 257 w 401"/>
              <a:gd name="T75" fmla="*/ 181 h 357"/>
              <a:gd name="T76" fmla="*/ 290 w 401"/>
              <a:gd name="T77" fmla="*/ 149 h 357"/>
              <a:gd name="T78" fmla="*/ 330 w 401"/>
              <a:gd name="T79" fmla="*/ 137 h 357"/>
              <a:gd name="T80" fmla="*/ 391 w 401"/>
              <a:gd name="T81" fmla="*/ 112 h 357"/>
              <a:gd name="T82" fmla="*/ 398 w 401"/>
              <a:gd name="T83" fmla="*/ 46 h 357"/>
              <a:gd name="T84" fmla="*/ 55 w 401"/>
              <a:gd name="T85" fmla="*/ 319 h 357"/>
              <a:gd name="T86" fmla="*/ 55 w 401"/>
              <a:gd name="T87" fmla="*/ 334 h 357"/>
              <a:gd name="T88" fmla="*/ 74 w 401"/>
              <a:gd name="T89" fmla="*/ 353 h 357"/>
              <a:gd name="T90" fmla="*/ 89 w 401"/>
              <a:gd name="T91" fmla="*/ 351 h 357"/>
              <a:gd name="T92" fmla="*/ 187 w 401"/>
              <a:gd name="T93" fmla="*/ 254 h 357"/>
              <a:gd name="T94" fmla="*/ 157 w 401"/>
              <a:gd name="T95" fmla="*/ 220 h 357"/>
              <a:gd name="T96" fmla="*/ 55 w 401"/>
              <a:gd name="T97" fmla="*/ 319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01" h="357">
                <a:moveTo>
                  <a:pt x="62" y="116"/>
                </a:moveTo>
                <a:cubicBezTo>
                  <a:pt x="81" y="101"/>
                  <a:pt x="97" y="111"/>
                  <a:pt x="117" y="135"/>
                </a:cubicBezTo>
                <a:cubicBezTo>
                  <a:pt x="120" y="138"/>
                  <a:pt x="123" y="135"/>
                  <a:pt x="124" y="133"/>
                </a:cubicBezTo>
                <a:cubicBezTo>
                  <a:pt x="126" y="132"/>
                  <a:pt x="154" y="107"/>
                  <a:pt x="155" y="106"/>
                </a:cubicBezTo>
                <a:cubicBezTo>
                  <a:pt x="156" y="105"/>
                  <a:pt x="158" y="102"/>
                  <a:pt x="156" y="100"/>
                </a:cubicBezTo>
                <a:cubicBezTo>
                  <a:pt x="154" y="98"/>
                  <a:pt x="146" y="88"/>
                  <a:pt x="141" y="81"/>
                </a:cubicBezTo>
                <a:cubicBezTo>
                  <a:pt x="105" y="34"/>
                  <a:pt x="240" y="2"/>
                  <a:pt x="219" y="1"/>
                </a:cubicBezTo>
                <a:cubicBezTo>
                  <a:pt x="208" y="1"/>
                  <a:pt x="166" y="0"/>
                  <a:pt x="160" y="1"/>
                </a:cubicBezTo>
                <a:cubicBezTo>
                  <a:pt x="134" y="4"/>
                  <a:pt x="102" y="28"/>
                  <a:pt x="86" y="39"/>
                </a:cubicBezTo>
                <a:cubicBezTo>
                  <a:pt x="64" y="53"/>
                  <a:pt x="57" y="62"/>
                  <a:pt x="55" y="63"/>
                </a:cubicBezTo>
                <a:cubicBezTo>
                  <a:pt x="49" y="68"/>
                  <a:pt x="54" y="80"/>
                  <a:pt x="43" y="90"/>
                </a:cubicBezTo>
                <a:cubicBezTo>
                  <a:pt x="32" y="100"/>
                  <a:pt x="25" y="92"/>
                  <a:pt x="18" y="98"/>
                </a:cubicBezTo>
                <a:cubicBezTo>
                  <a:pt x="15" y="101"/>
                  <a:pt x="5" y="108"/>
                  <a:pt x="3" y="110"/>
                </a:cubicBezTo>
                <a:cubicBezTo>
                  <a:pt x="0" y="113"/>
                  <a:pt x="0" y="117"/>
                  <a:pt x="2" y="120"/>
                </a:cubicBezTo>
                <a:cubicBezTo>
                  <a:pt x="2" y="120"/>
                  <a:pt x="28" y="148"/>
                  <a:pt x="30" y="150"/>
                </a:cubicBezTo>
                <a:cubicBezTo>
                  <a:pt x="32" y="153"/>
                  <a:pt x="38" y="155"/>
                  <a:pt x="41" y="152"/>
                </a:cubicBezTo>
                <a:cubicBezTo>
                  <a:pt x="45" y="149"/>
                  <a:pt x="54" y="141"/>
                  <a:pt x="55" y="139"/>
                </a:cubicBezTo>
                <a:cubicBezTo>
                  <a:pt x="57" y="138"/>
                  <a:pt x="54" y="122"/>
                  <a:pt x="62" y="116"/>
                </a:cubicBezTo>
                <a:close/>
                <a:moveTo>
                  <a:pt x="177" y="126"/>
                </a:moveTo>
                <a:cubicBezTo>
                  <a:pt x="174" y="123"/>
                  <a:pt x="171" y="123"/>
                  <a:pt x="169" y="125"/>
                </a:cubicBezTo>
                <a:cubicBezTo>
                  <a:pt x="140" y="150"/>
                  <a:pt x="140" y="150"/>
                  <a:pt x="140" y="150"/>
                </a:cubicBezTo>
                <a:cubicBezTo>
                  <a:pt x="138" y="152"/>
                  <a:pt x="137" y="156"/>
                  <a:pt x="139" y="158"/>
                </a:cubicBezTo>
                <a:cubicBezTo>
                  <a:pt x="305" y="347"/>
                  <a:pt x="305" y="347"/>
                  <a:pt x="305" y="347"/>
                </a:cubicBezTo>
                <a:cubicBezTo>
                  <a:pt x="309" y="352"/>
                  <a:pt x="316" y="352"/>
                  <a:pt x="320" y="348"/>
                </a:cubicBezTo>
                <a:cubicBezTo>
                  <a:pt x="340" y="332"/>
                  <a:pt x="340" y="332"/>
                  <a:pt x="340" y="332"/>
                </a:cubicBezTo>
                <a:cubicBezTo>
                  <a:pt x="344" y="328"/>
                  <a:pt x="345" y="321"/>
                  <a:pt x="341" y="317"/>
                </a:cubicBezTo>
                <a:lnTo>
                  <a:pt x="177" y="126"/>
                </a:lnTo>
                <a:close/>
                <a:moveTo>
                  <a:pt x="398" y="46"/>
                </a:moveTo>
                <a:cubicBezTo>
                  <a:pt x="396" y="36"/>
                  <a:pt x="391" y="38"/>
                  <a:pt x="389" y="42"/>
                </a:cubicBezTo>
                <a:cubicBezTo>
                  <a:pt x="386" y="46"/>
                  <a:pt x="374" y="64"/>
                  <a:pt x="369" y="72"/>
                </a:cubicBezTo>
                <a:cubicBezTo>
                  <a:pt x="364" y="80"/>
                  <a:pt x="353" y="96"/>
                  <a:pt x="331" y="80"/>
                </a:cubicBezTo>
                <a:cubicBezTo>
                  <a:pt x="308" y="64"/>
                  <a:pt x="316" y="53"/>
                  <a:pt x="320" y="45"/>
                </a:cubicBezTo>
                <a:cubicBezTo>
                  <a:pt x="324" y="38"/>
                  <a:pt x="336" y="16"/>
                  <a:pt x="338" y="13"/>
                </a:cubicBezTo>
                <a:cubicBezTo>
                  <a:pt x="340" y="11"/>
                  <a:pt x="338" y="3"/>
                  <a:pt x="330" y="6"/>
                </a:cubicBezTo>
                <a:cubicBezTo>
                  <a:pt x="323" y="9"/>
                  <a:pt x="280" y="27"/>
                  <a:pt x="274" y="51"/>
                </a:cubicBezTo>
                <a:cubicBezTo>
                  <a:pt x="268" y="76"/>
                  <a:pt x="279" y="99"/>
                  <a:pt x="257" y="121"/>
                </a:cubicBezTo>
                <a:cubicBezTo>
                  <a:pt x="230" y="149"/>
                  <a:pt x="230" y="149"/>
                  <a:pt x="230" y="149"/>
                </a:cubicBezTo>
                <a:cubicBezTo>
                  <a:pt x="257" y="181"/>
                  <a:pt x="257" y="181"/>
                  <a:pt x="257" y="181"/>
                </a:cubicBezTo>
                <a:cubicBezTo>
                  <a:pt x="290" y="149"/>
                  <a:pt x="290" y="149"/>
                  <a:pt x="290" y="149"/>
                </a:cubicBezTo>
                <a:cubicBezTo>
                  <a:pt x="298" y="141"/>
                  <a:pt x="315" y="134"/>
                  <a:pt x="330" y="137"/>
                </a:cubicBezTo>
                <a:cubicBezTo>
                  <a:pt x="363" y="144"/>
                  <a:pt x="381" y="132"/>
                  <a:pt x="391" y="112"/>
                </a:cubicBezTo>
                <a:cubicBezTo>
                  <a:pt x="401" y="94"/>
                  <a:pt x="399" y="56"/>
                  <a:pt x="398" y="46"/>
                </a:cubicBezTo>
                <a:close/>
                <a:moveTo>
                  <a:pt x="55" y="319"/>
                </a:moveTo>
                <a:cubicBezTo>
                  <a:pt x="50" y="323"/>
                  <a:pt x="50" y="330"/>
                  <a:pt x="55" y="334"/>
                </a:cubicBezTo>
                <a:cubicBezTo>
                  <a:pt x="74" y="353"/>
                  <a:pt x="74" y="353"/>
                  <a:pt x="74" y="353"/>
                </a:cubicBezTo>
                <a:cubicBezTo>
                  <a:pt x="78" y="357"/>
                  <a:pt x="84" y="355"/>
                  <a:pt x="89" y="351"/>
                </a:cubicBezTo>
                <a:cubicBezTo>
                  <a:pt x="187" y="254"/>
                  <a:pt x="187" y="254"/>
                  <a:pt x="187" y="254"/>
                </a:cubicBezTo>
                <a:cubicBezTo>
                  <a:pt x="157" y="220"/>
                  <a:pt x="157" y="220"/>
                  <a:pt x="157" y="220"/>
                </a:cubicBezTo>
                <a:lnTo>
                  <a:pt x="55" y="31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82296" tIns="41148" rIns="82296" bIns="41148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65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298059" y="241407"/>
            <a:ext cx="6234008" cy="624295"/>
            <a:chOff x="738897" y="3066286"/>
            <a:chExt cx="6234008" cy="624295"/>
          </a:xfrm>
        </p:grpSpPr>
        <p:sp>
          <p:nvSpPr>
            <p:cNvPr id="28" name="矩形 27"/>
            <p:cNvSpPr/>
            <p:nvPr/>
          </p:nvSpPr>
          <p:spPr>
            <a:xfrm rot="2700000">
              <a:off x="738897" y="3066287"/>
              <a:ext cx="624294" cy="62429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 rot="2700000">
              <a:off x="1180340" y="3066286"/>
              <a:ext cx="624294" cy="624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2102693" y="3147600"/>
              <a:ext cx="4870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请单击此处添加标题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545271" y="1906691"/>
            <a:ext cx="1459377" cy="1612995"/>
            <a:chOff x="3419864" y="1304397"/>
            <a:chExt cx="1094533" cy="1209746"/>
          </a:xfrm>
        </p:grpSpPr>
        <p:sp>
          <p:nvSpPr>
            <p:cNvPr id="45" name="Freeform 44"/>
            <p:cNvSpPr/>
            <p:nvPr/>
          </p:nvSpPr>
          <p:spPr>
            <a:xfrm rot="16200000">
              <a:off x="3362258" y="1362003"/>
              <a:ext cx="1209746" cy="109453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669452" y="1468512"/>
              <a:ext cx="595356" cy="5617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4265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01</a:t>
              </a:r>
              <a:endParaRPr kumimoji="0" lang="en-US" sz="426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306411" y="1906691"/>
            <a:ext cx="1459377" cy="1612995"/>
            <a:chOff x="4740719" y="1304398"/>
            <a:chExt cx="1094533" cy="1209746"/>
          </a:xfrm>
          <a:solidFill>
            <a:schemeClr val="bg2"/>
          </a:solidFill>
        </p:grpSpPr>
        <p:sp>
          <p:nvSpPr>
            <p:cNvPr id="54" name="Freeform 53"/>
            <p:cNvSpPr/>
            <p:nvPr/>
          </p:nvSpPr>
          <p:spPr>
            <a:xfrm rot="16200000">
              <a:off x="4683113" y="1362004"/>
              <a:ext cx="1209746" cy="109453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990309" y="1468513"/>
              <a:ext cx="595356" cy="5617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4265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cs typeface="+mn-ea"/>
                  <a:sym typeface="+mn-lt"/>
                </a:rPr>
                <a:t>02</a:t>
              </a:r>
              <a:endParaRPr kumimoji="0" lang="en-US" sz="4265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9" name="Group 69"/>
          <p:cNvGrpSpPr/>
          <p:nvPr/>
        </p:nvGrpSpPr>
        <p:grpSpPr>
          <a:xfrm>
            <a:off x="8016234" y="1906660"/>
            <a:ext cx="2596968" cy="1173720"/>
            <a:chOff x="5603652" y="1633555"/>
            <a:chExt cx="1947726" cy="880290"/>
          </a:xfrm>
        </p:grpSpPr>
        <p:sp>
          <p:nvSpPr>
            <p:cNvPr id="60" name="Text Placeholder 3"/>
            <p:cNvSpPr txBox="1"/>
            <p:nvPr/>
          </p:nvSpPr>
          <p:spPr>
            <a:xfrm>
              <a:off x="5603652" y="1633555"/>
              <a:ext cx="721352" cy="215492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1218565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cs typeface="+mn-ea"/>
                  <a:sym typeface="+mn-lt"/>
                </a:rPr>
                <a:t>您的内容</a:t>
              </a:r>
              <a:endParaRPr kumimoji="0" lang="en-US" sz="1865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1" name="Text Placeholder 3"/>
            <p:cNvSpPr txBox="1"/>
            <p:nvPr/>
          </p:nvSpPr>
          <p:spPr>
            <a:xfrm>
              <a:off x="5603652" y="1849047"/>
              <a:ext cx="1947726" cy="664798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defPPr>
                <a:defRPr lang="zh-CN"/>
              </a:defPPr>
              <a:lvl1pPr indent="0" algn="r" defTabSz="1218565">
                <a:lnSpc>
                  <a:spcPct val="120000"/>
                </a:lnSpc>
                <a:spcBef>
                  <a:spcPct val="20000"/>
                </a:spcBef>
                <a:buNone/>
                <a:defRPr sz="1600" b="1" baseline="0">
                  <a:solidFill>
                    <a:schemeClr val="tx2"/>
                  </a:solidFill>
                  <a:cs typeface="+mn-ea"/>
                </a:defRPr>
              </a:lvl1pPr>
              <a:lvl2pPr indent="0">
                <a:buNone/>
                <a:defRPr sz="1200"/>
              </a:lvl2pPr>
              <a:lvl3pPr indent="0">
                <a:buNone/>
                <a:defRPr sz="1000"/>
              </a:lvl3pPr>
              <a:lvl4pPr indent="0">
                <a:buNone/>
                <a:defRPr sz="900"/>
              </a:lvl4pPr>
              <a:lvl5pPr indent="0">
                <a:buNone/>
                <a:defRPr sz="900"/>
              </a:lvl5pPr>
              <a:lvl6pPr indent="0">
                <a:buNone/>
                <a:defRPr sz="900"/>
              </a:lvl6pPr>
              <a:lvl7pPr indent="0">
                <a:buNone/>
                <a:defRPr sz="900"/>
              </a:lvl7pPr>
              <a:lvl8pPr indent="0">
                <a:buNone/>
                <a:defRPr sz="900"/>
              </a:lvl8pPr>
              <a:lvl9pPr indent="0">
                <a:buNone/>
                <a:defRPr sz="900"/>
              </a:lvl9pPr>
            </a:lstStyle>
            <a:p>
              <a:pPr marL="0" marR="0" lvl="0" indent="0" algn="l" defTabSz="1218565" eaLnBrk="1" fontAlgn="auto" latinLnBrk="0" hangingPunct="1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单击此处添加您的内容。建议您在展示时采用微软雅黑字体。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2" name="Group 72"/>
          <p:cNvGrpSpPr/>
          <p:nvPr/>
        </p:nvGrpSpPr>
        <p:grpSpPr>
          <a:xfrm>
            <a:off x="1578798" y="1906661"/>
            <a:ext cx="2596969" cy="1205131"/>
            <a:chOff x="5603652" y="1631594"/>
            <a:chExt cx="1947727" cy="903848"/>
          </a:xfrm>
        </p:grpSpPr>
        <p:sp>
          <p:nvSpPr>
            <p:cNvPr id="64" name="Text Placeholder 3"/>
            <p:cNvSpPr txBox="1"/>
            <p:nvPr/>
          </p:nvSpPr>
          <p:spPr>
            <a:xfrm>
              <a:off x="6830027" y="1631594"/>
              <a:ext cx="721352" cy="215492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r" defTabSz="1218565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1" i="0" u="none" strike="noStrike" kern="0" cap="none" spc="0" normalizeH="0" baseline="0" noProof="0" dirty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您的内容</a:t>
              </a:r>
              <a:endParaRPr kumimoji="0" lang="en-US" sz="1865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5" name="Text Placeholder 3"/>
            <p:cNvSpPr txBox="1"/>
            <p:nvPr/>
          </p:nvSpPr>
          <p:spPr>
            <a:xfrm>
              <a:off x="5603652" y="1889736"/>
              <a:ext cx="1947726" cy="645706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r" defTabSz="1218565" eaLnBrk="1" fontAlgn="auto" latinLnBrk="0" hangingPunct="1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单击此处添加您的内容。建议您在展示时采用微软雅黑字体。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545271" y="3826924"/>
            <a:ext cx="1459377" cy="1612995"/>
            <a:chOff x="3419864" y="1304397"/>
            <a:chExt cx="1094533" cy="1209746"/>
          </a:xfrm>
          <a:solidFill>
            <a:srgbClr val="FF3F3F"/>
          </a:solidFill>
        </p:grpSpPr>
        <p:sp>
          <p:nvSpPr>
            <p:cNvPr id="69" name="Freeform 68"/>
            <p:cNvSpPr/>
            <p:nvPr/>
          </p:nvSpPr>
          <p:spPr>
            <a:xfrm rot="16200000">
              <a:off x="3362258" y="1362003"/>
              <a:ext cx="1209746" cy="109453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669452" y="1468512"/>
              <a:ext cx="595356" cy="5617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4265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03</a:t>
              </a:r>
              <a:endParaRPr kumimoji="0" lang="en-US" sz="426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306411" y="3826924"/>
            <a:ext cx="1459377" cy="1612995"/>
            <a:chOff x="4740719" y="1304398"/>
            <a:chExt cx="1094533" cy="1209746"/>
          </a:xfrm>
          <a:solidFill>
            <a:schemeClr val="accent3"/>
          </a:solidFill>
        </p:grpSpPr>
        <p:sp>
          <p:nvSpPr>
            <p:cNvPr id="72" name="Freeform 71"/>
            <p:cNvSpPr/>
            <p:nvPr/>
          </p:nvSpPr>
          <p:spPr>
            <a:xfrm rot="16200000">
              <a:off x="4683113" y="1362004"/>
              <a:ext cx="1209746" cy="109453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990307" y="1468513"/>
              <a:ext cx="595356" cy="5617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4265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04</a:t>
              </a:r>
              <a:endParaRPr kumimoji="0" lang="en-US" sz="426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76" name="Group 69"/>
          <p:cNvGrpSpPr/>
          <p:nvPr/>
        </p:nvGrpSpPr>
        <p:grpSpPr>
          <a:xfrm>
            <a:off x="8016234" y="3826893"/>
            <a:ext cx="2596968" cy="1262452"/>
            <a:chOff x="5603652" y="1633555"/>
            <a:chExt cx="1947726" cy="946839"/>
          </a:xfrm>
        </p:grpSpPr>
        <p:sp>
          <p:nvSpPr>
            <p:cNvPr id="77" name="Text Placeholder 3"/>
            <p:cNvSpPr txBox="1"/>
            <p:nvPr/>
          </p:nvSpPr>
          <p:spPr>
            <a:xfrm>
              <a:off x="5603652" y="1633555"/>
              <a:ext cx="721352" cy="215492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1218565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cs typeface="+mn-ea"/>
                  <a:sym typeface="+mn-lt"/>
                </a:rPr>
                <a:t>您的内容</a:t>
              </a:r>
              <a:endParaRPr kumimoji="0" lang="en-US" sz="1865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8" name="Text Placeholder 3"/>
            <p:cNvSpPr txBox="1"/>
            <p:nvPr/>
          </p:nvSpPr>
          <p:spPr>
            <a:xfrm>
              <a:off x="5603652" y="1915596"/>
              <a:ext cx="1947726" cy="664798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defPPr>
                <a:defRPr lang="zh-CN"/>
              </a:defPPr>
              <a:lvl1pPr indent="0" algn="r" defTabSz="1218565">
                <a:lnSpc>
                  <a:spcPct val="120000"/>
                </a:lnSpc>
                <a:spcBef>
                  <a:spcPct val="20000"/>
                </a:spcBef>
                <a:buNone/>
                <a:defRPr sz="1600" b="1" baseline="0">
                  <a:solidFill>
                    <a:schemeClr val="tx2"/>
                  </a:solidFill>
                  <a:cs typeface="+mn-ea"/>
                </a:defRPr>
              </a:lvl1pPr>
              <a:lvl2pPr indent="0">
                <a:buNone/>
                <a:defRPr sz="1200"/>
              </a:lvl2pPr>
              <a:lvl3pPr indent="0">
                <a:buNone/>
                <a:defRPr sz="1000"/>
              </a:lvl3pPr>
              <a:lvl4pPr indent="0">
                <a:buNone/>
                <a:defRPr sz="900"/>
              </a:lvl4pPr>
              <a:lvl5pPr indent="0">
                <a:buNone/>
                <a:defRPr sz="900"/>
              </a:lvl5pPr>
              <a:lvl6pPr indent="0">
                <a:buNone/>
                <a:defRPr sz="900"/>
              </a:lvl6pPr>
              <a:lvl7pPr indent="0">
                <a:buNone/>
                <a:defRPr sz="900"/>
              </a:lvl7pPr>
              <a:lvl8pPr indent="0">
                <a:buNone/>
                <a:defRPr sz="900"/>
              </a:lvl8pPr>
              <a:lvl9pPr indent="0">
                <a:buNone/>
                <a:defRPr sz="900"/>
              </a:lvl9pPr>
            </a:lstStyle>
            <a:p>
              <a:pPr marL="0" marR="0" lvl="0" indent="0" algn="l" defTabSz="1218565" eaLnBrk="1" fontAlgn="auto" latinLnBrk="0" hangingPunct="1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单击此处添加您的内容。建议您在展示时采用微软雅黑字体。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79" name="Group 72"/>
          <p:cNvGrpSpPr/>
          <p:nvPr/>
        </p:nvGrpSpPr>
        <p:grpSpPr>
          <a:xfrm>
            <a:off x="1578798" y="3826892"/>
            <a:ext cx="2596969" cy="1236997"/>
            <a:chOff x="5603652" y="1631594"/>
            <a:chExt cx="1947727" cy="927748"/>
          </a:xfrm>
        </p:grpSpPr>
        <p:sp>
          <p:nvSpPr>
            <p:cNvPr id="80" name="Text Placeholder 3"/>
            <p:cNvSpPr txBox="1"/>
            <p:nvPr/>
          </p:nvSpPr>
          <p:spPr>
            <a:xfrm>
              <a:off x="6830027" y="1631594"/>
              <a:ext cx="721352" cy="215492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r" defTabSz="1218565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cs typeface="+mn-ea"/>
                  <a:sym typeface="+mn-lt"/>
                </a:rPr>
                <a:t>您的内容</a:t>
              </a:r>
              <a:endParaRPr kumimoji="0" lang="en-US" sz="1865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1" name="Text Placeholder 3"/>
            <p:cNvSpPr txBox="1"/>
            <p:nvPr/>
          </p:nvSpPr>
          <p:spPr>
            <a:xfrm>
              <a:off x="5603652" y="1913636"/>
              <a:ext cx="1947726" cy="645706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defPPr>
                <a:defRPr lang="zh-CN"/>
              </a:defPPr>
              <a:lvl1pPr indent="0" algn="r" defTabSz="1218565">
                <a:lnSpc>
                  <a:spcPct val="120000"/>
                </a:lnSpc>
                <a:spcBef>
                  <a:spcPct val="20000"/>
                </a:spcBef>
                <a:buNone/>
                <a:defRPr sz="1600" b="1" baseline="0">
                  <a:solidFill>
                    <a:schemeClr val="tx2"/>
                  </a:solidFill>
                  <a:cs typeface="+mn-ea"/>
                </a:defRPr>
              </a:lvl1pPr>
              <a:lvl2pPr indent="0">
                <a:buNone/>
                <a:defRPr sz="1200"/>
              </a:lvl2pPr>
              <a:lvl3pPr indent="0">
                <a:buNone/>
                <a:defRPr sz="1000"/>
              </a:lvl3pPr>
              <a:lvl4pPr indent="0">
                <a:buNone/>
                <a:defRPr sz="900"/>
              </a:lvl4pPr>
              <a:lvl5pPr indent="0">
                <a:buNone/>
                <a:defRPr sz="900"/>
              </a:lvl5pPr>
              <a:lvl6pPr indent="0">
                <a:buNone/>
                <a:defRPr sz="900"/>
              </a:lvl6pPr>
              <a:lvl7pPr indent="0">
                <a:buNone/>
                <a:defRPr sz="900"/>
              </a:lvl7pPr>
              <a:lvl8pPr indent="0">
                <a:buNone/>
                <a:defRPr sz="900"/>
              </a:lvl8pPr>
              <a:lvl9pPr indent="0">
                <a:buNone/>
                <a:defRPr sz="900"/>
              </a:lvl9pPr>
            </a:lstStyle>
            <a:p>
              <a:pPr marL="0" marR="0" lvl="0" indent="0" algn="r" defTabSz="1218565" eaLnBrk="1" fontAlgn="auto" latinLnBrk="0" hangingPunct="1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单击此处添加您的内容。建议您在展示时采用微软雅黑字体。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039282" y="2375546"/>
            <a:ext cx="1316850" cy="1544199"/>
            <a:chOff x="2877582" y="2649453"/>
            <a:chExt cx="1316850" cy="1544199"/>
          </a:xfrm>
        </p:grpSpPr>
        <p:sp>
          <p:nvSpPr>
            <p:cNvPr id="5" name="文本框 4"/>
            <p:cNvSpPr txBox="1"/>
            <p:nvPr/>
          </p:nvSpPr>
          <p:spPr>
            <a:xfrm>
              <a:off x="3053136" y="2649453"/>
              <a:ext cx="95146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8800" b="0" i="0" u="none" strike="noStrike" kern="0" cap="none" spc="0" normalizeH="0" baseline="0" noProof="0" dirty="0">
                  <a:ln>
                    <a:noFill/>
                  </a:ln>
                  <a:solidFill>
                    <a:srgbClr val="777777"/>
                  </a:solidFill>
                  <a:effectLst/>
                  <a:uLnTx/>
                  <a:uFillTx/>
                  <a:latin typeface="AvantGarde-DemiOblique" pitchFamily="2" charset="0"/>
                  <a:cs typeface="Arial" panose="020B0604020202020204" pitchFamily="34" charset="0"/>
                </a:rPr>
                <a:t>3</a:t>
              </a:r>
              <a:endParaRPr kumimoji="0" lang="zh-CN" altLang="en-US" sz="8800" b="0" i="0" u="none" strike="noStrike" kern="0" cap="none" spc="0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vantGarde-DemiOblique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>
            <a:xfrm>
              <a:off x="2877582" y="2791450"/>
              <a:ext cx="1316850" cy="1402202"/>
            </a:xfrm>
            <a:custGeom>
              <a:avLst/>
              <a:gdLst>
                <a:gd name="connsiteX0" fmla="*/ 0 w 1316850"/>
                <a:gd name="connsiteY0" fmla="*/ 0 h 1402202"/>
                <a:gd name="connsiteX1" fmla="*/ 36387 w 1316850"/>
                <a:gd name="connsiteY1" fmla="*/ 0 h 1402202"/>
                <a:gd name="connsiteX2" fmla="*/ 463538 w 1316850"/>
                <a:gd name="connsiteY2" fmla="*/ 563839 h 1402202"/>
                <a:gd name="connsiteX3" fmla="*/ 568838 w 1316850"/>
                <a:gd name="connsiteY3" fmla="*/ 720795 h 1402202"/>
                <a:gd name="connsiteX4" fmla="*/ 577859 w 1316850"/>
                <a:gd name="connsiteY4" fmla="*/ 714743 h 1402202"/>
                <a:gd name="connsiteX5" fmla="*/ 594349 w 1316850"/>
                <a:gd name="connsiteY5" fmla="*/ 736509 h 1402202"/>
                <a:gd name="connsiteX6" fmla="*/ 969558 w 1316850"/>
                <a:gd name="connsiteY6" fmla="*/ 452259 h 1402202"/>
                <a:gd name="connsiteX7" fmla="*/ 969407 w 1316850"/>
                <a:gd name="connsiteY7" fmla="*/ 452060 h 1402202"/>
                <a:gd name="connsiteX8" fmla="*/ 1062868 w 1316850"/>
                <a:gd name="connsiteY8" fmla="*/ 389359 h 1402202"/>
                <a:gd name="connsiteX9" fmla="*/ 801653 w 1316850"/>
                <a:gd name="connsiteY9" fmla="*/ 0 h 1402202"/>
                <a:gd name="connsiteX10" fmla="*/ 1316850 w 1316850"/>
                <a:gd name="connsiteY10" fmla="*/ 0 h 1402202"/>
                <a:gd name="connsiteX11" fmla="*/ 1316850 w 1316850"/>
                <a:gd name="connsiteY11" fmla="*/ 1402202 h 1402202"/>
                <a:gd name="connsiteX12" fmla="*/ 0 w 1316850"/>
                <a:gd name="connsiteY12" fmla="*/ 1402202 h 1402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16850" h="1402202">
                  <a:moveTo>
                    <a:pt x="0" y="0"/>
                  </a:moveTo>
                  <a:lnTo>
                    <a:pt x="36387" y="0"/>
                  </a:lnTo>
                  <a:lnTo>
                    <a:pt x="463538" y="563839"/>
                  </a:lnTo>
                  <a:lnTo>
                    <a:pt x="568838" y="720795"/>
                  </a:lnTo>
                  <a:lnTo>
                    <a:pt x="577859" y="714743"/>
                  </a:lnTo>
                  <a:lnTo>
                    <a:pt x="594349" y="736509"/>
                  </a:lnTo>
                  <a:lnTo>
                    <a:pt x="969558" y="452259"/>
                  </a:lnTo>
                  <a:lnTo>
                    <a:pt x="969407" y="452060"/>
                  </a:lnTo>
                  <a:lnTo>
                    <a:pt x="1062868" y="389359"/>
                  </a:lnTo>
                  <a:lnTo>
                    <a:pt x="801653" y="0"/>
                  </a:lnTo>
                  <a:lnTo>
                    <a:pt x="1316850" y="0"/>
                  </a:lnTo>
                  <a:lnTo>
                    <a:pt x="1316850" y="1402202"/>
                  </a:lnTo>
                  <a:lnTo>
                    <a:pt x="0" y="1402202"/>
                  </a:lnTo>
                  <a:close/>
                </a:path>
              </a:pathLst>
            </a:custGeom>
          </p:spPr>
        </p:pic>
      </p:grpSp>
      <p:sp>
        <p:nvSpPr>
          <p:cNvPr id="4" name="文本框 3"/>
          <p:cNvSpPr txBox="1"/>
          <p:nvPr/>
        </p:nvSpPr>
        <p:spPr>
          <a:xfrm>
            <a:off x="5489483" y="2895478"/>
            <a:ext cx="2663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教学过程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586640" y="0"/>
            <a:ext cx="1018721" cy="604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目录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181600" y="545519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CONTENTS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37200" y="190463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01</a:t>
            </a:r>
            <a:endParaRPr kumimoji="0" lang="zh-CN" altLang="en-US" sz="4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3591518" y="1904630"/>
            <a:ext cx="0" cy="83099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3731437" y="2006647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教学分析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6083575" y="2330813"/>
            <a:ext cx="23174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8401043" y="2251071"/>
            <a:ext cx="159483" cy="15948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645151" y="2007646"/>
            <a:ext cx="1009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P10</a:t>
            </a:r>
            <a:endParaRPr kumimoji="0" lang="zh-CN" altLang="en-US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537200" y="2968445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02</a:t>
            </a:r>
            <a:endParaRPr kumimoji="0" lang="zh-CN" altLang="en-US" sz="4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3591518" y="2968445"/>
            <a:ext cx="0" cy="83099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3731437" y="3060777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教学设计</a:t>
            </a:r>
          </a:p>
        </p:txBody>
      </p:sp>
      <p:cxnSp>
        <p:nvCxnSpPr>
          <p:cNvPr id="23" name="直接连接符 22"/>
          <p:cNvCxnSpPr/>
          <p:nvPr/>
        </p:nvCxnSpPr>
        <p:spPr>
          <a:xfrm>
            <a:off x="6083575" y="3394628"/>
            <a:ext cx="23174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椭圆 23"/>
          <p:cNvSpPr/>
          <p:nvPr/>
        </p:nvSpPr>
        <p:spPr>
          <a:xfrm>
            <a:off x="8401043" y="3314886"/>
            <a:ext cx="159483" cy="15948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645151" y="3071461"/>
            <a:ext cx="1009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P18</a:t>
            </a:r>
            <a:endParaRPr kumimoji="0" lang="zh-CN" altLang="en-US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0" name="直接连接符 29"/>
          <p:cNvCxnSpPr/>
          <p:nvPr/>
        </p:nvCxnSpPr>
        <p:spPr>
          <a:xfrm>
            <a:off x="6083575" y="4458443"/>
            <a:ext cx="23174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2537200" y="403226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03</a:t>
            </a:r>
            <a:endParaRPr kumimoji="0" lang="zh-CN" altLang="en-US" sz="4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3591518" y="4032260"/>
            <a:ext cx="0" cy="83099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3731437" y="4135275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教学过程</a:t>
            </a:r>
          </a:p>
        </p:txBody>
      </p:sp>
      <p:sp>
        <p:nvSpPr>
          <p:cNvPr id="31" name="椭圆 30"/>
          <p:cNvSpPr/>
          <p:nvPr/>
        </p:nvSpPr>
        <p:spPr>
          <a:xfrm>
            <a:off x="8401043" y="4378701"/>
            <a:ext cx="159483" cy="15948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645151" y="4135276"/>
            <a:ext cx="1009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P28</a:t>
            </a:r>
            <a:endParaRPr kumimoji="0" lang="zh-CN" altLang="en-US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2537200" y="5096075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04</a:t>
            </a:r>
            <a:endParaRPr kumimoji="0" lang="zh-CN" altLang="en-US" sz="4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3591518" y="5096075"/>
            <a:ext cx="0" cy="83099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3726368" y="5185208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教学反思</a:t>
            </a:r>
          </a:p>
        </p:txBody>
      </p:sp>
      <p:cxnSp>
        <p:nvCxnSpPr>
          <p:cNvPr id="37" name="直接连接符 36"/>
          <p:cNvCxnSpPr/>
          <p:nvPr/>
        </p:nvCxnSpPr>
        <p:spPr>
          <a:xfrm>
            <a:off x="6083575" y="5522258"/>
            <a:ext cx="23174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椭圆 37"/>
          <p:cNvSpPr/>
          <p:nvPr/>
        </p:nvSpPr>
        <p:spPr>
          <a:xfrm>
            <a:off x="8401043" y="5442516"/>
            <a:ext cx="159483" cy="15948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8645151" y="5199091"/>
            <a:ext cx="1009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P35</a:t>
            </a:r>
            <a:endParaRPr kumimoji="0" lang="zh-CN" altLang="en-US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298059" y="241407"/>
            <a:ext cx="6234008" cy="624295"/>
            <a:chOff x="738897" y="3066286"/>
            <a:chExt cx="6234008" cy="624295"/>
          </a:xfrm>
        </p:grpSpPr>
        <p:sp>
          <p:nvSpPr>
            <p:cNvPr id="37" name="矩形 36"/>
            <p:cNvSpPr/>
            <p:nvPr/>
          </p:nvSpPr>
          <p:spPr>
            <a:xfrm rot="2700000">
              <a:off x="738897" y="3066287"/>
              <a:ext cx="624294" cy="62429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 rot="2700000">
              <a:off x="1180340" y="3066286"/>
              <a:ext cx="624294" cy="624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2102693" y="3147600"/>
              <a:ext cx="4870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请单击此处添加标题</a:t>
              </a:r>
            </a:p>
          </p:txBody>
        </p:sp>
      </p:grpSp>
      <p:grpSp>
        <p:nvGrpSpPr>
          <p:cNvPr id="62" name="Group 75"/>
          <p:cNvGrpSpPr/>
          <p:nvPr/>
        </p:nvGrpSpPr>
        <p:grpSpPr>
          <a:xfrm>
            <a:off x="719346" y="4190934"/>
            <a:ext cx="2596969" cy="1230436"/>
            <a:chOff x="5603652" y="1611274"/>
            <a:chExt cx="1947727" cy="922827"/>
          </a:xfrm>
        </p:grpSpPr>
        <p:sp>
          <p:nvSpPr>
            <p:cNvPr id="64" name="Text Placeholder 3"/>
            <p:cNvSpPr txBox="1"/>
            <p:nvPr/>
          </p:nvSpPr>
          <p:spPr>
            <a:xfrm>
              <a:off x="6830027" y="1611274"/>
              <a:ext cx="721352" cy="215492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r" defTabSz="1218565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rPr>
                <a:t>您的内容</a:t>
              </a:r>
              <a:endParaRPr kumimoji="0" lang="en-US" sz="1865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5" name="Text Placeholder 3"/>
            <p:cNvSpPr txBox="1"/>
            <p:nvPr/>
          </p:nvSpPr>
          <p:spPr>
            <a:xfrm>
              <a:off x="5603652" y="1869303"/>
              <a:ext cx="1947726" cy="664798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defPPr>
                <a:defRPr lang="zh-CN"/>
              </a:defPPr>
              <a:lvl1pPr indent="0" algn="r" defTabSz="1218565">
                <a:lnSpc>
                  <a:spcPct val="120000"/>
                </a:lnSpc>
                <a:spcBef>
                  <a:spcPct val="20000"/>
                </a:spcBef>
                <a:buNone/>
                <a:defRPr sz="1600" baseline="0">
                  <a:solidFill>
                    <a:schemeClr val="tx2"/>
                  </a:solidFill>
                  <a:cs typeface="+mn-ea"/>
                </a:defRPr>
              </a:lvl1pPr>
              <a:lvl2pPr indent="0">
                <a:buNone/>
                <a:defRPr sz="1200"/>
              </a:lvl2pPr>
              <a:lvl3pPr indent="0">
                <a:buNone/>
                <a:defRPr sz="1000"/>
              </a:lvl3pPr>
              <a:lvl4pPr indent="0">
                <a:buNone/>
                <a:defRPr sz="900"/>
              </a:lvl4pPr>
              <a:lvl5pPr indent="0">
                <a:buNone/>
                <a:defRPr sz="900"/>
              </a:lvl5pPr>
              <a:lvl6pPr indent="0">
                <a:buNone/>
                <a:defRPr sz="900"/>
              </a:lvl6pPr>
              <a:lvl7pPr indent="0">
                <a:buNone/>
                <a:defRPr sz="900"/>
              </a:lvl7pPr>
              <a:lvl8pPr indent="0">
                <a:buNone/>
                <a:defRPr sz="900"/>
              </a:lvl8pPr>
              <a:lvl9pPr indent="0">
                <a:buNone/>
                <a:defRPr sz="900"/>
              </a:lvl9pPr>
            </a:lstStyle>
            <a:p>
              <a:pPr marL="0" marR="0" lvl="0" indent="0" algn="r" defTabSz="1218565" eaLnBrk="1" fontAlgn="auto" latinLnBrk="0" hangingPunct="1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单击此处添加您的内容。建议您在展示时采用微软雅黑字体。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6" name="Group 72"/>
          <p:cNvGrpSpPr/>
          <p:nvPr/>
        </p:nvGrpSpPr>
        <p:grpSpPr>
          <a:xfrm>
            <a:off x="719346" y="2099290"/>
            <a:ext cx="2596969" cy="1176103"/>
            <a:chOff x="5603652" y="1631594"/>
            <a:chExt cx="1947727" cy="882077"/>
          </a:xfrm>
        </p:grpSpPr>
        <p:sp>
          <p:nvSpPr>
            <p:cNvPr id="67" name="Text Placeholder 3"/>
            <p:cNvSpPr txBox="1"/>
            <p:nvPr/>
          </p:nvSpPr>
          <p:spPr>
            <a:xfrm>
              <a:off x="6830027" y="1631594"/>
              <a:ext cx="721352" cy="215492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r" defTabSz="1218565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rPr>
                <a:t>您的内容</a:t>
              </a:r>
              <a:endParaRPr kumimoji="0" lang="en-US" sz="1865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Text Placeholder 3"/>
            <p:cNvSpPr txBox="1"/>
            <p:nvPr/>
          </p:nvSpPr>
          <p:spPr>
            <a:xfrm>
              <a:off x="5603652" y="1867965"/>
              <a:ext cx="1947726" cy="645706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r" defTabSz="1218565" eaLnBrk="1" fontAlgn="auto" latinLnBrk="0" hangingPunct="1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单击此处添加您的内容。建议您在展示时采用微软雅黑字体。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80" name="Group 66"/>
          <p:cNvGrpSpPr/>
          <p:nvPr/>
        </p:nvGrpSpPr>
        <p:grpSpPr>
          <a:xfrm>
            <a:off x="8875685" y="2156986"/>
            <a:ext cx="2596968" cy="1213651"/>
            <a:chOff x="5603652" y="1634749"/>
            <a:chExt cx="1947726" cy="910238"/>
          </a:xfrm>
        </p:grpSpPr>
        <p:sp>
          <p:nvSpPr>
            <p:cNvPr id="81" name="Text Placeholder 3"/>
            <p:cNvSpPr txBox="1"/>
            <p:nvPr/>
          </p:nvSpPr>
          <p:spPr>
            <a:xfrm>
              <a:off x="5603652" y="1634749"/>
              <a:ext cx="721352" cy="215492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1218565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rPr>
                <a:t>您的内容</a:t>
              </a:r>
              <a:endParaRPr kumimoji="0" lang="en-US" sz="1865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" name="Text Placeholder 3"/>
            <p:cNvSpPr txBox="1"/>
            <p:nvPr/>
          </p:nvSpPr>
          <p:spPr>
            <a:xfrm>
              <a:off x="5603652" y="1880189"/>
              <a:ext cx="1947726" cy="664798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defPPr>
                <a:defRPr lang="zh-CN"/>
              </a:defPPr>
              <a:lvl1pPr indent="0" algn="r" defTabSz="1218565">
                <a:lnSpc>
                  <a:spcPct val="120000"/>
                </a:lnSpc>
                <a:spcBef>
                  <a:spcPct val="20000"/>
                </a:spcBef>
                <a:buNone/>
                <a:defRPr sz="1600" baseline="0">
                  <a:solidFill>
                    <a:schemeClr val="tx2"/>
                  </a:solidFill>
                  <a:cs typeface="+mn-ea"/>
                </a:defRPr>
              </a:lvl1pPr>
              <a:lvl2pPr indent="0">
                <a:buNone/>
                <a:defRPr sz="1200"/>
              </a:lvl2pPr>
              <a:lvl3pPr indent="0">
                <a:buNone/>
                <a:defRPr sz="1000"/>
              </a:lvl3pPr>
              <a:lvl4pPr indent="0">
                <a:buNone/>
                <a:defRPr sz="900"/>
              </a:lvl4pPr>
              <a:lvl5pPr indent="0">
                <a:buNone/>
                <a:defRPr sz="900"/>
              </a:lvl5pPr>
              <a:lvl6pPr indent="0">
                <a:buNone/>
                <a:defRPr sz="900"/>
              </a:lvl6pPr>
              <a:lvl7pPr indent="0">
                <a:buNone/>
                <a:defRPr sz="900"/>
              </a:lvl7pPr>
              <a:lvl8pPr indent="0">
                <a:buNone/>
                <a:defRPr sz="900"/>
              </a:lvl8pPr>
              <a:lvl9pPr indent="0">
                <a:buNone/>
                <a:defRPr sz="900"/>
              </a:lvl9pPr>
            </a:lstStyle>
            <a:p>
              <a:pPr marL="0" marR="0" lvl="0" indent="0" algn="l" defTabSz="1218565" eaLnBrk="1" fontAlgn="auto" latinLnBrk="0" hangingPunct="1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单击此处添加您的内容。建议您在展示时采用微软雅黑字体。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87" name="Group 69"/>
          <p:cNvGrpSpPr/>
          <p:nvPr/>
        </p:nvGrpSpPr>
        <p:grpSpPr>
          <a:xfrm>
            <a:off x="8875685" y="4207095"/>
            <a:ext cx="2596968" cy="1215243"/>
            <a:chOff x="5603652" y="1633555"/>
            <a:chExt cx="1947726" cy="911432"/>
          </a:xfrm>
        </p:grpSpPr>
        <p:sp>
          <p:nvSpPr>
            <p:cNvPr id="88" name="Text Placeholder 3"/>
            <p:cNvSpPr txBox="1"/>
            <p:nvPr/>
          </p:nvSpPr>
          <p:spPr>
            <a:xfrm>
              <a:off x="5603652" y="1633555"/>
              <a:ext cx="721352" cy="215492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1218565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rPr>
                <a:t>您的内容</a:t>
              </a:r>
              <a:endParaRPr kumimoji="0" lang="en-US" sz="1865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9" name="Text Placeholder 3"/>
            <p:cNvSpPr txBox="1"/>
            <p:nvPr/>
          </p:nvSpPr>
          <p:spPr>
            <a:xfrm>
              <a:off x="5603652" y="1880189"/>
              <a:ext cx="1947726" cy="664798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defPPr>
                <a:defRPr lang="zh-CN"/>
              </a:defPPr>
              <a:lvl1pPr indent="0" algn="r" defTabSz="1218565">
                <a:lnSpc>
                  <a:spcPct val="120000"/>
                </a:lnSpc>
                <a:spcBef>
                  <a:spcPct val="20000"/>
                </a:spcBef>
                <a:buNone/>
                <a:defRPr sz="1600" baseline="0">
                  <a:solidFill>
                    <a:schemeClr val="tx2"/>
                  </a:solidFill>
                  <a:cs typeface="+mn-ea"/>
                </a:defRPr>
              </a:lvl1pPr>
              <a:lvl2pPr indent="0">
                <a:buNone/>
                <a:defRPr sz="1200"/>
              </a:lvl2pPr>
              <a:lvl3pPr indent="0">
                <a:buNone/>
                <a:defRPr sz="1000"/>
              </a:lvl3pPr>
              <a:lvl4pPr indent="0">
                <a:buNone/>
                <a:defRPr sz="900"/>
              </a:lvl4pPr>
              <a:lvl5pPr indent="0">
                <a:buNone/>
                <a:defRPr sz="900"/>
              </a:lvl5pPr>
              <a:lvl6pPr indent="0">
                <a:buNone/>
                <a:defRPr sz="900"/>
              </a:lvl6pPr>
              <a:lvl7pPr indent="0">
                <a:buNone/>
                <a:defRPr sz="900"/>
              </a:lvl7pPr>
              <a:lvl8pPr indent="0">
                <a:buNone/>
                <a:defRPr sz="900"/>
              </a:lvl8pPr>
              <a:lvl9pPr indent="0">
                <a:buNone/>
                <a:defRPr sz="900"/>
              </a:lvl9pPr>
            </a:lstStyle>
            <a:p>
              <a:pPr marL="0" marR="0" lvl="0" indent="0" algn="l" defTabSz="1218565" eaLnBrk="1" fontAlgn="auto" latinLnBrk="0" hangingPunct="1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单击此处添加您的内容。建议您在展示时采用微软雅黑字体。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3" name="Hexagon 42"/>
          <p:cNvSpPr/>
          <p:nvPr/>
        </p:nvSpPr>
        <p:spPr>
          <a:xfrm>
            <a:off x="4900848" y="2682097"/>
            <a:ext cx="2381089" cy="2052663"/>
          </a:xfrm>
          <a:prstGeom prst="hexagon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6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4" name="Hexagon 43"/>
          <p:cNvSpPr/>
          <p:nvPr/>
        </p:nvSpPr>
        <p:spPr>
          <a:xfrm>
            <a:off x="5301791" y="1079611"/>
            <a:ext cx="1579200" cy="1361379"/>
          </a:xfrm>
          <a:prstGeom prst="hexagon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265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2" name="Hexagon 51"/>
          <p:cNvSpPr/>
          <p:nvPr/>
        </p:nvSpPr>
        <p:spPr>
          <a:xfrm>
            <a:off x="3475265" y="2001407"/>
            <a:ext cx="1579200" cy="1361379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8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3" name="Hexagon 52"/>
          <p:cNvSpPr/>
          <p:nvPr/>
        </p:nvSpPr>
        <p:spPr>
          <a:xfrm>
            <a:off x="3475265" y="4054069"/>
            <a:ext cx="1579200" cy="1361379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265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4" name="Hexagon 53"/>
          <p:cNvSpPr/>
          <p:nvPr/>
        </p:nvSpPr>
        <p:spPr>
          <a:xfrm>
            <a:off x="5301791" y="4986376"/>
            <a:ext cx="1579200" cy="1361379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265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5" name="Hexagon 54"/>
          <p:cNvSpPr/>
          <p:nvPr/>
        </p:nvSpPr>
        <p:spPr>
          <a:xfrm>
            <a:off x="7128317" y="2001407"/>
            <a:ext cx="1579200" cy="1361379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265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7" name="Hexagon 56"/>
          <p:cNvSpPr/>
          <p:nvPr/>
        </p:nvSpPr>
        <p:spPr>
          <a:xfrm>
            <a:off x="7128317" y="4054069"/>
            <a:ext cx="1579200" cy="1361379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265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Freeform 34"/>
          <p:cNvSpPr>
            <a:spLocks noEditPoints="1"/>
          </p:cNvSpPr>
          <p:nvPr/>
        </p:nvSpPr>
        <p:spPr bwMode="auto">
          <a:xfrm>
            <a:off x="7672613" y="4510111"/>
            <a:ext cx="490608" cy="449294"/>
          </a:xfrm>
          <a:custGeom>
            <a:avLst/>
            <a:gdLst>
              <a:gd name="T0" fmla="*/ 35 w 144"/>
              <a:gd name="T1" fmla="*/ 17 h 132"/>
              <a:gd name="T2" fmla="*/ 109 w 144"/>
              <a:gd name="T3" fmla="*/ 17 h 132"/>
              <a:gd name="T4" fmla="*/ 117 w 144"/>
              <a:gd name="T5" fmla="*/ 9 h 132"/>
              <a:gd name="T6" fmla="*/ 109 w 144"/>
              <a:gd name="T7" fmla="*/ 0 h 132"/>
              <a:gd name="T8" fmla="*/ 35 w 144"/>
              <a:gd name="T9" fmla="*/ 0 h 132"/>
              <a:gd name="T10" fmla="*/ 27 w 144"/>
              <a:gd name="T11" fmla="*/ 9 h 132"/>
              <a:gd name="T12" fmla="*/ 35 w 144"/>
              <a:gd name="T13" fmla="*/ 17 h 132"/>
              <a:gd name="T14" fmla="*/ 109 w 144"/>
              <a:gd name="T15" fmla="*/ 25 h 132"/>
              <a:gd name="T16" fmla="*/ 109 w 144"/>
              <a:gd name="T17" fmla="*/ 25 h 132"/>
              <a:gd name="T18" fmla="*/ 35 w 144"/>
              <a:gd name="T19" fmla="*/ 25 h 132"/>
              <a:gd name="T20" fmla="*/ 35 w 144"/>
              <a:gd name="T21" fmla="*/ 25 h 132"/>
              <a:gd name="T22" fmla="*/ 16 w 144"/>
              <a:gd name="T23" fmla="*/ 67 h 132"/>
              <a:gd name="T24" fmla="*/ 52 w 144"/>
              <a:gd name="T25" fmla="*/ 93 h 132"/>
              <a:gd name="T26" fmla="*/ 64 w 144"/>
              <a:gd name="T27" fmla="*/ 107 h 132"/>
              <a:gd name="T28" fmla="*/ 64 w 144"/>
              <a:gd name="T29" fmla="*/ 116 h 132"/>
              <a:gd name="T30" fmla="*/ 66 w 144"/>
              <a:gd name="T31" fmla="*/ 117 h 132"/>
              <a:gd name="T32" fmla="*/ 64 w 144"/>
              <a:gd name="T33" fmla="*/ 120 h 132"/>
              <a:gd name="T34" fmla="*/ 47 w 144"/>
              <a:gd name="T35" fmla="*/ 120 h 132"/>
              <a:gd name="T36" fmla="*/ 39 w 144"/>
              <a:gd name="T37" fmla="*/ 128 h 132"/>
              <a:gd name="T38" fmla="*/ 39 w 144"/>
              <a:gd name="T39" fmla="*/ 132 h 132"/>
              <a:gd name="T40" fmla="*/ 105 w 144"/>
              <a:gd name="T41" fmla="*/ 132 h 132"/>
              <a:gd name="T42" fmla="*/ 105 w 144"/>
              <a:gd name="T43" fmla="*/ 128 h 132"/>
              <a:gd name="T44" fmla="*/ 97 w 144"/>
              <a:gd name="T45" fmla="*/ 120 h 132"/>
              <a:gd name="T46" fmla="*/ 80 w 144"/>
              <a:gd name="T47" fmla="*/ 120 h 132"/>
              <a:gd name="T48" fmla="*/ 78 w 144"/>
              <a:gd name="T49" fmla="*/ 117 h 132"/>
              <a:gd name="T50" fmla="*/ 80 w 144"/>
              <a:gd name="T51" fmla="*/ 116 h 132"/>
              <a:gd name="T52" fmla="*/ 80 w 144"/>
              <a:gd name="T53" fmla="*/ 107 h 132"/>
              <a:gd name="T54" fmla="*/ 92 w 144"/>
              <a:gd name="T55" fmla="*/ 93 h 132"/>
              <a:gd name="T56" fmla="*/ 127 w 144"/>
              <a:gd name="T57" fmla="*/ 67 h 132"/>
              <a:gd name="T58" fmla="*/ 109 w 144"/>
              <a:gd name="T59" fmla="*/ 25 h 132"/>
              <a:gd name="T60" fmla="*/ 24 w 144"/>
              <a:gd name="T61" fmla="*/ 63 h 132"/>
              <a:gd name="T62" fmla="*/ 37 w 144"/>
              <a:gd name="T63" fmla="*/ 37 h 132"/>
              <a:gd name="T64" fmla="*/ 48 w 144"/>
              <a:gd name="T65" fmla="*/ 84 h 132"/>
              <a:gd name="T66" fmla="*/ 24 w 144"/>
              <a:gd name="T67" fmla="*/ 63 h 132"/>
              <a:gd name="T68" fmla="*/ 47 w 144"/>
              <a:gd name="T69" fmla="*/ 37 h 132"/>
              <a:gd name="T70" fmla="*/ 60 w 144"/>
              <a:gd name="T71" fmla="*/ 37 h 132"/>
              <a:gd name="T72" fmla="*/ 64 w 144"/>
              <a:gd name="T73" fmla="*/ 99 h 132"/>
              <a:gd name="T74" fmla="*/ 47 w 144"/>
              <a:gd name="T75" fmla="*/ 37 h 132"/>
              <a:gd name="T76" fmla="*/ 120 w 144"/>
              <a:gd name="T77" fmla="*/ 63 h 132"/>
              <a:gd name="T78" fmla="*/ 96 w 144"/>
              <a:gd name="T79" fmla="*/ 84 h 132"/>
              <a:gd name="T80" fmla="*/ 107 w 144"/>
              <a:gd name="T81" fmla="*/ 37 h 132"/>
              <a:gd name="T82" fmla="*/ 120 w 144"/>
              <a:gd name="T83" fmla="*/ 63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4" h="132">
                <a:moveTo>
                  <a:pt x="35" y="17"/>
                </a:moveTo>
                <a:cubicBezTo>
                  <a:pt x="109" y="17"/>
                  <a:pt x="109" y="17"/>
                  <a:pt x="109" y="17"/>
                </a:cubicBezTo>
                <a:cubicBezTo>
                  <a:pt x="113" y="17"/>
                  <a:pt x="117" y="13"/>
                  <a:pt x="117" y="9"/>
                </a:cubicBezTo>
                <a:cubicBezTo>
                  <a:pt x="117" y="4"/>
                  <a:pt x="113" y="0"/>
                  <a:pt x="109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0" y="0"/>
                  <a:pt x="27" y="4"/>
                  <a:pt x="27" y="9"/>
                </a:cubicBezTo>
                <a:cubicBezTo>
                  <a:pt x="27" y="13"/>
                  <a:pt x="30" y="17"/>
                  <a:pt x="35" y="17"/>
                </a:cubicBezTo>
                <a:close/>
                <a:moveTo>
                  <a:pt x="109" y="25"/>
                </a:moveTo>
                <a:cubicBezTo>
                  <a:pt x="109" y="25"/>
                  <a:pt x="109" y="25"/>
                  <a:pt x="109" y="25"/>
                </a:cubicBezTo>
                <a:cubicBezTo>
                  <a:pt x="35" y="25"/>
                  <a:pt x="35" y="25"/>
                  <a:pt x="35" y="25"/>
                </a:cubicBezTo>
                <a:cubicBezTo>
                  <a:pt x="35" y="25"/>
                  <a:pt x="35" y="25"/>
                  <a:pt x="35" y="25"/>
                </a:cubicBezTo>
                <a:cubicBezTo>
                  <a:pt x="19" y="26"/>
                  <a:pt x="0" y="32"/>
                  <a:pt x="16" y="67"/>
                </a:cubicBezTo>
                <a:cubicBezTo>
                  <a:pt x="27" y="90"/>
                  <a:pt x="43" y="92"/>
                  <a:pt x="52" y="93"/>
                </a:cubicBezTo>
                <a:cubicBezTo>
                  <a:pt x="55" y="102"/>
                  <a:pt x="59" y="107"/>
                  <a:pt x="64" y="107"/>
                </a:cubicBezTo>
                <a:cubicBezTo>
                  <a:pt x="64" y="112"/>
                  <a:pt x="64" y="116"/>
                  <a:pt x="64" y="116"/>
                </a:cubicBezTo>
                <a:cubicBezTo>
                  <a:pt x="66" y="117"/>
                  <a:pt x="66" y="117"/>
                  <a:pt x="66" y="117"/>
                </a:cubicBezTo>
                <a:cubicBezTo>
                  <a:pt x="64" y="120"/>
                  <a:pt x="64" y="120"/>
                  <a:pt x="64" y="120"/>
                </a:cubicBezTo>
                <a:cubicBezTo>
                  <a:pt x="47" y="120"/>
                  <a:pt x="47" y="120"/>
                  <a:pt x="47" y="120"/>
                </a:cubicBezTo>
                <a:cubicBezTo>
                  <a:pt x="47" y="120"/>
                  <a:pt x="39" y="120"/>
                  <a:pt x="39" y="128"/>
                </a:cubicBezTo>
                <a:cubicBezTo>
                  <a:pt x="39" y="132"/>
                  <a:pt x="39" y="132"/>
                  <a:pt x="39" y="132"/>
                </a:cubicBezTo>
                <a:cubicBezTo>
                  <a:pt x="105" y="132"/>
                  <a:pt x="105" y="132"/>
                  <a:pt x="105" y="132"/>
                </a:cubicBezTo>
                <a:cubicBezTo>
                  <a:pt x="105" y="132"/>
                  <a:pt x="105" y="132"/>
                  <a:pt x="105" y="128"/>
                </a:cubicBezTo>
                <a:cubicBezTo>
                  <a:pt x="105" y="120"/>
                  <a:pt x="97" y="120"/>
                  <a:pt x="97" y="120"/>
                </a:cubicBezTo>
                <a:cubicBezTo>
                  <a:pt x="80" y="120"/>
                  <a:pt x="80" y="120"/>
                  <a:pt x="80" y="120"/>
                </a:cubicBezTo>
                <a:cubicBezTo>
                  <a:pt x="78" y="117"/>
                  <a:pt x="78" y="117"/>
                  <a:pt x="78" y="117"/>
                </a:cubicBezTo>
                <a:cubicBezTo>
                  <a:pt x="80" y="116"/>
                  <a:pt x="80" y="116"/>
                  <a:pt x="80" y="116"/>
                </a:cubicBezTo>
                <a:cubicBezTo>
                  <a:pt x="80" y="116"/>
                  <a:pt x="80" y="112"/>
                  <a:pt x="80" y="107"/>
                </a:cubicBezTo>
                <a:cubicBezTo>
                  <a:pt x="84" y="107"/>
                  <a:pt x="88" y="102"/>
                  <a:pt x="92" y="93"/>
                </a:cubicBezTo>
                <a:cubicBezTo>
                  <a:pt x="101" y="92"/>
                  <a:pt x="116" y="90"/>
                  <a:pt x="127" y="67"/>
                </a:cubicBezTo>
                <a:cubicBezTo>
                  <a:pt x="144" y="32"/>
                  <a:pt x="125" y="26"/>
                  <a:pt x="109" y="25"/>
                </a:cubicBezTo>
                <a:close/>
                <a:moveTo>
                  <a:pt x="24" y="63"/>
                </a:moveTo>
                <a:cubicBezTo>
                  <a:pt x="14" y="40"/>
                  <a:pt x="26" y="37"/>
                  <a:pt x="37" y="37"/>
                </a:cubicBezTo>
                <a:cubicBezTo>
                  <a:pt x="39" y="49"/>
                  <a:pt x="43" y="68"/>
                  <a:pt x="48" y="84"/>
                </a:cubicBezTo>
                <a:cubicBezTo>
                  <a:pt x="41" y="82"/>
                  <a:pt x="31" y="79"/>
                  <a:pt x="24" y="63"/>
                </a:cubicBezTo>
                <a:close/>
                <a:moveTo>
                  <a:pt x="47" y="37"/>
                </a:moveTo>
                <a:cubicBezTo>
                  <a:pt x="47" y="37"/>
                  <a:pt x="55" y="37"/>
                  <a:pt x="60" y="37"/>
                </a:cubicBezTo>
                <a:cubicBezTo>
                  <a:pt x="60" y="66"/>
                  <a:pt x="60" y="74"/>
                  <a:pt x="64" y="99"/>
                </a:cubicBezTo>
                <a:cubicBezTo>
                  <a:pt x="51" y="74"/>
                  <a:pt x="47" y="37"/>
                  <a:pt x="47" y="37"/>
                </a:cubicBezTo>
                <a:close/>
                <a:moveTo>
                  <a:pt x="120" y="63"/>
                </a:moveTo>
                <a:cubicBezTo>
                  <a:pt x="113" y="79"/>
                  <a:pt x="102" y="82"/>
                  <a:pt x="96" y="84"/>
                </a:cubicBezTo>
                <a:cubicBezTo>
                  <a:pt x="101" y="68"/>
                  <a:pt x="105" y="49"/>
                  <a:pt x="107" y="37"/>
                </a:cubicBezTo>
                <a:cubicBezTo>
                  <a:pt x="118" y="37"/>
                  <a:pt x="130" y="40"/>
                  <a:pt x="120" y="63"/>
                </a:cubicBezTo>
                <a:close/>
              </a:path>
            </a:pathLst>
          </a:custGeom>
          <a:solidFill>
            <a:srgbClr val="59627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Freeform 66"/>
          <p:cNvSpPr>
            <a:spLocks noEditPoints="1"/>
          </p:cNvSpPr>
          <p:nvPr/>
        </p:nvSpPr>
        <p:spPr bwMode="auto">
          <a:xfrm>
            <a:off x="4066327" y="2390054"/>
            <a:ext cx="397076" cy="584085"/>
          </a:xfrm>
          <a:custGeom>
            <a:avLst/>
            <a:gdLst>
              <a:gd name="T0" fmla="*/ 94 w 117"/>
              <a:gd name="T1" fmla="*/ 142 h 173"/>
              <a:gd name="T2" fmla="*/ 93 w 117"/>
              <a:gd name="T3" fmla="*/ 141 h 173"/>
              <a:gd name="T4" fmla="*/ 71 w 117"/>
              <a:gd name="T5" fmla="*/ 90 h 173"/>
              <a:gd name="T6" fmla="*/ 59 w 117"/>
              <a:gd name="T7" fmla="*/ 87 h 173"/>
              <a:gd name="T8" fmla="*/ 46 w 117"/>
              <a:gd name="T9" fmla="*/ 90 h 173"/>
              <a:gd name="T10" fmla="*/ 24 w 117"/>
              <a:gd name="T11" fmla="*/ 141 h 173"/>
              <a:gd name="T12" fmla="*/ 24 w 117"/>
              <a:gd name="T13" fmla="*/ 142 h 173"/>
              <a:gd name="T14" fmla="*/ 23 w 117"/>
              <a:gd name="T15" fmla="*/ 144 h 173"/>
              <a:gd name="T16" fmla="*/ 23 w 117"/>
              <a:gd name="T17" fmla="*/ 144 h 173"/>
              <a:gd name="T18" fmla="*/ 23 w 117"/>
              <a:gd name="T19" fmla="*/ 144 h 173"/>
              <a:gd name="T20" fmla="*/ 59 w 117"/>
              <a:gd name="T21" fmla="*/ 157 h 173"/>
              <a:gd name="T22" fmla="*/ 95 w 117"/>
              <a:gd name="T23" fmla="*/ 144 h 173"/>
              <a:gd name="T24" fmla="*/ 95 w 117"/>
              <a:gd name="T25" fmla="*/ 144 h 173"/>
              <a:gd name="T26" fmla="*/ 95 w 117"/>
              <a:gd name="T27" fmla="*/ 144 h 173"/>
              <a:gd name="T28" fmla="*/ 94 w 117"/>
              <a:gd name="T29" fmla="*/ 142 h 173"/>
              <a:gd name="T30" fmla="*/ 116 w 117"/>
              <a:gd name="T31" fmla="*/ 152 h 173"/>
              <a:gd name="T32" fmla="*/ 115 w 117"/>
              <a:gd name="T33" fmla="*/ 149 h 173"/>
              <a:gd name="T34" fmla="*/ 114 w 117"/>
              <a:gd name="T35" fmla="*/ 147 h 173"/>
              <a:gd name="T36" fmla="*/ 78 w 117"/>
              <a:gd name="T37" fmla="*/ 66 h 173"/>
              <a:gd name="T38" fmla="*/ 79 w 117"/>
              <a:gd name="T39" fmla="*/ 66 h 173"/>
              <a:gd name="T40" fmla="*/ 79 w 117"/>
              <a:gd name="T41" fmla="*/ 30 h 173"/>
              <a:gd name="T42" fmla="*/ 87 w 117"/>
              <a:gd name="T43" fmla="*/ 22 h 173"/>
              <a:gd name="T44" fmla="*/ 87 w 117"/>
              <a:gd name="T45" fmla="*/ 11 h 173"/>
              <a:gd name="T46" fmla="*/ 59 w 117"/>
              <a:gd name="T47" fmla="*/ 0 h 173"/>
              <a:gd name="T48" fmla="*/ 30 w 117"/>
              <a:gd name="T49" fmla="*/ 11 h 173"/>
              <a:gd name="T50" fmla="*/ 30 w 117"/>
              <a:gd name="T51" fmla="*/ 22 h 173"/>
              <a:gd name="T52" fmla="*/ 38 w 117"/>
              <a:gd name="T53" fmla="*/ 30 h 173"/>
              <a:gd name="T54" fmla="*/ 38 w 117"/>
              <a:gd name="T55" fmla="*/ 66 h 173"/>
              <a:gd name="T56" fmla="*/ 39 w 117"/>
              <a:gd name="T57" fmla="*/ 66 h 173"/>
              <a:gd name="T58" fmla="*/ 4 w 117"/>
              <a:gd name="T59" fmla="*/ 147 h 173"/>
              <a:gd name="T60" fmla="*/ 2 w 117"/>
              <a:gd name="T61" fmla="*/ 149 h 173"/>
              <a:gd name="T62" fmla="*/ 1 w 117"/>
              <a:gd name="T63" fmla="*/ 152 h 173"/>
              <a:gd name="T64" fmla="*/ 1 w 117"/>
              <a:gd name="T65" fmla="*/ 153 h 173"/>
              <a:gd name="T66" fmla="*/ 1 w 117"/>
              <a:gd name="T67" fmla="*/ 153 h 173"/>
              <a:gd name="T68" fmla="*/ 59 w 117"/>
              <a:gd name="T69" fmla="*/ 173 h 173"/>
              <a:gd name="T70" fmla="*/ 116 w 117"/>
              <a:gd name="T71" fmla="*/ 153 h 173"/>
              <a:gd name="T72" fmla="*/ 116 w 117"/>
              <a:gd name="T73" fmla="*/ 153 h 173"/>
              <a:gd name="T74" fmla="*/ 116 w 117"/>
              <a:gd name="T75" fmla="*/ 152 h 173"/>
              <a:gd name="T76" fmla="*/ 34 w 117"/>
              <a:gd name="T77" fmla="*/ 15 h 173"/>
              <a:gd name="T78" fmla="*/ 59 w 117"/>
              <a:gd name="T79" fmla="*/ 8 h 173"/>
              <a:gd name="T80" fmla="*/ 83 w 117"/>
              <a:gd name="T81" fmla="*/ 15 h 173"/>
              <a:gd name="T82" fmla="*/ 59 w 117"/>
              <a:gd name="T83" fmla="*/ 21 h 173"/>
              <a:gd name="T84" fmla="*/ 34 w 117"/>
              <a:gd name="T85" fmla="*/ 15 h 173"/>
              <a:gd name="T86" fmla="*/ 104 w 117"/>
              <a:gd name="T87" fmla="*/ 149 h 173"/>
              <a:gd name="T88" fmla="*/ 59 w 117"/>
              <a:gd name="T89" fmla="*/ 165 h 173"/>
              <a:gd name="T90" fmla="*/ 13 w 117"/>
              <a:gd name="T91" fmla="*/ 149 h 173"/>
              <a:gd name="T92" fmla="*/ 13 w 117"/>
              <a:gd name="T93" fmla="*/ 149 h 173"/>
              <a:gd name="T94" fmla="*/ 13 w 117"/>
              <a:gd name="T95" fmla="*/ 149 h 173"/>
              <a:gd name="T96" fmla="*/ 14 w 117"/>
              <a:gd name="T97" fmla="*/ 146 h 173"/>
              <a:gd name="T98" fmla="*/ 15 w 117"/>
              <a:gd name="T99" fmla="*/ 144 h 173"/>
              <a:gd name="T100" fmla="*/ 46 w 117"/>
              <a:gd name="T101" fmla="*/ 71 h 173"/>
              <a:gd name="T102" fmla="*/ 46 w 117"/>
              <a:gd name="T103" fmla="*/ 32 h 173"/>
              <a:gd name="T104" fmla="*/ 59 w 117"/>
              <a:gd name="T105" fmla="*/ 33 h 173"/>
              <a:gd name="T106" fmla="*/ 71 w 117"/>
              <a:gd name="T107" fmla="*/ 32 h 173"/>
              <a:gd name="T108" fmla="*/ 71 w 117"/>
              <a:gd name="T109" fmla="*/ 71 h 173"/>
              <a:gd name="T110" fmla="*/ 102 w 117"/>
              <a:gd name="T111" fmla="*/ 144 h 173"/>
              <a:gd name="T112" fmla="*/ 103 w 117"/>
              <a:gd name="T113" fmla="*/ 146 h 173"/>
              <a:gd name="T114" fmla="*/ 104 w 117"/>
              <a:gd name="T115" fmla="*/ 149 h 173"/>
              <a:gd name="T116" fmla="*/ 104 w 117"/>
              <a:gd name="T117" fmla="*/ 149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17" h="173">
                <a:moveTo>
                  <a:pt x="94" y="142"/>
                </a:moveTo>
                <a:cubicBezTo>
                  <a:pt x="94" y="141"/>
                  <a:pt x="93" y="141"/>
                  <a:pt x="93" y="141"/>
                </a:cubicBezTo>
                <a:cubicBezTo>
                  <a:pt x="71" y="90"/>
                  <a:pt x="71" y="90"/>
                  <a:pt x="71" y="90"/>
                </a:cubicBezTo>
                <a:cubicBezTo>
                  <a:pt x="71" y="90"/>
                  <a:pt x="65" y="87"/>
                  <a:pt x="59" y="87"/>
                </a:cubicBezTo>
                <a:cubicBezTo>
                  <a:pt x="53" y="87"/>
                  <a:pt x="46" y="90"/>
                  <a:pt x="46" y="90"/>
                </a:cubicBezTo>
                <a:cubicBezTo>
                  <a:pt x="24" y="141"/>
                  <a:pt x="24" y="141"/>
                  <a:pt x="24" y="141"/>
                </a:cubicBezTo>
                <a:cubicBezTo>
                  <a:pt x="24" y="141"/>
                  <a:pt x="24" y="141"/>
                  <a:pt x="24" y="142"/>
                </a:cubicBezTo>
                <a:cubicBezTo>
                  <a:pt x="23" y="142"/>
                  <a:pt x="23" y="143"/>
                  <a:pt x="23" y="144"/>
                </a:cubicBezTo>
                <a:cubicBezTo>
                  <a:pt x="23" y="144"/>
                  <a:pt x="23" y="144"/>
                  <a:pt x="23" y="144"/>
                </a:cubicBezTo>
                <a:cubicBezTo>
                  <a:pt x="23" y="144"/>
                  <a:pt x="23" y="144"/>
                  <a:pt x="23" y="144"/>
                </a:cubicBezTo>
                <a:cubicBezTo>
                  <a:pt x="22" y="151"/>
                  <a:pt x="37" y="157"/>
                  <a:pt x="59" y="157"/>
                </a:cubicBezTo>
                <a:cubicBezTo>
                  <a:pt x="80" y="157"/>
                  <a:pt x="95" y="151"/>
                  <a:pt x="95" y="144"/>
                </a:cubicBezTo>
                <a:cubicBezTo>
                  <a:pt x="95" y="144"/>
                  <a:pt x="95" y="144"/>
                  <a:pt x="95" y="144"/>
                </a:cubicBezTo>
                <a:cubicBezTo>
                  <a:pt x="95" y="144"/>
                  <a:pt x="95" y="144"/>
                  <a:pt x="95" y="144"/>
                </a:cubicBezTo>
                <a:cubicBezTo>
                  <a:pt x="94" y="143"/>
                  <a:pt x="94" y="142"/>
                  <a:pt x="94" y="142"/>
                </a:cubicBezTo>
                <a:close/>
                <a:moveTo>
                  <a:pt x="116" y="152"/>
                </a:moveTo>
                <a:cubicBezTo>
                  <a:pt x="116" y="151"/>
                  <a:pt x="116" y="150"/>
                  <a:pt x="115" y="149"/>
                </a:cubicBezTo>
                <a:cubicBezTo>
                  <a:pt x="115" y="148"/>
                  <a:pt x="114" y="148"/>
                  <a:pt x="114" y="147"/>
                </a:cubicBezTo>
                <a:cubicBezTo>
                  <a:pt x="78" y="66"/>
                  <a:pt x="78" y="66"/>
                  <a:pt x="78" y="66"/>
                </a:cubicBezTo>
                <a:cubicBezTo>
                  <a:pt x="79" y="66"/>
                  <a:pt x="79" y="66"/>
                  <a:pt x="79" y="66"/>
                </a:cubicBezTo>
                <a:cubicBezTo>
                  <a:pt x="79" y="30"/>
                  <a:pt x="79" y="30"/>
                  <a:pt x="79" y="30"/>
                </a:cubicBezTo>
                <a:cubicBezTo>
                  <a:pt x="84" y="28"/>
                  <a:pt x="87" y="25"/>
                  <a:pt x="87" y="22"/>
                </a:cubicBezTo>
                <a:cubicBezTo>
                  <a:pt x="87" y="11"/>
                  <a:pt x="87" y="11"/>
                  <a:pt x="87" y="11"/>
                </a:cubicBezTo>
                <a:cubicBezTo>
                  <a:pt x="87" y="5"/>
                  <a:pt x="75" y="0"/>
                  <a:pt x="59" y="0"/>
                </a:cubicBezTo>
                <a:cubicBezTo>
                  <a:pt x="43" y="0"/>
                  <a:pt x="30" y="5"/>
                  <a:pt x="30" y="11"/>
                </a:cubicBezTo>
                <a:cubicBezTo>
                  <a:pt x="30" y="22"/>
                  <a:pt x="30" y="22"/>
                  <a:pt x="30" y="22"/>
                </a:cubicBezTo>
                <a:cubicBezTo>
                  <a:pt x="30" y="25"/>
                  <a:pt x="33" y="28"/>
                  <a:pt x="38" y="30"/>
                </a:cubicBezTo>
                <a:cubicBezTo>
                  <a:pt x="38" y="66"/>
                  <a:pt x="38" y="66"/>
                  <a:pt x="38" y="66"/>
                </a:cubicBezTo>
                <a:cubicBezTo>
                  <a:pt x="39" y="66"/>
                  <a:pt x="39" y="66"/>
                  <a:pt x="39" y="66"/>
                </a:cubicBezTo>
                <a:cubicBezTo>
                  <a:pt x="4" y="147"/>
                  <a:pt x="4" y="147"/>
                  <a:pt x="4" y="147"/>
                </a:cubicBezTo>
                <a:cubicBezTo>
                  <a:pt x="3" y="148"/>
                  <a:pt x="3" y="148"/>
                  <a:pt x="2" y="149"/>
                </a:cubicBezTo>
                <a:cubicBezTo>
                  <a:pt x="2" y="150"/>
                  <a:pt x="1" y="151"/>
                  <a:pt x="1" y="152"/>
                </a:cubicBezTo>
                <a:cubicBezTo>
                  <a:pt x="1" y="153"/>
                  <a:pt x="1" y="153"/>
                  <a:pt x="1" y="153"/>
                </a:cubicBezTo>
                <a:cubicBezTo>
                  <a:pt x="1" y="153"/>
                  <a:pt x="1" y="153"/>
                  <a:pt x="1" y="153"/>
                </a:cubicBezTo>
                <a:cubicBezTo>
                  <a:pt x="0" y="164"/>
                  <a:pt x="24" y="173"/>
                  <a:pt x="59" y="173"/>
                </a:cubicBezTo>
                <a:cubicBezTo>
                  <a:pt x="94" y="173"/>
                  <a:pt x="117" y="164"/>
                  <a:pt x="116" y="153"/>
                </a:cubicBezTo>
                <a:cubicBezTo>
                  <a:pt x="116" y="153"/>
                  <a:pt x="116" y="153"/>
                  <a:pt x="116" y="153"/>
                </a:cubicBezTo>
                <a:lnTo>
                  <a:pt x="116" y="152"/>
                </a:lnTo>
                <a:close/>
                <a:moveTo>
                  <a:pt x="34" y="15"/>
                </a:moveTo>
                <a:cubicBezTo>
                  <a:pt x="34" y="11"/>
                  <a:pt x="45" y="8"/>
                  <a:pt x="59" y="8"/>
                </a:cubicBezTo>
                <a:cubicBezTo>
                  <a:pt x="72" y="8"/>
                  <a:pt x="83" y="11"/>
                  <a:pt x="83" y="15"/>
                </a:cubicBezTo>
                <a:cubicBezTo>
                  <a:pt x="83" y="18"/>
                  <a:pt x="72" y="21"/>
                  <a:pt x="59" y="21"/>
                </a:cubicBezTo>
                <a:cubicBezTo>
                  <a:pt x="45" y="21"/>
                  <a:pt x="34" y="18"/>
                  <a:pt x="34" y="15"/>
                </a:cubicBezTo>
                <a:close/>
                <a:moveTo>
                  <a:pt x="104" y="149"/>
                </a:moveTo>
                <a:cubicBezTo>
                  <a:pt x="105" y="158"/>
                  <a:pt x="86" y="165"/>
                  <a:pt x="59" y="165"/>
                </a:cubicBezTo>
                <a:cubicBezTo>
                  <a:pt x="31" y="165"/>
                  <a:pt x="13" y="158"/>
                  <a:pt x="13" y="149"/>
                </a:cubicBezTo>
                <a:cubicBezTo>
                  <a:pt x="13" y="149"/>
                  <a:pt x="13" y="149"/>
                  <a:pt x="13" y="149"/>
                </a:cubicBezTo>
                <a:cubicBezTo>
                  <a:pt x="13" y="149"/>
                  <a:pt x="13" y="149"/>
                  <a:pt x="13" y="149"/>
                </a:cubicBezTo>
                <a:cubicBezTo>
                  <a:pt x="13" y="148"/>
                  <a:pt x="14" y="147"/>
                  <a:pt x="14" y="146"/>
                </a:cubicBezTo>
                <a:cubicBezTo>
                  <a:pt x="14" y="145"/>
                  <a:pt x="15" y="145"/>
                  <a:pt x="15" y="144"/>
                </a:cubicBezTo>
                <a:cubicBezTo>
                  <a:pt x="46" y="71"/>
                  <a:pt x="46" y="71"/>
                  <a:pt x="46" y="71"/>
                </a:cubicBezTo>
                <a:cubicBezTo>
                  <a:pt x="46" y="32"/>
                  <a:pt x="46" y="32"/>
                  <a:pt x="46" y="32"/>
                </a:cubicBezTo>
                <a:cubicBezTo>
                  <a:pt x="50" y="33"/>
                  <a:pt x="54" y="33"/>
                  <a:pt x="59" y="33"/>
                </a:cubicBezTo>
                <a:cubicBezTo>
                  <a:pt x="63" y="33"/>
                  <a:pt x="67" y="33"/>
                  <a:pt x="71" y="32"/>
                </a:cubicBezTo>
                <a:cubicBezTo>
                  <a:pt x="71" y="71"/>
                  <a:pt x="71" y="71"/>
                  <a:pt x="71" y="71"/>
                </a:cubicBezTo>
                <a:cubicBezTo>
                  <a:pt x="102" y="144"/>
                  <a:pt x="102" y="144"/>
                  <a:pt x="102" y="144"/>
                </a:cubicBezTo>
                <a:cubicBezTo>
                  <a:pt x="103" y="145"/>
                  <a:pt x="103" y="145"/>
                  <a:pt x="103" y="146"/>
                </a:cubicBezTo>
                <a:cubicBezTo>
                  <a:pt x="104" y="147"/>
                  <a:pt x="104" y="148"/>
                  <a:pt x="104" y="149"/>
                </a:cubicBezTo>
                <a:cubicBezTo>
                  <a:pt x="104" y="149"/>
                  <a:pt x="104" y="149"/>
                  <a:pt x="104" y="149"/>
                </a:cubicBezTo>
                <a:close/>
              </a:path>
            </a:pathLst>
          </a:custGeom>
          <a:solidFill>
            <a:srgbClr val="42495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Freeform 75"/>
          <p:cNvSpPr>
            <a:spLocks noEditPoints="1"/>
          </p:cNvSpPr>
          <p:nvPr/>
        </p:nvSpPr>
        <p:spPr bwMode="auto">
          <a:xfrm>
            <a:off x="4012751" y="4460692"/>
            <a:ext cx="420131" cy="517479"/>
          </a:xfrm>
          <a:custGeom>
            <a:avLst/>
            <a:gdLst>
              <a:gd name="T0" fmla="*/ 96 w 124"/>
              <a:gd name="T1" fmla="*/ 4 h 153"/>
              <a:gd name="T2" fmla="*/ 83 w 124"/>
              <a:gd name="T3" fmla="*/ 10 h 153"/>
              <a:gd name="T4" fmla="*/ 77 w 124"/>
              <a:gd name="T5" fmla="*/ 20 h 153"/>
              <a:gd name="T6" fmla="*/ 97 w 124"/>
              <a:gd name="T7" fmla="*/ 94 h 153"/>
              <a:gd name="T8" fmla="*/ 23 w 124"/>
              <a:gd name="T9" fmla="*/ 113 h 153"/>
              <a:gd name="T10" fmla="*/ 17 w 124"/>
              <a:gd name="T11" fmla="*/ 124 h 153"/>
              <a:gd name="T12" fmla="*/ 19 w 124"/>
              <a:gd name="T13" fmla="*/ 138 h 153"/>
              <a:gd name="T14" fmla="*/ 42 w 124"/>
              <a:gd name="T15" fmla="*/ 132 h 153"/>
              <a:gd name="T16" fmla="*/ 17 w 124"/>
              <a:gd name="T17" fmla="*/ 145 h 153"/>
              <a:gd name="T18" fmla="*/ 17 w 124"/>
              <a:gd name="T19" fmla="*/ 153 h 153"/>
              <a:gd name="T20" fmla="*/ 87 w 124"/>
              <a:gd name="T21" fmla="*/ 149 h 153"/>
              <a:gd name="T22" fmla="*/ 59 w 124"/>
              <a:gd name="T23" fmla="*/ 145 h 153"/>
              <a:gd name="T24" fmla="*/ 107 w 124"/>
              <a:gd name="T25" fmla="*/ 100 h 153"/>
              <a:gd name="T26" fmla="*/ 25 w 124"/>
              <a:gd name="T27" fmla="*/ 104 h 153"/>
              <a:gd name="T28" fmla="*/ 28 w 124"/>
              <a:gd name="T29" fmla="*/ 106 h 153"/>
              <a:gd name="T30" fmla="*/ 31 w 124"/>
              <a:gd name="T31" fmla="*/ 107 h 153"/>
              <a:gd name="T32" fmla="*/ 88 w 124"/>
              <a:gd name="T33" fmla="*/ 92 h 153"/>
              <a:gd name="T34" fmla="*/ 91 w 124"/>
              <a:gd name="T35" fmla="*/ 86 h 153"/>
              <a:gd name="T36" fmla="*/ 76 w 124"/>
              <a:gd name="T37" fmla="*/ 29 h 153"/>
              <a:gd name="T38" fmla="*/ 70 w 124"/>
              <a:gd name="T39" fmla="*/ 26 h 153"/>
              <a:gd name="T40" fmla="*/ 13 w 124"/>
              <a:gd name="T41" fmla="*/ 41 h 153"/>
              <a:gd name="T42" fmla="*/ 10 w 124"/>
              <a:gd name="T43" fmla="*/ 47 h 153"/>
              <a:gd name="T44" fmla="*/ 17 w 124"/>
              <a:gd name="T45" fmla="*/ 85 h 153"/>
              <a:gd name="T46" fmla="*/ 18 w 124"/>
              <a:gd name="T47" fmla="*/ 76 h 153"/>
              <a:gd name="T48" fmla="*/ 28 w 124"/>
              <a:gd name="T49" fmla="*/ 98 h 153"/>
              <a:gd name="T50" fmla="*/ 25 w 124"/>
              <a:gd name="T51" fmla="*/ 78 h 153"/>
              <a:gd name="T52" fmla="*/ 28 w 124"/>
              <a:gd name="T53" fmla="*/ 98 h 153"/>
              <a:gd name="T54" fmla="*/ 58 w 124"/>
              <a:gd name="T55" fmla="*/ 89 h 153"/>
              <a:gd name="T56" fmla="*/ 52 w 124"/>
              <a:gd name="T57" fmla="*/ 72 h 153"/>
              <a:gd name="T58" fmla="*/ 55 w 124"/>
              <a:gd name="T59" fmla="*/ 66 h 153"/>
              <a:gd name="T60" fmla="*/ 74 w 124"/>
              <a:gd name="T61" fmla="*/ 62 h 153"/>
              <a:gd name="T62" fmla="*/ 55 w 124"/>
              <a:gd name="T63" fmla="*/ 66 h 153"/>
              <a:gd name="T64" fmla="*/ 35 w 124"/>
              <a:gd name="T65" fmla="*/ 54 h 153"/>
              <a:gd name="T66" fmla="*/ 55 w 124"/>
              <a:gd name="T67" fmla="*/ 53 h 153"/>
              <a:gd name="T68" fmla="*/ 46 w 124"/>
              <a:gd name="T69" fmla="*/ 68 h 153"/>
              <a:gd name="T70" fmla="*/ 27 w 124"/>
              <a:gd name="T71" fmla="*/ 71 h 153"/>
              <a:gd name="T72" fmla="*/ 46 w 124"/>
              <a:gd name="T73" fmla="*/ 68 h 153"/>
              <a:gd name="T74" fmla="*/ 34 w 124"/>
              <a:gd name="T75" fmla="*/ 101 h 153"/>
              <a:gd name="T76" fmla="*/ 53 w 124"/>
              <a:gd name="T77" fmla="*/ 94 h 153"/>
              <a:gd name="T78" fmla="*/ 52 w 124"/>
              <a:gd name="T79" fmla="*/ 105 h 153"/>
              <a:gd name="T80" fmla="*/ 62 w 124"/>
              <a:gd name="T81" fmla="*/ 103 h 153"/>
              <a:gd name="T82" fmla="*/ 68 w 124"/>
              <a:gd name="T83" fmla="*/ 100 h 153"/>
              <a:gd name="T84" fmla="*/ 73 w 124"/>
              <a:gd name="T85" fmla="*/ 84 h 153"/>
              <a:gd name="T86" fmla="*/ 68 w 124"/>
              <a:gd name="T87" fmla="*/ 100 h 153"/>
              <a:gd name="T88" fmla="*/ 88 w 124"/>
              <a:gd name="T89" fmla="*/ 59 h 153"/>
              <a:gd name="T90" fmla="*/ 84 w 124"/>
              <a:gd name="T91" fmla="*/ 49 h 153"/>
              <a:gd name="T92" fmla="*/ 85 w 124"/>
              <a:gd name="T93" fmla="*/ 83 h 153"/>
              <a:gd name="T94" fmla="*/ 81 w 124"/>
              <a:gd name="T95" fmla="*/ 64 h 153"/>
              <a:gd name="T96" fmla="*/ 72 w 124"/>
              <a:gd name="T97" fmla="*/ 36 h 153"/>
              <a:gd name="T98" fmla="*/ 76 w 124"/>
              <a:gd name="T99" fmla="*/ 56 h 153"/>
              <a:gd name="T100" fmla="*/ 72 w 124"/>
              <a:gd name="T101" fmla="*/ 36 h 153"/>
              <a:gd name="T102" fmla="*/ 66 w 124"/>
              <a:gd name="T103" fmla="*/ 32 h 153"/>
              <a:gd name="T104" fmla="*/ 47 w 124"/>
              <a:gd name="T105" fmla="*/ 39 h 153"/>
              <a:gd name="T106" fmla="*/ 49 w 124"/>
              <a:gd name="T107" fmla="*/ 29 h 153"/>
              <a:gd name="T108" fmla="*/ 39 w 124"/>
              <a:gd name="T109" fmla="*/ 31 h 153"/>
              <a:gd name="T110" fmla="*/ 33 w 124"/>
              <a:gd name="T111" fmla="*/ 33 h 153"/>
              <a:gd name="T112" fmla="*/ 28 w 124"/>
              <a:gd name="T113" fmla="*/ 50 h 153"/>
              <a:gd name="T114" fmla="*/ 33 w 124"/>
              <a:gd name="T115" fmla="*/ 33 h 153"/>
              <a:gd name="T116" fmla="*/ 25 w 124"/>
              <a:gd name="T117" fmla="*/ 56 h 153"/>
              <a:gd name="T118" fmla="*/ 12 w 124"/>
              <a:gd name="T119" fmla="*/ 68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4" h="153">
                <a:moveTo>
                  <a:pt x="90" y="14"/>
                </a:moveTo>
                <a:cubicBezTo>
                  <a:pt x="96" y="4"/>
                  <a:pt x="96" y="4"/>
                  <a:pt x="96" y="4"/>
                </a:cubicBezTo>
                <a:cubicBezTo>
                  <a:pt x="89" y="0"/>
                  <a:pt x="89" y="0"/>
                  <a:pt x="89" y="0"/>
                </a:cubicBezTo>
                <a:cubicBezTo>
                  <a:pt x="83" y="10"/>
                  <a:pt x="83" y="10"/>
                  <a:pt x="83" y="10"/>
                </a:cubicBezTo>
                <a:cubicBezTo>
                  <a:pt x="83" y="10"/>
                  <a:pt x="83" y="10"/>
                  <a:pt x="83" y="10"/>
                </a:cubicBezTo>
                <a:cubicBezTo>
                  <a:pt x="77" y="20"/>
                  <a:pt x="77" y="20"/>
                  <a:pt x="77" y="20"/>
                </a:cubicBezTo>
                <a:cubicBezTo>
                  <a:pt x="77" y="20"/>
                  <a:pt x="77" y="20"/>
                  <a:pt x="77" y="20"/>
                </a:cubicBezTo>
                <a:cubicBezTo>
                  <a:pt x="103" y="35"/>
                  <a:pt x="111" y="68"/>
                  <a:pt x="97" y="94"/>
                </a:cubicBezTo>
                <a:cubicBezTo>
                  <a:pt x="82" y="119"/>
                  <a:pt x="49" y="128"/>
                  <a:pt x="24" y="113"/>
                </a:cubicBezTo>
                <a:cubicBezTo>
                  <a:pt x="24" y="113"/>
                  <a:pt x="24" y="113"/>
                  <a:pt x="23" y="113"/>
                </a:cubicBezTo>
                <a:cubicBezTo>
                  <a:pt x="17" y="124"/>
                  <a:pt x="17" y="124"/>
                  <a:pt x="17" y="124"/>
                </a:cubicBezTo>
                <a:cubicBezTo>
                  <a:pt x="17" y="124"/>
                  <a:pt x="17" y="124"/>
                  <a:pt x="17" y="124"/>
                </a:cubicBezTo>
                <a:cubicBezTo>
                  <a:pt x="12" y="133"/>
                  <a:pt x="12" y="133"/>
                  <a:pt x="12" y="133"/>
                </a:cubicBezTo>
                <a:cubicBezTo>
                  <a:pt x="19" y="138"/>
                  <a:pt x="19" y="138"/>
                  <a:pt x="19" y="138"/>
                </a:cubicBezTo>
                <a:cubicBezTo>
                  <a:pt x="25" y="127"/>
                  <a:pt x="25" y="127"/>
                  <a:pt x="25" y="127"/>
                </a:cubicBezTo>
                <a:cubicBezTo>
                  <a:pt x="30" y="130"/>
                  <a:pt x="36" y="131"/>
                  <a:pt x="42" y="132"/>
                </a:cubicBezTo>
                <a:cubicBezTo>
                  <a:pt x="42" y="145"/>
                  <a:pt x="42" y="145"/>
                  <a:pt x="42" y="145"/>
                </a:cubicBezTo>
                <a:cubicBezTo>
                  <a:pt x="17" y="145"/>
                  <a:pt x="17" y="145"/>
                  <a:pt x="17" y="145"/>
                </a:cubicBezTo>
                <a:cubicBezTo>
                  <a:pt x="15" y="145"/>
                  <a:pt x="13" y="147"/>
                  <a:pt x="13" y="149"/>
                </a:cubicBezTo>
                <a:cubicBezTo>
                  <a:pt x="13" y="151"/>
                  <a:pt x="15" y="153"/>
                  <a:pt x="17" y="153"/>
                </a:cubicBezTo>
                <a:cubicBezTo>
                  <a:pt x="83" y="153"/>
                  <a:pt x="83" y="153"/>
                  <a:pt x="83" y="153"/>
                </a:cubicBezTo>
                <a:cubicBezTo>
                  <a:pt x="86" y="153"/>
                  <a:pt x="87" y="151"/>
                  <a:pt x="87" y="149"/>
                </a:cubicBezTo>
                <a:cubicBezTo>
                  <a:pt x="87" y="147"/>
                  <a:pt x="86" y="145"/>
                  <a:pt x="83" y="145"/>
                </a:cubicBezTo>
                <a:cubicBezTo>
                  <a:pt x="59" y="145"/>
                  <a:pt x="59" y="145"/>
                  <a:pt x="59" y="145"/>
                </a:cubicBezTo>
                <a:cubicBezTo>
                  <a:pt x="59" y="132"/>
                  <a:pt x="59" y="132"/>
                  <a:pt x="59" y="132"/>
                </a:cubicBezTo>
                <a:cubicBezTo>
                  <a:pt x="78" y="130"/>
                  <a:pt x="97" y="118"/>
                  <a:pt x="107" y="100"/>
                </a:cubicBezTo>
                <a:cubicBezTo>
                  <a:pt x="124" y="71"/>
                  <a:pt x="116" y="34"/>
                  <a:pt x="90" y="14"/>
                </a:cubicBezTo>
                <a:close/>
                <a:moveTo>
                  <a:pt x="25" y="104"/>
                </a:moveTo>
                <a:cubicBezTo>
                  <a:pt x="25" y="104"/>
                  <a:pt x="25" y="104"/>
                  <a:pt x="25" y="104"/>
                </a:cubicBezTo>
                <a:cubicBezTo>
                  <a:pt x="28" y="106"/>
                  <a:pt x="28" y="106"/>
                  <a:pt x="28" y="106"/>
                </a:cubicBezTo>
                <a:cubicBezTo>
                  <a:pt x="31" y="108"/>
                  <a:pt x="31" y="108"/>
                  <a:pt x="31" y="108"/>
                </a:cubicBezTo>
                <a:cubicBezTo>
                  <a:pt x="31" y="107"/>
                  <a:pt x="31" y="107"/>
                  <a:pt x="31" y="107"/>
                </a:cubicBezTo>
                <a:cubicBezTo>
                  <a:pt x="51" y="117"/>
                  <a:pt x="75" y="111"/>
                  <a:pt x="88" y="92"/>
                </a:cubicBezTo>
                <a:cubicBezTo>
                  <a:pt x="88" y="92"/>
                  <a:pt x="88" y="92"/>
                  <a:pt x="88" y="92"/>
                </a:cubicBezTo>
                <a:cubicBezTo>
                  <a:pt x="91" y="86"/>
                  <a:pt x="91" y="86"/>
                  <a:pt x="91" y="86"/>
                </a:cubicBezTo>
                <a:cubicBezTo>
                  <a:pt x="91" y="86"/>
                  <a:pt x="91" y="86"/>
                  <a:pt x="91" y="86"/>
                </a:cubicBezTo>
                <a:cubicBezTo>
                  <a:pt x="101" y="66"/>
                  <a:pt x="94" y="42"/>
                  <a:pt x="76" y="30"/>
                </a:cubicBezTo>
                <a:cubicBezTo>
                  <a:pt x="76" y="29"/>
                  <a:pt x="76" y="29"/>
                  <a:pt x="76" y="29"/>
                </a:cubicBezTo>
                <a:cubicBezTo>
                  <a:pt x="70" y="26"/>
                  <a:pt x="70" y="26"/>
                  <a:pt x="70" y="26"/>
                </a:cubicBezTo>
                <a:cubicBezTo>
                  <a:pt x="70" y="26"/>
                  <a:pt x="70" y="26"/>
                  <a:pt x="70" y="26"/>
                </a:cubicBezTo>
                <a:cubicBezTo>
                  <a:pt x="50" y="17"/>
                  <a:pt x="26" y="23"/>
                  <a:pt x="13" y="41"/>
                </a:cubicBezTo>
                <a:cubicBezTo>
                  <a:pt x="13" y="41"/>
                  <a:pt x="13" y="41"/>
                  <a:pt x="13" y="41"/>
                </a:cubicBezTo>
                <a:cubicBezTo>
                  <a:pt x="9" y="47"/>
                  <a:pt x="9" y="47"/>
                  <a:pt x="9" y="47"/>
                </a:cubicBezTo>
                <a:cubicBezTo>
                  <a:pt x="10" y="47"/>
                  <a:pt x="10" y="47"/>
                  <a:pt x="10" y="47"/>
                </a:cubicBezTo>
                <a:cubicBezTo>
                  <a:pt x="0" y="67"/>
                  <a:pt x="7" y="91"/>
                  <a:pt x="25" y="104"/>
                </a:cubicBezTo>
                <a:close/>
                <a:moveTo>
                  <a:pt x="17" y="85"/>
                </a:moveTo>
                <a:cubicBezTo>
                  <a:pt x="15" y="82"/>
                  <a:pt x="14" y="78"/>
                  <a:pt x="13" y="75"/>
                </a:cubicBezTo>
                <a:cubicBezTo>
                  <a:pt x="15" y="75"/>
                  <a:pt x="17" y="76"/>
                  <a:pt x="18" y="76"/>
                </a:cubicBezTo>
                <a:cubicBezTo>
                  <a:pt x="18" y="79"/>
                  <a:pt x="17" y="82"/>
                  <a:pt x="17" y="85"/>
                </a:cubicBezTo>
                <a:close/>
                <a:moveTo>
                  <a:pt x="28" y="98"/>
                </a:moveTo>
                <a:cubicBezTo>
                  <a:pt x="27" y="96"/>
                  <a:pt x="25" y="95"/>
                  <a:pt x="23" y="94"/>
                </a:cubicBezTo>
                <a:cubicBezTo>
                  <a:pt x="23" y="88"/>
                  <a:pt x="24" y="83"/>
                  <a:pt x="25" y="78"/>
                </a:cubicBezTo>
                <a:cubicBezTo>
                  <a:pt x="29" y="79"/>
                  <a:pt x="33" y="81"/>
                  <a:pt x="37" y="83"/>
                </a:cubicBezTo>
                <a:lnTo>
                  <a:pt x="28" y="98"/>
                </a:lnTo>
                <a:close/>
                <a:moveTo>
                  <a:pt x="66" y="80"/>
                </a:moveTo>
                <a:cubicBezTo>
                  <a:pt x="64" y="83"/>
                  <a:pt x="61" y="86"/>
                  <a:pt x="58" y="89"/>
                </a:cubicBezTo>
                <a:cubicBezTo>
                  <a:pt x="54" y="86"/>
                  <a:pt x="50" y="83"/>
                  <a:pt x="46" y="81"/>
                </a:cubicBezTo>
                <a:cubicBezTo>
                  <a:pt x="52" y="72"/>
                  <a:pt x="52" y="72"/>
                  <a:pt x="52" y="72"/>
                </a:cubicBezTo>
                <a:lnTo>
                  <a:pt x="66" y="80"/>
                </a:lnTo>
                <a:close/>
                <a:moveTo>
                  <a:pt x="55" y="66"/>
                </a:moveTo>
                <a:cubicBezTo>
                  <a:pt x="61" y="56"/>
                  <a:pt x="61" y="56"/>
                  <a:pt x="61" y="56"/>
                </a:cubicBezTo>
                <a:cubicBezTo>
                  <a:pt x="65" y="58"/>
                  <a:pt x="70" y="60"/>
                  <a:pt x="74" y="62"/>
                </a:cubicBezTo>
                <a:cubicBezTo>
                  <a:pt x="73" y="66"/>
                  <a:pt x="71" y="70"/>
                  <a:pt x="69" y="74"/>
                </a:cubicBezTo>
                <a:lnTo>
                  <a:pt x="55" y="66"/>
                </a:lnTo>
                <a:close/>
                <a:moveTo>
                  <a:pt x="49" y="62"/>
                </a:moveTo>
                <a:cubicBezTo>
                  <a:pt x="35" y="54"/>
                  <a:pt x="35" y="54"/>
                  <a:pt x="35" y="54"/>
                </a:cubicBezTo>
                <a:cubicBezTo>
                  <a:pt x="37" y="50"/>
                  <a:pt x="40" y="47"/>
                  <a:pt x="43" y="44"/>
                </a:cubicBezTo>
                <a:cubicBezTo>
                  <a:pt x="46" y="47"/>
                  <a:pt x="50" y="50"/>
                  <a:pt x="55" y="53"/>
                </a:cubicBezTo>
                <a:lnTo>
                  <a:pt x="49" y="62"/>
                </a:lnTo>
                <a:close/>
                <a:moveTo>
                  <a:pt x="46" y="68"/>
                </a:moveTo>
                <a:cubicBezTo>
                  <a:pt x="40" y="77"/>
                  <a:pt x="40" y="77"/>
                  <a:pt x="40" y="77"/>
                </a:cubicBezTo>
                <a:cubicBezTo>
                  <a:pt x="36" y="75"/>
                  <a:pt x="32" y="73"/>
                  <a:pt x="27" y="71"/>
                </a:cubicBezTo>
                <a:cubicBezTo>
                  <a:pt x="28" y="67"/>
                  <a:pt x="29" y="63"/>
                  <a:pt x="31" y="60"/>
                </a:cubicBezTo>
                <a:lnTo>
                  <a:pt x="46" y="68"/>
                </a:lnTo>
                <a:close/>
                <a:moveTo>
                  <a:pt x="41" y="104"/>
                </a:moveTo>
                <a:cubicBezTo>
                  <a:pt x="38" y="103"/>
                  <a:pt x="36" y="102"/>
                  <a:pt x="34" y="101"/>
                </a:cubicBezTo>
                <a:cubicBezTo>
                  <a:pt x="43" y="87"/>
                  <a:pt x="43" y="87"/>
                  <a:pt x="43" y="87"/>
                </a:cubicBezTo>
                <a:cubicBezTo>
                  <a:pt x="47" y="89"/>
                  <a:pt x="50" y="91"/>
                  <a:pt x="53" y="94"/>
                </a:cubicBezTo>
                <a:cubicBezTo>
                  <a:pt x="50" y="98"/>
                  <a:pt x="45" y="101"/>
                  <a:pt x="41" y="104"/>
                </a:cubicBezTo>
                <a:close/>
                <a:moveTo>
                  <a:pt x="52" y="105"/>
                </a:moveTo>
                <a:cubicBezTo>
                  <a:pt x="54" y="103"/>
                  <a:pt x="56" y="101"/>
                  <a:pt x="58" y="99"/>
                </a:cubicBezTo>
                <a:cubicBezTo>
                  <a:pt x="60" y="100"/>
                  <a:pt x="61" y="102"/>
                  <a:pt x="62" y="103"/>
                </a:cubicBezTo>
                <a:cubicBezTo>
                  <a:pt x="59" y="104"/>
                  <a:pt x="55" y="105"/>
                  <a:pt x="52" y="105"/>
                </a:cubicBezTo>
                <a:close/>
                <a:moveTo>
                  <a:pt x="68" y="100"/>
                </a:moveTo>
                <a:cubicBezTo>
                  <a:pt x="67" y="98"/>
                  <a:pt x="65" y="97"/>
                  <a:pt x="63" y="95"/>
                </a:cubicBezTo>
                <a:cubicBezTo>
                  <a:pt x="67" y="91"/>
                  <a:pt x="70" y="88"/>
                  <a:pt x="73" y="84"/>
                </a:cubicBezTo>
                <a:cubicBezTo>
                  <a:pt x="82" y="89"/>
                  <a:pt x="82" y="89"/>
                  <a:pt x="82" y="89"/>
                </a:cubicBezTo>
                <a:cubicBezTo>
                  <a:pt x="78" y="94"/>
                  <a:pt x="73" y="98"/>
                  <a:pt x="68" y="100"/>
                </a:cubicBezTo>
                <a:close/>
                <a:moveTo>
                  <a:pt x="84" y="49"/>
                </a:moveTo>
                <a:cubicBezTo>
                  <a:pt x="86" y="52"/>
                  <a:pt x="87" y="55"/>
                  <a:pt x="88" y="59"/>
                </a:cubicBezTo>
                <a:cubicBezTo>
                  <a:pt x="86" y="59"/>
                  <a:pt x="84" y="58"/>
                  <a:pt x="83" y="57"/>
                </a:cubicBezTo>
                <a:cubicBezTo>
                  <a:pt x="83" y="55"/>
                  <a:pt x="84" y="52"/>
                  <a:pt x="84" y="49"/>
                </a:cubicBezTo>
                <a:close/>
                <a:moveTo>
                  <a:pt x="88" y="66"/>
                </a:moveTo>
                <a:cubicBezTo>
                  <a:pt x="89" y="71"/>
                  <a:pt x="88" y="77"/>
                  <a:pt x="85" y="83"/>
                </a:cubicBezTo>
                <a:cubicBezTo>
                  <a:pt x="76" y="78"/>
                  <a:pt x="76" y="78"/>
                  <a:pt x="76" y="78"/>
                </a:cubicBezTo>
                <a:cubicBezTo>
                  <a:pt x="78" y="73"/>
                  <a:pt x="80" y="69"/>
                  <a:pt x="81" y="64"/>
                </a:cubicBezTo>
                <a:cubicBezTo>
                  <a:pt x="84" y="64"/>
                  <a:pt x="86" y="65"/>
                  <a:pt x="88" y="66"/>
                </a:cubicBezTo>
                <a:close/>
                <a:moveTo>
                  <a:pt x="72" y="36"/>
                </a:moveTo>
                <a:cubicBezTo>
                  <a:pt x="74" y="37"/>
                  <a:pt x="76" y="38"/>
                  <a:pt x="77" y="40"/>
                </a:cubicBezTo>
                <a:cubicBezTo>
                  <a:pt x="77" y="45"/>
                  <a:pt x="77" y="51"/>
                  <a:pt x="76" y="56"/>
                </a:cubicBezTo>
                <a:cubicBezTo>
                  <a:pt x="72" y="54"/>
                  <a:pt x="68" y="52"/>
                  <a:pt x="64" y="50"/>
                </a:cubicBezTo>
                <a:lnTo>
                  <a:pt x="72" y="36"/>
                </a:lnTo>
                <a:close/>
                <a:moveTo>
                  <a:pt x="60" y="30"/>
                </a:moveTo>
                <a:cubicBezTo>
                  <a:pt x="62" y="31"/>
                  <a:pt x="64" y="31"/>
                  <a:pt x="66" y="32"/>
                </a:cubicBezTo>
                <a:cubicBezTo>
                  <a:pt x="58" y="47"/>
                  <a:pt x="58" y="47"/>
                  <a:pt x="58" y="47"/>
                </a:cubicBezTo>
                <a:cubicBezTo>
                  <a:pt x="54" y="44"/>
                  <a:pt x="51" y="42"/>
                  <a:pt x="47" y="39"/>
                </a:cubicBezTo>
                <a:cubicBezTo>
                  <a:pt x="51" y="36"/>
                  <a:pt x="56" y="33"/>
                  <a:pt x="60" y="30"/>
                </a:cubicBezTo>
                <a:close/>
                <a:moveTo>
                  <a:pt x="49" y="29"/>
                </a:moveTo>
                <a:cubicBezTo>
                  <a:pt x="47" y="30"/>
                  <a:pt x="44" y="32"/>
                  <a:pt x="42" y="34"/>
                </a:cubicBezTo>
                <a:cubicBezTo>
                  <a:pt x="41" y="33"/>
                  <a:pt x="40" y="32"/>
                  <a:pt x="39" y="31"/>
                </a:cubicBezTo>
                <a:cubicBezTo>
                  <a:pt x="42" y="30"/>
                  <a:pt x="46" y="29"/>
                  <a:pt x="49" y="29"/>
                </a:cubicBezTo>
                <a:close/>
                <a:moveTo>
                  <a:pt x="33" y="33"/>
                </a:moveTo>
                <a:cubicBezTo>
                  <a:pt x="34" y="35"/>
                  <a:pt x="36" y="37"/>
                  <a:pt x="38" y="38"/>
                </a:cubicBezTo>
                <a:cubicBezTo>
                  <a:pt x="34" y="42"/>
                  <a:pt x="31" y="46"/>
                  <a:pt x="28" y="50"/>
                </a:cubicBezTo>
                <a:cubicBezTo>
                  <a:pt x="19" y="45"/>
                  <a:pt x="19" y="45"/>
                  <a:pt x="19" y="45"/>
                </a:cubicBezTo>
                <a:cubicBezTo>
                  <a:pt x="23" y="40"/>
                  <a:pt x="27" y="36"/>
                  <a:pt x="33" y="33"/>
                </a:cubicBezTo>
                <a:close/>
                <a:moveTo>
                  <a:pt x="16" y="51"/>
                </a:moveTo>
                <a:cubicBezTo>
                  <a:pt x="25" y="56"/>
                  <a:pt x="25" y="56"/>
                  <a:pt x="25" y="56"/>
                </a:cubicBezTo>
                <a:cubicBezTo>
                  <a:pt x="23" y="60"/>
                  <a:pt x="21" y="65"/>
                  <a:pt x="20" y="70"/>
                </a:cubicBezTo>
                <a:cubicBezTo>
                  <a:pt x="17" y="69"/>
                  <a:pt x="15" y="68"/>
                  <a:pt x="12" y="68"/>
                </a:cubicBezTo>
                <a:cubicBezTo>
                  <a:pt x="12" y="62"/>
                  <a:pt x="13" y="56"/>
                  <a:pt x="16" y="51"/>
                </a:cubicBezTo>
                <a:close/>
              </a:path>
            </a:pathLst>
          </a:custGeom>
          <a:solidFill>
            <a:srgbClr val="42495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Freeform 77"/>
          <p:cNvSpPr>
            <a:spLocks noEditPoints="1"/>
          </p:cNvSpPr>
          <p:nvPr/>
        </p:nvSpPr>
        <p:spPr bwMode="auto">
          <a:xfrm>
            <a:off x="5841618" y="1509246"/>
            <a:ext cx="499546" cy="502108"/>
          </a:xfrm>
          <a:custGeom>
            <a:avLst/>
            <a:gdLst>
              <a:gd name="T0" fmla="*/ 70 w 148"/>
              <a:gd name="T1" fmla="*/ 71 h 148"/>
              <a:gd name="T2" fmla="*/ 70 w 148"/>
              <a:gd name="T3" fmla="*/ 78 h 148"/>
              <a:gd name="T4" fmla="*/ 77 w 148"/>
              <a:gd name="T5" fmla="*/ 78 h 148"/>
              <a:gd name="T6" fmla="*/ 77 w 148"/>
              <a:gd name="T7" fmla="*/ 71 h 148"/>
              <a:gd name="T8" fmla="*/ 70 w 148"/>
              <a:gd name="T9" fmla="*/ 71 h 148"/>
              <a:gd name="T10" fmla="*/ 74 w 148"/>
              <a:gd name="T11" fmla="*/ 25 h 148"/>
              <a:gd name="T12" fmla="*/ 78 w 148"/>
              <a:gd name="T13" fmla="*/ 21 h 148"/>
              <a:gd name="T14" fmla="*/ 78 w 148"/>
              <a:gd name="T15" fmla="*/ 16 h 148"/>
              <a:gd name="T16" fmla="*/ 74 w 148"/>
              <a:gd name="T17" fmla="*/ 12 h 148"/>
              <a:gd name="T18" fmla="*/ 70 w 148"/>
              <a:gd name="T19" fmla="*/ 16 h 148"/>
              <a:gd name="T20" fmla="*/ 70 w 148"/>
              <a:gd name="T21" fmla="*/ 21 h 148"/>
              <a:gd name="T22" fmla="*/ 74 w 148"/>
              <a:gd name="T23" fmla="*/ 25 h 148"/>
              <a:gd name="T24" fmla="*/ 74 w 148"/>
              <a:gd name="T25" fmla="*/ 123 h 148"/>
              <a:gd name="T26" fmla="*/ 70 w 148"/>
              <a:gd name="T27" fmla="*/ 128 h 148"/>
              <a:gd name="T28" fmla="*/ 70 w 148"/>
              <a:gd name="T29" fmla="*/ 132 h 148"/>
              <a:gd name="T30" fmla="*/ 74 w 148"/>
              <a:gd name="T31" fmla="*/ 136 h 148"/>
              <a:gd name="T32" fmla="*/ 78 w 148"/>
              <a:gd name="T33" fmla="*/ 132 h 148"/>
              <a:gd name="T34" fmla="*/ 78 w 148"/>
              <a:gd name="T35" fmla="*/ 128 h 148"/>
              <a:gd name="T36" fmla="*/ 74 w 148"/>
              <a:gd name="T37" fmla="*/ 123 h 148"/>
              <a:gd name="T38" fmla="*/ 31 w 148"/>
              <a:gd name="T39" fmla="*/ 30 h 148"/>
              <a:gd name="T40" fmla="*/ 30 w 148"/>
              <a:gd name="T41" fmla="*/ 31 h 148"/>
              <a:gd name="T42" fmla="*/ 62 w 148"/>
              <a:gd name="T43" fmla="*/ 86 h 148"/>
              <a:gd name="T44" fmla="*/ 117 w 148"/>
              <a:gd name="T45" fmla="*/ 118 h 148"/>
              <a:gd name="T46" fmla="*/ 118 w 148"/>
              <a:gd name="T47" fmla="*/ 117 h 148"/>
              <a:gd name="T48" fmla="*/ 85 w 148"/>
              <a:gd name="T49" fmla="*/ 62 h 148"/>
              <a:gd name="T50" fmla="*/ 31 w 148"/>
              <a:gd name="T51" fmla="*/ 30 h 148"/>
              <a:gd name="T52" fmla="*/ 99 w 148"/>
              <a:gd name="T53" fmla="*/ 100 h 148"/>
              <a:gd name="T54" fmla="*/ 67 w 148"/>
              <a:gd name="T55" fmla="*/ 81 h 148"/>
              <a:gd name="T56" fmla="*/ 67 w 148"/>
              <a:gd name="T57" fmla="*/ 81 h 148"/>
              <a:gd name="T58" fmla="*/ 67 w 148"/>
              <a:gd name="T59" fmla="*/ 67 h 148"/>
              <a:gd name="T60" fmla="*/ 80 w 148"/>
              <a:gd name="T61" fmla="*/ 67 h 148"/>
              <a:gd name="T62" fmla="*/ 81 w 148"/>
              <a:gd name="T63" fmla="*/ 67 h 148"/>
              <a:gd name="T64" fmla="*/ 100 w 148"/>
              <a:gd name="T65" fmla="*/ 100 h 148"/>
              <a:gd name="T66" fmla="*/ 99 w 148"/>
              <a:gd name="T67" fmla="*/ 100 h 148"/>
              <a:gd name="T68" fmla="*/ 20 w 148"/>
              <a:gd name="T69" fmla="*/ 70 h 148"/>
              <a:gd name="T70" fmla="*/ 16 w 148"/>
              <a:gd name="T71" fmla="*/ 70 h 148"/>
              <a:gd name="T72" fmla="*/ 12 w 148"/>
              <a:gd name="T73" fmla="*/ 74 h 148"/>
              <a:gd name="T74" fmla="*/ 16 w 148"/>
              <a:gd name="T75" fmla="*/ 78 h 148"/>
              <a:gd name="T76" fmla="*/ 20 w 148"/>
              <a:gd name="T77" fmla="*/ 78 h 148"/>
              <a:gd name="T78" fmla="*/ 24 w 148"/>
              <a:gd name="T79" fmla="*/ 74 h 148"/>
              <a:gd name="T80" fmla="*/ 20 w 148"/>
              <a:gd name="T81" fmla="*/ 70 h 148"/>
              <a:gd name="T82" fmla="*/ 131 w 148"/>
              <a:gd name="T83" fmla="*/ 70 h 148"/>
              <a:gd name="T84" fmla="*/ 127 w 148"/>
              <a:gd name="T85" fmla="*/ 70 h 148"/>
              <a:gd name="T86" fmla="*/ 123 w 148"/>
              <a:gd name="T87" fmla="*/ 74 h 148"/>
              <a:gd name="T88" fmla="*/ 127 w 148"/>
              <a:gd name="T89" fmla="*/ 78 h 148"/>
              <a:gd name="T90" fmla="*/ 131 w 148"/>
              <a:gd name="T91" fmla="*/ 78 h 148"/>
              <a:gd name="T92" fmla="*/ 136 w 148"/>
              <a:gd name="T93" fmla="*/ 74 h 148"/>
              <a:gd name="T94" fmla="*/ 131 w 148"/>
              <a:gd name="T95" fmla="*/ 70 h 148"/>
              <a:gd name="T96" fmla="*/ 74 w 148"/>
              <a:gd name="T97" fmla="*/ 0 h 148"/>
              <a:gd name="T98" fmla="*/ 0 w 148"/>
              <a:gd name="T99" fmla="*/ 74 h 148"/>
              <a:gd name="T100" fmla="*/ 74 w 148"/>
              <a:gd name="T101" fmla="*/ 148 h 148"/>
              <a:gd name="T102" fmla="*/ 148 w 148"/>
              <a:gd name="T103" fmla="*/ 74 h 148"/>
              <a:gd name="T104" fmla="*/ 74 w 148"/>
              <a:gd name="T105" fmla="*/ 0 h 148"/>
              <a:gd name="T106" fmla="*/ 74 w 148"/>
              <a:gd name="T107" fmla="*/ 140 h 148"/>
              <a:gd name="T108" fmla="*/ 8 w 148"/>
              <a:gd name="T109" fmla="*/ 74 h 148"/>
              <a:gd name="T110" fmla="*/ 74 w 148"/>
              <a:gd name="T111" fmla="*/ 8 h 148"/>
              <a:gd name="T112" fmla="*/ 140 w 148"/>
              <a:gd name="T113" fmla="*/ 74 h 148"/>
              <a:gd name="T114" fmla="*/ 74 w 148"/>
              <a:gd name="T115" fmla="*/ 140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48" h="148">
                <a:moveTo>
                  <a:pt x="70" y="71"/>
                </a:moveTo>
                <a:cubicBezTo>
                  <a:pt x="68" y="72"/>
                  <a:pt x="68" y="76"/>
                  <a:pt x="70" y="78"/>
                </a:cubicBezTo>
                <a:cubicBezTo>
                  <a:pt x="72" y="79"/>
                  <a:pt x="75" y="79"/>
                  <a:pt x="77" y="78"/>
                </a:cubicBezTo>
                <a:cubicBezTo>
                  <a:pt x="79" y="76"/>
                  <a:pt x="79" y="72"/>
                  <a:pt x="77" y="71"/>
                </a:cubicBezTo>
                <a:cubicBezTo>
                  <a:pt x="75" y="69"/>
                  <a:pt x="72" y="69"/>
                  <a:pt x="70" y="71"/>
                </a:cubicBezTo>
                <a:close/>
                <a:moveTo>
                  <a:pt x="74" y="25"/>
                </a:moveTo>
                <a:cubicBezTo>
                  <a:pt x="76" y="25"/>
                  <a:pt x="78" y="23"/>
                  <a:pt x="78" y="21"/>
                </a:cubicBezTo>
                <a:cubicBezTo>
                  <a:pt x="78" y="16"/>
                  <a:pt x="78" y="16"/>
                  <a:pt x="78" y="16"/>
                </a:cubicBezTo>
                <a:cubicBezTo>
                  <a:pt x="78" y="14"/>
                  <a:pt x="76" y="12"/>
                  <a:pt x="74" y="12"/>
                </a:cubicBezTo>
                <a:cubicBezTo>
                  <a:pt x="72" y="12"/>
                  <a:pt x="70" y="14"/>
                  <a:pt x="70" y="16"/>
                </a:cubicBezTo>
                <a:cubicBezTo>
                  <a:pt x="70" y="21"/>
                  <a:pt x="70" y="21"/>
                  <a:pt x="70" y="21"/>
                </a:cubicBezTo>
                <a:cubicBezTo>
                  <a:pt x="70" y="23"/>
                  <a:pt x="72" y="25"/>
                  <a:pt x="74" y="25"/>
                </a:cubicBezTo>
                <a:close/>
                <a:moveTo>
                  <a:pt x="74" y="123"/>
                </a:moveTo>
                <a:cubicBezTo>
                  <a:pt x="72" y="123"/>
                  <a:pt x="70" y="125"/>
                  <a:pt x="70" y="128"/>
                </a:cubicBezTo>
                <a:cubicBezTo>
                  <a:pt x="70" y="132"/>
                  <a:pt x="70" y="132"/>
                  <a:pt x="70" y="132"/>
                </a:cubicBezTo>
                <a:cubicBezTo>
                  <a:pt x="70" y="134"/>
                  <a:pt x="72" y="136"/>
                  <a:pt x="74" y="136"/>
                </a:cubicBezTo>
                <a:cubicBezTo>
                  <a:pt x="76" y="136"/>
                  <a:pt x="78" y="134"/>
                  <a:pt x="78" y="132"/>
                </a:cubicBezTo>
                <a:cubicBezTo>
                  <a:pt x="78" y="128"/>
                  <a:pt x="78" y="128"/>
                  <a:pt x="78" y="128"/>
                </a:cubicBezTo>
                <a:cubicBezTo>
                  <a:pt x="78" y="125"/>
                  <a:pt x="76" y="123"/>
                  <a:pt x="74" y="123"/>
                </a:cubicBezTo>
                <a:close/>
                <a:moveTo>
                  <a:pt x="31" y="30"/>
                </a:moveTo>
                <a:cubicBezTo>
                  <a:pt x="30" y="31"/>
                  <a:pt x="30" y="31"/>
                  <a:pt x="30" y="31"/>
                </a:cubicBezTo>
                <a:cubicBezTo>
                  <a:pt x="62" y="86"/>
                  <a:pt x="62" y="86"/>
                  <a:pt x="62" y="86"/>
                </a:cubicBezTo>
                <a:cubicBezTo>
                  <a:pt x="117" y="118"/>
                  <a:pt x="117" y="118"/>
                  <a:pt x="117" y="118"/>
                </a:cubicBezTo>
                <a:cubicBezTo>
                  <a:pt x="118" y="117"/>
                  <a:pt x="118" y="117"/>
                  <a:pt x="118" y="117"/>
                </a:cubicBezTo>
                <a:cubicBezTo>
                  <a:pt x="85" y="62"/>
                  <a:pt x="85" y="62"/>
                  <a:pt x="85" y="62"/>
                </a:cubicBezTo>
                <a:lnTo>
                  <a:pt x="31" y="30"/>
                </a:lnTo>
                <a:close/>
                <a:moveTo>
                  <a:pt x="99" y="100"/>
                </a:moveTo>
                <a:cubicBezTo>
                  <a:pt x="67" y="81"/>
                  <a:pt x="67" y="81"/>
                  <a:pt x="67" y="81"/>
                </a:cubicBezTo>
                <a:cubicBezTo>
                  <a:pt x="67" y="81"/>
                  <a:pt x="67" y="81"/>
                  <a:pt x="67" y="81"/>
                </a:cubicBezTo>
                <a:cubicBezTo>
                  <a:pt x="64" y="77"/>
                  <a:pt x="64" y="71"/>
                  <a:pt x="67" y="67"/>
                </a:cubicBezTo>
                <a:cubicBezTo>
                  <a:pt x="71" y="64"/>
                  <a:pt x="77" y="64"/>
                  <a:pt x="80" y="67"/>
                </a:cubicBezTo>
                <a:cubicBezTo>
                  <a:pt x="81" y="67"/>
                  <a:pt x="81" y="67"/>
                  <a:pt x="81" y="67"/>
                </a:cubicBezTo>
                <a:cubicBezTo>
                  <a:pt x="100" y="100"/>
                  <a:pt x="100" y="100"/>
                  <a:pt x="100" y="100"/>
                </a:cubicBezTo>
                <a:lnTo>
                  <a:pt x="99" y="100"/>
                </a:lnTo>
                <a:close/>
                <a:moveTo>
                  <a:pt x="20" y="70"/>
                </a:moveTo>
                <a:cubicBezTo>
                  <a:pt x="16" y="70"/>
                  <a:pt x="16" y="70"/>
                  <a:pt x="16" y="70"/>
                </a:cubicBezTo>
                <a:cubicBezTo>
                  <a:pt x="14" y="70"/>
                  <a:pt x="12" y="72"/>
                  <a:pt x="12" y="74"/>
                </a:cubicBezTo>
                <a:cubicBezTo>
                  <a:pt x="12" y="76"/>
                  <a:pt x="14" y="78"/>
                  <a:pt x="16" y="78"/>
                </a:cubicBezTo>
                <a:cubicBezTo>
                  <a:pt x="20" y="78"/>
                  <a:pt x="20" y="78"/>
                  <a:pt x="20" y="78"/>
                </a:cubicBezTo>
                <a:cubicBezTo>
                  <a:pt x="23" y="78"/>
                  <a:pt x="24" y="76"/>
                  <a:pt x="24" y="74"/>
                </a:cubicBezTo>
                <a:cubicBezTo>
                  <a:pt x="24" y="72"/>
                  <a:pt x="23" y="70"/>
                  <a:pt x="20" y="70"/>
                </a:cubicBezTo>
                <a:close/>
                <a:moveTo>
                  <a:pt x="131" y="70"/>
                </a:moveTo>
                <a:cubicBezTo>
                  <a:pt x="127" y="70"/>
                  <a:pt x="127" y="70"/>
                  <a:pt x="127" y="70"/>
                </a:cubicBezTo>
                <a:cubicBezTo>
                  <a:pt x="125" y="70"/>
                  <a:pt x="123" y="72"/>
                  <a:pt x="123" y="74"/>
                </a:cubicBezTo>
                <a:cubicBezTo>
                  <a:pt x="123" y="76"/>
                  <a:pt x="125" y="78"/>
                  <a:pt x="127" y="78"/>
                </a:cubicBezTo>
                <a:cubicBezTo>
                  <a:pt x="131" y="78"/>
                  <a:pt x="131" y="78"/>
                  <a:pt x="131" y="78"/>
                </a:cubicBezTo>
                <a:cubicBezTo>
                  <a:pt x="134" y="78"/>
                  <a:pt x="136" y="76"/>
                  <a:pt x="136" y="74"/>
                </a:cubicBezTo>
                <a:cubicBezTo>
                  <a:pt x="136" y="72"/>
                  <a:pt x="134" y="70"/>
                  <a:pt x="131" y="70"/>
                </a:cubicBezTo>
                <a:close/>
                <a:moveTo>
                  <a:pt x="74" y="0"/>
                </a:moveTo>
                <a:cubicBezTo>
                  <a:pt x="33" y="0"/>
                  <a:pt x="0" y="33"/>
                  <a:pt x="0" y="74"/>
                </a:cubicBezTo>
                <a:cubicBezTo>
                  <a:pt x="0" y="115"/>
                  <a:pt x="33" y="148"/>
                  <a:pt x="74" y="148"/>
                </a:cubicBezTo>
                <a:cubicBezTo>
                  <a:pt x="115" y="148"/>
                  <a:pt x="148" y="115"/>
                  <a:pt x="148" y="74"/>
                </a:cubicBezTo>
                <a:cubicBezTo>
                  <a:pt x="148" y="33"/>
                  <a:pt x="115" y="0"/>
                  <a:pt x="74" y="0"/>
                </a:cubicBezTo>
                <a:close/>
                <a:moveTo>
                  <a:pt x="74" y="140"/>
                </a:moveTo>
                <a:cubicBezTo>
                  <a:pt x="37" y="140"/>
                  <a:pt x="8" y="110"/>
                  <a:pt x="8" y="74"/>
                </a:cubicBezTo>
                <a:cubicBezTo>
                  <a:pt x="8" y="38"/>
                  <a:pt x="37" y="8"/>
                  <a:pt x="74" y="8"/>
                </a:cubicBezTo>
                <a:cubicBezTo>
                  <a:pt x="110" y="8"/>
                  <a:pt x="140" y="38"/>
                  <a:pt x="140" y="74"/>
                </a:cubicBezTo>
                <a:cubicBezTo>
                  <a:pt x="140" y="110"/>
                  <a:pt x="110" y="140"/>
                  <a:pt x="74" y="140"/>
                </a:cubicBezTo>
                <a:close/>
              </a:path>
            </a:pathLst>
          </a:custGeom>
          <a:solidFill>
            <a:srgbClr val="42495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Freeform 78"/>
          <p:cNvSpPr>
            <a:spLocks noEditPoints="1"/>
          </p:cNvSpPr>
          <p:nvPr/>
        </p:nvSpPr>
        <p:spPr bwMode="auto">
          <a:xfrm>
            <a:off x="5742849" y="3303731"/>
            <a:ext cx="697086" cy="809394"/>
          </a:xfrm>
          <a:custGeom>
            <a:avLst/>
            <a:gdLst>
              <a:gd name="T0" fmla="*/ 37 w 136"/>
              <a:gd name="T1" fmla="*/ 51 h 158"/>
              <a:gd name="T2" fmla="*/ 49 w 136"/>
              <a:gd name="T3" fmla="*/ 63 h 158"/>
              <a:gd name="T4" fmla="*/ 62 w 136"/>
              <a:gd name="T5" fmla="*/ 51 h 158"/>
              <a:gd name="T6" fmla="*/ 49 w 136"/>
              <a:gd name="T7" fmla="*/ 39 h 158"/>
              <a:gd name="T8" fmla="*/ 37 w 136"/>
              <a:gd name="T9" fmla="*/ 51 h 158"/>
              <a:gd name="T10" fmla="*/ 28 w 136"/>
              <a:gd name="T11" fmla="*/ 158 h 158"/>
              <a:gd name="T12" fmla="*/ 136 w 136"/>
              <a:gd name="T13" fmla="*/ 158 h 158"/>
              <a:gd name="T14" fmla="*/ 127 w 136"/>
              <a:gd name="T15" fmla="*/ 146 h 158"/>
              <a:gd name="T16" fmla="*/ 107 w 136"/>
              <a:gd name="T17" fmla="*/ 146 h 158"/>
              <a:gd name="T18" fmla="*/ 107 w 136"/>
              <a:gd name="T19" fmla="*/ 103 h 158"/>
              <a:gd name="T20" fmla="*/ 121 w 136"/>
              <a:gd name="T21" fmla="*/ 95 h 158"/>
              <a:gd name="T22" fmla="*/ 117 w 136"/>
              <a:gd name="T23" fmla="*/ 89 h 158"/>
              <a:gd name="T24" fmla="*/ 77 w 136"/>
              <a:gd name="T25" fmla="*/ 112 h 158"/>
              <a:gd name="T26" fmla="*/ 81 w 136"/>
              <a:gd name="T27" fmla="*/ 118 h 158"/>
              <a:gd name="T28" fmla="*/ 86 w 136"/>
              <a:gd name="T29" fmla="*/ 115 h 158"/>
              <a:gd name="T30" fmla="*/ 86 w 136"/>
              <a:gd name="T31" fmla="*/ 129 h 158"/>
              <a:gd name="T32" fmla="*/ 36 w 136"/>
              <a:gd name="T33" fmla="*/ 64 h 158"/>
              <a:gd name="T34" fmla="*/ 30 w 136"/>
              <a:gd name="T35" fmla="*/ 51 h 158"/>
              <a:gd name="T36" fmla="*/ 30 w 136"/>
              <a:gd name="T37" fmla="*/ 51 h 158"/>
              <a:gd name="T38" fmla="*/ 68 w 136"/>
              <a:gd name="T39" fmla="*/ 146 h 158"/>
              <a:gd name="T40" fmla="*/ 37 w 136"/>
              <a:gd name="T41" fmla="*/ 146 h 158"/>
              <a:gd name="T42" fmla="*/ 28 w 136"/>
              <a:gd name="T43" fmla="*/ 158 h 158"/>
              <a:gd name="T44" fmla="*/ 36 w 136"/>
              <a:gd name="T45" fmla="*/ 16 h 158"/>
              <a:gd name="T46" fmla="*/ 45 w 136"/>
              <a:gd name="T47" fmla="*/ 33 h 158"/>
              <a:gd name="T48" fmla="*/ 49 w 136"/>
              <a:gd name="T49" fmla="*/ 32 h 158"/>
              <a:gd name="T50" fmla="*/ 68 w 136"/>
              <a:gd name="T51" fmla="*/ 51 h 158"/>
              <a:gd name="T52" fmla="*/ 63 w 136"/>
              <a:gd name="T53" fmla="*/ 64 h 158"/>
              <a:gd name="T54" fmla="*/ 75 w 136"/>
              <a:gd name="T55" fmla="*/ 84 h 158"/>
              <a:gd name="T56" fmla="*/ 75 w 136"/>
              <a:gd name="T57" fmla="*/ 84 h 158"/>
              <a:gd name="T58" fmla="*/ 74 w 136"/>
              <a:gd name="T59" fmla="*/ 89 h 158"/>
              <a:gd name="T60" fmla="*/ 78 w 136"/>
              <a:gd name="T61" fmla="*/ 90 h 158"/>
              <a:gd name="T62" fmla="*/ 95 w 136"/>
              <a:gd name="T63" fmla="*/ 80 h 158"/>
              <a:gd name="T64" fmla="*/ 96 w 136"/>
              <a:gd name="T65" fmla="*/ 76 h 158"/>
              <a:gd name="T66" fmla="*/ 92 w 136"/>
              <a:gd name="T67" fmla="*/ 74 h 158"/>
              <a:gd name="T68" fmla="*/ 77 w 136"/>
              <a:gd name="T69" fmla="*/ 49 h 158"/>
              <a:gd name="T70" fmla="*/ 77 w 136"/>
              <a:gd name="T71" fmla="*/ 42 h 158"/>
              <a:gd name="T72" fmla="*/ 71 w 136"/>
              <a:gd name="T73" fmla="*/ 30 h 158"/>
              <a:gd name="T74" fmla="*/ 65 w 136"/>
              <a:gd name="T75" fmla="*/ 27 h 158"/>
              <a:gd name="T76" fmla="*/ 53 w 136"/>
              <a:gd name="T77" fmla="*/ 6 h 158"/>
              <a:gd name="T78" fmla="*/ 53 w 136"/>
              <a:gd name="T79" fmla="*/ 6 h 158"/>
              <a:gd name="T80" fmla="*/ 54 w 136"/>
              <a:gd name="T81" fmla="*/ 2 h 158"/>
              <a:gd name="T82" fmla="*/ 50 w 136"/>
              <a:gd name="T83" fmla="*/ 1 h 158"/>
              <a:gd name="T84" fmla="*/ 33 w 136"/>
              <a:gd name="T85" fmla="*/ 11 h 158"/>
              <a:gd name="T86" fmla="*/ 32 w 136"/>
              <a:gd name="T87" fmla="*/ 15 h 158"/>
              <a:gd name="T88" fmla="*/ 36 w 136"/>
              <a:gd name="T89" fmla="*/ 16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36" h="158">
                <a:moveTo>
                  <a:pt x="37" y="51"/>
                </a:moveTo>
                <a:cubicBezTo>
                  <a:pt x="37" y="58"/>
                  <a:pt x="42" y="63"/>
                  <a:pt x="49" y="63"/>
                </a:cubicBezTo>
                <a:cubicBezTo>
                  <a:pt x="56" y="63"/>
                  <a:pt x="62" y="58"/>
                  <a:pt x="62" y="51"/>
                </a:cubicBezTo>
                <a:cubicBezTo>
                  <a:pt x="62" y="44"/>
                  <a:pt x="56" y="39"/>
                  <a:pt x="49" y="39"/>
                </a:cubicBezTo>
                <a:cubicBezTo>
                  <a:pt x="42" y="39"/>
                  <a:pt x="37" y="44"/>
                  <a:pt x="37" y="51"/>
                </a:cubicBezTo>
                <a:close/>
                <a:moveTo>
                  <a:pt x="28" y="158"/>
                </a:moveTo>
                <a:cubicBezTo>
                  <a:pt x="136" y="158"/>
                  <a:pt x="136" y="158"/>
                  <a:pt x="136" y="158"/>
                </a:cubicBezTo>
                <a:cubicBezTo>
                  <a:pt x="127" y="146"/>
                  <a:pt x="127" y="146"/>
                  <a:pt x="127" y="146"/>
                </a:cubicBezTo>
                <a:cubicBezTo>
                  <a:pt x="107" y="146"/>
                  <a:pt x="107" y="146"/>
                  <a:pt x="107" y="146"/>
                </a:cubicBezTo>
                <a:cubicBezTo>
                  <a:pt x="107" y="103"/>
                  <a:pt x="107" y="103"/>
                  <a:pt x="107" y="103"/>
                </a:cubicBezTo>
                <a:cubicBezTo>
                  <a:pt x="121" y="95"/>
                  <a:pt x="121" y="95"/>
                  <a:pt x="121" y="95"/>
                </a:cubicBezTo>
                <a:cubicBezTo>
                  <a:pt x="117" y="89"/>
                  <a:pt x="117" y="89"/>
                  <a:pt x="117" y="89"/>
                </a:cubicBezTo>
                <a:cubicBezTo>
                  <a:pt x="77" y="112"/>
                  <a:pt x="77" y="112"/>
                  <a:pt x="77" y="112"/>
                </a:cubicBezTo>
                <a:cubicBezTo>
                  <a:pt x="81" y="118"/>
                  <a:pt x="81" y="118"/>
                  <a:pt x="81" y="118"/>
                </a:cubicBezTo>
                <a:cubicBezTo>
                  <a:pt x="86" y="115"/>
                  <a:pt x="86" y="115"/>
                  <a:pt x="86" y="115"/>
                </a:cubicBezTo>
                <a:cubicBezTo>
                  <a:pt x="86" y="129"/>
                  <a:pt x="86" y="129"/>
                  <a:pt x="86" y="129"/>
                </a:cubicBezTo>
                <a:cubicBezTo>
                  <a:pt x="38" y="128"/>
                  <a:pt x="18" y="86"/>
                  <a:pt x="36" y="64"/>
                </a:cubicBezTo>
                <a:cubicBezTo>
                  <a:pt x="32" y="61"/>
                  <a:pt x="30" y="56"/>
                  <a:pt x="30" y="51"/>
                </a:cubicBezTo>
                <a:cubicBezTo>
                  <a:pt x="30" y="51"/>
                  <a:pt x="30" y="51"/>
                  <a:pt x="30" y="51"/>
                </a:cubicBezTo>
                <a:cubicBezTo>
                  <a:pt x="0" y="74"/>
                  <a:pt x="14" y="129"/>
                  <a:pt x="68" y="146"/>
                </a:cubicBezTo>
                <a:cubicBezTo>
                  <a:pt x="37" y="146"/>
                  <a:pt x="37" y="146"/>
                  <a:pt x="37" y="146"/>
                </a:cubicBezTo>
                <a:lnTo>
                  <a:pt x="28" y="158"/>
                </a:lnTo>
                <a:close/>
                <a:moveTo>
                  <a:pt x="36" y="16"/>
                </a:moveTo>
                <a:cubicBezTo>
                  <a:pt x="45" y="33"/>
                  <a:pt x="45" y="33"/>
                  <a:pt x="45" y="33"/>
                </a:cubicBezTo>
                <a:cubicBezTo>
                  <a:pt x="47" y="33"/>
                  <a:pt x="48" y="32"/>
                  <a:pt x="49" y="32"/>
                </a:cubicBezTo>
                <a:cubicBezTo>
                  <a:pt x="60" y="32"/>
                  <a:pt x="68" y="41"/>
                  <a:pt x="68" y="51"/>
                </a:cubicBezTo>
                <a:cubicBezTo>
                  <a:pt x="68" y="56"/>
                  <a:pt x="66" y="60"/>
                  <a:pt x="63" y="64"/>
                </a:cubicBezTo>
                <a:cubicBezTo>
                  <a:pt x="75" y="84"/>
                  <a:pt x="75" y="84"/>
                  <a:pt x="75" y="84"/>
                </a:cubicBezTo>
                <a:cubicBezTo>
                  <a:pt x="75" y="84"/>
                  <a:pt x="75" y="84"/>
                  <a:pt x="75" y="84"/>
                </a:cubicBezTo>
                <a:cubicBezTo>
                  <a:pt x="73" y="85"/>
                  <a:pt x="73" y="87"/>
                  <a:pt x="74" y="89"/>
                </a:cubicBezTo>
                <a:cubicBezTo>
                  <a:pt x="74" y="90"/>
                  <a:pt x="76" y="91"/>
                  <a:pt x="78" y="90"/>
                </a:cubicBezTo>
                <a:cubicBezTo>
                  <a:pt x="95" y="80"/>
                  <a:pt x="95" y="80"/>
                  <a:pt x="95" y="80"/>
                </a:cubicBezTo>
                <a:cubicBezTo>
                  <a:pt x="97" y="79"/>
                  <a:pt x="97" y="77"/>
                  <a:pt x="96" y="76"/>
                </a:cubicBezTo>
                <a:cubicBezTo>
                  <a:pt x="95" y="74"/>
                  <a:pt x="93" y="74"/>
                  <a:pt x="92" y="74"/>
                </a:cubicBezTo>
                <a:cubicBezTo>
                  <a:pt x="77" y="49"/>
                  <a:pt x="77" y="49"/>
                  <a:pt x="77" y="49"/>
                </a:cubicBezTo>
                <a:cubicBezTo>
                  <a:pt x="78" y="47"/>
                  <a:pt x="79" y="44"/>
                  <a:pt x="77" y="42"/>
                </a:cubicBezTo>
                <a:cubicBezTo>
                  <a:pt x="71" y="30"/>
                  <a:pt x="71" y="30"/>
                  <a:pt x="71" y="30"/>
                </a:cubicBezTo>
                <a:cubicBezTo>
                  <a:pt x="70" y="28"/>
                  <a:pt x="67" y="27"/>
                  <a:pt x="65" y="27"/>
                </a:cubicBezTo>
                <a:cubicBezTo>
                  <a:pt x="53" y="6"/>
                  <a:pt x="53" y="6"/>
                  <a:pt x="53" y="6"/>
                </a:cubicBezTo>
                <a:cubicBezTo>
                  <a:pt x="53" y="6"/>
                  <a:pt x="53" y="6"/>
                  <a:pt x="53" y="6"/>
                </a:cubicBezTo>
                <a:cubicBezTo>
                  <a:pt x="55" y="5"/>
                  <a:pt x="55" y="3"/>
                  <a:pt x="54" y="2"/>
                </a:cubicBezTo>
                <a:cubicBezTo>
                  <a:pt x="53" y="0"/>
                  <a:pt x="51" y="0"/>
                  <a:pt x="50" y="1"/>
                </a:cubicBezTo>
                <a:cubicBezTo>
                  <a:pt x="33" y="11"/>
                  <a:pt x="33" y="11"/>
                  <a:pt x="33" y="11"/>
                </a:cubicBezTo>
                <a:cubicBezTo>
                  <a:pt x="31" y="11"/>
                  <a:pt x="31" y="14"/>
                  <a:pt x="32" y="15"/>
                </a:cubicBezTo>
                <a:cubicBezTo>
                  <a:pt x="32" y="17"/>
                  <a:pt x="34" y="17"/>
                  <a:pt x="36" y="16"/>
                </a:cubicBezTo>
                <a:close/>
              </a:path>
            </a:pathLst>
          </a:custGeom>
          <a:solidFill>
            <a:srgbClr val="42495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Freeform 85"/>
          <p:cNvSpPr>
            <a:spLocks noEditPoints="1"/>
          </p:cNvSpPr>
          <p:nvPr/>
        </p:nvSpPr>
        <p:spPr bwMode="auto">
          <a:xfrm>
            <a:off x="5873640" y="5363495"/>
            <a:ext cx="435502" cy="607141"/>
          </a:xfrm>
          <a:custGeom>
            <a:avLst/>
            <a:gdLst>
              <a:gd name="T0" fmla="*/ 76 w 128"/>
              <a:gd name="T1" fmla="*/ 76 h 179"/>
              <a:gd name="T2" fmla="*/ 71 w 128"/>
              <a:gd name="T3" fmla="*/ 89 h 179"/>
              <a:gd name="T4" fmla="*/ 84 w 128"/>
              <a:gd name="T5" fmla="*/ 99 h 179"/>
              <a:gd name="T6" fmla="*/ 84 w 128"/>
              <a:gd name="T7" fmla="*/ 100 h 179"/>
              <a:gd name="T8" fmla="*/ 94 w 128"/>
              <a:gd name="T9" fmla="*/ 94 h 179"/>
              <a:gd name="T10" fmla="*/ 100 w 128"/>
              <a:gd name="T11" fmla="*/ 84 h 179"/>
              <a:gd name="T12" fmla="*/ 99 w 128"/>
              <a:gd name="T13" fmla="*/ 84 h 179"/>
              <a:gd name="T14" fmla="*/ 78 w 128"/>
              <a:gd name="T15" fmla="*/ 58 h 179"/>
              <a:gd name="T16" fmla="*/ 73 w 128"/>
              <a:gd name="T17" fmla="*/ 66 h 179"/>
              <a:gd name="T18" fmla="*/ 76 w 128"/>
              <a:gd name="T19" fmla="*/ 76 h 179"/>
              <a:gd name="T20" fmla="*/ 58 w 128"/>
              <a:gd name="T21" fmla="*/ 57 h 179"/>
              <a:gd name="T22" fmla="*/ 69 w 128"/>
              <a:gd name="T23" fmla="*/ 61 h 179"/>
              <a:gd name="T24" fmla="*/ 74 w 128"/>
              <a:gd name="T25" fmla="*/ 51 h 179"/>
              <a:gd name="T26" fmla="*/ 74 w 128"/>
              <a:gd name="T27" fmla="*/ 51 h 179"/>
              <a:gd name="T28" fmla="*/ 48 w 128"/>
              <a:gd name="T29" fmla="*/ 20 h 179"/>
              <a:gd name="T30" fmla="*/ 36 w 128"/>
              <a:gd name="T31" fmla="*/ 36 h 179"/>
              <a:gd name="T32" fmla="*/ 20 w 128"/>
              <a:gd name="T33" fmla="*/ 48 h 179"/>
              <a:gd name="T34" fmla="*/ 42 w 128"/>
              <a:gd name="T35" fmla="*/ 66 h 179"/>
              <a:gd name="T36" fmla="*/ 58 w 128"/>
              <a:gd name="T37" fmla="*/ 57 h 179"/>
              <a:gd name="T38" fmla="*/ 43 w 128"/>
              <a:gd name="T39" fmla="*/ 9 h 179"/>
              <a:gd name="T40" fmla="*/ 38 w 128"/>
              <a:gd name="T41" fmla="*/ 4 h 179"/>
              <a:gd name="T42" fmla="*/ 14 w 128"/>
              <a:gd name="T43" fmla="*/ 15 h 179"/>
              <a:gd name="T44" fmla="*/ 3 w 128"/>
              <a:gd name="T45" fmla="*/ 38 h 179"/>
              <a:gd name="T46" fmla="*/ 9 w 128"/>
              <a:gd name="T47" fmla="*/ 44 h 179"/>
              <a:gd name="T48" fmla="*/ 32 w 128"/>
              <a:gd name="T49" fmla="*/ 33 h 179"/>
              <a:gd name="T50" fmla="*/ 43 w 128"/>
              <a:gd name="T51" fmla="*/ 9 h 179"/>
              <a:gd name="T52" fmla="*/ 49 w 128"/>
              <a:gd name="T53" fmla="*/ 93 h 179"/>
              <a:gd name="T54" fmla="*/ 49 w 128"/>
              <a:gd name="T55" fmla="*/ 105 h 179"/>
              <a:gd name="T56" fmla="*/ 66 w 128"/>
              <a:gd name="T57" fmla="*/ 105 h 179"/>
              <a:gd name="T58" fmla="*/ 66 w 128"/>
              <a:gd name="T59" fmla="*/ 93 h 179"/>
              <a:gd name="T60" fmla="*/ 58 w 128"/>
              <a:gd name="T61" fmla="*/ 95 h 179"/>
              <a:gd name="T62" fmla="*/ 49 w 128"/>
              <a:gd name="T63" fmla="*/ 93 h 179"/>
              <a:gd name="T64" fmla="*/ 70 w 128"/>
              <a:gd name="T65" fmla="*/ 76 h 179"/>
              <a:gd name="T66" fmla="*/ 58 w 128"/>
              <a:gd name="T67" fmla="*/ 64 h 179"/>
              <a:gd name="T68" fmla="*/ 45 w 128"/>
              <a:gd name="T69" fmla="*/ 76 h 179"/>
              <a:gd name="T70" fmla="*/ 58 w 128"/>
              <a:gd name="T71" fmla="*/ 88 h 179"/>
              <a:gd name="T72" fmla="*/ 70 w 128"/>
              <a:gd name="T73" fmla="*/ 76 h 179"/>
              <a:gd name="T74" fmla="*/ 62 w 128"/>
              <a:gd name="T75" fmla="*/ 113 h 179"/>
              <a:gd name="T76" fmla="*/ 53 w 128"/>
              <a:gd name="T77" fmla="*/ 113 h 179"/>
              <a:gd name="T78" fmla="*/ 53 w 128"/>
              <a:gd name="T79" fmla="*/ 129 h 179"/>
              <a:gd name="T80" fmla="*/ 25 w 128"/>
              <a:gd name="T81" fmla="*/ 171 h 179"/>
              <a:gd name="T82" fmla="*/ 33 w 128"/>
              <a:gd name="T83" fmla="*/ 175 h 179"/>
              <a:gd name="T84" fmla="*/ 53 w 128"/>
              <a:gd name="T85" fmla="*/ 144 h 179"/>
              <a:gd name="T86" fmla="*/ 53 w 128"/>
              <a:gd name="T87" fmla="*/ 179 h 179"/>
              <a:gd name="T88" fmla="*/ 62 w 128"/>
              <a:gd name="T89" fmla="*/ 179 h 179"/>
              <a:gd name="T90" fmla="*/ 62 w 128"/>
              <a:gd name="T91" fmla="*/ 144 h 179"/>
              <a:gd name="T92" fmla="*/ 82 w 128"/>
              <a:gd name="T93" fmla="*/ 175 h 179"/>
              <a:gd name="T94" fmla="*/ 90 w 128"/>
              <a:gd name="T95" fmla="*/ 171 h 179"/>
              <a:gd name="T96" fmla="*/ 62 w 128"/>
              <a:gd name="T97" fmla="*/ 129 h 179"/>
              <a:gd name="T98" fmla="*/ 62 w 128"/>
              <a:gd name="T99" fmla="*/ 113 h 179"/>
              <a:gd name="T100" fmla="*/ 127 w 128"/>
              <a:gd name="T101" fmla="*/ 120 h 179"/>
              <a:gd name="T102" fmla="*/ 102 w 128"/>
              <a:gd name="T103" fmla="*/ 92 h 179"/>
              <a:gd name="T104" fmla="*/ 98 w 128"/>
              <a:gd name="T105" fmla="*/ 98 h 179"/>
              <a:gd name="T106" fmla="*/ 92 w 128"/>
              <a:gd name="T107" fmla="*/ 102 h 179"/>
              <a:gd name="T108" fmla="*/ 120 w 128"/>
              <a:gd name="T109" fmla="*/ 127 h 179"/>
              <a:gd name="T110" fmla="*/ 120 w 128"/>
              <a:gd name="T111" fmla="*/ 128 h 179"/>
              <a:gd name="T112" fmla="*/ 125 w 128"/>
              <a:gd name="T113" fmla="*/ 125 h 179"/>
              <a:gd name="T114" fmla="*/ 128 w 128"/>
              <a:gd name="T115" fmla="*/ 120 h 179"/>
              <a:gd name="T116" fmla="*/ 127 w 128"/>
              <a:gd name="T117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28" h="179">
                <a:moveTo>
                  <a:pt x="76" y="76"/>
                </a:moveTo>
                <a:cubicBezTo>
                  <a:pt x="76" y="81"/>
                  <a:pt x="74" y="85"/>
                  <a:pt x="71" y="89"/>
                </a:cubicBezTo>
                <a:cubicBezTo>
                  <a:pt x="84" y="99"/>
                  <a:pt x="84" y="99"/>
                  <a:pt x="84" y="99"/>
                </a:cubicBezTo>
                <a:cubicBezTo>
                  <a:pt x="84" y="100"/>
                  <a:pt x="84" y="100"/>
                  <a:pt x="84" y="100"/>
                </a:cubicBezTo>
                <a:cubicBezTo>
                  <a:pt x="85" y="101"/>
                  <a:pt x="89" y="98"/>
                  <a:pt x="94" y="94"/>
                </a:cubicBezTo>
                <a:cubicBezTo>
                  <a:pt x="98" y="90"/>
                  <a:pt x="101" y="85"/>
                  <a:pt x="100" y="84"/>
                </a:cubicBezTo>
                <a:cubicBezTo>
                  <a:pt x="100" y="84"/>
                  <a:pt x="100" y="84"/>
                  <a:pt x="99" y="84"/>
                </a:cubicBezTo>
                <a:cubicBezTo>
                  <a:pt x="78" y="58"/>
                  <a:pt x="78" y="58"/>
                  <a:pt x="78" y="58"/>
                </a:cubicBezTo>
                <a:cubicBezTo>
                  <a:pt x="77" y="61"/>
                  <a:pt x="75" y="63"/>
                  <a:pt x="73" y="66"/>
                </a:cubicBezTo>
                <a:cubicBezTo>
                  <a:pt x="75" y="69"/>
                  <a:pt x="76" y="72"/>
                  <a:pt x="76" y="76"/>
                </a:cubicBezTo>
                <a:close/>
                <a:moveTo>
                  <a:pt x="58" y="57"/>
                </a:moveTo>
                <a:cubicBezTo>
                  <a:pt x="62" y="57"/>
                  <a:pt x="66" y="59"/>
                  <a:pt x="69" y="61"/>
                </a:cubicBezTo>
                <a:cubicBezTo>
                  <a:pt x="73" y="56"/>
                  <a:pt x="75" y="52"/>
                  <a:pt x="74" y="51"/>
                </a:cubicBezTo>
                <a:cubicBezTo>
                  <a:pt x="74" y="51"/>
                  <a:pt x="74" y="51"/>
                  <a:pt x="74" y="51"/>
                </a:cubicBezTo>
                <a:cubicBezTo>
                  <a:pt x="48" y="20"/>
                  <a:pt x="48" y="20"/>
                  <a:pt x="48" y="20"/>
                </a:cubicBezTo>
                <a:cubicBezTo>
                  <a:pt x="46" y="25"/>
                  <a:pt x="42" y="31"/>
                  <a:pt x="36" y="36"/>
                </a:cubicBezTo>
                <a:cubicBezTo>
                  <a:pt x="31" y="42"/>
                  <a:pt x="25" y="46"/>
                  <a:pt x="20" y="48"/>
                </a:cubicBezTo>
                <a:cubicBezTo>
                  <a:pt x="42" y="66"/>
                  <a:pt x="42" y="66"/>
                  <a:pt x="42" y="66"/>
                </a:cubicBezTo>
                <a:cubicBezTo>
                  <a:pt x="45" y="61"/>
                  <a:pt x="51" y="57"/>
                  <a:pt x="58" y="57"/>
                </a:cubicBezTo>
                <a:close/>
                <a:moveTo>
                  <a:pt x="43" y="9"/>
                </a:moveTo>
                <a:cubicBezTo>
                  <a:pt x="38" y="4"/>
                  <a:pt x="38" y="4"/>
                  <a:pt x="38" y="4"/>
                </a:cubicBezTo>
                <a:cubicBezTo>
                  <a:pt x="34" y="0"/>
                  <a:pt x="24" y="6"/>
                  <a:pt x="14" y="15"/>
                </a:cubicBezTo>
                <a:cubicBezTo>
                  <a:pt x="5" y="25"/>
                  <a:pt x="0" y="35"/>
                  <a:pt x="3" y="38"/>
                </a:cubicBezTo>
                <a:cubicBezTo>
                  <a:pt x="9" y="44"/>
                  <a:pt x="9" y="44"/>
                  <a:pt x="9" y="44"/>
                </a:cubicBezTo>
                <a:cubicBezTo>
                  <a:pt x="12" y="47"/>
                  <a:pt x="22" y="42"/>
                  <a:pt x="32" y="33"/>
                </a:cubicBezTo>
                <a:cubicBezTo>
                  <a:pt x="42" y="23"/>
                  <a:pt x="47" y="13"/>
                  <a:pt x="43" y="9"/>
                </a:cubicBezTo>
                <a:close/>
                <a:moveTo>
                  <a:pt x="49" y="93"/>
                </a:moveTo>
                <a:cubicBezTo>
                  <a:pt x="49" y="105"/>
                  <a:pt x="49" y="105"/>
                  <a:pt x="49" y="105"/>
                </a:cubicBezTo>
                <a:cubicBezTo>
                  <a:pt x="66" y="105"/>
                  <a:pt x="66" y="105"/>
                  <a:pt x="66" y="105"/>
                </a:cubicBezTo>
                <a:cubicBezTo>
                  <a:pt x="66" y="93"/>
                  <a:pt x="66" y="93"/>
                  <a:pt x="66" y="93"/>
                </a:cubicBezTo>
                <a:cubicBezTo>
                  <a:pt x="63" y="94"/>
                  <a:pt x="61" y="95"/>
                  <a:pt x="58" y="95"/>
                </a:cubicBezTo>
                <a:cubicBezTo>
                  <a:pt x="55" y="95"/>
                  <a:pt x="52" y="94"/>
                  <a:pt x="49" y="93"/>
                </a:cubicBezTo>
                <a:close/>
                <a:moveTo>
                  <a:pt x="70" y="76"/>
                </a:moveTo>
                <a:cubicBezTo>
                  <a:pt x="70" y="69"/>
                  <a:pt x="64" y="64"/>
                  <a:pt x="58" y="64"/>
                </a:cubicBezTo>
                <a:cubicBezTo>
                  <a:pt x="51" y="64"/>
                  <a:pt x="45" y="69"/>
                  <a:pt x="45" y="76"/>
                </a:cubicBezTo>
                <a:cubicBezTo>
                  <a:pt x="45" y="83"/>
                  <a:pt x="51" y="88"/>
                  <a:pt x="58" y="88"/>
                </a:cubicBezTo>
                <a:cubicBezTo>
                  <a:pt x="64" y="88"/>
                  <a:pt x="70" y="83"/>
                  <a:pt x="70" y="76"/>
                </a:cubicBezTo>
                <a:close/>
                <a:moveTo>
                  <a:pt x="62" y="113"/>
                </a:moveTo>
                <a:cubicBezTo>
                  <a:pt x="53" y="113"/>
                  <a:pt x="53" y="113"/>
                  <a:pt x="53" y="113"/>
                </a:cubicBezTo>
                <a:cubicBezTo>
                  <a:pt x="53" y="129"/>
                  <a:pt x="53" y="129"/>
                  <a:pt x="53" y="129"/>
                </a:cubicBezTo>
                <a:cubicBezTo>
                  <a:pt x="25" y="171"/>
                  <a:pt x="25" y="171"/>
                  <a:pt x="25" y="171"/>
                </a:cubicBezTo>
                <a:cubicBezTo>
                  <a:pt x="33" y="175"/>
                  <a:pt x="33" y="175"/>
                  <a:pt x="33" y="175"/>
                </a:cubicBezTo>
                <a:cubicBezTo>
                  <a:pt x="53" y="144"/>
                  <a:pt x="53" y="144"/>
                  <a:pt x="53" y="144"/>
                </a:cubicBezTo>
                <a:cubicBezTo>
                  <a:pt x="53" y="179"/>
                  <a:pt x="53" y="179"/>
                  <a:pt x="53" y="179"/>
                </a:cubicBezTo>
                <a:cubicBezTo>
                  <a:pt x="62" y="179"/>
                  <a:pt x="62" y="179"/>
                  <a:pt x="62" y="179"/>
                </a:cubicBezTo>
                <a:cubicBezTo>
                  <a:pt x="62" y="144"/>
                  <a:pt x="62" y="144"/>
                  <a:pt x="62" y="144"/>
                </a:cubicBezTo>
                <a:cubicBezTo>
                  <a:pt x="82" y="175"/>
                  <a:pt x="82" y="175"/>
                  <a:pt x="82" y="175"/>
                </a:cubicBezTo>
                <a:cubicBezTo>
                  <a:pt x="90" y="171"/>
                  <a:pt x="90" y="171"/>
                  <a:pt x="90" y="171"/>
                </a:cubicBezTo>
                <a:cubicBezTo>
                  <a:pt x="62" y="129"/>
                  <a:pt x="62" y="129"/>
                  <a:pt x="62" y="129"/>
                </a:cubicBezTo>
                <a:lnTo>
                  <a:pt x="62" y="113"/>
                </a:lnTo>
                <a:close/>
                <a:moveTo>
                  <a:pt x="127" y="120"/>
                </a:moveTo>
                <a:cubicBezTo>
                  <a:pt x="102" y="92"/>
                  <a:pt x="102" y="92"/>
                  <a:pt x="102" y="92"/>
                </a:cubicBezTo>
                <a:cubicBezTo>
                  <a:pt x="102" y="94"/>
                  <a:pt x="100" y="96"/>
                  <a:pt x="98" y="98"/>
                </a:cubicBezTo>
                <a:cubicBezTo>
                  <a:pt x="96" y="100"/>
                  <a:pt x="94" y="102"/>
                  <a:pt x="92" y="102"/>
                </a:cubicBezTo>
                <a:cubicBezTo>
                  <a:pt x="120" y="127"/>
                  <a:pt x="120" y="127"/>
                  <a:pt x="120" y="127"/>
                </a:cubicBezTo>
                <a:cubicBezTo>
                  <a:pt x="120" y="128"/>
                  <a:pt x="120" y="128"/>
                  <a:pt x="120" y="128"/>
                </a:cubicBezTo>
                <a:cubicBezTo>
                  <a:pt x="120" y="128"/>
                  <a:pt x="122" y="127"/>
                  <a:pt x="125" y="125"/>
                </a:cubicBezTo>
                <a:cubicBezTo>
                  <a:pt x="127" y="122"/>
                  <a:pt x="128" y="120"/>
                  <a:pt x="128" y="120"/>
                </a:cubicBezTo>
                <a:cubicBezTo>
                  <a:pt x="128" y="120"/>
                  <a:pt x="127" y="120"/>
                  <a:pt x="127" y="120"/>
                </a:cubicBezTo>
                <a:close/>
              </a:path>
            </a:pathLst>
          </a:custGeom>
          <a:solidFill>
            <a:srgbClr val="42495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4" name="Freeform 18"/>
          <p:cNvSpPr/>
          <p:nvPr/>
        </p:nvSpPr>
        <p:spPr bwMode="auto">
          <a:xfrm>
            <a:off x="7664866" y="2471651"/>
            <a:ext cx="506102" cy="420891"/>
          </a:xfrm>
          <a:custGeom>
            <a:avLst/>
            <a:gdLst>
              <a:gd name="T0" fmla="*/ 74 w 148"/>
              <a:gd name="T1" fmla="*/ 0 h 123"/>
              <a:gd name="T2" fmla="*/ 0 w 148"/>
              <a:gd name="T3" fmla="*/ 45 h 123"/>
              <a:gd name="T4" fmla="*/ 30 w 148"/>
              <a:gd name="T5" fmla="*/ 81 h 123"/>
              <a:gd name="T6" fmla="*/ 20 w 148"/>
              <a:gd name="T7" fmla="*/ 123 h 123"/>
              <a:gd name="T8" fmla="*/ 55 w 148"/>
              <a:gd name="T9" fmla="*/ 89 h 123"/>
              <a:gd name="T10" fmla="*/ 74 w 148"/>
              <a:gd name="T11" fmla="*/ 90 h 123"/>
              <a:gd name="T12" fmla="*/ 148 w 148"/>
              <a:gd name="T13" fmla="*/ 45 h 123"/>
              <a:gd name="T14" fmla="*/ 74 w 148"/>
              <a:gd name="T15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8" h="123">
                <a:moveTo>
                  <a:pt x="74" y="0"/>
                </a:moveTo>
                <a:cubicBezTo>
                  <a:pt x="33" y="0"/>
                  <a:pt x="0" y="20"/>
                  <a:pt x="0" y="45"/>
                </a:cubicBezTo>
                <a:cubicBezTo>
                  <a:pt x="0" y="60"/>
                  <a:pt x="12" y="73"/>
                  <a:pt x="30" y="81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55" y="89"/>
                  <a:pt x="55" y="89"/>
                  <a:pt x="55" y="89"/>
                </a:cubicBezTo>
                <a:cubicBezTo>
                  <a:pt x="61" y="90"/>
                  <a:pt x="68" y="90"/>
                  <a:pt x="74" y="90"/>
                </a:cubicBezTo>
                <a:cubicBezTo>
                  <a:pt x="115" y="90"/>
                  <a:pt x="148" y="70"/>
                  <a:pt x="148" y="45"/>
                </a:cubicBezTo>
                <a:cubicBezTo>
                  <a:pt x="148" y="20"/>
                  <a:pt x="115" y="0"/>
                  <a:pt x="74" y="0"/>
                </a:cubicBezTo>
                <a:close/>
              </a:path>
            </a:pathLst>
          </a:custGeom>
          <a:solidFill>
            <a:srgbClr val="59627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298059" y="241407"/>
            <a:ext cx="6234008" cy="624295"/>
            <a:chOff x="738897" y="3066286"/>
            <a:chExt cx="6234008" cy="624295"/>
          </a:xfrm>
        </p:grpSpPr>
        <p:sp>
          <p:nvSpPr>
            <p:cNvPr id="24" name="矩形 23"/>
            <p:cNvSpPr/>
            <p:nvPr/>
          </p:nvSpPr>
          <p:spPr>
            <a:xfrm rot="2700000">
              <a:off x="738897" y="3066287"/>
              <a:ext cx="624294" cy="62429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 rot="2700000">
              <a:off x="1180340" y="3066286"/>
              <a:ext cx="624294" cy="624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102693" y="3147600"/>
              <a:ext cx="4870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请单击此处添加标题</a:t>
              </a:r>
            </a:p>
          </p:txBody>
        </p:sp>
      </p:grpSp>
      <p:sp>
        <p:nvSpPr>
          <p:cNvPr id="493" name="Shape 493"/>
          <p:cNvSpPr/>
          <p:nvPr/>
        </p:nvSpPr>
        <p:spPr>
          <a:xfrm>
            <a:off x="954029" y="1443482"/>
            <a:ext cx="1877568" cy="1877568"/>
          </a:xfrm>
          <a:prstGeom prst="ellipse">
            <a:avLst/>
          </a:prstGeom>
          <a:noFill/>
          <a:ln w="762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94" name="Shape 494"/>
          <p:cNvSpPr/>
          <p:nvPr/>
        </p:nvSpPr>
        <p:spPr>
          <a:xfrm>
            <a:off x="3727820" y="1482179"/>
            <a:ext cx="1877568" cy="1877568"/>
          </a:xfrm>
          <a:prstGeom prst="ellipse">
            <a:avLst/>
          </a:prstGeom>
          <a:noFill/>
          <a:ln w="762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95" name="Shape 495"/>
          <p:cNvSpPr/>
          <p:nvPr/>
        </p:nvSpPr>
        <p:spPr>
          <a:xfrm>
            <a:off x="6542909" y="1428968"/>
            <a:ext cx="1877568" cy="1877568"/>
          </a:xfrm>
          <a:prstGeom prst="ellipse">
            <a:avLst/>
          </a:prstGeom>
          <a:noFill/>
          <a:ln w="762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96" name="Shape 496"/>
          <p:cNvSpPr/>
          <p:nvPr/>
        </p:nvSpPr>
        <p:spPr>
          <a:xfrm>
            <a:off x="9270239" y="1443482"/>
            <a:ext cx="1877568" cy="1877568"/>
          </a:xfrm>
          <a:prstGeom prst="ellipse">
            <a:avLst/>
          </a:prstGeom>
          <a:noFill/>
          <a:ln w="762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902450" y="3997333"/>
            <a:ext cx="1969116" cy="7828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单击此处添加您的内容。建议您在展示时采用微软雅黑字体。本模板所有图形线条及相应素材均可自由编辑、改色、替换。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01" name="Shape 501"/>
          <p:cNvSpPr txBox="1"/>
          <p:nvPr/>
        </p:nvSpPr>
        <p:spPr>
          <a:xfrm>
            <a:off x="3700811" y="3997333"/>
            <a:ext cx="1969116" cy="7828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ctr">
              <a:lnSpc>
                <a:spcPct val="125000"/>
              </a:lnSpc>
              <a:spcAft>
                <a:spcPts val="16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单击此处添加您的内容。建议您在展示时采用微软雅黑字体。本模板所有图形线条及相应素材均可自由编辑、改色、替换。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03" name="Shape 503"/>
          <p:cNvSpPr txBox="1"/>
          <p:nvPr/>
        </p:nvSpPr>
        <p:spPr>
          <a:xfrm>
            <a:off x="6499174" y="3997333"/>
            <a:ext cx="1969116" cy="7828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ctr">
              <a:lnSpc>
                <a:spcPct val="125000"/>
              </a:lnSpc>
              <a:spcAft>
                <a:spcPts val="16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单击此处添加您的内容。建议您在展示时采用微软雅黑字体。本模板所有图形线条及相应素材均可自由编辑、改色、替换。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05" name="Shape 505"/>
          <p:cNvSpPr txBox="1"/>
          <p:nvPr/>
        </p:nvSpPr>
        <p:spPr>
          <a:xfrm>
            <a:off x="9297538" y="3997333"/>
            <a:ext cx="1969116" cy="7828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ctr">
              <a:lnSpc>
                <a:spcPct val="125000"/>
              </a:lnSpc>
              <a:spcAft>
                <a:spcPts val="16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单击此处添加您的内容。建议您在展示时采用微软雅黑字体。本模板所有图形线条及相应素材均可自由编辑、改色、替换。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07" name="Shape 507"/>
          <p:cNvSpPr txBox="1"/>
          <p:nvPr/>
        </p:nvSpPr>
        <p:spPr>
          <a:xfrm>
            <a:off x="1408613" y="2095433"/>
            <a:ext cx="980015" cy="4815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373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30%</a:t>
            </a:r>
          </a:p>
        </p:txBody>
      </p:sp>
      <p:sp>
        <p:nvSpPr>
          <p:cNvPr id="508" name="Shape 508"/>
          <p:cNvSpPr/>
          <p:nvPr/>
        </p:nvSpPr>
        <p:spPr>
          <a:xfrm>
            <a:off x="897541" y="2599482"/>
            <a:ext cx="201931" cy="20193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09" name="Shape 509"/>
          <p:cNvSpPr txBox="1"/>
          <p:nvPr/>
        </p:nvSpPr>
        <p:spPr>
          <a:xfrm>
            <a:off x="4206977" y="2095433"/>
            <a:ext cx="980015" cy="4815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373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52%</a:t>
            </a:r>
          </a:p>
        </p:txBody>
      </p:sp>
      <p:sp>
        <p:nvSpPr>
          <p:cNvPr id="510" name="Shape 510"/>
          <p:cNvSpPr/>
          <p:nvPr/>
        </p:nvSpPr>
        <p:spPr>
          <a:xfrm>
            <a:off x="4750759" y="3198918"/>
            <a:ext cx="201931" cy="20193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1" name="Shape 511"/>
          <p:cNvSpPr txBox="1"/>
          <p:nvPr/>
        </p:nvSpPr>
        <p:spPr>
          <a:xfrm>
            <a:off x="7005338" y="2095433"/>
            <a:ext cx="980015" cy="4815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373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60%</a:t>
            </a:r>
          </a:p>
        </p:txBody>
      </p:sp>
      <p:sp>
        <p:nvSpPr>
          <p:cNvPr id="512" name="Shape 512"/>
          <p:cNvSpPr/>
          <p:nvPr/>
        </p:nvSpPr>
        <p:spPr>
          <a:xfrm>
            <a:off x="7970216" y="3023652"/>
            <a:ext cx="201931" cy="20193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3" name="Shape 513"/>
          <p:cNvSpPr txBox="1"/>
          <p:nvPr/>
        </p:nvSpPr>
        <p:spPr>
          <a:xfrm>
            <a:off x="9803701" y="2095433"/>
            <a:ext cx="980015" cy="4815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373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72%</a:t>
            </a:r>
          </a:p>
        </p:txBody>
      </p:sp>
      <p:sp>
        <p:nvSpPr>
          <p:cNvPr id="514" name="Shape 514"/>
          <p:cNvSpPr/>
          <p:nvPr/>
        </p:nvSpPr>
        <p:spPr>
          <a:xfrm>
            <a:off x="11108823" y="2433274"/>
            <a:ext cx="201931" cy="20193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5" name="Shape 515"/>
          <p:cNvSpPr/>
          <p:nvPr/>
        </p:nvSpPr>
        <p:spPr>
          <a:xfrm>
            <a:off x="910486" y="1388999"/>
            <a:ext cx="1961079" cy="1961079"/>
          </a:xfrm>
          <a:prstGeom prst="arc">
            <a:avLst>
              <a:gd name="adj1" fmla="val 9602020"/>
              <a:gd name="adj2" fmla="val 16194834"/>
            </a:avLst>
          </a:prstGeom>
          <a:noFill/>
          <a:ln w="762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6" name="Shape 516"/>
          <p:cNvSpPr/>
          <p:nvPr/>
        </p:nvSpPr>
        <p:spPr>
          <a:xfrm>
            <a:off x="3672916" y="1425675"/>
            <a:ext cx="1967945" cy="1967945"/>
          </a:xfrm>
          <a:prstGeom prst="arc">
            <a:avLst>
              <a:gd name="adj1" fmla="val 4760885"/>
              <a:gd name="adj2" fmla="val 17800137"/>
            </a:avLst>
          </a:prstGeom>
          <a:noFill/>
          <a:ln w="762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7" name="Shape 517"/>
          <p:cNvSpPr/>
          <p:nvPr/>
        </p:nvSpPr>
        <p:spPr>
          <a:xfrm>
            <a:off x="6499366" y="1366641"/>
            <a:ext cx="1997951" cy="1997951"/>
          </a:xfrm>
          <a:prstGeom prst="arc">
            <a:avLst>
              <a:gd name="adj1" fmla="val 3175176"/>
              <a:gd name="adj2" fmla="val 16194834"/>
            </a:avLst>
          </a:prstGeom>
          <a:noFill/>
          <a:ln w="762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8" name="Shape 518"/>
          <p:cNvSpPr/>
          <p:nvPr/>
        </p:nvSpPr>
        <p:spPr>
          <a:xfrm>
            <a:off x="9212182" y="1382133"/>
            <a:ext cx="1967945" cy="1967945"/>
          </a:xfrm>
          <a:prstGeom prst="arc">
            <a:avLst>
              <a:gd name="adj1" fmla="val 610616"/>
              <a:gd name="adj2" fmla="val 16920265"/>
            </a:avLst>
          </a:prstGeom>
          <a:noFill/>
          <a:ln w="762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298059" y="241407"/>
            <a:ext cx="6234008" cy="624295"/>
            <a:chOff x="738897" y="3066286"/>
            <a:chExt cx="6234008" cy="624295"/>
          </a:xfrm>
        </p:grpSpPr>
        <p:sp>
          <p:nvSpPr>
            <p:cNvPr id="37" name="矩形 36"/>
            <p:cNvSpPr/>
            <p:nvPr/>
          </p:nvSpPr>
          <p:spPr>
            <a:xfrm rot="2700000">
              <a:off x="738897" y="3066287"/>
              <a:ext cx="624294" cy="62429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 rot="2700000">
              <a:off x="1180340" y="3066286"/>
              <a:ext cx="624294" cy="624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2102693" y="3147600"/>
              <a:ext cx="4870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请单击此处添加标题</a:t>
              </a: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026585" y="1719209"/>
            <a:ext cx="3947484" cy="1618764"/>
            <a:chOff x="769938" y="1289407"/>
            <a:chExt cx="2960613" cy="1214073"/>
          </a:xfrm>
        </p:grpSpPr>
        <p:sp>
          <p:nvSpPr>
            <p:cNvPr id="68" name="Freeform 67"/>
            <p:cNvSpPr/>
            <p:nvPr/>
          </p:nvSpPr>
          <p:spPr>
            <a:xfrm>
              <a:off x="769938" y="1289407"/>
              <a:ext cx="849852" cy="1214073"/>
            </a:xfrm>
            <a:custGeom>
              <a:avLst/>
              <a:gdLst>
                <a:gd name="connsiteX0" fmla="*/ 0 w 1214072"/>
                <a:gd name="connsiteY0" fmla="*/ 0 h 849850"/>
                <a:gd name="connsiteX1" fmla="*/ 789147 w 1214072"/>
                <a:gd name="connsiteY1" fmla="*/ 0 h 849850"/>
                <a:gd name="connsiteX2" fmla="*/ 1214072 w 1214072"/>
                <a:gd name="connsiteY2" fmla="*/ 424925 h 849850"/>
                <a:gd name="connsiteX3" fmla="*/ 789147 w 1214072"/>
                <a:gd name="connsiteY3" fmla="*/ 849850 h 849850"/>
                <a:gd name="connsiteX4" fmla="*/ 0 w 1214072"/>
                <a:gd name="connsiteY4" fmla="*/ 849850 h 849850"/>
                <a:gd name="connsiteX5" fmla="*/ 424925 w 1214072"/>
                <a:gd name="connsiteY5" fmla="*/ 424925 h 849850"/>
                <a:gd name="connsiteX6" fmla="*/ 0 w 1214072"/>
                <a:gd name="connsiteY6" fmla="*/ 0 h 84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4072" h="849850">
                  <a:moveTo>
                    <a:pt x="1214071" y="0"/>
                  </a:moveTo>
                  <a:lnTo>
                    <a:pt x="1214071" y="552403"/>
                  </a:lnTo>
                  <a:lnTo>
                    <a:pt x="607036" y="849850"/>
                  </a:lnTo>
                  <a:lnTo>
                    <a:pt x="1" y="552403"/>
                  </a:lnTo>
                  <a:lnTo>
                    <a:pt x="1" y="0"/>
                  </a:lnTo>
                  <a:lnTo>
                    <a:pt x="607036" y="297447"/>
                  </a:lnTo>
                  <a:lnTo>
                    <a:pt x="1214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75" tIns="586041" rIns="19475" bIns="586040" numCol="1" spcCol="1270" anchor="ctr" anchorCtr="0">
              <a:noAutofit/>
            </a:bodyPr>
            <a:lstStyle/>
            <a:p>
              <a:pPr marL="0" marR="0" lvl="0" indent="0" algn="ctr" defTabSz="136271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en-US" sz="3065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69" name="Freeform 68"/>
            <p:cNvSpPr/>
            <p:nvPr/>
          </p:nvSpPr>
          <p:spPr>
            <a:xfrm>
              <a:off x="1619787" y="1289409"/>
              <a:ext cx="2110764" cy="789147"/>
            </a:xfrm>
            <a:custGeom>
              <a:avLst/>
              <a:gdLst>
                <a:gd name="connsiteX0" fmla="*/ 131527 w 789146"/>
                <a:gd name="connsiteY0" fmla="*/ 0 h 2110763"/>
                <a:gd name="connsiteX1" fmla="*/ 657619 w 789146"/>
                <a:gd name="connsiteY1" fmla="*/ 0 h 2110763"/>
                <a:gd name="connsiteX2" fmla="*/ 750623 w 789146"/>
                <a:gd name="connsiteY2" fmla="*/ 38524 h 2110763"/>
                <a:gd name="connsiteX3" fmla="*/ 789146 w 789146"/>
                <a:gd name="connsiteY3" fmla="*/ 131528 h 2110763"/>
                <a:gd name="connsiteX4" fmla="*/ 789146 w 789146"/>
                <a:gd name="connsiteY4" fmla="*/ 2110763 h 2110763"/>
                <a:gd name="connsiteX5" fmla="*/ 789146 w 789146"/>
                <a:gd name="connsiteY5" fmla="*/ 2110763 h 2110763"/>
                <a:gd name="connsiteX6" fmla="*/ 789146 w 789146"/>
                <a:gd name="connsiteY6" fmla="*/ 2110763 h 2110763"/>
                <a:gd name="connsiteX7" fmla="*/ 0 w 789146"/>
                <a:gd name="connsiteY7" fmla="*/ 2110763 h 2110763"/>
                <a:gd name="connsiteX8" fmla="*/ 0 w 789146"/>
                <a:gd name="connsiteY8" fmla="*/ 2110763 h 2110763"/>
                <a:gd name="connsiteX9" fmla="*/ 0 w 789146"/>
                <a:gd name="connsiteY9" fmla="*/ 2110763 h 2110763"/>
                <a:gd name="connsiteX10" fmla="*/ 0 w 789146"/>
                <a:gd name="connsiteY10" fmla="*/ 131527 h 2110763"/>
                <a:gd name="connsiteX11" fmla="*/ 38524 w 789146"/>
                <a:gd name="connsiteY11" fmla="*/ 38523 h 2110763"/>
                <a:gd name="connsiteX12" fmla="*/ 131528 w 789146"/>
                <a:gd name="connsiteY12" fmla="*/ 0 h 2110763"/>
                <a:gd name="connsiteX13" fmla="*/ 131527 w 789146"/>
                <a:gd name="connsiteY13" fmla="*/ 0 h 2110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89146" h="2110763">
                  <a:moveTo>
                    <a:pt x="789146" y="351802"/>
                  </a:moveTo>
                  <a:lnTo>
                    <a:pt x="789146" y="1758961"/>
                  </a:lnTo>
                  <a:cubicBezTo>
                    <a:pt x="789146" y="1852264"/>
                    <a:pt x="783965" y="1941748"/>
                    <a:pt x="774743" y="2007723"/>
                  </a:cubicBezTo>
                  <a:cubicBezTo>
                    <a:pt x="765521" y="2073698"/>
                    <a:pt x="753013" y="2110762"/>
                    <a:pt x="739972" y="2110762"/>
                  </a:cubicBezTo>
                  <a:lnTo>
                    <a:pt x="0" y="2110762"/>
                  </a:lnTo>
                  <a:lnTo>
                    <a:pt x="0" y="2110762"/>
                  </a:lnTo>
                  <a:lnTo>
                    <a:pt x="0" y="211076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739972" y="1"/>
                  </a:lnTo>
                  <a:cubicBezTo>
                    <a:pt x="753014" y="1"/>
                    <a:pt x="765522" y="37065"/>
                    <a:pt x="774743" y="103043"/>
                  </a:cubicBezTo>
                  <a:cubicBezTo>
                    <a:pt x="783965" y="169018"/>
                    <a:pt x="789146" y="258502"/>
                    <a:pt x="789146" y="351805"/>
                  </a:cubicBezTo>
                  <a:lnTo>
                    <a:pt x="789146" y="351802"/>
                  </a:lnTo>
                  <a:close/>
                </a:path>
              </a:pathLst>
            </a:cu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8620" tIns="69991" rIns="69991" bIns="69992" numCol="1" spcCol="1270" anchor="ctr" anchorCtr="0">
              <a:noAutofit/>
            </a:bodyPr>
            <a:lstStyle/>
            <a:p>
              <a:pPr marL="304800" marR="0" lvl="1" indent="-304800" defTabSz="1303655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defRPr/>
              </a:pPr>
              <a:endParaRPr kumimoji="0" lang="en-US" sz="293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304800" marR="0" lvl="1" indent="-304800" defTabSz="1303655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defRPr/>
              </a:pPr>
              <a:endParaRPr kumimoji="0" lang="en-US" sz="293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" name="Text Placeholder 3"/>
            <p:cNvSpPr txBox="1"/>
            <p:nvPr/>
          </p:nvSpPr>
          <p:spPr>
            <a:xfrm>
              <a:off x="2057033" y="1587506"/>
              <a:ext cx="1615911" cy="184666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1218565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单击此处添加您的内容。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026585" y="3070484"/>
            <a:ext cx="3947484" cy="1618763"/>
            <a:chOff x="769938" y="2302862"/>
            <a:chExt cx="2960613" cy="1214072"/>
          </a:xfrm>
        </p:grpSpPr>
        <p:sp>
          <p:nvSpPr>
            <p:cNvPr id="70" name="Freeform 69"/>
            <p:cNvSpPr/>
            <p:nvPr/>
          </p:nvSpPr>
          <p:spPr>
            <a:xfrm>
              <a:off x="769938" y="2302862"/>
              <a:ext cx="849852" cy="1214072"/>
            </a:xfrm>
            <a:custGeom>
              <a:avLst/>
              <a:gdLst>
                <a:gd name="connsiteX0" fmla="*/ 0 w 1214072"/>
                <a:gd name="connsiteY0" fmla="*/ 0 h 849850"/>
                <a:gd name="connsiteX1" fmla="*/ 789147 w 1214072"/>
                <a:gd name="connsiteY1" fmla="*/ 0 h 849850"/>
                <a:gd name="connsiteX2" fmla="*/ 1214072 w 1214072"/>
                <a:gd name="connsiteY2" fmla="*/ 424925 h 849850"/>
                <a:gd name="connsiteX3" fmla="*/ 789147 w 1214072"/>
                <a:gd name="connsiteY3" fmla="*/ 849850 h 849850"/>
                <a:gd name="connsiteX4" fmla="*/ 0 w 1214072"/>
                <a:gd name="connsiteY4" fmla="*/ 849850 h 849850"/>
                <a:gd name="connsiteX5" fmla="*/ 424925 w 1214072"/>
                <a:gd name="connsiteY5" fmla="*/ 424925 h 849850"/>
                <a:gd name="connsiteX6" fmla="*/ 0 w 1214072"/>
                <a:gd name="connsiteY6" fmla="*/ 0 h 84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4072" h="849850">
                  <a:moveTo>
                    <a:pt x="1214071" y="0"/>
                  </a:moveTo>
                  <a:lnTo>
                    <a:pt x="1214071" y="552403"/>
                  </a:lnTo>
                  <a:lnTo>
                    <a:pt x="607036" y="849850"/>
                  </a:lnTo>
                  <a:lnTo>
                    <a:pt x="1" y="552403"/>
                  </a:lnTo>
                  <a:lnTo>
                    <a:pt x="1" y="0"/>
                  </a:lnTo>
                  <a:lnTo>
                    <a:pt x="607036" y="297447"/>
                  </a:lnTo>
                  <a:lnTo>
                    <a:pt x="121407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75" tIns="586040" rIns="19475" bIns="586040" numCol="1" spcCol="1270" anchor="ctr" anchorCtr="0">
              <a:noAutofit/>
            </a:bodyPr>
            <a:lstStyle/>
            <a:p>
              <a:pPr marL="0" marR="0" lvl="0" indent="0" algn="ctr" defTabSz="136271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en-US" sz="3065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71" name="Freeform 70"/>
            <p:cNvSpPr/>
            <p:nvPr/>
          </p:nvSpPr>
          <p:spPr>
            <a:xfrm>
              <a:off x="1619787" y="2302862"/>
              <a:ext cx="2110764" cy="789147"/>
            </a:xfrm>
            <a:custGeom>
              <a:avLst/>
              <a:gdLst>
                <a:gd name="connsiteX0" fmla="*/ 131527 w 789146"/>
                <a:gd name="connsiteY0" fmla="*/ 0 h 2110763"/>
                <a:gd name="connsiteX1" fmla="*/ 657619 w 789146"/>
                <a:gd name="connsiteY1" fmla="*/ 0 h 2110763"/>
                <a:gd name="connsiteX2" fmla="*/ 750623 w 789146"/>
                <a:gd name="connsiteY2" fmla="*/ 38524 h 2110763"/>
                <a:gd name="connsiteX3" fmla="*/ 789146 w 789146"/>
                <a:gd name="connsiteY3" fmla="*/ 131528 h 2110763"/>
                <a:gd name="connsiteX4" fmla="*/ 789146 w 789146"/>
                <a:gd name="connsiteY4" fmla="*/ 2110763 h 2110763"/>
                <a:gd name="connsiteX5" fmla="*/ 789146 w 789146"/>
                <a:gd name="connsiteY5" fmla="*/ 2110763 h 2110763"/>
                <a:gd name="connsiteX6" fmla="*/ 789146 w 789146"/>
                <a:gd name="connsiteY6" fmla="*/ 2110763 h 2110763"/>
                <a:gd name="connsiteX7" fmla="*/ 0 w 789146"/>
                <a:gd name="connsiteY7" fmla="*/ 2110763 h 2110763"/>
                <a:gd name="connsiteX8" fmla="*/ 0 w 789146"/>
                <a:gd name="connsiteY8" fmla="*/ 2110763 h 2110763"/>
                <a:gd name="connsiteX9" fmla="*/ 0 w 789146"/>
                <a:gd name="connsiteY9" fmla="*/ 2110763 h 2110763"/>
                <a:gd name="connsiteX10" fmla="*/ 0 w 789146"/>
                <a:gd name="connsiteY10" fmla="*/ 131527 h 2110763"/>
                <a:gd name="connsiteX11" fmla="*/ 38524 w 789146"/>
                <a:gd name="connsiteY11" fmla="*/ 38523 h 2110763"/>
                <a:gd name="connsiteX12" fmla="*/ 131528 w 789146"/>
                <a:gd name="connsiteY12" fmla="*/ 0 h 2110763"/>
                <a:gd name="connsiteX13" fmla="*/ 131527 w 789146"/>
                <a:gd name="connsiteY13" fmla="*/ 0 h 2110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89146" h="2110763">
                  <a:moveTo>
                    <a:pt x="789146" y="351802"/>
                  </a:moveTo>
                  <a:lnTo>
                    <a:pt x="789146" y="1758961"/>
                  </a:lnTo>
                  <a:cubicBezTo>
                    <a:pt x="789146" y="1852264"/>
                    <a:pt x="783965" y="1941748"/>
                    <a:pt x="774743" y="2007723"/>
                  </a:cubicBezTo>
                  <a:cubicBezTo>
                    <a:pt x="765521" y="2073698"/>
                    <a:pt x="753013" y="2110762"/>
                    <a:pt x="739972" y="2110762"/>
                  </a:cubicBezTo>
                  <a:lnTo>
                    <a:pt x="0" y="2110762"/>
                  </a:lnTo>
                  <a:lnTo>
                    <a:pt x="0" y="2110762"/>
                  </a:lnTo>
                  <a:lnTo>
                    <a:pt x="0" y="211076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739972" y="1"/>
                  </a:lnTo>
                  <a:cubicBezTo>
                    <a:pt x="753014" y="1"/>
                    <a:pt x="765522" y="37065"/>
                    <a:pt x="774743" y="103043"/>
                  </a:cubicBezTo>
                  <a:cubicBezTo>
                    <a:pt x="783965" y="169018"/>
                    <a:pt x="789146" y="258502"/>
                    <a:pt x="789146" y="351805"/>
                  </a:cubicBezTo>
                  <a:lnTo>
                    <a:pt x="789146" y="351802"/>
                  </a:lnTo>
                  <a:close/>
                </a:path>
              </a:pathLst>
            </a:cu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8620" tIns="69992" rIns="69991" bIns="69991" numCol="1" spcCol="1270" anchor="ctr" anchorCtr="0">
              <a:noAutofit/>
            </a:bodyPr>
            <a:lstStyle/>
            <a:p>
              <a:pPr marL="304800" marR="0" lvl="1" indent="-304800" defTabSz="1303655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defRPr/>
              </a:pPr>
              <a:endParaRPr kumimoji="0" lang="en-US" sz="293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304800" marR="0" lvl="1" indent="-304800" defTabSz="1303655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defRPr/>
              </a:pPr>
              <a:endParaRPr kumimoji="0" lang="en-US" sz="293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5" name="Text Placeholder 3"/>
            <p:cNvSpPr txBox="1"/>
            <p:nvPr/>
          </p:nvSpPr>
          <p:spPr>
            <a:xfrm>
              <a:off x="2057033" y="2618907"/>
              <a:ext cx="1615911" cy="184666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defPPr>
                <a:defRPr lang="zh-CN"/>
              </a:defPPr>
              <a:lvl1pPr indent="0" defTabSz="1218565">
                <a:spcBef>
                  <a:spcPct val="20000"/>
                </a:spcBef>
                <a:buNone/>
                <a:defRPr sz="1600" baseline="0">
                  <a:cs typeface="+mn-ea"/>
                </a:defRPr>
              </a:lvl1pPr>
              <a:lvl2pPr indent="0">
                <a:buNone/>
                <a:defRPr sz="1200"/>
              </a:lvl2pPr>
              <a:lvl3pPr indent="0">
                <a:buNone/>
                <a:defRPr sz="1000"/>
              </a:lvl3pPr>
              <a:lvl4pPr indent="0">
                <a:buNone/>
                <a:defRPr sz="900"/>
              </a:lvl4pPr>
              <a:lvl5pPr indent="0">
                <a:buNone/>
                <a:defRPr sz="900"/>
              </a:lvl5pPr>
              <a:lvl6pPr indent="0">
                <a:buNone/>
                <a:defRPr sz="900"/>
              </a:lvl6pPr>
              <a:lvl7pPr indent="0">
                <a:buNone/>
                <a:defRPr sz="900"/>
              </a:lvl7pPr>
              <a:lvl8pPr indent="0">
                <a:buNone/>
                <a:defRPr sz="900"/>
              </a:lvl8pPr>
              <a:lvl9pPr indent="0">
                <a:buNone/>
                <a:defRPr sz="900"/>
              </a:lvl9pPr>
            </a:lstStyle>
            <a:p>
              <a:pPr marL="0" marR="0" lvl="0" indent="0" defTabSz="1218565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单击此处添加您的内容。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1026585" y="4421753"/>
            <a:ext cx="3947484" cy="1618764"/>
            <a:chOff x="769938" y="3316315"/>
            <a:chExt cx="2960613" cy="1214073"/>
          </a:xfrm>
        </p:grpSpPr>
        <p:sp>
          <p:nvSpPr>
            <p:cNvPr id="72" name="Freeform 71"/>
            <p:cNvSpPr/>
            <p:nvPr/>
          </p:nvSpPr>
          <p:spPr>
            <a:xfrm>
              <a:off x="769938" y="3316316"/>
              <a:ext cx="849852" cy="1214072"/>
            </a:xfrm>
            <a:custGeom>
              <a:avLst/>
              <a:gdLst>
                <a:gd name="connsiteX0" fmla="*/ 0 w 1214072"/>
                <a:gd name="connsiteY0" fmla="*/ 0 h 849850"/>
                <a:gd name="connsiteX1" fmla="*/ 789147 w 1214072"/>
                <a:gd name="connsiteY1" fmla="*/ 0 h 849850"/>
                <a:gd name="connsiteX2" fmla="*/ 1214072 w 1214072"/>
                <a:gd name="connsiteY2" fmla="*/ 424925 h 849850"/>
                <a:gd name="connsiteX3" fmla="*/ 789147 w 1214072"/>
                <a:gd name="connsiteY3" fmla="*/ 849850 h 849850"/>
                <a:gd name="connsiteX4" fmla="*/ 0 w 1214072"/>
                <a:gd name="connsiteY4" fmla="*/ 849850 h 849850"/>
                <a:gd name="connsiteX5" fmla="*/ 424925 w 1214072"/>
                <a:gd name="connsiteY5" fmla="*/ 424925 h 849850"/>
                <a:gd name="connsiteX6" fmla="*/ 0 w 1214072"/>
                <a:gd name="connsiteY6" fmla="*/ 0 h 84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4072" h="849850">
                  <a:moveTo>
                    <a:pt x="1214071" y="0"/>
                  </a:moveTo>
                  <a:lnTo>
                    <a:pt x="1214071" y="552403"/>
                  </a:lnTo>
                  <a:lnTo>
                    <a:pt x="607036" y="849850"/>
                  </a:lnTo>
                  <a:lnTo>
                    <a:pt x="1" y="552403"/>
                  </a:lnTo>
                  <a:lnTo>
                    <a:pt x="1" y="0"/>
                  </a:lnTo>
                  <a:lnTo>
                    <a:pt x="607036" y="297447"/>
                  </a:lnTo>
                  <a:lnTo>
                    <a:pt x="1214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75" tIns="586040" rIns="19475" bIns="586040" numCol="1" spcCol="1270" anchor="ctr" anchorCtr="0">
              <a:noAutofit/>
            </a:bodyPr>
            <a:lstStyle/>
            <a:p>
              <a:pPr marL="0" marR="0" lvl="0" indent="0" algn="ctr" defTabSz="136271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en-US" sz="3065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73" name="Freeform 72"/>
            <p:cNvSpPr/>
            <p:nvPr/>
          </p:nvSpPr>
          <p:spPr>
            <a:xfrm>
              <a:off x="1619787" y="3316315"/>
              <a:ext cx="2110764" cy="789147"/>
            </a:xfrm>
            <a:custGeom>
              <a:avLst/>
              <a:gdLst>
                <a:gd name="connsiteX0" fmla="*/ 131527 w 789146"/>
                <a:gd name="connsiteY0" fmla="*/ 0 h 2110763"/>
                <a:gd name="connsiteX1" fmla="*/ 657619 w 789146"/>
                <a:gd name="connsiteY1" fmla="*/ 0 h 2110763"/>
                <a:gd name="connsiteX2" fmla="*/ 750623 w 789146"/>
                <a:gd name="connsiteY2" fmla="*/ 38524 h 2110763"/>
                <a:gd name="connsiteX3" fmla="*/ 789146 w 789146"/>
                <a:gd name="connsiteY3" fmla="*/ 131528 h 2110763"/>
                <a:gd name="connsiteX4" fmla="*/ 789146 w 789146"/>
                <a:gd name="connsiteY4" fmla="*/ 2110763 h 2110763"/>
                <a:gd name="connsiteX5" fmla="*/ 789146 w 789146"/>
                <a:gd name="connsiteY5" fmla="*/ 2110763 h 2110763"/>
                <a:gd name="connsiteX6" fmla="*/ 789146 w 789146"/>
                <a:gd name="connsiteY6" fmla="*/ 2110763 h 2110763"/>
                <a:gd name="connsiteX7" fmla="*/ 0 w 789146"/>
                <a:gd name="connsiteY7" fmla="*/ 2110763 h 2110763"/>
                <a:gd name="connsiteX8" fmla="*/ 0 w 789146"/>
                <a:gd name="connsiteY8" fmla="*/ 2110763 h 2110763"/>
                <a:gd name="connsiteX9" fmla="*/ 0 w 789146"/>
                <a:gd name="connsiteY9" fmla="*/ 2110763 h 2110763"/>
                <a:gd name="connsiteX10" fmla="*/ 0 w 789146"/>
                <a:gd name="connsiteY10" fmla="*/ 131527 h 2110763"/>
                <a:gd name="connsiteX11" fmla="*/ 38524 w 789146"/>
                <a:gd name="connsiteY11" fmla="*/ 38523 h 2110763"/>
                <a:gd name="connsiteX12" fmla="*/ 131528 w 789146"/>
                <a:gd name="connsiteY12" fmla="*/ 0 h 2110763"/>
                <a:gd name="connsiteX13" fmla="*/ 131527 w 789146"/>
                <a:gd name="connsiteY13" fmla="*/ 0 h 2110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89146" h="2110763">
                  <a:moveTo>
                    <a:pt x="789146" y="351802"/>
                  </a:moveTo>
                  <a:lnTo>
                    <a:pt x="789146" y="1758961"/>
                  </a:lnTo>
                  <a:cubicBezTo>
                    <a:pt x="789146" y="1852264"/>
                    <a:pt x="783965" y="1941748"/>
                    <a:pt x="774743" y="2007723"/>
                  </a:cubicBezTo>
                  <a:cubicBezTo>
                    <a:pt x="765521" y="2073698"/>
                    <a:pt x="753013" y="2110762"/>
                    <a:pt x="739972" y="2110762"/>
                  </a:cubicBezTo>
                  <a:lnTo>
                    <a:pt x="0" y="2110762"/>
                  </a:lnTo>
                  <a:lnTo>
                    <a:pt x="0" y="2110762"/>
                  </a:lnTo>
                  <a:lnTo>
                    <a:pt x="0" y="211076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739972" y="1"/>
                  </a:lnTo>
                  <a:cubicBezTo>
                    <a:pt x="753014" y="1"/>
                    <a:pt x="765522" y="37065"/>
                    <a:pt x="774743" y="103043"/>
                  </a:cubicBezTo>
                  <a:cubicBezTo>
                    <a:pt x="783965" y="169018"/>
                    <a:pt x="789146" y="258502"/>
                    <a:pt x="789146" y="351805"/>
                  </a:cubicBezTo>
                  <a:lnTo>
                    <a:pt x="789146" y="351802"/>
                  </a:lnTo>
                  <a:close/>
                </a:path>
              </a:pathLst>
            </a:cu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8620" tIns="69992" rIns="69991" bIns="69991" numCol="1" spcCol="1270" anchor="ctr" anchorCtr="0">
              <a:noAutofit/>
            </a:bodyPr>
            <a:lstStyle/>
            <a:p>
              <a:pPr marL="304800" marR="0" lvl="1" indent="-304800" defTabSz="1303655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defRPr/>
              </a:pPr>
              <a:endParaRPr kumimoji="0" lang="en-US" sz="293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304800" marR="0" lvl="1" indent="-304800" defTabSz="1303655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defRPr/>
              </a:pPr>
              <a:endParaRPr kumimoji="0" lang="en-US" sz="293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8" name="Text Placeholder 3"/>
            <p:cNvSpPr txBox="1"/>
            <p:nvPr/>
          </p:nvSpPr>
          <p:spPr>
            <a:xfrm>
              <a:off x="2057033" y="3622199"/>
              <a:ext cx="1615911" cy="184666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defPPr>
                <a:defRPr lang="zh-CN"/>
              </a:defPPr>
              <a:lvl1pPr indent="0" defTabSz="1218565">
                <a:spcBef>
                  <a:spcPct val="20000"/>
                </a:spcBef>
                <a:buNone/>
                <a:defRPr sz="1600" baseline="0">
                  <a:cs typeface="+mn-ea"/>
                </a:defRPr>
              </a:lvl1pPr>
              <a:lvl2pPr indent="0">
                <a:buNone/>
                <a:defRPr sz="1200"/>
              </a:lvl2pPr>
              <a:lvl3pPr indent="0">
                <a:buNone/>
                <a:defRPr sz="1000"/>
              </a:lvl3pPr>
              <a:lvl4pPr indent="0">
                <a:buNone/>
                <a:defRPr sz="900"/>
              </a:lvl4pPr>
              <a:lvl5pPr indent="0">
                <a:buNone/>
                <a:defRPr sz="900"/>
              </a:lvl5pPr>
              <a:lvl6pPr indent="0">
                <a:buNone/>
                <a:defRPr sz="900"/>
              </a:lvl6pPr>
              <a:lvl7pPr indent="0">
                <a:buNone/>
                <a:defRPr sz="900"/>
              </a:lvl7pPr>
              <a:lvl8pPr indent="0">
                <a:buNone/>
                <a:defRPr sz="900"/>
              </a:lvl8pPr>
              <a:lvl9pPr indent="0">
                <a:buNone/>
                <a:defRPr sz="900"/>
              </a:lvl9pPr>
            </a:lstStyle>
            <a:p>
              <a:pPr marL="0" marR="0" lvl="0" indent="0" defTabSz="1218565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单击此处添加您的内容。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7217933" y="1719209"/>
            <a:ext cx="3947484" cy="1618764"/>
            <a:chOff x="5413449" y="1289407"/>
            <a:chExt cx="2960613" cy="1214073"/>
          </a:xfrm>
        </p:grpSpPr>
        <p:sp>
          <p:nvSpPr>
            <p:cNvPr id="45" name="Freeform 44"/>
            <p:cNvSpPr/>
            <p:nvPr/>
          </p:nvSpPr>
          <p:spPr>
            <a:xfrm flipH="1">
              <a:off x="7524210" y="1289407"/>
              <a:ext cx="849852" cy="1214073"/>
            </a:xfrm>
            <a:custGeom>
              <a:avLst/>
              <a:gdLst>
                <a:gd name="connsiteX0" fmla="*/ 0 w 1214072"/>
                <a:gd name="connsiteY0" fmla="*/ 0 h 849850"/>
                <a:gd name="connsiteX1" fmla="*/ 789147 w 1214072"/>
                <a:gd name="connsiteY1" fmla="*/ 0 h 849850"/>
                <a:gd name="connsiteX2" fmla="*/ 1214072 w 1214072"/>
                <a:gd name="connsiteY2" fmla="*/ 424925 h 849850"/>
                <a:gd name="connsiteX3" fmla="*/ 789147 w 1214072"/>
                <a:gd name="connsiteY3" fmla="*/ 849850 h 849850"/>
                <a:gd name="connsiteX4" fmla="*/ 0 w 1214072"/>
                <a:gd name="connsiteY4" fmla="*/ 849850 h 849850"/>
                <a:gd name="connsiteX5" fmla="*/ 424925 w 1214072"/>
                <a:gd name="connsiteY5" fmla="*/ 424925 h 849850"/>
                <a:gd name="connsiteX6" fmla="*/ 0 w 1214072"/>
                <a:gd name="connsiteY6" fmla="*/ 0 h 84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4072" h="849850">
                  <a:moveTo>
                    <a:pt x="1214071" y="0"/>
                  </a:moveTo>
                  <a:lnTo>
                    <a:pt x="1214071" y="552403"/>
                  </a:lnTo>
                  <a:lnTo>
                    <a:pt x="607036" y="849850"/>
                  </a:lnTo>
                  <a:lnTo>
                    <a:pt x="1" y="552403"/>
                  </a:lnTo>
                  <a:lnTo>
                    <a:pt x="1" y="0"/>
                  </a:lnTo>
                  <a:lnTo>
                    <a:pt x="607036" y="297447"/>
                  </a:lnTo>
                  <a:lnTo>
                    <a:pt x="121407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75" tIns="586041" rIns="19475" bIns="586040" numCol="1" spcCol="1270" anchor="ctr" anchorCtr="0">
              <a:noAutofit/>
            </a:bodyPr>
            <a:lstStyle/>
            <a:p>
              <a:pPr marL="0" marR="0" lvl="0" indent="0" algn="ctr" defTabSz="136271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en-US" sz="3065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46" name="Freeform 45"/>
            <p:cNvSpPr/>
            <p:nvPr/>
          </p:nvSpPr>
          <p:spPr>
            <a:xfrm flipH="1">
              <a:off x="5413449" y="1289409"/>
              <a:ext cx="2110764" cy="789147"/>
            </a:xfrm>
            <a:custGeom>
              <a:avLst/>
              <a:gdLst>
                <a:gd name="connsiteX0" fmla="*/ 131527 w 789146"/>
                <a:gd name="connsiteY0" fmla="*/ 0 h 2110763"/>
                <a:gd name="connsiteX1" fmla="*/ 657619 w 789146"/>
                <a:gd name="connsiteY1" fmla="*/ 0 h 2110763"/>
                <a:gd name="connsiteX2" fmla="*/ 750623 w 789146"/>
                <a:gd name="connsiteY2" fmla="*/ 38524 h 2110763"/>
                <a:gd name="connsiteX3" fmla="*/ 789146 w 789146"/>
                <a:gd name="connsiteY3" fmla="*/ 131528 h 2110763"/>
                <a:gd name="connsiteX4" fmla="*/ 789146 w 789146"/>
                <a:gd name="connsiteY4" fmla="*/ 2110763 h 2110763"/>
                <a:gd name="connsiteX5" fmla="*/ 789146 w 789146"/>
                <a:gd name="connsiteY5" fmla="*/ 2110763 h 2110763"/>
                <a:gd name="connsiteX6" fmla="*/ 789146 w 789146"/>
                <a:gd name="connsiteY6" fmla="*/ 2110763 h 2110763"/>
                <a:gd name="connsiteX7" fmla="*/ 0 w 789146"/>
                <a:gd name="connsiteY7" fmla="*/ 2110763 h 2110763"/>
                <a:gd name="connsiteX8" fmla="*/ 0 w 789146"/>
                <a:gd name="connsiteY8" fmla="*/ 2110763 h 2110763"/>
                <a:gd name="connsiteX9" fmla="*/ 0 w 789146"/>
                <a:gd name="connsiteY9" fmla="*/ 2110763 h 2110763"/>
                <a:gd name="connsiteX10" fmla="*/ 0 w 789146"/>
                <a:gd name="connsiteY10" fmla="*/ 131527 h 2110763"/>
                <a:gd name="connsiteX11" fmla="*/ 38524 w 789146"/>
                <a:gd name="connsiteY11" fmla="*/ 38523 h 2110763"/>
                <a:gd name="connsiteX12" fmla="*/ 131528 w 789146"/>
                <a:gd name="connsiteY12" fmla="*/ 0 h 2110763"/>
                <a:gd name="connsiteX13" fmla="*/ 131527 w 789146"/>
                <a:gd name="connsiteY13" fmla="*/ 0 h 2110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89146" h="2110763">
                  <a:moveTo>
                    <a:pt x="789146" y="351802"/>
                  </a:moveTo>
                  <a:lnTo>
                    <a:pt x="789146" y="1758961"/>
                  </a:lnTo>
                  <a:cubicBezTo>
                    <a:pt x="789146" y="1852264"/>
                    <a:pt x="783965" y="1941748"/>
                    <a:pt x="774743" y="2007723"/>
                  </a:cubicBezTo>
                  <a:cubicBezTo>
                    <a:pt x="765521" y="2073698"/>
                    <a:pt x="753013" y="2110762"/>
                    <a:pt x="739972" y="2110762"/>
                  </a:cubicBezTo>
                  <a:lnTo>
                    <a:pt x="0" y="2110762"/>
                  </a:lnTo>
                  <a:lnTo>
                    <a:pt x="0" y="2110762"/>
                  </a:lnTo>
                  <a:lnTo>
                    <a:pt x="0" y="211076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739972" y="1"/>
                  </a:lnTo>
                  <a:cubicBezTo>
                    <a:pt x="753014" y="1"/>
                    <a:pt x="765522" y="37065"/>
                    <a:pt x="774743" y="103043"/>
                  </a:cubicBezTo>
                  <a:cubicBezTo>
                    <a:pt x="783965" y="169018"/>
                    <a:pt x="789146" y="258502"/>
                    <a:pt x="789146" y="351805"/>
                  </a:cubicBezTo>
                  <a:lnTo>
                    <a:pt x="789146" y="351802"/>
                  </a:lnTo>
                  <a:close/>
                </a:path>
              </a:pathLst>
            </a:cu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8620" tIns="69991" rIns="69991" bIns="69992" numCol="1" spcCol="1270" anchor="ctr" anchorCtr="0">
              <a:noAutofit/>
            </a:bodyPr>
            <a:lstStyle/>
            <a:p>
              <a:pPr marL="304800" marR="0" lvl="1" indent="-304800" defTabSz="1303655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defRPr/>
              </a:pPr>
              <a:endParaRPr kumimoji="0" lang="en-US" sz="293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304800" marR="0" lvl="1" indent="-304800" defTabSz="1303655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defRPr/>
              </a:pPr>
              <a:endParaRPr kumimoji="0" lang="en-US" sz="293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5" name="Text Placeholder 3"/>
            <p:cNvSpPr txBox="1"/>
            <p:nvPr/>
          </p:nvSpPr>
          <p:spPr>
            <a:xfrm>
              <a:off x="5473970" y="1587506"/>
              <a:ext cx="1615911" cy="184666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defPPr>
                <a:defRPr lang="zh-CN"/>
              </a:defPPr>
              <a:lvl1pPr indent="0" defTabSz="1218565">
                <a:spcBef>
                  <a:spcPct val="20000"/>
                </a:spcBef>
                <a:buNone/>
                <a:defRPr sz="1600" baseline="0">
                  <a:cs typeface="+mn-ea"/>
                </a:defRPr>
              </a:lvl1pPr>
              <a:lvl2pPr indent="0">
                <a:buNone/>
                <a:defRPr sz="1200"/>
              </a:lvl2pPr>
              <a:lvl3pPr indent="0">
                <a:buNone/>
                <a:defRPr sz="1000"/>
              </a:lvl3pPr>
              <a:lvl4pPr indent="0">
                <a:buNone/>
                <a:defRPr sz="900"/>
              </a:lvl4pPr>
              <a:lvl5pPr indent="0">
                <a:buNone/>
                <a:defRPr sz="900"/>
              </a:lvl5pPr>
              <a:lvl6pPr indent="0">
                <a:buNone/>
                <a:defRPr sz="900"/>
              </a:lvl6pPr>
              <a:lvl7pPr indent="0">
                <a:buNone/>
                <a:defRPr sz="900"/>
              </a:lvl7pPr>
              <a:lvl8pPr indent="0">
                <a:buNone/>
                <a:defRPr sz="900"/>
              </a:lvl8pPr>
              <a:lvl9pPr indent="0">
                <a:buNone/>
                <a:defRPr sz="900"/>
              </a:lvl9pPr>
            </a:lstStyle>
            <a:p>
              <a:pPr marL="0" marR="0" lvl="0" indent="0" defTabSz="1218565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单击此处添加您的内容。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7217933" y="3070483"/>
            <a:ext cx="3947484" cy="1618763"/>
            <a:chOff x="5413449" y="2302862"/>
            <a:chExt cx="2960613" cy="1214072"/>
          </a:xfrm>
        </p:grpSpPr>
        <p:sp>
          <p:nvSpPr>
            <p:cNvPr id="48" name="Freeform 47"/>
            <p:cNvSpPr/>
            <p:nvPr/>
          </p:nvSpPr>
          <p:spPr>
            <a:xfrm flipH="1">
              <a:off x="7524210" y="2302862"/>
              <a:ext cx="849852" cy="1214072"/>
            </a:xfrm>
            <a:custGeom>
              <a:avLst/>
              <a:gdLst>
                <a:gd name="connsiteX0" fmla="*/ 0 w 1214072"/>
                <a:gd name="connsiteY0" fmla="*/ 0 h 849850"/>
                <a:gd name="connsiteX1" fmla="*/ 789147 w 1214072"/>
                <a:gd name="connsiteY1" fmla="*/ 0 h 849850"/>
                <a:gd name="connsiteX2" fmla="*/ 1214072 w 1214072"/>
                <a:gd name="connsiteY2" fmla="*/ 424925 h 849850"/>
                <a:gd name="connsiteX3" fmla="*/ 789147 w 1214072"/>
                <a:gd name="connsiteY3" fmla="*/ 849850 h 849850"/>
                <a:gd name="connsiteX4" fmla="*/ 0 w 1214072"/>
                <a:gd name="connsiteY4" fmla="*/ 849850 h 849850"/>
                <a:gd name="connsiteX5" fmla="*/ 424925 w 1214072"/>
                <a:gd name="connsiteY5" fmla="*/ 424925 h 849850"/>
                <a:gd name="connsiteX6" fmla="*/ 0 w 1214072"/>
                <a:gd name="connsiteY6" fmla="*/ 0 h 84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4072" h="849850">
                  <a:moveTo>
                    <a:pt x="1214071" y="0"/>
                  </a:moveTo>
                  <a:lnTo>
                    <a:pt x="1214071" y="552403"/>
                  </a:lnTo>
                  <a:lnTo>
                    <a:pt x="607036" y="849850"/>
                  </a:lnTo>
                  <a:lnTo>
                    <a:pt x="1" y="552403"/>
                  </a:lnTo>
                  <a:lnTo>
                    <a:pt x="1" y="0"/>
                  </a:lnTo>
                  <a:lnTo>
                    <a:pt x="607036" y="297447"/>
                  </a:lnTo>
                  <a:lnTo>
                    <a:pt x="121407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75" tIns="586040" rIns="19475" bIns="586040" numCol="1" spcCol="1270" anchor="ctr" anchorCtr="0">
              <a:noAutofit/>
            </a:bodyPr>
            <a:lstStyle/>
            <a:p>
              <a:pPr marL="0" marR="0" lvl="0" indent="0" algn="ctr" defTabSz="136271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en-US" sz="3065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+mn-ea"/>
                  <a:sym typeface="+mn-lt"/>
                </a:rPr>
                <a:t>05</a:t>
              </a:r>
            </a:p>
          </p:txBody>
        </p:sp>
        <p:sp>
          <p:nvSpPr>
            <p:cNvPr id="63" name="Freeform 62"/>
            <p:cNvSpPr/>
            <p:nvPr/>
          </p:nvSpPr>
          <p:spPr>
            <a:xfrm flipH="1">
              <a:off x="5413449" y="2302862"/>
              <a:ext cx="2110764" cy="789147"/>
            </a:xfrm>
            <a:custGeom>
              <a:avLst/>
              <a:gdLst>
                <a:gd name="connsiteX0" fmla="*/ 131527 w 789146"/>
                <a:gd name="connsiteY0" fmla="*/ 0 h 2110763"/>
                <a:gd name="connsiteX1" fmla="*/ 657619 w 789146"/>
                <a:gd name="connsiteY1" fmla="*/ 0 h 2110763"/>
                <a:gd name="connsiteX2" fmla="*/ 750623 w 789146"/>
                <a:gd name="connsiteY2" fmla="*/ 38524 h 2110763"/>
                <a:gd name="connsiteX3" fmla="*/ 789146 w 789146"/>
                <a:gd name="connsiteY3" fmla="*/ 131528 h 2110763"/>
                <a:gd name="connsiteX4" fmla="*/ 789146 w 789146"/>
                <a:gd name="connsiteY4" fmla="*/ 2110763 h 2110763"/>
                <a:gd name="connsiteX5" fmla="*/ 789146 w 789146"/>
                <a:gd name="connsiteY5" fmla="*/ 2110763 h 2110763"/>
                <a:gd name="connsiteX6" fmla="*/ 789146 w 789146"/>
                <a:gd name="connsiteY6" fmla="*/ 2110763 h 2110763"/>
                <a:gd name="connsiteX7" fmla="*/ 0 w 789146"/>
                <a:gd name="connsiteY7" fmla="*/ 2110763 h 2110763"/>
                <a:gd name="connsiteX8" fmla="*/ 0 w 789146"/>
                <a:gd name="connsiteY8" fmla="*/ 2110763 h 2110763"/>
                <a:gd name="connsiteX9" fmla="*/ 0 w 789146"/>
                <a:gd name="connsiteY9" fmla="*/ 2110763 h 2110763"/>
                <a:gd name="connsiteX10" fmla="*/ 0 w 789146"/>
                <a:gd name="connsiteY10" fmla="*/ 131527 h 2110763"/>
                <a:gd name="connsiteX11" fmla="*/ 38524 w 789146"/>
                <a:gd name="connsiteY11" fmla="*/ 38523 h 2110763"/>
                <a:gd name="connsiteX12" fmla="*/ 131528 w 789146"/>
                <a:gd name="connsiteY12" fmla="*/ 0 h 2110763"/>
                <a:gd name="connsiteX13" fmla="*/ 131527 w 789146"/>
                <a:gd name="connsiteY13" fmla="*/ 0 h 2110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89146" h="2110763">
                  <a:moveTo>
                    <a:pt x="789146" y="351802"/>
                  </a:moveTo>
                  <a:lnTo>
                    <a:pt x="789146" y="1758961"/>
                  </a:lnTo>
                  <a:cubicBezTo>
                    <a:pt x="789146" y="1852264"/>
                    <a:pt x="783965" y="1941748"/>
                    <a:pt x="774743" y="2007723"/>
                  </a:cubicBezTo>
                  <a:cubicBezTo>
                    <a:pt x="765521" y="2073698"/>
                    <a:pt x="753013" y="2110762"/>
                    <a:pt x="739972" y="2110762"/>
                  </a:cubicBezTo>
                  <a:lnTo>
                    <a:pt x="0" y="2110762"/>
                  </a:lnTo>
                  <a:lnTo>
                    <a:pt x="0" y="2110762"/>
                  </a:lnTo>
                  <a:lnTo>
                    <a:pt x="0" y="211076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739972" y="1"/>
                  </a:lnTo>
                  <a:cubicBezTo>
                    <a:pt x="753014" y="1"/>
                    <a:pt x="765522" y="37065"/>
                    <a:pt x="774743" y="103043"/>
                  </a:cubicBezTo>
                  <a:cubicBezTo>
                    <a:pt x="783965" y="169018"/>
                    <a:pt x="789146" y="258502"/>
                    <a:pt x="789146" y="351805"/>
                  </a:cubicBezTo>
                  <a:lnTo>
                    <a:pt x="789146" y="351802"/>
                  </a:lnTo>
                  <a:close/>
                </a:path>
              </a:pathLst>
            </a:cu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8620" tIns="69992" rIns="69991" bIns="69991" numCol="1" spcCol="1270" anchor="ctr" anchorCtr="0">
              <a:noAutofit/>
            </a:bodyPr>
            <a:lstStyle/>
            <a:p>
              <a:pPr marL="304800" marR="0" lvl="1" indent="-304800" defTabSz="1303655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defRPr/>
              </a:pPr>
              <a:endParaRPr kumimoji="0" lang="en-US" sz="293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304800" marR="0" lvl="1" indent="-304800" defTabSz="1303655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defRPr/>
              </a:pPr>
              <a:endParaRPr kumimoji="0" lang="en-US" sz="293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8" name="Text Placeholder 3"/>
            <p:cNvSpPr txBox="1"/>
            <p:nvPr/>
          </p:nvSpPr>
          <p:spPr>
            <a:xfrm>
              <a:off x="5473970" y="2611202"/>
              <a:ext cx="1615911" cy="184666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defPPr>
                <a:defRPr lang="zh-CN"/>
              </a:defPPr>
              <a:lvl1pPr indent="0" defTabSz="1218565">
                <a:spcBef>
                  <a:spcPct val="20000"/>
                </a:spcBef>
                <a:buNone/>
                <a:defRPr sz="1600" baseline="0">
                  <a:cs typeface="+mn-ea"/>
                </a:defRPr>
              </a:lvl1pPr>
              <a:lvl2pPr indent="0">
                <a:buNone/>
                <a:defRPr sz="1200"/>
              </a:lvl2pPr>
              <a:lvl3pPr indent="0">
                <a:buNone/>
                <a:defRPr sz="1000"/>
              </a:lvl3pPr>
              <a:lvl4pPr indent="0">
                <a:buNone/>
                <a:defRPr sz="900"/>
              </a:lvl4pPr>
              <a:lvl5pPr indent="0">
                <a:buNone/>
                <a:defRPr sz="900"/>
              </a:lvl5pPr>
              <a:lvl6pPr indent="0">
                <a:buNone/>
                <a:defRPr sz="900"/>
              </a:lvl6pPr>
              <a:lvl7pPr indent="0">
                <a:buNone/>
                <a:defRPr sz="900"/>
              </a:lvl7pPr>
              <a:lvl8pPr indent="0">
                <a:buNone/>
                <a:defRPr sz="900"/>
              </a:lvl8pPr>
              <a:lvl9pPr indent="0">
                <a:buNone/>
                <a:defRPr sz="900"/>
              </a:lvl9pPr>
            </a:lstStyle>
            <a:p>
              <a:pPr marL="0" marR="0" lvl="0" indent="0" defTabSz="1218565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单击此处添加您的内容。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7217933" y="4421753"/>
            <a:ext cx="3947484" cy="1618764"/>
            <a:chOff x="5413449" y="3316315"/>
            <a:chExt cx="2960613" cy="1214073"/>
          </a:xfrm>
        </p:grpSpPr>
        <p:sp>
          <p:nvSpPr>
            <p:cNvPr id="64" name="Freeform 63"/>
            <p:cNvSpPr/>
            <p:nvPr/>
          </p:nvSpPr>
          <p:spPr>
            <a:xfrm flipH="1">
              <a:off x="7524210" y="3316316"/>
              <a:ext cx="849852" cy="1214072"/>
            </a:xfrm>
            <a:custGeom>
              <a:avLst/>
              <a:gdLst>
                <a:gd name="connsiteX0" fmla="*/ 0 w 1214072"/>
                <a:gd name="connsiteY0" fmla="*/ 0 h 849850"/>
                <a:gd name="connsiteX1" fmla="*/ 789147 w 1214072"/>
                <a:gd name="connsiteY1" fmla="*/ 0 h 849850"/>
                <a:gd name="connsiteX2" fmla="*/ 1214072 w 1214072"/>
                <a:gd name="connsiteY2" fmla="*/ 424925 h 849850"/>
                <a:gd name="connsiteX3" fmla="*/ 789147 w 1214072"/>
                <a:gd name="connsiteY3" fmla="*/ 849850 h 849850"/>
                <a:gd name="connsiteX4" fmla="*/ 0 w 1214072"/>
                <a:gd name="connsiteY4" fmla="*/ 849850 h 849850"/>
                <a:gd name="connsiteX5" fmla="*/ 424925 w 1214072"/>
                <a:gd name="connsiteY5" fmla="*/ 424925 h 849850"/>
                <a:gd name="connsiteX6" fmla="*/ 0 w 1214072"/>
                <a:gd name="connsiteY6" fmla="*/ 0 h 84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4072" h="849850">
                  <a:moveTo>
                    <a:pt x="1214071" y="0"/>
                  </a:moveTo>
                  <a:lnTo>
                    <a:pt x="1214071" y="552403"/>
                  </a:lnTo>
                  <a:lnTo>
                    <a:pt x="607036" y="849850"/>
                  </a:lnTo>
                  <a:lnTo>
                    <a:pt x="1" y="552403"/>
                  </a:lnTo>
                  <a:lnTo>
                    <a:pt x="1" y="0"/>
                  </a:lnTo>
                  <a:lnTo>
                    <a:pt x="607036" y="297447"/>
                  </a:lnTo>
                  <a:lnTo>
                    <a:pt x="121407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75" tIns="586040" rIns="19475" bIns="586040" numCol="1" spcCol="1270" anchor="ctr" anchorCtr="0">
              <a:noAutofit/>
            </a:bodyPr>
            <a:lstStyle/>
            <a:p>
              <a:pPr marL="0" marR="0" lvl="0" indent="0" algn="ctr" defTabSz="136271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en-US" sz="3065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+mn-ea"/>
                  <a:sym typeface="+mn-lt"/>
                </a:rPr>
                <a:t>06</a:t>
              </a:r>
            </a:p>
          </p:txBody>
        </p:sp>
        <p:sp>
          <p:nvSpPr>
            <p:cNvPr id="65" name="Freeform 64"/>
            <p:cNvSpPr/>
            <p:nvPr/>
          </p:nvSpPr>
          <p:spPr>
            <a:xfrm flipH="1">
              <a:off x="5413449" y="3316315"/>
              <a:ext cx="2110764" cy="789147"/>
            </a:xfrm>
            <a:custGeom>
              <a:avLst/>
              <a:gdLst>
                <a:gd name="connsiteX0" fmla="*/ 131527 w 789146"/>
                <a:gd name="connsiteY0" fmla="*/ 0 h 2110763"/>
                <a:gd name="connsiteX1" fmla="*/ 657619 w 789146"/>
                <a:gd name="connsiteY1" fmla="*/ 0 h 2110763"/>
                <a:gd name="connsiteX2" fmla="*/ 750623 w 789146"/>
                <a:gd name="connsiteY2" fmla="*/ 38524 h 2110763"/>
                <a:gd name="connsiteX3" fmla="*/ 789146 w 789146"/>
                <a:gd name="connsiteY3" fmla="*/ 131528 h 2110763"/>
                <a:gd name="connsiteX4" fmla="*/ 789146 w 789146"/>
                <a:gd name="connsiteY4" fmla="*/ 2110763 h 2110763"/>
                <a:gd name="connsiteX5" fmla="*/ 789146 w 789146"/>
                <a:gd name="connsiteY5" fmla="*/ 2110763 h 2110763"/>
                <a:gd name="connsiteX6" fmla="*/ 789146 w 789146"/>
                <a:gd name="connsiteY6" fmla="*/ 2110763 h 2110763"/>
                <a:gd name="connsiteX7" fmla="*/ 0 w 789146"/>
                <a:gd name="connsiteY7" fmla="*/ 2110763 h 2110763"/>
                <a:gd name="connsiteX8" fmla="*/ 0 w 789146"/>
                <a:gd name="connsiteY8" fmla="*/ 2110763 h 2110763"/>
                <a:gd name="connsiteX9" fmla="*/ 0 w 789146"/>
                <a:gd name="connsiteY9" fmla="*/ 2110763 h 2110763"/>
                <a:gd name="connsiteX10" fmla="*/ 0 w 789146"/>
                <a:gd name="connsiteY10" fmla="*/ 131527 h 2110763"/>
                <a:gd name="connsiteX11" fmla="*/ 38524 w 789146"/>
                <a:gd name="connsiteY11" fmla="*/ 38523 h 2110763"/>
                <a:gd name="connsiteX12" fmla="*/ 131528 w 789146"/>
                <a:gd name="connsiteY12" fmla="*/ 0 h 2110763"/>
                <a:gd name="connsiteX13" fmla="*/ 131527 w 789146"/>
                <a:gd name="connsiteY13" fmla="*/ 0 h 2110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89146" h="2110763">
                  <a:moveTo>
                    <a:pt x="789146" y="351802"/>
                  </a:moveTo>
                  <a:lnTo>
                    <a:pt x="789146" y="1758961"/>
                  </a:lnTo>
                  <a:cubicBezTo>
                    <a:pt x="789146" y="1852264"/>
                    <a:pt x="783965" y="1941748"/>
                    <a:pt x="774743" y="2007723"/>
                  </a:cubicBezTo>
                  <a:cubicBezTo>
                    <a:pt x="765521" y="2073698"/>
                    <a:pt x="753013" y="2110762"/>
                    <a:pt x="739972" y="2110762"/>
                  </a:cubicBezTo>
                  <a:lnTo>
                    <a:pt x="0" y="2110762"/>
                  </a:lnTo>
                  <a:lnTo>
                    <a:pt x="0" y="2110762"/>
                  </a:lnTo>
                  <a:lnTo>
                    <a:pt x="0" y="211076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739972" y="1"/>
                  </a:lnTo>
                  <a:cubicBezTo>
                    <a:pt x="753014" y="1"/>
                    <a:pt x="765522" y="37065"/>
                    <a:pt x="774743" y="103043"/>
                  </a:cubicBezTo>
                  <a:cubicBezTo>
                    <a:pt x="783965" y="169018"/>
                    <a:pt x="789146" y="258502"/>
                    <a:pt x="789146" y="351805"/>
                  </a:cubicBezTo>
                  <a:lnTo>
                    <a:pt x="789146" y="351802"/>
                  </a:lnTo>
                  <a:close/>
                </a:path>
              </a:pathLst>
            </a:cu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8620" tIns="69992" rIns="69991" bIns="69991" numCol="1" spcCol="1270" anchor="ctr" anchorCtr="0">
              <a:noAutofit/>
            </a:bodyPr>
            <a:lstStyle/>
            <a:p>
              <a:pPr marL="304800" marR="0" lvl="1" indent="-304800" defTabSz="1303655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defRPr/>
              </a:pPr>
              <a:endParaRPr kumimoji="0" lang="en-US" sz="293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304800" marR="0" lvl="1" indent="-304800" defTabSz="1303655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defRPr/>
              </a:pPr>
              <a:endParaRPr kumimoji="0" lang="en-US" sz="293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5" name="Text Placeholder 3"/>
            <p:cNvSpPr txBox="1"/>
            <p:nvPr/>
          </p:nvSpPr>
          <p:spPr>
            <a:xfrm>
              <a:off x="5473970" y="3609284"/>
              <a:ext cx="1615911" cy="184666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defPPr>
                <a:defRPr lang="zh-CN"/>
              </a:defPPr>
              <a:lvl1pPr indent="0" defTabSz="1218565">
                <a:spcBef>
                  <a:spcPct val="20000"/>
                </a:spcBef>
                <a:buNone/>
                <a:defRPr sz="1600" baseline="0">
                  <a:cs typeface="+mn-ea"/>
                </a:defRPr>
              </a:lvl1pPr>
              <a:lvl2pPr indent="0">
                <a:buNone/>
                <a:defRPr sz="1200"/>
              </a:lvl2pPr>
              <a:lvl3pPr indent="0">
                <a:buNone/>
                <a:defRPr sz="1000"/>
              </a:lvl3pPr>
              <a:lvl4pPr indent="0">
                <a:buNone/>
                <a:defRPr sz="900"/>
              </a:lvl4pPr>
              <a:lvl5pPr indent="0">
                <a:buNone/>
                <a:defRPr sz="900"/>
              </a:lvl5pPr>
              <a:lvl6pPr indent="0">
                <a:buNone/>
                <a:defRPr sz="900"/>
              </a:lvl6pPr>
              <a:lvl7pPr indent="0">
                <a:buNone/>
                <a:defRPr sz="900"/>
              </a:lvl7pPr>
              <a:lvl8pPr indent="0">
                <a:buNone/>
                <a:defRPr sz="900"/>
              </a:lvl8pPr>
              <a:lvl9pPr indent="0">
                <a:buNone/>
                <a:defRPr sz="900"/>
              </a:lvl9pPr>
            </a:lstStyle>
            <a:p>
              <a:pPr marL="0" marR="0" lvl="0" indent="0" defTabSz="1218565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单击此处添加您的内容。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12" name="Freeform 111"/>
          <p:cNvSpPr/>
          <p:nvPr/>
        </p:nvSpPr>
        <p:spPr>
          <a:xfrm>
            <a:off x="5547593" y="1662386"/>
            <a:ext cx="1096817" cy="1096817"/>
          </a:xfrm>
          <a:custGeom>
            <a:avLst/>
            <a:gdLst>
              <a:gd name="connsiteX0" fmla="*/ 0 w 661361"/>
              <a:gd name="connsiteY0" fmla="*/ 330681 h 661361"/>
              <a:gd name="connsiteX1" fmla="*/ 96855 w 661361"/>
              <a:gd name="connsiteY1" fmla="*/ 96854 h 661361"/>
              <a:gd name="connsiteX2" fmla="*/ 330682 w 661361"/>
              <a:gd name="connsiteY2" fmla="*/ 0 h 661361"/>
              <a:gd name="connsiteX3" fmla="*/ 564509 w 661361"/>
              <a:gd name="connsiteY3" fmla="*/ 96855 h 661361"/>
              <a:gd name="connsiteX4" fmla="*/ 661363 w 661361"/>
              <a:gd name="connsiteY4" fmla="*/ 330682 h 661361"/>
              <a:gd name="connsiteX5" fmla="*/ 564509 w 661361"/>
              <a:gd name="connsiteY5" fmla="*/ 564509 h 661361"/>
              <a:gd name="connsiteX6" fmla="*/ 330682 w 661361"/>
              <a:gd name="connsiteY6" fmla="*/ 661363 h 661361"/>
              <a:gd name="connsiteX7" fmla="*/ 96855 w 661361"/>
              <a:gd name="connsiteY7" fmla="*/ 564509 h 661361"/>
              <a:gd name="connsiteX8" fmla="*/ 1 w 661361"/>
              <a:gd name="connsiteY8" fmla="*/ 330682 h 661361"/>
              <a:gd name="connsiteX9" fmla="*/ 0 w 661361"/>
              <a:gd name="connsiteY9" fmla="*/ 330681 h 66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1361" h="661361">
                <a:moveTo>
                  <a:pt x="0" y="330681"/>
                </a:moveTo>
                <a:cubicBezTo>
                  <a:pt x="0" y="242979"/>
                  <a:pt x="34840" y="158869"/>
                  <a:pt x="96855" y="96854"/>
                </a:cubicBezTo>
                <a:cubicBezTo>
                  <a:pt x="158870" y="34839"/>
                  <a:pt x="242980" y="0"/>
                  <a:pt x="330682" y="0"/>
                </a:cubicBezTo>
                <a:cubicBezTo>
                  <a:pt x="418384" y="0"/>
                  <a:pt x="502494" y="34840"/>
                  <a:pt x="564509" y="96855"/>
                </a:cubicBezTo>
                <a:cubicBezTo>
                  <a:pt x="626524" y="158870"/>
                  <a:pt x="661363" y="242980"/>
                  <a:pt x="661363" y="330682"/>
                </a:cubicBezTo>
                <a:cubicBezTo>
                  <a:pt x="661363" y="418384"/>
                  <a:pt x="626523" y="502494"/>
                  <a:pt x="564509" y="564509"/>
                </a:cubicBezTo>
                <a:cubicBezTo>
                  <a:pt x="502494" y="626524"/>
                  <a:pt x="418384" y="661363"/>
                  <a:pt x="330682" y="661363"/>
                </a:cubicBezTo>
                <a:cubicBezTo>
                  <a:pt x="242980" y="661363"/>
                  <a:pt x="158870" y="626523"/>
                  <a:pt x="96855" y="564509"/>
                </a:cubicBezTo>
                <a:cubicBezTo>
                  <a:pt x="34840" y="502494"/>
                  <a:pt x="1" y="418384"/>
                  <a:pt x="1" y="330682"/>
                </a:cubicBezTo>
                <a:lnTo>
                  <a:pt x="0" y="330681"/>
                </a:lnTo>
                <a:close/>
              </a:path>
            </a:pathLst>
          </a:cu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1839" tIns="141839" rIns="141839" bIns="141839" numCol="1" spcCol="1270" anchor="ctr" anchorCtr="0">
            <a:noAutofit/>
          </a:bodyPr>
          <a:lstStyle/>
          <a:p>
            <a:pPr marL="0" marR="0" lvl="0" indent="0" algn="ctr" defTabSz="888365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3" name="Freeform 112"/>
          <p:cNvSpPr/>
          <p:nvPr/>
        </p:nvSpPr>
        <p:spPr>
          <a:xfrm>
            <a:off x="5547593" y="3057961"/>
            <a:ext cx="1096817" cy="1096817"/>
          </a:xfrm>
          <a:custGeom>
            <a:avLst/>
            <a:gdLst>
              <a:gd name="connsiteX0" fmla="*/ 0 w 661361"/>
              <a:gd name="connsiteY0" fmla="*/ 330681 h 661361"/>
              <a:gd name="connsiteX1" fmla="*/ 96855 w 661361"/>
              <a:gd name="connsiteY1" fmla="*/ 96854 h 661361"/>
              <a:gd name="connsiteX2" fmla="*/ 330682 w 661361"/>
              <a:gd name="connsiteY2" fmla="*/ 0 h 661361"/>
              <a:gd name="connsiteX3" fmla="*/ 564509 w 661361"/>
              <a:gd name="connsiteY3" fmla="*/ 96855 h 661361"/>
              <a:gd name="connsiteX4" fmla="*/ 661363 w 661361"/>
              <a:gd name="connsiteY4" fmla="*/ 330682 h 661361"/>
              <a:gd name="connsiteX5" fmla="*/ 564509 w 661361"/>
              <a:gd name="connsiteY5" fmla="*/ 564509 h 661361"/>
              <a:gd name="connsiteX6" fmla="*/ 330682 w 661361"/>
              <a:gd name="connsiteY6" fmla="*/ 661363 h 661361"/>
              <a:gd name="connsiteX7" fmla="*/ 96855 w 661361"/>
              <a:gd name="connsiteY7" fmla="*/ 564509 h 661361"/>
              <a:gd name="connsiteX8" fmla="*/ 1 w 661361"/>
              <a:gd name="connsiteY8" fmla="*/ 330682 h 661361"/>
              <a:gd name="connsiteX9" fmla="*/ 0 w 661361"/>
              <a:gd name="connsiteY9" fmla="*/ 330681 h 66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1361" h="661361">
                <a:moveTo>
                  <a:pt x="0" y="330681"/>
                </a:moveTo>
                <a:cubicBezTo>
                  <a:pt x="0" y="242979"/>
                  <a:pt x="34840" y="158869"/>
                  <a:pt x="96855" y="96854"/>
                </a:cubicBezTo>
                <a:cubicBezTo>
                  <a:pt x="158870" y="34839"/>
                  <a:pt x="242980" y="0"/>
                  <a:pt x="330682" y="0"/>
                </a:cubicBezTo>
                <a:cubicBezTo>
                  <a:pt x="418384" y="0"/>
                  <a:pt x="502494" y="34840"/>
                  <a:pt x="564509" y="96855"/>
                </a:cubicBezTo>
                <a:cubicBezTo>
                  <a:pt x="626524" y="158870"/>
                  <a:pt x="661363" y="242980"/>
                  <a:pt x="661363" y="330682"/>
                </a:cubicBezTo>
                <a:cubicBezTo>
                  <a:pt x="661363" y="418384"/>
                  <a:pt x="626523" y="502494"/>
                  <a:pt x="564509" y="564509"/>
                </a:cubicBezTo>
                <a:cubicBezTo>
                  <a:pt x="502494" y="626524"/>
                  <a:pt x="418384" y="661363"/>
                  <a:pt x="330682" y="661363"/>
                </a:cubicBezTo>
                <a:cubicBezTo>
                  <a:pt x="242980" y="661363"/>
                  <a:pt x="158870" y="626523"/>
                  <a:pt x="96855" y="564509"/>
                </a:cubicBezTo>
                <a:cubicBezTo>
                  <a:pt x="34840" y="502494"/>
                  <a:pt x="1" y="418384"/>
                  <a:pt x="1" y="330682"/>
                </a:cubicBezTo>
                <a:lnTo>
                  <a:pt x="0" y="330681"/>
                </a:lnTo>
                <a:close/>
              </a:path>
            </a:pathLst>
          </a:cu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1839" tIns="141839" rIns="141839" bIns="141839" numCol="1" spcCol="1270" anchor="ctr" anchorCtr="0">
            <a:noAutofit/>
          </a:bodyPr>
          <a:lstStyle/>
          <a:p>
            <a:pPr marL="0" marR="0" lvl="0" indent="0" algn="ctr" defTabSz="888365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5335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4" name="Freeform 113"/>
          <p:cNvSpPr/>
          <p:nvPr/>
        </p:nvSpPr>
        <p:spPr>
          <a:xfrm>
            <a:off x="5547593" y="4453536"/>
            <a:ext cx="1096817" cy="1096817"/>
          </a:xfrm>
          <a:custGeom>
            <a:avLst/>
            <a:gdLst>
              <a:gd name="connsiteX0" fmla="*/ 0 w 661361"/>
              <a:gd name="connsiteY0" fmla="*/ 330681 h 661361"/>
              <a:gd name="connsiteX1" fmla="*/ 96855 w 661361"/>
              <a:gd name="connsiteY1" fmla="*/ 96854 h 661361"/>
              <a:gd name="connsiteX2" fmla="*/ 330682 w 661361"/>
              <a:gd name="connsiteY2" fmla="*/ 0 h 661361"/>
              <a:gd name="connsiteX3" fmla="*/ 564509 w 661361"/>
              <a:gd name="connsiteY3" fmla="*/ 96855 h 661361"/>
              <a:gd name="connsiteX4" fmla="*/ 661363 w 661361"/>
              <a:gd name="connsiteY4" fmla="*/ 330682 h 661361"/>
              <a:gd name="connsiteX5" fmla="*/ 564509 w 661361"/>
              <a:gd name="connsiteY5" fmla="*/ 564509 h 661361"/>
              <a:gd name="connsiteX6" fmla="*/ 330682 w 661361"/>
              <a:gd name="connsiteY6" fmla="*/ 661363 h 661361"/>
              <a:gd name="connsiteX7" fmla="*/ 96855 w 661361"/>
              <a:gd name="connsiteY7" fmla="*/ 564509 h 661361"/>
              <a:gd name="connsiteX8" fmla="*/ 1 w 661361"/>
              <a:gd name="connsiteY8" fmla="*/ 330682 h 661361"/>
              <a:gd name="connsiteX9" fmla="*/ 0 w 661361"/>
              <a:gd name="connsiteY9" fmla="*/ 330681 h 66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1361" h="661361">
                <a:moveTo>
                  <a:pt x="0" y="330681"/>
                </a:moveTo>
                <a:cubicBezTo>
                  <a:pt x="0" y="242979"/>
                  <a:pt x="34840" y="158869"/>
                  <a:pt x="96855" y="96854"/>
                </a:cubicBezTo>
                <a:cubicBezTo>
                  <a:pt x="158870" y="34839"/>
                  <a:pt x="242980" y="0"/>
                  <a:pt x="330682" y="0"/>
                </a:cubicBezTo>
                <a:cubicBezTo>
                  <a:pt x="418384" y="0"/>
                  <a:pt x="502494" y="34840"/>
                  <a:pt x="564509" y="96855"/>
                </a:cubicBezTo>
                <a:cubicBezTo>
                  <a:pt x="626524" y="158870"/>
                  <a:pt x="661363" y="242980"/>
                  <a:pt x="661363" y="330682"/>
                </a:cubicBezTo>
                <a:cubicBezTo>
                  <a:pt x="661363" y="418384"/>
                  <a:pt x="626523" y="502494"/>
                  <a:pt x="564509" y="564509"/>
                </a:cubicBezTo>
                <a:cubicBezTo>
                  <a:pt x="502494" y="626524"/>
                  <a:pt x="418384" y="661363"/>
                  <a:pt x="330682" y="661363"/>
                </a:cubicBezTo>
                <a:cubicBezTo>
                  <a:pt x="242980" y="661363"/>
                  <a:pt x="158870" y="626523"/>
                  <a:pt x="96855" y="564509"/>
                </a:cubicBezTo>
                <a:cubicBezTo>
                  <a:pt x="34840" y="502494"/>
                  <a:pt x="1" y="418384"/>
                  <a:pt x="1" y="330682"/>
                </a:cubicBezTo>
                <a:lnTo>
                  <a:pt x="0" y="330681"/>
                </a:lnTo>
                <a:close/>
              </a:path>
            </a:pathLst>
          </a:custGeom>
          <a:blipFill dpi="0"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1839" tIns="141839" rIns="141839" bIns="141839" numCol="1" spcCol="1270" anchor="ctr" anchorCtr="0">
            <a:noAutofit/>
          </a:bodyPr>
          <a:lstStyle/>
          <a:p>
            <a:pPr marL="0" marR="0" lvl="0" indent="0" algn="ctr" defTabSz="888365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1" name="Freeform 34"/>
          <p:cNvSpPr>
            <a:spLocks noEditPoints="1"/>
          </p:cNvSpPr>
          <p:nvPr/>
        </p:nvSpPr>
        <p:spPr bwMode="auto">
          <a:xfrm>
            <a:off x="9526541" y="2059958"/>
            <a:ext cx="392720" cy="359649"/>
          </a:xfrm>
          <a:custGeom>
            <a:avLst/>
            <a:gdLst>
              <a:gd name="T0" fmla="*/ 35 w 144"/>
              <a:gd name="T1" fmla="*/ 17 h 132"/>
              <a:gd name="T2" fmla="*/ 109 w 144"/>
              <a:gd name="T3" fmla="*/ 17 h 132"/>
              <a:gd name="T4" fmla="*/ 117 w 144"/>
              <a:gd name="T5" fmla="*/ 9 h 132"/>
              <a:gd name="T6" fmla="*/ 109 w 144"/>
              <a:gd name="T7" fmla="*/ 0 h 132"/>
              <a:gd name="T8" fmla="*/ 35 w 144"/>
              <a:gd name="T9" fmla="*/ 0 h 132"/>
              <a:gd name="T10" fmla="*/ 27 w 144"/>
              <a:gd name="T11" fmla="*/ 9 h 132"/>
              <a:gd name="T12" fmla="*/ 35 w 144"/>
              <a:gd name="T13" fmla="*/ 17 h 132"/>
              <a:gd name="T14" fmla="*/ 109 w 144"/>
              <a:gd name="T15" fmla="*/ 25 h 132"/>
              <a:gd name="T16" fmla="*/ 109 w 144"/>
              <a:gd name="T17" fmla="*/ 25 h 132"/>
              <a:gd name="T18" fmla="*/ 35 w 144"/>
              <a:gd name="T19" fmla="*/ 25 h 132"/>
              <a:gd name="T20" fmla="*/ 35 w 144"/>
              <a:gd name="T21" fmla="*/ 25 h 132"/>
              <a:gd name="T22" fmla="*/ 16 w 144"/>
              <a:gd name="T23" fmla="*/ 67 h 132"/>
              <a:gd name="T24" fmla="*/ 52 w 144"/>
              <a:gd name="T25" fmla="*/ 93 h 132"/>
              <a:gd name="T26" fmla="*/ 64 w 144"/>
              <a:gd name="T27" fmla="*/ 107 h 132"/>
              <a:gd name="T28" fmla="*/ 64 w 144"/>
              <a:gd name="T29" fmla="*/ 116 h 132"/>
              <a:gd name="T30" fmla="*/ 66 w 144"/>
              <a:gd name="T31" fmla="*/ 117 h 132"/>
              <a:gd name="T32" fmla="*/ 64 w 144"/>
              <a:gd name="T33" fmla="*/ 120 h 132"/>
              <a:gd name="T34" fmla="*/ 47 w 144"/>
              <a:gd name="T35" fmla="*/ 120 h 132"/>
              <a:gd name="T36" fmla="*/ 39 w 144"/>
              <a:gd name="T37" fmla="*/ 128 h 132"/>
              <a:gd name="T38" fmla="*/ 39 w 144"/>
              <a:gd name="T39" fmla="*/ 132 h 132"/>
              <a:gd name="T40" fmla="*/ 105 w 144"/>
              <a:gd name="T41" fmla="*/ 132 h 132"/>
              <a:gd name="T42" fmla="*/ 105 w 144"/>
              <a:gd name="T43" fmla="*/ 128 h 132"/>
              <a:gd name="T44" fmla="*/ 97 w 144"/>
              <a:gd name="T45" fmla="*/ 120 h 132"/>
              <a:gd name="T46" fmla="*/ 80 w 144"/>
              <a:gd name="T47" fmla="*/ 120 h 132"/>
              <a:gd name="T48" fmla="*/ 78 w 144"/>
              <a:gd name="T49" fmla="*/ 117 h 132"/>
              <a:gd name="T50" fmla="*/ 80 w 144"/>
              <a:gd name="T51" fmla="*/ 116 h 132"/>
              <a:gd name="T52" fmla="*/ 80 w 144"/>
              <a:gd name="T53" fmla="*/ 107 h 132"/>
              <a:gd name="T54" fmla="*/ 92 w 144"/>
              <a:gd name="T55" fmla="*/ 93 h 132"/>
              <a:gd name="T56" fmla="*/ 127 w 144"/>
              <a:gd name="T57" fmla="*/ 67 h 132"/>
              <a:gd name="T58" fmla="*/ 109 w 144"/>
              <a:gd name="T59" fmla="*/ 25 h 132"/>
              <a:gd name="T60" fmla="*/ 24 w 144"/>
              <a:gd name="T61" fmla="*/ 63 h 132"/>
              <a:gd name="T62" fmla="*/ 37 w 144"/>
              <a:gd name="T63" fmla="*/ 37 h 132"/>
              <a:gd name="T64" fmla="*/ 48 w 144"/>
              <a:gd name="T65" fmla="*/ 84 h 132"/>
              <a:gd name="T66" fmla="*/ 24 w 144"/>
              <a:gd name="T67" fmla="*/ 63 h 132"/>
              <a:gd name="T68" fmla="*/ 47 w 144"/>
              <a:gd name="T69" fmla="*/ 37 h 132"/>
              <a:gd name="T70" fmla="*/ 60 w 144"/>
              <a:gd name="T71" fmla="*/ 37 h 132"/>
              <a:gd name="T72" fmla="*/ 64 w 144"/>
              <a:gd name="T73" fmla="*/ 99 h 132"/>
              <a:gd name="T74" fmla="*/ 47 w 144"/>
              <a:gd name="T75" fmla="*/ 37 h 132"/>
              <a:gd name="T76" fmla="*/ 120 w 144"/>
              <a:gd name="T77" fmla="*/ 63 h 132"/>
              <a:gd name="T78" fmla="*/ 96 w 144"/>
              <a:gd name="T79" fmla="*/ 84 h 132"/>
              <a:gd name="T80" fmla="*/ 107 w 144"/>
              <a:gd name="T81" fmla="*/ 37 h 132"/>
              <a:gd name="T82" fmla="*/ 120 w 144"/>
              <a:gd name="T83" fmla="*/ 63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4" h="132">
                <a:moveTo>
                  <a:pt x="35" y="17"/>
                </a:moveTo>
                <a:cubicBezTo>
                  <a:pt x="109" y="17"/>
                  <a:pt x="109" y="17"/>
                  <a:pt x="109" y="17"/>
                </a:cubicBezTo>
                <a:cubicBezTo>
                  <a:pt x="113" y="17"/>
                  <a:pt x="117" y="13"/>
                  <a:pt x="117" y="9"/>
                </a:cubicBezTo>
                <a:cubicBezTo>
                  <a:pt x="117" y="4"/>
                  <a:pt x="113" y="0"/>
                  <a:pt x="109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0" y="0"/>
                  <a:pt x="27" y="4"/>
                  <a:pt x="27" y="9"/>
                </a:cubicBezTo>
                <a:cubicBezTo>
                  <a:pt x="27" y="13"/>
                  <a:pt x="30" y="17"/>
                  <a:pt x="35" y="17"/>
                </a:cubicBezTo>
                <a:close/>
                <a:moveTo>
                  <a:pt x="109" y="25"/>
                </a:moveTo>
                <a:cubicBezTo>
                  <a:pt x="109" y="25"/>
                  <a:pt x="109" y="25"/>
                  <a:pt x="109" y="25"/>
                </a:cubicBezTo>
                <a:cubicBezTo>
                  <a:pt x="35" y="25"/>
                  <a:pt x="35" y="25"/>
                  <a:pt x="35" y="25"/>
                </a:cubicBezTo>
                <a:cubicBezTo>
                  <a:pt x="35" y="25"/>
                  <a:pt x="35" y="25"/>
                  <a:pt x="35" y="25"/>
                </a:cubicBezTo>
                <a:cubicBezTo>
                  <a:pt x="19" y="26"/>
                  <a:pt x="0" y="32"/>
                  <a:pt x="16" y="67"/>
                </a:cubicBezTo>
                <a:cubicBezTo>
                  <a:pt x="27" y="90"/>
                  <a:pt x="43" y="92"/>
                  <a:pt x="52" y="93"/>
                </a:cubicBezTo>
                <a:cubicBezTo>
                  <a:pt x="55" y="102"/>
                  <a:pt x="59" y="107"/>
                  <a:pt x="64" y="107"/>
                </a:cubicBezTo>
                <a:cubicBezTo>
                  <a:pt x="64" y="112"/>
                  <a:pt x="64" y="116"/>
                  <a:pt x="64" y="116"/>
                </a:cubicBezTo>
                <a:cubicBezTo>
                  <a:pt x="66" y="117"/>
                  <a:pt x="66" y="117"/>
                  <a:pt x="66" y="117"/>
                </a:cubicBezTo>
                <a:cubicBezTo>
                  <a:pt x="64" y="120"/>
                  <a:pt x="64" y="120"/>
                  <a:pt x="64" y="120"/>
                </a:cubicBezTo>
                <a:cubicBezTo>
                  <a:pt x="47" y="120"/>
                  <a:pt x="47" y="120"/>
                  <a:pt x="47" y="120"/>
                </a:cubicBezTo>
                <a:cubicBezTo>
                  <a:pt x="47" y="120"/>
                  <a:pt x="39" y="120"/>
                  <a:pt x="39" y="128"/>
                </a:cubicBezTo>
                <a:cubicBezTo>
                  <a:pt x="39" y="132"/>
                  <a:pt x="39" y="132"/>
                  <a:pt x="39" y="132"/>
                </a:cubicBezTo>
                <a:cubicBezTo>
                  <a:pt x="105" y="132"/>
                  <a:pt x="105" y="132"/>
                  <a:pt x="105" y="132"/>
                </a:cubicBezTo>
                <a:cubicBezTo>
                  <a:pt x="105" y="132"/>
                  <a:pt x="105" y="132"/>
                  <a:pt x="105" y="128"/>
                </a:cubicBezTo>
                <a:cubicBezTo>
                  <a:pt x="105" y="120"/>
                  <a:pt x="97" y="120"/>
                  <a:pt x="97" y="120"/>
                </a:cubicBezTo>
                <a:cubicBezTo>
                  <a:pt x="80" y="120"/>
                  <a:pt x="80" y="120"/>
                  <a:pt x="80" y="120"/>
                </a:cubicBezTo>
                <a:cubicBezTo>
                  <a:pt x="78" y="117"/>
                  <a:pt x="78" y="117"/>
                  <a:pt x="78" y="117"/>
                </a:cubicBezTo>
                <a:cubicBezTo>
                  <a:pt x="80" y="116"/>
                  <a:pt x="80" y="116"/>
                  <a:pt x="80" y="116"/>
                </a:cubicBezTo>
                <a:cubicBezTo>
                  <a:pt x="80" y="116"/>
                  <a:pt x="80" y="112"/>
                  <a:pt x="80" y="107"/>
                </a:cubicBezTo>
                <a:cubicBezTo>
                  <a:pt x="84" y="107"/>
                  <a:pt x="88" y="102"/>
                  <a:pt x="92" y="93"/>
                </a:cubicBezTo>
                <a:cubicBezTo>
                  <a:pt x="101" y="92"/>
                  <a:pt x="116" y="90"/>
                  <a:pt x="127" y="67"/>
                </a:cubicBezTo>
                <a:cubicBezTo>
                  <a:pt x="144" y="32"/>
                  <a:pt x="125" y="26"/>
                  <a:pt x="109" y="25"/>
                </a:cubicBezTo>
                <a:close/>
                <a:moveTo>
                  <a:pt x="24" y="63"/>
                </a:moveTo>
                <a:cubicBezTo>
                  <a:pt x="14" y="40"/>
                  <a:pt x="26" y="37"/>
                  <a:pt x="37" y="37"/>
                </a:cubicBezTo>
                <a:cubicBezTo>
                  <a:pt x="39" y="49"/>
                  <a:pt x="43" y="68"/>
                  <a:pt x="48" y="84"/>
                </a:cubicBezTo>
                <a:cubicBezTo>
                  <a:pt x="41" y="82"/>
                  <a:pt x="31" y="79"/>
                  <a:pt x="24" y="63"/>
                </a:cubicBezTo>
                <a:close/>
                <a:moveTo>
                  <a:pt x="47" y="37"/>
                </a:moveTo>
                <a:cubicBezTo>
                  <a:pt x="47" y="37"/>
                  <a:pt x="55" y="37"/>
                  <a:pt x="60" y="37"/>
                </a:cubicBezTo>
                <a:cubicBezTo>
                  <a:pt x="60" y="66"/>
                  <a:pt x="60" y="74"/>
                  <a:pt x="64" y="99"/>
                </a:cubicBezTo>
                <a:cubicBezTo>
                  <a:pt x="51" y="74"/>
                  <a:pt x="47" y="37"/>
                  <a:pt x="47" y="37"/>
                </a:cubicBezTo>
                <a:close/>
                <a:moveTo>
                  <a:pt x="120" y="63"/>
                </a:moveTo>
                <a:cubicBezTo>
                  <a:pt x="113" y="79"/>
                  <a:pt x="102" y="82"/>
                  <a:pt x="96" y="84"/>
                </a:cubicBezTo>
                <a:cubicBezTo>
                  <a:pt x="101" y="68"/>
                  <a:pt x="105" y="49"/>
                  <a:pt x="107" y="37"/>
                </a:cubicBezTo>
                <a:cubicBezTo>
                  <a:pt x="118" y="37"/>
                  <a:pt x="130" y="40"/>
                  <a:pt x="120" y="6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2" name="Freeform 66"/>
          <p:cNvSpPr>
            <a:spLocks noEditPoints="1"/>
          </p:cNvSpPr>
          <p:nvPr/>
        </p:nvSpPr>
        <p:spPr bwMode="auto">
          <a:xfrm>
            <a:off x="2301190" y="4702185"/>
            <a:ext cx="317210" cy="466605"/>
          </a:xfrm>
          <a:custGeom>
            <a:avLst/>
            <a:gdLst>
              <a:gd name="T0" fmla="*/ 94 w 117"/>
              <a:gd name="T1" fmla="*/ 142 h 173"/>
              <a:gd name="T2" fmla="*/ 93 w 117"/>
              <a:gd name="T3" fmla="*/ 141 h 173"/>
              <a:gd name="T4" fmla="*/ 71 w 117"/>
              <a:gd name="T5" fmla="*/ 90 h 173"/>
              <a:gd name="T6" fmla="*/ 59 w 117"/>
              <a:gd name="T7" fmla="*/ 87 h 173"/>
              <a:gd name="T8" fmla="*/ 46 w 117"/>
              <a:gd name="T9" fmla="*/ 90 h 173"/>
              <a:gd name="T10" fmla="*/ 24 w 117"/>
              <a:gd name="T11" fmla="*/ 141 h 173"/>
              <a:gd name="T12" fmla="*/ 24 w 117"/>
              <a:gd name="T13" fmla="*/ 142 h 173"/>
              <a:gd name="T14" fmla="*/ 23 w 117"/>
              <a:gd name="T15" fmla="*/ 144 h 173"/>
              <a:gd name="T16" fmla="*/ 23 w 117"/>
              <a:gd name="T17" fmla="*/ 144 h 173"/>
              <a:gd name="T18" fmla="*/ 23 w 117"/>
              <a:gd name="T19" fmla="*/ 144 h 173"/>
              <a:gd name="T20" fmla="*/ 59 w 117"/>
              <a:gd name="T21" fmla="*/ 157 h 173"/>
              <a:gd name="T22" fmla="*/ 95 w 117"/>
              <a:gd name="T23" fmla="*/ 144 h 173"/>
              <a:gd name="T24" fmla="*/ 95 w 117"/>
              <a:gd name="T25" fmla="*/ 144 h 173"/>
              <a:gd name="T26" fmla="*/ 95 w 117"/>
              <a:gd name="T27" fmla="*/ 144 h 173"/>
              <a:gd name="T28" fmla="*/ 94 w 117"/>
              <a:gd name="T29" fmla="*/ 142 h 173"/>
              <a:gd name="T30" fmla="*/ 116 w 117"/>
              <a:gd name="T31" fmla="*/ 152 h 173"/>
              <a:gd name="T32" fmla="*/ 115 w 117"/>
              <a:gd name="T33" fmla="*/ 149 h 173"/>
              <a:gd name="T34" fmla="*/ 114 w 117"/>
              <a:gd name="T35" fmla="*/ 147 h 173"/>
              <a:gd name="T36" fmla="*/ 78 w 117"/>
              <a:gd name="T37" fmla="*/ 66 h 173"/>
              <a:gd name="T38" fmla="*/ 79 w 117"/>
              <a:gd name="T39" fmla="*/ 66 h 173"/>
              <a:gd name="T40" fmla="*/ 79 w 117"/>
              <a:gd name="T41" fmla="*/ 30 h 173"/>
              <a:gd name="T42" fmla="*/ 87 w 117"/>
              <a:gd name="T43" fmla="*/ 22 h 173"/>
              <a:gd name="T44" fmla="*/ 87 w 117"/>
              <a:gd name="T45" fmla="*/ 11 h 173"/>
              <a:gd name="T46" fmla="*/ 59 w 117"/>
              <a:gd name="T47" fmla="*/ 0 h 173"/>
              <a:gd name="T48" fmla="*/ 30 w 117"/>
              <a:gd name="T49" fmla="*/ 11 h 173"/>
              <a:gd name="T50" fmla="*/ 30 w 117"/>
              <a:gd name="T51" fmla="*/ 22 h 173"/>
              <a:gd name="T52" fmla="*/ 38 w 117"/>
              <a:gd name="T53" fmla="*/ 30 h 173"/>
              <a:gd name="T54" fmla="*/ 38 w 117"/>
              <a:gd name="T55" fmla="*/ 66 h 173"/>
              <a:gd name="T56" fmla="*/ 39 w 117"/>
              <a:gd name="T57" fmla="*/ 66 h 173"/>
              <a:gd name="T58" fmla="*/ 4 w 117"/>
              <a:gd name="T59" fmla="*/ 147 h 173"/>
              <a:gd name="T60" fmla="*/ 2 w 117"/>
              <a:gd name="T61" fmla="*/ 149 h 173"/>
              <a:gd name="T62" fmla="*/ 1 w 117"/>
              <a:gd name="T63" fmla="*/ 152 h 173"/>
              <a:gd name="T64" fmla="*/ 1 w 117"/>
              <a:gd name="T65" fmla="*/ 153 h 173"/>
              <a:gd name="T66" fmla="*/ 1 w 117"/>
              <a:gd name="T67" fmla="*/ 153 h 173"/>
              <a:gd name="T68" fmla="*/ 59 w 117"/>
              <a:gd name="T69" fmla="*/ 173 h 173"/>
              <a:gd name="T70" fmla="*/ 116 w 117"/>
              <a:gd name="T71" fmla="*/ 153 h 173"/>
              <a:gd name="T72" fmla="*/ 116 w 117"/>
              <a:gd name="T73" fmla="*/ 153 h 173"/>
              <a:gd name="T74" fmla="*/ 116 w 117"/>
              <a:gd name="T75" fmla="*/ 152 h 173"/>
              <a:gd name="T76" fmla="*/ 34 w 117"/>
              <a:gd name="T77" fmla="*/ 15 h 173"/>
              <a:gd name="T78" fmla="*/ 59 w 117"/>
              <a:gd name="T79" fmla="*/ 8 h 173"/>
              <a:gd name="T80" fmla="*/ 83 w 117"/>
              <a:gd name="T81" fmla="*/ 15 h 173"/>
              <a:gd name="T82" fmla="*/ 59 w 117"/>
              <a:gd name="T83" fmla="*/ 21 h 173"/>
              <a:gd name="T84" fmla="*/ 34 w 117"/>
              <a:gd name="T85" fmla="*/ 15 h 173"/>
              <a:gd name="T86" fmla="*/ 104 w 117"/>
              <a:gd name="T87" fmla="*/ 149 h 173"/>
              <a:gd name="T88" fmla="*/ 59 w 117"/>
              <a:gd name="T89" fmla="*/ 165 h 173"/>
              <a:gd name="T90" fmla="*/ 13 w 117"/>
              <a:gd name="T91" fmla="*/ 149 h 173"/>
              <a:gd name="T92" fmla="*/ 13 w 117"/>
              <a:gd name="T93" fmla="*/ 149 h 173"/>
              <a:gd name="T94" fmla="*/ 13 w 117"/>
              <a:gd name="T95" fmla="*/ 149 h 173"/>
              <a:gd name="T96" fmla="*/ 14 w 117"/>
              <a:gd name="T97" fmla="*/ 146 h 173"/>
              <a:gd name="T98" fmla="*/ 15 w 117"/>
              <a:gd name="T99" fmla="*/ 144 h 173"/>
              <a:gd name="T100" fmla="*/ 46 w 117"/>
              <a:gd name="T101" fmla="*/ 71 h 173"/>
              <a:gd name="T102" fmla="*/ 46 w 117"/>
              <a:gd name="T103" fmla="*/ 32 h 173"/>
              <a:gd name="T104" fmla="*/ 59 w 117"/>
              <a:gd name="T105" fmla="*/ 33 h 173"/>
              <a:gd name="T106" fmla="*/ 71 w 117"/>
              <a:gd name="T107" fmla="*/ 32 h 173"/>
              <a:gd name="T108" fmla="*/ 71 w 117"/>
              <a:gd name="T109" fmla="*/ 71 h 173"/>
              <a:gd name="T110" fmla="*/ 102 w 117"/>
              <a:gd name="T111" fmla="*/ 144 h 173"/>
              <a:gd name="T112" fmla="*/ 103 w 117"/>
              <a:gd name="T113" fmla="*/ 146 h 173"/>
              <a:gd name="T114" fmla="*/ 104 w 117"/>
              <a:gd name="T115" fmla="*/ 149 h 173"/>
              <a:gd name="T116" fmla="*/ 104 w 117"/>
              <a:gd name="T117" fmla="*/ 149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17" h="173">
                <a:moveTo>
                  <a:pt x="94" y="142"/>
                </a:moveTo>
                <a:cubicBezTo>
                  <a:pt x="94" y="141"/>
                  <a:pt x="93" y="141"/>
                  <a:pt x="93" y="141"/>
                </a:cubicBezTo>
                <a:cubicBezTo>
                  <a:pt x="71" y="90"/>
                  <a:pt x="71" y="90"/>
                  <a:pt x="71" y="90"/>
                </a:cubicBezTo>
                <a:cubicBezTo>
                  <a:pt x="71" y="90"/>
                  <a:pt x="65" y="87"/>
                  <a:pt x="59" y="87"/>
                </a:cubicBezTo>
                <a:cubicBezTo>
                  <a:pt x="53" y="87"/>
                  <a:pt x="46" y="90"/>
                  <a:pt x="46" y="90"/>
                </a:cubicBezTo>
                <a:cubicBezTo>
                  <a:pt x="24" y="141"/>
                  <a:pt x="24" y="141"/>
                  <a:pt x="24" y="141"/>
                </a:cubicBezTo>
                <a:cubicBezTo>
                  <a:pt x="24" y="141"/>
                  <a:pt x="24" y="141"/>
                  <a:pt x="24" y="142"/>
                </a:cubicBezTo>
                <a:cubicBezTo>
                  <a:pt x="23" y="142"/>
                  <a:pt x="23" y="143"/>
                  <a:pt x="23" y="144"/>
                </a:cubicBezTo>
                <a:cubicBezTo>
                  <a:pt x="23" y="144"/>
                  <a:pt x="23" y="144"/>
                  <a:pt x="23" y="144"/>
                </a:cubicBezTo>
                <a:cubicBezTo>
                  <a:pt x="23" y="144"/>
                  <a:pt x="23" y="144"/>
                  <a:pt x="23" y="144"/>
                </a:cubicBezTo>
                <a:cubicBezTo>
                  <a:pt x="22" y="151"/>
                  <a:pt x="37" y="157"/>
                  <a:pt x="59" y="157"/>
                </a:cubicBezTo>
                <a:cubicBezTo>
                  <a:pt x="80" y="157"/>
                  <a:pt x="95" y="151"/>
                  <a:pt x="95" y="144"/>
                </a:cubicBezTo>
                <a:cubicBezTo>
                  <a:pt x="95" y="144"/>
                  <a:pt x="95" y="144"/>
                  <a:pt x="95" y="144"/>
                </a:cubicBezTo>
                <a:cubicBezTo>
                  <a:pt x="95" y="144"/>
                  <a:pt x="95" y="144"/>
                  <a:pt x="95" y="144"/>
                </a:cubicBezTo>
                <a:cubicBezTo>
                  <a:pt x="94" y="143"/>
                  <a:pt x="94" y="142"/>
                  <a:pt x="94" y="142"/>
                </a:cubicBezTo>
                <a:close/>
                <a:moveTo>
                  <a:pt x="116" y="152"/>
                </a:moveTo>
                <a:cubicBezTo>
                  <a:pt x="116" y="151"/>
                  <a:pt x="116" y="150"/>
                  <a:pt x="115" y="149"/>
                </a:cubicBezTo>
                <a:cubicBezTo>
                  <a:pt x="115" y="148"/>
                  <a:pt x="114" y="148"/>
                  <a:pt x="114" y="147"/>
                </a:cubicBezTo>
                <a:cubicBezTo>
                  <a:pt x="78" y="66"/>
                  <a:pt x="78" y="66"/>
                  <a:pt x="78" y="66"/>
                </a:cubicBezTo>
                <a:cubicBezTo>
                  <a:pt x="79" y="66"/>
                  <a:pt x="79" y="66"/>
                  <a:pt x="79" y="66"/>
                </a:cubicBezTo>
                <a:cubicBezTo>
                  <a:pt x="79" y="30"/>
                  <a:pt x="79" y="30"/>
                  <a:pt x="79" y="30"/>
                </a:cubicBezTo>
                <a:cubicBezTo>
                  <a:pt x="84" y="28"/>
                  <a:pt x="87" y="25"/>
                  <a:pt x="87" y="22"/>
                </a:cubicBezTo>
                <a:cubicBezTo>
                  <a:pt x="87" y="11"/>
                  <a:pt x="87" y="11"/>
                  <a:pt x="87" y="11"/>
                </a:cubicBezTo>
                <a:cubicBezTo>
                  <a:pt x="87" y="5"/>
                  <a:pt x="75" y="0"/>
                  <a:pt x="59" y="0"/>
                </a:cubicBezTo>
                <a:cubicBezTo>
                  <a:pt x="43" y="0"/>
                  <a:pt x="30" y="5"/>
                  <a:pt x="30" y="11"/>
                </a:cubicBezTo>
                <a:cubicBezTo>
                  <a:pt x="30" y="22"/>
                  <a:pt x="30" y="22"/>
                  <a:pt x="30" y="22"/>
                </a:cubicBezTo>
                <a:cubicBezTo>
                  <a:pt x="30" y="25"/>
                  <a:pt x="33" y="28"/>
                  <a:pt x="38" y="30"/>
                </a:cubicBezTo>
                <a:cubicBezTo>
                  <a:pt x="38" y="66"/>
                  <a:pt x="38" y="66"/>
                  <a:pt x="38" y="66"/>
                </a:cubicBezTo>
                <a:cubicBezTo>
                  <a:pt x="39" y="66"/>
                  <a:pt x="39" y="66"/>
                  <a:pt x="39" y="66"/>
                </a:cubicBezTo>
                <a:cubicBezTo>
                  <a:pt x="4" y="147"/>
                  <a:pt x="4" y="147"/>
                  <a:pt x="4" y="147"/>
                </a:cubicBezTo>
                <a:cubicBezTo>
                  <a:pt x="3" y="148"/>
                  <a:pt x="3" y="148"/>
                  <a:pt x="2" y="149"/>
                </a:cubicBezTo>
                <a:cubicBezTo>
                  <a:pt x="2" y="150"/>
                  <a:pt x="1" y="151"/>
                  <a:pt x="1" y="152"/>
                </a:cubicBezTo>
                <a:cubicBezTo>
                  <a:pt x="1" y="153"/>
                  <a:pt x="1" y="153"/>
                  <a:pt x="1" y="153"/>
                </a:cubicBezTo>
                <a:cubicBezTo>
                  <a:pt x="1" y="153"/>
                  <a:pt x="1" y="153"/>
                  <a:pt x="1" y="153"/>
                </a:cubicBezTo>
                <a:cubicBezTo>
                  <a:pt x="0" y="164"/>
                  <a:pt x="24" y="173"/>
                  <a:pt x="59" y="173"/>
                </a:cubicBezTo>
                <a:cubicBezTo>
                  <a:pt x="94" y="173"/>
                  <a:pt x="117" y="164"/>
                  <a:pt x="116" y="153"/>
                </a:cubicBezTo>
                <a:cubicBezTo>
                  <a:pt x="116" y="153"/>
                  <a:pt x="116" y="153"/>
                  <a:pt x="116" y="153"/>
                </a:cubicBezTo>
                <a:lnTo>
                  <a:pt x="116" y="152"/>
                </a:lnTo>
                <a:close/>
                <a:moveTo>
                  <a:pt x="34" y="15"/>
                </a:moveTo>
                <a:cubicBezTo>
                  <a:pt x="34" y="11"/>
                  <a:pt x="45" y="8"/>
                  <a:pt x="59" y="8"/>
                </a:cubicBezTo>
                <a:cubicBezTo>
                  <a:pt x="72" y="8"/>
                  <a:pt x="83" y="11"/>
                  <a:pt x="83" y="15"/>
                </a:cubicBezTo>
                <a:cubicBezTo>
                  <a:pt x="83" y="18"/>
                  <a:pt x="72" y="21"/>
                  <a:pt x="59" y="21"/>
                </a:cubicBezTo>
                <a:cubicBezTo>
                  <a:pt x="45" y="21"/>
                  <a:pt x="34" y="18"/>
                  <a:pt x="34" y="15"/>
                </a:cubicBezTo>
                <a:close/>
                <a:moveTo>
                  <a:pt x="104" y="149"/>
                </a:moveTo>
                <a:cubicBezTo>
                  <a:pt x="105" y="158"/>
                  <a:pt x="86" y="165"/>
                  <a:pt x="59" y="165"/>
                </a:cubicBezTo>
                <a:cubicBezTo>
                  <a:pt x="31" y="165"/>
                  <a:pt x="13" y="158"/>
                  <a:pt x="13" y="149"/>
                </a:cubicBezTo>
                <a:cubicBezTo>
                  <a:pt x="13" y="149"/>
                  <a:pt x="13" y="149"/>
                  <a:pt x="13" y="149"/>
                </a:cubicBezTo>
                <a:cubicBezTo>
                  <a:pt x="13" y="149"/>
                  <a:pt x="13" y="149"/>
                  <a:pt x="13" y="149"/>
                </a:cubicBezTo>
                <a:cubicBezTo>
                  <a:pt x="13" y="148"/>
                  <a:pt x="14" y="147"/>
                  <a:pt x="14" y="146"/>
                </a:cubicBezTo>
                <a:cubicBezTo>
                  <a:pt x="14" y="145"/>
                  <a:pt x="15" y="145"/>
                  <a:pt x="15" y="144"/>
                </a:cubicBezTo>
                <a:cubicBezTo>
                  <a:pt x="46" y="71"/>
                  <a:pt x="46" y="71"/>
                  <a:pt x="46" y="71"/>
                </a:cubicBezTo>
                <a:cubicBezTo>
                  <a:pt x="46" y="32"/>
                  <a:pt x="46" y="32"/>
                  <a:pt x="46" y="32"/>
                </a:cubicBezTo>
                <a:cubicBezTo>
                  <a:pt x="50" y="33"/>
                  <a:pt x="54" y="33"/>
                  <a:pt x="59" y="33"/>
                </a:cubicBezTo>
                <a:cubicBezTo>
                  <a:pt x="63" y="33"/>
                  <a:pt x="67" y="33"/>
                  <a:pt x="71" y="32"/>
                </a:cubicBezTo>
                <a:cubicBezTo>
                  <a:pt x="71" y="71"/>
                  <a:pt x="71" y="71"/>
                  <a:pt x="71" y="71"/>
                </a:cubicBezTo>
                <a:cubicBezTo>
                  <a:pt x="102" y="144"/>
                  <a:pt x="102" y="144"/>
                  <a:pt x="102" y="144"/>
                </a:cubicBezTo>
                <a:cubicBezTo>
                  <a:pt x="103" y="145"/>
                  <a:pt x="103" y="145"/>
                  <a:pt x="103" y="146"/>
                </a:cubicBezTo>
                <a:cubicBezTo>
                  <a:pt x="104" y="147"/>
                  <a:pt x="104" y="148"/>
                  <a:pt x="104" y="149"/>
                </a:cubicBezTo>
                <a:cubicBezTo>
                  <a:pt x="104" y="149"/>
                  <a:pt x="104" y="149"/>
                  <a:pt x="104" y="14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3" name="Freeform 75"/>
          <p:cNvSpPr>
            <a:spLocks noEditPoints="1"/>
          </p:cNvSpPr>
          <p:nvPr/>
        </p:nvSpPr>
        <p:spPr bwMode="auto">
          <a:xfrm>
            <a:off x="2269232" y="2031403"/>
            <a:ext cx="338360" cy="416761"/>
          </a:xfrm>
          <a:custGeom>
            <a:avLst/>
            <a:gdLst>
              <a:gd name="T0" fmla="*/ 96 w 124"/>
              <a:gd name="T1" fmla="*/ 4 h 153"/>
              <a:gd name="T2" fmla="*/ 83 w 124"/>
              <a:gd name="T3" fmla="*/ 10 h 153"/>
              <a:gd name="T4" fmla="*/ 77 w 124"/>
              <a:gd name="T5" fmla="*/ 20 h 153"/>
              <a:gd name="T6" fmla="*/ 97 w 124"/>
              <a:gd name="T7" fmla="*/ 94 h 153"/>
              <a:gd name="T8" fmla="*/ 23 w 124"/>
              <a:gd name="T9" fmla="*/ 113 h 153"/>
              <a:gd name="T10" fmla="*/ 17 w 124"/>
              <a:gd name="T11" fmla="*/ 124 h 153"/>
              <a:gd name="T12" fmla="*/ 19 w 124"/>
              <a:gd name="T13" fmla="*/ 138 h 153"/>
              <a:gd name="T14" fmla="*/ 42 w 124"/>
              <a:gd name="T15" fmla="*/ 132 h 153"/>
              <a:gd name="T16" fmla="*/ 17 w 124"/>
              <a:gd name="T17" fmla="*/ 145 h 153"/>
              <a:gd name="T18" fmla="*/ 17 w 124"/>
              <a:gd name="T19" fmla="*/ 153 h 153"/>
              <a:gd name="T20" fmla="*/ 87 w 124"/>
              <a:gd name="T21" fmla="*/ 149 h 153"/>
              <a:gd name="T22" fmla="*/ 59 w 124"/>
              <a:gd name="T23" fmla="*/ 145 h 153"/>
              <a:gd name="T24" fmla="*/ 107 w 124"/>
              <a:gd name="T25" fmla="*/ 100 h 153"/>
              <a:gd name="T26" fmla="*/ 25 w 124"/>
              <a:gd name="T27" fmla="*/ 104 h 153"/>
              <a:gd name="T28" fmla="*/ 28 w 124"/>
              <a:gd name="T29" fmla="*/ 106 h 153"/>
              <a:gd name="T30" fmla="*/ 31 w 124"/>
              <a:gd name="T31" fmla="*/ 107 h 153"/>
              <a:gd name="T32" fmla="*/ 88 w 124"/>
              <a:gd name="T33" fmla="*/ 92 h 153"/>
              <a:gd name="T34" fmla="*/ 91 w 124"/>
              <a:gd name="T35" fmla="*/ 86 h 153"/>
              <a:gd name="T36" fmla="*/ 76 w 124"/>
              <a:gd name="T37" fmla="*/ 29 h 153"/>
              <a:gd name="T38" fmla="*/ 70 w 124"/>
              <a:gd name="T39" fmla="*/ 26 h 153"/>
              <a:gd name="T40" fmla="*/ 13 w 124"/>
              <a:gd name="T41" fmla="*/ 41 h 153"/>
              <a:gd name="T42" fmla="*/ 10 w 124"/>
              <a:gd name="T43" fmla="*/ 47 h 153"/>
              <a:gd name="T44" fmla="*/ 17 w 124"/>
              <a:gd name="T45" fmla="*/ 85 h 153"/>
              <a:gd name="T46" fmla="*/ 18 w 124"/>
              <a:gd name="T47" fmla="*/ 76 h 153"/>
              <a:gd name="T48" fmla="*/ 28 w 124"/>
              <a:gd name="T49" fmla="*/ 98 h 153"/>
              <a:gd name="T50" fmla="*/ 25 w 124"/>
              <a:gd name="T51" fmla="*/ 78 h 153"/>
              <a:gd name="T52" fmla="*/ 28 w 124"/>
              <a:gd name="T53" fmla="*/ 98 h 153"/>
              <a:gd name="T54" fmla="*/ 58 w 124"/>
              <a:gd name="T55" fmla="*/ 89 h 153"/>
              <a:gd name="T56" fmla="*/ 52 w 124"/>
              <a:gd name="T57" fmla="*/ 72 h 153"/>
              <a:gd name="T58" fmla="*/ 55 w 124"/>
              <a:gd name="T59" fmla="*/ 66 h 153"/>
              <a:gd name="T60" fmla="*/ 74 w 124"/>
              <a:gd name="T61" fmla="*/ 62 h 153"/>
              <a:gd name="T62" fmla="*/ 55 w 124"/>
              <a:gd name="T63" fmla="*/ 66 h 153"/>
              <a:gd name="T64" fmla="*/ 35 w 124"/>
              <a:gd name="T65" fmla="*/ 54 h 153"/>
              <a:gd name="T66" fmla="*/ 55 w 124"/>
              <a:gd name="T67" fmla="*/ 53 h 153"/>
              <a:gd name="T68" fmla="*/ 46 w 124"/>
              <a:gd name="T69" fmla="*/ 68 h 153"/>
              <a:gd name="T70" fmla="*/ 27 w 124"/>
              <a:gd name="T71" fmla="*/ 71 h 153"/>
              <a:gd name="T72" fmla="*/ 46 w 124"/>
              <a:gd name="T73" fmla="*/ 68 h 153"/>
              <a:gd name="T74" fmla="*/ 34 w 124"/>
              <a:gd name="T75" fmla="*/ 101 h 153"/>
              <a:gd name="T76" fmla="*/ 53 w 124"/>
              <a:gd name="T77" fmla="*/ 94 h 153"/>
              <a:gd name="T78" fmla="*/ 52 w 124"/>
              <a:gd name="T79" fmla="*/ 105 h 153"/>
              <a:gd name="T80" fmla="*/ 62 w 124"/>
              <a:gd name="T81" fmla="*/ 103 h 153"/>
              <a:gd name="T82" fmla="*/ 68 w 124"/>
              <a:gd name="T83" fmla="*/ 100 h 153"/>
              <a:gd name="T84" fmla="*/ 73 w 124"/>
              <a:gd name="T85" fmla="*/ 84 h 153"/>
              <a:gd name="T86" fmla="*/ 68 w 124"/>
              <a:gd name="T87" fmla="*/ 100 h 153"/>
              <a:gd name="T88" fmla="*/ 88 w 124"/>
              <a:gd name="T89" fmla="*/ 59 h 153"/>
              <a:gd name="T90" fmla="*/ 84 w 124"/>
              <a:gd name="T91" fmla="*/ 49 h 153"/>
              <a:gd name="T92" fmla="*/ 85 w 124"/>
              <a:gd name="T93" fmla="*/ 83 h 153"/>
              <a:gd name="T94" fmla="*/ 81 w 124"/>
              <a:gd name="T95" fmla="*/ 64 h 153"/>
              <a:gd name="T96" fmla="*/ 72 w 124"/>
              <a:gd name="T97" fmla="*/ 36 h 153"/>
              <a:gd name="T98" fmla="*/ 76 w 124"/>
              <a:gd name="T99" fmla="*/ 56 h 153"/>
              <a:gd name="T100" fmla="*/ 72 w 124"/>
              <a:gd name="T101" fmla="*/ 36 h 153"/>
              <a:gd name="T102" fmla="*/ 66 w 124"/>
              <a:gd name="T103" fmla="*/ 32 h 153"/>
              <a:gd name="T104" fmla="*/ 47 w 124"/>
              <a:gd name="T105" fmla="*/ 39 h 153"/>
              <a:gd name="T106" fmla="*/ 49 w 124"/>
              <a:gd name="T107" fmla="*/ 29 h 153"/>
              <a:gd name="T108" fmla="*/ 39 w 124"/>
              <a:gd name="T109" fmla="*/ 31 h 153"/>
              <a:gd name="T110" fmla="*/ 33 w 124"/>
              <a:gd name="T111" fmla="*/ 33 h 153"/>
              <a:gd name="T112" fmla="*/ 28 w 124"/>
              <a:gd name="T113" fmla="*/ 50 h 153"/>
              <a:gd name="T114" fmla="*/ 33 w 124"/>
              <a:gd name="T115" fmla="*/ 33 h 153"/>
              <a:gd name="T116" fmla="*/ 25 w 124"/>
              <a:gd name="T117" fmla="*/ 56 h 153"/>
              <a:gd name="T118" fmla="*/ 12 w 124"/>
              <a:gd name="T119" fmla="*/ 68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4" h="153">
                <a:moveTo>
                  <a:pt x="90" y="14"/>
                </a:moveTo>
                <a:cubicBezTo>
                  <a:pt x="96" y="4"/>
                  <a:pt x="96" y="4"/>
                  <a:pt x="96" y="4"/>
                </a:cubicBezTo>
                <a:cubicBezTo>
                  <a:pt x="89" y="0"/>
                  <a:pt x="89" y="0"/>
                  <a:pt x="89" y="0"/>
                </a:cubicBezTo>
                <a:cubicBezTo>
                  <a:pt x="83" y="10"/>
                  <a:pt x="83" y="10"/>
                  <a:pt x="83" y="10"/>
                </a:cubicBezTo>
                <a:cubicBezTo>
                  <a:pt x="83" y="10"/>
                  <a:pt x="83" y="10"/>
                  <a:pt x="83" y="10"/>
                </a:cubicBezTo>
                <a:cubicBezTo>
                  <a:pt x="77" y="20"/>
                  <a:pt x="77" y="20"/>
                  <a:pt x="77" y="20"/>
                </a:cubicBezTo>
                <a:cubicBezTo>
                  <a:pt x="77" y="20"/>
                  <a:pt x="77" y="20"/>
                  <a:pt x="77" y="20"/>
                </a:cubicBezTo>
                <a:cubicBezTo>
                  <a:pt x="103" y="35"/>
                  <a:pt x="111" y="68"/>
                  <a:pt x="97" y="94"/>
                </a:cubicBezTo>
                <a:cubicBezTo>
                  <a:pt x="82" y="119"/>
                  <a:pt x="49" y="128"/>
                  <a:pt x="24" y="113"/>
                </a:cubicBezTo>
                <a:cubicBezTo>
                  <a:pt x="24" y="113"/>
                  <a:pt x="24" y="113"/>
                  <a:pt x="23" y="113"/>
                </a:cubicBezTo>
                <a:cubicBezTo>
                  <a:pt x="17" y="124"/>
                  <a:pt x="17" y="124"/>
                  <a:pt x="17" y="124"/>
                </a:cubicBezTo>
                <a:cubicBezTo>
                  <a:pt x="17" y="124"/>
                  <a:pt x="17" y="124"/>
                  <a:pt x="17" y="124"/>
                </a:cubicBezTo>
                <a:cubicBezTo>
                  <a:pt x="12" y="133"/>
                  <a:pt x="12" y="133"/>
                  <a:pt x="12" y="133"/>
                </a:cubicBezTo>
                <a:cubicBezTo>
                  <a:pt x="19" y="138"/>
                  <a:pt x="19" y="138"/>
                  <a:pt x="19" y="138"/>
                </a:cubicBezTo>
                <a:cubicBezTo>
                  <a:pt x="25" y="127"/>
                  <a:pt x="25" y="127"/>
                  <a:pt x="25" y="127"/>
                </a:cubicBezTo>
                <a:cubicBezTo>
                  <a:pt x="30" y="130"/>
                  <a:pt x="36" y="131"/>
                  <a:pt x="42" y="132"/>
                </a:cubicBezTo>
                <a:cubicBezTo>
                  <a:pt x="42" y="145"/>
                  <a:pt x="42" y="145"/>
                  <a:pt x="42" y="145"/>
                </a:cubicBezTo>
                <a:cubicBezTo>
                  <a:pt x="17" y="145"/>
                  <a:pt x="17" y="145"/>
                  <a:pt x="17" y="145"/>
                </a:cubicBezTo>
                <a:cubicBezTo>
                  <a:pt x="15" y="145"/>
                  <a:pt x="13" y="147"/>
                  <a:pt x="13" y="149"/>
                </a:cubicBezTo>
                <a:cubicBezTo>
                  <a:pt x="13" y="151"/>
                  <a:pt x="15" y="153"/>
                  <a:pt x="17" y="153"/>
                </a:cubicBezTo>
                <a:cubicBezTo>
                  <a:pt x="83" y="153"/>
                  <a:pt x="83" y="153"/>
                  <a:pt x="83" y="153"/>
                </a:cubicBezTo>
                <a:cubicBezTo>
                  <a:pt x="86" y="153"/>
                  <a:pt x="87" y="151"/>
                  <a:pt x="87" y="149"/>
                </a:cubicBezTo>
                <a:cubicBezTo>
                  <a:pt x="87" y="147"/>
                  <a:pt x="86" y="145"/>
                  <a:pt x="83" y="145"/>
                </a:cubicBezTo>
                <a:cubicBezTo>
                  <a:pt x="59" y="145"/>
                  <a:pt x="59" y="145"/>
                  <a:pt x="59" y="145"/>
                </a:cubicBezTo>
                <a:cubicBezTo>
                  <a:pt x="59" y="132"/>
                  <a:pt x="59" y="132"/>
                  <a:pt x="59" y="132"/>
                </a:cubicBezTo>
                <a:cubicBezTo>
                  <a:pt x="78" y="130"/>
                  <a:pt x="97" y="118"/>
                  <a:pt x="107" y="100"/>
                </a:cubicBezTo>
                <a:cubicBezTo>
                  <a:pt x="124" y="71"/>
                  <a:pt x="116" y="34"/>
                  <a:pt x="90" y="14"/>
                </a:cubicBezTo>
                <a:close/>
                <a:moveTo>
                  <a:pt x="25" y="104"/>
                </a:moveTo>
                <a:cubicBezTo>
                  <a:pt x="25" y="104"/>
                  <a:pt x="25" y="104"/>
                  <a:pt x="25" y="104"/>
                </a:cubicBezTo>
                <a:cubicBezTo>
                  <a:pt x="28" y="106"/>
                  <a:pt x="28" y="106"/>
                  <a:pt x="28" y="106"/>
                </a:cubicBezTo>
                <a:cubicBezTo>
                  <a:pt x="31" y="108"/>
                  <a:pt x="31" y="108"/>
                  <a:pt x="31" y="108"/>
                </a:cubicBezTo>
                <a:cubicBezTo>
                  <a:pt x="31" y="107"/>
                  <a:pt x="31" y="107"/>
                  <a:pt x="31" y="107"/>
                </a:cubicBezTo>
                <a:cubicBezTo>
                  <a:pt x="51" y="117"/>
                  <a:pt x="75" y="111"/>
                  <a:pt x="88" y="92"/>
                </a:cubicBezTo>
                <a:cubicBezTo>
                  <a:pt x="88" y="92"/>
                  <a:pt x="88" y="92"/>
                  <a:pt x="88" y="92"/>
                </a:cubicBezTo>
                <a:cubicBezTo>
                  <a:pt x="91" y="86"/>
                  <a:pt x="91" y="86"/>
                  <a:pt x="91" y="86"/>
                </a:cubicBezTo>
                <a:cubicBezTo>
                  <a:pt x="91" y="86"/>
                  <a:pt x="91" y="86"/>
                  <a:pt x="91" y="86"/>
                </a:cubicBezTo>
                <a:cubicBezTo>
                  <a:pt x="101" y="66"/>
                  <a:pt x="94" y="42"/>
                  <a:pt x="76" y="30"/>
                </a:cubicBezTo>
                <a:cubicBezTo>
                  <a:pt x="76" y="29"/>
                  <a:pt x="76" y="29"/>
                  <a:pt x="76" y="29"/>
                </a:cubicBezTo>
                <a:cubicBezTo>
                  <a:pt x="70" y="26"/>
                  <a:pt x="70" y="26"/>
                  <a:pt x="70" y="26"/>
                </a:cubicBezTo>
                <a:cubicBezTo>
                  <a:pt x="70" y="26"/>
                  <a:pt x="70" y="26"/>
                  <a:pt x="70" y="26"/>
                </a:cubicBezTo>
                <a:cubicBezTo>
                  <a:pt x="50" y="17"/>
                  <a:pt x="26" y="23"/>
                  <a:pt x="13" y="41"/>
                </a:cubicBezTo>
                <a:cubicBezTo>
                  <a:pt x="13" y="41"/>
                  <a:pt x="13" y="41"/>
                  <a:pt x="13" y="41"/>
                </a:cubicBezTo>
                <a:cubicBezTo>
                  <a:pt x="9" y="47"/>
                  <a:pt x="9" y="47"/>
                  <a:pt x="9" y="47"/>
                </a:cubicBezTo>
                <a:cubicBezTo>
                  <a:pt x="10" y="47"/>
                  <a:pt x="10" y="47"/>
                  <a:pt x="10" y="47"/>
                </a:cubicBezTo>
                <a:cubicBezTo>
                  <a:pt x="0" y="67"/>
                  <a:pt x="7" y="91"/>
                  <a:pt x="25" y="104"/>
                </a:cubicBezTo>
                <a:close/>
                <a:moveTo>
                  <a:pt x="17" y="85"/>
                </a:moveTo>
                <a:cubicBezTo>
                  <a:pt x="15" y="82"/>
                  <a:pt x="14" y="78"/>
                  <a:pt x="13" y="75"/>
                </a:cubicBezTo>
                <a:cubicBezTo>
                  <a:pt x="15" y="75"/>
                  <a:pt x="17" y="76"/>
                  <a:pt x="18" y="76"/>
                </a:cubicBezTo>
                <a:cubicBezTo>
                  <a:pt x="18" y="79"/>
                  <a:pt x="17" y="82"/>
                  <a:pt x="17" y="85"/>
                </a:cubicBezTo>
                <a:close/>
                <a:moveTo>
                  <a:pt x="28" y="98"/>
                </a:moveTo>
                <a:cubicBezTo>
                  <a:pt x="27" y="96"/>
                  <a:pt x="25" y="95"/>
                  <a:pt x="23" y="94"/>
                </a:cubicBezTo>
                <a:cubicBezTo>
                  <a:pt x="23" y="88"/>
                  <a:pt x="24" y="83"/>
                  <a:pt x="25" y="78"/>
                </a:cubicBezTo>
                <a:cubicBezTo>
                  <a:pt x="29" y="79"/>
                  <a:pt x="33" y="81"/>
                  <a:pt x="37" y="83"/>
                </a:cubicBezTo>
                <a:lnTo>
                  <a:pt x="28" y="98"/>
                </a:lnTo>
                <a:close/>
                <a:moveTo>
                  <a:pt x="66" y="80"/>
                </a:moveTo>
                <a:cubicBezTo>
                  <a:pt x="64" y="83"/>
                  <a:pt x="61" y="86"/>
                  <a:pt x="58" y="89"/>
                </a:cubicBezTo>
                <a:cubicBezTo>
                  <a:pt x="54" y="86"/>
                  <a:pt x="50" y="83"/>
                  <a:pt x="46" y="81"/>
                </a:cubicBezTo>
                <a:cubicBezTo>
                  <a:pt x="52" y="72"/>
                  <a:pt x="52" y="72"/>
                  <a:pt x="52" y="72"/>
                </a:cubicBezTo>
                <a:lnTo>
                  <a:pt x="66" y="80"/>
                </a:lnTo>
                <a:close/>
                <a:moveTo>
                  <a:pt x="55" y="66"/>
                </a:moveTo>
                <a:cubicBezTo>
                  <a:pt x="61" y="56"/>
                  <a:pt x="61" y="56"/>
                  <a:pt x="61" y="56"/>
                </a:cubicBezTo>
                <a:cubicBezTo>
                  <a:pt x="65" y="58"/>
                  <a:pt x="70" y="60"/>
                  <a:pt x="74" y="62"/>
                </a:cubicBezTo>
                <a:cubicBezTo>
                  <a:pt x="73" y="66"/>
                  <a:pt x="71" y="70"/>
                  <a:pt x="69" y="74"/>
                </a:cubicBezTo>
                <a:lnTo>
                  <a:pt x="55" y="66"/>
                </a:lnTo>
                <a:close/>
                <a:moveTo>
                  <a:pt x="49" y="62"/>
                </a:moveTo>
                <a:cubicBezTo>
                  <a:pt x="35" y="54"/>
                  <a:pt x="35" y="54"/>
                  <a:pt x="35" y="54"/>
                </a:cubicBezTo>
                <a:cubicBezTo>
                  <a:pt x="37" y="50"/>
                  <a:pt x="40" y="47"/>
                  <a:pt x="43" y="44"/>
                </a:cubicBezTo>
                <a:cubicBezTo>
                  <a:pt x="46" y="47"/>
                  <a:pt x="50" y="50"/>
                  <a:pt x="55" y="53"/>
                </a:cubicBezTo>
                <a:lnTo>
                  <a:pt x="49" y="62"/>
                </a:lnTo>
                <a:close/>
                <a:moveTo>
                  <a:pt x="46" y="68"/>
                </a:moveTo>
                <a:cubicBezTo>
                  <a:pt x="40" y="77"/>
                  <a:pt x="40" y="77"/>
                  <a:pt x="40" y="77"/>
                </a:cubicBezTo>
                <a:cubicBezTo>
                  <a:pt x="36" y="75"/>
                  <a:pt x="32" y="73"/>
                  <a:pt x="27" y="71"/>
                </a:cubicBezTo>
                <a:cubicBezTo>
                  <a:pt x="28" y="67"/>
                  <a:pt x="29" y="63"/>
                  <a:pt x="31" y="60"/>
                </a:cubicBezTo>
                <a:lnTo>
                  <a:pt x="46" y="68"/>
                </a:lnTo>
                <a:close/>
                <a:moveTo>
                  <a:pt x="41" y="104"/>
                </a:moveTo>
                <a:cubicBezTo>
                  <a:pt x="38" y="103"/>
                  <a:pt x="36" y="102"/>
                  <a:pt x="34" y="101"/>
                </a:cubicBezTo>
                <a:cubicBezTo>
                  <a:pt x="43" y="87"/>
                  <a:pt x="43" y="87"/>
                  <a:pt x="43" y="87"/>
                </a:cubicBezTo>
                <a:cubicBezTo>
                  <a:pt x="47" y="89"/>
                  <a:pt x="50" y="91"/>
                  <a:pt x="53" y="94"/>
                </a:cubicBezTo>
                <a:cubicBezTo>
                  <a:pt x="50" y="98"/>
                  <a:pt x="45" y="101"/>
                  <a:pt x="41" y="104"/>
                </a:cubicBezTo>
                <a:close/>
                <a:moveTo>
                  <a:pt x="52" y="105"/>
                </a:moveTo>
                <a:cubicBezTo>
                  <a:pt x="54" y="103"/>
                  <a:pt x="56" y="101"/>
                  <a:pt x="58" y="99"/>
                </a:cubicBezTo>
                <a:cubicBezTo>
                  <a:pt x="60" y="100"/>
                  <a:pt x="61" y="102"/>
                  <a:pt x="62" y="103"/>
                </a:cubicBezTo>
                <a:cubicBezTo>
                  <a:pt x="59" y="104"/>
                  <a:pt x="55" y="105"/>
                  <a:pt x="52" y="105"/>
                </a:cubicBezTo>
                <a:close/>
                <a:moveTo>
                  <a:pt x="68" y="100"/>
                </a:moveTo>
                <a:cubicBezTo>
                  <a:pt x="67" y="98"/>
                  <a:pt x="65" y="97"/>
                  <a:pt x="63" y="95"/>
                </a:cubicBezTo>
                <a:cubicBezTo>
                  <a:pt x="67" y="91"/>
                  <a:pt x="70" y="88"/>
                  <a:pt x="73" y="84"/>
                </a:cubicBezTo>
                <a:cubicBezTo>
                  <a:pt x="82" y="89"/>
                  <a:pt x="82" y="89"/>
                  <a:pt x="82" y="89"/>
                </a:cubicBezTo>
                <a:cubicBezTo>
                  <a:pt x="78" y="94"/>
                  <a:pt x="73" y="98"/>
                  <a:pt x="68" y="100"/>
                </a:cubicBezTo>
                <a:close/>
                <a:moveTo>
                  <a:pt x="84" y="49"/>
                </a:moveTo>
                <a:cubicBezTo>
                  <a:pt x="86" y="52"/>
                  <a:pt x="87" y="55"/>
                  <a:pt x="88" y="59"/>
                </a:cubicBezTo>
                <a:cubicBezTo>
                  <a:pt x="86" y="59"/>
                  <a:pt x="84" y="58"/>
                  <a:pt x="83" y="57"/>
                </a:cubicBezTo>
                <a:cubicBezTo>
                  <a:pt x="83" y="55"/>
                  <a:pt x="84" y="52"/>
                  <a:pt x="84" y="49"/>
                </a:cubicBezTo>
                <a:close/>
                <a:moveTo>
                  <a:pt x="88" y="66"/>
                </a:moveTo>
                <a:cubicBezTo>
                  <a:pt x="89" y="71"/>
                  <a:pt x="88" y="77"/>
                  <a:pt x="85" y="83"/>
                </a:cubicBezTo>
                <a:cubicBezTo>
                  <a:pt x="76" y="78"/>
                  <a:pt x="76" y="78"/>
                  <a:pt x="76" y="78"/>
                </a:cubicBezTo>
                <a:cubicBezTo>
                  <a:pt x="78" y="73"/>
                  <a:pt x="80" y="69"/>
                  <a:pt x="81" y="64"/>
                </a:cubicBezTo>
                <a:cubicBezTo>
                  <a:pt x="84" y="64"/>
                  <a:pt x="86" y="65"/>
                  <a:pt x="88" y="66"/>
                </a:cubicBezTo>
                <a:close/>
                <a:moveTo>
                  <a:pt x="72" y="36"/>
                </a:moveTo>
                <a:cubicBezTo>
                  <a:pt x="74" y="37"/>
                  <a:pt x="76" y="38"/>
                  <a:pt x="77" y="40"/>
                </a:cubicBezTo>
                <a:cubicBezTo>
                  <a:pt x="77" y="45"/>
                  <a:pt x="77" y="51"/>
                  <a:pt x="76" y="56"/>
                </a:cubicBezTo>
                <a:cubicBezTo>
                  <a:pt x="72" y="54"/>
                  <a:pt x="68" y="52"/>
                  <a:pt x="64" y="50"/>
                </a:cubicBezTo>
                <a:lnTo>
                  <a:pt x="72" y="36"/>
                </a:lnTo>
                <a:close/>
                <a:moveTo>
                  <a:pt x="60" y="30"/>
                </a:moveTo>
                <a:cubicBezTo>
                  <a:pt x="62" y="31"/>
                  <a:pt x="64" y="31"/>
                  <a:pt x="66" y="32"/>
                </a:cubicBezTo>
                <a:cubicBezTo>
                  <a:pt x="58" y="47"/>
                  <a:pt x="58" y="47"/>
                  <a:pt x="58" y="47"/>
                </a:cubicBezTo>
                <a:cubicBezTo>
                  <a:pt x="54" y="44"/>
                  <a:pt x="51" y="42"/>
                  <a:pt x="47" y="39"/>
                </a:cubicBezTo>
                <a:cubicBezTo>
                  <a:pt x="51" y="36"/>
                  <a:pt x="56" y="33"/>
                  <a:pt x="60" y="30"/>
                </a:cubicBezTo>
                <a:close/>
                <a:moveTo>
                  <a:pt x="49" y="29"/>
                </a:moveTo>
                <a:cubicBezTo>
                  <a:pt x="47" y="30"/>
                  <a:pt x="44" y="32"/>
                  <a:pt x="42" y="34"/>
                </a:cubicBezTo>
                <a:cubicBezTo>
                  <a:pt x="41" y="33"/>
                  <a:pt x="40" y="32"/>
                  <a:pt x="39" y="31"/>
                </a:cubicBezTo>
                <a:cubicBezTo>
                  <a:pt x="42" y="30"/>
                  <a:pt x="46" y="29"/>
                  <a:pt x="49" y="29"/>
                </a:cubicBezTo>
                <a:close/>
                <a:moveTo>
                  <a:pt x="33" y="33"/>
                </a:moveTo>
                <a:cubicBezTo>
                  <a:pt x="34" y="35"/>
                  <a:pt x="36" y="37"/>
                  <a:pt x="38" y="38"/>
                </a:cubicBezTo>
                <a:cubicBezTo>
                  <a:pt x="34" y="42"/>
                  <a:pt x="31" y="46"/>
                  <a:pt x="28" y="50"/>
                </a:cubicBezTo>
                <a:cubicBezTo>
                  <a:pt x="19" y="45"/>
                  <a:pt x="19" y="45"/>
                  <a:pt x="19" y="45"/>
                </a:cubicBezTo>
                <a:cubicBezTo>
                  <a:pt x="23" y="40"/>
                  <a:pt x="27" y="36"/>
                  <a:pt x="33" y="33"/>
                </a:cubicBezTo>
                <a:close/>
                <a:moveTo>
                  <a:pt x="16" y="51"/>
                </a:moveTo>
                <a:cubicBezTo>
                  <a:pt x="25" y="56"/>
                  <a:pt x="25" y="56"/>
                  <a:pt x="25" y="56"/>
                </a:cubicBezTo>
                <a:cubicBezTo>
                  <a:pt x="23" y="60"/>
                  <a:pt x="21" y="65"/>
                  <a:pt x="20" y="70"/>
                </a:cubicBezTo>
                <a:cubicBezTo>
                  <a:pt x="17" y="69"/>
                  <a:pt x="15" y="68"/>
                  <a:pt x="12" y="68"/>
                </a:cubicBezTo>
                <a:cubicBezTo>
                  <a:pt x="12" y="62"/>
                  <a:pt x="13" y="56"/>
                  <a:pt x="16" y="5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4" name="Freeform 77"/>
          <p:cNvSpPr>
            <a:spLocks noEditPoints="1"/>
          </p:cNvSpPr>
          <p:nvPr/>
        </p:nvSpPr>
        <p:spPr bwMode="auto">
          <a:xfrm>
            <a:off x="2269232" y="3395794"/>
            <a:ext cx="399525" cy="401574"/>
          </a:xfrm>
          <a:custGeom>
            <a:avLst/>
            <a:gdLst>
              <a:gd name="T0" fmla="*/ 70 w 148"/>
              <a:gd name="T1" fmla="*/ 71 h 148"/>
              <a:gd name="T2" fmla="*/ 70 w 148"/>
              <a:gd name="T3" fmla="*/ 78 h 148"/>
              <a:gd name="T4" fmla="*/ 77 w 148"/>
              <a:gd name="T5" fmla="*/ 78 h 148"/>
              <a:gd name="T6" fmla="*/ 77 w 148"/>
              <a:gd name="T7" fmla="*/ 71 h 148"/>
              <a:gd name="T8" fmla="*/ 70 w 148"/>
              <a:gd name="T9" fmla="*/ 71 h 148"/>
              <a:gd name="T10" fmla="*/ 74 w 148"/>
              <a:gd name="T11" fmla="*/ 25 h 148"/>
              <a:gd name="T12" fmla="*/ 78 w 148"/>
              <a:gd name="T13" fmla="*/ 21 h 148"/>
              <a:gd name="T14" fmla="*/ 78 w 148"/>
              <a:gd name="T15" fmla="*/ 16 h 148"/>
              <a:gd name="T16" fmla="*/ 74 w 148"/>
              <a:gd name="T17" fmla="*/ 12 h 148"/>
              <a:gd name="T18" fmla="*/ 70 w 148"/>
              <a:gd name="T19" fmla="*/ 16 h 148"/>
              <a:gd name="T20" fmla="*/ 70 w 148"/>
              <a:gd name="T21" fmla="*/ 21 h 148"/>
              <a:gd name="T22" fmla="*/ 74 w 148"/>
              <a:gd name="T23" fmla="*/ 25 h 148"/>
              <a:gd name="T24" fmla="*/ 74 w 148"/>
              <a:gd name="T25" fmla="*/ 123 h 148"/>
              <a:gd name="T26" fmla="*/ 70 w 148"/>
              <a:gd name="T27" fmla="*/ 128 h 148"/>
              <a:gd name="T28" fmla="*/ 70 w 148"/>
              <a:gd name="T29" fmla="*/ 132 h 148"/>
              <a:gd name="T30" fmla="*/ 74 w 148"/>
              <a:gd name="T31" fmla="*/ 136 h 148"/>
              <a:gd name="T32" fmla="*/ 78 w 148"/>
              <a:gd name="T33" fmla="*/ 132 h 148"/>
              <a:gd name="T34" fmla="*/ 78 w 148"/>
              <a:gd name="T35" fmla="*/ 128 h 148"/>
              <a:gd name="T36" fmla="*/ 74 w 148"/>
              <a:gd name="T37" fmla="*/ 123 h 148"/>
              <a:gd name="T38" fmla="*/ 31 w 148"/>
              <a:gd name="T39" fmla="*/ 30 h 148"/>
              <a:gd name="T40" fmla="*/ 30 w 148"/>
              <a:gd name="T41" fmla="*/ 31 h 148"/>
              <a:gd name="T42" fmla="*/ 62 w 148"/>
              <a:gd name="T43" fmla="*/ 86 h 148"/>
              <a:gd name="T44" fmla="*/ 117 w 148"/>
              <a:gd name="T45" fmla="*/ 118 h 148"/>
              <a:gd name="T46" fmla="*/ 118 w 148"/>
              <a:gd name="T47" fmla="*/ 117 h 148"/>
              <a:gd name="T48" fmla="*/ 85 w 148"/>
              <a:gd name="T49" fmla="*/ 62 h 148"/>
              <a:gd name="T50" fmla="*/ 31 w 148"/>
              <a:gd name="T51" fmla="*/ 30 h 148"/>
              <a:gd name="T52" fmla="*/ 99 w 148"/>
              <a:gd name="T53" fmla="*/ 100 h 148"/>
              <a:gd name="T54" fmla="*/ 67 w 148"/>
              <a:gd name="T55" fmla="*/ 81 h 148"/>
              <a:gd name="T56" fmla="*/ 67 w 148"/>
              <a:gd name="T57" fmla="*/ 81 h 148"/>
              <a:gd name="T58" fmla="*/ 67 w 148"/>
              <a:gd name="T59" fmla="*/ 67 h 148"/>
              <a:gd name="T60" fmla="*/ 80 w 148"/>
              <a:gd name="T61" fmla="*/ 67 h 148"/>
              <a:gd name="T62" fmla="*/ 81 w 148"/>
              <a:gd name="T63" fmla="*/ 67 h 148"/>
              <a:gd name="T64" fmla="*/ 100 w 148"/>
              <a:gd name="T65" fmla="*/ 100 h 148"/>
              <a:gd name="T66" fmla="*/ 99 w 148"/>
              <a:gd name="T67" fmla="*/ 100 h 148"/>
              <a:gd name="T68" fmla="*/ 20 w 148"/>
              <a:gd name="T69" fmla="*/ 70 h 148"/>
              <a:gd name="T70" fmla="*/ 16 w 148"/>
              <a:gd name="T71" fmla="*/ 70 h 148"/>
              <a:gd name="T72" fmla="*/ 12 w 148"/>
              <a:gd name="T73" fmla="*/ 74 h 148"/>
              <a:gd name="T74" fmla="*/ 16 w 148"/>
              <a:gd name="T75" fmla="*/ 78 h 148"/>
              <a:gd name="T76" fmla="*/ 20 w 148"/>
              <a:gd name="T77" fmla="*/ 78 h 148"/>
              <a:gd name="T78" fmla="*/ 24 w 148"/>
              <a:gd name="T79" fmla="*/ 74 h 148"/>
              <a:gd name="T80" fmla="*/ 20 w 148"/>
              <a:gd name="T81" fmla="*/ 70 h 148"/>
              <a:gd name="T82" fmla="*/ 131 w 148"/>
              <a:gd name="T83" fmla="*/ 70 h 148"/>
              <a:gd name="T84" fmla="*/ 127 w 148"/>
              <a:gd name="T85" fmla="*/ 70 h 148"/>
              <a:gd name="T86" fmla="*/ 123 w 148"/>
              <a:gd name="T87" fmla="*/ 74 h 148"/>
              <a:gd name="T88" fmla="*/ 127 w 148"/>
              <a:gd name="T89" fmla="*/ 78 h 148"/>
              <a:gd name="T90" fmla="*/ 131 w 148"/>
              <a:gd name="T91" fmla="*/ 78 h 148"/>
              <a:gd name="T92" fmla="*/ 136 w 148"/>
              <a:gd name="T93" fmla="*/ 74 h 148"/>
              <a:gd name="T94" fmla="*/ 131 w 148"/>
              <a:gd name="T95" fmla="*/ 70 h 148"/>
              <a:gd name="T96" fmla="*/ 74 w 148"/>
              <a:gd name="T97" fmla="*/ 0 h 148"/>
              <a:gd name="T98" fmla="*/ 0 w 148"/>
              <a:gd name="T99" fmla="*/ 74 h 148"/>
              <a:gd name="T100" fmla="*/ 74 w 148"/>
              <a:gd name="T101" fmla="*/ 148 h 148"/>
              <a:gd name="T102" fmla="*/ 148 w 148"/>
              <a:gd name="T103" fmla="*/ 74 h 148"/>
              <a:gd name="T104" fmla="*/ 74 w 148"/>
              <a:gd name="T105" fmla="*/ 0 h 148"/>
              <a:gd name="T106" fmla="*/ 74 w 148"/>
              <a:gd name="T107" fmla="*/ 140 h 148"/>
              <a:gd name="T108" fmla="*/ 8 w 148"/>
              <a:gd name="T109" fmla="*/ 74 h 148"/>
              <a:gd name="T110" fmla="*/ 74 w 148"/>
              <a:gd name="T111" fmla="*/ 8 h 148"/>
              <a:gd name="T112" fmla="*/ 140 w 148"/>
              <a:gd name="T113" fmla="*/ 74 h 148"/>
              <a:gd name="T114" fmla="*/ 74 w 148"/>
              <a:gd name="T115" fmla="*/ 140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48" h="148">
                <a:moveTo>
                  <a:pt x="70" y="71"/>
                </a:moveTo>
                <a:cubicBezTo>
                  <a:pt x="68" y="72"/>
                  <a:pt x="68" y="76"/>
                  <a:pt x="70" y="78"/>
                </a:cubicBezTo>
                <a:cubicBezTo>
                  <a:pt x="72" y="79"/>
                  <a:pt x="75" y="79"/>
                  <a:pt x="77" y="78"/>
                </a:cubicBezTo>
                <a:cubicBezTo>
                  <a:pt x="79" y="76"/>
                  <a:pt x="79" y="72"/>
                  <a:pt x="77" y="71"/>
                </a:cubicBezTo>
                <a:cubicBezTo>
                  <a:pt x="75" y="69"/>
                  <a:pt x="72" y="69"/>
                  <a:pt x="70" y="71"/>
                </a:cubicBezTo>
                <a:close/>
                <a:moveTo>
                  <a:pt x="74" y="25"/>
                </a:moveTo>
                <a:cubicBezTo>
                  <a:pt x="76" y="25"/>
                  <a:pt x="78" y="23"/>
                  <a:pt x="78" y="21"/>
                </a:cubicBezTo>
                <a:cubicBezTo>
                  <a:pt x="78" y="16"/>
                  <a:pt x="78" y="16"/>
                  <a:pt x="78" y="16"/>
                </a:cubicBezTo>
                <a:cubicBezTo>
                  <a:pt x="78" y="14"/>
                  <a:pt x="76" y="12"/>
                  <a:pt x="74" y="12"/>
                </a:cubicBezTo>
                <a:cubicBezTo>
                  <a:pt x="72" y="12"/>
                  <a:pt x="70" y="14"/>
                  <a:pt x="70" y="16"/>
                </a:cubicBezTo>
                <a:cubicBezTo>
                  <a:pt x="70" y="21"/>
                  <a:pt x="70" y="21"/>
                  <a:pt x="70" y="21"/>
                </a:cubicBezTo>
                <a:cubicBezTo>
                  <a:pt x="70" y="23"/>
                  <a:pt x="72" y="25"/>
                  <a:pt x="74" y="25"/>
                </a:cubicBezTo>
                <a:close/>
                <a:moveTo>
                  <a:pt x="74" y="123"/>
                </a:moveTo>
                <a:cubicBezTo>
                  <a:pt x="72" y="123"/>
                  <a:pt x="70" y="125"/>
                  <a:pt x="70" y="128"/>
                </a:cubicBezTo>
                <a:cubicBezTo>
                  <a:pt x="70" y="132"/>
                  <a:pt x="70" y="132"/>
                  <a:pt x="70" y="132"/>
                </a:cubicBezTo>
                <a:cubicBezTo>
                  <a:pt x="70" y="134"/>
                  <a:pt x="72" y="136"/>
                  <a:pt x="74" y="136"/>
                </a:cubicBezTo>
                <a:cubicBezTo>
                  <a:pt x="76" y="136"/>
                  <a:pt x="78" y="134"/>
                  <a:pt x="78" y="132"/>
                </a:cubicBezTo>
                <a:cubicBezTo>
                  <a:pt x="78" y="128"/>
                  <a:pt x="78" y="128"/>
                  <a:pt x="78" y="128"/>
                </a:cubicBezTo>
                <a:cubicBezTo>
                  <a:pt x="78" y="125"/>
                  <a:pt x="76" y="123"/>
                  <a:pt x="74" y="123"/>
                </a:cubicBezTo>
                <a:close/>
                <a:moveTo>
                  <a:pt x="31" y="30"/>
                </a:moveTo>
                <a:cubicBezTo>
                  <a:pt x="30" y="31"/>
                  <a:pt x="30" y="31"/>
                  <a:pt x="30" y="31"/>
                </a:cubicBezTo>
                <a:cubicBezTo>
                  <a:pt x="62" y="86"/>
                  <a:pt x="62" y="86"/>
                  <a:pt x="62" y="86"/>
                </a:cubicBezTo>
                <a:cubicBezTo>
                  <a:pt x="117" y="118"/>
                  <a:pt x="117" y="118"/>
                  <a:pt x="117" y="118"/>
                </a:cubicBezTo>
                <a:cubicBezTo>
                  <a:pt x="118" y="117"/>
                  <a:pt x="118" y="117"/>
                  <a:pt x="118" y="117"/>
                </a:cubicBezTo>
                <a:cubicBezTo>
                  <a:pt x="85" y="62"/>
                  <a:pt x="85" y="62"/>
                  <a:pt x="85" y="62"/>
                </a:cubicBezTo>
                <a:lnTo>
                  <a:pt x="31" y="30"/>
                </a:lnTo>
                <a:close/>
                <a:moveTo>
                  <a:pt x="99" y="100"/>
                </a:moveTo>
                <a:cubicBezTo>
                  <a:pt x="67" y="81"/>
                  <a:pt x="67" y="81"/>
                  <a:pt x="67" y="81"/>
                </a:cubicBezTo>
                <a:cubicBezTo>
                  <a:pt x="67" y="81"/>
                  <a:pt x="67" y="81"/>
                  <a:pt x="67" y="81"/>
                </a:cubicBezTo>
                <a:cubicBezTo>
                  <a:pt x="64" y="77"/>
                  <a:pt x="64" y="71"/>
                  <a:pt x="67" y="67"/>
                </a:cubicBezTo>
                <a:cubicBezTo>
                  <a:pt x="71" y="64"/>
                  <a:pt x="77" y="64"/>
                  <a:pt x="80" y="67"/>
                </a:cubicBezTo>
                <a:cubicBezTo>
                  <a:pt x="81" y="67"/>
                  <a:pt x="81" y="67"/>
                  <a:pt x="81" y="67"/>
                </a:cubicBezTo>
                <a:cubicBezTo>
                  <a:pt x="100" y="100"/>
                  <a:pt x="100" y="100"/>
                  <a:pt x="100" y="100"/>
                </a:cubicBezTo>
                <a:lnTo>
                  <a:pt x="99" y="100"/>
                </a:lnTo>
                <a:close/>
                <a:moveTo>
                  <a:pt x="20" y="70"/>
                </a:moveTo>
                <a:cubicBezTo>
                  <a:pt x="16" y="70"/>
                  <a:pt x="16" y="70"/>
                  <a:pt x="16" y="70"/>
                </a:cubicBezTo>
                <a:cubicBezTo>
                  <a:pt x="14" y="70"/>
                  <a:pt x="12" y="72"/>
                  <a:pt x="12" y="74"/>
                </a:cubicBezTo>
                <a:cubicBezTo>
                  <a:pt x="12" y="76"/>
                  <a:pt x="14" y="78"/>
                  <a:pt x="16" y="78"/>
                </a:cubicBezTo>
                <a:cubicBezTo>
                  <a:pt x="20" y="78"/>
                  <a:pt x="20" y="78"/>
                  <a:pt x="20" y="78"/>
                </a:cubicBezTo>
                <a:cubicBezTo>
                  <a:pt x="23" y="78"/>
                  <a:pt x="24" y="76"/>
                  <a:pt x="24" y="74"/>
                </a:cubicBezTo>
                <a:cubicBezTo>
                  <a:pt x="24" y="72"/>
                  <a:pt x="23" y="70"/>
                  <a:pt x="20" y="70"/>
                </a:cubicBezTo>
                <a:close/>
                <a:moveTo>
                  <a:pt x="131" y="70"/>
                </a:moveTo>
                <a:cubicBezTo>
                  <a:pt x="127" y="70"/>
                  <a:pt x="127" y="70"/>
                  <a:pt x="127" y="70"/>
                </a:cubicBezTo>
                <a:cubicBezTo>
                  <a:pt x="125" y="70"/>
                  <a:pt x="123" y="72"/>
                  <a:pt x="123" y="74"/>
                </a:cubicBezTo>
                <a:cubicBezTo>
                  <a:pt x="123" y="76"/>
                  <a:pt x="125" y="78"/>
                  <a:pt x="127" y="78"/>
                </a:cubicBezTo>
                <a:cubicBezTo>
                  <a:pt x="131" y="78"/>
                  <a:pt x="131" y="78"/>
                  <a:pt x="131" y="78"/>
                </a:cubicBezTo>
                <a:cubicBezTo>
                  <a:pt x="134" y="78"/>
                  <a:pt x="136" y="76"/>
                  <a:pt x="136" y="74"/>
                </a:cubicBezTo>
                <a:cubicBezTo>
                  <a:pt x="136" y="72"/>
                  <a:pt x="134" y="70"/>
                  <a:pt x="131" y="70"/>
                </a:cubicBezTo>
                <a:close/>
                <a:moveTo>
                  <a:pt x="74" y="0"/>
                </a:moveTo>
                <a:cubicBezTo>
                  <a:pt x="33" y="0"/>
                  <a:pt x="0" y="33"/>
                  <a:pt x="0" y="74"/>
                </a:cubicBezTo>
                <a:cubicBezTo>
                  <a:pt x="0" y="115"/>
                  <a:pt x="33" y="148"/>
                  <a:pt x="74" y="148"/>
                </a:cubicBezTo>
                <a:cubicBezTo>
                  <a:pt x="115" y="148"/>
                  <a:pt x="148" y="115"/>
                  <a:pt x="148" y="74"/>
                </a:cubicBezTo>
                <a:cubicBezTo>
                  <a:pt x="148" y="33"/>
                  <a:pt x="115" y="0"/>
                  <a:pt x="74" y="0"/>
                </a:cubicBezTo>
                <a:close/>
                <a:moveTo>
                  <a:pt x="74" y="140"/>
                </a:moveTo>
                <a:cubicBezTo>
                  <a:pt x="37" y="140"/>
                  <a:pt x="8" y="110"/>
                  <a:pt x="8" y="74"/>
                </a:cubicBezTo>
                <a:cubicBezTo>
                  <a:pt x="8" y="38"/>
                  <a:pt x="37" y="8"/>
                  <a:pt x="74" y="8"/>
                </a:cubicBezTo>
                <a:cubicBezTo>
                  <a:pt x="110" y="8"/>
                  <a:pt x="140" y="38"/>
                  <a:pt x="140" y="74"/>
                </a:cubicBezTo>
                <a:cubicBezTo>
                  <a:pt x="140" y="110"/>
                  <a:pt x="110" y="140"/>
                  <a:pt x="74" y="14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7" name="Freeform 85"/>
          <p:cNvSpPr>
            <a:spLocks noEditPoints="1"/>
          </p:cNvSpPr>
          <p:nvPr/>
        </p:nvSpPr>
        <p:spPr bwMode="auto">
          <a:xfrm>
            <a:off x="9564353" y="4714452"/>
            <a:ext cx="317096" cy="442069"/>
          </a:xfrm>
          <a:custGeom>
            <a:avLst/>
            <a:gdLst>
              <a:gd name="T0" fmla="*/ 76 w 128"/>
              <a:gd name="T1" fmla="*/ 76 h 179"/>
              <a:gd name="T2" fmla="*/ 71 w 128"/>
              <a:gd name="T3" fmla="*/ 89 h 179"/>
              <a:gd name="T4" fmla="*/ 84 w 128"/>
              <a:gd name="T5" fmla="*/ 99 h 179"/>
              <a:gd name="T6" fmla="*/ 84 w 128"/>
              <a:gd name="T7" fmla="*/ 100 h 179"/>
              <a:gd name="T8" fmla="*/ 94 w 128"/>
              <a:gd name="T9" fmla="*/ 94 h 179"/>
              <a:gd name="T10" fmla="*/ 100 w 128"/>
              <a:gd name="T11" fmla="*/ 84 h 179"/>
              <a:gd name="T12" fmla="*/ 99 w 128"/>
              <a:gd name="T13" fmla="*/ 84 h 179"/>
              <a:gd name="T14" fmla="*/ 78 w 128"/>
              <a:gd name="T15" fmla="*/ 58 h 179"/>
              <a:gd name="T16" fmla="*/ 73 w 128"/>
              <a:gd name="T17" fmla="*/ 66 h 179"/>
              <a:gd name="T18" fmla="*/ 76 w 128"/>
              <a:gd name="T19" fmla="*/ 76 h 179"/>
              <a:gd name="T20" fmla="*/ 58 w 128"/>
              <a:gd name="T21" fmla="*/ 57 h 179"/>
              <a:gd name="T22" fmla="*/ 69 w 128"/>
              <a:gd name="T23" fmla="*/ 61 h 179"/>
              <a:gd name="T24" fmla="*/ 74 w 128"/>
              <a:gd name="T25" fmla="*/ 51 h 179"/>
              <a:gd name="T26" fmla="*/ 74 w 128"/>
              <a:gd name="T27" fmla="*/ 51 h 179"/>
              <a:gd name="T28" fmla="*/ 48 w 128"/>
              <a:gd name="T29" fmla="*/ 20 h 179"/>
              <a:gd name="T30" fmla="*/ 36 w 128"/>
              <a:gd name="T31" fmla="*/ 36 h 179"/>
              <a:gd name="T32" fmla="*/ 20 w 128"/>
              <a:gd name="T33" fmla="*/ 48 h 179"/>
              <a:gd name="T34" fmla="*/ 42 w 128"/>
              <a:gd name="T35" fmla="*/ 66 h 179"/>
              <a:gd name="T36" fmla="*/ 58 w 128"/>
              <a:gd name="T37" fmla="*/ 57 h 179"/>
              <a:gd name="T38" fmla="*/ 43 w 128"/>
              <a:gd name="T39" fmla="*/ 9 h 179"/>
              <a:gd name="T40" fmla="*/ 38 w 128"/>
              <a:gd name="T41" fmla="*/ 4 h 179"/>
              <a:gd name="T42" fmla="*/ 14 w 128"/>
              <a:gd name="T43" fmla="*/ 15 h 179"/>
              <a:gd name="T44" fmla="*/ 3 w 128"/>
              <a:gd name="T45" fmla="*/ 38 h 179"/>
              <a:gd name="T46" fmla="*/ 9 w 128"/>
              <a:gd name="T47" fmla="*/ 44 h 179"/>
              <a:gd name="T48" fmla="*/ 32 w 128"/>
              <a:gd name="T49" fmla="*/ 33 h 179"/>
              <a:gd name="T50" fmla="*/ 43 w 128"/>
              <a:gd name="T51" fmla="*/ 9 h 179"/>
              <a:gd name="T52" fmla="*/ 49 w 128"/>
              <a:gd name="T53" fmla="*/ 93 h 179"/>
              <a:gd name="T54" fmla="*/ 49 w 128"/>
              <a:gd name="T55" fmla="*/ 105 h 179"/>
              <a:gd name="T56" fmla="*/ 66 w 128"/>
              <a:gd name="T57" fmla="*/ 105 h 179"/>
              <a:gd name="T58" fmla="*/ 66 w 128"/>
              <a:gd name="T59" fmla="*/ 93 h 179"/>
              <a:gd name="T60" fmla="*/ 58 w 128"/>
              <a:gd name="T61" fmla="*/ 95 h 179"/>
              <a:gd name="T62" fmla="*/ 49 w 128"/>
              <a:gd name="T63" fmla="*/ 93 h 179"/>
              <a:gd name="T64" fmla="*/ 70 w 128"/>
              <a:gd name="T65" fmla="*/ 76 h 179"/>
              <a:gd name="T66" fmla="*/ 58 w 128"/>
              <a:gd name="T67" fmla="*/ 64 h 179"/>
              <a:gd name="T68" fmla="*/ 45 w 128"/>
              <a:gd name="T69" fmla="*/ 76 h 179"/>
              <a:gd name="T70" fmla="*/ 58 w 128"/>
              <a:gd name="T71" fmla="*/ 88 h 179"/>
              <a:gd name="T72" fmla="*/ 70 w 128"/>
              <a:gd name="T73" fmla="*/ 76 h 179"/>
              <a:gd name="T74" fmla="*/ 62 w 128"/>
              <a:gd name="T75" fmla="*/ 113 h 179"/>
              <a:gd name="T76" fmla="*/ 53 w 128"/>
              <a:gd name="T77" fmla="*/ 113 h 179"/>
              <a:gd name="T78" fmla="*/ 53 w 128"/>
              <a:gd name="T79" fmla="*/ 129 h 179"/>
              <a:gd name="T80" fmla="*/ 25 w 128"/>
              <a:gd name="T81" fmla="*/ 171 h 179"/>
              <a:gd name="T82" fmla="*/ 33 w 128"/>
              <a:gd name="T83" fmla="*/ 175 h 179"/>
              <a:gd name="T84" fmla="*/ 53 w 128"/>
              <a:gd name="T85" fmla="*/ 144 h 179"/>
              <a:gd name="T86" fmla="*/ 53 w 128"/>
              <a:gd name="T87" fmla="*/ 179 h 179"/>
              <a:gd name="T88" fmla="*/ 62 w 128"/>
              <a:gd name="T89" fmla="*/ 179 h 179"/>
              <a:gd name="T90" fmla="*/ 62 w 128"/>
              <a:gd name="T91" fmla="*/ 144 h 179"/>
              <a:gd name="T92" fmla="*/ 82 w 128"/>
              <a:gd name="T93" fmla="*/ 175 h 179"/>
              <a:gd name="T94" fmla="*/ 90 w 128"/>
              <a:gd name="T95" fmla="*/ 171 h 179"/>
              <a:gd name="T96" fmla="*/ 62 w 128"/>
              <a:gd name="T97" fmla="*/ 129 h 179"/>
              <a:gd name="T98" fmla="*/ 62 w 128"/>
              <a:gd name="T99" fmla="*/ 113 h 179"/>
              <a:gd name="T100" fmla="*/ 127 w 128"/>
              <a:gd name="T101" fmla="*/ 120 h 179"/>
              <a:gd name="T102" fmla="*/ 102 w 128"/>
              <a:gd name="T103" fmla="*/ 92 h 179"/>
              <a:gd name="T104" fmla="*/ 98 w 128"/>
              <a:gd name="T105" fmla="*/ 98 h 179"/>
              <a:gd name="T106" fmla="*/ 92 w 128"/>
              <a:gd name="T107" fmla="*/ 102 h 179"/>
              <a:gd name="T108" fmla="*/ 120 w 128"/>
              <a:gd name="T109" fmla="*/ 127 h 179"/>
              <a:gd name="T110" fmla="*/ 120 w 128"/>
              <a:gd name="T111" fmla="*/ 128 h 179"/>
              <a:gd name="T112" fmla="*/ 125 w 128"/>
              <a:gd name="T113" fmla="*/ 125 h 179"/>
              <a:gd name="T114" fmla="*/ 128 w 128"/>
              <a:gd name="T115" fmla="*/ 120 h 179"/>
              <a:gd name="T116" fmla="*/ 127 w 128"/>
              <a:gd name="T117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28" h="179">
                <a:moveTo>
                  <a:pt x="76" y="76"/>
                </a:moveTo>
                <a:cubicBezTo>
                  <a:pt x="76" y="81"/>
                  <a:pt x="74" y="85"/>
                  <a:pt x="71" y="89"/>
                </a:cubicBezTo>
                <a:cubicBezTo>
                  <a:pt x="84" y="99"/>
                  <a:pt x="84" y="99"/>
                  <a:pt x="84" y="99"/>
                </a:cubicBezTo>
                <a:cubicBezTo>
                  <a:pt x="84" y="100"/>
                  <a:pt x="84" y="100"/>
                  <a:pt x="84" y="100"/>
                </a:cubicBezTo>
                <a:cubicBezTo>
                  <a:pt x="85" y="101"/>
                  <a:pt x="89" y="98"/>
                  <a:pt x="94" y="94"/>
                </a:cubicBezTo>
                <a:cubicBezTo>
                  <a:pt x="98" y="90"/>
                  <a:pt x="101" y="85"/>
                  <a:pt x="100" y="84"/>
                </a:cubicBezTo>
                <a:cubicBezTo>
                  <a:pt x="100" y="84"/>
                  <a:pt x="100" y="84"/>
                  <a:pt x="99" y="84"/>
                </a:cubicBezTo>
                <a:cubicBezTo>
                  <a:pt x="78" y="58"/>
                  <a:pt x="78" y="58"/>
                  <a:pt x="78" y="58"/>
                </a:cubicBezTo>
                <a:cubicBezTo>
                  <a:pt x="77" y="61"/>
                  <a:pt x="75" y="63"/>
                  <a:pt x="73" y="66"/>
                </a:cubicBezTo>
                <a:cubicBezTo>
                  <a:pt x="75" y="69"/>
                  <a:pt x="76" y="72"/>
                  <a:pt x="76" y="76"/>
                </a:cubicBezTo>
                <a:close/>
                <a:moveTo>
                  <a:pt x="58" y="57"/>
                </a:moveTo>
                <a:cubicBezTo>
                  <a:pt x="62" y="57"/>
                  <a:pt x="66" y="59"/>
                  <a:pt x="69" y="61"/>
                </a:cubicBezTo>
                <a:cubicBezTo>
                  <a:pt x="73" y="56"/>
                  <a:pt x="75" y="52"/>
                  <a:pt x="74" y="51"/>
                </a:cubicBezTo>
                <a:cubicBezTo>
                  <a:pt x="74" y="51"/>
                  <a:pt x="74" y="51"/>
                  <a:pt x="74" y="51"/>
                </a:cubicBezTo>
                <a:cubicBezTo>
                  <a:pt x="48" y="20"/>
                  <a:pt x="48" y="20"/>
                  <a:pt x="48" y="20"/>
                </a:cubicBezTo>
                <a:cubicBezTo>
                  <a:pt x="46" y="25"/>
                  <a:pt x="42" y="31"/>
                  <a:pt x="36" y="36"/>
                </a:cubicBezTo>
                <a:cubicBezTo>
                  <a:pt x="31" y="42"/>
                  <a:pt x="25" y="46"/>
                  <a:pt x="20" y="48"/>
                </a:cubicBezTo>
                <a:cubicBezTo>
                  <a:pt x="42" y="66"/>
                  <a:pt x="42" y="66"/>
                  <a:pt x="42" y="66"/>
                </a:cubicBezTo>
                <a:cubicBezTo>
                  <a:pt x="45" y="61"/>
                  <a:pt x="51" y="57"/>
                  <a:pt x="58" y="57"/>
                </a:cubicBezTo>
                <a:close/>
                <a:moveTo>
                  <a:pt x="43" y="9"/>
                </a:moveTo>
                <a:cubicBezTo>
                  <a:pt x="38" y="4"/>
                  <a:pt x="38" y="4"/>
                  <a:pt x="38" y="4"/>
                </a:cubicBezTo>
                <a:cubicBezTo>
                  <a:pt x="34" y="0"/>
                  <a:pt x="24" y="6"/>
                  <a:pt x="14" y="15"/>
                </a:cubicBezTo>
                <a:cubicBezTo>
                  <a:pt x="5" y="25"/>
                  <a:pt x="0" y="35"/>
                  <a:pt x="3" y="38"/>
                </a:cubicBezTo>
                <a:cubicBezTo>
                  <a:pt x="9" y="44"/>
                  <a:pt x="9" y="44"/>
                  <a:pt x="9" y="44"/>
                </a:cubicBezTo>
                <a:cubicBezTo>
                  <a:pt x="12" y="47"/>
                  <a:pt x="22" y="42"/>
                  <a:pt x="32" y="33"/>
                </a:cubicBezTo>
                <a:cubicBezTo>
                  <a:pt x="42" y="23"/>
                  <a:pt x="47" y="13"/>
                  <a:pt x="43" y="9"/>
                </a:cubicBezTo>
                <a:close/>
                <a:moveTo>
                  <a:pt x="49" y="93"/>
                </a:moveTo>
                <a:cubicBezTo>
                  <a:pt x="49" y="105"/>
                  <a:pt x="49" y="105"/>
                  <a:pt x="49" y="105"/>
                </a:cubicBezTo>
                <a:cubicBezTo>
                  <a:pt x="66" y="105"/>
                  <a:pt x="66" y="105"/>
                  <a:pt x="66" y="105"/>
                </a:cubicBezTo>
                <a:cubicBezTo>
                  <a:pt x="66" y="93"/>
                  <a:pt x="66" y="93"/>
                  <a:pt x="66" y="93"/>
                </a:cubicBezTo>
                <a:cubicBezTo>
                  <a:pt x="63" y="94"/>
                  <a:pt x="61" y="95"/>
                  <a:pt x="58" y="95"/>
                </a:cubicBezTo>
                <a:cubicBezTo>
                  <a:pt x="55" y="95"/>
                  <a:pt x="52" y="94"/>
                  <a:pt x="49" y="93"/>
                </a:cubicBezTo>
                <a:close/>
                <a:moveTo>
                  <a:pt x="70" y="76"/>
                </a:moveTo>
                <a:cubicBezTo>
                  <a:pt x="70" y="69"/>
                  <a:pt x="64" y="64"/>
                  <a:pt x="58" y="64"/>
                </a:cubicBezTo>
                <a:cubicBezTo>
                  <a:pt x="51" y="64"/>
                  <a:pt x="45" y="69"/>
                  <a:pt x="45" y="76"/>
                </a:cubicBezTo>
                <a:cubicBezTo>
                  <a:pt x="45" y="83"/>
                  <a:pt x="51" y="88"/>
                  <a:pt x="58" y="88"/>
                </a:cubicBezTo>
                <a:cubicBezTo>
                  <a:pt x="64" y="88"/>
                  <a:pt x="70" y="83"/>
                  <a:pt x="70" y="76"/>
                </a:cubicBezTo>
                <a:close/>
                <a:moveTo>
                  <a:pt x="62" y="113"/>
                </a:moveTo>
                <a:cubicBezTo>
                  <a:pt x="53" y="113"/>
                  <a:pt x="53" y="113"/>
                  <a:pt x="53" y="113"/>
                </a:cubicBezTo>
                <a:cubicBezTo>
                  <a:pt x="53" y="129"/>
                  <a:pt x="53" y="129"/>
                  <a:pt x="53" y="129"/>
                </a:cubicBezTo>
                <a:cubicBezTo>
                  <a:pt x="25" y="171"/>
                  <a:pt x="25" y="171"/>
                  <a:pt x="25" y="171"/>
                </a:cubicBezTo>
                <a:cubicBezTo>
                  <a:pt x="33" y="175"/>
                  <a:pt x="33" y="175"/>
                  <a:pt x="33" y="175"/>
                </a:cubicBezTo>
                <a:cubicBezTo>
                  <a:pt x="53" y="144"/>
                  <a:pt x="53" y="144"/>
                  <a:pt x="53" y="144"/>
                </a:cubicBezTo>
                <a:cubicBezTo>
                  <a:pt x="53" y="179"/>
                  <a:pt x="53" y="179"/>
                  <a:pt x="53" y="179"/>
                </a:cubicBezTo>
                <a:cubicBezTo>
                  <a:pt x="62" y="179"/>
                  <a:pt x="62" y="179"/>
                  <a:pt x="62" y="179"/>
                </a:cubicBezTo>
                <a:cubicBezTo>
                  <a:pt x="62" y="144"/>
                  <a:pt x="62" y="144"/>
                  <a:pt x="62" y="144"/>
                </a:cubicBezTo>
                <a:cubicBezTo>
                  <a:pt x="82" y="175"/>
                  <a:pt x="82" y="175"/>
                  <a:pt x="82" y="175"/>
                </a:cubicBezTo>
                <a:cubicBezTo>
                  <a:pt x="90" y="171"/>
                  <a:pt x="90" y="171"/>
                  <a:pt x="90" y="171"/>
                </a:cubicBezTo>
                <a:cubicBezTo>
                  <a:pt x="62" y="129"/>
                  <a:pt x="62" y="129"/>
                  <a:pt x="62" y="129"/>
                </a:cubicBezTo>
                <a:lnTo>
                  <a:pt x="62" y="113"/>
                </a:lnTo>
                <a:close/>
                <a:moveTo>
                  <a:pt x="127" y="120"/>
                </a:moveTo>
                <a:cubicBezTo>
                  <a:pt x="102" y="92"/>
                  <a:pt x="102" y="92"/>
                  <a:pt x="102" y="92"/>
                </a:cubicBezTo>
                <a:cubicBezTo>
                  <a:pt x="102" y="94"/>
                  <a:pt x="100" y="96"/>
                  <a:pt x="98" y="98"/>
                </a:cubicBezTo>
                <a:cubicBezTo>
                  <a:pt x="96" y="100"/>
                  <a:pt x="94" y="102"/>
                  <a:pt x="92" y="102"/>
                </a:cubicBezTo>
                <a:cubicBezTo>
                  <a:pt x="120" y="127"/>
                  <a:pt x="120" y="127"/>
                  <a:pt x="120" y="127"/>
                </a:cubicBezTo>
                <a:cubicBezTo>
                  <a:pt x="120" y="128"/>
                  <a:pt x="120" y="128"/>
                  <a:pt x="120" y="128"/>
                </a:cubicBezTo>
                <a:cubicBezTo>
                  <a:pt x="120" y="128"/>
                  <a:pt x="122" y="127"/>
                  <a:pt x="125" y="125"/>
                </a:cubicBezTo>
                <a:cubicBezTo>
                  <a:pt x="127" y="122"/>
                  <a:pt x="128" y="120"/>
                  <a:pt x="128" y="120"/>
                </a:cubicBezTo>
                <a:cubicBezTo>
                  <a:pt x="128" y="120"/>
                  <a:pt x="127" y="120"/>
                  <a:pt x="127" y="12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Freeform 78"/>
          <p:cNvSpPr>
            <a:spLocks noEditPoints="1"/>
          </p:cNvSpPr>
          <p:nvPr/>
        </p:nvSpPr>
        <p:spPr bwMode="auto">
          <a:xfrm>
            <a:off x="9565383" y="3413685"/>
            <a:ext cx="315036" cy="365791"/>
          </a:xfrm>
          <a:custGeom>
            <a:avLst/>
            <a:gdLst>
              <a:gd name="T0" fmla="*/ 37 w 136"/>
              <a:gd name="T1" fmla="*/ 51 h 158"/>
              <a:gd name="T2" fmla="*/ 49 w 136"/>
              <a:gd name="T3" fmla="*/ 63 h 158"/>
              <a:gd name="T4" fmla="*/ 62 w 136"/>
              <a:gd name="T5" fmla="*/ 51 h 158"/>
              <a:gd name="T6" fmla="*/ 49 w 136"/>
              <a:gd name="T7" fmla="*/ 39 h 158"/>
              <a:gd name="T8" fmla="*/ 37 w 136"/>
              <a:gd name="T9" fmla="*/ 51 h 158"/>
              <a:gd name="T10" fmla="*/ 28 w 136"/>
              <a:gd name="T11" fmla="*/ 158 h 158"/>
              <a:gd name="T12" fmla="*/ 136 w 136"/>
              <a:gd name="T13" fmla="*/ 158 h 158"/>
              <a:gd name="T14" fmla="*/ 127 w 136"/>
              <a:gd name="T15" fmla="*/ 146 h 158"/>
              <a:gd name="T16" fmla="*/ 107 w 136"/>
              <a:gd name="T17" fmla="*/ 146 h 158"/>
              <a:gd name="T18" fmla="*/ 107 w 136"/>
              <a:gd name="T19" fmla="*/ 103 h 158"/>
              <a:gd name="T20" fmla="*/ 121 w 136"/>
              <a:gd name="T21" fmla="*/ 95 h 158"/>
              <a:gd name="T22" fmla="*/ 117 w 136"/>
              <a:gd name="T23" fmla="*/ 89 h 158"/>
              <a:gd name="T24" fmla="*/ 77 w 136"/>
              <a:gd name="T25" fmla="*/ 112 h 158"/>
              <a:gd name="T26" fmla="*/ 81 w 136"/>
              <a:gd name="T27" fmla="*/ 118 h 158"/>
              <a:gd name="T28" fmla="*/ 86 w 136"/>
              <a:gd name="T29" fmla="*/ 115 h 158"/>
              <a:gd name="T30" fmla="*/ 86 w 136"/>
              <a:gd name="T31" fmla="*/ 129 h 158"/>
              <a:gd name="T32" fmla="*/ 36 w 136"/>
              <a:gd name="T33" fmla="*/ 64 h 158"/>
              <a:gd name="T34" fmla="*/ 30 w 136"/>
              <a:gd name="T35" fmla="*/ 51 h 158"/>
              <a:gd name="T36" fmla="*/ 30 w 136"/>
              <a:gd name="T37" fmla="*/ 51 h 158"/>
              <a:gd name="T38" fmla="*/ 68 w 136"/>
              <a:gd name="T39" fmla="*/ 146 h 158"/>
              <a:gd name="T40" fmla="*/ 37 w 136"/>
              <a:gd name="T41" fmla="*/ 146 h 158"/>
              <a:gd name="T42" fmla="*/ 28 w 136"/>
              <a:gd name="T43" fmla="*/ 158 h 158"/>
              <a:gd name="T44" fmla="*/ 36 w 136"/>
              <a:gd name="T45" fmla="*/ 16 h 158"/>
              <a:gd name="T46" fmla="*/ 45 w 136"/>
              <a:gd name="T47" fmla="*/ 33 h 158"/>
              <a:gd name="T48" fmla="*/ 49 w 136"/>
              <a:gd name="T49" fmla="*/ 32 h 158"/>
              <a:gd name="T50" fmla="*/ 68 w 136"/>
              <a:gd name="T51" fmla="*/ 51 h 158"/>
              <a:gd name="T52" fmla="*/ 63 w 136"/>
              <a:gd name="T53" fmla="*/ 64 h 158"/>
              <a:gd name="T54" fmla="*/ 75 w 136"/>
              <a:gd name="T55" fmla="*/ 84 h 158"/>
              <a:gd name="T56" fmla="*/ 75 w 136"/>
              <a:gd name="T57" fmla="*/ 84 h 158"/>
              <a:gd name="T58" fmla="*/ 74 w 136"/>
              <a:gd name="T59" fmla="*/ 89 h 158"/>
              <a:gd name="T60" fmla="*/ 78 w 136"/>
              <a:gd name="T61" fmla="*/ 90 h 158"/>
              <a:gd name="T62" fmla="*/ 95 w 136"/>
              <a:gd name="T63" fmla="*/ 80 h 158"/>
              <a:gd name="T64" fmla="*/ 96 w 136"/>
              <a:gd name="T65" fmla="*/ 76 h 158"/>
              <a:gd name="T66" fmla="*/ 92 w 136"/>
              <a:gd name="T67" fmla="*/ 74 h 158"/>
              <a:gd name="T68" fmla="*/ 77 w 136"/>
              <a:gd name="T69" fmla="*/ 49 h 158"/>
              <a:gd name="T70" fmla="*/ 77 w 136"/>
              <a:gd name="T71" fmla="*/ 42 h 158"/>
              <a:gd name="T72" fmla="*/ 71 w 136"/>
              <a:gd name="T73" fmla="*/ 30 h 158"/>
              <a:gd name="T74" fmla="*/ 65 w 136"/>
              <a:gd name="T75" fmla="*/ 27 h 158"/>
              <a:gd name="T76" fmla="*/ 53 w 136"/>
              <a:gd name="T77" fmla="*/ 6 h 158"/>
              <a:gd name="T78" fmla="*/ 53 w 136"/>
              <a:gd name="T79" fmla="*/ 6 h 158"/>
              <a:gd name="T80" fmla="*/ 54 w 136"/>
              <a:gd name="T81" fmla="*/ 2 h 158"/>
              <a:gd name="T82" fmla="*/ 50 w 136"/>
              <a:gd name="T83" fmla="*/ 1 h 158"/>
              <a:gd name="T84" fmla="*/ 33 w 136"/>
              <a:gd name="T85" fmla="*/ 11 h 158"/>
              <a:gd name="T86" fmla="*/ 32 w 136"/>
              <a:gd name="T87" fmla="*/ 15 h 158"/>
              <a:gd name="T88" fmla="*/ 36 w 136"/>
              <a:gd name="T89" fmla="*/ 16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36" h="158">
                <a:moveTo>
                  <a:pt x="37" y="51"/>
                </a:moveTo>
                <a:cubicBezTo>
                  <a:pt x="37" y="58"/>
                  <a:pt x="42" y="63"/>
                  <a:pt x="49" y="63"/>
                </a:cubicBezTo>
                <a:cubicBezTo>
                  <a:pt x="56" y="63"/>
                  <a:pt x="62" y="58"/>
                  <a:pt x="62" y="51"/>
                </a:cubicBezTo>
                <a:cubicBezTo>
                  <a:pt x="62" y="44"/>
                  <a:pt x="56" y="39"/>
                  <a:pt x="49" y="39"/>
                </a:cubicBezTo>
                <a:cubicBezTo>
                  <a:pt x="42" y="39"/>
                  <a:pt x="37" y="44"/>
                  <a:pt x="37" y="51"/>
                </a:cubicBezTo>
                <a:close/>
                <a:moveTo>
                  <a:pt x="28" y="158"/>
                </a:moveTo>
                <a:cubicBezTo>
                  <a:pt x="136" y="158"/>
                  <a:pt x="136" y="158"/>
                  <a:pt x="136" y="158"/>
                </a:cubicBezTo>
                <a:cubicBezTo>
                  <a:pt x="127" y="146"/>
                  <a:pt x="127" y="146"/>
                  <a:pt x="127" y="146"/>
                </a:cubicBezTo>
                <a:cubicBezTo>
                  <a:pt x="107" y="146"/>
                  <a:pt x="107" y="146"/>
                  <a:pt x="107" y="146"/>
                </a:cubicBezTo>
                <a:cubicBezTo>
                  <a:pt x="107" y="103"/>
                  <a:pt x="107" y="103"/>
                  <a:pt x="107" y="103"/>
                </a:cubicBezTo>
                <a:cubicBezTo>
                  <a:pt x="121" y="95"/>
                  <a:pt x="121" y="95"/>
                  <a:pt x="121" y="95"/>
                </a:cubicBezTo>
                <a:cubicBezTo>
                  <a:pt x="117" y="89"/>
                  <a:pt x="117" y="89"/>
                  <a:pt x="117" y="89"/>
                </a:cubicBezTo>
                <a:cubicBezTo>
                  <a:pt x="77" y="112"/>
                  <a:pt x="77" y="112"/>
                  <a:pt x="77" y="112"/>
                </a:cubicBezTo>
                <a:cubicBezTo>
                  <a:pt x="81" y="118"/>
                  <a:pt x="81" y="118"/>
                  <a:pt x="81" y="118"/>
                </a:cubicBezTo>
                <a:cubicBezTo>
                  <a:pt x="86" y="115"/>
                  <a:pt x="86" y="115"/>
                  <a:pt x="86" y="115"/>
                </a:cubicBezTo>
                <a:cubicBezTo>
                  <a:pt x="86" y="129"/>
                  <a:pt x="86" y="129"/>
                  <a:pt x="86" y="129"/>
                </a:cubicBezTo>
                <a:cubicBezTo>
                  <a:pt x="38" y="128"/>
                  <a:pt x="18" y="86"/>
                  <a:pt x="36" y="64"/>
                </a:cubicBezTo>
                <a:cubicBezTo>
                  <a:pt x="32" y="61"/>
                  <a:pt x="30" y="56"/>
                  <a:pt x="30" y="51"/>
                </a:cubicBezTo>
                <a:cubicBezTo>
                  <a:pt x="30" y="51"/>
                  <a:pt x="30" y="51"/>
                  <a:pt x="30" y="51"/>
                </a:cubicBezTo>
                <a:cubicBezTo>
                  <a:pt x="0" y="74"/>
                  <a:pt x="14" y="129"/>
                  <a:pt x="68" y="146"/>
                </a:cubicBezTo>
                <a:cubicBezTo>
                  <a:pt x="37" y="146"/>
                  <a:pt x="37" y="146"/>
                  <a:pt x="37" y="146"/>
                </a:cubicBezTo>
                <a:lnTo>
                  <a:pt x="28" y="158"/>
                </a:lnTo>
                <a:close/>
                <a:moveTo>
                  <a:pt x="36" y="16"/>
                </a:moveTo>
                <a:cubicBezTo>
                  <a:pt x="45" y="33"/>
                  <a:pt x="45" y="33"/>
                  <a:pt x="45" y="33"/>
                </a:cubicBezTo>
                <a:cubicBezTo>
                  <a:pt x="47" y="33"/>
                  <a:pt x="48" y="32"/>
                  <a:pt x="49" y="32"/>
                </a:cubicBezTo>
                <a:cubicBezTo>
                  <a:pt x="60" y="32"/>
                  <a:pt x="68" y="41"/>
                  <a:pt x="68" y="51"/>
                </a:cubicBezTo>
                <a:cubicBezTo>
                  <a:pt x="68" y="56"/>
                  <a:pt x="66" y="60"/>
                  <a:pt x="63" y="64"/>
                </a:cubicBezTo>
                <a:cubicBezTo>
                  <a:pt x="75" y="84"/>
                  <a:pt x="75" y="84"/>
                  <a:pt x="75" y="84"/>
                </a:cubicBezTo>
                <a:cubicBezTo>
                  <a:pt x="75" y="84"/>
                  <a:pt x="75" y="84"/>
                  <a:pt x="75" y="84"/>
                </a:cubicBezTo>
                <a:cubicBezTo>
                  <a:pt x="73" y="85"/>
                  <a:pt x="73" y="87"/>
                  <a:pt x="74" y="89"/>
                </a:cubicBezTo>
                <a:cubicBezTo>
                  <a:pt x="74" y="90"/>
                  <a:pt x="76" y="91"/>
                  <a:pt x="78" y="90"/>
                </a:cubicBezTo>
                <a:cubicBezTo>
                  <a:pt x="95" y="80"/>
                  <a:pt x="95" y="80"/>
                  <a:pt x="95" y="80"/>
                </a:cubicBezTo>
                <a:cubicBezTo>
                  <a:pt x="97" y="79"/>
                  <a:pt x="97" y="77"/>
                  <a:pt x="96" y="76"/>
                </a:cubicBezTo>
                <a:cubicBezTo>
                  <a:pt x="95" y="74"/>
                  <a:pt x="93" y="74"/>
                  <a:pt x="92" y="74"/>
                </a:cubicBezTo>
                <a:cubicBezTo>
                  <a:pt x="77" y="49"/>
                  <a:pt x="77" y="49"/>
                  <a:pt x="77" y="49"/>
                </a:cubicBezTo>
                <a:cubicBezTo>
                  <a:pt x="78" y="47"/>
                  <a:pt x="79" y="44"/>
                  <a:pt x="77" y="42"/>
                </a:cubicBezTo>
                <a:cubicBezTo>
                  <a:pt x="71" y="30"/>
                  <a:pt x="71" y="30"/>
                  <a:pt x="71" y="30"/>
                </a:cubicBezTo>
                <a:cubicBezTo>
                  <a:pt x="70" y="28"/>
                  <a:pt x="67" y="27"/>
                  <a:pt x="65" y="27"/>
                </a:cubicBezTo>
                <a:cubicBezTo>
                  <a:pt x="53" y="6"/>
                  <a:pt x="53" y="6"/>
                  <a:pt x="53" y="6"/>
                </a:cubicBezTo>
                <a:cubicBezTo>
                  <a:pt x="53" y="6"/>
                  <a:pt x="53" y="6"/>
                  <a:pt x="53" y="6"/>
                </a:cubicBezTo>
                <a:cubicBezTo>
                  <a:pt x="55" y="5"/>
                  <a:pt x="55" y="3"/>
                  <a:pt x="54" y="2"/>
                </a:cubicBezTo>
                <a:cubicBezTo>
                  <a:pt x="53" y="0"/>
                  <a:pt x="51" y="0"/>
                  <a:pt x="50" y="1"/>
                </a:cubicBezTo>
                <a:cubicBezTo>
                  <a:pt x="33" y="11"/>
                  <a:pt x="33" y="11"/>
                  <a:pt x="33" y="11"/>
                </a:cubicBezTo>
                <a:cubicBezTo>
                  <a:pt x="31" y="11"/>
                  <a:pt x="31" y="14"/>
                  <a:pt x="32" y="15"/>
                </a:cubicBezTo>
                <a:cubicBezTo>
                  <a:pt x="32" y="17"/>
                  <a:pt x="34" y="17"/>
                  <a:pt x="36" y="1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039282" y="2389614"/>
            <a:ext cx="1316850" cy="1530131"/>
            <a:chOff x="2877582" y="2663521"/>
            <a:chExt cx="1316850" cy="1530131"/>
          </a:xfrm>
        </p:grpSpPr>
        <p:sp>
          <p:nvSpPr>
            <p:cNvPr id="5" name="文本框 4"/>
            <p:cNvSpPr txBox="1"/>
            <p:nvPr/>
          </p:nvSpPr>
          <p:spPr>
            <a:xfrm>
              <a:off x="3053136" y="2663521"/>
              <a:ext cx="95146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8800" b="0" i="0" u="none" strike="noStrike" kern="0" cap="none" spc="0" normalizeH="0" baseline="0" noProof="0" dirty="0">
                  <a:ln>
                    <a:noFill/>
                  </a:ln>
                  <a:solidFill>
                    <a:srgbClr val="777777"/>
                  </a:solidFill>
                  <a:effectLst/>
                  <a:uLnTx/>
                  <a:uFillTx/>
                  <a:latin typeface="AvantGarde-DemiOblique" pitchFamily="2" charset="0"/>
                  <a:cs typeface="Arial" panose="020B0604020202020204" pitchFamily="34" charset="0"/>
                </a:rPr>
                <a:t>4</a:t>
              </a:r>
              <a:endParaRPr kumimoji="0" lang="zh-CN" altLang="en-US" sz="8800" b="0" i="0" u="none" strike="noStrike" kern="0" cap="none" spc="0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vantGarde-DemiOblique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>
            <a:xfrm>
              <a:off x="2877582" y="2791450"/>
              <a:ext cx="1316850" cy="1402202"/>
            </a:xfrm>
            <a:custGeom>
              <a:avLst/>
              <a:gdLst>
                <a:gd name="connsiteX0" fmla="*/ 0 w 1316850"/>
                <a:gd name="connsiteY0" fmla="*/ 0 h 1402202"/>
                <a:gd name="connsiteX1" fmla="*/ 36387 w 1316850"/>
                <a:gd name="connsiteY1" fmla="*/ 0 h 1402202"/>
                <a:gd name="connsiteX2" fmla="*/ 463538 w 1316850"/>
                <a:gd name="connsiteY2" fmla="*/ 563839 h 1402202"/>
                <a:gd name="connsiteX3" fmla="*/ 568838 w 1316850"/>
                <a:gd name="connsiteY3" fmla="*/ 720795 h 1402202"/>
                <a:gd name="connsiteX4" fmla="*/ 577859 w 1316850"/>
                <a:gd name="connsiteY4" fmla="*/ 714743 h 1402202"/>
                <a:gd name="connsiteX5" fmla="*/ 594349 w 1316850"/>
                <a:gd name="connsiteY5" fmla="*/ 736509 h 1402202"/>
                <a:gd name="connsiteX6" fmla="*/ 969558 w 1316850"/>
                <a:gd name="connsiteY6" fmla="*/ 452259 h 1402202"/>
                <a:gd name="connsiteX7" fmla="*/ 969407 w 1316850"/>
                <a:gd name="connsiteY7" fmla="*/ 452060 h 1402202"/>
                <a:gd name="connsiteX8" fmla="*/ 1062868 w 1316850"/>
                <a:gd name="connsiteY8" fmla="*/ 389359 h 1402202"/>
                <a:gd name="connsiteX9" fmla="*/ 801653 w 1316850"/>
                <a:gd name="connsiteY9" fmla="*/ 0 h 1402202"/>
                <a:gd name="connsiteX10" fmla="*/ 1316850 w 1316850"/>
                <a:gd name="connsiteY10" fmla="*/ 0 h 1402202"/>
                <a:gd name="connsiteX11" fmla="*/ 1316850 w 1316850"/>
                <a:gd name="connsiteY11" fmla="*/ 1402202 h 1402202"/>
                <a:gd name="connsiteX12" fmla="*/ 0 w 1316850"/>
                <a:gd name="connsiteY12" fmla="*/ 1402202 h 1402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16850" h="1402202">
                  <a:moveTo>
                    <a:pt x="0" y="0"/>
                  </a:moveTo>
                  <a:lnTo>
                    <a:pt x="36387" y="0"/>
                  </a:lnTo>
                  <a:lnTo>
                    <a:pt x="463538" y="563839"/>
                  </a:lnTo>
                  <a:lnTo>
                    <a:pt x="568838" y="720795"/>
                  </a:lnTo>
                  <a:lnTo>
                    <a:pt x="577859" y="714743"/>
                  </a:lnTo>
                  <a:lnTo>
                    <a:pt x="594349" y="736509"/>
                  </a:lnTo>
                  <a:lnTo>
                    <a:pt x="969558" y="452259"/>
                  </a:lnTo>
                  <a:lnTo>
                    <a:pt x="969407" y="452060"/>
                  </a:lnTo>
                  <a:lnTo>
                    <a:pt x="1062868" y="389359"/>
                  </a:lnTo>
                  <a:lnTo>
                    <a:pt x="801653" y="0"/>
                  </a:lnTo>
                  <a:lnTo>
                    <a:pt x="1316850" y="0"/>
                  </a:lnTo>
                  <a:lnTo>
                    <a:pt x="1316850" y="1402202"/>
                  </a:lnTo>
                  <a:lnTo>
                    <a:pt x="0" y="1402202"/>
                  </a:lnTo>
                  <a:close/>
                </a:path>
              </a:pathLst>
            </a:custGeom>
          </p:spPr>
        </p:pic>
      </p:grpSp>
      <p:sp>
        <p:nvSpPr>
          <p:cNvPr id="4" name="文本框 3"/>
          <p:cNvSpPr txBox="1"/>
          <p:nvPr/>
        </p:nvSpPr>
        <p:spPr>
          <a:xfrm>
            <a:off x="5489483" y="2895478"/>
            <a:ext cx="2663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教学反思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矩形 6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298059" y="241407"/>
            <a:ext cx="6234008" cy="624295"/>
            <a:chOff x="738897" y="3066286"/>
            <a:chExt cx="6234008" cy="624295"/>
          </a:xfrm>
        </p:grpSpPr>
        <p:sp>
          <p:nvSpPr>
            <p:cNvPr id="68" name="矩形 67"/>
            <p:cNvSpPr/>
            <p:nvPr/>
          </p:nvSpPr>
          <p:spPr>
            <a:xfrm rot="2700000">
              <a:off x="738897" y="3066287"/>
              <a:ext cx="624294" cy="62429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 rot="2700000">
              <a:off x="1180340" y="3066286"/>
              <a:ext cx="624294" cy="624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2102693" y="3147600"/>
              <a:ext cx="4870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请单击此处添加标题</a:t>
              </a:r>
            </a:p>
          </p:txBody>
        </p:sp>
      </p:grpSp>
      <p:sp>
        <p:nvSpPr>
          <p:cNvPr id="63" name="TextBox 15"/>
          <p:cNvSpPr txBox="1"/>
          <p:nvPr/>
        </p:nvSpPr>
        <p:spPr>
          <a:xfrm flipH="1">
            <a:off x="1274922" y="1948137"/>
            <a:ext cx="2529115" cy="8613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4" name="TextBox 18"/>
          <p:cNvSpPr txBox="1"/>
          <p:nvPr/>
        </p:nvSpPr>
        <p:spPr>
          <a:xfrm flipH="1">
            <a:off x="1051649" y="3453881"/>
            <a:ext cx="2529115" cy="8613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r">
              <a:lnSpc>
                <a:spcPct val="120000"/>
              </a:lnSpc>
              <a:spcAft>
                <a:spcPts val="600"/>
              </a:spcAft>
              <a:defRPr sz="1400">
                <a:cs typeface="+mn-ea"/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5" name="TextBox 21"/>
          <p:cNvSpPr txBox="1"/>
          <p:nvPr/>
        </p:nvSpPr>
        <p:spPr>
          <a:xfrm flipH="1">
            <a:off x="1523933" y="4943798"/>
            <a:ext cx="2529115" cy="8613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r">
              <a:lnSpc>
                <a:spcPct val="120000"/>
              </a:lnSpc>
              <a:spcAft>
                <a:spcPts val="600"/>
              </a:spcAft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6" name="TextBox 24"/>
          <p:cNvSpPr txBox="1"/>
          <p:nvPr/>
        </p:nvSpPr>
        <p:spPr>
          <a:xfrm flipH="1">
            <a:off x="8016167" y="1854186"/>
            <a:ext cx="2529115" cy="8613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r">
              <a:lnSpc>
                <a:spcPct val="120000"/>
              </a:lnSpc>
              <a:spcAft>
                <a:spcPts val="600"/>
              </a:spcAft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7" name="TextBox 27"/>
          <p:cNvSpPr txBox="1"/>
          <p:nvPr/>
        </p:nvSpPr>
        <p:spPr>
          <a:xfrm flipH="1">
            <a:off x="8235429" y="3252788"/>
            <a:ext cx="2529115" cy="8863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spcAft>
                <a:spcPts val="600"/>
              </a:spcAft>
              <a:defRPr sz="1400">
                <a:cs typeface="+mn-ea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8" name="TextBox 30"/>
          <p:cNvSpPr txBox="1"/>
          <p:nvPr/>
        </p:nvSpPr>
        <p:spPr>
          <a:xfrm flipH="1">
            <a:off x="7778230" y="4922160"/>
            <a:ext cx="2529115" cy="8863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spcAft>
                <a:spcPts val="600"/>
              </a:spcAft>
              <a:defRPr sz="1400">
                <a:cs typeface="+mn-ea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9" name="Oval 5"/>
          <p:cNvSpPr>
            <a:spLocks noChangeArrowheads="1"/>
          </p:cNvSpPr>
          <p:nvPr/>
        </p:nvSpPr>
        <p:spPr bwMode="auto">
          <a:xfrm>
            <a:off x="5041378" y="2892425"/>
            <a:ext cx="1803400" cy="1803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0" name="Rectangle 6"/>
          <p:cNvSpPr>
            <a:spLocks noChangeArrowheads="1"/>
          </p:cNvSpPr>
          <p:nvPr/>
        </p:nvSpPr>
        <p:spPr bwMode="auto">
          <a:xfrm>
            <a:off x="5766867" y="4760913"/>
            <a:ext cx="352425" cy="895350"/>
          </a:xfrm>
          <a:prstGeom prst="rect">
            <a:avLst/>
          </a:pr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1" name="Rectangle 7"/>
          <p:cNvSpPr>
            <a:spLocks noChangeArrowheads="1"/>
          </p:cNvSpPr>
          <p:nvPr/>
        </p:nvSpPr>
        <p:spPr bwMode="auto">
          <a:xfrm>
            <a:off x="5849417" y="4760913"/>
            <a:ext cx="93663" cy="895350"/>
          </a:xfrm>
          <a:prstGeom prst="rect">
            <a:avLst/>
          </a:pr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2" name="Freeform 8"/>
          <p:cNvSpPr/>
          <p:nvPr/>
        </p:nvSpPr>
        <p:spPr bwMode="auto">
          <a:xfrm>
            <a:off x="5681142" y="5257801"/>
            <a:ext cx="523875" cy="1077913"/>
          </a:xfrm>
          <a:custGeom>
            <a:avLst/>
            <a:gdLst>
              <a:gd name="T0" fmla="*/ 49 w 301"/>
              <a:gd name="T1" fmla="*/ 619 h 619"/>
              <a:gd name="T2" fmla="*/ 251 w 301"/>
              <a:gd name="T3" fmla="*/ 619 h 619"/>
              <a:gd name="T4" fmla="*/ 301 w 301"/>
              <a:gd name="T5" fmla="*/ 569 h 619"/>
              <a:gd name="T6" fmla="*/ 301 w 301"/>
              <a:gd name="T7" fmla="*/ 49 h 619"/>
              <a:gd name="T8" fmla="*/ 251 w 301"/>
              <a:gd name="T9" fmla="*/ 0 h 619"/>
              <a:gd name="T10" fmla="*/ 49 w 301"/>
              <a:gd name="T11" fmla="*/ 0 h 619"/>
              <a:gd name="T12" fmla="*/ 0 w 301"/>
              <a:gd name="T13" fmla="*/ 49 h 619"/>
              <a:gd name="T14" fmla="*/ 0 w 301"/>
              <a:gd name="T15" fmla="*/ 569 h 619"/>
              <a:gd name="T16" fmla="*/ 49 w 301"/>
              <a:gd name="T17" fmla="*/ 619 h 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1" h="619">
                <a:moveTo>
                  <a:pt x="49" y="619"/>
                </a:moveTo>
                <a:cubicBezTo>
                  <a:pt x="251" y="619"/>
                  <a:pt x="251" y="619"/>
                  <a:pt x="251" y="619"/>
                </a:cubicBezTo>
                <a:cubicBezTo>
                  <a:pt x="278" y="619"/>
                  <a:pt x="301" y="596"/>
                  <a:pt x="301" y="569"/>
                </a:cubicBezTo>
                <a:cubicBezTo>
                  <a:pt x="301" y="49"/>
                  <a:pt x="301" y="49"/>
                  <a:pt x="301" y="49"/>
                </a:cubicBezTo>
                <a:cubicBezTo>
                  <a:pt x="301" y="22"/>
                  <a:pt x="278" y="0"/>
                  <a:pt x="251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22" y="0"/>
                  <a:pt x="0" y="22"/>
                  <a:pt x="0" y="49"/>
                </a:cubicBezTo>
                <a:cubicBezTo>
                  <a:pt x="0" y="569"/>
                  <a:pt x="0" y="569"/>
                  <a:pt x="0" y="569"/>
                </a:cubicBezTo>
                <a:cubicBezTo>
                  <a:pt x="0" y="596"/>
                  <a:pt x="22" y="619"/>
                  <a:pt x="49" y="619"/>
                </a:cubicBez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3" name="Freeform 9"/>
          <p:cNvSpPr>
            <a:spLocks noEditPoints="1"/>
          </p:cNvSpPr>
          <p:nvPr/>
        </p:nvSpPr>
        <p:spPr bwMode="auto">
          <a:xfrm>
            <a:off x="4874692" y="2719388"/>
            <a:ext cx="2138363" cy="2139950"/>
          </a:xfrm>
          <a:custGeom>
            <a:avLst/>
            <a:gdLst>
              <a:gd name="T0" fmla="*/ 614 w 1229"/>
              <a:gd name="T1" fmla="*/ 0 h 1229"/>
              <a:gd name="T2" fmla="*/ 1229 w 1229"/>
              <a:gd name="T3" fmla="*/ 614 h 1229"/>
              <a:gd name="T4" fmla="*/ 614 w 1229"/>
              <a:gd name="T5" fmla="*/ 1229 h 1229"/>
              <a:gd name="T6" fmla="*/ 614 w 1229"/>
              <a:gd name="T7" fmla="*/ 1094 h 1229"/>
              <a:gd name="T8" fmla="*/ 1094 w 1229"/>
              <a:gd name="T9" fmla="*/ 614 h 1229"/>
              <a:gd name="T10" fmla="*/ 614 w 1229"/>
              <a:gd name="T11" fmla="*/ 134 h 1229"/>
              <a:gd name="T12" fmla="*/ 614 w 1229"/>
              <a:gd name="T13" fmla="*/ 0 h 1229"/>
              <a:gd name="T14" fmla="*/ 614 w 1229"/>
              <a:gd name="T15" fmla="*/ 1229 h 1229"/>
              <a:gd name="T16" fmla="*/ 0 w 1229"/>
              <a:gd name="T17" fmla="*/ 614 h 1229"/>
              <a:gd name="T18" fmla="*/ 614 w 1229"/>
              <a:gd name="T19" fmla="*/ 0 h 1229"/>
              <a:gd name="T20" fmla="*/ 614 w 1229"/>
              <a:gd name="T21" fmla="*/ 134 h 1229"/>
              <a:gd name="T22" fmla="*/ 134 w 1229"/>
              <a:gd name="T23" fmla="*/ 614 h 1229"/>
              <a:gd name="T24" fmla="*/ 614 w 1229"/>
              <a:gd name="T25" fmla="*/ 1094 h 1229"/>
              <a:gd name="T26" fmla="*/ 614 w 1229"/>
              <a:gd name="T27" fmla="*/ 1229 h 1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29" h="1229">
                <a:moveTo>
                  <a:pt x="614" y="0"/>
                </a:moveTo>
                <a:cubicBezTo>
                  <a:pt x="954" y="0"/>
                  <a:pt x="1229" y="275"/>
                  <a:pt x="1229" y="614"/>
                </a:cubicBezTo>
                <a:cubicBezTo>
                  <a:pt x="1229" y="954"/>
                  <a:pt x="954" y="1229"/>
                  <a:pt x="614" y="1229"/>
                </a:cubicBezTo>
                <a:cubicBezTo>
                  <a:pt x="614" y="1094"/>
                  <a:pt x="614" y="1094"/>
                  <a:pt x="614" y="1094"/>
                </a:cubicBezTo>
                <a:cubicBezTo>
                  <a:pt x="879" y="1094"/>
                  <a:pt x="1094" y="879"/>
                  <a:pt x="1094" y="614"/>
                </a:cubicBezTo>
                <a:cubicBezTo>
                  <a:pt x="1094" y="349"/>
                  <a:pt x="879" y="134"/>
                  <a:pt x="614" y="134"/>
                </a:cubicBezTo>
                <a:lnTo>
                  <a:pt x="614" y="0"/>
                </a:lnTo>
                <a:close/>
                <a:moveTo>
                  <a:pt x="614" y="1229"/>
                </a:moveTo>
                <a:cubicBezTo>
                  <a:pt x="275" y="1229"/>
                  <a:pt x="0" y="954"/>
                  <a:pt x="0" y="614"/>
                </a:cubicBezTo>
                <a:cubicBezTo>
                  <a:pt x="0" y="275"/>
                  <a:pt x="275" y="0"/>
                  <a:pt x="614" y="0"/>
                </a:cubicBezTo>
                <a:cubicBezTo>
                  <a:pt x="614" y="134"/>
                  <a:pt x="614" y="134"/>
                  <a:pt x="614" y="134"/>
                </a:cubicBezTo>
                <a:cubicBezTo>
                  <a:pt x="349" y="134"/>
                  <a:pt x="134" y="349"/>
                  <a:pt x="134" y="614"/>
                </a:cubicBezTo>
                <a:cubicBezTo>
                  <a:pt x="134" y="879"/>
                  <a:pt x="349" y="1094"/>
                  <a:pt x="614" y="1094"/>
                </a:cubicBezTo>
                <a:lnTo>
                  <a:pt x="614" y="1229"/>
                </a:ln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4" name="Freeform 10"/>
          <p:cNvSpPr/>
          <p:nvPr/>
        </p:nvSpPr>
        <p:spPr bwMode="auto">
          <a:xfrm>
            <a:off x="5758928" y="5349876"/>
            <a:ext cx="184150" cy="892175"/>
          </a:xfrm>
          <a:custGeom>
            <a:avLst/>
            <a:gdLst>
              <a:gd name="T0" fmla="*/ 40 w 106"/>
              <a:gd name="T1" fmla="*/ 512 h 512"/>
              <a:gd name="T2" fmla="*/ 106 w 106"/>
              <a:gd name="T3" fmla="*/ 512 h 512"/>
              <a:gd name="T4" fmla="*/ 106 w 106"/>
              <a:gd name="T5" fmla="*/ 0 h 512"/>
              <a:gd name="T6" fmla="*/ 40 w 106"/>
              <a:gd name="T7" fmla="*/ 0 h 512"/>
              <a:gd name="T8" fmla="*/ 0 w 106"/>
              <a:gd name="T9" fmla="*/ 35 h 512"/>
              <a:gd name="T10" fmla="*/ 0 w 106"/>
              <a:gd name="T11" fmla="*/ 477 h 512"/>
              <a:gd name="T12" fmla="*/ 40 w 106"/>
              <a:gd name="T13" fmla="*/ 51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6" h="512">
                <a:moveTo>
                  <a:pt x="40" y="512"/>
                </a:moveTo>
                <a:cubicBezTo>
                  <a:pt x="106" y="512"/>
                  <a:pt x="106" y="512"/>
                  <a:pt x="106" y="512"/>
                </a:cubicBezTo>
                <a:cubicBezTo>
                  <a:pt x="106" y="0"/>
                  <a:pt x="106" y="0"/>
                  <a:pt x="106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18" y="0"/>
                  <a:pt x="0" y="16"/>
                  <a:pt x="0" y="35"/>
                </a:cubicBezTo>
                <a:cubicBezTo>
                  <a:pt x="0" y="477"/>
                  <a:pt x="0" y="477"/>
                  <a:pt x="0" y="477"/>
                </a:cubicBezTo>
                <a:cubicBezTo>
                  <a:pt x="0" y="496"/>
                  <a:pt x="18" y="512"/>
                  <a:pt x="40" y="512"/>
                </a:cubicBez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5" name="Freeform 11"/>
          <p:cNvSpPr>
            <a:spLocks noEditPoints="1"/>
          </p:cNvSpPr>
          <p:nvPr/>
        </p:nvSpPr>
        <p:spPr bwMode="auto">
          <a:xfrm>
            <a:off x="4981053" y="2825750"/>
            <a:ext cx="1924050" cy="1925638"/>
          </a:xfrm>
          <a:custGeom>
            <a:avLst/>
            <a:gdLst>
              <a:gd name="T0" fmla="*/ 553 w 1106"/>
              <a:gd name="T1" fmla="*/ 0 h 1106"/>
              <a:gd name="T2" fmla="*/ 1106 w 1106"/>
              <a:gd name="T3" fmla="*/ 553 h 1106"/>
              <a:gd name="T4" fmla="*/ 553 w 1106"/>
              <a:gd name="T5" fmla="*/ 1106 h 1106"/>
              <a:gd name="T6" fmla="*/ 553 w 1106"/>
              <a:gd name="T7" fmla="*/ 1073 h 1106"/>
              <a:gd name="T8" fmla="*/ 1073 w 1106"/>
              <a:gd name="T9" fmla="*/ 553 h 1106"/>
              <a:gd name="T10" fmla="*/ 553 w 1106"/>
              <a:gd name="T11" fmla="*/ 34 h 1106"/>
              <a:gd name="T12" fmla="*/ 553 w 1106"/>
              <a:gd name="T13" fmla="*/ 0 h 1106"/>
              <a:gd name="T14" fmla="*/ 553 w 1106"/>
              <a:gd name="T15" fmla="*/ 0 h 1106"/>
              <a:gd name="T16" fmla="*/ 553 w 1106"/>
              <a:gd name="T17" fmla="*/ 0 h 1106"/>
              <a:gd name="T18" fmla="*/ 553 w 1106"/>
              <a:gd name="T19" fmla="*/ 34 h 1106"/>
              <a:gd name="T20" fmla="*/ 553 w 1106"/>
              <a:gd name="T21" fmla="*/ 34 h 1106"/>
              <a:gd name="T22" fmla="*/ 34 w 1106"/>
              <a:gd name="T23" fmla="*/ 553 h 1106"/>
              <a:gd name="T24" fmla="*/ 553 w 1106"/>
              <a:gd name="T25" fmla="*/ 1073 h 1106"/>
              <a:gd name="T26" fmla="*/ 553 w 1106"/>
              <a:gd name="T27" fmla="*/ 1073 h 1106"/>
              <a:gd name="T28" fmla="*/ 553 w 1106"/>
              <a:gd name="T29" fmla="*/ 1106 h 1106"/>
              <a:gd name="T30" fmla="*/ 553 w 1106"/>
              <a:gd name="T31" fmla="*/ 1106 h 1106"/>
              <a:gd name="T32" fmla="*/ 0 w 1106"/>
              <a:gd name="T33" fmla="*/ 553 h 1106"/>
              <a:gd name="T34" fmla="*/ 553 w 1106"/>
              <a:gd name="T35" fmla="*/ 0 h 1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06" h="1106">
                <a:moveTo>
                  <a:pt x="553" y="0"/>
                </a:moveTo>
                <a:cubicBezTo>
                  <a:pt x="859" y="0"/>
                  <a:pt x="1106" y="248"/>
                  <a:pt x="1106" y="553"/>
                </a:cubicBezTo>
                <a:cubicBezTo>
                  <a:pt x="1106" y="859"/>
                  <a:pt x="859" y="1106"/>
                  <a:pt x="553" y="1106"/>
                </a:cubicBezTo>
                <a:cubicBezTo>
                  <a:pt x="553" y="1073"/>
                  <a:pt x="553" y="1073"/>
                  <a:pt x="553" y="1073"/>
                </a:cubicBezTo>
                <a:cubicBezTo>
                  <a:pt x="840" y="1073"/>
                  <a:pt x="1073" y="840"/>
                  <a:pt x="1073" y="553"/>
                </a:cubicBezTo>
                <a:cubicBezTo>
                  <a:pt x="1073" y="266"/>
                  <a:pt x="840" y="34"/>
                  <a:pt x="553" y="34"/>
                </a:cubicBezTo>
                <a:lnTo>
                  <a:pt x="553" y="0"/>
                </a:lnTo>
                <a:close/>
                <a:moveTo>
                  <a:pt x="553" y="0"/>
                </a:moveTo>
                <a:cubicBezTo>
                  <a:pt x="553" y="0"/>
                  <a:pt x="553" y="0"/>
                  <a:pt x="553" y="0"/>
                </a:cubicBezTo>
                <a:cubicBezTo>
                  <a:pt x="553" y="34"/>
                  <a:pt x="553" y="34"/>
                  <a:pt x="553" y="34"/>
                </a:cubicBezTo>
                <a:cubicBezTo>
                  <a:pt x="553" y="34"/>
                  <a:pt x="553" y="34"/>
                  <a:pt x="553" y="34"/>
                </a:cubicBezTo>
                <a:cubicBezTo>
                  <a:pt x="266" y="34"/>
                  <a:pt x="34" y="266"/>
                  <a:pt x="34" y="553"/>
                </a:cubicBezTo>
                <a:cubicBezTo>
                  <a:pt x="34" y="840"/>
                  <a:pt x="266" y="1073"/>
                  <a:pt x="553" y="1073"/>
                </a:cubicBezTo>
                <a:cubicBezTo>
                  <a:pt x="553" y="1073"/>
                  <a:pt x="553" y="1073"/>
                  <a:pt x="553" y="1073"/>
                </a:cubicBezTo>
                <a:cubicBezTo>
                  <a:pt x="553" y="1106"/>
                  <a:pt x="553" y="1106"/>
                  <a:pt x="553" y="1106"/>
                </a:cubicBezTo>
                <a:cubicBezTo>
                  <a:pt x="553" y="1106"/>
                  <a:pt x="553" y="1106"/>
                  <a:pt x="553" y="1106"/>
                </a:cubicBezTo>
                <a:cubicBezTo>
                  <a:pt x="248" y="1106"/>
                  <a:pt x="0" y="859"/>
                  <a:pt x="0" y="553"/>
                </a:cubicBezTo>
                <a:cubicBezTo>
                  <a:pt x="0" y="248"/>
                  <a:pt x="248" y="0"/>
                  <a:pt x="553" y="0"/>
                </a:cubicBez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6" name="Freeform 12"/>
          <p:cNvSpPr>
            <a:spLocks noEditPoints="1"/>
          </p:cNvSpPr>
          <p:nvPr/>
        </p:nvSpPr>
        <p:spPr bwMode="auto">
          <a:xfrm>
            <a:off x="6955904" y="1978026"/>
            <a:ext cx="504825" cy="504825"/>
          </a:xfrm>
          <a:custGeom>
            <a:avLst/>
            <a:gdLst>
              <a:gd name="T0" fmla="*/ 145 w 290"/>
              <a:gd name="T1" fmla="*/ 290 h 290"/>
              <a:gd name="T2" fmla="*/ 168 w 290"/>
              <a:gd name="T3" fmla="*/ 290 h 290"/>
              <a:gd name="T4" fmla="*/ 168 w 290"/>
              <a:gd name="T5" fmla="*/ 268 h 290"/>
              <a:gd name="T6" fmla="*/ 216 w 290"/>
              <a:gd name="T7" fmla="*/ 249 h 290"/>
              <a:gd name="T8" fmla="*/ 231 w 290"/>
              <a:gd name="T9" fmla="*/ 264 h 290"/>
              <a:gd name="T10" fmla="*/ 264 w 290"/>
              <a:gd name="T11" fmla="*/ 232 h 290"/>
              <a:gd name="T12" fmla="*/ 248 w 290"/>
              <a:gd name="T13" fmla="*/ 216 h 290"/>
              <a:gd name="T14" fmla="*/ 268 w 290"/>
              <a:gd name="T15" fmla="*/ 168 h 290"/>
              <a:gd name="T16" fmla="*/ 290 w 290"/>
              <a:gd name="T17" fmla="*/ 168 h 290"/>
              <a:gd name="T18" fmla="*/ 290 w 290"/>
              <a:gd name="T19" fmla="*/ 122 h 290"/>
              <a:gd name="T20" fmla="*/ 268 w 290"/>
              <a:gd name="T21" fmla="*/ 122 h 290"/>
              <a:gd name="T22" fmla="*/ 248 w 290"/>
              <a:gd name="T23" fmla="*/ 74 h 290"/>
              <a:gd name="T24" fmla="*/ 264 w 290"/>
              <a:gd name="T25" fmla="*/ 59 h 290"/>
              <a:gd name="T26" fmla="*/ 231 w 290"/>
              <a:gd name="T27" fmla="*/ 27 h 290"/>
              <a:gd name="T28" fmla="*/ 216 w 290"/>
              <a:gd name="T29" fmla="*/ 42 h 290"/>
              <a:gd name="T30" fmla="*/ 168 w 290"/>
              <a:gd name="T31" fmla="*/ 22 h 290"/>
              <a:gd name="T32" fmla="*/ 168 w 290"/>
              <a:gd name="T33" fmla="*/ 0 h 290"/>
              <a:gd name="T34" fmla="*/ 145 w 290"/>
              <a:gd name="T35" fmla="*/ 0 h 290"/>
              <a:gd name="T36" fmla="*/ 145 w 290"/>
              <a:gd name="T37" fmla="*/ 53 h 290"/>
              <a:gd name="T38" fmla="*/ 237 w 290"/>
              <a:gd name="T39" fmla="*/ 145 h 290"/>
              <a:gd name="T40" fmla="*/ 145 w 290"/>
              <a:gd name="T41" fmla="*/ 238 h 290"/>
              <a:gd name="T42" fmla="*/ 145 w 290"/>
              <a:gd name="T43" fmla="*/ 290 h 290"/>
              <a:gd name="T44" fmla="*/ 42 w 290"/>
              <a:gd name="T45" fmla="*/ 216 h 290"/>
              <a:gd name="T46" fmla="*/ 26 w 290"/>
              <a:gd name="T47" fmla="*/ 232 h 290"/>
              <a:gd name="T48" fmla="*/ 59 w 290"/>
              <a:gd name="T49" fmla="*/ 264 h 290"/>
              <a:gd name="T50" fmla="*/ 74 w 290"/>
              <a:gd name="T51" fmla="*/ 249 h 290"/>
              <a:gd name="T52" fmla="*/ 122 w 290"/>
              <a:gd name="T53" fmla="*/ 268 h 290"/>
              <a:gd name="T54" fmla="*/ 122 w 290"/>
              <a:gd name="T55" fmla="*/ 290 h 290"/>
              <a:gd name="T56" fmla="*/ 145 w 290"/>
              <a:gd name="T57" fmla="*/ 290 h 290"/>
              <a:gd name="T58" fmla="*/ 145 w 290"/>
              <a:gd name="T59" fmla="*/ 238 h 290"/>
              <a:gd name="T60" fmla="*/ 145 w 290"/>
              <a:gd name="T61" fmla="*/ 238 h 290"/>
              <a:gd name="T62" fmla="*/ 52 w 290"/>
              <a:gd name="T63" fmla="*/ 145 h 290"/>
              <a:gd name="T64" fmla="*/ 145 w 290"/>
              <a:gd name="T65" fmla="*/ 53 h 290"/>
              <a:gd name="T66" fmla="*/ 145 w 290"/>
              <a:gd name="T67" fmla="*/ 53 h 290"/>
              <a:gd name="T68" fmla="*/ 145 w 290"/>
              <a:gd name="T69" fmla="*/ 53 h 290"/>
              <a:gd name="T70" fmla="*/ 145 w 290"/>
              <a:gd name="T71" fmla="*/ 0 h 290"/>
              <a:gd name="T72" fmla="*/ 122 w 290"/>
              <a:gd name="T73" fmla="*/ 0 h 290"/>
              <a:gd name="T74" fmla="*/ 122 w 290"/>
              <a:gd name="T75" fmla="*/ 22 h 290"/>
              <a:gd name="T76" fmla="*/ 74 w 290"/>
              <a:gd name="T77" fmla="*/ 42 h 290"/>
              <a:gd name="T78" fmla="*/ 59 w 290"/>
              <a:gd name="T79" fmla="*/ 27 h 290"/>
              <a:gd name="T80" fmla="*/ 26 w 290"/>
              <a:gd name="T81" fmla="*/ 59 h 290"/>
              <a:gd name="T82" fmla="*/ 42 w 290"/>
              <a:gd name="T83" fmla="*/ 74 h 290"/>
              <a:gd name="T84" fmla="*/ 22 w 290"/>
              <a:gd name="T85" fmla="*/ 122 h 290"/>
              <a:gd name="T86" fmla="*/ 0 w 290"/>
              <a:gd name="T87" fmla="*/ 122 h 290"/>
              <a:gd name="T88" fmla="*/ 0 w 290"/>
              <a:gd name="T89" fmla="*/ 168 h 290"/>
              <a:gd name="T90" fmla="*/ 22 w 290"/>
              <a:gd name="T91" fmla="*/ 168 h 290"/>
              <a:gd name="T92" fmla="*/ 42 w 290"/>
              <a:gd name="T93" fmla="*/ 216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90" h="290">
                <a:moveTo>
                  <a:pt x="145" y="290"/>
                </a:moveTo>
                <a:cubicBezTo>
                  <a:pt x="168" y="290"/>
                  <a:pt x="168" y="290"/>
                  <a:pt x="168" y="290"/>
                </a:cubicBezTo>
                <a:cubicBezTo>
                  <a:pt x="168" y="268"/>
                  <a:pt x="168" y="268"/>
                  <a:pt x="168" y="268"/>
                </a:cubicBezTo>
                <a:cubicBezTo>
                  <a:pt x="185" y="265"/>
                  <a:pt x="202" y="258"/>
                  <a:pt x="216" y="249"/>
                </a:cubicBezTo>
                <a:cubicBezTo>
                  <a:pt x="231" y="264"/>
                  <a:pt x="231" y="264"/>
                  <a:pt x="231" y="264"/>
                </a:cubicBezTo>
                <a:cubicBezTo>
                  <a:pt x="264" y="232"/>
                  <a:pt x="264" y="232"/>
                  <a:pt x="264" y="232"/>
                </a:cubicBezTo>
                <a:cubicBezTo>
                  <a:pt x="248" y="216"/>
                  <a:pt x="248" y="216"/>
                  <a:pt x="248" y="216"/>
                </a:cubicBezTo>
                <a:cubicBezTo>
                  <a:pt x="258" y="202"/>
                  <a:pt x="265" y="186"/>
                  <a:pt x="268" y="168"/>
                </a:cubicBezTo>
                <a:cubicBezTo>
                  <a:pt x="290" y="168"/>
                  <a:pt x="290" y="168"/>
                  <a:pt x="290" y="168"/>
                </a:cubicBezTo>
                <a:cubicBezTo>
                  <a:pt x="290" y="122"/>
                  <a:pt x="290" y="122"/>
                  <a:pt x="290" y="122"/>
                </a:cubicBezTo>
                <a:cubicBezTo>
                  <a:pt x="268" y="122"/>
                  <a:pt x="268" y="122"/>
                  <a:pt x="268" y="122"/>
                </a:cubicBezTo>
                <a:cubicBezTo>
                  <a:pt x="265" y="105"/>
                  <a:pt x="258" y="89"/>
                  <a:pt x="248" y="74"/>
                </a:cubicBezTo>
                <a:cubicBezTo>
                  <a:pt x="264" y="59"/>
                  <a:pt x="264" y="59"/>
                  <a:pt x="264" y="59"/>
                </a:cubicBezTo>
                <a:cubicBezTo>
                  <a:pt x="231" y="27"/>
                  <a:pt x="231" y="27"/>
                  <a:pt x="231" y="27"/>
                </a:cubicBezTo>
                <a:cubicBezTo>
                  <a:pt x="216" y="42"/>
                  <a:pt x="216" y="42"/>
                  <a:pt x="216" y="42"/>
                </a:cubicBezTo>
                <a:cubicBezTo>
                  <a:pt x="202" y="32"/>
                  <a:pt x="185" y="25"/>
                  <a:pt x="168" y="22"/>
                </a:cubicBezTo>
                <a:cubicBezTo>
                  <a:pt x="168" y="0"/>
                  <a:pt x="168" y="0"/>
                  <a:pt x="168" y="0"/>
                </a:cubicBezTo>
                <a:cubicBezTo>
                  <a:pt x="145" y="0"/>
                  <a:pt x="145" y="0"/>
                  <a:pt x="145" y="0"/>
                </a:cubicBezTo>
                <a:cubicBezTo>
                  <a:pt x="145" y="53"/>
                  <a:pt x="145" y="53"/>
                  <a:pt x="145" y="53"/>
                </a:cubicBezTo>
                <a:cubicBezTo>
                  <a:pt x="196" y="53"/>
                  <a:pt x="237" y="94"/>
                  <a:pt x="237" y="145"/>
                </a:cubicBezTo>
                <a:cubicBezTo>
                  <a:pt x="237" y="196"/>
                  <a:pt x="196" y="238"/>
                  <a:pt x="145" y="238"/>
                </a:cubicBezTo>
                <a:lnTo>
                  <a:pt x="145" y="290"/>
                </a:lnTo>
                <a:close/>
                <a:moveTo>
                  <a:pt x="42" y="216"/>
                </a:moveTo>
                <a:cubicBezTo>
                  <a:pt x="26" y="232"/>
                  <a:pt x="26" y="232"/>
                  <a:pt x="26" y="232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74" y="249"/>
                  <a:pt x="74" y="249"/>
                  <a:pt x="74" y="249"/>
                </a:cubicBezTo>
                <a:cubicBezTo>
                  <a:pt x="88" y="258"/>
                  <a:pt x="105" y="265"/>
                  <a:pt x="122" y="268"/>
                </a:cubicBezTo>
                <a:cubicBezTo>
                  <a:pt x="122" y="290"/>
                  <a:pt x="122" y="290"/>
                  <a:pt x="122" y="290"/>
                </a:cubicBezTo>
                <a:cubicBezTo>
                  <a:pt x="145" y="290"/>
                  <a:pt x="145" y="290"/>
                  <a:pt x="145" y="290"/>
                </a:cubicBezTo>
                <a:cubicBezTo>
                  <a:pt x="145" y="238"/>
                  <a:pt x="145" y="238"/>
                  <a:pt x="145" y="238"/>
                </a:cubicBezTo>
                <a:cubicBezTo>
                  <a:pt x="145" y="238"/>
                  <a:pt x="145" y="238"/>
                  <a:pt x="145" y="238"/>
                </a:cubicBezTo>
                <a:cubicBezTo>
                  <a:pt x="94" y="238"/>
                  <a:pt x="52" y="196"/>
                  <a:pt x="52" y="145"/>
                </a:cubicBezTo>
                <a:cubicBezTo>
                  <a:pt x="52" y="94"/>
                  <a:pt x="94" y="53"/>
                  <a:pt x="145" y="53"/>
                </a:cubicBezTo>
                <a:cubicBezTo>
                  <a:pt x="145" y="53"/>
                  <a:pt x="145" y="53"/>
                  <a:pt x="145" y="53"/>
                </a:cubicBezTo>
                <a:cubicBezTo>
                  <a:pt x="145" y="53"/>
                  <a:pt x="145" y="53"/>
                  <a:pt x="145" y="53"/>
                </a:cubicBezTo>
                <a:cubicBezTo>
                  <a:pt x="145" y="0"/>
                  <a:pt x="145" y="0"/>
                  <a:pt x="145" y="0"/>
                </a:cubicBezTo>
                <a:cubicBezTo>
                  <a:pt x="122" y="0"/>
                  <a:pt x="122" y="0"/>
                  <a:pt x="122" y="0"/>
                </a:cubicBezTo>
                <a:cubicBezTo>
                  <a:pt x="122" y="22"/>
                  <a:pt x="122" y="22"/>
                  <a:pt x="122" y="22"/>
                </a:cubicBezTo>
                <a:cubicBezTo>
                  <a:pt x="105" y="25"/>
                  <a:pt x="88" y="32"/>
                  <a:pt x="74" y="42"/>
                </a:cubicBezTo>
                <a:cubicBezTo>
                  <a:pt x="59" y="27"/>
                  <a:pt x="59" y="27"/>
                  <a:pt x="59" y="27"/>
                </a:cubicBezTo>
                <a:cubicBezTo>
                  <a:pt x="26" y="59"/>
                  <a:pt x="26" y="59"/>
                  <a:pt x="26" y="59"/>
                </a:cubicBezTo>
                <a:cubicBezTo>
                  <a:pt x="42" y="74"/>
                  <a:pt x="42" y="74"/>
                  <a:pt x="42" y="74"/>
                </a:cubicBezTo>
                <a:cubicBezTo>
                  <a:pt x="32" y="89"/>
                  <a:pt x="25" y="105"/>
                  <a:pt x="22" y="122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168"/>
                  <a:pt x="0" y="168"/>
                  <a:pt x="0" y="168"/>
                </a:cubicBezTo>
                <a:cubicBezTo>
                  <a:pt x="22" y="168"/>
                  <a:pt x="22" y="168"/>
                  <a:pt x="22" y="168"/>
                </a:cubicBezTo>
                <a:cubicBezTo>
                  <a:pt x="25" y="186"/>
                  <a:pt x="32" y="202"/>
                  <a:pt x="42" y="216"/>
                </a:cubicBez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7" name="Freeform 13"/>
          <p:cNvSpPr>
            <a:spLocks noEditPoints="1"/>
          </p:cNvSpPr>
          <p:nvPr/>
        </p:nvSpPr>
        <p:spPr bwMode="auto">
          <a:xfrm>
            <a:off x="7457553" y="2247900"/>
            <a:ext cx="325438" cy="325438"/>
          </a:xfrm>
          <a:custGeom>
            <a:avLst/>
            <a:gdLst>
              <a:gd name="T0" fmla="*/ 93 w 187"/>
              <a:gd name="T1" fmla="*/ 15 h 187"/>
              <a:gd name="T2" fmla="*/ 118 w 187"/>
              <a:gd name="T3" fmla="*/ 19 h 187"/>
              <a:gd name="T4" fmla="*/ 123 w 187"/>
              <a:gd name="T5" fmla="*/ 5 h 187"/>
              <a:gd name="T6" fmla="*/ 155 w 187"/>
              <a:gd name="T7" fmla="*/ 23 h 187"/>
              <a:gd name="T8" fmla="*/ 145 w 187"/>
              <a:gd name="T9" fmla="*/ 34 h 187"/>
              <a:gd name="T10" fmla="*/ 164 w 187"/>
              <a:gd name="T11" fmla="*/ 58 h 187"/>
              <a:gd name="T12" fmla="*/ 177 w 187"/>
              <a:gd name="T13" fmla="*/ 52 h 187"/>
              <a:gd name="T14" fmla="*/ 187 w 187"/>
              <a:gd name="T15" fmla="*/ 87 h 187"/>
              <a:gd name="T16" fmla="*/ 172 w 187"/>
              <a:gd name="T17" fmla="*/ 88 h 187"/>
              <a:gd name="T18" fmla="*/ 168 w 187"/>
              <a:gd name="T19" fmla="*/ 119 h 187"/>
              <a:gd name="T20" fmla="*/ 182 w 187"/>
              <a:gd name="T21" fmla="*/ 123 h 187"/>
              <a:gd name="T22" fmla="*/ 164 w 187"/>
              <a:gd name="T23" fmla="*/ 155 h 187"/>
              <a:gd name="T24" fmla="*/ 153 w 187"/>
              <a:gd name="T25" fmla="*/ 145 h 187"/>
              <a:gd name="T26" fmla="*/ 129 w 187"/>
              <a:gd name="T27" fmla="*/ 164 h 187"/>
              <a:gd name="T28" fmla="*/ 135 w 187"/>
              <a:gd name="T29" fmla="*/ 178 h 187"/>
              <a:gd name="T30" fmla="*/ 100 w 187"/>
              <a:gd name="T31" fmla="*/ 187 h 187"/>
              <a:gd name="T32" fmla="*/ 99 w 187"/>
              <a:gd name="T33" fmla="*/ 172 h 187"/>
              <a:gd name="T34" fmla="*/ 93 w 187"/>
              <a:gd name="T35" fmla="*/ 172 h 187"/>
              <a:gd name="T36" fmla="*/ 93 w 187"/>
              <a:gd name="T37" fmla="*/ 132 h 187"/>
              <a:gd name="T38" fmla="*/ 130 w 187"/>
              <a:gd name="T39" fmla="*/ 106 h 187"/>
              <a:gd name="T40" fmla="*/ 105 w 187"/>
              <a:gd name="T41" fmla="*/ 57 h 187"/>
              <a:gd name="T42" fmla="*/ 93 w 187"/>
              <a:gd name="T43" fmla="*/ 55 h 187"/>
              <a:gd name="T44" fmla="*/ 93 w 187"/>
              <a:gd name="T45" fmla="*/ 15 h 187"/>
              <a:gd name="T46" fmla="*/ 23 w 187"/>
              <a:gd name="T47" fmla="*/ 129 h 187"/>
              <a:gd name="T48" fmla="*/ 9 w 187"/>
              <a:gd name="T49" fmla="*/ 135 h 187"/>
              <a:gd name="T50" fmla="*/ 0 w 187"/>
              <a:gd name="T51" fmla="*/ 100 h 187"/>
              <a:gd name="T52" fmla="*/ 15 w 187"/>
              <a:gd name="T53" fmla="*/ 99 h 187"/>
              <a:gd name="T54" fmla="*/ 19 w 187"/>
              <a:gd name="T55" fmla="*/ 69 h 187"/>
              <a:gd name="T56" fmla="*/ 4 w 187"/>
              <a:gd name="T57" fmla="*/ 64 h 187"/>
              <a:gd name="T58" fmla="*/ 23 w 187"/>
              <a:gd name="T59" fmla="*/ 32 h 187"/>
              <a:gd name="T60" fmla="*/ 34 w 187"/>
              <a:gd name="T61" fmla="*/ 42 h 187"/>
              <a:gd name="T62" fmla="*/ 58 w 187"/>
              <a:gd name="T63" fmla="*/ 23 h 187"/>
              <a:gd name="T64" fmla="*/ 51 w 187"/>
              <a:gd name="T65" fmla="*/ 10 h 187"/>
              <a:gd name="T66" fmla="*/ 87 w 187"/>
              <a:gd name="T67" fmla="*/ 0 h 187"/>
              <a:gd name="T68" fmla="*/ 88 w 187"/>
              <a:gd name="T69" fmla="*/ 15 h 187"/>
              <a:gd name="T70" fmla="*/ 93 w 187"/>
              <a:gd name="T71" fmla="*/ 15 h 187"/>
              <a:gd name="T72" fmla="*/ 93 w 187"/>
              <a:gd name="T73" fmla="*/ 55 h 187"/>
              <a:gd name="T74" fmla="*/ 57 w 187"/>
              <a:gd name="T75" fmla="*/ 81 h 187"/>
              <a:gd name="T76" fmla="*/ 81 w 187"/>
              <a:gd name="T77" fmla="*/ 130 h 187"/>
              <a:gd name="T78" fmla="*/ 93 w 187"/>
              <a:gd name="T79" fmla="*/ 132 h 187"/>
              <a:gd name="T80" fmla="*/ 93 w 187"/>
              <a:gd name="T81" fmla="*/ 172 h 187"/>
              <a:gd name="T82" fmla="*/ 68 w 187"/>
              <a:gd name="T83" fmla="*/ 168 h 187"/>
              <a:gd name="T84" fmla="*/ 64 w 187"/>
              <a:gd name="T85" fmla="*/ 183 h 187"/>
              <a:gd name="T86" fmla="*/ 32 w 187"/>
              <a:gd name="T87" fmla="*/ 164 h 187"/>
              <a:gd name="T88" fmla="*/ 42 w 187"/>
              <a:gd name="T89" fmla="*/ 153 h 187"/>
              <a:gd name="T90" fmla="*/ 23 w 187"/>
              <a:gd name="T91" fmla="*/ 129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87" h="187">
                <a:moveTo>
                  <a:pt x="93" y="15"/>
                </a:moveTo>
                <a:cubicBezTo>
                  <a:pt x="102" y="15"/>
                  <a:pt x="110" y="16"/>
                  <a:pt x="118" y="19"/>
                </a:cubicBezTo>
                <a:cubicBezTo>
                  <a:pt x="123" y="5"/>
                  <a:pt x="123" y="5"/>
                  <a:pt x="123" y="5"/>
                </a:cubicBezTo>
                <a:cubicBezTo>
                  <a:pt x="135" y="9"/>
                  <a:pt x="146" y="15"/>
                  <a:pt x="155" y="23"/>
                </a:cubicBezTo>
                <a:cubicBezTo>
                  <a:pt x="145" y="34"/>
                  <a:pt x="145" y="34"/>
                  <a:pt x="145" y="34"/>
                </a:cubicBezTo>
                <a:cubicBezTo>
                  <a:pt x="153" y="41"/>
                  <a:pt x="159" y="49"/>
                  <a:pt x="164" y="58"/>
                </a:cubicBezTo>
                <a:cubicBezTo>
                  <a:pt x="177" y="52"/>
                  <a:pt x="177" y="52"/>
                  <a:pt x="177" y="52"/>
                </a:cubicBezTo>
                <a:cubicBezTo>
                  <a:pt x="183" y="63"/>
                  <a:pt x="186" y="75"/>
                  <a:pt x="187" y="87"/>
                </a:cubicBezTo>
                <a:cubicBezTo>
                  <a:pt x="172" y="88"/>
                  <a:pt x="172" y="88"/>
                  <a:pt x="172" y="88"/>
                </a:cubicBezTo>
                <a:cubicBezTo>
                  <a:pt x="173" y="98"/>
                  <a:pt x="172" y="108"/>
                  <a:pt x="168" y="119"/>
                </a:cubicBezTo>
                <a:cubicBezTo>
                  <a:pt x="182" y="123"/>
                  <a:pt x="182" y="123"/>
                  <a:pt x="182" y="123"/>
                </a:cubicBezTo>
                <a:cubicBezTo>
                  <a:pt x="178" y="135"/>
                  <a:pt x="172" y="146"/>
                  <a:pt x="164" y="155"/>
                </a:cubicBezTo>
                <a:cubicBezTo>
                  <a:pt x="153" y="145"/>
                  <a:pt x="153" y="145"/>
                  <a:pt x="153" y="145"/>
                </a:cubicBezTo>
                <a:cubicBezTo>
                  <a:pt x="146" y="153"/>
                  <a:pt x="138" y="160"/>
                  <a:pt x="129" y="164"/>
                </a:cubicBezTo>
                <a:cubicBezTo>
                  <a:pt x="135" y="178"/>
                  <a:pt x="135" y="178"/>
                  <a:pt x="135" y="178"/>
                </a:cubicBezTo>
                <a:cubicBezTo>
                  <a:pt x="124" y="183"/>
                  <a:pt x="112" y="186"/>
                  <a:pt x="100" y="187"/>
                </a:cubicBezTo>
                <a:cubicBezTo>
                  <a:pt x="99" y="172"/>
                  <a:pt x="99" y="172"/>
                  <a:pt x="99" y="172"/>
                </a:cubicBezTo>
                <a:cubicBezTo>
                  <a:pt x="97" y="172"/>
                  <a:pt x="95" y="172"/>
                  <a:pt x="93" y="172"/>
                </a:cubicBezTo>
                <a:cubicBezTo>
                  <a:pt x="93" y="132"/>
                  <a:pt x="93" y="132"/>
                  <a:pt x="93" y="132"/>
                </a:cubicBezTo>
                <a:cubicBezTo>
                  <a:pt x="109" y="132"/>
                  <a:pt x="124" y="122"/>
                  <a:pt x="130" y="106"/>
                </a:cubicBezTo>
                <a:cubicBezTo>
                  <a:pt x="136" y="86"/>
                  <a:pt x="126" y="64"/>
                  <a:pt x="105" y="57"/>
                </a:cubicBezTo>
                <a:cubicBezTo>
                  <a:pt x="101" y="56"/>
                  <a:pt x="97" y="55"/>
                  <a:pt x="93" y="55"/>
                </a:cubicBezTo>
                <a:lnTo>
                  <a:pt x="93" y="15"/>
                </a:lnTo>
                <a:close/>
                <a:moveTo>
                  <a:pt x="23" y="129"/>
                </a:moveTo>
                <a:cubicBezTo>
                  <a:pt x="9" y="135"/>
                  <a:pt x="9" y="135"/>
                  <a:pt x="9" y="135"/>
                </a:cubicBezTo>
                <a:cubicBezTo>
                  <a:pt x="4" y="125"/>
                  <a:pt x="1" y="113"/>
                  <a:pt x="0" y="100"/>
                </a:cubicBezTo>
                <a:cubicBezTo>
                  <a:pt x="15" y="99"/>
                  <a:pt x="15" y="99"/>
                  <a:pt x="15" y="99"/>
                </a:cubicBezTo>
                <a:cubicBezTo>
                  <a:pt x="14" y="89"/>
                  <a:pt x="15" y="79"/>
                  <a:pt x="19" y="69"/>
                </a:cubicBezTo>
                <a:cubicBezTo>
                  <a:pt x="4" y="64"/>
                  <a:pt x="4" y="64"/>
                  <a:pt x="4" y="64"/>
                </a:cubicBezTo>
                <a:cubicBezTo>
                  <a:pt x="8" y="52"/>
                  <a:pt x="15" y="41"/>
                  <a:pt x="23" y="32"/>
                </a:cubicBezTo>
                <a:cubicBezTo>
                  <a:pt x="34" y="42"/>
                  <a:pt x="34" y="42"/>
                  <a:pt x="34" y="42"/>
                </a:cubicBezTo>
                <a:cubicBezTo>
                  <a:pt x="41" y="34"/>
                  <a:pt x="49" y="28"/>
                  <a:pt x="58" y="23"/>
                </a:cubicBezTo>
                <a:cubicBezTo>
                  <a:pt x="51" y="10"/>
                  <a:pt x="51" y="10"/>
                  <a:pt x="51" y="10"/>
                </a:cubicBezTo>
                <a:cubicBezTo>
                  <a:pt x="62" y="4"/>
                  <a:pt x="74" y="1"/>
                  <a:pt x="87" y="0"/>
                </a:cubicBezTo>
                <a:cubicBezTo>
                  <a:pt x="88" y="15"/>
                  <a:pt x="88" y="15"/>
                  <a:pt x="88" y="15"/>
                </a:cubicBezTo>
                <a:cubicBezTo>
                  <a:pt x="90" y="15"/>
                  <a:pt x="92" y="15"/>
                  <a:pt x="93" y="15"/>
                </a:cubicBezTo>
                <a:cubicBezTo>
                  <a:pt x="93" y="55"/>
                  <a:pt x="93" y="55"/>
                  <a:pt x="93" y="55"/>
                </a:cubicBezTo>
                <a:cubicBezTo>
                  <a:pt x="77" y="55"/>
                  <a:pt x="62" y="65"/>
                  <a:pt x="57" y="81"/>
                </a:cubicBezTo>
                <a:cubicBezTo>
                  <a:pt x="50" y="101"/>
                  <a:pt x="61" y="123"/>
                  <a:pt x="81" y="130"/>
                </a:cubicBezTo>
                <a:cubicBezTo>
                  <a:pt x="85" y="131"/>
                  <a:pt x="89" y="132"/>
                  <a:pt x="93" y="132"/>
                </a:cubicBezTo>
                <a:cubicBezTo>
                  <a:pt x="93" y="172"/>
                  <a:pt x="93" y="172"/>
                  <a:pt x="93" y="172"/>
                </a:cubicBezTo>
                <a:cubicBezTo>
                  <a:pt x="85" y="172"/>
                  <a:pt x="77" y="171"/>
                  <a:pt x="68" y="168"/>
                </a:cubicBezTo>
                <a:cubicBezTo>
                  <a:pt x="64" y="183"/>
                  <a:pt x="64" y="183"/>
                  <a:pt x="64" y="183"/>
                </a:cubicBezTo>
                <a:cubicBezTo>
                  <a:pt x="52" y="179"/>
                  <a:pt x="41" y="172"/>
                  <a:pt x="32" y="164"/>
                </a:cubicBezTo>
                <a:cubicBezTo>
                  <a:pt x="42" y="153"/>
                  <a:pt x="42" y="153"/>
                  <a:pt x="42" y="153"/>
                </a:cubicBezTo>
                <a:cubicBezTo>
                  <a:pt x="34" y="146"/>
                  <a:pt x="27" y="138"/>
                  <a:pt x="23" y="129"/>
                </a:cubicBez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8" name="Freeform 14"/>
          <p:cNvSpPr>
            <a:spLocks noEditPoints="1"/>
          </p:cNvSpPr>
          <p:nvPr/>
        </p:nvSpPr>
        <p:spPr bwMode="auto">
          <a:xfrm>
            <a:off x="7448029" y="1876425"/>
            <a:ext cx="339725" cy="338138"/>
          </a:xfrm>
          <a:custGeom>
            <a:avLst/>
            <a:gdLst>
              <a:gd name="T0" fmla="*/ 104 w 195"/>
              <a:gd name="T1" fmla="*/ 29 h 194"/>
              <a:gd name="T2" fmla="*/ 107 w 195"/>
              <a:gd name="T3" fmla="*/ 0 h 194"/>
              <a:gd name="T4" fmla="*/ 148 w 195"/>
              <a:gd name="T5" fmla="*/ 13 h 194"/>
              <a:gd name="T6" fmla="*/ 133 w 195"/>
              <a:gd name="T7" fmla="*/ 38 h 194"/>
              <a:gd name="T8" fmla="*/ 155 w 195"/>
              <a:gd name="T9" fmla="*/ 59 h 194"/>
              <a:gd name="T10" fmla="*/ 180 w 195"/>
              <a:gd name="T11" fmla="*/ 43 h 194"/>
              <a:gd name="T12" fmla="*/ 190 w 195"/>
              <a:gd name="T13" fmla="*/ 62 h 194"/>
              <a:gd name="T14" fmla="*/ 195 w 195"/>
              <a:gd name="T15" fmla="*/ 83 h 194"/>
              <a:gd name="T16" fmla="*/ 166 w 195"/>
              <a:gd name="T17" fmla="*/ 87 h 194"/>
              <a:gd name="T18" fmla="*/ 164 w 195"/>
              <a:gd name="T19" fmla="*/ 118 h 194"/>
              <a:gd name="T20" fmla="*/ 192 w 195"/>
              <a:gd name="T21" fmla="*/ 127 h 194"/>
              <a:gd name="T22" fmla="*/ 169 w 195"/>
              <a:gd name="T23" fmla="*/ 164 h 194"/>
              <a:gd name="T24" fmla="*/ 148 w 195"/>
              <a:gd name="T25" fmla="*/ 144 h 194"/>
              <a:gd name="T26" fmla="*/ 123 w 195"/>
              <a:gd name="T27" fmla="*/ 161 h 194"/>
              <a:gd name="T28" fmla="*/ 123 w 195"/>
              <a:gd name="T29" fmla="*/ 161 h 194"/>
              <a:gd name="T30" fmla="*/ 133 w 195"/>
              <a:gd name="T31" fmla="*/ 188 h 194"/>
              <a:gd name="T32" fmla="*/ 99 w 195"/>
              <a:gd name="T33" fmla="*/ 194 h 194"/>
              <a:gd name="T34" fmla="*/ 99 w 195"/>
              <a:gd name="T35" fmla="*/ 154 h 194"/>
              <a:gd name="T36" fmla="*/ 119 w 195"/>
              <a:gd name="T37" fmla="*/ 150 h 194"/>
              <a:gd name="T38" fmla="*/ 152 w 195"/>
              <a:gd name="T39" fmla="*/ 77 h 194"/>
              <a:gd name="T40" fmla="*/ 99 w 195"/>
              <a:gd name="T41" fmla="*/ 40 h 194"/>
              <a:gd name="T42" fmla="*/ 99 w 195"/>
              <a:gd name="T43" fmla="*/ 28 h 194"/>
              <a:gd name="T44" fmla="*/ 104 w 195"/>
              <a:gd name="T45" fmla="*/ 29 h 194"/>
              <a:gd name="T46" fmla="*/ 99 w 195"/>
              <a:gd name="T47" fmla="*/ 194 h 194"/>
              <a:gd name="T48" fmla="*/ 90 w 195"/>
              <a:gd name="T49" fmla="*/ 194 h 194"/>
              <a:gd name="T50" fmla="*/ 93 w 195"/>
              <a:gd name="T51" fmla="*/ 165 h 194"/>
              <a:gd name="T52" fmla="*/ 64 w 195"/>
              <a:gd name="T53" fmla="*/ 156 h 194"/>
              <a:gd name="T54" fmla="*/ 49 w 195"/>
              <a:gd name="T55" fmla="*/ 181 h 194"/>
              <a:gd name="T56" fmla="*/ 17 w 195"/>
              <a:gd name="T57" fmla="*/ 151 h 194"/>
              <a:gd name="T58" fmla="*/ 42 w 195"/>
              <a:gd name="T59" fmla="*/ 135 h 194"/>
              <a:gd name="T60" fmla="*/ 35 w 195"/>
              <a:gd name="T61" fmla="*/ 121 h 194"/>
              <a:gd name="T62" fmla="*/ 31 w 195"/>
              <a:gd name="T63" fmla="*/ 106 h 194"/>
              <a:gd name="T64" fmla="*/ 2 w 195"/>
              <a:gd name="T65" fmla="*/ 111 h 194"/>
              <a:gd name="T66" fmla="*/ 6 w 195"/>
              <a:gd name="T67" fmla="*/ 67 h 194"/>
              <a:gd name="T68" fmla="*/ 33 w 195"/>
              <a:gd name="T69" fmla="*/ 76 h 194"/>
              <a:gd name="T70" fmla="*/ 49 w 195"/>
              <a:gd name="T71" fmla="*/ 50 h 194"/>
              <a:gd name="T72" fmla="*/ 28 w 195"/>
              <a:gd name="T73" fmla="*/ 30 h 194"/>
              <a:gd name="T74" fmla="*/ 64 w 195"/>
              <a:gd name="T75" fmla="*/ 6 h 194"/>
              <a:gd name="T76" fmla="*/ 74 w 195"/>
              <a:gd name="T77" fmla="*/ 33 h 194"/>
              <a:gd name="T78" fmla="*/ 99 w 195"/>
              <a:gd name="T79" fmla="*/ 28 h 194"/>
              <a:gd name="T80" fmla="*/ 99 w 195"/>
              <a:gd name="T81" fmla="*/ 40 h 194"/>
              <a:gd name="T82" fmla="*/ 78 w 195"/>
              <a:gd name="T83" fmla="*/ 44 h 194"/>
              <a:gd name="T84" fmla="*/ 45 w 195"/>
              <a:gd name="T85" fmla="*/ 117 h 194"/>
              <a:gd name="T86" fmla="*/ 99 w 195"/>
              <a:gd name="T87" fmla="*/ 154 h 194"/>
              <a:gd name="T88" fmla="*/ 99 w 195"/>
              <a:gd name="T89" fmla="*/ 194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95" h="194">
                <a:moveTo>
                  <a:pt x="104" y="29"/>
                </a:moveTo>
                <a:cubicBezTo>
                  <a:pt x="107" y="0"/>
                  <a:pt x="107" y="0"/>
                  <a:pt x="107" y="0"/>
                </a:cubicBezTo>
                <a:cubicBezTo>
                  <a:pt x="121" y="1"/>
                  <a:pt x="136" y="5"/>
                  <a:pt x="148" y="13"/>
                </a:cubicBezTo>
                <a:cubicBezTo>
                  <a:pt x="133" y="38"/>
                  <a:pt x="133" y="38"/>
                  <a:pt x="133" y="38"/>
                </a:cubicBezTo>
                <a:cubicBezTo>
                  <a:pt x="142" y="43"/>
                  <a:pt x="150" y="50"/>
                  <a:pt x="155" y="59"/>
                </a:cubicBezTo>
                <a:cubicBezTo>
                  <a:pt x="180" y="43"/>
                  <a:pt x="180" y="43"/>
                  <a:pt x="180" y="43"/>
                </a:cubicBezTo>
                <a:cubicBezTo>
                  <a:pt x="184" y="49"/>
                  <a:pt x="187" y="55"/>
                  <a:pt x="190" y="62"/>
                </a:cubicBezTo>
                <a:cubicBezTo>
                  <a:pt x="192" y="69"/>
                  <a:pt x="194" y="76"/>
                  <a:pt x="195" y="83"/>
                </a:cubicBezTo>
                <a:cubicBezTo>
                  <a:pt x="166" y="87"/>
                  <a:pt x="166" y="87"/>
                  <a:pt x="166" y="87"/>
                </a:cubicBezTo>
                <a:cubicBezTo>
                  <a:pt x="168" y="98"/>
                  <a:pt x="167" y="108"/>
                  <a:pt x="164" y="118"/>
                </a:cubicBezTo>
                <a:cubicBezTo>
                  <a:pt x="192" y="127"/>
                  <a:pt x="192" y="127"/>
                  <a:pt x="192" y="127"/>
                </a:cubicBezTo>
                <a:cubicBezTo>
                  <a:pt x="187" y="140"/>
                  <a:pt x="180" y="153"/>
                  <a:pt x="169" y="164"/>
                </a:cubicBezTo>
                <a:cubicBezTo>
                  <a:pt x="148" y="144"/>
                  <a:pt x="148" y="144"/>
                  <a:pt x="148" y="144"/>
                </a:cubicBezTo>
                <a:cubicBezTo>
                  <a:pt x="141" y="151"/>
                  <a:pt x="133" y="157"/>
                  <a:pt x="123" y="161"/>
                </a:cubicBezTo>
                <a:cubicBezTo>
                  <a:pt x="123" y="161"/>
                  <a:pt x="123" y="161"/>
                  <a:pt x="123" y="161"/>
                </a:cubicBezTo>
                <a:cubicBezTo>
                  <a:pt x="133" y="188"/>
                  <a:pt x="133" y="188"/>
                  <a:pt x="133" y="188"/>
                </a:cubicBezTo>
                <a:cubicBezTo>
                  <a:pt x="122" y="192"/>
                  <a:pt x="110" y="194"/>
                  <a:pt x="99" y="194"/>
                </a:cubicBezTo>
                <a:cubicBezTo>
                  <a:pt x="99" y="154"/>
                  <a:pt x="99" y="154"/>
                  <a:pt x="99" y="154"/>
                </a:cubicBezTo>
                <a:cubicBezTo>
                  <a:pt x="105" y="154"/>
                  <a:pt x="112" y="153"/>
                  <a:pt x="119" y="150"/>
                </a:cubicBezTo>
                <a:cubicBezTo>
                  <a:pt x="148" y="139"/>
                  <a:pt x="163" y="106"/>
                  <a:pt x="152" y="77"/>
                </a:cubicBezTo>
                <a:cubicBezTo>
                  <a:pt x="143" y="54"/>
                  <a:pt x="121" y="40"/>
                  <a:pt x="99" y="40"/>
                </a:cubicBezTo>
                <a:cubicBezTo>
                  <a:pt x="99" y="28"/>
                  <a:pt x="99" y="28"/>
                  <a:pt x="99" y="28"/>
                </a:cubicBezTo>
                <a:cubicBezTo>
                  <a:pt x="100" y="28"/>
                  <a:pt x="102" y="29"/>
                  <a:pt x="104" y="29"/>
                </a:cubicBezTo>
                <a:close/>
                <a:moveTo>
                  <a:pt x="99" y="194"/>
                </a:moveTo>
                <a:cubicBezTo>
                  <a:pt x="96" y="194"/>
                  <a:pt x="93" y="194"/>
                  <a:pt x="90" y="194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82" y="164"/>
                  <a:pt x="73" y="161"/>
                  <a:pt x="64" y="156"/>
                </a:cubicBezTo>
                <a:cubicBezTo>
                  <a:pt x="49" y="181"/>
                  <a:pt x="49" y="181"/>
                  <a:pt x="49" y="181"/>
                </a:cubicBezTo>
                <a:cubicBezTo>
                  <a:pt x="37" y="174"/>
                  <a:pt x="26" y="164"/>
                  <a:pt x="17" y="151"/>
                </a:cubicBezTo>
                <a:cubicBezTo>
                  <a:pt x="42" y="135"/>
                  <a:pt x="42" y="135"/>
                  <a:pt x="42" y="135"/>
                </a:cubicBezTo>
                <a:cubicBezTo>
                  <a:pt x="39" y="131"/>
                  <a:pt x="36" y="126"/>
                  <a:pt x="35" y="121"/>
                </a:cubicBezTo>
                <a:cubicBezTo>
                  <a:pt x="33" y="116"/>
                  <a:pt x="31" y="111"/>
                  <a:pt x="31" y="106"/>
                </a:cubicBezTo>
                <a:cubicBezTo>
                  <a:pt x="2" y="111"/>
                  <a:pt x="2" y="111"/>
                  <a:pt x="2" y="111"/>
                </a:cubicBezTo>
                <a:cubicBezTo>
                  <a:pt x="0" y="96"/>
                  <a:pt x="1" y="81"/>
                  <a:pt x="6" y="67"/>
                </a:cubicBezTo>
                <a:cubicBezTo>
                  <a:pt x="33" y="76"/>
                  <a:pt x="33" y="76"/>
                  <a:pt x="33" y="76"/>
                </a:cubicBezTo>
                <a:cubicBezTo>
                  <a:pt x="36" y="66"/>
                  <a:pt x="42" y="57"/>
                  <a:pt x="49" y="50"/>
                </a:cubicBezTo>
                <a:cubicBezTo>
                  <a:pt x="28" y="30"/>
                  <a:pt x="28" y="30"/>
                  <a:pt x="28" y="30"/>
                </a:cubicBezTo>
                <a:cubicBezTo>
                  <a:pt x="37" y="19"/>
                  <a:pt x="50" y="11"/>
                  <a:pt x="64" y="6"/>
                </a:cubicBezTo>
                <a:cubicBezTo>
                  <a:pt x="74" y="33"/>
                  <a:pt x="74" y="33"/>
                  <a:pt x="74" y="33"/>
                </a:cubicBezTo>
                <a:cubicBezTo>
                  <a:pt x="82" y="30"/>
                  <a:pt x="90" y="28"/>
                  <a:pt x="99" y="28"/>
                </a:cubicBezTo>
                <a:cubicBezTo>
                  <a:pt x="99" y="40"/>
                  <a:pt x="99" y="40"/>
                  <a:pt x="99" y="40"/>
                </a:cubicBezTo>
                <a:cubicBezTo>
                  <a:pt x="92" y="40"/>
                  <a:pt x="85" y="41"/>
                  <a:pt x="78" y="44"/>
                </a:cubicBezTo>
                <a:cubicBezTo>
                  <a:pt x="49" y="55"/>
                  <a:pt x="34" y="88"/>
                  <a:pt x="45" y="117"/>
                </a:cubicBezTo>
                <a:cubicBezTo>
                  <a:pt x="54" y="140"/>
                  <a:pt x="76" y="154"/>
                  <a:pt x="99" y="154"/>
                </a:cubicBezTo>
                <a:lnTo>
                  <a:pt x="99" y="194"/>
                </a:ln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9" name="Freeform 15"/>
          <p:cNvSpPr/>
          <p:nvPr/>
        </p:nvSpPr>
        <p:spPr bwMode="auto">
          <a:xfrm>
            <a:off x="3885678" y="3741738"/>
            <a:ext cx="274638" cy="376238"/>
          </a:xfrm>
          <a:custGeom>
            <a:avLst/>
            <a:gdLst>
              <a:gd name="T0" fmla="*/ 106 w 158"/>
              <a:gd name="T1" fmla="*/ 85 h 216"/>
              <a:gd name="T2" fmla="*/ 106 w 158"/>
              <a:gd name="T3" fmla="*/ 190 h 216"/>
              <a:gd name="T4" fmla="*/ 80 w 158"/>
              <a:gd name="T5" fmla="*/ 216 h 216"/>
              <a:gd name="T6" fmla="*/ 80 w 158"/>
              <a:gd name="T7" fmla="*/ 216 h 216"/>
              <a:gd name="T8" fmla="*/ 54 w 158"/>
              <a:gd name="T9" fmla="*/ 190 h 216"/>
              <a:gd name="T10" fmla="*/ 54 w 158"/>
              <a:gd name="T11" fmla="*/ 85 h 216"/>
              <a:gd name="T12" fmla="*/ 18 w 158"/>
              <a:gd name="T13" fmla="*/ 85 h 216"/>
              <a:gd name="T14" fmla="*/ 11 w 158"/>
              <a:gd name="T15" fmla="*/ 62 h 216"/>
              <a:gd name="T16" fmla="*/ 61 w 158"/>
              <a:gd name="T17" fmla="*/ 12 h 216"/>
              <a:gd name="T18" fmla="*/ 98 w 158"/>
              <a:gd name="T19" fmla="*/ 12 h 216"/>
              <a:gd name="T20" fmla="*/ 149 w 158"/>
              <a:gd name="T21" fmla="*/ 62 h 216"/>
              <a:gd name="T22" fmla="*/ 139 w 158"/>
              <a:gd name="T23" fmla="*/ 85 h 216"/>
              <a:gd name="T24" fmla="*/ 106 w 158"/>
              <a:gd name="T25" fmla="*/ 85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8" h="216">
                <a:moveTo>
                  <a:pt x="106" y="85"/>
                </a:moveTo>
                <a:cubicBezTo>
                  <a:pt x="106" y="190"/>
                  <a:pt x="106" y="190"/>
                  <a:pt x="106" y="190"/>
                </a:cubicBezTo>
                <a:cubicBezTo>
                  <a:pt x="106" y="204"/>
                  <a:pt x="94" y="216"/>
                  <a:pt x="80" y="216"/>
                </a:cubicBezTo>
                <a:cubicBezTo>
                  <a:pt x="80" y="216"/>
                  <a:pt x="80" y="216"/>
                  <a:pt x="80" y="216"/>
                </a:cubicBezTo>
                <a:cubicBezTo>
                  <a:pt x="65" y="216"/>
                  <a:pt x="54" y="204"/>
                  <a:pt x="54" y="190"/>
                </a:cubicBezTo>
                <a:cubicBezTo>
                  <a:pt x="54" y="85"/>
                  <a:pt x="54" y="85"/>
                  <a:pt x="54" y="85"/>
                </a:cubicBezTo>
                <a:cubicBezTo>
                  <a:pt x="18" y="85"/>
                  <a:pt x="18" y="85"/>
                  <a:pt x="18" y="85"/>
                </a:cubicBezTo>
                <a:cubicBezTo>
                  <a:pt x="3" y="85"/>
                  <a:pt x="0" y="72"/>
                  <a:pt x="11" y="62"/>
                </a:cubicBezTo>
                <a:cubicBezTo>
                  <a:pt x="61" y="12"/>
                  <a:pt x="61" y="12"/>
                  <a:pt x="61" y="12"/>
                </a:cubicBezTo>
                <a:cubicBezTo>
                  <a:pt x="73" y="0"/>
                  <a:pt x="85" y="0"/>
                  <a:pt x="98" y="12"/>
                </a:cubicBezTo>
                <a:cubicBezTo>
                  <a:pt x="149" y="62"/>
                  <a:pt x="149" y="62"/>
                  <a:pt x="149" y="62"/>
                </a:cubicBezTo>
                <a:cubicBezTo>
                  <a:pt x="158" y="71"/>
                  <a:pt x="157" y="85"/>
                  <a:pt x="139" y="85"/>
                </a:cubicBezTo>
                <a:lnTo>
                  <a:pt x="106" y="85"/>
                </a:ln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0" name="Freeform 16"/>
          <p:cNvSpPr/>
          <p:nvPr/>
        </p:nvSpPr>
        <p:spPr bwMode="auto">
          <a:xfrm>
            <a:off x="3796778" y="3468689"/>
            <a:ext cx="674688" cy="473075"/>
          </a:xfrm>
          <a:custGeom>
            <a:avLst/>
            <a:gdLst>
              <a:gd name="T0" fmla="*/ 308 w 388"/>
              <a:gd name="T1" fmla="*/ 99 h 272"/>
              <a:gd name="T2" fmla="*/ 388 w 388"/>
              <a:gd name="T3" fmla="*/ 184 h 272"/>
              <a:gd name="T4" fmla="*/ 388 w 388"/>
              <a:gd name="T5" fmla="*/ 184 h 272"/>
              <a:gd name="T6" fmla="*/ 304 w 388"/>
              <a:gd name="T7" fmla="*/ 270 h 272"/>
              <a:gd name="T8" fmla="*/ 304 w 388"/>
              <a:gd name="T9" fmla="*/ 186 h 272"/>
              <a:gd name="T10" fmla="*/ 293 w 388"/>
              <a:gd name="T11" fmla="*/ 158 h 272"/>
              <a:gd name="T12" fmla="*/ 266 w 388"/>
              <a:gd name="T13" fmla="*/ 147 h 272"/>
              <a:gd name="T14" fmla="*/ 238 w 388"/>
              <a:gd name="T15" fmla="*/ 158 h 272"/>
              <a:gd name="T16" fmla="*/ 227 w 388"/>
              <a:gd name="T17" fmla="*/ 186 h 272"/>
              <a:gd name="T18" fmla="*/ 227 w 388"/>
              <a:gd name="T19" fmla="*/ 272 h 272"/>
              <a:gd name="T20" fmla="*/ 170 w 388"/>
              <a:gd name="T21" fmla="*/ 272 h 272"/>
              <a:gd name="T22" fmla="*/ 170 w 388"/>
              <a:gd name="T23" fmla="*/ 255 h 272"/>
              <a:gd name="T24" fmla="*/ 190 w 388"/>
              <a:gd name="T25" fmla="*/ 255 h 272"/>
              <a:gd name="T26" fmla="*/ 206 w 388"/>
              <a:gd name="T27" fmla="*/ 251 h 272"/>
              <a:gd name="T28" fmla="*/ 217 w 388"/>
              <a:gd name="T29" fmla="*/ 239 h 272"/>
              <a:gd name="T30" fmla="*/ 217 w 388"/>
              <a:gd name="T31" fmla="*/ 224 h 272"/>
              <a:gd name="T32" fmla="*/ 209 w 388"/>
              <a:gd name="T33" fmla="*/ 210 h 272"/>
              <a:gd name="T34" fmla="*/ 158 w 388"/>
              <a:gd name="T35" fmla="*/ 160 h 272"/>
              <a:gd name="T36" fmla="*/ 131 w 388"/>
              <a:gd name="T37" fmla="*/ 147 h 272"/>
              <a:gd name="T38" fmla="*/ 103 w 388"/>
              <a:gd name="T39" fmla="*/ 160 h 272"/>
              <a:gd name="T40" fmla="*/ 53 w 388"/>
              <a:gd name="T41" fmla="*/ 210 h 272"/>
              <a:gd name="T42" fmla="*/ 44 w 388"/>
              <a:gd name="T43" fmla="*/ 225 h 272"/>
              <a:gd name="T44" fmla="*/ 44 w 388"/>
              <a:gd name="T45" fmla="*/ 239 h 272"/>
              <a:gd name="T46" fmla="*/ 54 w 388"/>
              <a:gd name="T47" fmla="*/ 251 h 272"/>
              <a:gd name="T48" fmla="*/ 69 w 388"/>
              <a:gd name="T49" fmla="*/ 255 h 272"/>
              <a:gd name="T50" fmla="*/ 92 w 388"/>
              <a:gd name="T51" fmla="*/ 255 h 272"/>
              <a:gd name="T52" fmla="*/ 92 w 388"/>
              <a:gd name="T53" fmla="*/ 271 h 272"/>
              <a:gd name="T54" fmla="*/ 0 w 388"/>
              <a:gd name="T55" fmla="*/ 184 h 272"/>
              <a:gd name="T56" fmla="*/ 0 w 388"/>
              <a:gd name="T57" fmla="*/ 184 h 272"/>
              <a:gd name="T58" fmla="*/ 80 w 388"/>
              <a:gd name="T59" fmla="*/ 99 h 272"/>
              <a:gd name="T60" fmla="*/ 80 w 388"/>
              <a:gd name="T61" fmla="*/ 96 h 272"/>
              <a:gd name="T62" fmla="*/ 194 w 388"/>
              <a:gd name="T63" fmla="*/ 0 h 272"/>
              <a:gd name="T64" fmla="*/ 308 w 388"/>
              <a:gd name="T65" fmla="*/ 96 h 272"/>
              <a:gd name="T66" fmla="*/ 308 w 388"/>
              <a:gd name="T67" fmla="*/ 99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88" h="272">
                <a:moveTo>
                  <a:pt x="308" y="99"/>
                </a:moveTo>
                <a:cubicBezTo>
                  <a:pt x="354" y="108"/>
                  <a:pt x="388" y="143"/>
                  <a:pt x="388" y="184"/>
                </a:cubicBezTo>
                <a:cubicBezTo>
                  <a:pt x="388" y="184"/>
                  <a:pt x="388" y="184"/>
                  <a:pt x="388" y="184"/>
                </a:cubicBezTo>
                <a:cubicBezTo>
                  <a:pt x="388" y="227"/>
                  <a:pt x="352" y="262"/>
                  <a:pt x="304" y="270"/>
                </a:cubicBezTo>
                <a:cubicBezTo>
                  <a:pt x="304" y="186"/>
                  <a:pt x="304" y="186"/>
                  <a:pt x="304" y="186"/>
                </a:cubicBezTo>
                <a:cubicBezTo>
                  <a:pt x="304" y="175"/>
                  <a:pt x="300" y="165"/>
                  <a:pt x="293" y="158"/>
                </a:cubicBezTo>
                <a:cubicBezTo>
                  <a:pt x="286" y="151"/>
                  <a:pt x="276" y="147"/>
                  <a:pt x="266" y="147"/>
                </a:cubicBezTo>
                <a:cubicBezTo>
                  <a:pt x="255" y="147"/>
                  <a:pt x="245" y="151"/>
                  <a:pt x="238" y="158"/>
                </a:cubicBezTo>
                <a:cubicBezTo>
                  <a:pt x="231" y="165"/>
                  <a:pt x="227" y="175"/>
                  <a:pt x="227" y="186"/>
                </a:cubicBezTo>
                <a:cubicBezTo>
                  <a:pt x="227" y="272"/>
                  <a:pt x="227" y="272"/>
                  <a:pt x="227" y="272"/>
                </a:cubicBezTo>
                <a:cubicBezTo>
                  <a:pt x="170" y="272"/>
                  <a:pt x="170" y="272"/>
                  <a:pt x="170" y="272"/>
                </a:cubicBezTo>
                <a:cubicBezTo>
                  <a:pt x="170" y="255"/>
                  <a:pt x="170" y="255"/>
                  <a:pt x="170" y="255"/>
                </a:cubicBezTo>
                <a:cubicBezTo>
                  <a:pt x="190" y="255"/>
                  <a:pt x="190" y="255"/>
                  <a:pt x="190" y="255"/>
                </a:cubicBezTo>
                <a:cubicBezTo>
                  <a:pt x="196" y="255"/>
                  <a:pt x="202" y="253"/>
                  <a:pt x="206" y="251"/>
                </a:cubicBezTo>
                <a:cubicBezTo>
                  <a:pt x="211" y="248"/>
                  <a:pt x="215" y="244"/>
                  <a:pt x="217" y="239"/>
                </a:cubicBezTo>
                <a:cubicBezTo>
                  <a:pt x="218" y="234"/>
                  <a:pt x="219" y="229"/>
                  <a:pt x="217" y="224"/>
                </a:cubicBezTo>
                <a:cubicBezTo>
                  <a:pt x="216" y="219"/>
                  <a:pt x="213" y="214"/>
                  <a:pt x="209" y="210"/>
                </a:cubicBezTo>
                <a:cubicBezTo>
                  <a:pt x="158" y="160"/>
                  <a:pt x="158" y="160"/>
                  <a:pt x="158" y="160"/>
                </a:cubicBezTo>
                <a:cubicBezTo>
                  <a:pt x="149" y="151"/>
                  <a:pt x="140" y="147"/>
                  <a:pt x="131" y="147"/>
                </a:cubicBezTo>
                <a:cubicBezTo>
                  <a:pt x="121" y="147"/>
                  <a:pt x="112" y="152"/>
                  <a:pt x="103" y="160"/>
                </a:cubicBezTo>
                <a:cubicBezTo>
                  <a:pt x="53" y="210"/>
                  <a:pt x="53" y="210"/>
                  <a:pt x="53" y="210"/>
                </a:cubicBezTo>
                <a:cubicBezTo>
                  <a:pt x="48" y="215"/>
                  <a:pt x="45" y="220"/>
                  <a:pt x="44" y="225"/>
                </a:cubicBezTo>
                <a:cubicBezTo>
                  <a:pt x="42" y="230"/>
                  <a:pt x="42" y="235"/>
                  <a:pt x="44" y="239"/>
                </a:cubicBezTo>
                <a:cubicBezTo>
                  <a:pt x="46" y="244"/>
                  <a:pt x="49" y="248"/>
                  <a:pt x="54" y="251"/>
                </a:cubicBezTo>
                <a:cubicBezTo>
                  <a:pt x="58" y="253"/>
                  <a:pt x="63" y="255"/>
                  <a:pt x="69" y="255"/>
                </a:cubicBezTo>
                <a:cubicBezTo>
                  <a:pt x="92" y="255"/>
                  <a:pt x="92" y="255"/>
                  <a:pt x="92" y="255"/>
                </a:cubicBezTo>
                <a:cubicBezTo>
                  <a:pt x="92" y="271"/>
                  <a:pt x="92" y="271"/>
                  <a:pt x="92" y="271"/>
                </a:cubicBezTo>
                <a:cubicBezTo>
                  <a:pt x="40" y="266"/>
                  <a:pt x="0" y="229"/>
                  <a:pt x="0" y="184"/>
                </a:cubicBezTo>
                <a:cubicBezTo>
                  <a:pt x="0" y="184"/>
                  <a:pt x="0" y="184"/>
                  <a:pt x="0" y="184"/>
                </a:cubicBezTo>
                <a:cubicBezTo>
                  <a:pt x="0" y="143"/>
                  <a:pt x="34" y="108"/>
                  <a:pt x="80" y="99"/>
                </a:cubicBezTo>
                <a:cubicBezTo>
                  <a:pt x="80" y="98"/>
                  <a:pt x="80" y="97"/>
                  <a:pt x="80" y="96"/>
                </a:cubicBezTo>
                <a:cubicBezTo>
                  <a:pt x="80" y="43"/>
                  <a:pt x="131" y="0"/>
                  <a:pt x="194" y="0"/>
                </a:cubicBezTo>
                <a:cubicBezTo>
                  <a:pt x="257" y="0"/>
                  <a:pt x="308" y="43"/>
                  <a:pt x="308" y="96"/>
                </a:cubicBezTo>
                <a:cubicBezTo>
                  <a:pt x="308" y="97"/>
                  <a:pt x="308" y="98"/>
                  <a:pt x="308" y="99"/>
                </a:cubicBez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1" name="Freeform 17"/>
          <p:cNvSpPr/>
          <p:nvPr/>
        </p:nvSpPr>
        <p:spPr bwMode="auto">
          <a:xfrm>
            <a:off x="4120628" y="3746500"/>
            <a:ext cx="274638" cy="376238"/>
          </a:xfrm>
          <a:custGeom>
            <a:avLst/>
            <a:gdLst>
              <a:gd name="T0" fmla="*/ 106 w 158"/>
              <a:gd name="T1" fmla="*/ 131 h 216"/>
              <a:gd name="T2" fmla="*/ 106 w 158"/>
              <a:gd name="T3" fmla="*/ 26 h 216"/>
              <a:gd name="T4" fmla="*/ 80 w 158"/>
              <a:gd name="T5" fmla="*/ 0 h 216"/>
              <a:gd name="T6" fmla="*/ 80 w 158"/>
              <a:gd name="T7" fmla="*/ 0 h 216"/>
              <a:gd name="T8" fmla="*/ 54 w 158"/>
              <a:gd name="T9" fmla="*/ 26 h 216"/>
              <a:gd name="T10" fmla="*/ 54 w 158"/>
              <a:gd name="T11" fmla="*/ 131 h 216"/>
              <a:gd name="T12" fmla="*/ 18 w 158"/>
              <a:gd name="T13" fmla="*/ 131 h 216"/>
              <a:gd name="T14" fmla="*/ 10 w 158"/>
              <a:gd name="T15" fmla="*/ 153 h 216"/>
              <a:gd name="T16" fmla="*/ 61 w 158"/>
              <a:gd name="T17" fmla="*/ 203 h 216"/>
              <a:gd name="T18" fmla="*/ 98 w 158"/>
              <a:gd name="T19" fmla="*/ 203 h 216"/>
              <a:gd name="T20" fmla="*/ 149 w 158"/>
              <a:gd name="T21" fmla="*/ 153 h 216"/>
              <a:gd name="T22" fmla="*/ 138 w 158"/>
              <a:gd name="T23" fmla="*/ 131 h 216"/>
              <a:gd name="T24" fmla="*/ 106 w 158"/>
              <a:gd name="T25" fmla="*/ 131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8" h="216">
                <a:moveTo>
                  <a:pt x="106" y="131"/>
                </a:moveTo>
                <a:cubicBezTo>
                  <a:pt x="106" y="26"/>
                  <a:pt x="106" y="26"/>
                  <a:pt x="106" y="26"/>
                </a:cubicBezTo>
                <a:cubicBezTo>
                  <a:pt x="106" y="12"/>
                  <a:pt x="94" y="0"/>
                  <a:pt x="80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65" y="0"/>
                  <a:pt x="54" y="12"/>
                  <a:pt x="54" y="26"/>
                </a:cubicBezTo>
                <a:cubicBezTo>
                  <a:pt x="54" y="131"/>
                  <a:pt x="54" y="131"/>
                  <a:pt x="54" y="131"/>
                </a:cubicBezTo>
                <a:cubicBezTo>
                  <a:pt x="18" y="131"/>
                  <a:pt x="18" y="131"/>
                  <a:pt x="18" y="131"/>
                </a:cubicBezTo>
                <a:cubicBezTo>
                  <a:pt x="3" y="131"/>
                  <a:pt x="0" y="143"/>
                  <a:pt x="10" y="153"/>
                </a:cubicBezTo>
                <a:cubicBezTo>
                  <a:pt x="61" y="203"/>
                  <a:pt x="61" y="203"/>
                  <a:pt x="61" y="203"/>
                </a:cubicBezTo>
                <a:cubicBezTo>
                  <a:pt x="73" y="216"/>
                  <a:pt x="85" y="216"/>
                  <a:pt x="98" y="203"/>
                </a:cubicBezTo>
                <a:cubicBezTo>
                  <a:pt x="149" y="153"/>
                  <a:pt x="149" y="153"/>
                  <a:pt x="149" y="153"/>
                </a:cubicBezTo>
                <a:cubicBezTo>
                  <a:pt x="158" y="144"/>
                  <a:pt x="156" y="131"/>
                  <a:pt x="138" y="131"/>
                </a:cubicBezTo>
                <a:lnTo>
                  <a:pt x="106" y="131"/>
                </a:ln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2" name="Freeform 18"/>
          <p:cNvSpPr/>
          <p:nvPr/>
        </p:nvSpPr>
        <p:spPr bwMode="auto">
          <a:xfrm>
            <a:off x="4279379" y="5016500"/>
            <a:ext cx="409575" cy="312738"/>
          </a:xfrm>
          <a:custGeom>
            <a:avLst/>
            <a:gdLst>
              <a:gd name="T0" fmla="*/ 90 w 236"/>
              <a:gd name="T1" fmla="*/ 0 h 180"/>
              <a:gd name="T2" fmla="*/ 155 w 236"/>
              <a:gd name="T3" fmla="*/ 0 h 180"/>
              <a:gd name="T4" fmla="*/ 219 w 236"/>
              <a:gd name="T5" fmla="*/ 26 h 180"/>
              <a:gd name="T6" fmla="*/ 236 w 236"/>
              <a:gd name="T7" fmla="*/ 51 h 180"/>
              <a:gd name="T8" fmla="*/ 187 w 236"/>
              <a:gd name="T9" fmla="*/ 51 h 180"/>
              <a:gd name="T10" fmla="*/ 155 w 236"/>
              <a:gd name="T11" fmla="*/ 40 h 180"/>
              <a:gd name="T12" fmla="*/ 90 w 236"/>
              <a:gd name="T13" fmla="*/ 40 h 180"/>
              <a:gd name="T14" fmla="*/ 55 w 236"/>
              <a:gd name="T15" fmla="*/ 55 h 180"/>
              <a:gd name="T16" fmla="*/ 40 w 236"/>
              <a:gd name="T17" fmla="*/ 90 h 180"/>
              <a:gd name="T18" fmla="*/ 40 w 236"/>
              <a:gd name="T19" fmla="*/ 90 h 180"/>
              <a:gd name="T20" fmla="*/ 55 w 236"/>
              <a:gd name="T21" fmla="*/ 125 h 180"/>
              <a:gd name="T22" fmla="*/ 90 w 236"/>
              <a:gd name="T23" fmla="*/ 140 h 180"/>
              <a:gd name="T24" fmla="*/ 155 w 236"/>
              <a:gd name="T25" fmla="*/ 140 h 180"/>
              <a:gd name="T26" fmla="*/ 187 w 236"/>
              <a:gd name="T27" fmla="*/ 128 h 180"/>
              <a:gd name="T28" fmla="*/ 236 w 236"/>
              <a:gd name="T29" fmla="*/ 128 h 180"/>
              <a:gd name="T30" fmla="*/ 219 w 236"/>
              <a:gd name="T31" fmla="*/ 153 h 180"/>
              <a:gd name="T32" fmla="*/ 155 w 236"/>
              <a:gd name="T33" fmla="*/ 180 h 180"/>
              <a:gd name="T34" fmla="*/ 90 w 236"/>
              <a:gd name="T35" fmla="*/ 180 h 180"/>
              <a:gd name="T36" fmla="*/ 27 w 236"/>
              <a:gd name="T37" fmla="*/ 153 h 180"/>
              <a:gd name="T38" fmla="*/ 0 w 236"/>
              <a:gd name="T39" fmla="*/ 90 h 180"/>
              <a:gd name="T40" fmla="*/ 0 w 236"/>
              <a:gd name="T41" fmla="*/ 90 h 180"/>
              <a:gd name="T42" fmla="*/ 27 w 236"/>
              <a:gd name="T43" fmla="*/ 26 h 180"/>
              <a:gd name="T44" fmla="*/ 90 w 236"/>
              <a:gd name="T45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36" h="180">
                <a:moveTo>
                  <a:pt x="90" y="0"/>
                </a:moveTo>
                <a:cubicBezTo>
                  <a:pt x="155" y="0"/>
                  <a:pt x="155" y="0"/>
                  <a:pt x="155" y="0"/>
                </a:cubicBezTo>
                <a:cubicBezTo>
                  <a:pt x="180" y="0"/>
                  <a:pt x="202" y="10"/>
                  <a:pt x="219" y="26"/>
                </a:cubicBezTo>
                <a:cubicBezTo>
                  <a:pt x="226" y="34"/>
                  <a:pt x="232" y="42"/>
                  <a:pt x="236" y="51"/>
                </a:cubicBezTo>
                <a:cubicBezTo>
                  <a:pt x="187" y="51"/>
                  <a:pt x="187" y="51"/>
                  <a:pt x="187" y="51"/>
                </a:cubicBezTo>
                <a:cubicBezTo>
                  <a:pt x="178" y="44"/>
                  <a:pt x="167" y="40"/>
                  <a:pt x="155" y="40"/>
                </a:cubicBezTo>
                <a:cubicBezTo>
                  <a:pt x="90" y="40"/>
                  <a:pt x="90" y="40"/>
                  <a:pt x="90" y="40"/>
                </a:cubicBezTo>
                <a:cubicBezTo>
                  <a:pt x="76" y="40"/>
                  <a:pt x="64" y="46"/>
                  <a:pt x="55" y="55"/>
                </a:cubicBezTo>
                <a:cubicBezTo>
                  <a:pt x="46" y="64"/>
                  <a:pt x="40" y="76"/>
                  <a:pt x="40" y="90"/>
                </a:cubicBezTo>
                <a:cubicBezTo>
                  <a:pt x="40" y="90"/>
                  <a:pt x="40" y="90"/>
                  <a:pt x="40" y="90"/>
                </a:cubicBezTo>
                <a:cubicBezTo>
                  <a:pt x="40" y="104"/>
                  <a:pt x="46" y="116"/>
                  <a:pt x="55" y="125"/>
                </a:cubicBezTo>
                <a:cubicBezTo>
                  <a:pt x="64" y="134"/>
                  <a:pt x="76" y="140"/>
                  <a:pt x="90" y="140"/>
                </a:cubicBezTo>
                <a:cubicBezTo>
                  <a:pt x="155" y="140"/>
                  <a:pt x="155" y="140"/>
                  <a:pt x="155" y="140"/>
                </a:cubicBezTo>
                <a:cubicBezTo>
                  <a:pt x="167" y="140"/>
                  <a:pt x="178" y="135"/>
                  <a:pt x="187" y="128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232" y="138"/>
                  <a:pt x="226" y="146"/>
                  <a:pt x="219" y="153"/>
                </a:cubicBezTo>
                <a:cubicBezTo>
                  <a:pt x="202" y="170"/>
                  <a:pt x="180" y="180"/>
                  <a:pt x="155" y="180"/>
                </a:cubicBezTo>
                <a:cubicBezTo>
                  <a:pt x="90" y="180"/>
                  <a:pt x="90" y="180"/>
                  <a:pt x="90" y="180"/>
                </a:cubicBezTo>
                <a:cubicBezTo>
                  <a:pt x="65" y="180"/>
                  <a:pt x="43" y="170"/>
                  <a:pt x="27" y="153"/>
                </a:cubicBezTo>
                <a:cubicBezTo>
                  <a:pt x="10" y="137"/>
                  <a:pt x="0" y="115"/>
                  <a:pt x="0" y="90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65"/>
                  <a:pt x="10" y="43"/>
                  <a:pt x="27" y="26"/>
                </a:cubicBezTo>
                <a:cubicBezTo>
                  <a:pt x="43" y="10"/>
                  <a:pt x="65" y="0"/>
                  <a:pt x="90" y="0"/>
                </a:cubicBez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3" name="Freeform 19"/>
          <p:cNvSpPr/>
          <p:nvPr/>
        </p:nvSpPr>
        <p:spPr bwMode="auto">
          <a:xfrm>
            <a:off x="4761979" y="5016500"/>
            <a:ext cx="411163" cy="312738"/>
          </a:xfrm>
          <a:custGeom>
            <a:avLst/>
            <a:gdLst>
              <a:gd name="T0" fmla="*/ 81 w 236"/>
              <a:gd name="T1" fmla="*/ 0 h 180"/>
              <a:gd name="T2" fmla="*/ 146 w 236"/>
              <a:gd name="T3" fmla="*/ 0 h 180"/>
              <a:gd name="T4" fmla="*/ 209 w 236"/>
              <a:gd name="T5" fmla="*/ 26 h 180"/>
              <a:gd name="T6" fmla="*/ 236 w 236"/>
              <a:gd name="T7" fmla="*/ 90 h 180"/>
              <a:gd name="T8" fmla="*/ 236 w 236"/>
              <a:gd name="T9" fmla="*/ 90 h 180"/>
              <a:gd name="T10" fmla="*/ 209 w 236"/>
              <a:gd name="T11" fmla="*/ 153 h 180"/>
              <a:gd name="T12" fmla="*/ 146 w 236"/>
              <a:gd name="T13" fmla="*/ 180 h 180"/>
              <a:gd name="T14" fmla="*/ 81 w 236"/>
              <a:gd name="T15" fmla="*/ 180 h 180"/>
              <a:gd name="T16" fmla="*/ 17 w 236"/>
              <a:gd name="T17" fmla="*/ 153 h 180"/>
              <a:gd name="T18" fmla="*/ 0 w 236"/>
              <a:gd name="T19" fmla="*/ 128 h 180"/>
              <a:gd name="T20" fmla="*/ 49 w 236"/>
              <a:gd name="T21" fmla="*/ 128 h 180"/>
              <a:gd name="T22" fmla="*/ 81 w 236"/>
              <a:gd name="T23" fmla="*/ 140 h 180"/>
              <a:gd name="T24" fmla="*/ 146 w 236"/>
              <a:gd name="T25" fmla="*/ 140 h 180"/>
              <a:gd name="T26" fmla="*/ 181 w 236"/>
              <a:gd name="T27" fmla="*/ 125 h 180"/>
              <a:gd name="T28" fmla="*/ 196 w 236"/>
              <a:gd name="T29" fmla="*/ 90 h 180"/>
              <a:gd name="T30" fmla="*/ 196 w 236"/>
              <a:gd name="T31" fmla="*/ 90 h 180"/>
              <a:gd name="T32" fmla="*/ 181 w 236"/>
              <a:gd name="T33" fmla="*/ 55 h 180"/>
              <a:gd name="T34" fmla="*/ 146 w 236"/>
              <a:gd name="T35" fmla="*/ 40 h 180"/>
              <a:gd name="T36" fmla="*/ 81 w 236"/>
              <a:gd name="T37" fmla="*/ 40 h 180"/>
              <a:gd name="T38" fmla="*/ 49 w 236"/>
              <a:gd name="T39" fmla="*/ 51 h 180"/>
              <a:gd name="T40" fmla="*/ 0 w 236"/>
              <a:gd name="T41" fmla="*/ 51 h 180"/>
              <a:gd name="T42" fmla="*/ 17 w 236"/>
              <a:gd name="T43" fmla="*/ 26 h 180"/>
              <a:gd name="T44" fmla="*/ 81 w 236"/>
              <a:gd name="T45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36" h="180">
                <a:moveTo>
                  <a:pt x="81" y="0"/>
                </a:moveTo>
                <a:cubicBezTo>
                  <a:pt x="146" y="0"/>
                  <a:pt x="146" y="0"/>
                  <a:pt x="146" y="0"/>
                </a:cubicBezTo>
                <a:cubicBezTo>
                  <a:pt x="170" y="0"/>
                  <a:pt x="193" y="10"/>
                  <a:pt x="209" y="26"/>
                </a:cubicBezTo>
                <a:cubicBezTo>
                  <a:pt x="226" y="43"/>
                  <a:pt x="236" y="65"/>
                  <a:pt x="236" y="90"/>
                </a:cubicBezTo>
                <a:cubicBezTo>
                  <a:pt x="236" y="90"/>
                  <a:pt x="236" y="90"/>
                  <a:pt x="236" y="90"/>
                </a:cubicBezTo>
                <a:cubicBezTo>
                  <a:pt x="236" y="115"/>
                  <a:pt x="226" y="137"/>
                  <a:pt x="209" y="153"/>
                </a:cubicBezTo>
                <a:cubicBezTo>
                  <a:pt x="193" y="170"/>
                  <a:pt x="170" y="180"/>
                  <a:pt x="146" y="180"/>
                </a:cubicBezTo>
                <a:cubicBezTo>
                  <a:pt x="81" y="180"/>
                  <a:pt x="81" y="180"/>
                  <a:pt x="81" y="180"/>
                </a:cubicBezTo>
                <a:cubicBezTo>
                  <a:pt x="56" y="180"/>
                  <a:pt x="33" y="170"/>
                  <a:pt x="17" y="153"/>
                </a:cubicBezTo>
                <a:cubicBezTo>
                  <a:pt x="10" y="146"/>
                  <a:pt x="4" y="138"/>
                  <a:pt x="0" y="128"/>
                </a:cubicBezTo>
                <a:cubicBezTo>
                  <a:pt x="49" y="128"/>
                  <a:pt x="49" y="128"/>
                  <a:pt x="49" y="128"/>
                </a:cubicBezTo>
                <a:cubicBezTo>
                  <a:pt x="58" y="135"/>
                  <a:pt x="69" y="140"/>
                  <a:pt x="81" y="140"/>
                </a:cubicBezTo>
                <a:cubicBezTo>
                  <a:pt x="146" y="140"/>
                  <a:pt x="146" y="140"/>
                  <a:pt x="146" y="140"/>
                </a:cubicBezTo>
                <a:cubicBezTo>
                  <a:pt x="159" y="140"/>
                  <a:pt x="172" y="134"/>
                  <a:pt x="181" y="125"/>
                </a:cubicBezTo>
                <a:cubicBezTo>
                  <a:pt x="190" y="116"/>
                  <a:pt x="196" y="104"/>
                  <a:pt x="196" y="90"/>
                </a:cubicBezTo>
                <a:cubicBezTo>
                  <a:pt x="196" y="90"/>
                  <a:pt x="196" y="90"/>
                  <a:pt x="196" y="90"/>
                </a:cubicBezTo>
                <a:cubicBezTo>
                  <a:pt x="196" y="76"/>
                  <a:pt x="190" y="64"/>
                  <a:pt x="181" y="55"/>
                </a:cubicBezTo>
                <a:cubicBezTo>
                  <a:pt x="172" y="46"/>
                  <a:pt x="159" y="40"/>
                  <a:pt x="146" y="40"/>
                </a:cubicBezTo>
                <a:cubicBezTo>
                  <a:pt x="81" y="40"/>
                  <a:pt x="81" y="40"/>
                  <a:pt x="81" y="40"/>
                </a:cubicBezTo>
                <a:cubicBezTo>
                  <a:pt x="69" y="40"/>
                  <a:pt x="58" y="44"/>
                  <a:pt x="49" y="51"/>
                </a:cubicBezTo>
                <a:cubicBezTo>
                  <a:pt x="0" y="51"/>
                  <a:pt x="0" y="51"/>
                  <a:pt x="0" y="51"/>
                </a:cubicBezTo>
                <a:cubicBezTo>
                  <a:pt x="4" y="42"/>
                  <a:pt x="10" y="34"/>
                  <a:pt x="17" y="26"/>
                </a:cubicBezTo>
                <a:cubicBezTo>
                  <a:pt x="33" y="10"/>
                  <a:pt x="56" y="0"/>
                  <a:pt x="81" y="0"/>
                </a:cubicBez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4" name="Freeform 20"/>
          <p:cNvSpPr/>
          <p:nvPr/>
        </p:nvSpPr>
        <p:spPr bwMode="auto">
          <a:xfrm>
            <a:off x="4563542" y="5140325"/>
            <a:ext cx="347663" cy="63500"/>
          </a:xfrm>
          <a:custGeom>
            <a:avLst/>
            <a:gdLst>
              <a:gd name="T0" fmla="*/ 19 w 199"/>
              <a:gd name="T1" fmla="*/ 0 h 37"/>
              <a:gd name="T2" fmla="*/ 181 w 199"/>
              <a:gd name="T3" fmla="*/ 0 h 37"/>
              <a:gd name="T4" fmla="*/ 199 w 199"/>
              <a:gd name="T5" fmla="*/ 19 h 37"/>
              <a:gd name="T6" fmla="*/ 199 w 199"/>
              <a:gd name="T7" fmla="*/ 19 h 37"/>
              <a:gd name="T8" fmla="*/ 181 w 199"/>
              <a:gd name="T9" fmla="*/ 37 h 37"/>
              <a:gd name="T10" fmla="*/ 19 w 199"/>
              <a:gd name="T11" fmla="*/ 37 h 37"/>
              <a:gd name="T12" fmla="*/ 0 w 199"/>
              <a:gd name="T13" fmla="*/ 19 h 37"/>
              <a:gd name="T14" fmla="*/ 0 w 199"/>
              <a:gd name="T15" fmla="*/ 19 h 37"/>
              <a:gd name="T16" fmla="*/ 19 w 199"/>
              <a:gd name="T17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9" h="37">
                <a:moveTo>
                  <a:pt x="19" y="0"/>
                </a:moveTo>
                <a:cubicBezTo>
                  <a:pt x="181" y="0"/>
                  <a:pt x="181" y="0"/>
                  <a:pt x="181" y="0"/>
                </a:cubicBezTo>
                <a:cubicBezTo>
                  <a:pt x="191" y="0"/>
                  <a:pt x="199" y="9"/>
                  <a:pt x="199" y="19"/>
                </a:cubicBezTo>
                <a:cubicBezTo>
                  <a:pt x="199" y="19"/>
                  <a:pt x="199" y="19"/>
                  <a:pt x="199" y="19"/>
                </a:cubicBezTo>
                <a:cubicBezTo>
                  <a:pt x="199" y="29"/>
                  <a:pt x="191" y="37"/>
                  <a:pt x="181" y="37"/>
                </a:cubicBezTo>
                <a:cubicBezTo>
                  <a:pt x="19" y="37"/>
                  <a:pt x="19" y="37"/>
                  <a:pt x="19" y="37"/>
                </a:cubicBezTo>
                <a:cubicBezTo>
                  <a:pt x="8" y="37"/>
                  <a:pt x="0" y="29"/>
                  <a:pt x="0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9"/>
                  <a:pt x="8" y="0"/>
                  <a:pt x="19" y="0"/>
                </a:cubicBez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5" name="Rectangle 21"/>
          <p:cNvSpPr>
            <a:spLocks noChangeArrowheads="1"/>
          </p:cNvSpPr>
          <p:nvPr/>
        </p:nvSpPr>
        <p:spPr bwMode="auto">
          <a:xfrm>
            <a:off x="5625578" y="2033589"/>
            <a:ext cx="687388" cy="17463"/>
          </a:xfrm>
          <a:prstGeom prst="rect">
            <a:avLst/>
          </a:pr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6" name="Rectangle 22"/>
          <p:cNvSpPr>
            <a:spLocks noChangeArrowheads="1"/>
          </p:cNvSpPr>
          <p:nvPr/>
        </p:nvSpPr>
        <p:spPr bwMode="auto">
          <a:xfrm>
            <a:off x="6190728" y="1665288"/>
            <a:ext cx="122238" cy="368300"/>
          </a:xfrm>
          <a:prstGeom prst="rect">
            <a:avLst/>
          </a:pr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7" name="Rectangle 23"/>
          <p:cNvSpPr>
            <a:spLocks noChangeArrowheads="1"/>
          </p:cNvSpPr>
          <p:nvPr/>
        </p:nvSpPr>
        <p:spPr bwMode="auto">
          <a:xfrm>
            <a:off x="6049442" y="1803400"/>
            <a:ext cx="123825" cy="230188"/>
          </a:xfrm>
          <a:prstGeom prst="rect">
            <a:avLst/>
          </a:pr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8" name="Rectangle 24"/>
          <p:cNvSpPr>
            <a:spLocks noChangeArrowheads="1"/>
          </p:cNvSpPr>
          <p:nvPr/>
        </p:nvSpPr>
        <p:spPr bwMode="auto">
          <a:xfrm>
            <a:off x="5908153" y="1882776"/>
            <a:ext cx="122238" cy="150813"/>
          </a:xfrm>
          <a:prstGeom prst="rect">
            <a:avLst/>
          </a:pr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9" name="Rectangle 25"/>
          <p:cNvSpPr>
            <a:spLocks noChangeArrowheads="1"/>
          </p:cNvSpPr>
          <p:nvPr/>
        </p:nvSpPr>
        <p:spPr bwMode="auto">
          <a:xfrm>
            <a:off x="5766866" y="1811338"/>
            <a:ext cx="122238" cy="222250"/>
          </a:xfrm>
          <a:prstGeom prst="rect">
            <a:avLst/>
          </a:pr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0" name="Rectangle 26"/>
          <p:cNvSpPr>
            <a:spLocks noChangeArrowheads="1"/>
          </p:cNvSpPr>
          <p:nvPr/>
        </p:nvSpPr>
        <p:spPr bwMode="auto">
          <a:xfrm>
            <a:off x="5625578" y="1873250"/>
            <a:ext cx="122238" cy="160338"/>
          </a:xfrm>
          <a:prstGeom prst="rect">
            <a:avLst/>
          </a:pr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1" name="Oval 27"/>
          <p:cNvSpPr>
            <a:spLocks noChangeArrowheads="1"/>
          </p:cNvSpPr>
          <p:nvPr/>
        </p:nvSpPr>
        <p:spPr bwMode="auto">
          <a:xfrm>
            <a:off x="5522391" y="1825625"/>
            <a:ext cx="63500" cy="65088"/>
          </a:xfrm>
          <a:prstGeom prst="ellipse">
            <a:avLst/>
          </a:pr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2" name="Freeform 28"/>
          <p:cNvSpPr/>
          <p:nvPr/>
        </p:nvSpPr>
        <p:spPr bwMode="auto">
          <a:xfrm>
            <a:off x="6279629" y="1493838"/>
            <a:ext cx="85725" cy="84138"/>
          </a:xfrm>
          <a:custGeom>
            <a:avLst/>
            <a:gdLst>
              <a:gd name="T0" fmla="*/ 54 w 54"/>
              <a:gd name="T1" fmla="*/ 0 h 53"/>
              <a:gd name="T2" fmla="*/ 0 w 54"/>
              <a:gd name="T3" fmla="*/ 1 h 53"/>
              <a:gd name="T4" fmla="*/ 19 w 54"/>
              <a:gd name="T5" fmla="*/ 26 h 53"/>
              <a:gd name="T6" fmla="*/ 38 w 54"/>
              <a:gd name="T7" fmla="*/ 53 h 53"/>
              <a:gd name="T8" fmla="*/ 54 w 54"/>
              <a:gd name="T9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" h="53">
                <a:moveTo>
                  <a:pt x="54" y="0"/>
                </a:moveTo>
                <a:lnTo>
                  <a:pt x="0" y="1"/>
                </a:lnTo>
                <a:lnTo>
                  <a:pt x="19" y="26"/>
                </a:lnTo>
                <a:lnTo>
                  <a:pt x="38" y="53"/>
                </a:lnTo>
                <a:lnTo>
                  <a:pt x="54" y="0"/>
                </a:ln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3" name="Freeform 29"/>
          <p:cNvSpPr/>
          <p:nvPr/>
        </p:nvSpPr>
        <p:spPr bwMode="auto">
          <a:xfrm>
            <a:off x="5582716" y="1535114"/>
            <a:ext cx="719138" cy="303213"/>
          </a:xfrm>
          <a:custGeom>
            <a:avLst/>
            <a:gdLst>
              <a:gd name="T0" fmla="*/ 0 w 413"/>
              <a:gd name="T1" fmla="*/ 165 h 174"/>
              <a:gd name="T2" fmla="*/ 142 w 413"/>
              <a:gd name="T3" fmla="*/ 59 h 174"/>
              <a:gd name="T4" fmla="*/ 147 w 413"/>
              <a:gd name="T5" fmla="*/ 56 h 174"/>
              <a:gd name="T6" fmla="*/ 150 w 413"/>
              <a:gd name="T7" fmla="*/ 60 h 174"/>
              <a:gd name="T8" fmla="*/ 218 w 413"/>
              <a:gd name="T9" fmla="*/ 140 h 174"/>
              <a:gd name="T10" fmla="*/ 406 w 413"/>
              <a:gd name="T11" fmla="*/ 0 h 174"/>
              <a:gd name="T12" fmla="*/ 410 w 413"/>
              <a:gd name="T13" fmla="*/ 5 h 174"/>
              <a:gd name="T14" fmla="*/ 413 w 413"/>
              <a:gd name="T15" fmla="*/ 9 h 174"/>
              <a:gd name="T16" fmla="*/ 221 w 413"/>
              <a:gd name="T17" fmla="*/ 153 h 174"/>
              <a:gd name="T18" fmla="*/ 216 w 413"/>
              <a:gd name="T19" fmla="*/ 156 h 174"/>
              <a:gd name="T20" fmla="*/ 212 w 413"/>
              <a:gd name="T21" fmla="*/ 152 h 174"/>
              <a:gd name="T22" fmla="*/ 145 w 413"/>
              <a:gd name="T23" fmla="*/ 72 h 174"/>
              <a:gd name="T24" fmla="*/ 7 w 413"/>
              <a:gd name="T25" fmla="*/ 174 h 174"/>
              <a:gd name="T26" fmla="*/ 0 w 413"/>
              <a:gd name="T27" fmla="*/ 165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13" h="174">
                <a:moveTo>
                  <a:pt x="0" y="165"/>
                </a:moveTo>
                <a:cubicBezTo>
                  <a:pt x="142" y="59"/>
                  <a:pt x="142" y="59"/>
                  <a:pt x="142" y="59"/>
                </a:cubicBezTo>
                <a:cubicBezTo>
                  <a:pt x="147" y="56"/>
                  <a:pt x="147" y="56"/>
                  <a:pt x="147" y="56"/>
                </a:cubicBezTo>
                <a:cubicBezTo>
                  <a:pt x="150" y="60"/>
                  <a:pt x="150" y="60"/>
                  <a:pt x="150" y="60"/>
                </a:cubicBezTo>
                <a:cubicBezTo>
                  <a:pt x="218" y="140"/>
                  <a:pt x="218" y="140"/>
                  <a:pt x="218" y="140"/>
                </a:cubicBezTo>
                <a:cubicBezTo>
                  <a:pt x="406" y="0"/>
                  <a:pt x="406" y="0"/>
                  <a:pt x="406" y="0"/>
                </a:cubicBezTo>
                <a:cubicBezTo>
                  <a:pt x="410" y="5"/>
                  <a:pt x="410" y="5"/>
                  <a:pt x="410" y="5"/>
                </a:cubicBezTo>
                <a:cubicBezTo>
                  <a:pt x="413" y="9"/>
                  <a:pt x="413" y="9"/>
                  <a:pt x="413" y="9"/>
                </a:cubicBezTo>
                <a:cubicBezTo>
                  <a:pt x="221" y="153"/>
                  <a:pt x="221" y="153"/>
                  <a:pt x="221" y="153"/>
                </a:cubicBezTo>
                <a:cubicBezTo>
                  <a:pt x="216" y="156"/>
                  <a:pt x="216" y="156"/>
                  <a:pt x="216" y="156"/>
                </a:cubicBezTo>
                <a:cubicBezTo>
                  <a:pt x="212" y="152"/>
                  <a:pt x="212" y="152"/>
                  <a:pt x="212" y="152"/>
                </a:cubicBezTo>
                <a:cubicBezTo>
                  <a:pt x="145" y="72"/>
                  <a:pt x="145" y="72"/>
                  <a:pt x="145" y="72"/>
                </a:cubicBezTo>
                <a:cubicBezTo>
                  <a:pt x="7" y="174"/>
                  <a:pt x="7" y="174"/>
                  <a:pt x="7" y="174"/>
                </a:cubicBezTo>
                <a:cubicBezTo>
                  <a:pt x="6" y="171"/>
                  <a:pt x="3" y="167"/>
                  <a:pt x="0" y="165"/>
                </a:cubicBez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4" name="Oval 30"/>
          <p:cNvSpPr>
            <a:spLocks noChangeArrowheads="1"/>
          </p:cNvSpPr>
          <p:nvPr/>
        </p:nvSpPr>
        <p:spPr bwMode="auto">
          <a:xfrm>
            <a:off x="7625828" y="3270250"/>
            <a:ext cx="374650" cy="374650"/>
          </a:xfrm>
          <a:prstGeom prst="ellipse">
            <a:avLst/>
          </a:pr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5" name="Freeform 31"/>
          <p:cNvSpPr/>
          <p:nvPr/>
        </p:nvSpPr>
        <p:spPr bwMode="auto">
          <a:xfrm>
            <a:off x="7754417" y="3608389"/>
            <a:ext cx="117475" cy="461963"/>
          </a:xfrm>
          <a:custGeom>
            <a:avLst/>
            <a:gdLst>
              <a:gd name="T0" fmla="*/ 67 w 67"/>
              <a:gd name="T1" fmla="*/ 0 h 266"/>
              <a:gd name="T2" fmla="*/ 67 w 67"/>
              <a:gd name="T3" fmla="*/ 233 h 266"/>
              <a:gd name="T4" fmla="*/ 34 w 67"/>
              <a:gd name="T5" fmla="*/ 266 h 266"/>
              <a:gd name="T6" fmla="*/ 34 w 67"/>
              <a:gd name="T7" fmla="*/ 266 h 266"/>
              <a:gd name="T8" fmla="*/ 0 w 67"/>
              <a:gd name="T9" fmla="*/ 233 h 266"/>
              <a:gd name="T10" fmla="*/ 0 w 67"/>
              <a:gd name="T11" fmla="*/ 0 h 266"/>
              <a:gd name="T12" fmla="*/ 67 w 67"/>
              <a:gd name="T13" fmla="*/ 0 h 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7" h="266">
                <a:moveTo>
                  <a:pt x="67" y="0"/>
                </a:moveTo>
                <a:cubicBezTo>
                  <a:pt x="67" y="233"/>
                  <a:pt x="67" y="233"/>
                  <a:pt x="67" y="233"/>
                </a:cubicBezTo>
                <a:cubicBezTo>
                  <a:pt x="67" y="251"/>
                  <a:pt x="52" y="266"/>
                  <a:pt x="34" y="266"/>
                </a:cubicBezTo>
                <a:cubicBezTo>
                  <a:pt x="34" y="266"/>
                  <a:pt x="34" y="266"/>
                  <a:pt x="34" y="266"/>
                </a:cubicBezTo>
                <a:cubicBezTo>
                  <a:pt x="15" y="266"/>
                  <a:pt x="0" y="251"/>
                  <a:pt x="0" y="233"/>
                </a:cubicBezTo>
                <a:cubicBezTo>
                  <a:pt x="0" y="0"/>
                  <a:pt x="0" y="0"/>
                  <a:pt x="0" y="0"/>
                </a:cubicBezTo>
                <a:lnTo>
                  <a:pt x="67" y="0"/>
                </a:ln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6" name="Oval 32"/>
          <p:cNvSpPr>
            <a:spLocks noChangeArrowheads="1"/>
          </p:cNvSpPr>
          <p:nvPr/>
        </p:nvSpPr>
        <p:spPr bwMode="auto">
          <a:xfrm>
            <a:off x="7708378" y="3352800"/>
            <a:ext cx="209550" cy="209550"/>
          </a:xfrm>
          <a:prstGeom prst="ellipse">
            <a:avLst/>
          </a:pr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7" name="Freeform 33"/>
          <p:cNvSpPr/>
          <p:nvPr/>
        </p:nvSpPr>
        <p:spPr bwMode="auto">
          <a:xfrm>
            <a:off x="7803628" y="3875089"/>
            <a:ext cx="160338" cy="117475"/>
          </a:xfrm>
          <a:custGeom>
            <a:avLst/>
            <a:gdLst>
              <a:gd name="T0" fmla="*/ 20 w 92"/>
              <a:gd name="T1" fmla="*/ 0 h 67"/>
              <a:gd name="T2" fmla="*/ 71 w 92"/>
              <a:gd name="T3" fmla="*/ 0 h 67"/>
              <a:gd name="T4" fmla="*/ 92 w 92"/>
              <a:gd name="T5" fmla="*/ 21 h 67"/>
              <a:gd name="T6" fmla="*/ 92 w 92"/>
              <a:gd name="T7" fmla="*/ 46 h 67"/>
              <a:gd name="T8" fmla="*/ 71 w 92"/>
              <a:gd name="T9" fmla="*/ 67 h 67"/>
              <a:gd name="T10" fmla="*/ 20 w 92"/>
              <a:gd name="T11" fmla="*/ 67 h 67"/>
              <a:gd name="T12" fmla="*/ 0 w 92"/>
              <a:gd name="T13" fmla="*/ 46 h 67"/>
              <a:gd name="T14" fmla="*/ 0 w 92"/>
              <a:gd name="T15" fmla="*/ 21 h 67"/>
              <a:gd name="T16" fmla="*/ 20 w 92"/>
              <a:gd name="T1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2" h="67">
                <a:moveTo>
                  <a:pt x="20" y="0"/>
                </a:moveTo>
                <a:cubicBezTo>
                  <a:pt x="71" y="0"/>
                  <a:pt x="71" y="0"/>
                  <a:pt x="71" y="0"/>
                </a:cubicBezTo>
                <a:cubicBezTo>
                  <a:pt x="83" y="0"/>
                  <a:pt x="92" y="10"/>
                  <a:pt x="92" y="21"/>
                </a:cubicBezTo>
                <a:cubicBezTo>
                  <a:pt x="92" y="46"/>
                  <a:pt x="92" y="46"/>
                  <a:pt x="92" y="46"/>
                </a:cubicBezTo>
                <a:cubicBezTo>
                  <a:pt x="92" y="57"/>
                  <a:pt x="83" y="67"/>
                  <a:pt x="71" y="67"/>
                </a:cubicBezTo>
                <a:cubicBezTo>
                  <a:pt x="20" y="67"/>
                  <a:pt x="20" y="67"/>
                  <a:pt x="20" y="67"/>
                </a:cubicBezTo>
                <a:cubicBezTo>
                  <a:pt x="9" y="67"/>
                  <a:pt x="0" y="57"/>
                  <a:pt x="0" y="46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10"/>
                  <a:pt x="9" y="0"/>
                  <a:pt x="20" y="0"/>
                </a:cubicBez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8" name="Freeform 34"/>
          <p:cNvSpPr/>
          <p:nvPr/>
        </p:nvSpPr>
        <p:spPr bwMode="auto">
          <a:xfrm>
            <a:off x="7803628" y="3741738"/>
            <a:ext cx="160338" cy="114300"/>
          </a:xfrm>
          <a:custGeom>
            <a:avLst/>
            <a:gdLst>
              <a:gd name="T0" fmla="*/ 20 w 92"/>
              <a:gd name="T1" fmla="*/ 0 h 66"/>
              <a:gd name="T2" fmla="*/ 71 w 92"/>
              <a:gd name="T3" fmla="*/ 0 h 66"/>
              <a:gd name="T4" fmla="*/ 92 w 92"/>
              <a:gd name="T5" fmla="*/ 20 h 66"/>
              <a:gd name="T6" fmla="*/ 92 w 92"/>
              <a:gd name="T7" fmla="*/ 46 h 66"/>
              <a:gd name="T8" fmla="*/ 71 w 92"/>
              <a:gd name="T9" fmla="*/ 66 h 66"/>
              <a:gd name="T10" fmla="*/ 20 w 92"/>
              <a:gd name="T11" fmla="*/ 66 h 66"/>
              <a:gd name="T12" fmla="*/ 0 w 92"/>
              <a:gd name="T13" fmla="*/ 46 h 66"/>
              <a:gd name="T14" fmla="*/ 0 w 92"/>
              <a:gd name="T15" fmla="*/ 20 h 66"/>
              <a:gd name="T16" fmla="*/ 20 w 92"/>
              <a:gd name="T1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2" h="66">
                <a:moveTo>
                  <a:pt x="20" y="0"/>
                </a:moveTo>
                <a:cubicBezTo>
                  <a:pt x="71" y="0"/>
                  <a:pt x="71" y="0"/>
                  <a:pt x="71" y="0"/>
                </a:cubicBezTo>
                <a:cubicBezTo>
                  <a:pt x="83" y="0"/>
                  <a:pt x="92" y="9"/>
                  <a:pt x="92" y="20"/>
                </a:cubicBezTo>
                <a:cubicBezTo>
                  <a:pt x="92" y="46"/>
                  <a:pt x="92" y="46"/>
                  <a:pt x="92" y="46"/>
                </a:cubicBezTo>
                <a:cubicBezTo>
                  <a:pt x="92" y="57"/>
                  <a:pt x="83" y="66"/>
                  <a:pt x="71" y="66"/>
                </a:cubicBezTo>
                <a:cubicBezTo>
                  <a:pt x="20" y="66"/>
                  <a:pt x="20" y="66"/>
                  <a:pt x="20" y="66"/>
                </a:cubicBezTo>
                <a:cubicBezTo>
                  <a:pt x="9" y="66"/>
                  <a:pt x="0" y="57"/>
                  <a:pt x="0" y="46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9"/>
                  <a:pt x="9" y="0"/>
                  <a:pt x="20" y="0"/>
                </a:cubicBez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9" name="Freeform 35"/>
          <p:cNvSpPr/>
          <p:nvPr/>
        </p:nvSpPr>
        <p:spPr bwMode="auto">
          <a:xfrm>
            <a:off x="6808266" y="4948239"/>
            <a:ext cx="681038" cy="447675"/>
          </a:xfrm>
          <a:custGeom>
            <a:avLst/>
            <a:gdLst>
              <a:gd name="T0" fmla="*/ 14 w 391"/>
              <a:gd name="T1" fmla="*/ 0 h 257"/>
              <a:gd name="T2" fmla="*/ 377 w 391"/>
              <a:gd name="T3" fmla="*/ 0 h 257"/>
              <a:gd name="T4" fmla="*/ 391 w 391"/>
              <a:gd name="T5" fmla="*/ 14 h 257"/>
              <a:gd name="T6" fmla="*/ 391 w 391"/>
              <a:gd name="T7" fmla="*/ 243 h 257"/>
              <a:gd name="T8" fmla="*/ 377 w 391"/>
              <a:gd name="T9" fmla="*/ 257 h 257"/>
              <a:gd name="T10" fmla="*/ 14 w 391"/>
              <a:gd name="T11" fmla="*/ 257 h 257"/>
              <a:gd name="T12" fmla="*/ 0 w 391"/>
              <a:gd name="T13" fmla="*/ 243 h 257"/>
              <a:gd name="T14" fmla="*/ 0 w 391"/>
              <a:gd name="T15" fmla="*/ 14 h 257"/>
              <a:gd name="T16" fmla="*/ 14 w 391"/>
              <a:gd name="T17" fmla="*/ 0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" h="257">
                <a:moveTo>
                  <a:pt x="14" y="0"/>
                </a:moveTo>
                <a:cubicBezTo>
                  <a:pt x="377" y="0"/>
                  <a:pt x="377" y="0"/>
                  <a:pt x="377" y="0"/>
                </a:cubicBezTo>
                <a:cubicBezTo>
                  <a:pt x="384" y="0"/>
                  <a:pt x="391" y="6"/>
                  <a:pt x="391" y="14"/>
                </a:cubicBezTo>
                <a:cubicBezTo>
                  <a:pt x="391" y="243"/>
                  <a:pt x="391" y="243"/>
                  <a:pt x="391" y="243"/>
                </a:cubicBezTo>
                <a:cubicBezTo>
                  <a:pt x="391" y="251"/>
                  <a:pt x="384" y="257"/>
                  <a:pt x="377" y="257"/>
                </a:cubicBezTo>
                <a:cubicBezTo>
                  <a:pt x="14" y="257"/>
                  <a:pt x="14" y="257"/>
                  <a:pt x="14" y="257"/>
                </a:cubicBezTo>
                <a:cubicBezTo>
                  <a:pt x="6" y="257"/>
                  <a:pt x="0" y="251"/>
                  <a:pt x="0" y="243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6"/>
                  <a:pt x="6" y="0"/>
                  <a:pt x="14" y="0"/>
                </a:cubicBez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0" name="Rectangle 36"/>
          <p:cNvSpPr>
            <a:spLocks noChangeArrowheads="1"/>
          </p:cNvSpPr>
          <p:nvPr/>
        </p:nvSpPr>
        <p:spPr bwMode="auto">
          <a:xfrm>
            <a:off x="6844779" y="4995864"/>
            <a:ext cx="608013" cy="327025"/>
          </a:xfrm>
          <a:prstGeom prst="rect">
            <a:avLst/>
          </a:pr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1" name="Oval 37"/>
          <p:cNvSpPr>
            <a:spLocks noChangeArrowheads="1"/>
          </p:cNvSpPr>
          <p:nvPr/>
        </p:nvSpPr>
        <p:spPr bwMode="auto">
          <a:xfrm>
            <a:off x="7140054" y="4964114"/>
            <a:ext cx="15875" cy="17463"/>
          </a:xfrm>
          <a:prstGeom prst="ellipse">
            <a:avLst/>
          </a:pr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2" name="Rectangle 38"/>
          <p:cNvSpPr>
            <a:spLocks noChangeArrowheads="1"/>
          </p:cNvSpPr>
          <p:nvPr/>
        </p:nvSpPr>
        <p:spPr bwMode="auto">
          <a:xfrm>
            <a:off x="7133704" y="5341939"/>
            <a:ext cx="30163" cy="30163"/>
          </a:xfrm>
          <a:prstGeom prst="rect">
            <a:avLst/>
          </a:pr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3" name="Freeform 39"/>
          <p:cNvSpPr/>
          <p:nvPr/>
        </p:nvSpPr>
        <p:spPr bwMode="auto">
          <a:xfrm>
            <a:off x="6690791" y="5395913"/>
            <a:ext cx="914400" cy="76200"/>
          </a:xfrm>
          <a:custGeom>
            <a:avLst/>
            <a:gdLst>
              <a:gd name="T0" fmla="*/ 74 w 576"/>
              <a:gd name="T1" fmla="*/ 0 h 48"/>
              <a:gd name="T2" fmla="*/ 503 w 576"/>
              <a:gd name="T3" fmla="*/ 0 h 48"/>
              <a:gd name="T4" fmla="*/ 576 w 576"/>
              <a:gd name="T5" fmla="*/ 48 h 48"/>
              <a:gd name="T6" fmla="*/ 0 w 576"/>
              <a:gd name="T7" fmla="*/ 48 h 48"/>
              <a:gd name="T8" fmla="*/ 74 w 576"/>
              <a:gd name="T9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" h="48">
                <a:moveTo>
                  <a:pt x="74" y="0"/>
                </a:moveTo>
                <a:lnTo>
                  <a:pt x="503" y="0"/>
                </a:lnTo>
                <a:lnTo>
                  <a:pt x="576" y="48"/>
                </a:lnTo>
                <a:lnTo>
                  <a:pt x="0" y="48"/>
                </a:lnTo>
                <a:lnTo>
                  <a:pt x="74" y="0"/>
                </a:ln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4" name="Freeform 40"/>
          <p:cNvSpPr/>
          <p:nvPr/>
        </p:nvSpPr>
        <p:spPr bwMode="auto">
          <a:xfrm>
            <a:off x="6690791" y="5472113"/>
            <a:ext cx="914400" cy="44450"/>
          </a:xfrm>
          <a:custGeom>
            <a:avLst/>
            <a:gdLst>
              <a:gd name="T0" fmla="*/ 0 w 525"/>
              <a:gd name="T1" fmla="*/ 0 h 25"/>
              <a:gd name="T2" fmla="*/ 525 w 525"/>
              <a:gd name="T3" fmla="*/ 0 h 25"/>
              <a:gd name="T4" fmla="*/ 525 w 525"/>
              <a:gd name="T5" fmla="*/ 15 h 25"/>
              <a:gd name="T6" fmla="*/ 516 w 525"/>
              <a:gd name="T7" fmla="*/ 25 h 25"/>
              <a:gd name="T8" fmla="*/ 9 w 525"/>
              <a:gd name="T9" fmla="*/ 25 h 25"/>
              <a:gd name="T10" fmla="*/ 0 w 525"/>
              <a:gd name="T11" fmla="*/ 15 h 25"/>
              <a:gd name="T12" fmla="*/ 0 w 525"/>
              <a:gd name="T13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5" h="25">
                <a:moveTo>
                  <a:pt x="0" y="0"/>
                </a:moveTo>
                <a:cubicBezTo>
                  <a:pt x="525" y="0"/>
                  <a:pt x="525" y="0"/>
                  <a:pt x="525" y="0"/>
                </a:cubicBezTo>
                <a:cubicBezTo>
                  <a:pt x="525" y="15"/>
                  <a:pt x="525" y="15"/>
                  <a:pt x="525" y="15"/>
                </a:cubicBezTo>
                <a:cubicBezTo>
                  <a:pt x="525" y="21"/>
                  <a:pt x="521" y="25"/>
                  <a:pt x="516" y="25"/>
                </a:cubicBezTo>
                <a:cubicBezTo>
                  <a:pt x="9" y="25"/>
                  <a:pt x="9" y="25"/>
                  <a:pt x="9" y="25"/>
                </a:cubicBezTo>
                <a:cubicBezTo>
                  <a:pt x="4" y="25"/>
                  <a:pt x="0" y="21"/>
                  <a:pt x="0" y="15"/>
                </a:cubicBezTo>
                <a:lnTo>
                  <a:pt x="0" y="0"/>
                </a:ln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5" name="Rectangle 41"/>
          <p:cNvSpPr>
            <a:spLocks noChangeArrowheads="1"/>
          </p:cNvSpPr>
          <p:nvPr/>
        </p:nvSpPr>
        <p:spPr bwMode="auto">
          <a:xfrm>
            <a:off x="7055916" y="5494338"/>
            <a:ext cx="185738" cy="12700"/>
          </a:xfrm>
          <a:prstGeom prst="rect">
            <a:avLst/>
          </a:pr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6" name="Rectangle 42"/>
          <p:cNvSpPr>
            <a:spLocks noChangeArrowheads="1"/>
          </p:cNvSpPr>
          <p:nvPr/>
        </p:nvSpPr>
        <p:spPr bwMode="auto">
          <a:xfrm>
            <a:off x="6690791" y="5472113"/>
            <a:ext cx="914400" cy="14288"/>
          </a:xfrm>
          <a:prstGeom prst="rect">
            <a:avLst/>
          </a:pr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7" name="Freeform 43"/>
          <p:cNvSpPr>
            <a:spLocks noEditPoints="1"/>
          </p:cNvSpPr>
          <p:nvPr/>
        </p:nvSpPr>
        <p:spPr bwMode="auto">
          <a:xfrm>
            <a:off x="6905103" y="5103814"/>
            <a:ext cx="190500" cy="188913"/>
          </a:xfrm>
          <a:custGeom>
            <a:avLst/>
            <a:gdLst>
              <a:gd name="T0" fmla="*/ 54 w 109"/>
              <a:gd name="T1" fmla="*/ 109 h 109"/>
              <a:gd name="T2" fmla="*/ 63 w 109"/>
              <a:gd name="T3" fmla="*/ 109 h 109"/>
              <a:gd name="T4" fmla="*/ 63 w 109"/>
              <a:gd name="T5" fmla="*/ 101 h 109"/>
              <a:gd name="T6" fmla="*/ 81 w 109"/>
              <a:gd name="T7" fmla="*/ 94 h 109"/>
              <a:gd name="T8" fmla="*/ 87 w 109"/>
              <a:gd name="T9" fmla="*/ 99 h 109"/>
              <a:gd name="T10" fmla="*/ 99 w 109"/>
              <a:gd name="T11" fmla="*/ 87 h 109"/>
              <a:gd name="T12" fmla="*/ 93 w 109"/>
              <a:gd name="T13" fmla="*/ 81 h 109"/>
              <a:gd name="T14" fmla="*/ 101 w 109"/>
              <a:gd name="T15" fmla="*/ 63 h 109"/>
              <a:gd name="T16" fmla="*/ 109 w 109"/>
              <a:gd name="T17" fmla="*/ 63 h 109"/>
              <a:gd name="T18" fmla="*/ 109 w 109"/>
              <a:gd name="T19" fmla="*/ 46 h 109"/>
              <a:gd name="T20" fmla="*/ 101 w 109"/>
              <a:gd name="T21" fmla="*/ 46 h 109"/>
              <a:gd name="T22" fmla="*/ 93 w 109"/>
              <a:gd name="T23" fmla="*/ 28 h 109"/>
              <a:gd name="T24" fmla="*/ 99 w 109"/>
              <a:gd name="T25" fmla="*/ 22 h 109"/>
              <a:gd name="T26" fmla="*/ 87 w 109"/>
              <a:gd name="T27" fmla="*/ 10 h 109"/>
              <a:gd name="T28" fmla="*/ 81 w 109"/>
              <a:gd name="T29" fmla="*/ 16 h 109"/>
              <a:gd name="T30" fmla="*/ 63 w 109"/>
              <a:gd name="T31" fmla="*/ 8 h 109"/>
              <a:gd name="T32" fmla="*/ 63 w 109"/>
              <a:gd name="T33" fmla="*/ 0 h 109"/>
              <a:gd name="T34" fmla="*/ 54 w 109"/>
              <a:gd name="T35" fmla="*/ 0 h 109"/>
              <a:gd name="T36" fmla="*/ 54 w 109"/>
              <a:gd name="T37" fmla="*/ 20 h 109"/>
              <a:gd name="T38" fmla="*/ 89 w 109"/>
              <a:gd name="T39" fmla="*/ 55 h 109"/>
              <a:gd name="T40" fmla="*/ 54 w 109"/>
              <a:gd name="T41" fmla="*/ 90 h 109"/>
              <a:gd name="T42" fmla="*/ 54 w 109"/>
              <a:gd name="T43" fmla="*/ 109 h 109"/>
              <a:gd name="T44" fmla="*/ 16 w 109"/>
              <a:gd name="T45" fmla="*/ 81 h 109"/>
              <a:gd name="T46" fmla="*/ 10 w 109"/>
              <a:gd name="T47" fmla="*/ 87 h 109"/>
              <a:gd name="T48" fmla="*/ 22 w 109"/>
              <a:gd name="T49" fmla="*/ 99 h 109"/>
              <a:gd name="T50" fmla="*/ 28 w 109"/>
              <a:gd name="T51" fmla="*/ 94 h 109"/>
              <a:gd name="T52" fmla="*/ 46 w 109"/>
              <a:gd name="T53" fmla="*/ 101 h 109"/>
              <a:gd name="T54" fmla="*/ 46 w 109"/>
              <a:gd name="T55" fmla="*/ 109 h 109"/>
              <a:gd name="T56" fmla="*/ 54 w 109"/>
              <a:gd name="T57" fmla="*/ 109 h 109"/>
              <a:gd name="T58" fmla="*/ 54 w 109"/>
              <a:gd name="T59" fmla="*/ 90 h 109"/>
              <a:gd name="T60" fmla="*/ 54 w 109"/>
              <a:gd name="T61" fmla="*/ 90 h 109"/>
              <a:gd name="T62" fmla="*/ 20 w 109"/>
              <a:gd name="T63" fmla="*/ 55 h 109"/>
              <a:gd name="T64" fmla="*/ 54 w 109"/>
              <a:gd name="T65" fmla="*/ 20 h 109"/>
              <a:gd name="T66" fmla="*/ 54 w 109"/>
              <a:gd name="T67" fmla="*/ 20 h 109"/>
              <a:gd name="T68" fmla="*/ 54 w 109"/>
              <a:gd name="T69" fmla="*/ 20 h 109"/>
              <a:gd name="T70" fmla="*/ 54 w 109"/>
              <a:gd name="T71" fmla="*/ 0 h 109"/>
              <a:gd name="T72" fmla="*/ 46 w 109"/>
              <a:gd name="T73" fmla="*/ 0 h 109"/>
              <a:gd name="T74" fmla="*/ 46 w 109"/>
              <a:gd name="T75" fmla="*/ 8 h 109"/>
              <a:gd name="T76" fmla="*/ 28 w 109"/>
              <a:gd name="T77" fmla="*/ 16 h 109"/>
              <a:gd name="T78" fmla="*/ 22 w 109"/>
              <a:gd name="T79" fmla="*/ 10 h 109"/>
              <a:gd name="T80" fmla="*/ 10 w 109"/>
              <a:gd name="T81" fmla="*/ 22 h 109"/>
              <a:gd name="T82" fmla="*/ 16 w 109"/>
              <a:gd name="T83" fmla="*/ 28 h 109"/>
              <a:gd name="T84" fmla="*/ 8 w 109"/>
              <a:gd name="T85" fmla="*/ 46 h 109"/>
              <a:gd name="T86" fmla="*/ 0 w 109"/>
              <a:gd name="T87" fmla="*/ 46 h 109"/>
              <a:gd name="T88" fmla="*/ 0 w 109"/>
              <a:gd name="T89" fmla="*/ 63 h 109"/>
              <a:gd name="T90" fmla="*/ 8 w 109"/>
              <a:gd name="T91" fmla="*/ 63 h 109"/>
              <a:gd name="T92" fmla="*/ 16 w 109"/>
              <a:gd name="T93" fmla="*/ 81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9" h="109">
                <a:moveTo>
                  <a:pt x="54" y="109"/>
                </a:moveTo>
                <a:cubicBezTo>
                  <a:pt x="63" y="109"/>
                  <a:pt x="63" y="109"/>
                  <a:pt x="63" y="109"/>
                </a:cubicBezTo>
                <a:cubicBezTo>
                  <a:pt x="63" y="101"/>
                  <a:pt x="63" y="101"/>
                  <a:pt x="63" y="101"/>
                </a:cubicBezTo>
                <a:cubicBezTo>
                  <a:pt x="70" y="100"/>
                  <a:pt x="76" y="97"/>
                  <a:pt x="81" y="94"/>
                </a:cubicBezTo>
                <a:cubicBezTo>
                  <a:pt x="87" y="99"/>
                  <a:pt x="87" y="99"/>
                  <a:pt x="87" y="99"/>
                </a:cubicBezTo>
                <a:cubicBezTo>
                  <a:pt x="99" y="87"/>
                  <a:pt x="99" y="87"/>
                  <a:pt x="99" y="87"/>
                </a:cubicBezTo>
                <a:cubicBezTo>
                  <a:pt x="93" y="81"/>
                  <a:pt x="93" y="81"/>
                  <a:pt x="93" y="81"/>
                </a:cubicBezTo>
                <a:cubicBezTo>
                  <a:pt x="97" y="76"/>
                  <a:pt x="100" y="70"/>
                  <a:pt x="101" y="63"/>
                </a:cubicBezTo>
                <a:cubicBezTo>
                  <a:pt x="109" y="63"/>
                  <a:pt x="109" y="63"/>
                  <a:pt x="109" y="63"/>
                </a:cubicBezTo>
                <a:cubicBezTo>
                  <a:pt x="109" y="46"/>
                  <a:pt x="109" y="46"/>
                  <a:pt x="109" y="46"/>
                </a:cubicBezTo>
                <a:cubicBezTo>
                  <a:pt x="101" y="46"/>
                  <a:pt x="101" y="46"/>
                  <a:pt x="101" y="46"/>
                </a:cubicBezTo>
                <a:cubicBezTo>
                  <a:pt x="100" y="39"/>
                  <a:pt x="97" y="33"/>
                  <a:pt x="93" y="28"/>
                </a:cubicBezTo>
                <a:cubicBezTo>
                  <a:pt x="99" y="22"/>
                  <a:pt x="99" y="22"/>
                  <a:pt x="99" y="22"/>
                </a:cubicBezTo>
                <a:cubicBezTo>
                  <a:pt x="87" y="10"/>
                  <a:pt x="87" y="10"/>
                  <a:pt x="87" y="10"/>
                </a:cubicBezTo>
                <a:cubicBezTo>
                  <a:pt x="81" y="16"/>
                  <a:pt x="81" y="16"/>
                  <a:pt x="81" y="16"/>
                </a:cubicBezTo>
                <a:cubicBezTo>
                  <a:pt x="76" y="12"/>
                  <a:pt x="70" y="10"/>
                  <a:pt x="63" y="8"/>
                </a:cubicBezTo>
                <a:cubicBezTo>
                  <a:pt x="63" y="0"/>
                  <a:pt x="63" y="0"/>
                  <a:pt x="63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54" y="20"/>
                  <a:pt x="54" y="20"/>
                  <a:pt x="54" y="20"/>
                </a:cubicBezTo>
                <a:cubicBezTo>
                  <a:pt x="74" y="20"/>
                  <a:pt x="89" y="35"/>
                  <a:pt x="89" y="55"/>
                </a:cubicBezTo>
                <a:cubicBezTo>
                  <a:pt x="89" y="74"/>
                  <a:pt x="74" y="90"/>
                  <a:pt x="54" y="90"/>
                </a:cubicBezTo>
                <a:lnTo>
                  <a:pt x="54" y="109"/>
                </a:lnTo>
                <a:close/>
                <a:moveTo>
                  <a:pt x="16" y="81"/>
                </a:moveTo>
                <a:cubicBezTo>
                  <a:pt x="10" y="87"/>
                  <a:pt x="10" y="87"/>
                  <a:pt x="10" y="87"/>
                </a:cubicBezTo>
                <a:cubicBezTo>
                  <a:pt x="22" y="99"/>
                  <a:pt x="22" y="99"/>
                  <a:pt x="22" y="99"/>
                </a:cubicBezTo>
                <a:cubicBezTo>
                  <a:pt x="28" y="94"/>
                  <a:pt x="28" y="94"/>
                  <a:pt x="28" y="94"/>
                </a:cubicBezTo>
                <a:cubicBezTo>
                  <a:pt x="33" y="97"/>
                  <a:pt x="39" y="100"/>
                  <a:pt x="46" y="101"/>
                </a:cubicBezTo>
                <a:cubicBezTo>
                  <a:pt x="46" y="109"/>
                  <a:pt x="46" y="109"/>
                  <a:pt x="46" y="109"/>
                </a:cubicBezTo>
                <a:cubicBezTo>
                  <a:pt x="54" y="109"/>
                  <a:pt x="54" y="109"/>
                  <a:pt x="54" y="109"/>
                </a:cubicBezTo>
                <a:cubicBezTo>
                  <a:pt x="54" y="90"/>
                  <a:pt x="54" y="90"/>
                  <a:pt x="54" y="90"/>
                </a:cubicBezTo>
                <a:cubicBezTo>
                  <a:pt x="54" y="90"/>
                  <a:pt x="54" y="90"/>
                  <a:pt x="54" y="90"/>
                </a:cubicBezTo>
                <a:cubicBezTo>
                  <a:pt x="35" y="90"/>
                  <a:pt x="20" y="74"/>
                  <a:pt x="20" y="55"/>
                </a:cubicBezTo>
                <a:cubicBezTo>
                  <a:pt x="20" y="35"/>
                  <a:pt x="35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0"/>
                  <a:pt x="54" y="0"/>
                  <a:pt x="54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6" y="8"/>
                  <a:pt x="46" y="8"/>
                  <a:pt x="46" y="8"/>
                </a:cubicBezTo>
                <a:cubicBezTo>
                  <a:pt x="39" y="10"/>
                  <a:pt x="33" y="12"/>
                  <a:pt x="28" y="16"/>
                </a:cubicBezTo>
                <a:cubicBezTo>
                  <a:pt x="22" y="10"/>
                  <a:pt x="22" y="10"/>
                  <a:pt x="22" y="10"/>
                </a:cubicBezTo>
                <a:cubicBezTo>
                  <a:pt x="10" y="22"/>
                  <a:pt x="10" y="22"/>
                  <a:pt x="10" y="22"/>
                </a:cubicBezTo>
                <a:cubicBezTo>
                  <a:pt x="16" y="28"/>
                  <a:pt x="16" y="28"/>
                  <a:pt x="16" y="28"/>
                </a:cubicBezTo>
                <a:cubicBezTo>
                  <a:pt x="12" y="33"/>
                  <a:pt x="9" y="39"/>
                  <a:pt x="8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8" y="63"/>
                  <a:pt x="8" y="63"/>
                  <a:pt x="8" y="63"/>
                </a:cubicBezTo>
                <a:cubicBezTo>
                  <a:pt x="9" y="70"/>
                  <a:pt x="12" y="76"/>
                  <a:pt x="16" y="81"/>
                </a:cubicBez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8" name="Freeform 44"/>
          <p:cNvSpPr/>
          <p:nvPr/>
        </p:nvSpPr>
        <p:spPr bwMode="auto">
          <a:xfrm>
            <a:off x="7186092" y="5037138"/>
            <a:ext cx="200025" cy="141288"/>
          </a:xfrm>
          <a:custGeom>
            <a:avLst/>
            <a:gdLst>
              <a:gd name="T0" fmla="*/ 92 w 115"/>
              <a:gd name="T1" fmla="*/ 29 h 81"/>
              <a:gd name="T2" fmla="*/ 115 w 115"/>
              <a:gd name="T3" fmla="*/ 55 h 81"/>
              <a:gd name="T4" fmla="*/ 115 w 115"/>
              <a:gd name="T5" fmla="*/ 55 h 81"/>
              <a:gd name="T6" fmla="*/ 91 w 115"/>
              <a:gd name="T7" fmla="*/ 81 h 81"/>
              <a:gd name="T8" fmla="*/ 27 w 115"/>
              <a:gd name="T9" fmla="*/ 81 h 81"/>
              <a:gd name="T10" fmla="*/ 0 w 115"/>
              <a:gd name="T11" fmla="*/ 55 h 81"/>
              <a:gd name="T12" fmla="*/ 0 w 115"/>
              <a:gd name="T13" fmla="*/ 55 h 81"/>
              <a:gd name="T14" fmla="*/ 24 w 115"/>
              <a:gd name="T15" fmla="*/ 29 h 81"/>
              <a:gd name="T16" fmla="*/ 24 w 115"/>
              <a:gd name="T17" fmla="*/ 29 h 81"/>
              <a:gd name="T18" fmla="*/ 58 w 115"/>
              <a:gd name="T19" fmla="*/ 0 h 81"/>
              <a:gd name="T20" fmla="*/ 92 w 115"/>
              <a:gd name="T21" fmla="*/ 29 h 81"/>
              <a:gd name="T22" fmla="*/ 92 w 115"/>
              <a:gd name="T23" fmla="*/ 29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5" h="81">
                <a:moveTo>
                  <a:pt x="92" y="29"/>
                </a:moveTo>
                <a:cubicBezTo>
                  <a:pt x="105" y="32"/>
                  <a:pt x="115" y="43"/>
                  <a:pt x="115" y="55"/>
                </a:cubicBezTo>
                <a:cubicBezTo>
                  <a:pt x="115" y="55"/>
                  <a:pt x="115" y="55"/>
                  <a:pt x="115" y="55"/>
                </a:cubicBezTo>
                <a:cubicBezTo>
                  <a:pt x="115" y="68"/>
                  <a:pt x="105" y="81"/>
                  <a:pt x="91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12" y="81"/>
                  <a:pt x="0" y="68"/>
                  <a:pt x="0" y="55"/>
                </a:cubicBezTo>
                <a:cubicBezTo>
                  <a:pt x="0" y="55"/>
                  <a:pt x="0" y="55"/>
                  <a:pt x="0" y="55"/>
                </a:cubicBezTo>
                <a:cubicBezTo>
                  <a:pt x="0" y="43"/>
                  <a:pt x="10" y="32"/>
                  <a:pt x="24" y="29"/>
                </a:cubicBezTo>
                <a:cubicBezTo>
                  <a:pt x="24" y="29"/>
                  <a:pt x="24" y="29"/>
                  <a:pt x="24" y="29"/>
                </a:cubicBezTo>
                <a:cubicBezTo>
                  <a:pt x="24" y="13"/>
                  <a:pt x="39" y="0"/>
                  <a:pt x="58" y="0"/>
                </a:cubicBezTo>
                <a:cubicBezTo>
                  <a:pt x="77" y="0"/>
                  <a:pt x="92" y="13"/>
                  <a:pt x="92" y="29"/>
                </a:cubicBezTo>
                <a:cubicBezTo>
                  <a:pt x="92" y="29"/>
                  <a:pt x="92" y="29"/>
                  <a:pt x="92" y="29"/>
                </a:cubicBez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9" name="Rectangle 45"/>
          <p:cNvSpPr>
            <a:spLocks noChangeArrowheads="1"/>
          </p:cNvSpPr>
          <p:nvPr/>
        </p:nvSpPr>
        <p:spPr bwMode="auto">
          <a:xfrm>
            <a:off x="7182916" y="5203826"/>
            <a:ext cx="198438" cy="11113"/>
          </a:xfrm>
          <a:prstGeom prst="rect">
            <a:avLst/>
          </a:pr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0" name="Rectangle 46"/>
          <p:cNvSpPr>
            <a:spLocks noChangeArrowheads="1"/>
          </p:cNvSpPr>
          <p:nvPr/>
        </p:nvSpPr>
        <p:spPr bwMode="auto">
          <a:xfrm>
            <a:off x="7182916" y="5224464"/>
            <a:ext cx="198438" cy="11113"/>
          </a:xfrm>
          <a:prstGeom prst="rect">
            <a:avLst/>
          </a:pr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1" name="Rectangle 47"/>
          <p:cNvSpPr>
            <a:spLocks noChangeArrowheads="1"/>
          </p:cNvSpPr>
          <p:nvPr/>
        </p:nvSpPr>
        <p:spPr bwMode="auto">
          <a:xfrm>
            <a:off x="7182916" y="5248276"/>
            <a:ext cx="198438" cy="9525"/>
          </a:xfrm>
          <a:prstGeom prst="rect">
            <a:avLst/>
          </a:pr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2" name="Rectangle 48"/>
          <p:cNvSpPr>
            <a:spLocks noChangeArrowheads="1"/>
          </p:cNvSpPr>
          <p:nvPr/>
        </p:nvSpPr>
        <p:spPr bwMode="auto">
          <a:xfrm>
            <a:off x="7182917" y="5268913"/>
            <a:ext cx="93663" cy="12700"/>
          </a:xfrm>
          <a:prstGeom prst="rect">
            <a:avLst/>
          </a:pr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3" name="Rectangle 49"/>
          <p:cNvSpPr>
            <a:spLocks noChangeArrowheads="1"/>
          </p:cNvSpPr>
          <p:nvPr/>
        </p:nvSpPr>
        <p:spPr bwMode="auto">
          <a:xfrm>
            <a:off x="6917804" y="5033964"/>
            <a:ext cx="174625" cy="9525"/>
          </a:xfrm>
          <a:prstGeom prst="rect">
            <a:avLst/>
          </a:pr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4" name="Rectangle 50"/>
          <p:cNvSpPr>
            <a:spLocks noChangeArrowheads="1"/>
          </p:cNvSpPr>
          <p:nvPr/>
        </p:nvSpPr>
        <p:spPr bwMode="auto">
          <a:xfrm>
            <a:off x="6917804" y="5053013"/>
            <a:ext cx="174625" cy="12700"/>
          </a:xfrm>
          <a:prstGeom prst="rect">
            <a:avLst/>
          </a:pr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5" name="Rectangle 51"/>
          <p:cNvSpPr>
            <a:spLocks noChangeArrowheads="1"/>
          </p:cNvSpPr>
          <p:nvPr/>
        </p:nvSpPr>
        <p:spPr bwMode="auto">
          <a:xfrm>
            <a:off x="6917804" y="5073651"/>
            <a:ext cx="106363" cy="11113"/>
          </a:xfrm>
          <a:prstGeom prst="rect">
            <a:avLst/>
          </a:pr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6" name="Freeform 52"/>
          <p:cNvSpPr>
            <a:spLocks noEditPoints="1"/>
          </p:cNvSpPr>
          <p:nvPr/>
        </p:nvSpPr>
        <p:spPr bwMode="auto">
          <a:xfrm>
            <a:off x="5446192" y="3424238"/>
            <a:ext cx="1031875" cy="744538"/>
          </a:xfrm>
          <a:custGeom>
            <a:avLst/>
            <a:gdLst>
              <a:gd name="T0" fmla="*/ 496 w 592"/>
              <a:gd name="T1" fmla="*/ 376 h 427"/>
              <a:gd name="T2" fmla="*/ 534 w 592"/>
              <a:gd name="T3" fmla="*/ 351 h 427"/>
              <a:gd name="T4" fmla="*/ 509 w 592"/>
              <a:gd name="T5" fmla="*/ 52 h 427"/>
              <a:gd name="T6" fmla="*/ 496 w 592"/>
              <a:gd name="T7" fmla="*/ 0 h 427"/>
              <a:gd name="T8" fmla="*/ 592 w 592"/>
              <a:gd name="T9" fmla="*/ 73 h 427"/>
              <a:gd name="T10" fmla="*/ 522 w 592"/>
              <a:gd name="T11" fmla="*/ 427 h 427"/>
              <a:gd name="T12" fmla="*/ 115 w 592"/>
              <a:gd name="T13" fmla="*/ 115 h 427"/>
              <a:gd name="T14" fmla="*/ 90 w 592"/>
              <a:gd name="T15" fmla="*/ 52 h 427"/>
              <a:gd name="T16" fmla="*/ 57 w 592"/>
              <a:gd name="T17" fmla="*/ 77 h 427"/>
              <a:gd name="T18" fmla="*/ 62 w 592"/>
              <a:gd name="T19" fmla="*/ 164 h 427"/>
              <a:gd name="T20" fmla="*/ 131 w 592"/>
              <a:gd name="T21" fmla="*/ 204 h 427"/>
              <a:gd name="T22" fmla="*/ 168 w 592"/>
              <a:gd name="T23" fmla="*/ 234 h 427"/>
              <a:gd name="T24" fmla="*/ 172 w 592"/>
              <a:gd name="T25" fmla="*/ 355 h 427"/>
              <a:gd name="T26" fmla="*/ 68 w 592"/>
              <a:gd name="T27" fmla="*/ 427 h 427"/>
              <a:gd name="T28" fmla="*/ 0 w 592"/>
              <a:gd name="T29" fmla="*/ 327 h 427"/>
              <a:gd name="T30" fmla="*/ 57 w 592"/>
              <a:gd name="T31" fmla="*/ 351 h 427"/>
              <a:gd name="T32" fmla="*/ 93 w 592"/>
              <a:gd name="T33" fmla="*/ 376 h 427"/>
              <a:gd name="T34" fmla="*/ 115 w 592"/>
              <a:gd name="T35" fmla="*/ 278 h 427"/>
              <a:gd name="T36" fmla="*/ 95 w 592"/>
              <a:gd name="T37" fmla="*/ 251 h 427"/>
              <a:gd name="T38" fmla="*/ 15 w 592"/>
              <a:gd name="T39" fmla="*/ 205 h 427"/>
              <a:gd name="T40" fmla="*/ 0 w 592"/>
              <a:gd name="T41" fmla="*/ 161 h 427"/>
              <a:gd name="T42" fmla="*/ 68 w 592"/>
              <a:gd name="T43" fmla="*/ 0 h 427"/>
              <a:gd name="T44" fmla="*/ 172 w 592"/>
              <a:gd name="T45" fmla="*/ 73 h 427"/>
              <a:gd name="T46" fmla="*/ 115 w 592"/>
              <a:gd name="T47" fmla="*/ 115 h 427"/>
              <a:gd name="T48" fmla="*/ 496 w 592"/>
              <a:gd name="T49" fmla="*/ 52 h 427"/>
              <a:gd name="T50" fmla="*/ 457 w 592"/>
              <a:gd name="T51" fmla="*/ 77 h 427"/>
              <a:gd name="T52" fmla="*/ 483 w 592"/>
              <a:gd name="T53" fmla="*/ 376 h 427"/>
              <a:gd name="T54" fmla="*/ 496 w 592"/>
              <a:gd name="T55" fmla="*/ 427 h 427"/>
              <a:gd name="T56" fmla="*/ 400 w 592"/>
              <a:gd name="T57" fmla="*/ 355 h 427"/>
              <a:gd name="T58" fmla="*/ 468 w 592"/>
              <a:gd name="T59" fmla="*/ 0 h 427"/>
              <a:gd name="T60" fmla="*/ 220 w 592"/>
              <a:gd name="T61" fmla="*/ 427 h 427"/>
              <a:gd name="T62" fmla="*/ 362 w 592"/>
              <a:gd name="T63" fmla="*/ 0 h 427"/>
              <a:gd name="T64" fmla="*/ 277 w 592"/>
              <a:gd name="T65" fmla="*/ 52 h 427"/>
              <a:gd name="T66" fmla="*/ 352 w 592"/>
              <a:gd name="T67" fmla="*/ 182 h 427"/>
              <a:gd name="T68" fmla="*/ 277 w 592"/>
              <a:gd name="T69" fmla="*/ 233 h 427"/>
              <a:gd name="T70" fmla="*/ 362 w 592"/>
              <a:gd name="T71" fmla="*/ 376 h 427"/>
              <a:gd name="T72" fmla="*/ 220 w 592"/>
              <a:gd name="T73" fmla="*/ 427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92" h="427">
                <a:moveTo>
                  <a:pt x="496" y="427"/>
                </a:moveTo>
                <a:cubicBezTo>
                  <a:pt x="496" y="376"/>
                  <a:pt x="496" y="376"/>
                  <a:pt x="496" y="376"/>
                </a:cubicBezTo>
                <a:cubicBezTo>
                  <a:pt x="512" y="376"/>
                  <a:pt x="512" y="376"/>
                  <a:pt x="512" y="376"/>
                </a:cubicBezTo>
                <a:cubicBezTo>
                  <a:pt x="527" y="376"/>
                  <a:pt x="534" y="367"/>
                  <a:pt x="534" y="351"/>
                </a:cubicBezTo>
                <a:cubicBezTo>
                  <a:pt x="534" y="77"/>
                  <a:pt x="534" y="77"/>
                  <a:pt x="534" y="77"/>
                </a:cubicBezTo>
                <a:cubicBezTo>
                  <a:pt x="534" y="60"/>
                  <a:pt x="526" y="52"/>
                  <a:pt x="509" y="52"/>
                </a:cubicBezTo>
                <a:cubicBezTo>
                  <a:pt x="496" y="52"/>
                  <a:pt x="496" y="52"/>
                  <a:pt x="496" y="52"/>
                </a:cubicBezTo>
                <a:cubicBezTo>
                  <a:pt x="496" y="0"/>
                  <a:pt x="496" y="0"/>
                  <a:pt x="496" y="0"/>
                </a:cubicBezTo>
                <a:cubicBezTo>
                  <a:pt x="523" y="0"/>
                  <a:pt x="523" y="0"/>
                  <a:pt x="523" y="0"/>
                </a:cubicBezTo>
                <a:cubicBezTo>
                  <a:pt x="569" y="0"/>
                  <a:pt x="592" y="24"/>
                  <a:pt x="592" y="73"/>
                </a:cubicBezTo>
                <a:cubicBezTo>
                  <a:pt x="592" y="355"/>
                  <a:pt x="592" y="355"/>
                  <a:pt x="592" y="355"/>
                </a:cubicBezTo>
                <a:cubicBezTo>
                  <a:pt x="592" y="403"/>
                  <a:pt x="568" y="427"/>
                  <a:pt x="522" y="427"/>
                </a:cubicBezTo>
                <a:lnTo>
                  <a:pt x="496" y="427"/>
                </a:lnTo>
                <a:close/>
                <a:moveTo>
                  <a:pt x="115" y="115"/>
                </a:moveTo>
                <a:cubicBezTo>
                  <a:pt x="115" y="77"/>
                  <a:pt x="115" y="77"/>
                  <a:pt x="115" y="77"/>
                </a:cubicBezTo>
                <a:cubicBezTo>
                  <a:pt x="115" y="60"/>
                  <a:pt x="107" y="52"/>
                  <a:pt x="90" y="52"/>
                </a:cubicBezTo>
                <a:cubicBezTo>
                  <a:pt x="81" y="52"/>
                  <a:pt x="81" y="52"/>
                  <a:pt x="81" y="52"/>
                </a:cubicBezTo>
                <a:cubicBezTo>
                  <a:pt x="65" y="52"/>
                  <a:pt x="57" y="60"/>
                  <a:pt x="57" y="77"/>
                </a:cubicBezTo>
                <a:cubicBezTo>
                  <a:pt x="57" y="148"/>
                  <a:pt x="57" y="148"/>
                  <a:pt x="57" y="148"/>
                </a:cubicBezTo>
                <a:cubicBezTo>
                  <a:pt x="57" y="156"/>
                  <a:pt x="59" y="162"/>
                  <a:pt x="62" y="164"/>
                </a:cubicBezTo>
                <a:cubicBezTo>
                  <a:pt x="65" y="167"/>
                  <a:pt x="70" y="171"/>
                  <a:pt x="77" y="175"/>
                </a:cubicBezTo>
                <a:cubicBezTo>
                  <a:pt x="131" y="204"/>
                  <a:pt x="131" y="204"/>
                  <a:pt x="131" y="204"/>
                </a:cubicBezTo>
                <a:cubicBezTo>
                  <a:pt x="143" y="211"/>
                  <a:pt x="152" y="216"/>
                  <a:pt x="157" y="220"/>
                </a:cubicBezTo>
                <a:cubicBezTo>
                  <a:pt x="162" y="224"/>
                  <a:pt x="166" y="228"/>
                  <a:pt x="168" y="234"/>
                </a:cubicBezTo>
                <a:cubicBezTo>
                  <a:pt x="171" y="239"/>
                  <a:pt x="172" y="249"/>
                  <a:pt x="172" y="264"/>
                </a:cubicBezTo>
                <a:cubicBezTo>
                  <a:pt x="172" y="355"/>
                  <a:pt x="172" y="355"/>
                  <a:pt x="172" y="355"/>
                </a:cubicBezTo>
                <a:cubicBezTo>
                  <a:pt x="172" y="403"/>
                  <a:pt x="149" y="427"/>
                  <a:pt x="103" y="427"/>
                </a:cubicBezTo>
                <a:cubicBezTo>
                  <a:pt x="68" y="427"/>
                  <a:pt x="68" y="427"/>
                  <a:pt x="68" y="427"/>
                </a:cubicBezTo>
                <a:cubicBezTo>
                  <a:pt x="23" y="427"/>
                  <a:pt x="0" y="401"/>
                  <a:pt x="0" y="349"/>
                </a:cubicBezTo>
                <a:cubicBezTo>
                  <a:pt x="0" y="327"/>
                  <a:pt x="0" y="327"/>
                  <a:pt x="0" y="327"/>
                </a:cubicBezTo>
                <a:cubicBezTo>
                  <a:pt x="57" y="327"/>
                  <a:pt x="57" y="327"/>
                  <a:pt x="57" y="327"/>
                </a:cubicBezTo>
                <a:cubicBezTo>
                  <a:pt x="57" y="351"/>
                  <a:pt x="57" y="351"/>
                  <a:pt x="57" y="351"/>
                </a:cubicBezTo>
                <a:cubicBezTo>
                  <a:pt x="57" y="367"/>
                  <a:pt x="66" y="376"/>
                  <a:pt x="83" y="376"/>
                </a:cubicBezTo>
                <a:cubicBezTo>
                  <a:pt x="93" y="376"/>
                  <a:pt x="93" y="376"/>
                  <a:pt x="93" y="376"/>
                </a:cubicBezTo>
                <a:cubicBezTo>
                  <a:pt x="108" y="376"/>
                  <a:pt x="115" y="367"/>
                  <a:pt x="115" y="351"/>
                </a:cubicBezTo>
                <a:cubicBezTo>
                  <a:pt x="115" y="278"/>
                  <a:pt x="115" y="278"/>
                  <a:pt x="115" y="278"/>
                </a:cubicBezTo>
                <a:cubicBezTo>
                  <a:pt x="115" y="270"/>
                  <a:pt x="114" y="265"/>
                  <a:pt x="111" y="262"/>
                </a:cubicBezTo>
                <a:cubicBezTo>
                  <a:pt x="107" y="259"/>
                  <a:pt x="102" y="256"/>
                  <a:pt x="95" y="251"/>
                </a:cubicBezTo>
                <a:cubicBezTo>
                  <a:pt x="41" y="221"/>
                  <a:pt x="41" y="221"/>
                  <a:pt x="41" y="221"/>
                </a:cubicBezTo>
                <a:cubicBezTo>
                  <a:pt x="29" y="215"/>
                  <a:pt x="20" y="209"/>
                  <a:pt x="15" y="205"/>
                </a:cubicBezTo>
                <a:cubicBezTo>
                  <a:pt x="10" y="200"/>
                  <a:pt x="6" y="195"/>
                  <a:pt x="3" y="188"/>
                </a:cubicBezTo>
                <a:cubicBezTo>
                  <a:pt x="1" y="181"/>
                  <a:pt x="0" y="172"/>
                  <a:pt x="0" y="161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24"/>
                  <a:pt x="23" y="0"/>
                  <a:pt x="68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50" y="0"/>
                  <a:pt x="172" y="24"/>
                  <a:pt x="172" y="73"/>
                </a:cubicBezTo>
                <a:cubicBezTo>
                  <a:pt x="172" y="115"/>
                  <a:pt x="172" y="115"/>
                  <a:pt x="172" y="115"/>
                </a:cubicBezTo>
                <a:cubicBezTo>
                  <a:pt x="115" y="115"/>
                  <a:pt x="115" y="115"/>
                  <a:pt x="115" y="115"/>
                </a:cubicBezTo>
                <a:close/>
                <a:moveTo>
                  <a:pt x="496" y="0"/>
                </a:moveTo>
                <a:cubicBezTo>
                  <a:pt x="496" y="52"/>
                  <a:pt x="496" y="52"/>
                  <a:pt x="496" y="52"/>
                </a:cubicBezTo>
                <a:cubicBezTo>
                  <a:pt x="482" y="52"/>
                  <a:pt x="482" y="52"/>
                  <a:pt x="482" y="52"/>
                </a:cubicBezTo>
                <a:cubicBezTo>
                  <a:pt x="465" y="52"/>
                  <a:pt x="457" y="60"/>
                  <a:pt x="457" y="77"/>
                </a:cubicBezTo>
                <a:cubicBezTo>
                  <a:pt x="457" y="351"/>
                  <a:pt x="457" y="351"/>
                  <a:pt x="457" y="351"/>
                </a:cubicBezTo>
                <a:cubicBezTo>
                  <a:pt x="457" y="367"/>
                  <a:pt x="466" y="376"/>
                  <a:pt x="483" y="376"/>
                </a:cubicBezTo>
                <a:cubicBezTo>
                  <a:pt x="496" y="376"/>
                  <a:pt x="496" y="376"/>
                  <a:pt x="496" y="376"/>
                </a:cubicBezTo>
                <a:cubicBezTo>
                  <a:pt x="496" y="427"/>
                  <a:pt x="496" y="427"/>
                  <a:pt x="496" y="427"/>
                </a:cubicBezTo>
                <a:cubicBezTo>
                  <a:pt x="469" y="427"/>
                  <a:pt x="469" y="427"/>
                  <a:pt x="469" y="427"/>
                </a:cubicBezTo>
                <a:cubicBezTo>
                  <a:pt x="423" y="427"/>
                  <a:pt x="400" y="403"/>
                  <a:pt x="400" y="355"/>
                </a:cubicBezTo>
                <a:cubicBezTo>
                  <a:pt x="400" y="73"/>
                  <a:pt x="400" y="73"/>
                  <a:pt x="400" y="73"/>
                </a:cubicBezTo>
                <a:cubicBezTo>
                  <a:pt x="400" y="24"/>
                  <a:pt x="423" y="0"/>
                  <a:pt x="468" y="0"/>
                </a:cubicBezTo>
                <a:cubicBezTo>
                  <a:pt x="496" y="0"/>
                  <a:pt x="496" y="0"/>
                  <a:pt x="496" y="0"/>
                </a:cubicBezTo>
                <a:close/>
                <a:moveTo>
                  <a:pt x="220" y="427"/>
                </a:moveTo>
                <a:cubicBezTo>
                  <a:pt x="220" y="0"/>
                  <a:pt x="220" y="0"/>
                  <a:pt x="220" y="0"/>
                </a:cubicBezTo>
                <a:cubicBezTo>
                  <a:pt x="362" y="0"/>
                  <a:pt x="362" y="0"/>
                  <a:pt x="362" y="0"/>
                </a:cubicBezTo>
                <a:cubicBezTo>
                  <a:pt x="362" y="52"/>
                  <a:pt x="362" y="52"/>
                  <a:pt x="362" y="52"/>
                </a:cubicBezTo>
                <a:cubicBezTo>
                  <a:pt x="277" y="52"/>
                  <a:pt x="277" y="52"/>
                  <a:pt x="277" y="52"/>
                </a:cubicBezTo>
                <a:cubicBezTo>
                  <a:pt x="277" y="182"/>
                  <a:pt x="277" y="182"/>
                  <a:pt x="277" y="182"/>
                </a:cubicBezTo>
                <a:cubicBezTo>
                  <a:pt x="352" y="182"/>
                  <a:pt x="352" y="182"/>
                  <a:pt x="352" y="182"/>
                </a:cubicBezTo>
                <a:cubicBezTo>
                  <a:pt x="352" y="233"/>
                  <a:pt x="352" y="233"/>
                  <a:pt x="352" y="233"/>
                </a:cubicBezTo>
                <a:cubicBezTo>
                  <a:pt x="277" y="233"/>
                  <a:pt x="277" y="233"/>
                  <a:pt x="277" y="233"/>
                </a:cubicBezTo>
                <a:cubicBezTo>
                  <a:pt x="277" y="376"/>
                  <a:pt x="277" y="376"/>
                  <a:pt x="277" y="376"/>
                </a:cubicBezTo>
                <a:cubicBezTo>
                  <a:pt x="362" y="376"/>
                  <a:pt x="362" y="376"/>
                  <a:pt x="362" y="376"/>
                </a:cubicBezTo>
                <a:cubicBezTo>
                  <a:pt x="362" y="427"/>
                  <a:pt x="362" y="427"/>
                  <a:pt x="362" y="427"/>
                </a:cubicBezTo>
                <a:lnTo>
                  <a:pt x="220" y="427"/>
                </a:ln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7" name="Freeform 53"/>
          <p:cNvSpPr/>
          <p:nvPr/>
        </p:nvSpPr>
        <p:spPr bwMode="auto">
          <a:xfrm>
            <a:off x="4398441" y="1963738"/>
            <a:ext cx="457200" cy="649288"/>
          </a:xfrm>
          <a:custGeom>
            <a:avLst/>
            <a:gdLst>
              <a:gd name="T0" fmla="*/ 208 w 262"/>
              <a:gd name="T1" fmla="*/ 0 h 373"/>
              <a:gd name="T2" fmla="*/ 54 w 262"/>
              <a:gd name="T3" fmla="*/ 0 h 373"/>
              <a:gd name="T4" fmla="*/ 0 w 262"/>
              <a:gd name="T5" fmla="*/ 54 h 373"/>
              <a:gd name="T6" fmla="*/ 0 w 262"/>
              <a:gd name="T7" fmla="*/ 319 h 373"/>
              <a:gd name="T8" fmla="*/ 54 w 262"/>
              <a:gd name="T9" fmla="*/ 373 h 373"/>
              <a:gd name="T10" fmla="*/ 208 w 262"/>
              <a:gd name="T11" fmla="*/ 373 h 373"/>
              <a:gd name="T12" fmla="*/ 262 w 262"/>
              <a:gd name="T13" fmla="*/ 319 h 373"/>
              <a:gd name="T14" fmla="*/ 262 w 262"/>
              <a:gd name="T15" fmla="*/ 54 h 373"/>
              <a:gd name="T16" fmla="*/ 208 w 262"/>
              <a:gd name="T17" fmla="*/ 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2" h="373">
                <a:moveTo>
                  <a:pt x="208" y="0"/>
                </a:moveTo>
                <a:cubicBezTo>
                  <a:pt x="54" y="0"/>
                  <a:pt x="54" y="0"/>
                  <a:pt x="54" y="0"/>
                </a:cubicBezTo>
                <a:cubicBezTo>
                  <a:pt x="24" y="0"/>
                  <a:pt x="0" y="24"/>
                  <a:pt x="0" y="54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49"/>
                  <a:pt x="24" y="373"/>
                  <a:pt x="54" y="373"/>
                </a:cubicBezTo>
                <a:cubicBezTo>
                  <a:pt x="208" y="373"/>
                  <a:pt x="208" y="373"/>
                  <a:pt x="208" y="373"/>
                </a:cubicBezTo>
                <a:cubicBezTo>
                  <a:pt x="238" y="373"/>
                  <a:pt x="262" y="349"/>
                  <a:pt x="262" y="319"/>
                </a:cubicBezTo>
                <a:cubicBezTo>
                  <a:pt x="262" y="54"/>
                  <a:pt x="262" y="54"/>
                  <a:pt x="262" y="54"/>
                </a:cubicBezTo>
                <a:cubicBezTo>
                  <a:pt x="262" y="24"/>
                  <a:pt x="238" y="0"/>
                  <a:pt x="208" y="0"/>
                </a:cubicBez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8" name="Freeform 54"/>
          <p:cNvSpPr/>
          <p:nvPr/>
        </p:nvSpPr>
        <p:spPr bwMode="auto">
          <a:xfrm>
            <a:off x="4436542" y="2017713"/>
            <a:ext cx="379413" cy="520700"/>
          </a:xfrm>
          <a:custGeom>
            <a:avLst/>
            <a:gdLst>
              <a:gd name="T0" fmla="*/ 217 w 218"/>
              <a:gd name="T1" fmla="*/ 0 h 299"/>
              <a:gd name="T2" fmla="*/ 1 w 218"/>
              <a:gd name="T3" fmla="*/ 0 h 299"/>
              <a:gd name="T4" fmla="*/ 0 w 218"/>
              <a:gd name="T5" fmla="*/ 1 h 299"/>
              <a:gd name="T6" fmla="*/ 0 w 218"/>
              <a:gd name="T7" fmla="*/ 299 h 299"/>
              <a:gd name="T8" fmla="*/ 1 w 218"/>
              <a:gd name="T9" fmla="*/ 299 h 299"/>
              <a:gd name="T10" fmla="*/ 217 w 218"/>
              <a:gd name="T11" fmla="*/ 299 h 299"/>
              <a:gd name="T12" fmla="*/ 218 w 218"/>
              <a:gd name="T13" fmla="*/ 299 h 299"/>
              <a:gd name="T14" fmla="*/ 218 w 218"/>
              <a:gd name="T15" fmla="*/ 1 h 299"/>
              <a:gd name="T16" fmla="*/ 217 w 218"/>
              <a:gd name="T17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8" h="299">
                <a:moveTo>
                  <a:pt x="217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299"/>
                  <a:pt x="0" y="299"/>
                  <a:pt x="0" y="299"/>
                </a:cubicBezTo>
                <a:cubicBezTo>
                  <a:pt x="0" y="299"/>
                  <a:pt x="1" y="299"/>
                  <a:pt x="1" y="299"/>
                </a:cubicBezTo>
                <a:cubicBezTo>
                  <a:pt x="217" y="299"/>
                  <a:pt x="217" y="299"/>
                  <a:pt x="217" y="299"/>
                </a:cubicBezTo>
                <a:cubicBezTo>
                  <a:pt x="217" y="299"/>
                  <a:pt x="218" y="299"/>
                  <a:pt x="218" y="299"/>
                </a:cubicBezTo>
                <a:cubicBezTo>
                  <a:pt x="218" y="1"/>
                  <a:pt x="218" y="1"/>
                  <a:pt x="218" y="1"/>
                </a:cubicBezTo>
                <a:cubicBezTo>
                  <a:pt x="218" y="1"/>
                  <a:pt x="217" y="0"/>
                  <a:pt x="217" y="0"/>
                </a:cubicBez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9" name="Freeform 55"/>
          <p:cNvSpPr/>
          <p:nvPr/>
        </p:nvSpPr>
        <p:spPr bwMode="auto">
          <a:xfrm>
            <a:off x="4571478" y="1984375"/>
            <a:ext cx="109538" cy="14288"/>
          </a:xfrm>
          <a:custGeom>
            <a:avLst/>
            <a:gdLst>
              <a:gd name="T0" fmla="*/ 60 w 63"/>
              <a:gd name="T1" fmla="*/ 0 h 8"/>
              <a:gd name="T2" fmla="*/ 4 w 63"/>
              <a:gd name="T3" fmla="*/ 0 h 8"/>
              <a:gd name="T4" fmla="*/ 0 w 63"/>
              <a:gd name="T5" fmla="*/ 4 h 8"/>
              <a:gd name="T6" fmla="*/ 0 w 63"/>
              <a:gd name="T7" fmla="*/ 4 h 8"/>
              <a:gd name="T8" fmla="*/ 4 w 63"/>
              <a:gd name="T9" fmla="*/ 8 h 8"/>
              <a:gd name="T10" fmla="*/ 60 w 63"/>
              <a:gd name="T11" fmla="*/ 8 h 8"/>
              <a:gd name="T12" fmla="*/ 63 w 63"/>
              <a:gd name="T13" fmla="*/ 4 h 8"/>
              <a:gd name="T14" fmla="*/ 63 w 63"/>
              <a:gd name="T15" fmla="*/ 4 h 8"/>
              <a:gd name="T16" fmla="*/ 60 w 63"/>
              <a:gd name="T1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3" h="8">
                <a:moveTo>
                  <a:pt x="60" y="0"/>
                </a:move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6"/>
                  <a:pt x="2" y="8"/>
                  <a:pt x="4" y="8"/>
                </a:cubicBezTo>
                <a:cubicBezTo>
                  <a:pt x="60" y="8"/>
                  <a:pt x="60" y="8"/>
                  <a:pt x="60" y="8"/>
                </a:cubicBezTo>
                <a:cubicBezTo>
                  <a:pt x="62" y="8"/>
                  <a:pt x="63" y="6"/>
                  <a:pt x="63" y="4"/>
                </a:cubicBezTo>
                <a:cubicBezTo>
                  <a:pt x="63" y="4"/>
                  <a:pt x="63" y="4"/>
                  <a:pt x="63" y="4"/>
                </a:cubicBezTo>
                <a:cubicBezTo>
                  <a:pt x="63" y="2"/>
                  <a:pt x="62" y="0"/>
                  <a:pt x="60" y="0"/>
                </a:cubicBez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0" name="Oval 56"/>
          <p:cNvSpPr>
            <a:spLocks noChangeArrowheads="1"/>
          </p:cNvSpPr>
          <p:nvPr/>
        </p:nvSpPr>
        <p:spPr bwMode="auto">
          <a:xfrm>
            <a:off x="4609578" y="2566988"/>
            <a:ext cx="33338" cy="33338"/>
          </a:xfrm>
          <a:prstGeom prst="ellipse">
            <a:avLst/>
          </a:pr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1" name="Freeform 57"/>
          <p:cNvSpPr/>
          <p:nvPr/>
        </p:nvSpPr>
        <p:spPr bwMode="auto">
          <a:xfrm>
            <a:off x="3995217" y="2062163"/>
            <a:ext cx="517525" cy="381000"/>
          </a:xfrm>
          <a:custGeom>
            <a:avLst/>
            <a:gdLst>
              <a:gd name="T0" fmla="*/ 149 w 297"/>
              <a:gd name="T1" fmla="*/ 0 h 219"/>
              <a:gd name="T2" fmla="*/ 297 w 297"/>
              <a:gd name="T3" fmla="*/ 102 h 219"/>
              <a:gd name="T4" fmla="*/ 241 w 297"/>
              <a:gd name="T5" fmla="*/ 183 h 219"/>
              <a:gd name="T6" fmla="*/ 285 w 297"/>
              <a:gd name="T7" fmla="*/ 219 h 219"/>
              <a:gd name="T8" fmla="*/ 284 w 297"/>
              <a:gd name="T9" fmla="*/ 219 h 219"/>
              <a:gd name="T10" fmla="*/ 213 w 297"/>
              <a:gd name="T11" fmla="*/ 195 h 219"/>
              <a:gd name="T12" fmla="*/ 149 w 297"/>
              <a:gd name="T13" fmla="*/ 205 h 219"/>
              <a:gd name="T14" fmla="*/ 0 w 297"/>
              <a:gd name="T15" fmla="*/ 102 h 219"/>
              <a:gd name="T16" fmla="*/ 149 w 297"/>
              <a:gd name="T17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7" h="219">
                <a:moveTo>
                  <a:pt x="149" y="0"/>
                </a:moveTo>
                <a:cubicBezTo>
                  <a:pt x="231" y="0"/>
                  <a:pt x="297" y="46"/>
                  <a:pt x="297" y="102"/>
                </a:cubicBezTo>
                <a:cubicBezTo>
                  <a:pt x="297" y="135"/>
                  <a:pt x="275" y="164"/>
                  <a:pt x="241" y="183"/>
                </a:cubicBezTo>
                <a:cubicBezTo>
                  <a:pt x="249" y="198"/>
                  <a:pt x="265" y="211"/>
                  <a:pt x="285" y="219"/>
                </a:cubicBezTo>
                <a:cubicBezTo>
                  <a:pt x="285" y="219"/>
                  <a:pt x="284" y="219"/>
                  <a:pt x="284" y="219"/>
                </a:cubicBezTo>
                <a:cubicBezTo>
                  <a:pt x="255" y="219"/>
                  <a:pt x="230" y="209"/>
                  <a:pt x="213" y="195"/>
                </a:cubicBezTo>
                <a:cubicBezTo>
                  <a:pt x="194" y="201"/>
                  <a:pt x="172" y="205"/>
                  <a:pt x="149" y="205"/>
                </a:cubicBezTo>
                <a:cubicBezTo>
                  <a:pt x="66" y="205"/>
                  <a:pt x="0" y="159"/>
                  <a:pt x="0" y="102"/>
                </a:cubicBezTo>
                <a:cubicBezTo>
                  <a:pt x="0" y="46"/>
                  <a:pt x="66" y="0"/>
                  <a:pt x="149" y="0"/>
                </a:cubicBez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2" name="Freeform 58"/>
          <p:cNvSpPr>
            <a:spLocks noEditPoints="1"/>
          </p:cNvSpPr>
          <p:nvPr/>
        </p:nvSpPr>
        <p:spPr bwMode="auto">
          <a:xfrm>
            <a:off x="4226991" y="2136775"/>
            <a:ext cx="50800" cy="211138"/>
          </a:xfrm>
          <a:custGeom>
            <a:avLst/>
            <a:gdLst>
              <a:gd name="T0" fmla="*/ 30 w 32"/>
              <a:gd name="T1" fmla="*/ 133 h 133"/>
              <a:gd name="T2" fmla="*/ 0 w 32"/>
              <a:gd name="T3" fmla="*/ 133 h 133"/>
              <a:gd name="T4" fmla="*/ 0 w 32"/>
              <a:gd name="T5" fmla="*/ 37 h 133"/>
              <a:gd name="T6" fmla="*/ 30 w 32"/>
              <a:gd name="T7" fmla="*/ 37 h 133"/>
              <a:gd name="T8" fmla="*/ 30 w 32"/>
              <a:gd name="T9" fmla="*/ 133 h 133"/>
              <a:gd name="T10" fmla="*/ 30 w 32"/>
              <a:gd name="T11" fmla="*/ 133 h 133"/>
              <a:gd name="T12" fmla="*/ 32 w 32"/>
              <a:gd name="T13" fmla="*/ 23 h 133"/>
              <a:gd name="T14" fmla="*/ 0 w 32"/>
              <a:gd name="T15" fmla="*/ 23 h 133"/>
              <a:gd name="T16" fmla="*/ 0 w 32"/>
              <a:gd name="T17" fmla="*/ 0 h 133"/>
              <a:gd name="T18" fmla="*/ 32 w 32"/>
              <a:gd name="T19" fmla="*/ 0 h 133"/>
              <a:gd name="T20" fmla="*/ 32 w 32"/>
              <a:gd name="T21" fmla="*/ 23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" h="133">
                <a:moveTo>
                  <a:pt x="30" y="133"/>
                </a:moveTo>
                <a:lnTo>
                  <a:pt x="0" y="133"/>
                </a:lnTo>
                <a:lnTo>
                  <a:pt x="0" y="37"/>
                </a:lnTo>
                <a:lnTo>
                  <a:pt x="30" y="37"/>
                </a:lnTo>
                <a:lnTo>
                  <a:pt x="30" y="133"/>
                </a:lnTo>
                <a:lnTo>
                  <a:pt x="30" y="133"/>
                </a:lnTo>
                <a:close/>
                <a:moveTo>
                  <a:pt x="32" y="23"/>
                </a:moveTo>
                <a:lnTo>
                  <a:pt x="0" y="23"/>
                </a:lnTo>
                <a:lnTo>
                  <a:pt x="0" y="0"/>
                </a:lnTo>
                <a:lnTo>
                  <a:pt x="32" y="0"/>
                </a:lnTo>
                <a:lnTo>
                  <a:pt x="32" y="23"/>
                </a:lnTo>
                <a:close/>
              </a:path>
            </a:pathLst>
          </a:custGeom>
          <a:solidFill>
            <a:srgbClr val="AEB55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0" y="8878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298059" y="241407"/>
            <a:ext cx="6234008" cy="624295"/>
            <a:chOff x="738897" y="3066286"/>
            <a:chExt cx="6234008" cy="624295"/>
          </a:xfrm>
        </p:grpSpPr>
        <p:sp>
          <p:nvSpPr>
            <p:cNvPr id="17" name="矩形 16"/>
            <p:cNvSpPr/>
            <p:nvPr/>
          </p:nvSpPr>
          <p:spPr>
            <a:xfrm rot="2700000">
              <a:off x="738897" y="3066287"/>
              <a:ext cx="624294" cy="62429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 rot="2700000">
              <a:off x="1180340" y="3066286"/>
              <a:ext cx="624294" cy="624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102693" y="3147600"/>
              <a:ext cx="4870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请单击此处添加标题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40727" y="909578"/>
            <a:ext cx="5316944" cy="5320051"/>
            <a:chOff x="5847242" y="749921"/>
            <a:chExt cx="5316944" cy="5320051"/>
          </a:xfrm>
        </p:grpSpPr>
        <p:sp>
          <p:nvSpPr>
            <p:cNvPr id="3" name="Oval 34"/>
            <p:cNvSpPr>
              <a:spLocks noChangeArrowheads="1"/>
            </p:cNvSpPr>
            <p:nvPr/>
          </p:nvSpPr>
          <p:spPr bwMode="auto">
            <a:xfrm>
              <a:off x="5847242" y="749921"/>
              <a:ext cx="5316944" cy="5320051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Oval 35"/>
            <p:cNvSpPr>
              <a:spLocks noChangeArrowheads="1"/>
            </p:cNvSpPr>
            <p:nvPr/>
          </p:nvSpPr>
          <p:spPr bwMode="auto">
            <a:xfrm>
              <a:off x="6443535" y="1349320"/>
              <a:ext cx="4124358" cy="4124359"/>
            </a:xfrm>
            <a:prstGeom prst="ellipse">
              <a:avLst/>
            </a:prstGeom>
            <a:solidFill>
              <a:schemeClr val="bg1">
                <a:lumMod val="90000"/>
                <a:lumOff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Oval 36"/>
            <p:cNvSpPr>
              <a:spLocks noChangeArrowheads="1"/>
            </p:cNvSpPr>
            <p:nvPr/>
          </p:nvSpPr>
          <p:spPr bwMode="auto">
            <a:xfrm>
              <a:off x="6980819" y="1886604"/>
              <a:ext cx="3049789" cy="304979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Oval 37"/>
            <p:cNvSpPr>
              <a:spLocks noChangeArrowheads="1"/>
            </p:cNvSpPr>
            <p:nvPr/>
          </p:nvSpPr>
          <p:spPr bwMode="auto">
            <a:xfrm>
              <a:off x="7521210" y="2423889"/>
              <a:ext cx="1972114" cy="1975220"/>
            </a:xfrm>
            <a:prstGeom prst="ellipse">
              <a:avLst/>
            </a:prstGeom>
            <a:solidFill>
              <a:schemeClr val="bg1">
                <a:lumMod val="90000"/>
                <a:lumOff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Oval 38"/>
            <p:cNvSpPr>
              <a:spLocks noChangeArrowheads="1"/>
            </p:cNvSpPr>
            <p:nvPr/>
          </p:nvSpPr>
          <p:spPr bwMode="auto">
            <a:xfrm>
              <a:off x="8058494" y="2961174"/>
              <a:ext cx="897545" cy="897545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948753">
              <a:off x="7102180" y="1750406"/>
              <a:ext cx="3866010" cy="2421537"/>
            </a:xfrm>
            <a:prstGeom prst="rect">
              <a:avLst/>
            </a:prstGeom>
          </p:spPr>
        </p:pic>
        <p:grpSp>
          <p:nvGrpSpPr>
            <p:cNvPr id="10" name="Group 9"/>
            <p:cNvGrpSpPr/>
            <p:nvPr/>
          </p:nvGrpSpPr>
          <p:grpSpPr>
            <a:xfrm>
              <a:off x="8505714" y="1280994"/>
              <a:ext cx="2164667" cy="2167773"/>
              <a:chOff x="8505714" y="1280994"/>
              <a:chExt cx="2164667" cy="2167773"/>
            </a:xfrm>
          </p:grpSpPr>
          <p:sp>
            <p:nvSpPr>
              <p:cNvPr id="8" name="Freeform 39"/>
              <p:cNvSpPr/>
              <p:nvPr/>
            </p:nvSpPr>
            <p:spPr bwMode="auto">
              <a:xfrm>
                <a:off x="8505714" y="1280994"/>
                <a:ext cx="2164667" cy="2167773"/>
              </a:xfrm>
              <a:custGeom>
                <a:avLst/>
                <a:gdLst>
                  <a:gd name="T0" fmla="*/ 593 w 697"/>
                  <a:gd name="T1" fmla="*/ 254 h 698"/>
                  <a:gd name="T2" fmla="*/ 697 w 697"/>
                  <a:gd name="T3" fmla="*/ 150 h 698"/>
                  <a:gd name="T4" fmla="*/ 581 w 697"/>
                  <a:gd name="T5" fmla="*/ 119 h 698"/>
                  <a:gd name="T6" fmla="*/ 548 w 697"/>
                  <a:gd name="T7" fmla="*/ 0 h 698"/>
                  <a:gd name="T8" fmla="*/ 444 w 697"/>
                  <a:gd name="T9" fmla="*/ 105 h 698"/>
                  <a:gd name="T10" fmla="*/ 470 w 697"/>
                  <a:gd name="T11" fmla="*/ 202 h 698"/>
                  <a:gd name="T12" fmla="*/ 116 w 697"/>
                  <a:gd name="T13" fmla="*/ 555 h 698"/>
                  <a:gd name="T14" fmla="*/ 67 w 697"/>
                  <a:gd name="T15" fmla="*/ 456 h 698"/>
                  <a:gd name="T16" fmla="*/ 33 w 697"/>
                  <a:gd name="T17" fmla="*/ 577 h 698"/>
                  <a:gd name="T18" fmla="*/ 0 w 697"/>
                  <a:gd name="T19" fmla="*/ 698 h 698"/>
                  <a:gd name="T20" fmla="*/ 124 w 697"/>
                  <a:gd name="T21" fmla="*/ 667 h 698"/>
                  <a:gd name="T22" fmla="*/ 244 w 697"/>
                  <a:gd name="T23" fmla="*/ 634 h 698"/>
                  <a:gd name="T24" fmla="*/ 145 w 697"/>
                  <a:gd name="T25" fmla="*/ 584 h 698"/>
                  <a:gd name="T26" fmla="*/ 498 w 697"/>
                  <a:gd name="T27" fmla="*/ 228 h 698"/>
                  <a:gd name="T28" fmla="*/ 593 w 697"/>
                  <a:gd name="T29" fmla="*/ 254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97" h="698">
                    <a:moveTo>
                      <a:pt x="593" y="254"/>
                    </a:moveTo>
                    <a:lnTo>
                      <a:pt x="697" y="150"/>
                    </a:lnTo>
                    <a:lnTo>
                      <a:pt x="581" y="119"/>
                    </a:lnTo>
                    <a:lnTo>
                      <a:pt x="548" y="0"/>
                    </a:lnTo>
                    <a:lnTo>
                      <a:pt x="444" y="105"/>
                    </a:lnTo>
                    <a:lnTo>
                      <a:pt x="470" y="202"/>
                    </a:lnTo>
                    <a:lnTo>
                      <a:pt x="116" y="555"/>
                    </a:lnTo>
                    <a:lnTo>
                      <a:pt x="67" y="456"/>
                    </a:lnTo>
                    <a:lnTo>
                      <a:pt x="33" y="577"/>
                    </a:lnTo>
                    <a:lnTo>
                      <a:pt x="0" y="698"/>
                    </a:lnTo>
                    <a:lnTo>
                      <a:pt x="124" y="667"/>
                    </a:lnTo>
                    <a:lnTo>
                      <a:pt x="244" y="634"/>
                    </a:lnTo>
                    <a:lnTo>
                      <a:pt x="145" y="584"/>
                    </a:lnTo>
                    <a:lnTo>
                      <a:pt x="498" y="228"/>
                    </a:lnTo>
                    <a:lnTo>
                      <a:pt x="593" y="25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" name="Freeform 40"/>
              <p:cNvSpPr/>
              <p:nvPr/>
            </p:nvSpPr>
            <p:spPr bwMode="auto">
              <a:xfrm>
                <a:off x="8505714" y="1280994"/>
                <a:ext cx="1804407" cy="2167773"/>
              </a:xfrm>
              <a:custGeom>
                <a:avLst/>
                <a:gdLst>
                  <a:gd name="T0" fmla="*/ 581 w 581"/>
                  <a:gd name="T1" fmla="*/ 119 h 698"/>
                  <a:gd name="T2" fmla="*/ 548 w 581"/>
                  <a:gd name="T3" fmla="*/ 0 h 698"/>
                  <a:gd name="T4" fmla="*/ 444 w 581"/>
                  <a:gd name="T5" fmla="*/ 105 h 698"/>
                  <a:gd name="T6" fmla="*/ 470 w 581"/>
                  <a:gd name="T7" fmla="*/ 202 h 698"/>
                  <a:gd name="T8" fmla="*/ 116 w 581"/>
                  <a:gd name="T9" fmla="*/ 555 h 698"/>
                  <a:gd name="T10" fmla="*/ 67 w 581"/>
                  <a:gd name="T11" fmla="*/ 456 h 698"/>
                  <a:gd name="T12" fmla="*/ 33 w 581"/>
                  <a:gd name="T13" fmla="*/ 577 h 698"/>
                  <a:gd name="T14" fmla="*/ 0 w 581"/>
                  <a:gd name="T15" fmla="*/ 698 h 698"/>
                  <a:gd name="T16" fmla="*/ 581 w 581"/>
                  <a:gd name="T17" fmla="*/ 119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1" h="698">
                    <a:moveTo>
                      <a:pt x="581" y="119"/>
                    </a:moveTo>
                    <a:lnTo>
                      <a:pt x="548" y="0"/>
                    </a:lnTo>
                    <a:lnTo>
                      <a:pt x="444" y="105"/>
                    </a:lnTo>
                    <a:lnTo>
                      <a:pt x="470" y="202"/>
                    </a:lnTo>
                    <a:lnTo>
                      <a:pt x="116" y="555"/>
                    </a:lnTo>
                    <a:lnTo>
                      <a:pt x="67" y="456"/>
                    </a:lnTo>
                    <a:lnTo>
                      <a:pt x="33" y="577"/>
                    </a:lnTo>
                    <a:lnTo>
                      <a:pt x="0" y="698"/>
                    </a:lnTo>
                    <a:lnTo>
                      <a:pt x="581" y="119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Group 1"/>
          <p:cNvGrpSpPr/>
          <p:nvPr/>
        </p:nvGrpSpPr>
        <p:grpSpPr>
          <a:xfrm>
            <a:off x="468948" y="2079198"/>
            <a:ext cx="5334494" cy="2365506"/>
            <a:chOff x="5014327" y="1808768"/>
            <a:chExt cx="4445411" cy="1971255"/>
          </a:xfrm>
        </p:grpSpPr>
        <p:sp>
          <p:nvSpPr>
            <p:cNvPr id="29" name="TextBox 43"/>
            <p:cNvSpPr txBox="1"/>
            <p:nvPr/>
          </p:nvSpPr>
          <p:spPr>
            <a:xfrm>
              <a:off x="5014327" y="1808768"/>
              <a:ext cx="2474081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+mn-ea"/>
                  <a:sym typeface="+mn-lt"/>
                </a:rPr>
                <a:t>您的标题</a:t>
              </a:r>
              <a:endPara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TextBox 44"/>
            <p:cNvSpPr txBox="1"/>
            <p:nvPr/>
          </p:nvSpPr>
          <p:spPr>
            <a:xfrm>
              <a:off x="5014327" y="2341541"/>
              <a:ext cx="4445411" cy="1438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+mn-ea"/>
                  <a:sym typeface="+mn-lt"/>
                </a:rPr>
                <a:t>   单击此处添加您的内容。建议您在展示时采用微软雅黑字体。本模板所有图形线条及相应素材均可自由编辑、改色、替换。单击此处添加您的内容。建议您在展示时采用微软雅黑字体。本模板所有图形线条及相应素材均可自由编辑、改色、替换。</a:t>
              </a: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矩形 4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298059" y="241407"/>
            <a:ext cx="6234008" cy="624295"/>
            <a:chOff x="738897" y="3066286"/>
            <a:chExt cx="6234008" cy="624295"/>
          </a:xfrm>
        </p:grpSpPr>
        <p:sp>
          <p:nvSpPr>
            <p:cNvPr id="88" name="矩形 87"/>
            <p:cNvSpPr/>
            <p:nvPr/>
          </p:nvSpPr>
          <p:spPr>
            <a:xfrm rot="2700000">
              <a:off x="738897" y="3066287"/>
              <a:ext cx="624294" cy="62429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 rot="2700000">
              <a:off x="1180340" y="3066286"/>
              <a:ext cx="624294" cy="624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文本框 89"/>
            <p:cNvSpPr txBox="1"/>
            <p:nvPr/>
          </p:nvSpPr>
          <p:spPr>
            <a:xfrm>
              <a:off x="2102693" y="3147600"/>
              <a:ext cx="4870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请单击此处添加标题</a:t>
              </a:r>
            </a:p>
          </p:txBody>
        </p:sp>
      </p:grpSp>
      <p:sp>
        <p:nvSpPr>
          <p:cNvPr id="46" name="Shape 347"/>
          <p:cNvSpPr/>
          <p:nvPr/>
        </p:nvSpPr>
        <p:spPr>
          <a:xfrm>
            <a:off x="446492" y="2255343"/>
            <a:ext cx="3338825" cy="3514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/>
        </p:spPr>
        <p:txBody>
          <a:bodyPr lIns="67733" tIns="67733" rIns="67733" bIns="67733" anchor="ctr"/>
          <a:lstStyle/>
          <a:p>
            <a:pPr marL="0" marR="0" lvl="0" indent="0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 kumimoji="0" sz="4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Source Sans Pro Light"/>
              <a:ea typeface="Source Sans Pro Light"/>
              <a:cs typeface="+mn-ea"/>
              <a:sym typeface="+mn-lt"/>
            </a:endParaRPr>
          </a:p>
        </p:txBody>
      </p:sp>
      <p:sp>
        <p:nvSpPr>
          <p:cNvPr id="47" name="Shape 348"/>
          <p:cNvSpPr/>
          <p:nvPr/>
        </p:nvSpPr>
        <p:spPr>
          <a:xfrm flipH="1">
            <a:off x="1487488" y="2255343"/>
            <a:ext cx="1389952" cy="3646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7" h="21528" extrusionOk="0">
                <a:moveTo>
                  <a:pt x="14419" y="2612"/>
                </a:moveTo>
                <a:cubicBezTo>
                  <a:pt x="14419" y="2612"/>
                  <a:pt x="14427" y="2656"/>
                  <a:pt x="14391" y="2720"/>
                </a:cubicBezTo>
                <a:cubicBezTo>
                  <a:pt x="14355" y="2782"/>
                  <a:pt x="14372" y="2878"/>
                  <a:pt x="14377" y="2923"/>
                </a:cubicBezTo>
                <a:cubicBezTo>
                  <a:pt x="14382" y="2968"/>
                  <a:pt x="15057" y="3011"/>
                  <a:pt x="15078" y="3146"/>
                </a:cubicBezTo>
                <a:cubicBezTo>
                  <a:pt x="15098" y="3282"/>
                  <a:pt x="15570" y="3339"/>
                  <a:pt x="15570" y="3339"/>
                </a:cubicBezTo>
                <a:lnTo>
                  <a:pt x="16890" y="3697"/>
                </a:lnTo>
                <a:lnTo>
                  <a:pt x="17778" y="4028"/>
                </a:lnTo>
                <a:cubicBezTo>
                  <a:pt x="17778" y="4028"/>
                  <a:pt x="18873" y="4324"/>
                  <a:pt x="18873" y="4433"/>
                </a:cubicBezTo>
                <a:cubicBezTo>
                  <a:pt x="18873" y="4540"/>
                  <a:pt x="19265" y="4990"/>
                  <a:pt x="19265" y="5098"/>
                </a:cubicBezTo>
                <a:cubicBezTo>
                  <a:pt x="19265" y="5206"/>
                  <a:pt x="19286" y="5368"/>
                  <a:pt x="19265" y="5521"/>
                </a:cubicBezTo>
                <a:cubicBezTo>
                  <a:pt x="19244" y="5674"/>
                  <a:pt x="19345" y="5845"/>
                  <a:pt x="19274" y="5935"/>
                </a:cubicBezTo>
                <a:cubicBezTo>
                  <a:pt x="19203" y="6025"/>
                  <a:pt x="19121" y="6421"/>
                  <a:pt x="19121" y="6421"/>
                </a:cubicBezTo>
                <a:cubicBezTo>
                  <a:pt x="19121" y="6421"/>
                  <a:pt x="19265" y="7366"/>
                  <a:pt x="19182" y="7474"/>
                </a:cubicBezTo>
                <a:cubicBezTo>
                  <a:pt x="19100" y="7582"/>
                  <a:pt x="18830" y="7771"/>
                  <a:pt x="18893" y="7825"/>
                </a:cubicBezTo>
                <a:cubicBezTo>
                  <a:pt x="18956" y="7879"/>
                  <a:pt x="19059" y="8158"/>
                  <a:pt x="19059" y="8212"/>
                </a:cubicBezTo>
                <a:cubicBezTo>
                  <a:pt x="19059" y="8266"/>
                  <a:pt x="18727" y="8627"/>
                  <a:pt x="18727" y="8627"/>
                </a:cubicBezTo>
                <a:lnTo>
                  <a:pt x="18687" y="9490"/>
                </a:lnTo>
                <a:cubicBezTo>
                  <a:pt x="18687" y="9490"/>
                  <a:pt x="18190" y="10615"/>
                  <a:pt x="18190" y="10840"/>
                </a:cubicBezTo>
                <a:cubicBezTo>
                  <a:pt x="18190" y="11065"/>
                  <a:pt x="17798" y="11669"/>
                  <a:pt x="17798" y="11669"/>
                </a:cubicBezTo>
                <a:cubicBezTo>
                  <a:pt x="17798" y="11669"/>
                  <a:pt x="17880" y="11812"/>
                  <a:pt x="17901" y="11849"/>
                </a:cubicBezTo>
                <a:cubicBezTo>
                  <a:pt x="17922" y="11884"/>
                  <a:pt x="17550" y="11948"/>
                  <a:pt x="17550" y="11948"/>
                </a:cubicBezTo>
                <a:lnTo>
                  <a:pt x="17509" y="12146"/>
                </a:lnTo>
                <a:cubicBezTo>
                  <a:pt x="17509" y="12146"/>
                  <a:pt x="18025" y="12396"/>
                  <a:pt x="18025" y="12423"/>
                </a:cubicBezTo>
                <a:cubicBezTo>
                  <a:pt x="18025" y="12450"/>
                  <a:pt x="18459" y="12539"/>
                  <a:pt x="18459" y="12539"/>
                </a:cubicBezTo>
                <a:lnTo>
                  <a:pt x="19108" y="12539"/>
                </a:lnTo>
                <a:lnTo>
                  <a:pt x="21249" y="12502"/>
                </a:lnTo>
                <a:cubicBezTo>
                  <a:pt x="21249" y="12502"/>
                  <a:pt x="21518" y="13971"/>
                  <a:pt x="21393" y="14169"/>
                </a:cubicBezTo>
                <a:cubicBezTo>
                  <a:pt x="21270" y="14367"/>
                  <a:pt x="21310" y="14305"/>
                  <a:pt x="21310" y="14305"/>
                </a:cubicBezTo>
                <a:cubicBezTo>
                  <a:pt x="21310" y="14305"/>
                  <a:pt x="21600" y="15737"/>
                  <a:pt x="21538" y="15845"/>
                </a:cubicBezTo>
                <a:cubicBezTo>
                  <a:pt x="21476" y="15953"/>
                  <a:pt x="21352" y="15989"/>
                  <a:pt x="21124" y="15989"/>
                </a:cubicBezTo>
                <a:cubicBezTo>
                  <a:pt x="20897" y="15989"/>
                  <a:pt x="16827" y="16125"/>
                  <a:pt x="16827" y="16125"/>
                </a:cubicBezTo>
                <a:cubicBezTo>
                  <a:pt x="16827" y="16125"/>
                  <a:pt x="16806" y="16556"/>
                  <a:pt x="16806" y="16709"/>
                </a:cubicBezTo>
                <a:cubicBezTo>
                  <a:pt x="16806" y="16862"/>
                  <a:pt x="16868" y="18249"/>
                  <a:pt x="16558" y="18456"/>
                </a:cubicBezTo>
                <a:cubicBezTo>
                  <a:pt x="16248" y="18663"/>
                  <a:pt x="16574" y="18969"/>
                  <a:pt x="16160" y="19068"/>
                </a:cubicBezTo>
                <a:cubicBezTo>
                  <a:pt x="15766" y="19162"/>
                  <a:pt x="15930" y="19377"/>
                  <a:pt x="16078" y="19410"/>
                </a:cubicBezTo>
                <a:cubicBezTo>
                  <a:pt x="16201" y="19437"/>
                  <a:pt x="16186" y="19608"/>
                  <a:pt x="16207" y="19653"/>
                </a:cubicBezTo>
                <a:cubicBezTo>
                  <a:pt x="16228" y="19698"/>
                  <a:pt x="16041" y="20175"/>
                  <a:pt x="16041" y="20175"/>
                </a:cubicBezTo>
                <a:lnTo>
                  <a:pt x="16000" y="20670"/>
                </a:lnTo>
                <a:lnTo>
                  <a:pt x="15505" y="20832"/>
                </a:lnTo>
                <a:cubicBezTo>
                  <a:pt x="15505" y="20832"/>
                  <a:pt x="15277" y="21093"/>
                  <a:pt x="15277" y="21138"/>
                </a:cubicBezTo>
                <a:cubicBezTo>
                  <a:pt x="15277" y="21183"/>
                  <a:pt x="14016" y="21552"/>
                  <a:pt x="13066" y="21507"/>
                </a:cubicBezTo>
                <a:cubicBezTo>
                  <a:pt x="13066" y="21507"/>
                  <a:pt x="12095" y="21551"/>
                  <a:pt x="11971" y="21511"/>
                </a:cubicBezTo>
                <a:cubicBezTo>
                  <a:pt x="11847" y="21471"/>
                  <a:pt x="11785" y="21165"/>
                  <a:pt x="11971" y="21138"/>
                </a:cubicBezTo>
                <a:cubicBezTo>
                  <a:pt x="12157" y="21111"/>
                  <a:pt x="12157" y="21039"/>
                  <a:pt x="12157" y="21039"/>
                </a:cubicBezTo>
                <a:cubicBezTo>
                  <a:pt x="12157" y="21039"/>
                  <a:pt x="12033" y="20733"/>
                  <a:pt x="12199" y="20742"/>
                </a:cubicBezTo>
                <a:cubicBezTo>
                  <a:pt x="12363" y="20751"/>
                  <a:pt x="12714" y="20499"/>
                  <a:pt x="12777" y="20454"/>
                </a:cubicBezTo>
                <a:cubicBezTo>
                  <a:pt x="12839" y="20409"/>
                  <a:pt x="13190" y="20166"/>
                  <a:pt x="13128" y="20139"/>
                </a:cubicBezTo>
                <a:cubicBezTo>
                  <a:pt x="13066" y="20112"/>
                  <a:pt x="12529" y="19464"/>
                  <a:pt x="12591" y="19392"/>
                </a:cubicBezTo>
                <a:cubicBezTo>
                  <a:pt x="12653" y="19320"/>
                  <a:pt x="12859" y="18996"/>
                  <a:pt x="12942" y="18996"/>
                </a:cubicBezTo>
                <a:cubicBezTo>
                  <a:pt x="13025" y="18996"/>
                  <a:pt x="13706" y="18482"/>
                  <a:pt x="13706" y="18428"/>
                </a:cubicBezTo>
                <a:cubicBezTo>
                  <a:pt x="13706" y="18375"/>
                  <a:pt x="13397" y="18006"/>
                  <a:pt x="13397" y="18006"/>
                </a:cubicBezTo>
                <a:cubicBezTo>
                  <a:pt x="13397" y="18006"/>
                  <a:pt x="13273" y="17699"/>
                  <a:pt x="13417" y="17699"/>
                </a:cubicBezTo>
                <a:cubicBezTo>
                  <a:pt x="13561" y="17699"/>
                  <a:pt x="13810" y="17465"/>
                  <a:pt x="13810" y="17384"/>
                </a:cubicBezTo>
                <a:cubicBezTo>
                  <a:pt x="13810" y="17303"/>
                  <a:pt x="13211" y="16268"/>
                  <a:pt x="13211" y="16268"/>
                </a:cubicBezTo>
                <a:cubicBezTo>
                  <a:pt x="13211" y="16268"/>
                  <a:pt x="12054" y="16259"/>
                  <a:pt x="11950" y="16259"/>
                </a:cubicBezTo>
                <a:cubicBezTo>
                  <a:pt x="11847" y="16259"/>
                  <a:pt x="11640" y="16088"/>
                  <a:pt x="11434" y="16088"/>
                </a:cubicBezTo>
                <a:cubicBezTo>
                  <a:pt x="11227" y="16088"/>
                  <a:pt x="11206" y="16403"/>
                  <a:pt x="11186" y="16484"/>
                </a:cubicBezTo>
                <a:cubicBezTo>
                  <a:pt x="11165" y="16565"/>
                  <a:pt x="10876" y="17060"/>
                  <a:pt x="10794" y="17150"/>
                </a:cubicBezTo>
                <a:cubicBezTo>
                  <a:pt x="10794" y="17150"/>
                  <a:pt x="10394" y="17742"/>
                  <a:pt x="10394" y="17835"/>
                </a:cubicBezTo>
                <a:cubicBezTo>
                  <a:pt x="10394" y="17929"/>
                  <a:pt x="10098" y="18385"/>
                  <a:pt x="10072" y="18456"/>
                </a:cubicBezTo>
                <a:cubicBezTo>
                  <a:pt x="10045" y="18526"/>
                  <a:pt x="9749" y="18947"/>
                  <a:pt x="9615" y="19029"/>
                </a:cubicBezTo>
                <a:cubicBezTo>
                  <a:pt x="9480" y="19111"/>
                  <a:pt x="8943" y="19380"/>
                  <a:pt x="8943" y="19544"/>
                </a:cubicBezTo>
                <a:cubicBezTo>
                  <a:pt x="8943" y="19708"/>
                  <a:pt x="8487" y="20036"/>
                  <a:pt x="8540" y="20094"/>
                </a:cubicBezTo>
                <a:cubicBezTo>
                  <a:pt x="8594" y="20153"/>
                  <a:pt x="8378" y="20469"/>
                  <a:pt x="8378" y="20504"/>
                </a:cubicBezTo>
                <a:cubicBezTo>
                  <a:pt x="8378" y="20539"/>
                  <a:pt x="8083" y="20574"/>
                  <a:pt x="8083" y="20574"/>
                </a:cubicBezTo>
                <a:cubicBezTo>
                  <a:pt x="8083" y="20574"/>
                  <a:pt x="8169" y="20914"/>
                  <a:pt x="8169" y="20949"/>
                </a:cubicBezTo>
                <a:cubicBezTo>
                  <a:pt x="8169" y="20984"/>
                  <a:pt x="7524" y="21194"/>
                  <a:pt x="5997" y="21124"/>
                </a:cubicBezTo>
                <a:lnTo>
                  <a:pt x="5997" y="20991"/>
                </a:lnTo>
                <a:cubicBezTo>
                  <a:pt x="5997" y="20991"/>
                  <a:pt x="5252" y="20925"/>
                  <a:pt x="5065" y="21019"/>
                </a:cubicBezTo>
                <a:cubicBezTo>
                  <a:pt x="4877" y="21113"/>
                  <a:pt x="3551" y="21230"/>
                  <a:pt x="3121" y="21194"/>
                </a:cubicBezTo>
                <a:cubicBezTo>
                  <a:pt x="2692" y="21159"/>
                  <a:pt x="1747" y="21335"/>
                  <a:pt x="0" y="20855"/>
                </a:cubicBezTo>
                <a:cubicBezTo>
                  <a:pt x="0" y="20855"/>
                  <a:pt x="106" y="20644"/>
                  <a:pt x="240" y="20644"/>
                </a:cubicBezTo>
                <a:cubicBezTo>
                  <a:pt x="373" y="20644"/>
                  <a:pt x="1797" y="20644"/>
                  <a:pt x="2092" y="20621"/>
                </a:cubicBezTo>
                <a:cubicBezTo>
                  <a:pt x="2388" y="20598"/>
                  <a:pt x="3355" y="20317"/>
                  <a:pt x="3409" y="20293"/>
                </a:cubicBezTo>
                <a:cubicBezTo>
                  <a:pt x="3462" y="20270"/>
                  <a:pt x="4079" y="19907"/>
                  <a:pt x="4187" y="19942"/>
                </a:cubicBezTo>
                <a:cubicBezTo>
                  <a:pt x="4294" y="19977"/>
                  <a:pt x="4751" y="19380"/>
                  <a:pt x="4939" y="19380"/>
                </a:cubicBezTo>
                <a:cubicBezTo>
                  <a:pt x="5127" y="19380"/>
                  <a:pt x="4912" y="19029"/>
                  <a:pt x="5020" y="19029"/>
                </a:cubicBezTo>
                <a:cubicBezTo>
                  <a:pt x="5128" y="19029"/>
                  <a:pt x="5745" y="18971"/>
                  <a:pt x="5853" y="18912"/>
                </a:cubicBezTo>
                <a:cubicBezTo>
                  <a:pt x="5960" y="18853"/>
                  <a:pt x="6336" y="17823"/>
                  <a:pt x="6336" y="17823"/>
                </a:cubicBezTo>
                <a:cubicBezTo>
                  <a:pt x="6336" y="17823"/>
                  <a:pt x="6014" y="17566"/>
                  <a:pt x="6740" y="17332"/>
                </a:cubicBezTo>
                <a:cubicBezTo>
                  <a:pt x="6740" y="17332"/>
                  <a:pt x="6846" y="16325"/>
                  <a:pt x="6928" y="16208"/>
                </a:cubicBezTo>
                <a:cubicBezTo>
                  <a:pt x="7008" y="16091"/>
                  <a:pt x="7008" y="15529"/>
                  <a:pt x="7008" y="15529"/>
                </a:cubicBezTo>
                <a:cubicBezTo>
                  <a:pt x="7008" y="15529"/>
                  <a:pt x="7062" y="13890"/>
                  <a:pt x="7169" y="13914"/>
                </a:cubicBezTo>
                <a:cubicBezTo>
                  <a:pt x="7277" y="13937"/>
                  <a:pt x="7492" y="13680"/>
                  <a:pt x="7545" y="13644"/>
                </a:cubicBezTo>
                <a:cubicBezTo>
                  <a:pt x="7600" y="13609"/>
                  <a:pt x="6846" y="12123"/>
                  <a:pt x="7008" y="11772"/>
                </a:cubicBezTo>
                <a:cubicBezTo>
                  <a:pt x="7008" y="11772"/>
                  <a:pt x="6229" y="11245"/>
                  <a:pt x="6336" y="11163"/>
                </a:cubicBezTo>
                <a:cubicBezTo>
                  <a:pt x="6444" y="11081"/>
                  <a:pt x="6121" y="10402"/>
                  <a:pt x="6121" y="10402"/>
                </a:cubicBezTo>
                <a:cubicBezTo>
                  <a:pt x="6121" y="10402"/>
                  <a:pt x="6525" y="9770"/>
                  <a:pt x="6767" y="9700"/>
                </a:cubicBezTo>
                <a:cubicBezTo>
                  <a:pt x="7008" y="9629"/>
                  <a:pt x="7357" y="9220"/>
                  <a:pt x="7330" y="9079"/>
                </a:cubicBezTo>
                <a:cubicBezTo>
                  <a:pt x="7304" y="8939"/>
                  <a:pt x="7277" y="8658"/>
                  <a:pt x="7277" y="8658"/>
                </a:cubicBezTo>
                <a:lnTo>
                  <a:pt x="7438" y="7698"/>
                </a:lnTo>
                <a:lnTo>
                  <a:pt x="7922" y="6656"/>
                </a:lnTo>
                <a:cubicBezTo>
                  <a:pt x="7922" y="6656"/>
                  <a:pt x="8030" y="4678"/>
                  <a:pt x="8137" y="4678"/>
                </a:cubicBezTo>
                <a:cubicBezTo>
                  <a:pt x="8245" y="4678"/>
                  <a:pt x="8567" y="4104"/>
                  <a:pt x="8835" y="4116"/>
                </a:cubicBezTo>
                <a:cubicBezTo>
                  <a:pt x="9104" y="4128"/>
                  <a:pt x="10772" y="3566"/>
                  <a:pt x="10772" y="3566"/>
                </a:cubicBezTo>
                <a:cubicBezTo>
                  <a:pt x="10772" y="3566"/>
                  <a:pt x="11146" y="3449"/>
                  <a:pt x="11146" y="3390"/>
                </a:cubicBezTo>
                <a:cubicBezTo>
                  <a:pt x="11146" y="3332"/>
                  <a:pt x="11173" y="3004"/>
                  <a:pt x="11173" y="3004"/>
                </a:cubicBezTo>
                <a:cubicBezTo>
                  <a:pt x="11173" y="3004"/>
                  <a:pt x="10393" y="2629"/>
                  <a:pt x="10366" y="2395"/>
                </a:cubicBezTo>
                <a:lnTo>
                  <a:pt x="10226" y="2030"/>
                </a:lnTo>
                <a:lnTo>
                  <a:pt x="10109" y="1869"/>
                </a:lnTo>
                <a:lnTo>
                  <a:pt x="10109" y="1577"/>
                </a:lnTo>
                <a:lnTo>
                  <a:pt x="10109" y="1383"/>
                </a:lnTo>
                <a:lnTo>
                  <a:pt x="10109" y="801"/>
                </a:lnTo>
                <a:cubicBezTo>
                  <a:pt x="10109" y="801"/>
                  <a:pt x="10185" y="521"/>
                  <a:pt x="10436" y="469"/>
                </a:cubicBezTo>
                <a:cubicBezTo>
                  <a:pt x="10685" y="418"/>
                  <a:pt x="11786" y="-48"/>
                  <a:pt x="12182" y="4"/>
                </a:cubicBezTo>
                <a:cubicBezTo>
                  <a:pt x="12577" y="56"/>
                  <a:pt x="13194" y="73"/>
                  <a:pt x="13247" y="125"/>
                </a:cubicBezTo>
                <a:cubicBezTo>
                  <a:pt x="13299" y="176"/>
                  <a:pt x="14508" y="343"/>
                  <a:pt x="14521" y="481"/>
                </a:cubicBezTo>
                <a:cubicBezTo>
                  <a:pt x="14535" y="619"/>
                  <a:pt x="14925" y="998"/>
                  <a:pt x="14925" y="1101"/>
                </a:cubicBezTo>
                <a:cubicBezTo>
                  <a:pt x="14925" y="1205"/>
                  <a:pt x="14925" y="1383"/>
                  <a:pt x="14925" y="1383"/>
                </a:cubicBezTo>
                <a:lnTo>
                  <a:pt x="14838" y="1458"/>
                </a:lnTo>
                <a:cubicBezTo>
                  <a:pt x="14838" y="1458"/>
                  <a:pt x="15037" y="1791"/>
                  <a:pt x="14760" y="1975"/>
                </a:cubicBezTo>
                <a:cubicBezTo>
                  <a:pt x="14482" y="2159"/>
                  <a:pt x="14476" y="2159"/>
                  <a:pt x="14476" y="2159"/>
                </a:cubicBezTo>
                <a:lnTo>
                  <a:pt x="14486" y="2400"/>
                </a:lnTo>
                <a:cubicBezTo>
                  <a:pt x="14486" y="2400"/>
                  <a:pt x="14495" y="2617"/>
                  <a:pt x="14419" y="2612"/>
                </a:cubicBezTo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marL="0" marR="0" lvl="0" indent="0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 kumimoji="0" sz="4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Source Sans Pro Light"/>
              <a:ea typeface="Source Sans Pro Light"/>
              <a:cs typeface="+mn-ea"/>
              <a:sym typeface="+mn-lt"/>
            </a:endParaRPr>
          </a:p>
        </p:txBody>
      </p:sp>
      <p:grpSp>
        <p:nvGrpSpPr>
          <p:cNvPr id="48" name="Group 351"/>
          <p:cNvGrpSpPr/>
          <p:nvPr/>
        </p:nvGrpSpPr>
        <p:grpSpPr>
          <a:xfrm>
            <a:off x="4221145" y="4762363"/>
            <a:ext cx="6678400" cy="303801"/>
            <a:chOff x="-5176979" y="-1002723"/>
            <a:chExt cx="5008799" cy="220562"/>
          </a:xfrm>
        </p:grpSpPr>
        <p:sp>
          <p:nvSpPr>
            <p:cNvPr id="49" name="Shape 349"/>
            <p:cNvSpPr/>
            <p:nvPr/>
          </p:nvSpPr>
          <p:spPr>
            <a:xfrm>
              <a:off x="-3940910" y="-909719"/>
              <a:ext cx="3772730" cy="44257"/>
            </a:xfrm>
            <a:prstGeom prst="rect">
              <a:avLst/>
            </a:prstGeom>
            <a:solidFill>
              <a:schemeClr val="bg2">
                <a:lumMod val="50000"/>
                <a:alpha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marL="0" marR="0" lvl="0" indent="0" defTabSz="6089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kumimoji="0" sz="4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Source Sans Pro Light"/>
                <a:ea typeface="Source Sans Pro Light"/>
                <a:cs typeface="+mn-ea"/>
                <a:sym typeface="+mn-lt"/>
              </a:endParaRPr>
            </a:p>
          </p:txBody>
        </p:sp>
        <p:sp>
          <p:nvSpPr>
            <p:cNvPr id="50" name="Shape 350"/>
            <p:cNvSpPr/>
            <p:nvPr/>
          </p:nvSpPr>
          <p:spPr>
            <a:xfrm>
              <a:off x="-5176979" y="-1002723"/>
              <a:ext cx="2177652" cy="2205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>
                <a:lnSpc>
                  <a:spcPct val="120000"/>
                </a:lnSpc>
                <a:spcBef>
                  <a:spcPts val="4500"/>
                </a:spcBef>
              </a:lvl1pPr>
            </a:lstStyle>
            <a:p>
              <a:pPr marL="0" marR="0" lvl="0" indent="0" algn="l" defTabSz="914400" eaLnBrk="1" fontAlgn="auto" latinLnBrk="0" hangingPunct="1">
                <a:lnSpc>
                  <a:spcPct val="120000"/>
                </a:lnSpc>
                <a:spcBef>
                  <a:spcPts val="4500"/>
                </a:spcBef>
                <a:spcAft>
                  <a:spcPts val="0"/>
                </a:spcAft>
                <a:buClrTx/>
                <a:buSzTx/>
                <a:buFontTx/>
                <a:buNone/>
                <a:defRPr sz="1800">
                  <a:solidFill>
                    <a:srgbClr val="000000"/>
                  </a:solidFill>
                </a:defRPr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rPr>
                <a:t>您的标题</a:t>
              </a:r>
            </a:p>
          </p:txBody>
        </p:sp>
      </p:grpSp>
      <p:grpSp>
        <p:nvGrpSpPr>
          <p:cNvPr id="51" name="Group 354"/>
          <p:cNvGrpSpPr/>
          <p:nvPr/>
        </p:nvGrpSpPr>
        <p:grpSpPr>
          <a:xfrm>
            <a:off x="4444716" y="3802764"/>
            <a:ext cx="6739849" cy="303801"/>
            <a:chOff x="-5267005" y="-375130"/>
            <a:chExt cx="5859537" cy="257895"/>
          </a:xfrm>
        </p:grpSpPr>
        <p:sp>
          <p:nvSpPr>
            <p:cNvPr id="52" name="Shape 352"/>
            <p:cNvSpPr/>
            <p:nvPr/>
          </p:nvSpPr>
          <p:spPr>
            <a:xfrm>
              <a:off x="-3322759" y="-273814"/>
              <a:ext cx="3915291" cy="55265"/>
            </a:xfrm>
            <a:prstGeom prst="rect">
              <a:avLst/>
            </a:prstGeom>
            <a:solidFill>
              <a:schemeClr val="bg2">
                <a:lumMod val="50000"/>
                <a:alpha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marL="0" marR="0" lvl="0" indent="0" defTabSz="6089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kumimoji="0" sz="4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Source Sans Pro Light"/>
                <a:ea typeface="Source Sans Pro Light"/>
                <a:cs typeface="+mn-ea"/>
                <a:sym typeface="+mn-lt"/>
              </a:endParaRPr>
            </a:p>
          </p:txBody>
        </p:sp>
        <p:sp>
          <p:nvSpPr>
            <p:cNvPr id="53" name="Shape 353"/>
            <p:cNvSpPr/>
            <p:nvPr/>
          </p:nvSpPr>
          <p:spPr>
            <a:xfrm>
              <a:off x="-5267005" y="-375130"/>
              <a:ext cx="2476926" cy="2578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>
                <a:lnSpc>
                  <a:spcPct val="120000"/>
                </a:lnSpc>
                <a:spcBef>
                  <a:spcPts val="4500"/>
                </a:spcBef>
              </a:lvl1pPr>
            </a:lstStyle>
            <a:p>
              <a:pPr marL="0" marR="0" lvl="0" indent="0" algn="l" defTabSz="914400" eaLnBrk="1" fontAlgn="auto" latinLnBrk="0" hangingPunct="1">
                <a:lnSpc>
                  <a:spcPct val="120000"/>
                </a:lnSpc>
                <a:spcBef>
                  <a:spcPts val="4500"/>
                </a:spcBef>
                <a:spcAft>
                  <a:spcPts val="0"/>
                </a:spcAft>
                <a:buClrTx/>
                <a:buSzTx/>
                <a:buFontTx/>
                <a:buNone/>
                <a:defRPr sz="1800">
                  <a:solidFill>
                    <a:srgbClr val="000000"/>
                  </a:solidFill>
                </a:defRPr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rPr>
                <a:t>您的标题</a:t>
              </a:r>
            </a:p>
          </p:txBody>
        </p:sp>
      </p:grpSp>
      <p:grpSp>
        <p:nvGrpSpPr>
          <p:cNvPr id="54" name="Group 357"/>
          <p:cNvGrpSpPr/>
          <p:nvPr/>
        </p:nvGrpSpPr>
        <p:grpSpPr>
          <a:xfrm>
            <a:off x="4221146" y="2813222"/>
            <a:ext cx="6678401" cy="303801"/>
            <a:chOff x="-5180071" y="411534"/>
            <a:chExt cx="5008800" cy="262469"/>
          </a:xfrm>
        </p:grpSpPr>
        <p:sp>
          <p:nvSpPr>
            <p:cNvPr id="55" name="Shape 355"/>
            <p:cNvSpPr/>
            <p:nvPr/>
          </p:nvSpPr>
          <p:spPr>
            <a:xfrm>
              <a:off x="-3936222" y="551397"/>
              <a:ext cx="3764951" cy="52665"/>
            </a:xfrm>
            <a:prstGeom prst="rect">
              <a:avLst/>
            </a:prstGeom>
            <a:solidFill>
              <a:schemeClr val="bg2">
                <a:lumMod val="50000"/>
                <a:alpha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marL="0" marR="0" lvl="0" indent="0" defTabSz="6089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kumimoji="0" sz="4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Source Sans Pro Light"/>
                <a:ea typeface="Source Sans Pro Light"/>
                <a:cs typeface="+mn-ea"/>
                <a:sym typeface="+mn-lt"/>
              </a:endParaRPr>
            </a:p>
          </p:txBody>
        </p:sp>
        <p:sp>
          <p:nvSpPr>
            <p:cNvPr id="56" name="Shape 356"/>
            <p:cNvSpPr/>
            <p:nvPr/>
          </p:nvSpPr>
          <p:spPr>
            <a:xfrm>
              <a:off x="-5180071" y="411534"/>
              <a:ext cx="2294241" cy="2624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>
                <a:lnSpc>
                  <a:spcPct val="120000"/>
                </a:lnSpc>
                <a:spcBef>
                  <a:spcPts val="4500"/>
                </a:spcBef>
              </a:lvl1pPr>
            </a:lstStyle>
            <a:p>
              <a:pPr marL="0" marR="0" lvl="0" indent="0" algn="l" defTabSz="914400" eaLnBrk="1" fontAlgn="auto" latinLnBrk="0" hangingPunct="1">
                <a:lnSpc>
                  <a:spcPct val="120000"/>
                </a:lnSpc>
                <a:spcBef>
                  <a:spcPts val="4500"/>
                </a:spcBef>
                <a:spcAft>
                  <a:spcPts val="0"/>
                </a:spcAft>
                <a:buClrTx/>
                <a:buSzTx/>
                <a:buFontTx/>
                <a:buNone/>
                <a:defRPr sz="1800">
                  <a:solidFill>
                    <a:srgbClr val="000000"/>
                  </a:solidFill>
                </a:defRPr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rPr>
                <a:t>您的标题</a:t>
              </a:r>
            </a:p>
          </p:txBody>
        </p:sp>
      </p:grpSp>
      <p:grpSp>
        <p:nvGrpSpPr>
          <p:cNvPr id="57" name="Group 360"/>
          <p:cNvGrpSpPr/>
          <p:nvPr/>
        </p:nvGrpSpPr>
        <p:grpSpPr>
          <a:xfrm>
            <a:off x="3755193" y="2017271"/>
            <a:ext cx="6853308" cy="303801"/>
            <a:chOff x="-2169221" y="1105772"/>
            <a:chExt cx="7720289" cy="220562"/>
          </a:xfrm>
        </p:grpSpPr>
        <p:sp>
          <p:nvSpPr>
            <p:cNvPr id="58" name="Shape 358"/>
            <p:cNvSpPr/>
            <p:nvPr/>
          </p:nvSpPr>
          <p:spPr>
            <a:xfrm>
              <a:off x="975901" y="1206874"/>
              <a:ext cx="4575167" cy="48781"/>
            </a:xfrm>
            <a:prstGeom prst="rect">
              <a:avLst/>
            </a:prstGeom>
            <a:solidFill>
              <a:schemeClr val="bg2">
                <a:lumMod val="50000"/>
                <a:alpha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marL="0" marR="0" lvl="0" indent="0" defTabSz="6089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kumimoji="0" sz="4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Source Sans Pro Light"/>
                <a:ea typeface="Source Sans Pro Light"/>
                <a:cs typeface="+mn-ea"/>
                <a:sym typeface="+mn-lt"/>
              </a:endParaRPr>
            </a:p>
          </p:txBody>
        </p:sp>
        <p:sp>
          <p:nvSpPr>
            <p:cNvPr id="59" name="Shape 359"/>
            <p:cNvSpPr/>
            <p:nvPr/>
          </p:nvSpPr>
          <p:spPr>
            <a:xfrm>
              <a:off x="-2169221" y="1105772"/>
              <a:ext cx="2619236" cy="2205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>
                <a:lnSpc>
                  <a:spcPct val="120000"/>
                </a:lnSpc>
                <a:spcBef>
                  <a:spcPts val="4500"/>
                </a:spcBef>
              </a:lvl1pPr>
            </a:lstStyle>
            <a:p>
              <a:pPr marL="0" marR="0" lvl="0" indent="0" algn="l" defTabSz="914400" eaLnBrk="1" fontAlgn="auto" latinLnBrk="0" hangingPunct="1">
                <a:lnSpc>
                  <a:spcPct val="120000"/>
                </a:lnSpc>
                <a:spcBef>
                  <a:spcPts val="4500"/>
                </a:spcBef>
                <a:spcAft>
                  <a:spcPts val="0"/>
                </a:spcAft>
                <a:buClrTx/>
                <a:buSzTx/>
                <a:buFontTx/>
                <a:buNone/>
                <a:defRPr sz="1800">
                  <a:solidFill>
                    <a:srgbClr val="000000"/>
                  </a:solidFill>
                </a:defRPr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rPr>
                <a:t>您的标题</a:t>
              </a: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60" name="Shape 361"/>
          <p:cNvSpPr/>
          <p:nvPr/>
        </p:nvSpPr>
        <p:spPr>
          <a:xfrm>
            <a:off x="5463008" y="2162761"/>
            <a:ext cx="4089376" cy="60959"/>
          </a:xfrm>
          <a:prstGeom prst="rect">
            <a:avLst/>
          </a:prstGeom>
          <a:solidFill>
            <a:srgbClr val="01582F"/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0" marR="0" lvl="0" indent="0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 kumimoji="0" sz="4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Source Sans Pro Light"/>
              <a:ea typeface="Source Sans Pro Light"/>
              <a:cs typeface="+mn-ea"/>
              <a:sym typeface="+mn-lt"/>
            </a:endParaRPr>
          </a:p>
        </p:txBody>
      </p:sp>
      <p:sp>
        <p:nvSpPr>
          <p:cNvPr id="61" name="Shape 362"/>
          <p:cNvSpPr/>
          <p:nvPr/>
        </p:nvSpPr>
        <p:spPr>
          <a:xfrm>
            <a:off x="5784702" y="2972203"/>
            <a:ext cx="2793109" cy="60959"/>
          </a:xfrm>
          <a:prstGeom prst="rect">
            <a:avLst/>
          </a:prstGeom>
          <a:solidFill>
            <a:srgbClr val="006D75"/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0" marR="0" lvl="0" indent="0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 kumimoji="0" sz="4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Source Sans Pro Light"/>
              <a:ea typeface="Source Sans Pro Light"/>
              <a:cs typeface="+mn-ea"/>
              <a:sym typeface="+mn-lt"/>
            </a:endParaRPr>
          </a:p>
        </p:txBody>
      </p:sp>
      <p:sp>
        <p:nvSpPr>
          <p:cNvPr id="62" name="Shape 363"/>
          <p:cNvSpPr/>
          <p:nvPr/>
        </p:nvSpPr>
        <p:spPr>
          <a:xfrm>
            <a:off x="6122576" y="3926258"/>
            <a:ext cx="3909861" cy="60959"/>
          </a:xfrm>
          <a:prstGeom prst="rect">
            <a:avLst/>
          </a:prstGeom>
          <a:solidFill>
            <a:srgbClr val="055B32"/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0" marR="0" lvl="0" indent="0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 kumimoji="0" sz="4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Source Sans Pro Light"/>
              <a:ea typeface="Source Sans Pro Light"/>
              <a:cs typeface="+mn-ea"/>
              <a:sym typeface="+mn-lt"/>
            </a:endParaRPr>
          </a:p>
        </p:txBody>
      </p:sp>
      <p:sp>
        <p:nvSpPr>
          <p:cNvPr id="63" name="Shape 364"/>
          <p:cNvSpPr/>
          <p:nvPr/>
        </p:nvSpPr>
        <p:spPr>
          <a:xfrm>
            <a:off x="5792771" y="4894729"/>
            <a:ext cx="3471581" cy="60959"/>
          </a:xfrm>
          <a:prstGeom prst="rect">
            <a:avLst/>
          </a:prstGeom>
          <a:solidFill>
            <a:srgbClr val="006D75"/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0" marR="0" lvl="0" indent="0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 kumimoji="0" sz="4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Source Sans Pro Light"/>
              <a:ea typeface="Source Sans Pro Light"/>
              <a:cs typeface="+mn-ea"/>
              <a:sym typeface="+mn-lt"/>
            </a:endParaRPr>
          </a:p>
        </p:txBody>
      </p:sp>
      <p:sp>
        <p:nvSpPr>
          <p:cNvPr id="64" name="Shape 365"/>
          <p:cNvSpPr/>
          <p:nvPr/>
        </p:nvSpPr>
        <p:spPr>
          <a:xfrm>
            <a:off x="10776698" y="2041616"/>
            <a:ext cx="1065892" cy="30187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l">
              <a:lnSpc>
                <a:spcPct val="120000"/>
              </a:lnSpc>
              <a:spcBef>
                <a:spcPts val="4500"/>
              </a:spcBef>
            </a:lvl1pPr>
          </a:lstStyle>
          <a:p>
            <a:pPr marL="0" marR="0" lvl="0" indent="0" algn="l" defTabSz="914400" eaLnBrk="1" fontAlgn="auto" latinLnBrk="0" hangingPunct="1">
              <a:lnSpc>
                <a:spcPct val="120000"/>
              </a:lnSpc>
              <a:spcBef>
                <a:spcPts val="4500"/>
              </a:spcBef>
              <a:spcAft>
                <a:spcPts val="0"/>
              </a:spcAft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65 </a:t>
            </a:r>
            <a:r>
              <a: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%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5" name="Shape 366"/>
          <p:cNvSpPr/>
          <p:nvPr/>
        </p:nvSpPr>
        <p:spPr>
          <a:xfrm>
            <a:off x="11110694" y="2851997"/>
            <a:ext cx="1065892" cy="26827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l">
              <a:lnSpc>
                <a:spcPct val="120000"/>
              </a:lnSpc>
              <a:spcBef>
                <a:spcPts val="4500"/>
              </a:spcBef>
            </a:lvl1pPr>
          </a:lstStyle>
          <a:p>
            <a:pPr marL="0" marR="0" lvl="0" indent="0" algn="l" defTabSz="914400" eaLnBrk="1" fontAlgn="auto" latinLnBrk="0" hangingPunct="1">
              <a:lnSpc>
                <a:spcPct val="120000"/>
              </a:lnSpc>
              <a:spcBef>
                <a:spcPts val="4500"/>
              </a:spcBef>
              <a:spcAft>
                <a:spcPts val="0"/>
              </a:spcAft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45 </a:t>
            </a:r>
            <a:r>
              <a:rPr kumimoji="0" lang="id-ID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%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6" name="Shape 367"/>
          <p:cNvSpPr/>
          <p:nvPr/>
        </p:nvSpPr>
        <p:spPr>
          <a:xfrm>
            <a:off x="11413606" y="3783883"/>
            <a:ext cx="1065892" cy="26827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l">
              <a:lnSpc>
                <a:spcPct val="120000"/>
              </a:lnSpc>
              <a:spcBef>
                <a:spcPts val="4500"/>
              </a:spcBef>
            </a:lvl1pPr>
          </a:lstStyle>
          <a:p>
            <a:pPr marL="0" marR="0" lvl="0" indent="0" algn="l" defTabSz="914400" eaLnBrk="1" fontAlgn="auto" latinLnBrk="0" hangingPunct="1">
              <a:lnSpc>
                <a:spcPct val="120000"/>
              </a:lnSpc>
              <a:spcBef>
                <a:spcPts val="4500"/>
              </a:spcBef>
              <a:spcAft>
                <a:spcPts val="0"/>
              </a:spcAft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85 </a:t>
            </a:r>
            <a:r>
              <a:rPr kumimoji="0" lang="id-ID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%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7" name="Shape 368"/>
          <p:cNvSpPr/>
          <p:nvPr/>
        </p:nvSpPr>
        <p:spPr>
          <a:xfrm>
            <a:off x="11078781" y="4762753"/>
            <a:ext cx="1065891" cy="26827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45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60 </a:t>
            </a:r>
            <a:r>
              <a:rPr kumimoji="0" lang="id-ID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%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68" name="Group 371"/>
          <p:cNvGrpSpPr/>
          <p:nvPr/>
        </p:nvGrpSpPr>
        <p:grpSpPr>
          <a:xfrm>
            <a:off x="3716850" y="5557724"/>
            <a:ext cx="6891652" cy="303801"/>
            <a:chOff x="-4805540" y="-1565436"/>
            <a:chExt cx="5168737" cy="220564"/>
          </a:xfrm>
        </p:grpSpPr>
        <p:sp>
          <p:nvSpPr>
            <p:cNvPr id="69" name="Shape 369"/>
            <p:cNvSpPr/>
            <p:nvPr/>
          </p:nvSpPr>
          <p:spPr>
            <a:xfrm>
              <a:off x="-3280199" y="-1477277"/>
              <a:ext cx="3643396" cy="44257"/>
            </a:xfrm>
            <a:prstGeom prst="rect">
              <a:avLst/>
            </a:prstGeom>
            <a:solidFill>
              <a:schemeClr val="bg2">
                <a:lumMod val="50000"/>
                <a:alpha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marL="0" marR="0" lvl="0" indent="0" defTabSz="6089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kumimoji="0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Source Sans Pro Light"/>
                <a:ea typeface="Source Sans Pro Light"/>
                <a:cs typeface="+mn-ea"/>
                <a:sym typeface="+mn-lt"/>
              </a:endParaRPr>
            </a:p>
          </p:txBody>
        </p:sp>
        <p:sp>
          <p:nvSpPr>
            <p:cNvPr id="70" name="Shape 370"/>
            <p:cNvSpPr/>
            <p:nvPr/>
          </p:nvSpPr>
          <p:spPr>
            <a:xfrm>
              <a:off x="-4805540" y="-1565436"/>
              <a:ext cx="2619237" cy="220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>
                <a:lnSpc>
                  <a:spcPct val="120000"/>
                </a:lnSpc>
                <a:spcBef>
                  <a:spcPts val="4500"/>
                </a:spcBef>
              </a:lvl1pPr>
            </a:lstStyle>
            <a:p>
              <a:pPr marL="0" marR="0" lvl="0" indent="0" algn="l" defTabSz="914400" eaLnBrk="1" fontAlgn="auto" latinLnBrk="0" hangingPunct="1">
                <a:lnSpc>
                  <a:spcPct val="120000"/>
                </a:lnSpc>
                <a:spcBef>
                  <a:spcPts val="4500"/>
                </a:spcBef>
                <a:spcAft>
                  <a:spcPts val="0"/>
                </a:spcAft>
                <a:buClrTx/>
                <a:buSzTx/>
                <a:buFontTx/>
                <a:buNone/>
                <a:defRPr sz="1800">
                  <a:solidFill>
                    <a:srgbClr val="000000"/>
                  </a:solidFill>
                </a:defRPr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rPr>
                <a:t>您的标题</a:t>
              </a:r>
            </a:p>
          </p:txBody>
        </p:sp>
      </p:grpSp>
      <p:sp>
        <p:nvSpPr>
          <p:cNvPr id="71" name="Shape 372"/>
          <p:cNvSpPr/>
          <p:nvPr/>
        </p:nvSpPr>
        <p:spPr>
          <a:xfrm flipV="1">
            <a:off x="5486400" y="5679146"/>
            <a:ext cx="4065984" cy="60959"/>
          </a:xfrm>
          <a:prstGeom prst="rect">
            <a:avLst/>
          </a:prstGeom>
          <a:solidFill>
            <a:srgbClr val="01582F"/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0" marR="0" lvl="0" indent="0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 kumimoji="0" sz="4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Source Sans Pro Light"/>
              <a:ea typeface="Source Sans Pro Light"/>
              <a:cs typeface="+mn-ea"/>
              <a:sym typeface="+mn-lt"/>
            </a:endParaRPr>
          </a:p>
        </p:txBody>
      </p:sp>
      <p:sp>
        <p:nvSpPr>
          <p:cNvPr id="72" name="Shape 373"/>
          <p:cNvSpPr/>
          <p:nvPr/>
        </p:nvSpPr>
        <p:spPr>
          <a:xfrm>
            <a:off x="10776698" y="5556035"/>
            <a:ext cx="1065892" cy="26827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45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65 </a:t>
            </a:r>
            <a:r>
              <a:rPr kumimoji="0" lang="id-ID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%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73" name="Group 376"/>
          <p:cNvGrpSpPr/>
          <p:nvPr/>
        </p:nvGrpSpPr>
        <p:grpSpPr>
          <a:xfrm>
            <a:off x="3898349" y="3737794"/>
            <a:ext cx="389467" cy="406048"/>
            <a:chOff x="0" y="0"/>
            <a:chExt cx="847929" cy="847929"/>
          </a:xfrm>
        </p:grpSpPr>
        <p:sp>
          <p:nvSpPr>
            <p:cNvPr id="74" name="Shape 374"/>
            <p:cNvSpPr/>
            <p:nvPr/>
          </p:nvSpPr>
          <p:spPr>
            <a:xfrm>
              <a:off x="0" y="0"/>
              <a:ext cx="847930" cy="84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</a:path>
              </a:pathLst>
            </a:custGeom>
            <a:solidFill>
              <a:srgbClr val="01582F"/>
            </a:solidFill>
            <a:ln w="12700" cap="flat">
              <a:noFill/>
              <a:miter lim="400000"/>
            </a:ln>
            <a:effectLst/>
          </p:spPr>
          <p:txBody>
            <a:bodyPr wrap="square" lIns="60959" tIns="60959" rIns="60959" bIns="60959" numCol="1" anchor="ctr">
              <a:noAutofit/>
            </a:bodyPr>
            <a:lstStyle/>
            <a:p>
              <a:pPr marL="0" marR="0" lvl="0" indent="0" defTabSz="6089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kumimoji="0" sz="4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Source Sans Pro Light"/>
                <a:ea typeface="Source Sans Pro Light"/>
                <a:cs typeface="+mn-ea"/>
                <a:sym typeface="+mn-lt"/>
              </a:endParaRPr>
            </a:p>
          </p:txBody>
        </p:sp>
        <p:sp>
          <p:nvSpPr>
            <p:cNvPr id="75" name="Shape 375"/>
            <p:cNvSpPr/>
            <p:nvPr/>
          </p:nvSpPr>
          <p:spPr>
            <a:xfrm>
              <a:off x="314372" y="241311"/>
              <a:ext cx="219185" cy="365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8090"/>
                  </a:moveTo>
                  <a:cubicBezTo>
                    <a:pt x="9562" y="18090"/>
                    <a:pt x="8550" y="18698"/>
                    <a:pt x="8550" y="19440"/>
                  </a:cubicBezTo>
                  <a:cubicBezTo>
                    <a:pt x="8550" y="20182"/>
                    <a:pt x="9562" y="20790"/>
                    <a:pt x="10800" y="20790"/>
                  </a:cubicBezTo>
                  <a:cubicBezTo>
                    <a:pt x="12038" y="20790"/>
                    <a:pt x="13050" y="20182"/>
                    <a:pt x="13050" y="19440"/>
                  </a:cubicBezTo>
                  <a:cubicBezTo>
                    <a:pt x="13050" y="18698"/>
                    <a:pt x="12038" y="18090"/>
                    <a:pt x="10800" y="18090"/>
                  </a:cubicBezTo>
                  <a:close/>
                  <a:moveTo>
                    <a:pt x="13050" y="2160"/>
                  </a:moveTo>
                  <a:lnTo>
                    <a:pt x="8550" y="2160"/>
                  </a:lnTo>
                  <a:cubicBezTo>
                    <a:pt x="8297" y="2160"/>
                    <a:pt x="8100" y="2278"/>
                    <a:pt x="8100" y="2430"/>
                  </a:cubicBezTo>
                  <a:cubicBezTo>
                    <a:pt x="8100" y="2582"/>
                    <a:pt x="8297" y="2700"/>
                    <a:pt x="8550" y="2700"/>
                  </a:cubicBezTo>
                  <a:lnTo>
                    <a:pt x="13050" y="2700"/>
                  </a:lnTo>
                  <a:cubicBezTo>
                    <a:pt x="13303" y="2700"/>
                    <a:pt x="13500" y="2582"/>
                    <a:pt x="13500" y="2430"/>
                  </a:cubicBezTo>
                  <a:cubicBezTo>
                    <a:pt x="13500" y="2278"/>
                    <a:pt x="13303" y="2160"/>
                    <a:pt x="13050" y="2160"/>
                  </a:cubicBezTo>
                  <a:close/>
                  <a:moveTo>
                    <a:pt x="18900" y="4860"/>
                  </a:moveTo>
                  <a:cubicBezTo>
                    <a:pt x="18900" y="4573"/>
                    <a:pt x="18478" y="4320"/>
                    <a:pt x="18000" y="4320"/>
                  </a:cubicBezTo>
                  <a:lnTo>
                    <a:pt x="3600" y="4320"/>
                  </a:lnTo>
                  <a:cubicBezTo>
                    <a:pt x="3122" y="4320"/>
                    <a:pt x="2700" y="4573"/>
                    <a:pt x="2700" y="4860"/>
                  </a:cubicBezTo>
                  <a:lnTo>
                    <a:pt x="2700" y="16740"/>
                  </a:lnTo>
                  <a:cubicBezTo>
                    <a:pt x="2700" y="17027"/>
                    <a:pt x="3122" y="17280"/>
                    <a:pt x="3600" y="17280"/>
                  </a:cubicBezTo>
                  <a:lnTo>
                    <a:pt x="18000" y="17280"/>
                  </a:lnTo>
                  <a:cubicBezTo>
                    <a:pt x="18478" y="17280"/>
                    <a:pt x="18900" y="17027"/>
                    <a:pt x="18900" y="16740"/>
                  </a:cubicBezTo>
                  <a:cubicBezTo>
                    <a:pt x="18900" y="16740"/>
                    <a:pt x="18900" y="4860"/>
                    <a:pt x="18900" y="4860"/>
                  </a:cubicBezTo>
                  <a:close/>
                  <a:moveTo>
                    <a:pt x="21600" y="19440"/>
                  </a:moveTo>
                  <a:cubicBezTo>
                    <a:pt x="21600" y="20621"/>
                    <a:pt x="19969" y="21600"/>
                    <a:pt x="18000" y="21600"/>
                  </a:cubicBezTo>
                  <a:lnTo>
                    <a:pt x="3600" y="21600"/>
                  </a:lnTo>
                  <a:cubicBezTo>
                    <a:pt x="1631" y="21600"/>
                    <a:pt x="0" y="20621"/>
                    <a:pt x="0" y="19440"/>
                  </a:cubicBezTo>
                  <a:lnTo>
                    <a:pt x="0" y="2160"/>
                  </a:lnTo>
                  <a:cubicBezTo>
                    <a:pt x="0" y="979"/>
                    <a:pt x="1631" y="0"/>
                    <a:pt x="3600" y="0"/>
                  </a:cubicBezTo>
                  <a:lnTo>
                    <a:pt x="18000" y="0"/>
                  </a:lnTo>
                  <a:cubicBezTo>
                    <a:pt x="19969" y="0"/>
                    <a:pt x="21600" y="979"/>
                    <a:pt x="21600" y="2160"/>
                  </a:cubicBezTo>
                  <a:cubicBezTo>
                    <a:pt x="21600" y="2160"/>
                    <a:pt x="21600" y="19440"/>
                    <a:pt x="21600" y="1944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0" marR="0" lvl="0" indent="0" defTabSz="6089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kumimoji="0" sz="4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Source Sans Pro Light"/>
                <a:ea typeface="Source Sans Pro Light"/>
                <a:cs typeface="+mn-ea"/>
                <a:sym typeface="+mn-lt"/>
              </a:endParaRPr>
            </a:p>
          </p:txBody>
        </p:sp>
      </p:grpSp>
      <p:grpSp>
        <p:nvGrpSpPr>
          <p:cNvPr id="76" name="Group 379"/>
          <p:cNvGrpSpPr/>
          <p:nvPr/>
        </p:nvGrpSpPr>
        <p:grpSpPr>
          <a:xfrm>
            <a:off x="3598988" y="2755527"/>
            <a:ext cx="406281" cy="423579"/>
            <a:chOff x="0" y="0"/>
            <a:chExt cx="847929" cy="847929"/>
          </a:xfrm>
        </p:grpSpPr>
        <p:sp>
          <p:nvSpPr>
            <p:cNvPr id="77" name="Shape 377"/>
            <p:cNvSpPr/>
            <p:nvPr/>
          </p:nvSpPr>
          <p:spPr>
            <a:xfrm>
              <a:off x="0" y="0"/>
              <a:ext cx="847930" cy="84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</a:path>
              </a:pathLst>
            </a:custGeom>
            <a:solidFill>
              <a:srgbClr val="006D75"/>
            </a:solidFill>
            <a:ln w="12700" cap="flat">
              <a:noFill/>
              <a:miter lim="400000"/>
            </a:ln>
            <a:effectLst/>
          </p:spPr>
          <p:txBody>
            <a:bodyPr wrap="square" lIns="60959" tIns="60959" rIns="60959" bIns="60959" numCol="1" anchor="ctr">
              <a:noAutofit/>
            </a:bodyPr>
            <a:lstStyle/>
            <a:p>
              <a:pPr marL="0" marR="0" lvl="0" indent="0" defTabSz="6089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kumimoji="0" sz="4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Source Sans Pro Light"/>
                <a:ea typeface="Source Sans Pro Light"/>
                <a:cs typeface="+mn-ea"/>
                <a:sym typeface="+mn-lt"/>
              </a:endParaRPr>
            </a:p>
          </p:txBody>
        </p:sp>
        <p:sp>
          <p:nvSpPr>
            <p:cNvPr id="78" name="Shape 378"/>
            <p:cNvSpPr/>
            <p:nvPr/>
          </p:nvSpPr>
          <p:spPr>
            <a:xfrm>
              <a:off x="268212" y="278823"/>
              <a:ext cx="311505" cy="278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0788" extrusionOk="0">
                  <a:moveTo>
                    <a:pt x="15698" y="0"/>
                  </a:moveTo>
                  <a:lnTo>
                    <a:pt x="11881" y="6311"/>
                  </a:lnTo>
                  <a:cubicBezTo>
                    <a:pt x="13132" y="6530"/>
                    <a:pt x="16006" y="8618"/>
                    <a:pt x="16558" y="10117"/>
                  </a:cubicBezTo>
                  <a:lnTo>
                    <a:pt x="21547" y="4919"/>
                  </a:lnTo>
                  <a:cubicBezTo>
                    <a:pt x="20950" y="3080"/>
                    <a:pt x="17645" y="214"/>
                    <a:pt x="15698" y="0"/>
                  </a:cubicBezTo>
                  <a:close/>
                  <a:moveTo>
                    <a:pt x="13197" y="9542"/>
                  </a:moveTo>
                  <a:cubicBezTo>
                    <a:pt x="10294" y="7243"/>
                    <a:pt x="5593" y="10974"/>
                    <a:pt x="4536" y="16010"/>
                  </a:cubicBezTo>
                  <a:cubicBezTo>
                    <a:pt x="3721" y="19890"/>
                    <a:pt x="-53" y="19731"/>
                    <a:pt x="0" y="20250"/>
                  </a:cubicBezTo>
                  <a:cubicBezTo>
                    <a:pt x="53" y="20769"/>
                    <a:pt x="8482" y="21600"/>
                    <a:pt x="11527" y="18875"/>
                  </a:cubicBezTo>
                  <a:cubicBezTo>
                    <a:pt x="14371" y="16330"/>
                    <a:pt x="16381" y="12065"/>
                    <a:pt x="13197" y="954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8208" tIns="58208" rIns="58208" bIns="58208" numCol="1" anchor="ctr">
              <a:noAutofit/>
            </a:bodyPr>
            <a:lstStyle/>
            <a:p>
              <a:pPr marL="0" marR="0" lvl="0" indent="0" defTabSz="6089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kumimoji="0" sz="4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Source Sans Pro Light"/>
                <a:ea typeface="Source Sans Pro Light"/>
                <a:cs typeface="+mn-ea"/>
                <a:sym typeface="+mn-lt"/>
              </a:endParaRPr>
            </a:p>
          </p:txBody>
        </p:sp>
      </p:grpSp>
      <p:grpSp>
        <p:nvGrpSpPr>
          <p:cNvPr id="79" name="Group 382"/>
          <p:cNvGrpSpPr/>
          <p:nvPr/>
        </p:nvGrpSpPr>
        <p:grpSpPr>
          <a:xfrm>
            <a:off x="3119670" y="1916977"/>
            <a:ext cx="420745" cy="438660"/>
            <a:chOff x="0" y="0"/>
            <a:chExt cx="847929" cy="847929"/>
          </a:xfrm>
        </p:grpSpPr>
        <p:sp>
          <p:nvSpPr>
            <p:cNvPr id="80" name="Shape 380"/>
            <p:cNvSpPr/>
            <p:nvPr/>
          </p:nvSpPr>
          <p:spPr>
            <a:xfrm>
              <a:off x="0" y="0"/>
              <a:ext cx="847930" cy="84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</a:path>
              </a:pathLst>
            </a:custGeom>
            <a:solidFill>
              <a:srgbClr val="01582F"/>
            </a:solidFill>
            <a:ln w="12700" cap="flat">
              <a:noFill/>
              <a:miter lim="400000"/>
            </a:ln>
            <a:effectLst/>
          </p:spPr>
          <p:txBody>
            <a:bodyPr wrap="square" lIns="60959" tIns="60959" rIns="60959" bIns="60959" numCol="1" anchor="ctr">
              <a:noAutofit/>
            </a:bodyPr>
            <a:lstStyle/>
            <a:p>
              <a:pPr marL="0" marR="0" lvl="0" indent="0" defTabSz="6089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kumimoji="0" sz="4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Source Sans Pro Light"/>
                <a:ea typeface="Source Sans Pro Light"/>
                <a:cs typeface="+mn-ea"/>
                <a:sym typeface="+mn-lt"/>
              </a:endParaRPr>
            </a:p>
          </p:txBody>
        </p:sp>
        <p:sp>
          <p:nvSpPr>
            <p:cNvPr id="81" name="Shape 381"/>
            <p:cNvSpPr/>
            <p:nvPr/>
          </p:nvSpPr>
          <p:spPr>
            <a:xfrm>
              <a:off x="241304" y="236447"/>
              <a:ext cx="365321" cy="365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95" y="15576"/>
                  </a:moveTo>
                  <a:cubicBezTo>
                    <a:pt x="12143" y="16865"/>
                    <a:pt x="9843" y="18851"/>
                    <a:pt x="8177" y="21277"/>
                  </a:cubicBezTo>
                  <a:cubicBezTo>
                    <a:pt x="9016" y="21487"/>
                    <a:pt x="9894" y="21600"/>
                    <a:pt x="10799" y="21600"/>
                  </a:cubicBezTo>
                  <a:cubicBezTo>
                    <a:pt x="12428" y="21600"/>
                    <a:pt x="13971" y="21237"/>
                    <a:pt x="15356" y="20591"/>
                  </a:cubicBezTo>
                  <a:cubicBezTo>
                    <a:pt x="15579" y="19502"/>
                    <a:pt x="15697" y="18376"/>
                    <a:pt x="15697" y="17223"/>
                  </a:cubicBezTo>
                  <a:cubicBezTo>
                    <a:pt x="15697" y="16807"/>
                    <a:pt x="15678" y="16393"/>
                    <a:pt x="15646" y="15985"/>
                  </a:cubicBezTo>
                  <a:cubicBezTo>
                    <a:pt x="15369" y="15896"/>
                    <a:pt x="15114" y="15759"/>
                    <a:pt x="14895" y="15576"/>
                  </a:cubicBezTo>
                  <a:close/>
                  <a:moveTo>
                    <a:pt x="18049" y="2795"/>
                  </a:moveTo>
                  <a:cubicBezTo>
                    <a:pt x="16317" y="2963"/>
                    <a:pt x="14665" y="3399"/>
                    <a:pt x="13127" y="4049"/>
                  </a:cubicBezTo>
                  <a:cubicBezTo>
                    <a:pt x="13134" y="4126"/>
                    <a:pt x="13139" y="4202"/>
                    <a:pt x="13139" y="4280"/>
                  </a:cubicBezTo>
                  <a:cubicBezTo>
                    <a:pt x="13139" y="4643"/>
                    <a:pt x="13052" y="4984"/>
                    <a:pt x="12903" y="5288"/>
                  </a:cubicBezTo>
                  <a:cubicBezTo>
                    <a:pt x="14442" y="7095"/>
                    <a:pt x="15635" y="9197"/>
                    <a:pt x="16388" y="11500"/>
                  </a:cubicBezTo>
                  <a:cubicBezTo>
                    <a:pt x="17324" y="11518"/>
                    <a:pt x="18122" y="12089"/>
                    <a:pt x="18466" y="12902"/>
                  </a:cubicBezTo>
                  <a:cubicBezTo>
                    <a:pt x="19506" y="12797"/>
                    <a:pt x="20518" y="12597"/>
                    <a:pt x="21492" y="12311"/>
                  </a:cubicBezTo>
                  <a:cubicBezTo>
                    <a:pt x="21563" y="11818"/>
                    <a:pt x="21600" y="11313"/>
                    <a:pt x="21600" y="10800"/>
                  </a:cubicBezTo>
                  <a:cubicBezTo>
                    <a:pt x="21599" y="7626"/>
                    <a:pt x="20230" y="4770"/>
                    <a:pt x="18049" y="2795"/>
                  </a:cubicBezTo>
                  <a:close/>
                  <a:moveTo>
                    <a:pt x="13739" y="14350"/>
                  </a:moveTo>
                  <a:cubicBezTo>
                    <a:pt x="11072" y="13907"/>
                    <a:pt x="8601" y="12889"/>
                    <a:pt x="6449" y="11434"/>
                  </a:cubicBezTo>
                  <a:cubicBezTo>
                    <a:pt x="6099" y="11648"/>
                    <a:pt x="5689" y="11773"/>
                    <a:pt x="5251" y="11773"/>
                  </a:cubicBezTo>
                  <a:cubicBezTo>
                    <a:pt x="5087" y="11773"/>
                    <a:pt x="4931" y="11756"/>
                    <a:pt x="4779" y="11725"/>
                  </a:cubicBezTo>
                  <a:cubicBezTo>
                    <a:pt x="3749" y="13676"/>
                    <a:pt x="3091" y="15853"/>
                    <a:pt x="2902" y="18163"/>
                  </a:cubicBezTo>
                  <a:cubicBezTo>
                    <a:pt x="3930" y="19266"/>
                    <a:pt x="5183" y="20154"/>
                    <a:pt x="6593" y="20751"/>
                  </a:cubicBezTo>
                  <a:cubicBezTo>
                    <a:pt x="8345" y="18059"/>
                    <a:pt x="10791" y="15834"/>
                    <a:pt x="13739" y="14350"/>
                  </a:cubicBezTo>
                  <a:close/>
                  <a:moveTo>
                    <a:pt x="17257" y="15907"/>
                  </a:moveTo>
                  <a:cubicBezTo>
                    <a:pt x="17287" y="16343"/>
                    <a:pt x="17305" y="16781"/>
                    <a:pt x="17305" y="17223"/>
                  </a:cubicBezTo>
                  <a:cubicBezTo>
                    <a:pt x="17305" y="18003"/>
                    <a:pt x="17255" y="18771"/>
                    <a:pt x="17162" y="19525"/>
                  </a:cubicBezTo>
                  <a:cubicBezTo>
                    <a:pt x="18993" y="18189"/>
                    <a:pt x="20388" y="16288"/>
                    <a:pt x="21091" y="14080"/>
                  </a:cubicBezTo>
                  <a:cubicBezTo>
                    <a:pt x="20257" y="14282"/>
                    <a:pt x="19403" y="14426"/>
                    <a:pt x="18530" y="14508"/>
                  </a:cubicBezTo>
                  <a:cubicBezTo>
                    <a:pt x="18327" y="15139"/>
                    <a:pt x="17859" y="15646"/>
                    <a:pt x="17257" y="15907"/>
                  </a:cubicBezTo>
                  <a:close/>
                  <a:moveTo>
                    <a:pt x="14276" y="12805"/>
                  </a:moveTo>
                  <a:cubicBezTo>
                    <a:pt x="14419" y="12507"/>
                    <a:pt x="14622" y="12243"/>
                    <a:pt x="14874" y="12035"/>
                  </a:cubicBezTo>
                  <a:cubicBezTo>
                    <a:pt x="14195" y="9949"/>
                    <a:pt x="13121" y="8039"/>
                    <a:pt x="11737" y="6396"/>
                  </a:cubicBezTo>
                  <a:cubicBezTo>
                    <a:pt x="11463" y="6514"/>
                    <a:pt x="11160" y="6577"/>
                    <a:pt x="10841" y="6577"/>
                  </a:cubicBezTo>
                  <a:cubicBezTo>
                    <a:pt x="10342" y="6577"/>
                    <a:pt x="9882" y="6417"/>
                    <a:pt x="9506" y="6149"/>
                  </a:cubicBezTo>
                  <a:cubicBezTo>
                    <a:pt x="8672" y="6781"/>
                    <a:pt x="7901" y="7491"/>
                    <a:pt x="7200" y="8265"/>
                  </a:cubicBezTo>
                  <a:cubicBezTo>
                    <a:pt x="7421" y="8616"/>
                    <a:pt x="7549" y="9031"/>
                    <a:pt x="7549" y="9475"/>
                  </a:cubicBezTo>
                  <a:cubicBezTo>
                    <a:pt x="7549" y="9714"/>
                    <a:pt x="7512" y="9945"/>
                    <a:pt x="7444" y="10163"/>
                  </a:cubicBezTo>
                  <a:cubicBezTo>
                    <a:pt x="9459" y="11509"/>
                    <a:pt x="11779" y="12434"/>
                    <a:pt x="14276" y="12805"/>
                  </a:cubicBezTo>
                  <a:close/>
                  <a:moveTo>
                    <a:pt x="10842" y="1983"/>
                  </a:moveTo>
                  <a:cubicBezTo>
                    <a:pt x="11448" y="1983"/>
                    <a:pt x="11998" y="2218"/>
                    <a:pt x="12410" y="2604"/>
                  </a:cubicBezTo>
                  <a:cubicBezTo>
                    <a:pt x="13609" y="2088"/>
                    <a:pt x="14870" y="1691"/>
                    <a:pt x="16184" y="1439"/>
                  </a:cubicBezTo>
                  <a:cubicBezTo>
                    <a:pt x="14598" y="525"/>
                    <a:pt x="12760" y="0"/>
                    <a:pt x="10799" y="0"/>
                  </a:cubicBezTo>
                  <a:cubicBezTo>
                    <a:pt x="9463" y="0"/>
                    <a:pt x="8183" y="245"/>
                    <a:pt x="7001" y="690"/>
                  </a:cubicBezTo>
                  <a:cubicBezTo>
                    <a:pt x="7938" y="1154"/>
                    <a:pt x="8833" y="1694"/>
                    <a:pt x="9673" y="2304"/>
                  </a:cubicBezTo>
                  <a:cubicBezTo>
                    <a:pt x="10017" y="2100"/>
                    <a:pt x="10415" y="1983"/>
                    <a:pt x="10842" y="1983"/>
                  </a:cubicBezTo>
                  <a:close/>
                  <a:moveTo>
                    <a:pt x="2953" y="9475"/>
                  </a:moveTo>
                  <a:cubicBezTo>
                    <a:pt x="2953" y="9153"/>
                    <a:pt x="3021" y="8845"/>
                    <a:pt x="3140" y="8568"/>
                  </a:cubicBezTo>
                  <a:cubicBezTo>
                    <a:pt x="2402" y="7756"/>
                    <a:pt x="1735" y="6882"/>
                    <a:pt x="1150" y="5952"/>
                  </a:cubicBezTo>
                  <a:cubicBezTo>
                    <a:pt x="417" y="7409"/>
                    <a:pt x="0" y="9057"/>
                    <a:pt x="0" y="10801"/>
                  </a:cubicBezTo>
                  <a:cubicBezTo>
                    <a:pt x="0" y="12819"/>
                    <a:pt x="556" y="14708"/>
                    <a:pt x="1520" y="16324"/>
                  </a:cubicBezTo>
                  <a:cubicBezTo>
                    <a:pt x="1865" y="14382"/>
                    <a:pt x="2519" y="12546"/>
                    <a:pt x="3421" y="10863"/>
                  </a:cubicBezTo>
                  <a:cubicBezTo>
                    <a:pt x="3128" y="10478"/>
                    <a:pt x="2953" y="9996"/>
                    <a:pt x="2953" y="9475"/>
                  </a:cubicBezTo>
                  <a:close/>
                  <a:moveTo>
                    <a:pt x="5252" y="7178"/>
                  </a:moveTo>
                  <a:cubicBezTo>
                    <a:pt x="5486" y="7178"/>
                    <a:pt x="5714" y="7212"/>
                    <a:pt x="5928" y="7279"/>
                  </a:cubicBezTo>
                  <a:cubicBezTo>
                    <a:pt x="6738" y="6372"/>
                    <a:pt x="7636" y="5546"/>
                    <a:pt x="8608" y="4814"/>
                  </a:cubicBezTo>
                  <a:cubicBezTo>
                    <a:pt x="8567" y="4643"/>
                    <a:pt x="8545" y="4463"/>
                    <a:pt x="8545" y="4280"/>
                  </a:cubicBezTo>
                  <a:cubicBezTo>
                    <a:pt x="8545" y="4025"/>
                    <a:pt x="8587" y="3780"/>
                    <a:pt x="8664" y="3551"/>
                  </a:cubicBezTo>
                  <a:cubicBezTo>
                    <a:pt x="7574" y="2771"/>
                    <a:pt x="6390" y="2115"/>
                    <a:pt x="5130" y="1609"/>
                  </a:cubicBezTo>
                  <a:cubicBezTo>
                    <a:pt x="3950" y="2339"/>
                    <a:pt x="2920" y="3289"/>
                    <a:pt x="2099" y="4404"/>
                  </a:cubicBezTo>
                  <a:cubicBezTo>
                    <a:pt x="2708" y="5484"/>
                    <a:pt x="3432" y="6490"/>
                    <a:pt x="4256" y="7406"/>
                  </a:cubicBezTo>
                  <a:cubicBezTo>
                    <a:pt x="4557" y="7261"/>
                    <a:pt x="4893" y="7178"/>
                    <a:pt x="5252" y="7178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8208" tIns="58208" rIns="58208" bIns="58208" numCol="1" anchor="ctr">
              <a:noAutofit/>
            </a:bodyPr>
            <a:lstStyle/>
            <a:p>
              <a:pPr marL="0" marR="0" lvl="0" indent="0" defTabSz="6089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kumimoji="0" sz="4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Source Sans Pro Light"/>
                <a:ea typeface="Source Sans Pro Light"/>
                <a:cs typeface="+mn-ea"/>
                <a:sym typeface="+mn-lt"/>
              </a:endParaRPr>
            </a:p>
          </p:txBody>
        </p:sp>
      </p:grpSp>
      <p:grpSp>
        <p:nvGrpSpPr>
          <p:cNvPr id="82" name="Group 385"/>
          <p:cNvGrpSpPr/>
          <p:nvPr/>
        </p:nvGrpSpPr>
        <p:grpSpPr>
          <a:xfrm>
            <a:off x="3643958" y="4694369"/>
            <a:ext cx="398788" cy="415768"/>
            <a:chOff x="0" y="0"/>
            <a:chExt cx="847929" cy="847929"/>
          </a:xfrm>
        </p:grpSpPr>
        <p:sp>
          <p:nvSpPr>
            <p:cNvPr id="83" name="Shape 383"/>
            <p:cNvSpPr/>
            <p:nvPr/>
          </p:nvSpPr>
          <p:spPr>
            <a:xfrm>
              <a:off x="0" y="0"/>
              <a:ext cx="847930" cy="84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60959" tIns="60959" rIns="60959" bIns="60959" numCol="1" anchor="ctr">
              <a:noAutofit/>
            </a:bodyPr>
            <a:lstStyle/>
            <a:p>
              <a:pPr marL="0" marR="0" lvl="0" indent="0" defTabSz="6089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kumimoji="0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Source Sans Pro Light"/>
                <a:ea typeface="Source Sans Pro Light"/>
                <a:cs typeface="+mn-ea"/>
                <a:sym typeface="+mn-lt"/>
              </a:endParaRPr>
            </a:p>
          </p:txBody>
        </p:sp>
        <p:sp>
          <p:nvSpPr>
            <p:cNvPr id="84" name="Shape 384"/>
            <p:cNvSpPr/>
            <p:nvPr/>
          </p:nvSpPr>
          <p:spPr>
            <a:xfrm>
              <a:off x="236516" y="236535"/>
              <a:ext cx="374897" cy="374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3" extrusionOk="0">
                  <a:moveTo>
                    <a:pt x="2579" y="8408"/>
                  </a:moveTo>
                  <a:cubicBezTo>
                    <a:pt x="2579" y="5192"/>
                    <a:pt x="5174" y="2587"/>
                    <a:pt x="8377" y="2587"/>
                  </a:cubicBezTo>
                  <a:cubicBezTo>
                    <a:pt x="11581" y="2587"/>
                    <a:pt x="14435" y="5451"/>
                    <a:pt x="14435" y="8668"/>
                  </a:cubicBezTo>
                  <a:cubicBezTo>
                    <a:pt x="14435" y="11882"/>
                    <a:pt x="11838" y="14489"/>
                    <a:pt x="8636" y="14489"/>
                  </a:cubicBezTo>
                  <a:cubicBezTo>
                    <a:pt x="5432" y="14488"/>
                    <a:pt x="2579" y="11622"/>
                    <a:pt x="2579" y="8408"/>
                  </a:cubicBezTo>
                  <a:close/>
                  <a:moveTo>
                    <a:pt x="20915" y="18167"/>
                  </a:moveTo>
                  <a:lnTo>
                    <a:pt x="15797" y="13031"/>
                  </a:lnTo>
                  <a:cubicBezTo>
                    <a:pt x="16569" y="11760"/>
                    <a:pt x="17014" y="10265"/>
                    <a:pt x="17014" y="8668"/>
                  </a:cubicBezTo>
                  <a:cubicBezTo>
                    <a:pt x="17014" y="4023"/>
                    <a:pt x="13004" y="0"/>
                    <a:pt x="8377" y="0"/>
                  </a:cubicBezTo>
                  <a:cubicBezTo>
                    <a:pt x="3750" y="-1"/>
                    <a:pt x="0" y="3764"/>
                    <a:pt x="0" y="8408"/>
                  </a:cubicBezTo>
                  <a:cubicBezTo>
                    <a:pt x="0" y="13051"/>
                    <a:pt x="4010" y="17076"/>
                    <a:pt x="8636" y="17076"/>
                  </a:cubicBezTo>
                  <a:cubicBezTo>
                    <a:pt x="10175" y="17076"/>
                    <a:pt x="11615" y="16655"/>
                    <a:pt x="12854" y="15928"/>
                  </a:cubicBezTo>
                  <a:lnTo>
                    <a:pt x="17998" y="21095"/>
                  </a:lnTo>
                  <a:cubicBezTo>
                    <a:pt x="18502" y="21599"/>
                    <a:pt x="19318" y="21599"/>
                    <a:pt x="19821" y="21095"/>
                  </a:cubicBezTo>
                  <a:lnTo>
                    <a:pt x="21098" y="19813"/>
                  </a:lnTo>
                  <a:cubicBezTo>
                    <a:pt x="21600" y="19309"/>
                    <a:pt x="21417" y="18671"/>
                    <a:pt x="20915" y="1816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8208" tIns="58208" rIns="58208" bIns="58208" numCol="1" anchor="ctr">
              <a:noAutofit/>
            </a:bodyPr>
            <a:lstStyle/>
            <a:p>
              <a:pPr marL="0" marR="0" lvl="0" indent="0" defTabSz="6089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kumimoji="0" sz="4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Source Sans Pro Light"/>
                <a:ea typeface="Source Sans Pro Light"/>
                <a:cs typeface="+mn-ea"/>
                <a:sym typeface="+mn-lt"/>
              </a:endParaRPr>
            </a:p>
          </p:txBody>
        </p:sp>
      </p:grpSp>
      <p:grpSp>
        <p:nvGrpSpPr>
          <p:cNvPr id="85" name="Group 388"/>
          <p:cNvGrpSpPr/>
          <p:nvPr/>
        </p:nvGrpSpPr>
        <p:grpSpPr>
          <a:xfrm>
            <a:off x="3119095" y="5449802"/>
            <a:ext cx="444019" cy="458688"/>
            <a:chOff x="0" y="0"/>
            <a:chExt cx="847929" cy="847929"/>
          </a:xfrm>
        </p:grpSpPr>
        <p:sp>
          <p:nvSpPr>
            <p:cNvPr id="86" name="Shape 386"/>
            <p:cNvSpPr/>
            <p:nvPr/>
          </p:nvSpPr>
          <p:spPr>
            <a:xfrm>
              <a:off x="0" y="0"/>
              <a:ext cx="847930" cy="84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60959" tIns="60959" rIns="60959" bIns="60959" numCol="1" anchor="ctr">
              <a:noAutofit/>
            </a:bodyPr>
            <a:lstStyle/>
            <a:p>
              <a:pPr marL="0" marR="0" lvl="0" indent="0" defTabSz="6089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kumimoji="0" sz="4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Source Sans Pro Light"/>
                <a:ea typeface="Source Sans Pro Light"/>
                <a:cs typeface="+mn-ea"/>
                <a:sym typeface="+mn-lt"/>
              </a:endParaRPr>
            </a:p>
          </p:txBody>
        </p:sp>
        <p:sp>
          <p:nvSpPr>
            <p:cNvPr id="87" name="Shape 387"/>
            <p:cNvSpPr/>
            <p:nvPr/>
          </p:nvSpPr>
          <p:spPr>
            <a:xfrm>
              <a:off x="254993" y="284574"/>
              <a:ext cx="337943" cy="300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71" extrusionOk="0">
                  <a:moveTo>
                    <a:pt x="2906" y="19280"/>
                  </a:moveTo>
                  <a:cubicBezTo>
                    <a:pt x="2683" y="19534"/>
                    <a:pt x="2683" y="19946"/>
                    <a:pt x="2906" y="20200"/>
                  </a:cubicBezTo>
                  <a:lnTo>
                    <a:pt x="3930" y="21326"/>
                  </a:lnTo>
                  <a:cubicBezTo>
                    <a:pt x="4154" y="21580"/>
                    <a:pt x="4510" y="21473"/>
                    <a:pt x="4734" y="21220"/>
                  </a:cubicBezTo>
                  <a:lnTo>
                    <a:pt x="10017" y="15372"/>
                  </a:lnTo>
                  <a:lnTo>
                    <a:pt x="8398" y="13299"/>
                  </a:lnTo>
                  <a:cubicBezTo>
                    <a:pt x="8398" y="13299"/>
                    <a:pt x="2906" y="19280"/>
                    <a:pt x="2906" y="19280"/>
                  </a:cubicBezTo>
                  <a:close/>
                  <a:moveTo>
                    <a:pt x="21387" y="2723"/>
                  </a:moveTo>
                  <a:cubicBezTo>
                    <a:pt x="21307" y="2125"/>
                    <a:pt x="21031" y="2252"/>
                    <a:pt x="20888" y="2505"/>
                  </a:cubicBezTo>
                  <a:cubicBezTo>
                    <a:pt x="20746" y="2758"/>
                    <a:pt x="20111" y="3840"/>
                    <a:pt x="19852" y="4329"/>
                  </a:cubicBezTo>
                  <a:cubicBezTo>
                    <a:pt x="19593" y="4815"/>
                    <a:pt x="18956" y="5772"/>
                    <a:pt x="17770" y="4826"/>
                  </a:cubicBezTo>
                  <a:cubicBezTo>
                    <a:pt x="16533" y="3843"/>
                    <a:pt x="16963" y="3157"/>
                    <a:pt x="17179" y="2694"/>
                  </a:cubicBezTo>
                  <a:cubicBezTo>
                    <a:pt x="17395" y="2232"/>
                    <a:pt x="18059" y="931"/>
                    <a:pt x="18155" y="768"/>
                  </a:cubicBezTo>
                  <a:cubicBezTo>
                    <a:pt x="18251" y="605"/>
                    <a:pt x="18139" y="129"/>
                    <a:pt x="17756" y="329"/>
                  </a:cubicBezTo>
                  <a:cubicBezTo>
                    <a:pt x="17372" y="527"/>
                    <a:pt x="15039" y="1572"/>
                    <a:pt x="14715" y="3066"/>
                  </a:cubicBezTo>
                  <a:cubicBezTo>
                    <a:pt x="14386" y="4590"/>
                    <a:pt x="14993" y="5950"/>
                    <a:pt x="13800" y="7301"/>
                  </a:cubicBezTo>
                  <a:lnTo>
                    <a:pt x="12355" y="8998"/>
                  </a:lnTo>
                  <a:lnTo>
                    <a:pt x="13806" y="10898"/>
                  </a:lnTo>
                  <a:lnTo>
                    <a:pt x="15589" y="8995"/>
                  </a:lnTo>
                  <a:cubicBezTo>
                    <a:pt x="16013" y="8514"/>
                    <a:pt x="16919" y="8048"/>
                    <a:pt x="17740" y="8257"/>
                  </a:cubicBezTo>
                  <a:cubicBezTo>
                    <a:pt x="19498" y="8705"/>
                    <a:pt x="20456" y="7962"/>
                    <a:pt x="21035" y="6733"/>
                  </a:cubicBezTo>
                  <a:cubicBezTo>
                    <a:pt x="21552" y="5635"/>
                    <a:pt x="21466" y="3322"/>
                    <a:pt x="21387" y="2723"/>
                  </a:cubicBezTo>
                  <a:close/>
                  <a:moveTo>
                    <a:pt x="9478" y="7592"/>
                  </a:moveTo>
                  <a:cubicBezTo>
                    <a:pt x="9350" y="7424"/>
                    <a:pt x="9189" y="7421"/>
                    <a:pt x="9050" y="7558"/>
                  </a:cubicBezTo>
                  <a:lnTo>
                    <a:pt x="7506" y="9074"/>
                  </a:lnTo>
                  <a:cubicBezTo>
                    <a:pt x="7384" y="9194"/>
                    <a:pt x="7369" y="9419"/>
                    <a:pt x="7477" y="9559"/>
                  </a:cubicBezTo>
                  <a:lnTo>
                    <a:pt x="16408" y="20996"/>
                  </a:lnTo>
                  <a:cubicBezTo>
                    <a:pt x="16616" y="21268"/>
                    <a:pt x="16979" y="21295"/>
                    <a:pt x="17217" y="21061"/>
                  </a:cubicBezTo>
                  <a:lnTo>
                    <a:pt x="18263" y="20076"/>
                  </a:lnTo>
                  <a:cubicBezTo>
                    <a:pt x="18500" y="19839"/>
                    <a:pt x="18526" y="19429"/>
                    <a:pt x="18317" y="19158"/>
                  </a:cubicBezTo>
                  <a:cubicBezTo>
                    <a:pt x="18317" y="19158"/>
                    <a:pt x="9478" y="7592"/>
                    <a:pt x="9478" y="7592"/>
                  </a:cubicBezTo>
                  <a:close/>
                  <a:moveTo>
                    <a:pt x="3331" y="6965"/>
                  </a:moveTo>
                  <a:cubicBezTo>
                    <a:pt x="4336" y="6088"/>
                    <a:pt x="5170" y="6693"/>
                    <a:pt x="6282" y="8142"/>
                  </a:cubicBezTo>
                  <a:cubicBezTo>
                    <a:pt x="6408" y="8304"/>
                    <a:pt x="6575" y="8114"/>
                    <a:pt x="6671" y="8021"/>
                  </a:cubicBezTo>
                  <a:cubicBezTo>
                    <a:pt x="6766" y="7926"/>
                    <a:pt x="8233" y="6440"/>
                    <a:pt x="8306" y="6370"/>
                  </a:cubicBezTo>
                  <a:cubicBezTo>
                    <a:pt x="8377" y="6300"/>
                    <a:pt x="8464" y="6167"/>
                    <a:pt x="8349" y="6018"/>
                  </a:cubicBezTo>
                  <a:cubicBezTo>
                    <a:pt x="8235" y="5868"/>
                    <a:pt x="7817" y="5261"/>
                    <a:pt x="7550" y="4867"/>
                  </a:cubicBezTo>
                  <a:cubicBezTo>
                    <a:pt x="5603" y="2001"/>
                    <a:pt x="12876" y="57"/>
                    <a:pt x="11758" y="25"/>
                  </a:cubicBezTo>
                  <a:cubicBezTo>
                    <a:pt x="11190" y="9"/>
                    <a:pt x="8909" y="-20"/>
                    <a:pt x="8569" y="21"/>
                  </a:cubicBezTo>
                  <a:cubicBezTo>
                    <a:pt x="7186" y="186"/>
                    <a:pt x="5452" y="1638"/>
                    <a:pt x="4578" y="2313"/>
                  </a:cubicBezTo>
                  <a:cubicBezTo>
                    <a:pt x="3437" y="3196"/>
                    <a:pt x="3011" y="3711"/>
                    <a:pt x="2939" y="3781"/>
                  </a:cubicBezTo>
                  <a:cubicBezTo>
                    <a:pt x="2617" y="4099"/>
                    <a:pt x="2887" y="4832"/>
                    <a:pt x="2303" y="5410"/>
                  </a:cubicBezTo>
                  <a:cubicBezTo>
                    <a:pt x="1683" y="6021"/>
                    <a:pt x="1297" y="5560"/>
                    <a:pt x="939" y="5913"/>
                  </a:cubicBezTo>
                  <a:cubicBezTo>
                    <a:pt x="761" y="6090"/>
                    <a:pt x="264" y="6509"/>
                    <a:pt x="122" y="6650"/>
                  </a:cubicBezTo>
                  <a:cubicBezTo>
                    <a:pt x="-22" y="6790"/>
                    <a:pt x="-48" y="7030"/>
                    <a:pt x="99" y="7219"/>
                  </a:cubicBezTo>
                  <a:cubicBezTo>
                    <a:pt x="99" y="7219"/>
                    <a:pt x="1459" y="8912"/>
                    <a:pt x="1574" y="9061"/>
                  </a:cubicBezTo>
                  <a:cubicBezTo>
                    <a:pt x="1688" y="9210"/>
                    <a:pt x="1994" y="9337"/>
                    <a:pt x="2185" y="9149"/>
                  </a:cubicBezTo>
                  <a:cubicBezTo>
                    <a:pt x="2375" y="8960"/>
                    <a:pt x="2864" y="8477"/>
                    <a:pt x="2947" y="8394"/>
                  </a:cubicBezTo>
                  <a:cubicBezTo>
                    <a:pt x="3031" y="8312"/>
                    <a:pt x="2893" y="7349"/>
                    <a:pt x="3331" y="6965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0" marR="0" lvl="0" indent="0" defTabSz="6089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kumimoji="0" sz="4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Source Sans Pro Light"/>
                <a:ea typeface="Source Sans Pro Light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788" y="1049430"/>
            <a:ext cx="7138710" cy="4759140"/>
          </a:xfrm>
          <a:prstGeom prst="rect">
            <a:avLst/>
          </a:prstGeom>
          <a:effectLst>
            <a:softEdge rad="254000"/>
          </a:effectLst>
        </p:spPr>
      </p:pic>
      <p:sp>
        <p:nvSpPr>
          <p:cNvPr id="7" name="文本框 6"/>
          <p:cNvSpPr txBox="1"/>
          <p:nvPr/>
        </p:nvSpPr>
        <p:spPr>
          <a:xfrm>
            <a:off x="5485265" y="2231092"/>
            <a:ext cx="604046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5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汉仪乐喵体简" panose="00020600040101010101" pitchFamily="18" charset="-122"/>
                <a:ea typeface="汉仪乐喵体简" panose="00020600040101010101" pitchFamily="18" charset="-122"/>
              </a:rPr>
              <a:t>感谢聆听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6321425" y="4001770"/>
            <a:ext cx="4368165" cy="374650"/>
            <a:chOff x="6972300" y="3774786"/>
            <a:chExt cx="3397373" cy="374650"/>
          </a:xfrm>
        </p:grpSpPr>
        <p:sp>
          <p:nvSpPr>
            <p:cNvPr id="9" name="文本框 8"/>
            <p:cNvSpPr txBox="1"/>
            <p:nvPr/>
          </p:nvSpPr>
          <p:spPr>
            <a:xfrm>
              <a:off x="6972300" y="3774786"/>
              <a:ext cx="1764827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讲课人：</a:t>
              </a: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xiazaii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8840139" y="3781136"/>
              <a:ext cx="1529534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202X</a:t>
              </a: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年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10</a:t>
              </a: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月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15</a:t>
              </a: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日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4563354" y="6414750"/>
            <a:ext cx="3065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请在此输入学校名称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7630510" y="6605752"/>
            <a:ext cx="174997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2813381" y="6605752"/>
            <a:ext cx="174997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039282" y="2431818"/>
            <a:ext cx="1316850" cy="1487927"/>
            <a:chOff x="2877582" y="2705725"/>
            <a:chExt cx="1316850" cy="1487927"/>
          </a:xfrm>
        </p:grpSpPr>
        <p:sp>
          <p:nvSpPr>
            <p:cNvPr id="5" name="文本框 4"/>
            <p:cNvSpPr txBox="1"/>
            <p:nvPr/>
          </p:nvSpPr>
          <p:spPr>
            <a:xfrm>
              <a:off x="3010932" y="2705725"/>
              <a:ext cx="95146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8800" b="0" i="0" u="none" strike="noStrike" kern="0" cap="none" spc="0" normalizeH="0" baseline="0" noProof="0" dirty="0">
                  <a:ln>
                    <a:noFill/>
                  </a:ln>
                  <a:solidFill>
                    <a:srgbClr val="777777"/>
                  </a:solidFill>
                  <a:effectLst/>
                  <a:uLnTx/>
                  <a:uFillTx/>
                  <a:latin typeface="AvantGarde-DemiOblique" pitchFamily="2" charset="0"/>
                  <a:cs typeface="Arial" panose="020B0604020202020204" pitchFamily="34" charset="0"/>
                </a:rPr>
                <a:t>1</a:t>
              </a:r>
              <a:endParaRPr kumimoji="0" lang="zh-CN" altLang="en-US" sz="8800" b="0" i="0" u="none" strike="noStrike" kern="0" cap="none" spc="0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vantGarde-DemiOblique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>
            <a:xfrm>
              <a:off x="2877582" y="2791450"/>
              <a:ext cx="1316850" cy="1402202"/>
            </a:xfrm>
            <a:custGeom>
              <a:avLst/>
              <a:gdLst>
                <a:gd name="connsiteX0" fmla="*/ 0 w 1316850"/>
                <a:gd name="connsiteY0" fmla="*/ 0 h 1402202"/>
                <a:gd name="connsiteX1" fmla="*/ 36387 w 1316850"/>
                <a:gd name="connsiteY1" fmla="*/ 0 h 1402202"/>
                <a:gd name="connsiteX2" fmla="*/ 463538 w 1316850"/>
                <a:gd name="connsiteY2" fmla="*/ 563839 h 1402202"/>
                <a:gd name="connsiteX3" fmla="*/ 568838 w 1316850"/>
                <a:gd name="connsiteY3" fmla="*/ 720795 h 1402202"/>
                <a:gd name="connsiteX4" fmla="*/ 577859 w 1316850"/>
                <a:gd name="connsiteY4" fmla="*/ 714743 h 1402202"/>
                <a:gd name="connsiteX5" fmla="*/ 594349 w 1316850"/>
                <a:gd name="connsiteY5" fmla="*/ 736509 h 1402202"/>
                <a:gd name="connsiteX6" fmla="*/ 969558 w 1316850"/>
                <a:gd name="connsiteY6" fmla="*/ 452259 h 1402202"/>
                <a:gd name="connsiteX7" fmla="*/ 969407 w 1316850"/>
                <a:gd name="connsiteY7" fmla="*/ 452060 h 1402202"/>
                <a:gd name="connsiteX8" fmla="*/ 1062868 w 1316850"/>
                <a:gd name="connsiteY8" fmla="*/ 389359 h 1402202"/>
                <a:gd name="connsiteX9" fmla="*/ 801653 w 1316850"/>
                <a:gd name="connsiteY9" fmla="*/ 0 h 1402202"/>
                <a:gd name="connsiteX10" fmla="*/ 1316850 w 1316850"/>
                <a:gd name="connsiteY10" fmla="*/ 0 h 1402202"/>
                <a:gd name="connsiteX11" fmla="*/ 1316850 w 1316850"/>
                <a:gd name="connsiteY11" fmla="*/ 1402202 h 1402202"/>
                <a:gd name="connsiteX12" fmla="*/ 0 w 1316850"/>
                <a:gd name="connsiteY12" fmla="*/ 1402202 h 1402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16850" h="1402202">
                  <a:moveTo>
                    <a:pt x="0" y="0"/>
                  </a:moveTo>
                  <a:lnTo>
                    <a:pt x="36387" y="0"/>
                  </a:lnTo>
                  <a:lnTo>
                    <a:pt x="463538" y="563839"/>
                  </a:lnTo>
                  <a:lnTo>
                    <a:pt x="568838" y="720795"/>
                  </a:lnTo>
                  <a:lnTo>
                    <a:pt x="577859" y="714743"/>
                  </a:lnTo>
                  <a:lnTo>
                    <a:pt x="594349" y="736509"/>
                  </a:lnTo>
                  <a:lnTo>
                    <a:pt x="969558" y="452259"/>
                  </a:lnTo>
                  <a:lnTo>
                    <a:pt x="969407" y="452060"/>
                  </a:lnTo>
                  <a:lnTo>
                    <a:pt x="1062868" y="389359"/>
                  </a:lnTo>
                  <a:lnTo>
                    <a:pt x="801653" y="0"/>
                  </a:lnTo>
                  <a:lnTo>
                    <a:pt x="1316850" y="0"/>
                  </a:lnTo>
                  <a:lnTo>
                    <a:pt x="1316850" y="1402202"/>
                  </a:lnTo>
                  <a:lnTo>
                    <a:pt x="0" y="1402202"/>
                  </a:lnTo>
                  <a:close/>
                </a:path>
              </a:pathLst>
            </a:custGeom>
          </p:spPr>
        </p:pic>
      </p:grpSp>
      <p:sp>
        <p:nvSpPr>
          <p:cNvPr id="4" name="文本框 3"/>
          <p:cNvSpPr txBox="1"/>
          <p:nvPr/>
        </p:nvSpPr>
        <p:spPr>
          <a:xfrm>
            <a:off x="5489483" y="2895478"/>
            <a:ext cx="2663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教学分析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矩形 5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59" name="组合 58"/>
          <p:cNvGrpSpPr/>
          <p:nvPr/>
        </p:nvGrpSpPr>
        <p:grpSpPr>
          <a:xfrm>
            <a:off x="298059" y="241407"/>
            <a:ext cx="6234008" cy="624295"/>
            <a:chOff x="738897" y="3066286"/>
            <a:chExt cx="6234008" cy="624295"/>
          </a:xfrm>
        </p:grpSpPr>
        <p:sp>
          <p:nvSpPr>
            <p:cNvPr id="60" name="矩形 59"/>
            <p:cNvSpPr/>
            <p:nvPr/>
          </p:nvSpPr>
          <p:spPr>
            <a:xfrm rot="2700000">
              <a:off x="738897" y="3066287"/>
              <a:ext cx="624294" cy="62429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 rot="2700000">
              <a:off x="1180340" y="3066286"/>
              <a:ext cx="624294" cy="624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2102693" y="3147600"/>
              <a:ext cx="4870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请单击此处添加标题</a:t>
              </a:r>
            </a:p>
          </p:txBody>
        </p:sp>
      </p:grpSp>
      <p:grpSp>
        <p:nvGrpSpPr>
          <p:cNvPr id="2163" name="Shape 2163"/>
          <p:cNvGrpSpPr/>
          <p:nvPr/>
        </p:nvGrpSpPr>
        <p:grpSpPr>
          <a:xfrm>
            <a:off x="2295672" y="2928360"/>
            <a:ext cx="1688208" cy="3284057"/>
            <a:chOff x="2857500" y="2071688"/>
            <a:chExt cx="1247774" cy="2427287"/>
          </a:xfrm>
        </p:grpSpPr>
        <p:sp>
          <p:nvSpPr>
            <p:cNvPr id="2164" name="Shape 2164"/>
            <p:cNvSpPr/>
            <p:nvPr/>
          </p:nvSpPr>
          <p:spPr>
            <a:xfrm>
              <a:off x="3024188" y="3465512"/>
              <a:ext cx="914400" cy="103346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653" y="115025"/>
                  </a:moveTo>
                  <a:lnTo>
                    <a:pt x="81086" y="6325"/>
                  </a:lnTo>
                  <a:lnTo>
                    <a:pt x="73526" y="6325"/>
                  </a:lnTo>
                  <a:lnTo>
                    <a:pt x="91907" y="58034"/>
                  </a:lnTo>
                  <a:lnTo>
                    <a:pt x="63606" y="58034"/>
                  </a:lnTo>
                  <a:lnTo>
                    <a:pt x="63606" y="3132"/>
                  </a:lnTo>
                  <a:lnTo>
                    <a:pt x="63606" y="3132"/>
                  </a:lnTo>
                  <a:lnTo>
                    <a:pt x="63537" y="2456"/>
                  </a:lnTo>
                  <a:lnTo>
                    <a:pt x="63260" y="1903"/>
                  </a:lnTo>
                  <a:lnTo>
                    <a:pt x="62982" y="1412"/>
                  </a:lnTo>
                  <a:lnTo>
                    <a:pt x="62566" y="921"/>
                  </a:lnTo>
                  <a:lnTo>
                    <a:pt x="62011" y="552"/>
                  </a:lnTo>
                  <a:lnTo>
                    <a:pt x="61387" y="245"/>
                  </a:lnTo>
                  <a:lnTo>
                    <a:pt x="60763" y="61"/>
                  </a:lnTo>
                  <a:lnTo>
                    <a:pt x="60069" y="0"/>
                  </a:lnTo>
                  <a:lnTo>
                    <a:pt x="60069" y="0"/>
                  </a:lnTo>
                  <a:lnTo>
                    <a:pt x="59306" y="61"/>
                  </a:lnTo>
                  <a:lnTo>
                    <a:pt x="58612" y="245"/>
                  </a:lnTo>
                  <a:lnTo>
                    <a:pt x="57988" y="552"/>
                  </a:lnTo>
                  <a:lnTo>
                    <a:pt x="57433" y="921"/>
                  </a:lnTo>
                  <a:lnTo>
                    <a:pt x="57017" y="1412"/>
                  </a:lnTo>
                  <a:lnTo>
                    <a:pt x="56739" y="1903"/>
                  </a:lnTo>
                  <a:lnTo>
                    <a:pt x="56462" y="2456"/>
                  </a:lnTo>
                  <a:lnTo>
                    <a:pt x="56393" y="3132"/>
                  </a:lnTo>
                  <a:lnTo>
                    <a:pt x="56393" y="58034"/>
                  </a:lnTo>
                  <a:lnTo>
                    <a:pt x="28092" y="58034"/>
                  </a:lnTo>
                  <a:lnTo>
                    <a:pt x="46473" y="6325"/>
                  </a:lnTo>
                  <a:lnTo>
                    <a:pt x="38913" y="6325"/>
                  </a:lnTo>
                  <a:lnTo>
                    <a:pt x="346" y="115025"/>
                  </a:lnTo>
                  <a:lnTo>
                    <a:pt x="346" y="115025"/>
                  </a:lnTo>
                  <a:lnTo>
                    <a:pt x="69" y="116069"/>
                  </a:lnTo>
                  <a:lnTo>
                    <a:pt x="0" y="116929"/>
                  </a:lnTo>
                  <a:lnTo>
                    <a:pt x="138" y="117727"/>
                  </a:lnTo>
                  <a:lnTo>
                    <a:pt x="416" y="118341"/>
                  </a:lnTo>
                  <a:lnTo>
                    <a:pt x="832" y="118894"/>
                  </a:lnTo>
                  <a:lnTo>
                    <a:pt x="1317" y="119324"/>
                  </a:lnTo>
                  <a:lnTo>
                    <a:pt x="1872" y="119631"/>
                  </a:lnTo>
                  <a:lnTo>
                    <a:pt x="2427" y="119877"/>
                  </a:lnTo>
                  <a:lnTo>
                    <a:pt x="3052" y="120000"/>
                  </a:lnTo>
                  <a:lnTo>
                    <a:pt x="3815" y="119938"/>
                  </a:lnTo>
                  <a:lnTo>
                    <a:pt x="4439" y="119754"/>
                  </a:lnTo>
                  <a:lnTo>
                    <a:pt x="5063" y="119508"/>
                  </a:lnTo>
                  <a:lnTo>
                    <a:pt x="5757" y="119078"/>
                  </a:lnTo>
                  <a:lnTo>
                    <a:pt x="6312" y="118464"/>
                  </a:lnTo>
                  <a:lnTo>
                    <a:pt x="6797" y="117789"/>
                  </a:lnTo>
                  <a:lnTo>
                    <a:pt x="7144" y="116990"/>
                  </a:lnTo>
                  <a:lnTo>
                    <a:pt x="25803" y="64421"/>
                  </a:lnTo>
                  <a:lnTo>
                    <a:pt x="56393" y="64421"/>
                  </a:lnTo>
                  <a:lnTo>
                    <a:pt x="56393" y="87758"/>
                  </a:lnTo>
                  <a:lnTo>
                    <a:pt x="56393" y="87758"/>
                  </a:lnTo>
                  <a:lnTo>
                    <a:pt x="56462" y="88372"/>
                  </a:lnTo>
                  <a:lnTo>
                    <a:pt x="56739" y="88986"/>
                  </a:lnTo>
                  <a:lnTo>
                    <a:pt x="57017" y="89539"/>
                  </a:lnTo>
                  <a:lnTo>
                    <a:pt x="57433" y="89969"/>
                  </a:lnTo>
                  <a:lnTo>
                    <a:pt x="57988" y="90399"/>
                  </a:lnTo>
                  <a:lnTo>
                    <a:pt x="58612" y="90706"/>
                  </a:lnTo>
                  <a:lnTo>
                    <a:pt x="59306" y="90890"/>
                  </a:lnTo>
                  <a:lnTo>
                    <a:pt x="60069" y="90890"/>
                  </a:lnTo>
                  <a:lnTo>
                    <a:pt x="60069" y="90890"/>
                  </a:lnTo>
                  <a:lnTo>
                    <a:pt x="60763" y="90890"/>
                  </a:lnTo>
                  <a:lnTo>
                    <a:pt x="61387" y="90706"/>
                  </a:lnTo>
                  <a:lnTo>
                    <a:pt x="62011" y="90399"/>
                  </a:lnTo>
                  <a:lnTo>
                    <a:pt x="62566" y="89969"/>
                  </a:lnTo>
                  <a:lnTo>
                    <a:pt x="62982" y="89539"/>
                  </a:lnTo>
                  <a:lnTo>
                    <a:pt x="63260" y="88986"/>
                  </a:lnTo>
                  <a:lnTo>
                    <a:pt x="63537" y="88372"/>
                  </a:lnTo>
                  <a:lnTo>
                    <a:pt x="63606" y="87758"/>
                  </a:lnTo>
                  <a:lnTo>
                    <a:pt x="63606" y="64421"/>
                  </a:lnTo>
                  <a:lnTo>
                    <a:pt x="94196" y="64421"/>
                  </a:lnTo>
                  <a:lnTo>
                    <a:pt x="112855" y="116990"/>
                  </a:lnTo>
                  <a:lnTo>
                    <a:pt x="112855" y="116990"/>
                  </a:lnTo>
                  <a:lnTo>
                    <a:pt x="113202" y="117727"/>
                  </a:lnTo>
                  <a:lnTo>
                    <a:pt x="113687" y="118280"/>
                  </a:lnTo>
                  <a:lnTo>
                    <a:pt x="114173" y="118771"/>
                  </a:lnTo>
                  <a:lnTo>
                    <a:pt x="114797" y="119078"/>
                  </a:lnTo>
                  <a:lnTo>
                    <a:pt x="115491" y="119324"/>
                  </a:lnTo>
                  <a:lnTo>
                    <a:pt x="116115" y="119447"/>
                  </a:lnTo>
                  <a:lnTo>
                    <a:pt x="116878" y="119447"/>
                  </a:lnTo>
                  <a:lnTo>
                    <a:pt x="117502" y="119324"/>
                  </a:lnTo>
                  <a:lnTo>
                    <a:pt x="118127" y="119140"/>
                  </a:lnTo>
                  <a:lnTo>
                    <a:pt x="118682" y="118833"/>
                  </a:lnTo>
                  <a:lnTo>
                    <a:pt x="119167" y="118403"/>
                  </a:lnTo>
                  <a:lnTo>
                    <a:pt x="119583" y="117911"/>
                  </a:lnTo>
                  <a:lnTo>
                    <a:pt x="119861" y="117359"/>
                  </a:lnTo>
                  <a:lnTo>
                    <a:pt x="120000" y="116683"/>
                  </a:lnTo>
                  <a:lnTo>
                    <a:pt x="119930" y="115885"/>
                  </a:lnTo>
                  <a:lnTo>
                    <a:pt x="119653" y="115025"/>
                  </a:lnTo>
                  <a:lnTo>
                    <a:pt x="119653" y="11502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65" name="Shape 2165"/>
            <p:cNvSpPr/>
            <p:nvPr/>
          </p:nvSpPr>
          <p:spPr>
            <a:xfrm>
              <a:off x="2884488" y="2098675"/>
              <a:ext cx="1193800" cy="1398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166" name="Shape 2166"/>
            <p:cNvGrpSpPr/>
            <p:nvPr/>
          </p:nvGrpSpPr>
          <p:grpSpPr>
            <a:xfrm>
              <a:off x="2987675" y="2508250"/>
              <a:ext cx="450850" cy="293687"/>
              <a:chOff x="2987675" y="2508250"/>
              <a:chExt cx="450850" cy="293687"/>
            </a:xfrm>
          </p:grpSpPr>
          <p:sp>
            <p:nvSpPr>
              <p:cNvPr id="2167" name="Shape 2167"/>
              <p:cNvSpPr/>
              <p:nvPr/>
            </p:nvSpPr>
            <p:spPr>
              <a:xfrm>
                <a:off x="2987675" y="2647950"/>
                <a:ext cx="450850" cy="158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68" name="Shape 2168"/>
              <p:cNvSpPr/>
              <p:nvPr/>
            </p:nvSpPr>
            <p:spPr>
              <a:xfrm>
                <a:off x="2987675" y="2682875"/>
                <a:ext cx="450850" cy="158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69" name="Shape 2169"/>
              <p:cNvSpPr/>
              <p:nvPr/>
            </p:nvSpPr>
            <p:spPr>
              <a:xfrm>
                <a:off x="2987675" y="2717800"/>
                <a:ext cx="450850" cy="158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70" name="Shape 2170"/>
              <p:cNvSpPr/>
              <p:nvPr/>
            </p:nvSpPr>
            <p:spPr>
              <a:xfrm>
                <a:off x="2987675" y="2752725"/>
                <a:ext cx="450850" cy="1428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71" name="Shape 2171"/>
              <p:cNvSpPr/>
              <p:nvPr/>
            </p:nvSpPr>
            <p:spPr>
              <a:xfrm>
                <a:off x="2987675" y="2786063"/>
                <a:ext cx="450850" cy="158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72" name="Shape 2172"/>
              <p:cNvSpPr/>
              <p:nvPr/>
            </p:nvSpPr>
            <p:spPr>
              <a:xfrm>
                <a:off x="2987675" y="2508250"/>
                <a:ext cx="450850" cy="8255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173" name="Shape 2173"/>
            <p:cNvSpPr/>
            <p:nvPr/>
          </p:nvSpPr>
          <p:spPr>
            <a:xfrm>
              <a:off x="2857500" y="2071688"/>
              <a:ext cx="1247774" cy="14525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404" y="0"/>
                  </a:moveTo>
                  <a:lnTo>
                    <a:pt x="60050" y="0"/>
                  </a:lnTo>
                  <a:lnTo>
                    <a:pt x="2595" y="0"/>
                  </a:lnTo>
                  <a:lnTo>
                    <a:pt x="0" y="0"/>
                  </a:lnTo>
                  <a:lnTo>
                    <a:pt x="0" y="2229"/>
                  </a:lnTo>
                  <a:lnTo>
                    <a:pt x="0" y="117726"/>
                  </a:lnTo>
                  <a:lnTo>
                    <a:pt x="0" y="120000"/>
                  </a:lnTo>
                  <a:lnTo>
                    <a:pt x="2595" y="120000"/>
                  </a:lnTo>
                  <a:lnTo>
                    <a:pt x="60050" y="120000"/>
                  </a:lnTo>
                  <a:lnTo>
                    <a:pt x="117404" y="120000"/>
                  </a:lnTo>
                  <a:lnTo>
                    <a:pt x="120000" y="120000"/>
                  </a:lnTo>
                  <a:lnTo>
                    <a:pt x="120000" y="117726"/>
                  </a:lnTo>
                  <a:lnTo>
                    <a:pt x="120000" y="2229"/>
                  </a:lnTo>
                  <a:lnTo>
                    <a:pt x="120000" y="0"/>
                  </a:lnTo>
                  <a:lnTo>
                    <a:pt x="117404" y="0"/>
                  </a:lnTo>
                  <a:close/>
                  <a:moveTo>
                    <a:pt x="60050" y="115497"/>
                  </a:moveTo>
                  <a:lnTo>
                    <a:pt x="5241" y="115497"/>
                  </a:lnTo>
                  <a:lnTo>
                    <a:pt x="5241" y="20371"/>
                  </a:lnTo>
                  <a:lnTo>
                    <a:pt x="114758" y="20371"/>
                  </a:lnTo>
                  <a:lnTo>
                    <a:pt x="114758" y="115497"/>
                  </a:lnTo>
                  <a:lnTo>
                    <a:pt x="60050" y="11549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74" name="Shape 2174"/>
            <p:cNvSpPr/>
            <p:nvPr/>
          </p:nvSpPr>
          <p:spPr>
            <a:xfrm>
              <a:off x="3914775" y="3309937"/>
              <a:ext cx="136524" cy="1603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175" name="Shape 2175"/>
            <p:cNvGrpSpPr/>
            <p:nvPr/>
          </p:nvGrpSpPr>
          <p:grpSpPr>
            <a:xfrm>
              <a:off x="3508375" y="3036888"/>
              <a:ext cx="449262" cy="293688"/>
              <a:chOff x="3508375" y="3036888"/>
              <a:chExt cx="449262" cy="293688"/>
            </a:xfrm>
          </p:grpSpPr>
          <p:sp>
            <p:nvSpPr>
              <p:cNvPr id="2176" name="Shape 2176"/>
              <p:cNvSpPr/>
              <p:nvPr/>
            </p:nvSpPr>
            <p:spPr>
              <a:xfrm>
                <a:off x="3508375" y="3176588"/>
                <a:ext cx="449262" cy="158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77" name="Shape 2177"/>
              <p:cNvSpPr/>
              <p:nvPr/>
            </p:nvSpPr>
            <p:spPr>
              <a:xfrm>
                <a:off x="3508375" y="3211513"/>
                <a:ext cx="449262" cy="158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78" name="Shape 2178"/>
              <p:cNvSpPr/>
              <p:nvPr/>
            </p:nvSpPr>
            <p:spPr>
              <a:xfrm>
                <a:off x="3508375" y="3246438"/>
                <a:ext cx="449262" cy="158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79" name="Shape 2179"/>
              <p:cNvSpPr/>
              <p:nvPr/>
            </p:nvSpPr>
            <p:spPr>
              <a:xfrm>
                <a:off x="3508375" y="3281362"/>
                <a:ext cx="449262" cy="158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80" name="Shape 2180"/>
              <p:cNvSpPr/>
              <p:nvPr/>
            </p:nvSpPr>
            <p:spPr>
              <a:xfrm>
                <a:off x="3508375" y="3314701"/>
                <a:ext cx="449262" cy="158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81" name="Shape 2181"/>
              <p:cNvSpPr/>
              <p:nvPr/>
            </p:nvSpPr>
            <p:spPr>
              <a:xfrm>
                <a:off x="3508375" y="3036888"/>
                <a:ext cx="449262" cy="8413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182" name="Shape 2182"/>
            <p:cNvSpPr/>
            <p:nvPr/>
          </p:nvSpPr>
          <p:spPr>
            <a:xfrm>
              <a:off x="3890962" y="3300412"/>
              <a:ext cx="160337" cy="16986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6018"/>
                  </a:moveTo>
                  <a:lnTo>
                    <a:pt x="18278" y="120000"/>
                  </a:lnTo>
                  <a:lnTo>
                    <a:pt x="18278" y="120000"/>
                  </a:lnTo>
                  <a:lnTo>
                    <a:pt x="19867" y="112476"/>
                  </a:lnTo>
                  <a:lnTo>
                    <a:pt x="21456" y="104952"/>
                  </a:lnTo>
                  <a:lnTo>
                    <a:pt x="22649" y="97429"/>
                  </a:lnTo>
                  <a:lnTo>
                    <a:pt x="23046" y="89905"/>
                  </a:lnTo>
                  <a:lnTo>
                    <a:pt x="23841" y="82382"/>
                  </a:lnTo>
                  <a:lnTo>
                    <a:pt x="23841" y="74482"/>
                  </a:lnTo>
                  <a:lnTo>
                    <a:pt x="23046" y="67335"/>
                  </a:lnTo>
                  <a:lnTo>
                    <a:pt x="22649" y="59811"/>
                  </a:lnTo>
                  <a:lnTo>
                    <a:pt x="21456" y="52288"/>
                  </a:lnTo>
                  <a:lnTo>
                    <a:pt x="19470" y="44764"/>
                  </a:lnTo>
                  <a:lnTo>
                    <a:pt x="17483" y="37241"/>
                  </a:lnTo>
                  <a:lnTo>
                    <a:pt x="14701" y="29717"/>
                  </a:lnTo>
                  <a:lnTo>
                    <a:pt x="11920" y="22570"/>
                  </a:lnTo>
                  <a:lnTo>
                    <a:pt x="8344" y="15047"/>
                  </a:lnTo>
                  <a:lnTo>
                    <a:pt x="4768" y="7523"/>
                  </a:lnTo>
                  <a:lnTo>
                    <a:pt x="0" y="0"/>
                  </a:lnTo>
                  <a:lnTo>
                    <a:pt x="0" y="0"/>
                  </a:lnTo>
                  <a:lnTo>
                    <a:pt x="7152" y="4514"/>
                  </a:lnTo>
                  <a:lnTo>
                    <a:pt x="14304" y="8275"/>
                  </a:lnTo>
                  <a:lnTo>
                    <a:pt x="21854" y="11285"/>
                  </a:lnTo>
                  <a:lnTo>
                    <a:pt x="28609" y="14670"/>
                  </a:lnTo>
                  <a:lnTo>
                    <a:pt x="36158" y="16551"/>
                  </a:lnTo>
                  <a:lnTo>
                    <a:pt x="43708" y="18056"/>
                  </a:lnTo>
                  <a:lnTo>
                    <a:pt x="50860" y="19184"/>
                  </a:lnTo>
                  <a:lnTo>
                    <a:pt x="58410" y="19937"/>
                  </a:lnTo>
                  <a:lnTo>
                    <a:pt x="66357" y="19937"/>
                  </a:lnTo>
                  <a:lnTo>
                    <a:pt x="73907" y="19184"/>
                  </a:lnTo>
                  <a:lnTo>
                    <a:pt x="81456" y="18056"/>
                  </a:lnTo>
                  <a:lnTo>
                    <a:pt x="89006" y="16551"/>
                  </a:lnTo>
                  <a:lnTo>
                    <a:pt x="96953" y="15047"/>
                  </a:lnTo>
                  <a:lnTo>
                    <a:pt x="104503" y="12413"/>
                  </a:lnTo>
                  <a:lnTo>
                    <a:pt x="112052" y="9780"/>
                  </a:lnTo>
                  <a:lnTo>
                    <a:pt x="120000" y="6018"/>
                  </a:lnTo>
                  <a:lnTo>
                    <a:pt x="120000" y="601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83" name="Shape 2183"/>
            <p:cNvSpPr/>
            <p:nvPr/>
          </p:nvSpPr>
          <p:spPr>
            <a:xfrm>
              <a:off x="3009900" y="3003550"/>
              <a:ext cx="381000" cy="381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83" y="0"/>
                  </a:moveTo>
                  <a:lnTo>
                    <a:pt x="60083" y="0"/>
                  </a:lnTo>
                  <a:lnTo>
                    <a:pt x="56920" y="0"/>
                  </a:lnTo>
                  <a:lnTo>
                    <a:pt x="53758" y="332"/>
                  </a:lnTo>
                  <a:lnTo>
                    <a:pt x="50929" y="665"/>
                  </a:lnTo>
                  <a:lnTo>
                    <a:pt x="47933" y="1165"/>
                  </a:lnTo>
                  <a:lnTo>
                    <a:pt x="45104" y="1830"/>
                  </a:lnTo>
                  <a:lnTo>
                    <a:pt x="42108" y="2662"/>
                  </a:lnTo>
                  <a:lnTo>
                    <a:pt x="39445" y="3661"/>
                  </a:lnTo>
                  <a:lnTo>
                    <a:pt x="36615" y="4660"/>
                  </a:lnTo>
                  <a:lnTo>
                    <a:pt x="33952" y="5991"/>
                  </a:lnTo>
                  <a:lnTo>
                    <a:pt x="31289" y="7156"/>
                  </a:lnTo>
                  <a:lnTo>
                    <a:pt x="28959" y="8654"/>
                  </a:lnTo>
                  <a:lnTo>
                    <a:pt x="26463" y="10319"/>
                  </a:lnTo>
                  <a:lnTo>
                    <a:pt x="24133" y="11816"/>
                  </a:lnTo>
                  <a:lnTo>
                    <a:pt x="21803" y="13814"/>
                  </a:lnTo>
                  <a:lnTo>
                    <a:pt x="19639" y="15478"/>
                  </a:lnTo>
                  <a:lnTo>
                    <a:pt x="17475" y="17642"/>
                  </a:lnTo>
                  <a:lnTo>
                    <a:pt x="15644" y="19639"/>
                  </a:lnTo>
                  <a:lnTo>
                    <a:pt x="13647" y="21969"/>
                  </a:lnTo>
                  <a:lnTo>
                    <a:pt x="11816" y="23966"/>
                  </a:lnTo>
                  <a:lnTo>
                    <a:pt x="10152" y="26296"/>
                  </a:lnTo>
                  <a:lnTo>
                    <a:pt x="8654" y="28959"/>
                  </a:lnTo>
                  <a:lnTo>
                    <a:pt x="7156" y="31456"/>
                  </a:lnTo>
                  <a:lnTo>
                    <a:pt x="5825" y="33952"/>
                  </a:lnTo>
                  <a:lnTo>
                    <a:pt x="4660" y="36615"/>
                  </a:lnTo>
                  <a:lnTo>
                    <a:pt x="3495" y="39445"/>
                  </a:lnTo>
                  <a:lnTo>
                    <a:pt x="2829" y="42108"/>
                  </a:lnTo>
                  <a:lnTo>
                    <a:pt x="1830" y="44937"/>
                  </a:lnTo>
                  <a:lnTo>
                    <a:pt x="1165" y="47933"/>
                  </a:lnTo>
                  <a:lnTo>
                    <a:pt x="665" y="50762"/>
                  </a:lnTo>
                  <a:lnTo>
                    <a:pt x="166" y="53925"/>
                  </a:lnTo>
                  <a:lnTo>
                    <a:pt x="0" y="56920"/>
                  </a:lnTo>
                  <a:lnTo>
                    <a:pt x="0" y="59916"/>
                  </a:lnTo>
                  <a:lnTo>
                    <a:pt x="0" y="59916"/>
                  </a:lnTo>
                  <a:lnTo>
                    <a:pt x="0" y="63079"/>
                  </a:lnTo>
                  <a:lnTo>
                    <a:pt x="166" y="66241"/>
                  </a:lnTo>
                  <a:lnTo>
                    <a:pt x="665" y="69070"/>
                  </a:lnTo>
                  <a:lnTo>
                    <a:pt x="1165" y="72066"/>
                  </a:lnTo>
                  <a:lnTo>
                    <a:pt x="1830" y="74895"/>
                  </a:lnTo>
                  <a:lnTo>
                    <a:pt x="2829" y="77891"/>
                  </a:lnTo>
                  <a:lnTo>
                    <a:pt x="3495" y="80554"/>
                  </a:lnTo>
                  <a:lnTo>
                    <a:pt x="4660" y="83217"/>
                  </a:lnTo>
                  <a:lnTo>
                    <a:pt x="5825" y="86047"/>
                  </a:lnTo>
                  <a:lnTo>
                    <a:pt x="7156" y="88710"/>
                  </a:lnTo>
                  <a:lnTo>
                    <a:pt x="8654" y="91040"/>
                  </a:lnTo>
                  <a:lnTo>
                    <a:pt x="10152" y="93536"/>
                  </a:lnTo>
                  <a:lnTo>
                    <a:pt x="11816" y="95866"/>
                  </a:lnTo>
                  <a:lnTo>
                    <a:pt x="13647" y="98196"/>
                  </a:lnTo>
                  <a:lnTo>
                    <a:pt x="15644" y="100360"/>
                  </a:lnTo>
                  <a:lnTo>
                    <a:pt x="17475" y="102524"/>
                  </a:lnTo>
                  <a:lnTo>
                    <a:pt x="19639" y="104355"/>
                  </a:lnTo>
                  <a:lnTo>
                    <a:pt x="21803" y="106352"/>
                  </a:lnTo>
                  <a:lnTo>
                    <a:pt x="24133" y="108183"/>
                  </a:lnTo>
                  <a:lnTo>
                    <a:pt x="26463" y="109680"/>
                  </a:lnTo>
                  <a:lnTo>
                    <a:pt x="28959" y="111345"/>
                  </a:lnTo>
                  <a:lnTo>
                    <a:pt x="31289" y="112843"/>
                  </a:lnTo>
                  <a:lnTo>
                    <a:pt x="33952" y="114174"/>
                  </a:lnTo>
                  <a:lnTo>
                    <a:pt x="36615" y="115339"/>
                  </a:lnTo>
                  <a:lnTo>
                    <a:pt x="39445" y="116504"/>
                  </a:lnTo>
                  <a:lnTo>
                    <a:pt x="42108" y="117170"/>
                  </a:lnTo>
                  <a:lnTo>
                    <a:pt x="45104" y="118169"/>
                  </a:lnTo>
                  <a:lnTo>
                    <a:pt x="47933" y="118834"/>
                  </a:lnTo>
                  <a:lnTo>
                    <a:pt x="50929" y="119334"/>
                  </a:lnTo>
                  <a:lnTo>
                    <a:pt x="53758" y="119833"/>
                  </a:lnTo>
                  <a:lnTo>
                    <a:pt x="56920" y="120000"/>
                  </a:lnTo>
                  <a:lnTo>
                    <a:pt x="60083" y="120000"/>
                  </a:lnTo>
                  <a:lnTo>
                    <a:pt x="60083" y="120000"/>
                  </a:lnTo>
                  <a:lnTo>
                    <a:pt x="63079" y="120000"/>
                  </a:lnTo>
                  <a:lnTo>
                    <a:pt x="66074" y="119833"/>
                  </a:lnTo>
                  <a:lnTo>
                    <a:pt x="69237" y="119334"/>
                  </a:lnTo>
                  <a:lnTo>
                    <a:pt x="72066" y="118834"/>
                  </a:lnTo>
                  <a:lnTo>
                    <a:pt x="75062" y="118169"/>
                  </a:lnTo>
                  <a:lnTo>
                    <a:pt x="77891" y="117170"/>
                  </a:lnTo>
                  <a:lnTo>
                    <a:pt x="80554" y="116504"/>
                  </a:lnTo>
                  <a:lnTo>
                    <a:pt x="83384" y="115339"/>
                  </a:lnTo>
                  <a:lnTo>
                    <a:pt x="86047" y="114174"/>
                  </a:lnTo>
                  <a:lnTo>
                    <a:pt x="88543" y="112843"/>
                  </a:lnTo>
                  <a:lnTo>
                    <a:pt x="91040" y="111345"/>
                  </a:lnTo>
                  <a:lnTo>
                    <a:pt x="93703" y="109680"/>
                  </a:lnTo>
                  <a:lnTo>
                    <a:pt x="96033" y="108183"/>
                  </a:lnTo>
                  <a:lnTo>
                    <a:pt x="98030" y="106352"/>
                  </a:lnTo>
                  <a:lnTo>
                    <a:pt x="100360" y="104355"/>
                  </a:lnTo>
                  <a:lnTo>
                    <a:pt x="102357" y="102524"/>
                  </a:lnTo>
                  <a:lnTo>
                    <a:pt x="104521" y="100360"/>
                  </a:lnTo>
                  <a:lnTo>
                    <a:pt x="106185" y="98196"/>
                  </a:lnTo>
                  <a:lnTo>
                    <a:pt x="108183" y="95866"/>
                  </a:lnTo>
                  <a:lnTo>
                    <a:pt x="109680" y="93536"/>
                  </a:lnTo>
                  <a:lnTo>
                    <a:pt x="111345" y="91040"/>
                  </a:lnTo>
                  <a:lnTo>
                    <a:pt x="112843" y="88710"/>
                  </a:lnTo>
                  <a:lnTo>
                    <a:pt x="114008" y="86047"/>
                  </a:lnTo>
                  <a:lnTo>
                    <a:pt x="115339" y="83217"/>
                  </a:lnTo>
                  <a:lnTo>
                    <a:pt x="116338" y="80554"/>
                  </a:lnTo>
                  <a:lnTo>
                    <a:pt x="117337" y="77891"/>
                  </a:lnTo>
                  <a:lnTo>
                    <a:pt x="118169" y="74895"/>
                  </a:lnTo>
                  <a:lnTo>
                    <a:pt x="118834" y="72066"/>
                  </a:lnTo>
                  <a:lnTo>
                    <a:pt x="119334" y="69070"/>
                  </a:lnTo>
                  <a:lnTo>
                    <a:pt x="119667" y="66241"/>
                  </a:lnTo>
                  <a:lnTo>
                    <a:pt x="120000" y="63079"/>
                  </a:lnTo>
                  <a:lnTo>
                    <a:pt x="120000" y="59916"/>
                  </a:lnTo>
                  <a:lnTo>
                    <a:pt x="120000" y="59916"/>
                  </a:lnTo>
                  <a:lnTo>
                    <a:pt x="120000" y="56920"/>
                  </a:lnTo>
                  <a:lnTo>
                    <a:pt x="119667" y="53925"/>
                  </a:lnTo>
                  <a:lnTo>
                    <a:pt x="119334" y="50762"/>
                  </a:lnTo>
                  <a:lnTo>
                    <a:pt x="118834" y="47933"/>
                  </a:lnTo>
                  <a:lnTo>
                    <a:pt x="118169" y="44937"/>
                  </a:lnTo>
                  <a:lnTo>
                    <a:pt x="117337" y="42108"/>
                  </a:lnTo>
                  <a:lnTo>
                    <a:pt x="116338" y="39445"/>
                  </a:lnTo>
                  <a:lnTo>
                    <a:pt x="115339" y="36615"/>
                  </a:lnTo>
                  <a:lnTo>
                    <a:pt x="114008" y="33952"/>
                  </a:lnTo>
                  <a:lnTo>
                    <a:pt x="112843" y="31456"/>
                  </a:lnTo>
                  <a:lnTo>
                    <a:pt x="111345" y="28959"/>
                  </a:lnTo>
                  <a:lnTo>
                    <a:pt x="109680" y="26296"/>
                  </a:lnTo>
                  <a:lnTo>
                    <a:pt x="108183" y="23966"/>
                  </a:lnTo>
                  <a:lnTo>
                    <a:pt x="106185" y="21969"/>
                  </a:lnTo>
                  <a:lnTo>
                    <a:pt x="104521" y="19639"/>
                  </a:lnTo>
                  <a:lnTo>
                    <a:pt x="102357" y="17642"/>
                  </a:lnTo>
                  <a:lnTo>
                    <a:pt x="100360" y="15478"/>
                  </a:lnTo>
                  <a:lnTo>
                    <a:pt x="98030" y="13814"/>
                  </a:lnTo>
                  <a:lnTo>
                    <a:pt x="96033" y="11816"/>
                  </a:lnTo>
                  <a:lnTo>
                    <a:pt x="93703" y="10319"/>
                  </a:lnTo>
                  <a:lnTo>
                    <a:pt x="91040" y="8654"/>
                  </a:lnTo>
                  <a:lnTo>
                    <a:pt x="88543" y="7156"/>
                  </a:lnTo>
                  <a:lnTo>
                    <a:pt x="86047" y="5991"/>
                  </a:lnTo>
                  <a:lnTo>
                    <a:pt x="83384" y="4660"/>
                  </a:lnTo>
                  <a:lnTo>
                    <a:pt x="80554" y="3661"/>
                  </a:lnTo>
                  <a:lnTo>
                    <a:pt x="77891" y="2662"/>
                  </a:lnTo>
                  <a:lnTo>
                    <a:pt x="75062" y="1830"/>
                  </a:lnTo>
                  <a:lnTo>
                    <a:pt x="72066" y="1165"/>
                  </a:lnTo>
                  <a:lnTo>
                    <a:pt x="69237" y="665"/>
                  </a:lnTo>
                  <a:lnTo>
                    <a:pt x="66074" y="332"/>
                  </a:lnTo>
                  <a:lnTo>
                    <a:pt x="63079" y="0"/>
                  </a:lnTo>
                  <a:lnTo>
                    <a:pt x="60083" y="0"/>
                  </a:lnTo>
                  <a:lnTo>
                    <a:pt x="6008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84" name="Shape 2184"/>
            <p:cNvSpPr/>
            <p:nvPr/>
          </p:nvSpPr>
          <p:spPr>
            <a:xfrm>
              <a:off x="3200400" y="3194050"/>
              <a:ext cx="169863" cy="1587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4018" y="120000"/>
                  </a:moveTo>
                  <a:lnTo>
                    <a:pt x="74018" y="120000"/>
                  </a:lnTo>
                  <a:lnTo>
                    <a:pt x="81121" y="114817"/>
                  </a:lnTo>
                  <a:lnTo>
                    <a:pt x="87850" y="108837"/>
                  </a:lnTo>
                  <a:lnTo>
                    <a:pt x="94205" y="102857"/>
                  </a:lnTo>
                  <a:lnTo>
                    <a:pt x="100186" y="96079"/>
                  </a:lnTo>
                  <a:lnTo>
                    <a:pt x="105794" y="88903"/>
                  </a:lnTo>
                  <a:lnTo>
                    <a:pt x="111028" y="81328"/>
                  </a:lnTo>
                  <a:lnTo>
                    <a:pt x="115514" y="73754"/>
                  </a:lnTo>
                  <a:lnTo>
                    <a:pt x="120000" y="65780"/>
                  </a:lnTo>
                  <a:lnTo>
                    <a:pt x="0" y="0"/>
                  </a:lnTo>
                  <a:lnTo>
                    <a:pt x="74018" y="1200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85" name="Shape 2185"/>
            <p:cNvSpPr/>
            <p:nvPr/>
          </p:nvSpPr>
          <p:spPr>
            <a:xfrm>
              <a:off x="3200400" y="3044825"/>
              <a:ext cx="190500" cy="2365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000" y="119999"/>
                  </a:moveTo>
                  <a:lnTo>
                    <a:pt x="107000" y="119999"/>
                  </a:lnTo>
                  <a:lnTo>
                    <a:pt x="110000" y="114910"/>
                  </a:lnTo>
                  <a:lnTo>
                    <a:pt x="112666" y="109553"/>
                  </a:lnTo>
                  <a:lnTo>
                    <a:pt x="114666" y="104196"/>
                  </a:lnTo>
                  <a:lnTo>
                    <a:pt x="116666" y="99107"/>
                  </a:lnTo>
                  <a:lnTo>
                    <a:pt x="118000" y="93482"/>
                  </a:lnTo>
                  <a:lnTo>
                    <a:pt x="119333" y="87857"/>
                  </a:lnTo>
                  <a:lnTo>
                    <a:pt x="119666" y="81696"/>
                  </a:lnTo>
                  <a:lnTo>
                    <a:pt x="120000" y="75803"/>
                  </a:lnTo>
                  <a:lnTo>
                    <a:pt x="120000" y="75803"/>
                  </a:lnTo>
                  <a:lnTo>
                    <a:pt x="119666" y="70178"/>
                  </a:lnTo>
                  <a:lnTo>
                    <a:pt x="119333" y="64553"/>
                  </a:lnTo>
                  <a:lnTo>
                    <a:pt x="118000" y="58928"/>
                  </a:lnTo>
                  <a:lnTo>
                    <a:pt x="117000" y="53303"/>
                  </a:lnTo>
                  <a:lnTo>
                    <a:pt x="115000" y="47946"/>
                  </a:lnTo>
                  <a:lnTo>
                    <a:pt x="112666" y="43124"/>
                  </a:lnTo>
                  <a:lnTo>
                    <a:pt x="110333" y="37767"/>
                  </a:lnTo>
                  <a:lnTo>
                    <a:pt x="107666" y="32946"/>
                  </a:lnTo>
                  <a:lnTo>
                    <a:pt x="104666" y="28124"/>
                  </a:lnTo>
                  <a:lnTo>
                    <a:pt x="101000" y="23571"/>
                  </a:lnTo>
                  <a:lnTo>
                    <a:pt x="97000" y="19017"/>
                  </a:lnTo>
                  <a:lnTo>
                    <a:pt x="93000" y="14999"/>
                  </a:lnTo>
                  <a:lnTo>
                    <a:pt x="88666" y="10982"/>
                  </a:lnTo>
                  <a:lnTo>
                    <a:pt x="84000" y="6696"/>
                  </a:lnTo>
                  <a:lnTo>
                    <a:pt x="79333" y="3482"/>
                  </a:lnTo>
                  <a:lnTo>
                    <a:pt x="73666" y="0"/>
                  </a:lnTo>
                  <a:lnTo>
                    <a:pt x="0" y="75803"/>
                  </a:lnTo>
                  <a:lnTo>
                    <a:pt x="107000" y="11999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86" name="Shape 2186"/>
            <p:cNvSpPr/>
            <p:nvPr/>
          </p:nvSpPr>
          <p:spPr>
            <a:xfrm>
              <a:off x="3200400" y="3003550"/>
              <a:ext cx="117474" cy="1905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25666"/>
                  </a:moveTo>
                  <a:lnTo>
                    <a:pt x="120000" y="25666"/>
                  </a:lnTo>
                  <a:lnTo>
                    <a:pt x="107511" y="19666"/>
                  </a:lnTo>
                  <a:lnTo>
                    <a:pt x="94479" y="14666"/>
                  </a:lnTo>
                  <a:lnTo>
                    <a:pt x="79819" y="10333"/>
                  </a:lnTo>
                  <a:lnTo>
                    <a:pt x="64615" y="6666"/>
                  </a:lnTo>
                  <a:lnTo>
                    <a:pt x="49411" y="3666"/>
                  </a:lnTo>
                  <a:lnTo>
                    <a:pt x="33665" y="1333"/>
                  </a:lnTo>
                  <a:lnTo>
                    <a:pt x="16289" y="333"/>
                  </a:lnTo>
                  <a:lnTo>
                    <a:pt x="0" y="0"/>
                  </a:lnTo>
                  <a:lnTo>
                    <a:pt x="0" y="120000"/>
                  </a:lnTo>
                  <a:lnTo>
                    <a:pt x="120000" y="2566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87" name="Shape 2187"/>
            <p:cNvSpPr/>
            <p:nvPr/>
          </p:nvSpPr>
          <p:spPr>
            <a:xfrm>
              <a:off x="3063875" y="3003550"/>
              <a:ext cx="136524" cy="1905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lnTo>
                    <a:pt x="120000" y="120000"/>
                  </a:lnTo>
                  <a:lnTo>
                    <a:pt x="0" y="35666"/>
                  </a:lnTo>
                  <a:lnTo>
                    <a:pt x="0" y="35666"/>
                  </a:lnTo>
                  <a:lnTo>
                    <a:pt x="6046" y="31666"/>
                  </a:lnTo>
                  <a:lnTo>
                    <a:pt x="12558" y="28000"/>
                  </a:lnTo>
                  <a:lnTo>
                    <a:pt x="18604" y="24333"/>
                  </a:lnTo>
                  <a:lnTo>
                    <a:pt x="25116" y="21000"/>
                  </a:lnTo>
                  <a:lnTo>
                    <a:pt x="32093" y="17666"/>
                  </a:lnTo>
                  <a:lnTo>
                    <a:pt x="39069" y="14666"/>
                  </a:lnTo>
                  <a:lnTo>
                    <a:pt x="46511" y="12000"/>
                  </a:lnTo>
                  <a:lnTo>
                    <a:pt x="53488" y="9666"/>
                  </a:lnTo>
                  <a:lnTo>
                    <a:pt x="61395" y="7333"/>
                  </a:lnTo>
                  <a:lnTo>
                    <a:pt x="69302" y="5333"/>
                  </a:lnTo>
                  <a:lnTo>
                    <a:pt x="77674" y="3666"/>
                  </a:lnTo>
                  <a:lnTo>
                    <a:pt x="85581" y="2333"/>
                  </a:lnTo>
                  <a:lnTo>
                    <a:pt x="93953" y="1333"/>
                  </a:lnTo>
                  <a:lnTo>
                    <a:pt x="102325" y="666"/>
                  </a:lnTo>
                  <a:lnTo>
                    <a:pt x="111162" y="0"/>
                  </a:lnTo>
                  <a:lnTo>
                    <a:pt x="120000" y="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88" name="Shape 2188"/>
            <p:cNvSpPr/>
            <p:nvPr/>
          </p:nvSpPr>
          <p:spPr>
            <a:xfrm>
              <a:off x="3508375" y="2870200"/>
              <a:ext cx="449262" cy="2222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89" name="Shape 2189"/>
            <p:cNvSpPr/>
            <p:nvPr/>
          </p:nvSpPr>
          <p:spPr>
            <a:xfrm>
              <a:off x="3876675" y="2408238"/>
              <a:ext cx="80962" cy="46196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90" name="Shape 2190"/>
            <p:cNvSpPr/>
            <p:nvPr/>
          </p:nvSpPr>
          <p:spPr>
            <a:xfrm>
              <a:off x="3784600" y="2582863"/>
              <a:ext cx="79375" cy="28733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91" name="Shape 2191"/>
            <p:cNvSpPr/>
            <p:nvPr/>
          </p:nvSpPr>
          <p:spPr>
            <a:xfrm>
              <a:off x="3692525" y="2679700"/>
              <a:ext cx="79375" cy="1905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92" name="Shape 2192"/>
            <p:cNvSpPr/>
            <p:nvPr/>
          </p:nvSpPr>
          <p:spPr>
            <a:xfrm>
              <a:off x="3600450" y="2590800"/>
              <a:ext cx="79375" cy="27939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93" name="Shape 2193"/>
            <p:cNvSpPr/>
            <p:nvPr/>
          </p:nvSpPr>
          <p:spPr>
            <a:xfrm>
              <a:off x="3508375" y="2670175"/>
              <a:ext cx="79375" cy="20002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194" name="Shape 2194"/>
          <p:cNvSpPr/>
          <p:nvPr/>
        </p:nvSpPr>
        <p:spPr>
          <a:xfrm>
            <a:off x="5058826" y="2201334"/>
            <a:ext cx="487679" cy="4876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95" name="Shape 2195"/>
          <p:cNvSpPr txBox="1"/>
          <p:nvPr/>
        </p:nvSpPr>
        <p:spPr>
          <a:xfrm>
            <a:off x="5100271" y="2271876"/>
            <a:ext cx="392453" cy="3750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2135" b="0" i="0" u="none" strike="noStrike" kern="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</a:p>
        </p:txBody>
      </p:sp>
      <p:sp>
        <p:nvSpPr>
          <p:cNvPr id="2197" name="Shape 2197"/>
          <p:cNvSpPr txBox="1"/>
          <p:nvPr/>
        </p:nvSpPr>
        <p:spPr>
          <a:xfrm>
            <a:off x="5807040" y="2019296"/>
            <a:ext cx="2095515" cy="5952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98" name="Shape 2198"/>
          <p:cNvSpPr/>
          <p:nvPr/>
        </p:nvSpPr>
        <p:spPr>
          <a:xfrm>
            <a:off x="8558753" y="2201334"/>
            <a:ext cx="487679" cy="48767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99" name="Shape 2199"/>
          <p:cNvSpPr txBox="1"/>
          <p:nvPr/>
        </p:nvSpPr>
        <p:spPr>
          <a:xfrm>
            <a:off x="8600198" y="2271876"/>
            <a:ext cx="392453" cy="3750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2135" b="0" i="0" u="none" strike="noStrike" kern="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</a:p>
        </p:txBody>
      </p:sp>
      <p:sp>
        <p:nvSpPr>
          <p:cNvPr id="2201" name="Shape 2201"/>
          <p:cNvSpPr txBox="1"/>
          <p:nvPr/>
        </p:nvSpPr>
        <p:spPr>
          <a:xfrm>
            <a:off x="9306969" y="2019296"/>
            <a:ext cx="2095515" cy="5952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spcAft>
                <a:spcPts val="16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02" name="Shape 2202"/>
          <p:cNvSpPr/>
          <p:nvPr/>
        </p:nvSpPr>
        <p:spPr>
          <a:xfrm>
            <a:off x="5058826" y="3731697"/>
            <a:ext cx="487679" cy="4876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03" name="Shape 2203"/>
          <p:cNvSpPr txBox="1"/>
          <p:nvPr/>
        </p:nvSpPr>
        <p:spPr>
          <a:xfrm>
            <a:off x="5100271" y="3802238"/>
            <a:ext cx="392453" cy="3750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2135" b="0" i="0" u="none" strike="noStrike" kern="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</a:p>
        </p:txBody>
      </p:sp>
      <p:sp>
        <p:nvSpPr>
          <p:cNvPr id="2205" name="Shape 2205"/>
          <p:cNvSpPr txBox="1"/>
          <p:nvPr/>
        </p:nvSpPr>
        <p:spPr>
          <a:xfrm>
            <a:off x="5807040" y="3574861"/>
            <a:ext cx="2095515" cy="5952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spcAft>
                <a:spcPts val="16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06" name="Shape 2206"/>
          <p:cNvSpPr/>
          <p:nvPr/>
        </p:nvSpPr>
        <p:spPr>
          <a:xfrm>
            <a:off x="8558753" y="3731697"/>
            <a:ext cx="487679" cy="48767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07" name="Shape 2207"/>
          <p:cNvSpPr txBox="1"/>
          <p:nvPr/>
        </p:nvSpPr>
        <p:spPr>
          <a:xfrm>
            <a:off x="8600198" y="3802238"/>
            <a:ext cx="392453" cy="3750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2135" b="0" i="0" u="none" strike="noStrike" kern="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5</a:t>
            </a:r>
          </a:p>
        </p:txBody>
      </p:sp>
      <p:sp>
        <p:nvSpPr>
          <p:cNvPr id="2209" name="Shape 2209"/>
          <p:cNvSpPr txBox="1"/>
          <p:nvPr/>
        </p:nvSpPr>
        <p:spPr>
          <a:xfrm>
            <a:off x="9306969" y="3561848"/>
            <a:ext cx="2095515" cy="5952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spcAft>
                <a:spcPts val="16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10" name="Shape 2210"/>
          <p:cNvSpPr/>
          <p:nvPr/>
        </p:nvSpPr>
        <p:spPr>
          <a:xfrm>
            <a:off x="5058826" y="5262057"/>
            <a:ext cx="487679" cy="4876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11" name="Shape 2211"/>
          <p:cNvSpPr txBox="1"/>
          <p:nvPr/>
        </p:nvSpPr>
        <p:spPr>
          <a:xfrm>
            <a:off x="5100271" y="5332600"/>
            <a:ext cx="392453" cy="3750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2135" b="0" i="0" u="none" strike="noStrike" kern="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</a:p>
        </p:txBody>
      </p:sp>
      <p:sp>
        <p:nvSpPr>
          <p:cNvPr id="2213" name="Shape 2213"/>
          <p:cNvSpPr txBox="1"/>
          <p:nvPr/>
        </p:nvSpPr>
        <p:spPr>
          <a:xfrm>
            <a:off x="5807040" y="5112409"/>
            <a:ext cx="2095515" cy="5952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spcAft>
                <a:spcPts val="16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14" name="Shape 2214"/>
          <p:cNvSpPr/>
          <p:nvPr/>
        </p:nvSpPr>
        <p:spPr>
          <a:xfrm>
            <a:off x="8558753" y="5262057"/>
            <a:ext cx="487679" cy="48767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15" name="Shape 2215"/>
          <p:cNvSpPr txBox="1"/>
          <p:nvPr/>
        </p:nvSpPr>
        <p:spPr>
          <a:xfrm>
            <a:off x="8600198" y="5332600"/>
            <a:ext cx="392453" cy="3750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2135" b="0" i="0" u="none" strike="noStrike" kern="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6</a:t>
            </a:r>
          </a:p>
        </p:txBody>
      </p:sp>
      <p:sp>
        <p:nvSpPr>
          <p:cNvPr id="2217" name="Shape 2217"/>
          <p:cNvSpPr txBox="1"/>
          <p:nvPr/>
        </p:nvSpPr>
        <p:spPr>
          <a:xfrm>
            <a:off x="9306969" y="5112409"/>
            <a:ext cx="2095515" cy="5952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spcAft>
                <a:spcPts val="16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2218" name="Shape 2218"/>
          <p:cNvCxnSpPr/>
          <p:nvPr/>
        </p:nvCxnSpPr>
        <p:spPr>
          <a:xfrm>
            <a:off x="5807040" y="3359148"/>
            <a:ext cx="2116904" cy="0"/>
          </a:xfrm>
          <a:prstGeom prst="straightConnector1">
            <a:avLst/>
          </a:prstGeom>
          <a:noFill/>
          <a:ln w="127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19" name="Shape 2219"/>
          <p:cNvCxnSpPr/>
          <p:nvPr/>
        </p:nvCxnSpPr>
        <p:spPr>
          <a:xfrm>
            <a:off x="5807040" y="4980528"/>
            <a:ext cx="2116904" cy="0"/>
          </a:xfrm>
          <a:prstGeom prst="straightConnector1">
            <a:avLst/>
          </a:prstGeom>
          <a:noFill/>
          <a:ln w="127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20" name="Shape 2220"/>
          <p:cNvCxnSpPr/>
          <p:nvPr/>
        </p:nvCxnSpPr>
        <p:spPr>
          <a:xfrm>
            <a:off x="9281347" y="3359148"/>
            <a:ext cx="2116904" cy="0"/>
          </a:xfrm>
          <a:prstGeom prst="straightConnector1">
            <a:avLst/>
          </a:prstGeom>
          <a:noFill/>
          <a:ln w="127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21" name="Shape 2221"/>
          <p:cNvCxnSpPr/>
          <p:nvPr/>
        </p:nvCxnSpPr>
        <p:spPr>
          <a:xfrm>
            <a:off x="9281347" y="4980528"/>
            <a:ext cx="2116904" cy="0"/>
          </a:xfrm>
          <a:prstGeom prst="straightConnector1">
            <a:avLst/>
          </a:prstGeom>
          <a:noFill/>
          <a:ln w="127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222" name="Shape 2222"/>
          <p:cNvGrpSpPr/>
          <p:nvPr/>
        </p:nvGrpSpPr>
        <p:grpSpPr>
          <a:xfrm>
            <a:off x="854258" y="3502820"/>
            <a:ext cx="1538167" cy="2712601"/>
            <a:chOff x="0" y="0"/>
            <a:chExt cx="3076331" cy="5425201"/>
          </a:xfrm>
        </p:grpSpPr>
        <p:sp>
          <p:nvSpPr>
            <p:cNvPr id="2223" name="Shape 2223"/>
            <p:cNvSpPr/>
            <p:nvPr/>
          </p:nvSpPr>
          <p:spPr>
            <a:xfrm>
              <a:off x="0" y="0"/>
              <a:ext cx="3076331" cy="542520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2451" y="0"/>
                  </a:moveTo>
                  <a:cubicBezTo>
                    <a:pt x="33069" y="0"/>
                    <a:pt x="25475" y="4177"/>
                    <a:pt x="25475" y="9327"/>
                  </a:cubicBezTo>
                  <a:cubicBezTo>
                    <a:pt x="25475" y="14472"/>
                    <a:pt x="33069" y="18650"/>
                    <a:pt x="42451" y="18650"/>
                  </a:cubicBezTo>
                  <a:cubicBezTo>
                    <a:pt x="51827" y="18650"/>
                    <a:pt x="59438" y="14472"/>
                    <a:pt x="59438" y="9327"/>
                  </a:cubicBezTo>
                  <a:cubicBezTo>
                    <a:pt x="59438" y="4177"/>
                    <a:pt x="51827" y="0"/>
                    <a:pt x="42451" y="0"/>
                  </a:cubicBezTo>
                  <a:close/>
                  <a:moveTo>
                    <a:pt x="112925" y="2616"/>
                  </a:moveTo>
                  <a:cubicBezTo>
                    <a:pt x="111120" y="2622"/>
                    <a:pt x="109321" y="3016"/>
                    <a:pt x="107946" y="3800"/>
                  </a:cubicBezTo>
                  <a:lnTo>
                    <a:pt x="77794" y="21177"/>
                  </a:lnTo>
                  <a:lnTo>
                    <a:pt x="17484" y="21177"/>
                  </a:lnTo>
                  <a:cubicBezTo>
                    <a:pt x="7828" y="21177"/>
                    <a:pt x="0" y="25477"/>
                    <a:pt x="0" y="30777"/>
                  </a:cubicBezTo>
                  <a:lnTo>
                    <a:pt x="0" y="34900"/>
                  </a:lnTo>
                  <a:lnTo>
                    <a:pt x="0" y="51355"/>
                  </a:lnTo>
                  <a:lnTo>
                    <a:pt x="0" y="65416"/>
                  </a:lnTo>
                  <a:cubicBezTo>
                    <a:pt x="0" y="67572"/>
                    <a:pt x="3123" y="69327"/>
                    <a:pt x="6979" y="69327"/>
                  </a:cubicBezTo>
                  <a:cubicBezTo>
                    <a:pt x="10834" y="69327"/>
                    <a:pt x="13958" y="67572"/>
                    <a:pt x="13958" y="65416"/>
                  </a:cubicBezTo>
                  <a:lnTo>
                    <a:pt x="13958" y="62138"/>
                  </a:lnTo>
                  <a:lnTo>
                    <a:pt x="13958" y="60761"/>
                  </a:lnTo>
                  <a:lnTo>
                    <a:pt x="13958" y="36533"/>
                  </a:lnTo>
                  <a:lnTo>
                    <a:pt x="20876" y="36533"/>
                  </a:lnTo>
                  <a:lnTo>
                    <a:pt x="20876" y="60955"/>
                  </a:lnTo>
                  <a:lnTo>
                    <a:pt x="20876" y="62138"/>
                  </a:lnTo>
                  <a:lnTo>
                    <a:pt x="20876" y="114788"/>
                  </a:lnTo>
                  <a:cubicBezTo>
                    <a:pt x="20876" y="117672"/>
                    <a:pt x="25128" y="120000"/>
                    <a:pt x="30370" y="120000"/>
                  </a:cubicBezTo>
                  <a:cubicBezTo>
                    <a:pt x="35617" y="120000"/>
                    <a:pt x="39869" y="117672"/>
                    <a:pt x="39869" y="114788"/>
                  </a:cubicBezTo>
                  <a:lnTo>
                    <a:pt x="39869" y="68633"/>
                  </a:lnTo>
                  <a:lnTo>
                    <a:pt x="45742" y="68633"/>
                  </a:lnTo>
                  <a:lnTo>
                    <a:pt x="45742" y="114788"/>
                  </a:lnTo>
                  <a:cubicBezTo>
                    <a:pt x="45742" y="117672"/>
                    <a:pt x="49994" y="120000"/>
                    <a:pt x="55241" y="120000"/>
                  </a:cubicBezTo>
                  <a:cubicBezTo>
                    <a:pt x="60483" y="120000"/>
                    <a:pt x="64735" y="117672"/>
                    <a:pt x="64735" y="114788"/>
                  </a:cubicBezTo>
                  <a:lnTo>
                    <a:pt x="64735" y="62138"/>
                  </a:lnTo>
                  <a:lnTo>
                    <a:pt x="64735" y="60955"/>
                  </a:lnTo>
                  <a:lnTo>
                    <a:pt x="64735" y="36533"/>
                  </a:lnTo>
                  <a:lnTo>
                    <a:pt x="70552" y="36533"/>
                  </a:lnTo>
                  <a:lnTo>
                    <a:pt x="70552" y="36522"/>
                  </a:lnTo>
                  <a:lnTo>
                    <a:pt x="117960" y="9422"/>
                  </a:lnTo>
                  <a:cubicBezTo>
                    <a:pt x="120698" y="7855"/>
                    <a:pt x="120676" y="5327"/>
                    <a:pt x="117910" y="3772"/>
                  </a:cubicBezTo>
                  <a:cubicBezTo>
                    <a:pt x="116529" y="2994"/>
                    <a:pt x="114725" y="2611"/>
                    <a:pt x="112925" y="261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19033" tIns="19033" rIns="19033" bIns="19033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24" name="Shape 2224"/>
            <p:cNvSpPr/>
            <p:nvPr/>
          </p:nvSpPr>
          <p:spPr>
            <a:xfrm>
              <a:off x="842096" y="958712"/>
              <a:ext cx="518741" cy="155768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23611"/>
                  </a:lnTo>
                  <a:lnTo>
                    <a:pt x="39100" y="11000"/>
                  </a:lnTo>
                  <a:lnTo>
                    <a:pt x="50788" y="15788"/>
                  </a:lnTo>
                  <a:lnTo>
                    <a:pt x="25727" y="102750"/>
                  </a:lnTo>
                  <a:lnTo>
                    <a:pt x="60338" y="120000"/>
                  </a:lnTo>
                  <a:lnTo>
                    <a:pt x="94272" y="102750"/>
                  </a:lnTo>
                  <a:lnTo>
                    <a:pt x="69211" y="15788"/>
                  </a:lnTo>
                  <a:lnTo>
                    <a:pt x="80900" y="11000"/>
                  </a:lnTo>
                  <a:lnTo>
                    <a:pt x="120000" y="23611"/>
                  </a:lnTo>
                  <a:lnTo>
                    <a:pt x="120000" y="0"/>
                  </a:lnTo>
                  <a:lnTo>
                    <a:pt x="600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60933" tIns="60933" rIns="60933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298059" y="241407"/>
            <a:ext cx="6234008" cy="624295"/>
            <a:chOff x="738897" y="3066286"/>
            <a:chExt cx="6234008" cy="624295"/>
          </a:xfrm>
        </p:grpSpPr>
        <p:sp>
          <p:nvSpPr>
            <p:cNvPr id="20" name="矩形 19"/>
            <p:cNvSpPr/>
            <p:nvPr/>
          </p:nvSpPr>
          <p:spPr>
            <a:xfrm rot="2700000">
              <a:off x="738897" y="3066287"/>
              <a:ext cx="624294" cy="62429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 rot="2700000">
              <a:off x="1180340" y="3066286"/>
              <a:ext cx="624294" cy="624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2102693" y="3147600"/>
              <a:ext cx="4870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请单击此处添加标题</a:t>
              </a:r>
            </a:p>
          </p:txBody>
        </p:sp>
      </p:grpSp>
      <p:sp>
        <p:nvSpPr>
          <p:cNvPr id="22" name="Rectángulo 5"/>
          <p:cNvSpPr/>
          <p:nvPr/>
        </p:nvSpPr>
        <p:spPr>
          <a:xfrm>
            <a:off x="1610225" y="1723458"/>
            <a:ext cx="823131" cy="8231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CuadroTexto 6"/>
          <p:cNvSpPr txBox="1"/>
          <p:nvPr/>
        </p:nvSpPr>
        <p:spPr>
          <a:xfrm>
            <a:off x="1760339" y="1778767"/>
            <a:ext cx="4860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MX" sz="4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+mn-ea"/>
                <a:sym typeface="+mn-lt"/>
              </a:rPr>
              <a:t>1</a:t>
            </a:r>
          </a:p>
        </p:txBody>
      </p:sp>
      <p:sp>
        <p:nvSpPr>
          <p:cNvPr id="24" name="CuadroTexto 7"/>
          <p:cNvSpPr txBox="1"/>
          <p:nvPr/>
        </p:nvSpPr>
        <p:spPr>
          <a:xfrm>
            <a:off x="2477672" y="1918735"/>
            <a:ext cx="8447508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单击此处添加您的内容。建议您在展示时采用微软雅黑字体。本模板所有图形线条及相应素材均可自由编辑、改色、替换。单击此处添加您的内容。建议您在展示时采用微软雅黑字体。</a:t>
            </a:r>
            <a:endParaRPr kumimoji="0" lang="es-MX" altLang="zh-CN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CuadroTexto 8"/>
          <p:cNvSpPr txBox="1"/>
          <p:nvPr/>
        </p:nvSpPr>
        <p:spPr>
          <a:xfrm>
            <a:off x="2477672" y="1657601"/>
            <a:ext cx="18256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单击添加您的标题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Rectángulo 9"/>
          <p:cNvSpPr/>
          <p:nvPr/>
        </p:nvSpPr>
        <p:spPr>
          <a:xfrm>
            <a:off x="1591791" y="2876610"/>
            <a:ext cx="823131" cy="8231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CuadroTexto 10"/>
          <p:cNvSpPr txBox="1"/>
          <p:nvPr/>
        </p:nvSpPr>
        <p:spPr>
          <a:xfrm>
            <a:off x="1725113" y="2956096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MX" sz="4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</a:p>
        </p:txBody>
      </p:sp>
      <p:sp>
        <p:nvSpPr>
          <p:cNvPr id="28" name="Rectángulo 11"/>
          <p:cNvSpPr/>
          <p:nvPr/>
        </p:nvSpPr>
        <p:spPr>
          <a:xfrm>
            <a:off x="1591791" y="4032076"/>
            <a:ext cx="823131" cy="8231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CuadroTexto 12"/>
          <p:cNvSpPr txBox="1"/>
          <p:nvPr/>
        </p:nvSpPr>
        <p:spPr>
          <a:xfrm>
            <a:off x="1760341" y="4116112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MX" sz="4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</a:p>
        </p:txBody>
      </p:sp>
      <p:sp>
        <p:nvSpPr>
          <p:cNvPr id="30" name="Rectángulo 13"/>
          <p:cNvSpPr/>
          <p:nvPr/>
        </p:nvSpPr>
        <p:spPr>
          <a:xfrm>
            <a:off x="1610225" y="5187542"/>
            <a:ext cx="823131" cy="8231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CuadroTexto 14"/>
          <p:cNvSpPr txBox="1"/>
          <p:nvPr/>
        </p:nvSpPr>
        <p:spPr>
          <a:xfrm>
            <a:off x="1778775" y="5245697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MX" sz="4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</a:p>
        </p:txBody>
      </p:sp>
      <p:sp>
        <p:nvSpPr>
          <p:cNvPr id="32" name="CuadroTexto 15"/>
          <p:cNvSpPr txBox="1"/>
          <p:nvPr/>
        </p:nvSpPr>
        <p:spPr>
          <a:xfrm>
            <a:off x="2477672" y="3083776"/>
            <a:ext cx="8447508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>
                <a:solidFill>
                  <a:schemeClr val="bg1"/>
                </a:solidFill>
                <a:cs typeface="+mn-ea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单击此处添加您的内容。建议您在展示时采用微软雅黑字体。本模板所有图形线条及相应素材均可自由编辑、改色、替换。单击此处添加您的内容。建议您在展示时采用微软雅黑字体。</a:t>
            </a:r>
            <a:endParaRPr kumimoji="0" lang="es-MX" altLang="zh-CN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CuadroTexto 16"/>
          <p:cNvSpPr txBox="1"/>
          <p:nvPr/>
        </p:nvSpPr>
        <p:spPr>
          <a:xfrm>
            <a:off x="2477672" y="2822642"/>
            <a:ext cx="18256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单击添加您的标题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CuadroTexto 17"/>
          <p:cNvSpPr txBox="1"/>
          <p:nvPr/>
        </p:nvSpPr>
        <p:spPr>
          <a:xfrm>
            <a:off x="2477672" y="4248817"/>
            <a:ext cx="8452683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>
                <a:solidFill>
                  <a:schemeClr val="bg1"/>
                </a:solidFill>
                <a:cs typeface="+mn-ea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单击此处添加您的内容。建议您在展示时采用微软雅黑字体。本模板所有图形线条及相应素材均可自由编辑、改色、替换。单击此处添加您的内容。建议您在展示时采用微软雅黑字体。</a:t>
            </a:r>
            <a:endParaRPr kumimoji="0" lang="es-MX" altLang="zh-CN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CuadroTexto 18"/>
          <p:cNvSpPr txBox="1"/>
          <p:nvPr/>
        </p:nvSpPr>
        <p:spPr>
          <a:xfrm>
            <a:off x="2477672" y="3987683"/>
            <a:ext cx="18256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单击添加您的标题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CuadroTexto 19"/>
          <p:cNvSpPr txBox="1"/>
          <p:nvPr/>
        </p:nvSpPr>
        <p:spPr>
          <a:xfrm>
            <a:off x="2472497" y="5364342"/>
            <a:ext cx="8452683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>
                <a:solidFill>
                  <a:schemeClr val="bg1"/>
                </a:solidFill>
                <a:cs typeface="+mn-ea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单击此处添加您的内容。建议您在展示时采用微软雅黑字体。本模板所有图形线条及相应素材均可自由编辑、改色、替换。单击此处添加您的内容。建议您在展示时采用微软雅黑字体。</a:t>
            </a:r>
            <a:endParaRPr kumimoji="0" lang="es-MX" altLang="zh-CN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7" name="CuadroTexto 20"/>
          <p:cNvSpPr txBox="1"/>
          <p:nvPr/>
        </p:nvSpPr>
        <p:spPr>
          <a:xfrm>
            <a:off x="2472497" y="5103208"/>
            <a:ext cx="18308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单击添加您的标题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矩形 5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298059" y="241407"/>
            <a:ext cx="6234008" cy="624295"/>
            <a:chOff x="738897" y="3066286"/>
            <a:chExt cx="6234008" cy="624295"/>
          </a:xfrm>
        </p:grpSpPr>
        <p:sp>
          <p:nvSpPr>
            <p:cNvPr id="58" name="矩形 57"/>
            <p:cNvSpPr/>
            <p:nvPr/>
          </p:nvSpPr>
          <p:spPr>
            <a:xfrm rot="2700000">
              <a:off x="738897" y="3066287"/>
              <a:ext cx="624294" cy="62429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 rot="2700000">
              <a:off x="1180340" y="3066286"/>
              <a:ext cx="624294" cy="624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2102693" y="3147600"/>
              <a:ext cx="4870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请单击此处添加标题</a:t>
              </a:r>
            </a:p>
          </p:txBody>
        </p:sp>
      </p:grpSp>
      <p:sp>
        <p:nvSpPr>
          <p:cNvPr id="28" name="Rectángulo redondeado 1"/>
          <p:cNvSpPr/>
          <p:nvPr/>
        </p:nvSpPr>
        <p:spPr>
          <a:xfrm>
            <a:off x="6471473" y="2670210"/>
            <a:ext cx="772732" cy="2949262"/>
          </a:xfrm>
          <a:prstGeom prst="roundRect">
            <a:avLst>
              <a:gd name="adj" fmla="val 8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Rectángulo redondeado 2"/>
          <p:cNvSpPr/>
          <p:nvPr/>
        </p:nvSpPr>
        <p:spPr>
          <a:xfrm>
            <a:off x="7566606" y="3096930"/>
            <a:ext cx="772732" cy="2522542"/>
          </a:xfrm>
          <a:prstGeom prst="roundRect">
            <a:avLst>
              <a:gd name="adj" fmla="val 86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Rectángulo redondeado 3"/>
          <p:cNvSpPr/>
          <p:nvPr/>
        </p:nvSpPr>
        <p:spPr>
          <a:xfrm>
            <a:off x="8661739" y="3676050"/>
            <a:ext cx="772732" cy="1943422"/>
          </a:xfrm>
          <a:prstGeom prst="roundRect">
            <a:avLst>
              <a:gd name="adj" fmla="val 8667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Rectángulo redondeado 4"/>
          <p:cNvSpPr/>
          <p:nvPr/>
        </p:nvSpPr>
        <p:spPr>
          <a:xfrm>
            <a:off x="9756872" y="2420776"/>
            <a:ext cx="772732" cy="3198695"/>
          </a:xfrm>
          <a:prstGeom prst="roundRect">
            <a:avLst>
              <a:gd name="adj" fmla="val 866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ángulo redondeado 19"/>
          <p:cNvSpPr/>
          <p:nvPr/>
        </p:nvSpPr>
        <p:spPr>
          <a:xfrm>
            <a:off x="9806878" y="5226224"/>
            <a:ext cx="675640" cy="349807"/>
          </a:xfrm>
          <a:prstGeom prst="roundRect">
            <a:avLst/>
          </a:prstGeom>
          <a:solidFill>
            <a:srgbClr val="2D3E50">
              <a:alpha val="67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CuadroTexto 20"/>
          <p:cNvSpPr txBox="1"/>
          <p:nvPr/>
        </p:nvSpPr>
        <p:spPr>
          <a:xfrm>
            <a:off x="9806878" y="5216461"/>
            <a:ext cx="675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90%</a:t>
            </a:r>
          </a:p>
        </p:txBody>
      </p:sp>
      <p:sp>
        <p:nvSpPr>
          <p:cNvPr id="34" name="Rectángulo redondeado 21"/>
          <p:cNvSpPr/>
          <p:nvPr/>
        </p:nvSpPr>
        <p:spPr>
          <a:xfrm>
            <a:off x="8710285" y="5226224"/>
            <a:ext cx="675640" cy="349807"/>
          </a:xfrm>
          <a:prstGeom prst="roundRect">
            <a:avLst/>
          </a:prstGeom>
          <a:solidFill>
            <a:srgbClr val="2D3E50">
              <a:alpha val="67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CuadroTexto 22"/>
          <p:cNvSpPr txBox="1"/>
          <p:nvPr/>
        </p:nvSpPr>
        <p:spPr>
          <a:xfrm>
            <a:off x="8710285" y="5216461"/>
            <a:ext cx="675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45%</a:t>
            </a:r>
          </a:p>
        </p:txBody>
      </p:sp>
      <p:sp>
        <p:nvSpPr>
          <p:cNvPr id="36" name="Rectángulo redondeado 23"/>
          <p:cNvSpPr/>
          <p:nvPr/>
        </p:nvSpPr>
        <p:spPr>
          <a:xfrm>
            <a:off x="7615882" y="5226224"/>
            <a:ext cx="675640" cy="349807"/>
          </a:xfrm>
          <a:prstGeom prst="roundRect">
            <a:avLst/>
          </a:prstGeom>
          <a:solidFill>
            <a:srgbClr val="2D3E50">
              <a:alpha val="67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7" name="CuadroTexto 24"/>
          <p:cNvSpPr txBox="1"/>
          <p:nvPr/>
        </p:nvSpPr>
        <p:spPr>
          <a:xfrm>
            <a:off x="7615882" y="5216461"/>
            <a:ext cx="675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55%</a:t>
            </a:r>
          </a:p>
        </p:txBody>
      </p:sp>
      <p:sp>
        <p:nvSpPr>
          <p:cNvPr id="38" name="Rectángulo redondeado 25"/>
          <p:cNvSpPr/>
          <p:nvPr/>
        </p:nvSpPr>
        <p:spPr>
          <a:xfrm>
            <a:off x="6519289" y="5226224"/>
            <a:ext cx="675640" cy="349807"/>
          </a:xfrm>
          <a:prstGeom prst="roundRect">
            <a:avLst/>
          </a:prstGeom>
          <a:solidFill>
            <a:srgbClr val="2D3E50">
              <a:alpha val="67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CuadroTexto 26"/>
          <p:cNvSpPr txBox="1"/>
          <p:nvPr/>
        </p:nvSpPr>
        <p:spPr>
          <a:xfrm>
            <a:off x="6519289" y="5216461"/>
            <a:ext cx="675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65%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1603946" y="2670210"/>
            <a:ext cx="2868649" cy="569373"/>
            <a:chOff x="1138728" y="2814521"/>
            <a:chExt cx="2868649" cy="569373"/>
          </a:xfrm>
        </p:grpSpPr>
        <p:sp>
          <p:nvSpPr>
            <p:cNvPr id="41" name="CuadroTexto 24"/>
            <p:cNvSpPr txBox="1"/>
            <p:nvPr/>
          </p:nvSpPr>
          <p:spPr>
            <a:xfrm>
              <a:off x="1708100" y="2892996"/>
              <a:ext cx="2299277" cy="412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单击此处添加您的内容</a:t>
              </a:r>
              <a:endParaRPr kumimoji="0" lang="es-MX" altLang="zh-CN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Elipse 25"/>
            <p:cNvSpPr/>
            <p:nvPr/>
          </p:nvSpPr>
          <p:spPr>
            <a:xfrm>
              <a:off x="1138728" y="2814521"/>
              <a:ext cx="569373" cy="5693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CuadroTexto 35"/>
            <p:cNvSpPr txBox="1"/>
            <p:nvPr/>
          </p:nvSpPr>
          <p:spPr>
            <a:xfrm>
              <a:off x="1303544" y="2868375"/>
              <a:ext cx="239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s-MX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1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1603946" y="3427319"/>
            <a:ext cx="2868649" cy="569373"/>
            <a:chOff x="1138728" y="2814521"/>
            <a:chExt cx="2868649" cy="569373"/>
          </a:xfrm>
        </p:grpSpPr>
        <p:sp>
          <p:nvSpPr>
            <p:cNvPr id="45" name="CuadroTexto 24"/>
            <p:cNvSpPr txBox="1"/>
            <p:nvPr/>
          </p:nvSpPr>
          <p:spPr>
            <a:xfrm>
              <a:off x="1708100" y="2892996"/>
              <a:ext cx="2299277" cy="412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单击此处添加您的内容</a:t>
              </a:r>
              <a:endParaRPr kumimoji="0" lang="es-MX" altLang="zh-CN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Elipse 25"/>
            <p:cNvSpPr/>
            <p:nvPr/>
          </p:nvSpPr>
          <p:spPr>
            <a:xfrm>
              <a:off x="1138728" y="2814521"/>
              <a:ext cx="569373" cy="5693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7" name="CuadroTexto 35"/>
            <p:cNvSpPr txBox="1"/>
            <p:nvPr/>
          </p:nvSpPr>
          <p:spPr>
            <a:xfrm>
              <a:off x="1303544" y="2868375"/>
              <a:ext cx="239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s-MX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2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1603946" y="4184428"/>
            <a:ext cx="2868649" cy="569373"/>
            <a:chOff x="1138728" y="2814521"/>
            <a:chExt cx="2868649" cy="569373"/>
          </a:xfrm>
        </p:grpSpPr>
        <p:sp>
          <p:nvSpPr>
            <p:cNvPr id="49" name="CuadroTexto 24"/>
            <p:cNvSpPr txBox="1"/>
            <p:nvPr/>
          </p:nvSpPr>
          <p:spPr>
            <a:xfrm>
              <a:off x="1708100" y="2892996"/>
              <a:ext cx="2299277" cy="412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单击此处添加您的内容</a:t>
              </a:r>
              <a:endParaRPr kumimoji="0" lang="es-MX" altLang="zh-CN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0" name="Elipse 25"/>
            <p:cNvSpPr/>
            <p:nvPr/>
          </p:nvSpPr>
          <p:spPr>
            <a:xfrm>
              <a:off x="1138728" y="2814521"/>
              <a:ext cx="569373" cy="56937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1" name="CuadroTexto 35"/>
            <p:cNvSpPr txBox="1"/>
            <p:nvPr/>
          </p:nvSpPr>
          <p:spPr>
            <a:xfrm>
              <a:off x="1303544" y="2868375"/>
              <a:ext cx="239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s-MX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3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1603946" y="4941537"/>
            <a:ext cx="2868649" cy="569373"/>
            <a:chOff x="1138728" y="2814521"/>
            <a:chExt cx="2868649" cy="569373"/>
          </a:xfrm>
        </p:grpSpPr>
        <p:sp>
          <p:nvSpPr>
            <p:cNvPr id="53" name="CuadroTexto 24"/>
            <p:cNvSpPr txBox="1"/>
            <p:nvPr/>
          </p:nvSpPr>
          <p:spPr>
            <a:xfrm>
              <a:off x="1708100" y="2892996"/>
              <a:ext cx="2299277" cy="412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单击此处添加您的内容</a:t>
              </a:r>
              <a:endParaRPr kumimoji="0" lang="es-MX" altLang="zh-CN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4" name="Elipse 25"/>
            <p:cNvSpPr/>
            <p:nvPr/>
          </p:nvSpPr>
          <p:spPr>
            <a:xfrm>
              <a:off x="1138728" y="2814521"/>
              <a:ext cx="569373" cy="56937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CuadroTexto 35"/>
            <p:cNvSpPr txBox="1"/>
            <p:nvPr/>
          </p:nvSpPr>
          <p:spPr>
            <a:xfrm>
              <a:off x="1303544" y="2868375"/>
              <a:ext cx="239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s-MX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4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矩形 4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62" name="组合 61"/>
          <p:cNvGrpSpPr/>
          <p:nvPr/>
        </p:nvGrpSpPr>
        <p:grpSpPr>
          <a:xfrm>
            <a:off x="298059" y="241407"/>
            <a:ext cx="6234008" cy="624295"/>
            <a:chOff x="738897" y="3066286"/>
            <a:chExt cx="6234008" cy="624295"/>
          </a:xfrm>
        </p:grpSpPr>
        <p:sp>
          <p:nvSpPr>
            <p:cNvPr id="63" name="矩形 62"/>
            <p:cNvSpPr/>
            <p:nvPr/>
          </p:nvSpPr>
          <p:spPr>
            <a:xfrm rot="2700000">
              <a:off x="738897" y="3066287"/>
              <a:ext cx="624294" cy="62429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 rot="2700000">
              <a:off x="1180340" y="3066286"/>
              <a:ext cx="624294" cy="624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2102693" y="3147600"/>
              <a:ext cx="4870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请单击此处添加标题</a:t>
              </a:r>
            </a:p>
          </p:txBody>
        </p:sp>
      </p:grpSp>
      <p:sp>
        <p:nvSpPr>
          <p:cNvPr id="39" name="Rounded Rectangle 38"/>
          <p:cNvSpPr/>
          <p:nvPr/>
        </p:nvSpPr>
        <p:spPr>
          <a:xfrm>
            <a:off x="2178726" y="2491345"/>
            <a:ext cx="1228949" cy="345642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2344290" y="4868608"/>
            <a:ext cx="897823" cy="8978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65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2271307" y="4795625"/>
            <a:ext cx="1043787" cy="1043784"/>
          </a:xfrm>
          <a:prstGeom prst="ellipse">
            <a:avLst/>
          </a:prstGeom>
          <a:noFill/>
          <a:ln w="190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65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0" name="Text Placeholder 3"/>
          <p:cNvSpPr txBox="1"/>
          <p:nvPr/>
        </p:nvSpPr>
        <p:spPr>
          <a:xfrm>
            <a:off x="2291054" y="3569556"/>
            <a:ext cx="1004293" cy="968599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1218565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392289" y="2721773"/>
            <a:ext cx="8018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90%</a:t>
            </a:r>
          </a:p>
        </p:txBody>
      </p:sp>
      <p:sp>
        <p:nvSpPr>
          <p:cNvPr id="82" name="Text Placeholder 3"/>
          <p:cNvSpPr txBox="1"/>
          <p:nvPr/>
        </p:nvSpPr>
        <p:spPr>
          <a:xfrm>
            <a:off x="3894046" y="3754043"/>
            <a:ext cx="1004293" cy="968599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1218565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3857998" y="3078777"/>
            <a:ext cx="1228949" cy="2918755"/>
            <a:chOff x="2893498" y="1744970"/>
            <a:chExt cx="921712" cy="2189066"/>
          </a:xfrm>
          <a:solidFill>
            <a:schemeClr val="accent1"/>
          </a:solidFill>
        </p:grpSpPr>
        <p:sp>
          <p:nvSpPr>
            <p:cNvPr id="41" name="Rounded Rectangle 40"/>
            <p:cNvSpPr/>
            <p:nvPr/>
          </p:nvSpPr>
          <p:spPr>
            <a:xfrm>
              <a:off x="2893498" y="1744970"/>
              <a:ext cx="921712" cy="2189066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2942030" y="3032606"/>
              <a:ext cx="782840" cy="782838"/>
              <a:chOff x="1703480" y="3032606"/>
              <a:chExt cx="782840" cy="782838"/>
            </a:xfrm>
            <a:grpFill/>
          </p:grpSpPr>
          <p:sp>
            <p:nvSpPr>
              <p:cNvPr id="50" name="Oval 49"/>
              <p:cNvSpPr/>
              <p:nvPr/>
            </p:nvSpPr>
            <p:spPr>
              <a:xfrm>
                <a:off x="1703480" y="3032606"/>
                <a:ext cx="782840" cy="782838"/>
              </a:xfrm>
              <a:prstGeom prst="ellipse">
                <a:avLst/>
              </a:prstGeom>
              <a:grpFill/>
              <a:ln w="1905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65" b="0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1758217" y="3087342"/>
                <a:ext cx="673367" cy="673365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65" b="0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65" name="Rectangle 64"/>
            <p:cNvSpPr/>
            <p:nvPr/>
          </p:nvSpPr>
          <p:spPr>
            <a:xfrm>
              <a:off x="3027481" y="1825998"/>
              <a:ext cx="601367" cy="34624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ctr" defTabSz="1218565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80%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475362" y="1723252"/>
            <a:ext cx="1228949" cy="4224513"/>
            <a:chOff x="4106521" y="728326"/>
            <a:chExt cx="921712" cy="3168385"/>
          </a:xfrm>
          <a:solidFill>
            <a:schemeClr val="accent2"/>
          </a:solidFill>
        </p:grpSpPr>
        <p:sp>
          <p:nvSpPr>
            <p:cNvPr id="42" name="Rounded Rectangle 41"/>
            <p:cNvSpPr/>
            <p:nvPr/>
          </p:nvSpPr>
          <p:spPr>
            <a:xfrm>
              <a:off x="4106521" y="728326"/>
              <a:ext cx="921712" cy="3168385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4175957" y="3032606"/>
              <a:ext cx="782840" cy="782838"/>
              <a:chOff x="1703480" y="3032606"/>
              <a:chExt cx="782840" cy="782838"/>
            </a:xfrm>
            <a:grpFill/>
          </p:grpSpPr>
          <p:sp>
            <p:nvSpPr>
              <p:cNvPr id="53" name="Oval 52"/>
              <p:cNvSpPr/>
              <p:nvPr/>
            </p:nvSpPr>
            <p:spPr>
              <a:xfrm>
                <a:off x="1703480" y="3032606"/>
                <a:ext cx="782840" cy="782838"/>
              </a:xfrm>
              <a:prstGeom prst="ellipse">
                <a:avLst/>
              </a:prstGeom>
              <a:grpFill/>
              <a:ln w="1905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65" b="0" i="0" u="none" strike="noStrike" kern="0" cap="none" spc="0" normalizeH="0" baseline="0" noProof="0" dirty="0">
                  <a:ln>
                    <a:noFill/>
                  </a:ln>
                  <a:solidFill>
                    <a:srgbClr val="FF3F3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1758217" y="3087343"/>
                <a:ext cx="673367" cy="673365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6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68" name="Rectangle 67"/>
            <p:cNvSpPr/>
            <p:nvPr/>
          </p:nvSpPr>
          <p:spPr>
            <a:xfrm>
              <a:off x="4203671" y="958754"/>
              <a:ext cx="730007" cy="34624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0" lvl="0" indent="0" algn="ctr" defTabSz="1218565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100%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8784327" y="2491345"/>
            <a:ext cx="1228949" cy="3456420"/>
            <a:chOff x="6588245" y="1304396"/>
            <a:chExt cx="921712" cy="2592315"/>
          </a:xfrm>
          <a:solidFill>
            <a:schemeClr val="accent2"/>
          </a:solidFill>
        </p:grpSpPr>
        <p:sp>
          <p:nvSpPr>
            <p:cNvPr id="44" name="Rounded Rectangle 43"/>
            <p:cNvSpPr/>
            <p:nvPr/>
          </p:nvSpPr>
          <p:spPr>
            <a:xfrm>
              <a:off x="6588245" y="1304396"/>
              <a:ext cx="921712" cy="2592315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6657681" y="3032606"/>
              <a:ext cx="782840" cy="782838"/>
              <a:chOff x="1703480" y="3032606"/>
              <a:chExt cx="782840" cy="782838"/>
            </a:xfrm>
            <a:grpFill/>
          </p:grpSpPr>
          <p:sp>
            <p:nvSpPr>
              <p:cNvPr id="59" name="Oval 58"/>
              <p:cNvSpPr/>
              <p:nvPr/>
            </p:nvSpPr>
            <p:spPr>
              <a:xfrm>
                <a:off x="1703480" y="3032606"/>
                <a:ext cx="782840" cy="782838"/>
              </a:xfrm>
              <a:prstGeom prst="ellipse">
                <a:avLst/>
              </a:prstGeom>
              <a:grpFill/>
              <a:ln w="1905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65" b="0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758217" y="3087343"/>
                <a:ext cx="673367" cy="673365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6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71" name="Rectangle 70"/>
            <p:cNvSpPr/>
            <p:nvPr/>
          </p:nvSpPr>
          <p:spPr>
            <a:xfrm>
              <a:off x="6743132" y="1477217"/>
              <a:ext cx="601367" cy="34624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0" lvl="0" indent="0" algn="ctr" defTabSz="1218565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90%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132926" y="3259438"/>
            <a:ext cx="1228949" cy="2663083"/>
            <a:chOff x="5349694" y="1880466"/>
            <a:chExt cx="921712" cy="1997312"/>
          </a:xfrm>
          <a:solidFill>
            <a:schemeClr val="accent1"/>
          </a:solidFill>
        </p:grpSpPr>
        <p:sp>
          <p:nvSpPr>
            <p:cNvPr id="43" name="Rounded Rectangle 42"/>
            <p:cNvSpPr/>
            <p:nvPr/>
          </p:nvSpPr>
          <p:spPr>
            <a:xfrm>
              <a:off x="5349694" y="1880466"/>
              <a:ext cx="921712" cy="199731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5419130" y="1960262"/>
              <a:ext cx="782840" cy="1840285"/>
              <a:chOff x="5419130" y="1960262"/>
              <a:chExt cx="782840" cy="1840285"/>
            </a:xfrm>
            <a:grpFill/>
          </p:grpSpPr>
          <p:grpSp>
            <p:nvGrpSpPr>
              <p:cNvPr id="54" name="Group 53"/>
              <p:cNvGrpSpPr/>
              <p:nvPr/>
            </p:nvGrpSpPr>
            <p:grpSpPr>
              <a:xfrm>
                <a:off x="5419130" y="3017709"/>
                <a:ext cx="782840" cy="782838"/>
                <a:chOff x="1703480" y="3032606"/>
                <a:chExt cx="782840" cy="782838"/>
              </a:xfrm>
              <a:grpFill/>
            </p:grpSpPr>
            <p:sp>
              <p:nvSpPr>
                <p:cNvPr id="56" name="Oval 55"/>
                <p:cNvSpPr/>
                <p:nvPr/>
              </p:nvSpPr>
              <p:spPr>
                <a:xfrm>
                  <a:off x="1703480" y="3032606"/>
                  <a:ext cx="782840" cy="782838"/>
                </a:xfrm>
                <a:prstGeom prst="ellipse">
                  <a:avLst/>
                </a:prstGeom>
                <a:grpFill/>
                <a:ln w="19050">
                  <a:solidFill>
                    <a:schemeClr val="bg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65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1758217" y="3087343"/>
                  <a:ext cx="673367" cy="673365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65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2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74" name="Rectangle 73"/>
              <p:cNvSpPr/>
              <p:nvPr/>
            </p:nvSpPr>
            <p:spPr>
              <a:xfrm>
                <a:off x="5507702" y="1960262"/>
                <a:ext cx="601367" cy="34624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marL="0" marR="0" lvl="0" indent="0" algn="ctr" defTabSz="1218565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70%</a:t>
                </a:r>
              </a:p>
            </p:txBody>
          </p:sp>
        </p:grpSp>
      </p:grpSp>
      <p:sp>
        <p:nvSpPr>
          <p:cNvPr id="83" name="Text Placeholder 3"/>
          <p:cNvSpPr txBox="1"/>
          <p:nvPr/>
        </p:nvSpPr>
        <p:spPr>
          <a:xfrm>
            <a:off x="3970325" y="3735255"/>
            <a:ext cx="1004293" cy="968599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1218565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4" name="Text Placeholder 3"/>
          <p:cNvSpPr txBox="1"/>
          <p:nvPr/>
        </p:nvSpPr>
        <p:spPr>
          <a:xfrm>
            <a:off x="5590772" y="3194224"/>
            <a:ext cx="1004293" cy="968599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1218565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5" name="Text Placeholder 3"/>
          <p:cNvSpPr txBox="1"/>
          <p:nvPr/>
        </p:nvSpPr>
        <p:spPr>
          <a:xfrm>
            <a:off x="7242367" y="3843655"/>
            <a:ext cx="1004293" cy="968599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1218565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6" name="Text Placeholder 3"/>
          <p:cNvSpPr txBox="1"/>
          <p:nvPr/>
        </p:nvSpPr>
        <p:spPr>
          <a:xfrm>
            <a:off x="8902779" y="3288470"/>
            <a:ext cx="1004293" cy="968599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1218565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7" name="Freeform 34"/>
          <p:cNvSpPr>
            <a:spLocks noEditPoints="1"/>
          </p:cNvSpPr>
          <p:nvPr/>
        </p:nvSpPr>
        <p:spPr bwMode="auto">
          <a:xfrm>
            <a:off x="7548153" y="5167778"/>
            <a:ext cx="392720" cy="359649"/>
          </a:xfrm>
          <a:custGeom>
            <a:avLst/>
            <a:gdLst>
              <a:gd name="T0" fmla="*/ 35 w 144"/>
              <a:gd name="T1" fmla="*/ 17 h 132"/>
              <a:gd name="T2" fmla="*/ 109 w 144"/>
              <a:gd name="T3" fmla="*/ 17 h 132"/>
              <a:gd name="T4" fmla="*/ 117 w 144"/>
              <a:gd name="T5" fmla="*/ 9 h 132"/>
              <a:gd name="T6" fmla="*/ 109 w 144"/>
              <a:gd name="T7" fmla="*/ 0 h 132"/>
              <a:gd name="T8" fmla="*/ 35 w 144"/>
              <a:gd name="T9" fmla="*/ 0 h 132"/>
              <a:gd name="T10" fmla="*/ 27 w 144"/>
              <a:gd name="T11" fmla="*/ 9 h 132"/>
              <a:gd name="T12" fmla="*/ 35 w 144"/>
              <a:gd name="T13" fmla="*/ 17 h 132"/>
              <a:gd name="T14" fmla="*/ 109 w 144"/>
              <a:gd name="T15" fmla="*/ 25 h 132"/>
              <a:gd name="T16" fmla="*/ 109 w 144"/>
              <a:gd name="T17" fmla="*/ 25 h 132"/>
              <a:gd name="T18" fmla="*/ 35 w 144"/>
              <a:gd name="T19" fmla="*/ 25 h 132"/>
              <a:gd name="T20" fmla="*/ 35 w 144"/>
              <a:gd name="T21" fmla="*/ 25 h 132"/>
              <a:gd name="T22" fmla="*/ 16 w 144"/>
              <a:gd name="T23" fmla="*/ 67 h 132"/>
              <a:gd name="T24" fmla="*/ 52 w 144"/>
              <a:gd name="T25" fmla="*/ 93 h 132"/>
              <a:gd name="T26" fmla="*/ 64 w 144"/>
              <a:gd name="T27" fmla="*/ 107 h 132"/>
              <a:gd name="T28" fmla="*/ 64 w 144"/>
              <a:gd name="T29" fmla="*/ 116 h 132"/>
              <a:gd name="T30" fmla="*/ 66 w 144"/>
              <a:gd name="T31" fmla="*/ 117 h 132"/>
              <a:gd name="T32" fmla="*/ 64 w 144"/>
              <a:gd name="T33" fmla="*/ 120 h 132"/>
              <a:gd name="T34" fmla="*/ 47 w 144"/>
              <a:gd name="T35" fmla="*/ 120 h 132"/>
              <a:gd name="T36" fmla="*/ 39 w 144"/>
              <a:gd name="T37" fmla="*/ 128 h 132"/>
              <a:gd name="T38" fmla="*/ 39 w 144"/>
              <a:gd name="T39" fmla="*/ 132 h 132"/>
              <a:gd name="T40" fmla="*/ 105 w 144"/>
              <a:gd name="T41" fmla="*/ 132 h 132"/>
              <a:gd name="T42" fmla="*/ 105 w 144"/>
              <a:gd name="T43" fmla="*/ 128 h 132"/>
              <a:gd name="T44" fmla="*/ 97 w 144"/>
              <a:gd name="T45" fmla="*/ 120 h 132"/>
              <a:gd name="T46" fmla="*/ 80 w 144"/>
              <a:gd name="T47" fmla="*/ 120 h 132"/>
              <a:gd name="T48" fmla="*/ 78 w 144"/>
              <a:gd name="T49" fmla="*/ 117 h 132"/>
              <a:gd name="T50" fmla="*/ 80 w 144"/>
              <a:gd name="T51" fmla="*/ 116 h 132"/>
              <a:gd name="T52" fmla="*/ 80 w 144"/>
              <a:gd name="T53" fmla="*/ 107 h 132"/>
              <a:gd name="T54" fmla="*/ 92 w 144"/>
              <a:gd name="T55" fmla="*/ 93 h 132"/>
              <a:gd name="T56" fmla="*/ 127 w 144"/>
              <a:gd name="T57" fmla="*/ 67 h 132"/>
              <a:gd name="T58" fmla="*/ 109 w 144"/>
              <a:gd name="T59" fmla="*/ 25 h 132"/>
              <a:gd name="T60" fmla="*/ 24 w 144"/>
              <a:gd name="T61" fmla="*/ 63 h 132"/>
              <a:gd name="T62" fmla="*/ 37 w 144"/>
              <a:gd name="T63" fmla="*/ 37 h 132"/>
              <a:gd name="T64" fmla="*/ 48 w 144"/>
              <a:gd name="T65" fmla="*/ 84 h 132"/>
              <a:gd name="T66" fmla="*/ 24 w 144"/>
              <a:gd name="T67" fmla="*/ 63 h 132"/>
              <a:gd name="T68" fmla="*/ 47 w 144"/>
              <a:gd name="T69" fmla="*/ 37 h 132"/>
              <a:gd name="T70" fmla="*/ 60 w 144"/>
              <a:gd name="T71" fmla="*/ 37 h 132"/>
              <a:gd name="T72" fmla="*/ 64 w 144"/>
              <a:gd name="T73" fmla="*/ 99 h 132"/>
              <a:gd name="T74" fmla="*/ 47 w 144"/>
              <a:gd name="T75" fmla="*/ 37 h 132"/>
              <a:gd name="T76" fmla="*/ 120 w 144"/>
              <a:gd name="T77" fmla="*/ 63 h 132"/>
              <a:gd name="T78" fmla="*/ 96 w 144"/>
              <a:gd name="T79" fmla="*/ 84 h 132"/>
              <a:gd name="T80" fmla="*/ 107 w 144"/>
              <a:gd name="T81" fmla="*/ 37 h 132"/>
              <a:gd name="T82" fmla="*/ 120 w 144"/>
              <a:gd name="T83" fmla="*/ 63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4" h="132">
                <a:moveTo>
                  <a:pt x="35" y="17"/>
                </a:moveTo>
                <a:cubicBezTo>
                  <a:pt x="109" y="17"/>
                  <a:pt x="109" y="17"/>
                  <a:pt x="109" y="17"/>
                </a:cubicBezTo>
                <a:cubicBezTo>
                  <a:pt x="113" y="17"/>
                  <a:pt x="117" y="13"/>
                  <a:pt x="117" y="9"/>
                </a:cubicBezTo>
                <a:cubicBezTo>
                  <a:pt x="117" y="4"/>
                  <a:pt x="113" y="0"/>
                  <a:pt x="109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0" y="0"/>
                  <a:pt x="27" y="4"/>
                  <a:pt x="27" y="9"/>
                </a:cubicBezTo>
                <a:cubicBezTo>
                  <a:pt x="27" y="13"/>
                  <a:pt x="30" y="17"/>
                  <a:pt x="35" y="17"/>
                </a:cubicBezTo>
                <a:close/>
                <a:moveTo>
                  <a:pt x="109" y="25"/>
                </a:moveTo>
                <a:cubicBezTo>
                  <a:pt x="109" y="25"/>
                  <a:pt x="109" y="25"/>
                  <a:pt x="109" y="25"/>
                </a:cubicBezTo>
                <a:cubicBezTo>
                  <a:pt x="35" y="25"/>
                  <a:pt x="35" y="25"/>
                  <a:pt x="35" y="25"/>
                </a:cubicBezTo>
                <a:cubicBezTo>
                  <a:pt x="35" y="25"/>
                  <a:pt x="35" y="25"/>
                  <a:pt x="35" y="25"/>
                </a:cubicBezTo>
                <a:cubicBezTo>
                  <a:pt x="19" y="26"/>
                  <a:pt x="0" y="32"/>
                  <a:pt x="16" y="67"/>
                </a:cubicBezTo>
                <a:cubicBezTo>
                  <a:pt x="27" y="90"/>
                  <a:pt x="43" y="92"/>
                  <a:pt x="52" y="93"/>
                </a:cubicBezTo>
                <a:cubicBezTo>
                  <a:pt x="55" y="102"/>
                  <a:pt x="59" y="107"/>
                  <a:pt x="64" y="107"/>
                </a:cubicBezTo>
                <a:cubicBezTo>
                  <a:pt x="64" y="112"/>
                  <a:pt x="64" y="116"/>
                  <a:pt x="64" y="116"/>
                </a:cubicBezTo>
                <a:cubicBezTo>
                  <a:pt x="66" y="117"/>
                  <a:pt x="66" y="117"/>
                  <a:pt x="66" y="117"/>
                </a:cubicBezTo>
                <a:cubicBezTo>
                  <a:pt x="64" y="120"/>
                  <a:pt x="64" y="120"/>
                  <a:pt x="64" y="120"/>
                </a:cubicBezTo>
                <a:cubicBezTo>
                  <a:pt x="47" y="120"/>
                  <a:pt x="47" y="120"/>
                  <a:pt x="47" y="120"/>
                </a:cubicBezTo>
                <a:cubicBezTo>
                  <a:pt x="47" y="120"/>
                  <a:pt x="39" y="120"/>
                  <a:pt x="39" y="128"/>
                </a:cubicBezTo>
                <a:cubicBezTo>
                  <a:pt x="39" y="132"/>
                  <a:pt x="39" y="132"/>
                  <a:pt x="39" y="132"/>
                </a:cubicBezTo>
                <a:cubicBezTo>
                  <a:pt x="105" y="132"/>
                  <a:pt x="105" y="132"/>
                  <a:pt x="105" y="132"/>
                </a:cubicBezTo>
                <a:cubicBezTo>
                  <a:pt x="105" y="132"/>
                  <a:pt x="105" y="132"/>
                  <a:pt x="105" y="128"/>
                </a:cubicBezTo>
                <a:cubicBezTo>
                  <a:pt x="105" y="120"/>
                  <a:pt x="97" y="120"/>
                  <a:pt x="97" y="120"/>
                </a:cubicBezTo>
                <a:cubicBezTo>
                  <a:pt x="80" y="120"/>
                  <a:pt x="80" y="120"/>
                  <a:pt x="80" y="120"/>
                </a:cubicBezTo>
                <a:cubicBezTo>
                  <a:pt x="78" y="117"/>
                  <a:pt x="78" y="117"/>
                  <a:pt x="78" y="117"/>
                </a:cubicBezTo>
                <a:cubicBezTo>
                  <a:pt x="80" y="116"/>
                  <a:pt x="80" y="116"/>
                  <a:pt x="80" y="116"/>
                </a:cubicBezTo>
                <a:cubicBezTo>
                  <a:pt x="80" y="116"/>
                  <a:pt x="80" y="112"/>
                  <a:pt x="80" y="107"/>
                </a:cubicBezTo>
                <a:cubicBezTo>
                  <a:pt x="84" y="107"/>
                  <a:pt x="88" y="102"/>
                  <a:pt x="92" y="93"/>
                </a:cubicBezTo>
                <a:cubicBezTo>
                  <a:pt x="101" y="92"/>
                  <a:pt x="116" y="90"/>
                  <a:pt x="127" y="67"/>
                </a:cubicBezTo>
                <a:cubicBezTo>
                  <a:pt x="144" y="32"/>
                  <a:pt x="125" y="26"/>
                  <a:pt x="109" y="25"/>
                </a:cubicBezTo>
                <a:close/>
                <a:moveTo>
                  <a:pt x="24" y="63"/>
                </a:moveTo>
                <a:cubicBezTo>
                  <a:pt x="14" y="40"/>
                  <a:pt x="26" y="37"/>
                  <a:pt x="37" y="37"/>
                </a:cubicBezTo>
                <a:cubicBezTo>
                  <a:pt x="39" y="49"/>
                  <a:pt x="43" y="68"/>
                  <a:pt x="48" y="84"/>
                </a:cubicBezTo>
                <a:cubicBezTo>
                  <a:pt x="41" y="82"/>
                  <a:pt x="31" y="79"/>
                  <a:pt x="24" y="63"/>
                </a:cubicBezTo>
                <a:close/>
                <a:moveTo>
                  <a:pt x="47" y="37"/>
                </a:moveTo>
                <a:cubicBezTo>
                  <a:pt x="47" y="37"/>
                  <a:pt x="55" y="37"/>
                  <a:pt x="60" y="37"/>
                </a:cubicBezTo>
                <a:cubicBezTo>
                  <a:pt x="60" y="66"/>
                  <a:pt x="60" y="74"/>
                  <a:pt x="64" y="99"/>
                </a:cubicBezTo>
                <a:cubicBezTo>
                  <a:pt x="51" y="74"/>
                  <a:pt x="47" y="37"/>
                  <a:pt x="47" y="37"/>
                </a:cubicBezTo>
                <a:close/>
                <a:moveTo>
                  <a:pt x="120" y="63"/>
                </a:moveTo>
                <a:cubicBezTo>
                  <a:pt x="113" y="79"/>
                  <a:pt x="102" y="82"/>
                  <a:pt x="96" y="84"/>
                </a:cubicBezTo>
                <a:cubicBezTo>
                  <a:pt x="101" y="68"/>
                  <a:pt x="105" y="49"/>
                  <a:pt x="107" y="37"/>
                </a:cubicBezTo>
                <a:cubicBezTo>
                  <a:pt x="118" y="37"/>
                  <a:pt x="130" y="40"/>
                  <a:pt x="120" y="6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8" name="Freeform 66"/>
          <p:cNvSpPr>
            <a:spLocks noEditPoints="1"/>
          </p:cNvSpPr>
          <p:nvPr/>
        </p:nvSpPr>
        <p:spPr bwMode="auto">
          <a:xfrm>
            <a:off x="2634596" y="5084216"/>
            <a:ext cx="317210" cy="466605"/>
          </a:xfrm>
          <a:custGeom>
            <a:avLst/>
            <a:gdLst>
              <a:gd name="T0" fmla="*/ 94 w 117"/>
              <a:gd name="T1" fmla="*/ 142 h 173"/>
              <a:gd name="T2" fmla="*/ 93 w 117"/>
              <a:gd name="T3" fmla="*/ 141 h 173"/>
              <a:gd name="T4" fmla="*/ 71 w 117"/>
              <a:gd name="T5" fmla="*/ 90 h 173"/>
              <a:gd name="T6" fmla="*/ 59 w 117"/>
              <a:gd name="T7" fmla="*/ 87 h 173"/>
              <a:gd name="T8" fmla="*/ 46 w 117"/>
              <a:gd name="T9" fmla="*/ 90 h 173"/>
              <a:gd name="T10" fmla="*/ 24 w 117"/>
              <a:gd name="T11" fmla="*/ 141 h 173"/>
              <a:gd name="T12" fmla="*/ 24 w 117"/>
              <a:gd name="T13" fmla="*/ 142 h 173"/>
              <a:gd name="T14" fmla="*/ 23 w 117"/>
              <a:gd name="T15" fmla="*/ 144 h 173"/>
              <a:gd name="T16" fmla="*/ 23 w 117"/>
              <a:gd name="T17" fmla="*/ 144 h 173"/>
              <a:gd name="T18" fmla="*/ 23 w 117"/>
              <a:gd name="T19" fmla="*/ 144 h 173"/>
              <a:gd name="T20" fmla="*/ 59 w 117"/>
              <a:gd name="T21" fmla="*/ 157 h 173"/>
              <a:gd name="T22" fmla="*/ 95 w 117"/>
              <a:gd name="T23" fmla="*/ 144 h 173"/>
              <a:gd name="T24" fmla="*/ 95 w 117"/>
              <a:gd name="T25" fmla="*/ 144 h 173"/>
              <a:gd name="T26" fmla="*/ 95 w 117"/>
              <a:gd name="T27" fmla="*/ 144 h 173"/>
              <a:gd name="T28" fmla="*/ 94 w 117"/>
              <a:gd name="T29" fmla="*/ 142 h 173"/>
              <a:gd name="T30" fmla="*/ 116 w 117"/>
              <a:gd name="T31" fmla="*/ 152 h 173"/>
              <a:gd name="T32" fmla="*/ 115 w 117"/>
              <a:gd name="T33" fmla="*/ 149 h 173"/>
              <a:gd name="T34" fmla="*/ 114 w 117"/>
              <a:gd name="T35" fmla="*/ 147 h 173"/>
              <a:gd name="T36" fmla="*/ 78 w 117"/>
              <a:gd name="T37" fmla="*/ 66 h 173"/>
              <a:gd name="T38" fmla="*/ 79 w 117"/>
              <a:gd name="T39" fmla="*/ 66 h 173"/>
              <a:gd name="T40" fmla="*/ 79 w 117"/>
              <a:gd name="T41" fmla="*/ 30 h 173"/>
              <a:gd name="T42" fmla="*/ 87 w 117"/>
              <a:gd name="T43" fmla="*/ 22 h 173"/>
              <a:gd name="T44" fmla="*/ 87 w 117"/>
              <a:gd name="T45" fmla="*/ 11 h 173"/>
              <a:gd name="T46" fmla="*/ 59 w 117"/>
              <a:gd name="T47" fmla="*/ 0 h 173"/>
              <a:gd name="T48" fmla="*/ 30 w 117"/>
              <a:gd name="T49" fmla="*/ 11 h 173"/>
              <a:gd name="T50" fmla="*/ 30 w 117"/>
              <a:gd name="T51" fmla="*/ 22 h 173"/>
              <a:gd name="T52" fmla="*/ 38 w 117"/>
              <a:gd name="T53" fmla="*/ 30 h 173"/>
              <a:gd name="T54" fmla="*/ 38 w 117"/>
              <a:gd name="T55" fmla="*/ 66 h 173"/>
              <a:gd name="T56" fmla="*/ 39 w 117"/>
              <a:gd name="T57" fmla="*/ 66 h 173"/>
              <a:gd name="T58" fmla="*/ 4 w 117"/>
              <a:gd name="T59" fmla="*/ 147 h 173"/>
              <a:gd name="T60" fmla="*/ 2 w 117"/>
              <a:gd name="T61" fmla="*/ 149 h 173"/>
              <a:gd name="T62" fmla="*/ 1 w 117"/>
              <a:gd name="T63" fmla="*/ 152 h 173"/>
              <a:gd name="T64" fmla="*/ 1 w 117"/>
              <a:gd name="T65" fmla="*/ 153 h 173"/>
              <a:gd name="T66" fmla="*/ 1 w 117"/>
              <a:gd name="T67" fmla="*/ 153 h 173"/>
              <a:gd name="T68" fmla="*/ 59 w 117"/>
              <a:gd name="T69" fmla="*/ 173 h 173"/>
              <a:gd name="T70" fmla="*/ 116 w 117"/>
              <a:gd name="T71" fmla="*/ 153 h 173"/>
              <a:gd name="T72" fmla="*/ 116 w 117"/>
              <a:gd name="T73" fmla="*/ 153 h 173"/>
              <a:gd name="T74" fmla="*/ 116 w 117"/>
              <a:gd name="T75" fmla="*/ 152 h 173"/>
              <a:gd name="T76" fmla="*/ 34 w 117"/>
              <a:gd name="T77" fmla="*/ 15 h 173"/>
              <a:gd name="T78" fmla="*/ 59 w 117"/>
              <a:gd name="T79" fmla="*/ 8 h 173"/>
              <a:gd name="T80" fmla="*/ 83 w 117"/>
              <a:gd name="T81" fmla="*/ 15 h 173"/>
              <a:gd name="T82" fmla="*/ 59 w 117"/>
              <a:gd name="T83" fmla="*/ 21 h 173"/>
              <a:gd name="T84" fmla="*/ 34 w 117"/>
              <a:gd name="T85" fmla="*/ 15 h 173"/>
              <a:gd name="T86" fmla="*/ 104 w 117"/>
              <a:gd name="T87" fmla="*/ 149 h 173"/>
              <a:gd name="T88" fmla="*/ 59 w 117"/>
              <a:gd name="T89" fmla="*/ 165 h 173"/>
              <a:gd name="T90" fmla="*/ 13 w 117"/>
              <a:gd name="T91" fmla="*/ 149 h 173"/>
              <a:gd name="T92" fmla="*/ 13 w 117"/>
              <a:gd name="T93" fmla="*/ 149 h 173"/>
              <a:gd name="T94" fmla="*/ 13 w 117"/>
              <a:gd name="T95" fmla="*/ 149 h 173"/>
              <a:gd name="T96" fmla="*/ 14 w 117"/>
              <a:gd name="T97" fmla="*/ 146 h 173"/>
              <a:gd name="T98" fmla="*/ 15 w 117"/>
              <a:gd name="T99" fmla="*/ 144 h 173"/>
              <a:gd name="T100" fmla="*/ 46 w 117"/>
              <a:gd name="T101" fmla="*/ 71 h 173"/>
              <a:gd name="T102" fmla="*/ 46 w 117"/>
              <a:gd name="T103" fmla="*/ 32 h 173"/>
              <a:gd name="T104" fmla="*/ 59 w 117"/>
              <a:gd name="T105" fmla="*/ 33 h 173"/>
              <a:gd name="T106" fmla="*/ 71 w 117"/>
              <a:gd name="T107" fmla="*/ 32 h 173"/>
              <a:gd name="T108" fmla="*/ 71 w 117"/>
              <a:gd name="T109" fmla="*/ 71 h 173"/>
              <a:gd name="T110" fmla="*/ 102 w 117"/>
              <a:gd name="T111" fmla="*/ 144 h 173"/>
              <a:gd name="T112" fmla="*/ 103 w 117"/>
              <a:gd name="T113" fmla="*/ 146 h 173"/>
              <a:gd name="T114" fmla="*/ 104 w 117"/>
              <a:gd name="T115" fmla="*/ 149 h 173"/>
              <a:gd name="T116" fmla="*/ 104 w 117"/>
              <a:gd name="T117" fmla="*/ 149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17" h="173">
                <a:moveTo>
                  <a:pt x="94" y="142"/>
                </a:moveTo>
                <a:cubicBezTo>
                  <a:pt x="94" y="141"/>
                  <a:pt x="93" y="141"/>
                  <a:pt x="93" y="141"/>
                </a:cubicBezTo>
                <a:cubicBezTo>
                  <a:pt x="71" y="90"/>
                  <a:pt x="71" y="90"/>
                  <a:pt x="71" y="90"/>
                </a:cubicBezTo>
                <a:cubicBezTo>
                  <a:pt x="71" y="90"/>
                  <a:pt x="65" y="87"/>
                  <a:pt x="59" y="87"/>
                </a:cubicBezTo>
                <a:cubicBezTo>
                  <a:pt x="53" y="87"/>
                  <a:pt x="46" y="90"/>
                  <a:pt x="46" y="90"/>
                </a:cubicBezTo>
                <a:cubicBezTo>
                  <a:pt x="24" y="141"/>
                  <a:pt x="24" y="141"/>
                  <a:pt x="24" y="141"/>
                </a:cubicBezTo>
                <a:cubicBezTo>
                  <a:pt x="24" y="141"/>
                  <a:pt x="24" y="141"/>
                  <a:pt x="24" y="142"/>
                </a:cubicBezTo>
                <a:cubicBezTo>
                  <a:pt x="23" y="142"/>
                  <a:pt x="23" y="143"/>
                  <a:pt x="23" y="144"/>
                </a:cubicBezTo>
                <a:cubicBezTo>
                  <a:pt x="23" y="144"/>
                  <a:pt x="23" y="144"/>
                  <a:pt x="23" y="144"/>
                </a:cubicBezTo>
                <a:cubicBezTo>
                  <a:pt x="23" y="144"/>
                  <a:pt x="23" y="144"/>
                  <a:pt x="23" y="144"/>
                </a:cubicBezTo>
                <a:cubicBezTo>
                  <a:pt x="22" y="151"/>
                  <a:pt x="37" y="157"/>
                  <a:pt x="59" y="157"/>
                </a:cubicBezTo>
                <a:cubicBezTo>
                  <a:pt x="80" y="157"/>
                  <a:pt x="95" y="151"/>
                  <a:pt x="95" y="144"/>
                </a:cubicBezTo>
                <a:cubicBezTo>
                  <a:pt x="95" y="144"/>
                  <a:pt x="95" y="144"/>
                  <a:pt x="95" y="144"/>
                </a:cubicBezTo>
                <a:cubicBezTo>
                  <a:pt x="95" y="144"/>
                  <a:pt x="95" y="144"/>
                  <a:pt x="95" y="144"/>
                </a:cubicBezTo>
                <a:cubicBezTo>
                  <a:pt x="94" y="143"/>
                  <a:pt x="94" y="142"/>
                  <a:pt x="94" y="142"/>
                </a:cubicBezTo>
                <a:close/>
                <a:moveTo>
                  <a:pt x="116" y="152"/>
                </a:moveTo>
                <a:cubicBezTo>
                  <a:pt x="116" y="151"/>
                  <a:pt x="116" y="150"/>
                  <a:pt x="115" y="149"/>
                </a:cubicBezTo>
                <a:cubicBezTo>
                  <a:pt x="115" y="148"/>
                  <a:pt x="114" y="148"/>
                  <a:pt x="114" y="147"/>
                </a:cubicBezTo>
                <a:cubicBezTo>
                  <a:pt x="78" y="66"/>
                  <a:pt x="78" y="66"/>
                  <a:pt x="78" y="66"/>
                </a:cubicBezTo>
                <a:cubicBezTo>
                  <a:pt x="79" y="66"/>
                  <a:pt x="79" y="66"/>
                  <a:pt x="79" y="66"/>
                </a:cubicBezTo>
                <a:cubicBezTo>
                  <a:pt x="79" y="30"/>
                  <a:pt x="79" y="30"/>
                  <a:pt x="79" y="30"/>
                </a:cubicBezTo>
                <a:cubicBezTo>
                  <a:pt x="84" y="28"/>
                  <a:pt x="87" y="25"/>
                  <a:pt x="87" y="22"/>
                </a:cubicBezTo>
                <a:cubicBezTo>
                  <a:pt x="87" y="11"/>
                  <a:pt x="87" y="11"/>
                  <a:pt x="87" y="11"/>
                </a:cubicBezTo>
                <a:cubicBezTo>
                  <a:pt x="87" y="5"/>
                  <a:pt x="75" y="0"/>
                  <a:pt x="59" y="0"/>
                </a:cubicBezTo>
                <a:cubicBezTo>
                  <a:pt x="43" y="0"/>
                  <a:pt x="30" y="5"/>
                  <a:pt x="30" y="11"/>
                </a:cubicBezTo>
                <a:cubicBezTo>
                  <a:pt x="30" y="22"/>
                  <a:pt x="30" y="22"/>
                  <a:pt x="30" y="22"/>
                </a:cubicBezTo>
                <a:cubicBezTo>
                  <a:pt x="30" y="25"/>
                  <a:pt x="33" y="28"/>
                  <a:pt x="38" y="30"/>
                </a:cubicBezTo>
                <a:cubicBezTo>
                  <a:pt x="38" y="66"/>
                  <a:pt x="38" y="66"/>
                  <a:pt x="38" y="66"/>
                </a:cubicBezTo>
                <a:cubicBezTo>
                  <a:pt x="39" y="66"/>
                  <a:pt x="39" y="66"/>
                  <a:pt x="39" y="66"/>
                </a:cubicBezTo>
                <a:cubicBezTo>
                  <a:pt x="4" y="147"/>
                  <a:pt x="4" y="147"/>
                  <a:pt x="4" y="147"/>
                </a:cubicBezTo>
                <a:cubicBezTo>
                  <a:pt x="3" y="148"/>
                  <a:pt x="3" y="148"/>
                  <a:pt x="2" y="149"/>
                </a:cubicBezTo>
                <a:cubicBezTo>
                  <a:pt x="2" y="150"/>
                  <a:pt x="1" y="151"/>
                  <a:pt x="1" y="152"/>
                </a:cubicBezTo>
                <a:cubicBezTo>
                  <a:pt x="1" y="153"/>
                  <a:pt x="1" y="153"/>
                  <a:pt x="1" y="153"/>
                </a:cubicBezTo>
                <a:cubicBezTo>
                  <a:pt x="1" y="153"/>
                  <a:pt x="1" y="153"/>
                  <a:pt x="1" y="153"/>
                </a:cubicBezTo>
                <a:cubicBezTo>
                  <a:pt x="0" y="164"/>
                  <a:pt x="24" y="173"/>
                  <a:pt x="59" y="173"/>
                </a:cubicBezTo>
                <a:cubicBezTo>
                  <a:pt x="94" y="173"/>
                  <a:pt x="117" y="164"/>
                  <a:pt x="116" y="153"/>
                </a:cubicBezTo>
                <a:cubicBezTo>
                  <a:pt x="116" y="153"/>
                  <a:pt x="116" y="153"/>
                  <a:pt x="116" y="153"/>
                </a:cubicBezTo>
                <a:lnTo>
                  <a:pt x="116" y="152"/>
                </a:lnTo>
                <a:close/>
                <a:moveTo>
                  <a:pt x="34" y="15"/>
                </a:moveTo>
                <a:cubicBezTo>
                  <a:pt x="34" y="11"/>
                  <a:pt x="45" y="8"/>
                  <a:pt x="59" y="8"/>
                </a:cubicBezTo>
                <a:cubicBezTo>
                  <a:pt x="72" y="8"/>
                  <a:pt x="83" y="11"/>
                  <a:pt x="83" y="15"/>
                </a:cubicBezTo>
                <a:cubicBezTo>
                  <a:pt x="83" y="18"/>
                  <a:pt x="72" y="21"/>
                  <a:pt x="59" y="21"/>
                </a:cubicBezTo>
                <a:cubicBezTo>
                  <a:pt x="45" y="21"/>
                  <a:pt x="34" y="18"/>
                  <a:pt x="34" y="15"/>
                </a:cubicBezTo>
                <a:close/>
                <a:moveTo>
                  <a:pt x="104" y="149"/>
                </a:moveTo>
                <a:cubicBezTo>
                  <a:pt x="105" y="158"/>
                  <a:pt x="86" y="165"/>
                  <a:pt x="59" y="165"/>
                </a:cubicBezTo>
                <a:cubicBezTo>
                  <a:pt x="31" y="165"/>
                  <a:pt x="13" y="158"/>
                  <a:pt x="13" y="149"/>
                </a:cubicBezTo>
                <a:cubicBezTo>
                  <a:pt x="13" y="149"/>
                  <a:pt x="13" y="149"/>
                  <a:pt x="13" y="149"/>
                </a:cubicBezTo>
                <a:cubicBezTo>
                  <a:pt x="13" y="149"/>
                  <a:pt x="13" y="149"/>
                  <a:pt x="13" y="149"/>
                </a:cubicBezTo>
                <a:cubicBezTo>
                  <a:pt x="13" y="148"/>
                  <a:pt x="14" y="147"/>
                  <a:pt x="14" y="146"/>
                </a:cubicBezTo>
                <a:cubicBezTo>
                  <a:pt x="14" y="145"/>
                  <a:pt x="15" y="145"/>
                  <a:pt x="15" y="144"/>
                </a:cubicBezTo>
                <a:cubicBezTo>
                  <a:pt x="46" y="71"/>
                  <a:pt x="46" y="71"/>
                  <a:pt x="46" y="71"/>
                </a:cubicBezTo>
                <a:cubicBezTo>
                  <a:pt x="46" y="32"/>
                  <a:pt x="46" y="32"/>
                  <a:pt x="46" y="32"/>
                </a:cubicBezTo>
                <a:cubicBezTo>
                  <a:pt x="50" y="33"/>
                  <a:pt x="54" y="33"/>
                  <a:pt x="59" y="33"/>
                </a:cubicBezTo>
                <a:cubicBezTo>
                  <a:pt x="63" y="33"/>
                  <a:pt x="67" y="33"/>
                  <a:pt x="71" y="32"/>
                </a:cubicBezTo>
                <a:cubicBezTo>
                  <a:pt x="71" y="71"/>
                  <a:pt x="71" y="71"/>
                  <a:pt x="71" y="71"/>
                </a:cubicBezTo>
                <a:cubicBezTo>
                  <a:pt x="102" y="144"/>
                  <a:pt x="102" y="144"/>
                  <a:pt x="102" y="144"/>
                </a:cubicBezTo>
                <a:cubicBezTo>
                  <a:pt x="103" y="145"/>
                  <a:pt x="103" y="145"/>
                  <a:pt x="103" y="146"/>
                </a:cubicBezTo>
                <a:cubicBezTo>
                  <a:pt x="104" y="147"/>
                  <a:pt x="104" y="148"/>
                  <a:pt x="104" y="149"/>
                </a:cubicBezTo>
                <a:cubicBezTo>
                  <a:pt x="104" y="149"/>
                  <a:pt x="104" y="149"/>
                  <a:pt x="104" y="14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9" name="Freeform 75"/>
          <p:cNvSpPr>
            <a:spLocks noEditPoints="1"/>
          </p:cNvSpPr>
          <p:nvPr/>
        </p:nvSpPr>
        <p:spPr bwMode="auto">
          <a:xfrm>
            <a:off x="4303292" y="5125853"/>
            <a:ext cx="338360" cy="416761"/>
          </a:xfrm>
          <a:custGeom>
            <a:avLst/>
            <a:gdLst>
              <a:gd name="T0" fmla="*/ 96 w 124"/>
              <a:gd name="T1" fmla="*/ 4 h 153"/>
              <a:gd name="T2" fmla="*/ 83 w 124"/>
              <a:gd name="T3" fmla="*/ 10 h 153"/>
              <a:gd name="T4" fmla="*/ 77 w 124"/>
              <a:gd name="T5" fmla="*/ 20 h 153"/>
              <a:gd name="T6" fmla="*/ 97 w 124"/>
              <a:gd name="T7" fmla="*/ 94 h 153"/>
              <a:gd name="T8" fmla="*/ 23 w 124"/>
              <a:gd name="T9" fmla="*/ 113 h 153"/>
              <a:gd name="T10" fmla="*/ 17 w 124"/>
              <a:gd name="T11" fmla="*/ 124 h 153"/>
              <a:gd name="T12" fmla="*/ 19 w 124"/>
              <a:gd name="T13" fmla="*/ 138 h 153"/>
              <a:gd name="T14" fmla="*/ 42 w 124"/>
              <a:gd name="T15" fmla="*/ 132 h 153"/>
              <a:gd name="T16" fmla="*/ 17 w 124"/>
              <a:gd name="T17" fmla="*/ 145 h 153"/>
              <a:gd name="T18" fmla="*/ 17 w 124"/>
              <a:gd name="T19" fmla="*/ 153 h 153"/>
              <a:gd name="T20" fmla="*/ 87 w 124"/>
              <a:gd name="T21" fmla="*/ 149 h 153"/>
              <a:gd name="T22" fmla="*/ 59 w 124"/>
              <a:gd name="T23" fmla="*/ 145 h 153"/>
              <a:gd name="T24" fmla="*/ 107 w 124"/>
              <a:gd name="T25" fmla="*/ 100 h 153"/>
              <a:gd name="T26" fmla="*/ 25 w 124"/>
              <a:gd name="T27" fmla="*/ 104 h 153"/>
              <a:gd name="T28" fmla="*/ 28 w 124"/>
              <a:gd name="T29" fmla="*/ 106 h 153"/>
              <a:gd name="T30" fmla="*/ 31 w 124"/>
              <a:gd name="T31" fmla="*/ 107 h 153"/>
              <a:gd name="T32" fmla="*/ 88 w 124"/>
              <a:gd name="T33" fmla="*/ 92 h 153"/>
              <a:gd name="T34" fmla="*/ 91 w 124"/>
              <a:gd name="T35" fmla="*/ 86 h 153"/>
              <a:gd name="T36" fmla="*/ 76 w 124"/>
              <a:gd name="T37" fmla="*/ 29 h 153"/>
              <a:gd name="T38" fmla="*/ 70 w 124"/>
              <a:gd name="T39" fmla="*/ 26 h 153"/>
              <a:gd name="T40" fmla="*/ 13 w 124"/>
              <a:gd name="T41" fmla="*/ 41 h 153"/>
              <a:gd name="T42" fmla="*/ 10 w 124"/>
              <a:gd name="T43" fmla="*/ 47 h 153"/>
              <a:gd name="T44" fmla="*/ 17 w 124"/>
              <a:gd name="T45" fmla="*/ 85 h 153"/>
              <a:gd name="T46" fmla="*/ 18 w 124"/>
              <a:gd name="T47" fmla="*/ 76 h 153"/>
              <a:gd name="T48" fmla="*/ 28 w 124"/>
              <a:gd name="T49" fmla="*/ 98 h 153"/>
              <a:gd name="T50" fmla="*/ 25 w 124"/>
              <a:gd name="T51" fmla="*/ 78 h 153"/>
              <a:gd name="T52" fmla="*/ 28 w 124"/>
              <a:gd name="T53" fmla="*/ 98 h 153"/>
              <a:gd name="T54" fmla="*/ 58 w 124"/>
              <a:gd name="T55" fmla="*/ 89 h 153"/>
              <a:gd name="T56" fmla="*/ 52 w 124"/>
              <a:gd name="T57" fmla="*/ 72 h 153"/>
              <a:gd name="T58" fmla="*/ 55 w 124"/>
              <a:gd name="T59" fmla="*/ 66 h 153"/>
              <a:gd name="T60" fmla="*/ 74 w 124"/>
              <a:gd name="T61" fmla="*/ 62 h 153"/>
              <a:gd name="T62" fmla="*/ 55 w 124"/>
              <a:gd name="T63" fmla="*/ 66 h 153"/>
              <a:gd name="T64" fmla="*/ 35 w 124"/>
              <a:gd name="T65" fmla="*/ 54 h 153"/>
              <a:gd name="T66" fmla="*/ 55 w 124"/>
              <a:gd name="T67" fmla="*/ 53 h 153"/>
              <a:gd name="T68" fmla="*/ 46 w 124"/>
              <a:gd name="T69" fmla="*/ 68 h 153"/>
              <a:gd name="T70" fmla="*/ 27 w 124"/>
              <a:gd name="T71" fmla="*/ 71 h 153"/>
              <a:gd name="T72" fmla="*/ 46 w 124"/>
              <a:gd name="T73" fmla="*/ 68 h 153"/>
              <a:gd name="T74" fmla="*/ 34 w 124"/>
              <a:gd name="T75" fmla="*/ 101 h 153"/>
              <a:gd name="T76" fmla="*/ 53 w 124"/>
              <a:gd name="T77" fmla="*/ 94 h 153"/>
              <a:gd name="T78" fmla="*/ 52 w 124"/>
              <a:gd name="T79" fmla="*/ 105 h 153"/>
              <a:gd name="T80" fmla="*/ 62 w 124"/>
              <a:gd name="T81" fmla="*/ 103 h 153"/>
              <a:gd name="T82" fmla="*/ 68 w 124"/>
              <a:gd name="T83" fmla="*/ 100 h 153"/>
              <a:gd name="T84" fmla="*/ 73 w 124"/>
              <a:gd name="T85" fmla="*/ 84 h 153"/>
              <a:gd name="T86" fmla="*/ 68 w 124"/>
              <a:gd name="T87" fmla="*/ 100 h 153"/>
              <a:gd name="T88" fmla="*/ 88 w 124"/>
              <a:gd name="T89" fmla="*/ 59 h 153"/>
              <a:gd name="T90" fmla="*/ 84 w 124"/>
              <a:gd name="T91" fmla="*/ 49 h 153"/>
              <a:gd name="T92" fmla="*/ 85 w 124"/>
              <a:gd name="T93" fmla="*/ 83 h 153"/>
              <a:gd name="T94" fmla="*/ 81 w 124"/>
              <a:gd name="T95" fmla="*/ 64 h 153"/>
              <a:gd name="T96" fmla="*/ 72 w 124"/>
              <a:gd name="T97" fmla="*/ 36 h 153"/>
              <a:gd name="T98" fmla="*/ 76 w 124"/>
              <a:gd name="T99" fmla="*/ 56 h 153"/>
              <a:gd name="T100" fmla="*/ 72 w 124"/>
              <a:gd name="T101" fmla="*/ 36 h 153"/>
              <a:gd name="T102" fmla="*/ 66 w 124"/>
              <a:gd name="T103" fmla="*/ 32 h 153"/>
              <a:gd name="T104" fmla="*/ 47 w 124"/>
              <a:gd name="T105" fmla="*/ 39 h 153"/>
              <a:gd name="T106" fmla="*/ 49 w 124"/>
              <a:gd name="T107" fmla="*/ 29 h 153"/>
              <a:gd name="T108" fmla="*/ 39 w 124"/>
              <a:gd name="T109" fmla="*/ 31 h 153"/>
              <a:gd name="T110" fmla="*/ 33 w 124"/>
              <a:gd name="T111" fmla="*/ 33 h 153"/>
              <a:gd name="T112" fmla="*/ 28 w 124"/>
              <a:gd name="T113" fmla="*/ 50 h 153"/>
              <a:gd name="T114" fmla="*/ 33 w 124"/>
              <a:gd name="T115" fmla="*/ 33 h 153"/>
              <a:gd name="T116" fmla="*/ 25 w 124"/>
              <a:gd name="T117" fmla="*/ 56 h 153"/>
              <a:gd name="T118" fmla="*/ 12 w 124"/>
              <a:gd name="T119" fmla="*/ 68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4" h="153">
                <a:moveTo>
                  <a:pt x="90" y="14"/>
                </a:moveTo>
                <a:cubicBezTo>
                  <a:pt x="96" y="4"/>
                  <a:pt x="96" y="4"/>
                  <a:pt x="96" y="4"/>
                </a:cubicBezTo>
                <a:cubicBezTo>
                  <a:pt x="89" y="0"/>
                  <a:pt x="89" y="0"/>
                  <a:pt x="89" y="0"/>
                </a:cubicBezTo>
                <a:cubicBezTo>
                  <a:pt x="83" y="10"/>
                  <a:pt x="83" y="10"/>
                  <a:pt x="83" y="10"/>
                </a:cubicBezTo>
                <a:cubicBezTo>
                  <a:pt x="83" y="10"/>
                  <a:pt x="83" y="10"/>
                  <a:pt x="83" y="10"/>
                </a:cubicBezTo>
                <a:cubicBezTo>
                  <a:pt x="77" y="20"/>
                  <a:pt x="77" y="20"/>
                  <a:pt x="77" y="20"/>
                </a:cubicBezTo>
                <a:cubicBezTo>
                  <a:pt x="77" y="20"/>
                  <a:pt x="77" y="20"/>
                  <a:pt x="77" y="20"/>
                </a:cubicBezTo>
                <a:cubicBezTo>
                  <a:pt x="103" y="35"/>
                  <a:pt x="111" y="68"/>
                  <a:pt x="97" y="94"/>
                </a:cubicBezTo>
                <a:cubicBezTo>
                  <a:pt x="82" y="119"/>
                  <a:pt x="49" y="128"/>
                  <a:pt x="24" y="113"/>
                </a:cubicBezTo>
                <a:cubicBezTo>
                  <a:pt x="24" y="113"/>
                  <a:pt x="24" y="113"/>
                  <a:pt x="23" y="113"/>
                </a:cubicBezTo>
                <a:cubicBezTo>
                  <a:pt x="17" y="124"/>
                  <a:pt x="17" y="124"/>
                  <a:pt x="17" y="124"/>
                </a:cubicBezTo>
                <a:cubicBezTo>
                  <a:pt x="17" y="124"/>
                  <a:pt x="17" y="124"/>
                  <a:pt x="17" y="124"/>
                </a:cubicBezTo>
                <a:cubicBezTo>
                  <a:pt x="12" y="133"/>
                  <a:pt x="12" y="133"/>
                  <a:pt x="12" y="133"/>
                </a:cubicBezTo>
                <a:cubicBezTo>
                  <a:pt x="19" y="138"/>
                  <a:pt x="19" y="138"/>
                  <a:pt x="19" y="138"/>
                </a:cubicBezTo>
                <a:cubicBezTo>
                  <a:pt x="25" y="127"/>
                  <a:pt x="25" y="127"/>
                  <a:pt x="25" y="127"/>
                </a:cubicBezTo>
                <a:cubicBezTo>
                  <a:pt x="30" y="130"/>
                  <a:pt x="36" y="131"/>
                  <a:pt x="42" y="132"/>
                </a:cubicBezTo>
                <a:cubicBezTo>
                  <a:pt x="42" y="145"/>
                  <a:pt x="42" y="145"/>
                  <a:pt x="42" y="145"/>
                </a:cubicBezTo>
                <a:cubicBezTo>
                  <a:pt x="17" y="145"/>
                  <a:pt x="17" y="145"/>
                  <a:pt x="17" y="145"/>
                </a:cubicBezTo>
                <a:cubicBezTo>
                  <a:pt x="15" y="145"/>
                  <a:pt x="13" y="147"/>
                  <a:pt x="13" y="149"/>
                </a:cubicBezTo>
                <a:cubicBezTo>
                  <a:pt x="13" y="151"/>
                  <a:pt x="15" y="153"/>
                  <a:pt x="17" y="153"/>
                </a:cubicBezTo>
                <a:cubicBezTo>
                  <a:pt x="83" y="153"/>
                  <a:pt x="83" y="153"/>
                  <a:pt x="83" y="153"/>
                </a:cubicBezTo>
                <a:cubicBezTo>
                  <a:pt x="86" y="153"/>
                  <a:pt x="87" y="151"/>
                  <a:pt x="87" y="149"/>
                </a:cubicBezTo>
                <a:cubicBezTo>
                  <a:pt x="87" y="147"/>
                  <a:pt x="86" y="145"/>
                  <a:pt x="83" y="145"/>
                </a:cubicBezTo>
                <a:cubicBezTo>
                  <a:pt x="59" y="145"/>
                  <a:pt x="59" y="145"/>
                  <a:pt x="59" y="145"/>
                </a:cubicBezTo>
                <a:cubicBezTo>
                  <a:pt x="59" y="132"/>
                  <a:pt x="59" y="132"/>
                  <a:pt x="59" y="132"/>
                </a:cubicBezTo>
                <a:cubicBezTo>
                  <a:pt x="78" y="130"/>
                  <a:pt x="97" y="118"/>
                  <a:pt x="107" y="100"/>
                </a:cubicBezTo>
                <a:cubicBezTo>
                  <a:pt x="124" y="71"/>
                  <a:pt x="116" y="34"/>
                  <a:pt x="90" y="14"/>
                </a:cubicBezTo>
                <a:close/>
                <a:moveTo>
                  <a:pt x="25" y="104"/>
                </a:moveTo>
                <a:cubicBezTo>
                  <a:pt x="25" y="104"/>
                  <a:pt x="25" y="104"/>
                  <a:pt x="25" y="104"/>
                </a:cubicBezTo>
                <a:cubicBezTo>
                  <a:pt x="28" y="106"/>
                  <a:pt x="28" y="106"/>
                  <a:pt x="28" y="106"/>
                </a:cubicBezTo>
                <a:cubicBezTo>
                  <a:pt x="31" y="108"/>
                  <a:pt x="31" y="108"/>
                  <a:pt x="31" y="108"/>
                </a:cubicBezTo>
                <a:cubicBezTo>
                  <a:pt x="31" y="107"/>
                  <a:pt x="31" y="107"/>
                  <a:pt x="31" y="107"/>
                </a:cubicBezTo>
                <a:cubicBezTo>
                  <a:pt x="51" y="117"/>
                  <a:pt x="75" y="111"/>
                  <a:pt x="88" y="92"/>
                </a:cubicBezTo>
                <a:cubicBezTo>
                  <a:pt x="88" y="92"/>
                  <a:pt x="88" y="92"/>
                  <a:pt x="88" y="92"/>
                </a:cubicBezTo>
                <a:cubicBezTo>
                  <a:pt x="91" y="86"/>
                  <a:pt x="91" y="86"/>
                  <a:pt x="91" y="86"/>
                </a:cubicBezTo>
                <a:cubicBezTo>
                  <a:pt x="91" y="86"/>
                  <a:pt x="91" y="86"/>
                  <a:pt x="91" y="86"/>
                </a:cubicBezTo>
                <a:cubicBezTo>
                  <a:pt x="101" y="66"/>
                  <a:pt x="94" y="42"/>
                  <a:pt x="76" y="30"/>
                </a:cubicBezTo>
                <a:cubicBezTo>
                  <a:pt x="76" y="29"/>
                  <a:pt x="76" y="29"/>
                  <a:pt x="76" y="29"/>
                </a:cubicBezTo>
                <a:cubicBezTo>
                  <a:pt x="70" y="26"/>
                  <a:pt x="70" y="26"/>
                  <a:pt x="70" y="26"/>
                </a:cubicBezTo>
                <a:cubicBezTo>
                  <a:pt x="70" y="26"/>
                  <a:pt x="70" y="26"/>
                  <a:pt x="70" y="26"/>
                </a:cubicBezTo>
                <a:cubicBezTo>
                  <a:pt x="50" y="17"/>
                  <a:pt x="26" y="23"/>
                  <a:pt x="13" y="41"/>
                </a:cubicBezTo>
                <a:cubicBezTo>
                  <a:pt x="13" y="41"/>
                  <a:pt x="13" y="41"/>
                  <a:pt x="13" y="41"/>
                </a:cubicBezTo>
                <a:cubicBezTo>
                  <a:pt x="9" y="47"/>
                  <a:pt x="9" y="47"/>
                  <a:pt x="9" y="47"/>
                </a:cubicBezTo>
                <a:cubicBezTo>
                  <a:pt x="10" y="47"/>
                  <a:pt x="10" y="47"/>
                  <a:pt x="10" y="47"/>
                </a:cubicBezTo>
                <a:cubicBezTo>
                  <a:pt x="0" y="67"/>
                  <a:pt x="7" y="91"/>
                  <a:pt x="25" y="104"/>
                </a:cubicBezTo>
                <a:close/>
                <a:moveTo>
                  <a:pt x="17" y="85"/>
                </a:moveTo>
                <a:cubicBezTo>
                  <a:pt x="15" y="82"/>
                  <a:pt x="14" y="78"/>
                  <a:pt x="13" y="75"/>
                </a:cubicBezTo>
                <a:cubicBezTo>
                  <a:pt x="15" y="75"/>
                  <a:pt x="17" y="76"/>
                  <a:pt x="18" y="76"/>
                </a:cubicBezTo>
                <a:cubicBezTo>
                  <a:pt x="18" y="79"/>
                  <a:pt x="17" y="82"/>
                  <a:pt x="17" y="85"/>
                </a:cubicBezTo>
                <a:close/>
                <a:moveTo>
                  <a:pt x="28" y="98"/>
                </a:moveTo>
                <a:cubicBezTo>
                  <a:pt x="27" y="96"/>
                  <a:pt x="25" y="95"/>
                  <a:pt x="23" y="94"/>
                </a:cubicBezTo>
                <a:cubicBezTo>
                  <a:pt x="23" y="88"/>
                  <a:pt x="24" y="83"/>
                  <a:pt x="25" y="78"/>
                </a:cubicBezTo>
                <a:cubicBezTo>
                  <a:pt x="29" y="79"/>
                  <a:pt x="33" y="81"/>
                  <a:pt x="37" y="83"/>
                </a:cubicBezTo>
                <a:lnTo>
                  <a:pt x="28" y="98"/>
                </a:lnTo>
                <a:close/>
                <a:moveTo>
                  <a:pt x="66" y="80"/>
                </a:moveTo>
                <a:cubicBezTo>
                  <a:pt x="64" y="83"/>
                  <a:pt x="61" y="86"/>
                  <a:pt x="58" y="89"/>
                </a:cubicBezTo>
                <a:cubicBezTo>
                  <a:pt x="54" y="86"/>
                  <a:pt x="50" y="83"/>
                  <a:pt x="46" y="81"/>
                </a:cubicBezTo>
                <a:cubicBezTo>
                  <a:pt x="52" y="72"/>
                  <a:pt x="52" y="72"/>
                  <a:pt x="52" y="72"/>
                </a:cubicBezTo>
                <a:lnTo>
                  <a:pt x="66" y="80"/>
                </a:lnTo>
                <a:close/>
                <a:moveTo>
                  <a:pt x="55" y="66"/>
                </a:moveTo>
                <a:cubicBezTo>
                  <a:pt x="61" y="56"/>
                  <a:pt x="61" y="56"/>
                  <a:pt x="61" y="56"/>
                </a:cubicBezTo>
                <a:cubicBezTo>
                  <a:pt x="65" y="58"/>
                  <a:pt x="70" y="60"/>
                  <a:pt x="74" y="62"/>
                </a:cubicBezTo>
                <a:cubicBezTo>
                  <a:pt x="73" y="66"/>
                  <a:pt x="71" y="70"/>
                  <a:pt x="69" y="74"/>
                </a:cubicBezTo>
                <a:lnTo>
                  <a:pt x="55" y="66"/>
                </a:lnTo>
                <a:close/>
                <a:moveTo>
                  <a:pt x="49" y="62"/>
                </a:moveTo>
                <a:cubicBezTo>
                  <a:pt x="35" y="54"/>
                  <a:pt x="35" y="54"/>
                  <a:pt x="35" y="54"/>
                </a:cubicBezTo>
                <a:cubicBezTo>
                  <a:pt x="37" y="50"/>
                  <a:pt x="40" y="47"/>
                  <a:pt x="43" y="44"/>
                </a:cubicBezTo>
                <a:cubicBezTo>
                  <a:pt x="46" y="47"/>
                  <a:pt x="50" y="50"/>
                  <a:pt x="55" y="53"/>
                </a:cubicBezTo>
                <a:lnTo>
                  <a:pt x="49" y="62"/>
                </a:lnTo>
                <a:close/>
                <a:moveTo>
                  <a:pt x="46" y="68"/>
                </a:moveTo>
                <a:cubicBezTo>
                  <a:pt x="40" y="77"/>
                  <a:pt x="40" y="77"/>
                  <a:pt x="40" y="77"/>
                </a:cubicBezTo>
                <a:cubicBezTo>
                  <a:pt x="36" y="75"/>
                  <a:pt x="32" y="73"/>
                  <a:pt x="27" y="71"/>
                </a:cubicBezTo>
                <a:cubicBezTo>
                  <a:pt x="28" y="67"/>
                  <a:pt x="29" y="63"/>
                  <a:pt x="31" y="60"/>
                </a:cubicBezTo>
                <a:lnTo>
                  <a:pt x="46" y="68"/>
                </a:lnTo>
                <a:close/>
                <a:moveTo>
                  <a:pt x="41" y="104"/>
                </a:moveTo>
                <a:cubicBezTo>
                  <a:pt x="38" y="103"/>
                  <a:pt x="36" y="102"/>
                  <a:pt x="34" y="101"/>
                </a:cubicBezTo>
                <a:cubicBezTo>
                  <a:pt x="43" y="87"/>
                  <a:pt x="43" y="87"/>
                  <a:pt x="43" y="87"/>
                </a:cubicBezTo>
                <a:cubicBezTo>
                  <a:pt x="47" y="89"/>
                  <a:pt x="50" y="91"/>
                  <a:pt x="53" y="94"/>
                </a:cubicBezTo>
                <a:cubicBezTo>
                  <a:pt x="50" y="98"/>
                  <a:pt x="45" y="101"/>
                  <a:pt x="41" y="104"/>
                </a:cubicBezTo>
                <a:close/>
                <a:moveTo>
                  <a:pt x="52" y="105"/>
                </a:moveTo>
                <a:cubicBezTo>
                  <a:pt x="54" y="103"/>
                  <a:pt x="56" y="101"/>
                  <a:pt x="58" y="99"/>
                </a:cubicBezTo>
                <a:cubicBezTo>
                  <a:pt x="60" y="100"/>
                  <a:pt x="61" y="102"/>
                  <a:pt x="62" y="103"/>
                </a:cubicBezTo>
                <a:cubicBezTo>
                  <a:pt x="59" y="104"/>
                  <a:pt x="55" y="105"/>
                  <a:pt x="52" y="105"/>
                </a:cubicBezTo>
                <a:close/>
                <a:moveTo>
                  <a:pt x="68" y="100"/>
                </a:moveTo>
                <a:cubicBezTo>
                  <a:pt x="67" y="98"/>
                  <a:pt x="65" y="97"/>
                  <a:pt x="63" y="95"/>
                </a:cubicBezTo>
                <a:cubicBezTo>
                  <a:pt x="67" y="91"/>
                  <a:pt x="70" y="88"/>
                  <a:pt x="73" y="84"/>
                </a:cubicBezTo>
                <a:cubicBezTo>
                  <a:pt x="82" y="89"/>
                  <a:pt x="82" y="89"/>
                  <a:pt x="82" y="89"/>
                </a:cubicBezTo>
                <a:cubicBezTo>
                  <a:pt x="78" y="94"/>
                  <a:pt x="73" y="98"/>
                  <a:pt x="68" y="100"/>
                </a:cubicBezTo>
                <a:close/>
                <a:moveTo>
                  <a:pt x="84" y="49"/>
                </a:moveTo>
                <a:cubicBezTo>
                  <a:pt x="86" y="52"/>
                  <a:pt x="87" y="55"/>
                  <a:pt x="88" y="59"/>
                </a:cubicBezTo>
                <a:cubicBezTo>
                  <a:pt x="86" y="59"/>
                  <a:pt x="84" y="58"/>
                  <a:pt x="83" y="57"/>
                </a:cubicBezTo>
                <a:cubicBezTo>
                  <a:pt x="83" y="55"/>
                  <a:pt x="84" y="52"/>
                  <a:pt x="84" y="49"/>
                </a:cubicBezTo>
                <a:close/>
                <a:moveTo>
                  <a:pt x="88" y="66"/>
                </a:moveTo>
                <a:cubicBezTo>
                  <a:pt x="89" y="71"/>
                  <a:pt x="88" y="77"/>
                  <a:pt x="85" y="83"/>
                </a:cubicBezTo>
                <a:cubicBezTo>
                  <a:pt x="76" y="78"/>
                  <a:pt x="76" y="78"/>
                  <a:pt x="76" y="78"/>
                </a:cubicBezTo>
                <a:cubicBezTo>
                  <a:pt x="78" y="73"/>
                  <a:pt x="80" y="69"/>
                  <a:pt x="81" y="64"/>
                </a:cubicBezTo>
                <a:cubicBezTo>
                  <a:pt x="84" y="64"/>
                  <a:pt x="86" y="65"/>
                  <a:pt x="88" y="66"/>
                </a:cubicBezTo>
                <a:close/>
                <a:moveTo>
                  <a:pt x="72" y="36"/>
                </a:moveTo>
                <a:cubicBezTo>
                  <a:pt x="74" y="37"/>
                  <a:pt x="76" y="38"/>
                  <a:pt x="77" y="40"/>
                </a:cubicBezTo>
                <a:cubicBezTo>
                  <a:pt x="77" y="45"/>
                  <a:pt x="77" y="51"/>
                  <a:pt x="76" y="56"/>
                </a:cubicBezTo>
                <a:cubicBezTo>
                  <a:pt x="72" y="54"/>
                  <a:pt x="68" y="52"/>
                  <a:pt x="64" y="50"/>
                </a:cubicBezTo>
                <a:lnTo>
                  <a:pt x="72" y="36"/>
                </a:lnTo>
                <a:close/>
                <a:moveTo>
                  <a:pt x="60" y="30"/>
                </a:moveTo>
                <a:cubicBezTo>
                  <a:pt x="62" y="31"/>
                  <a:pt x="64" y="31"/>
                  <a:pt x="66" y="32"/>
                </a:cubicBezTo>
                <a:cubicBezTo>
                  <a:pt x="58" y="47"/>
                  <a:pt x="58" y="47"/>
                  <a:pt x="58" y="47"/>
                </a:cubicBezTo>
                <a:cubicBezTo>
                  <a:pt x="54" y="44"/>
                  <a:pt x="51" y="42"/>
                  <a:pt x="47" y="39"/>
                </a:cubicBezTo>
                <a:cubicBezTo>
                  <a:pt x="51" y="36"/>
                  <a:pt x="56" y="33"/>
                  <a:pt x="60" y="30"/>
                </a:cubicBezTo>
                <a:close/>
                <a:moveTo>
                  <a:pt x="49" y="29"/>
                </a:moveTo>
                <a:cubicBezTo>
                  <a:pt x="47" y="30"/>
                  <a:pt x="44" y="32"/>
                  <a:pt x="42" y="34"/>
                </a:cubicBezTo>
                <a:cubicBezTo>
                  <a:pt x="41" y="33"/>
                  <a:pt x="40" y="32"/>
                  <a:pt x="39" y="31"/>
                </a:cubicBezTo>
                <a:cubicBezTo>
                  <a:pt x="42" y="30"/>
                  <a:pt x="46" y="29"/>
                  <a:pt x="49" y="29"/>
                </a:cubicBezTo>
                <a:close/>
                <a:moveTo>
                  <a:pt x="33" y="33"/>
                </a:moveTo>
                <a:cubicBezTo>
                  <a:pt x="34" y="35"/>
                  <a:pt x="36" y="37"/>
                  <a:pt x="38" y="38"/>
                </a:cubicBezTo>
                <a:cubicBezTo>
                  <a:pt x="34" y="42"/>
                  <a:pt x="31" y="46"/>
                  <a:pt x="28" y="50"/>
                </a:cubicBezTo>
                <a:cubicBezTo>
                  <a:pt x="19" y="45"/>
                  <a:pt x="19" y="45"/>
                  <a:pt x="19" y="45"/>
                </a:cubicBezTo>
                <a:cubicBezTo>
                  <a:pt x="23" y="40"/>
                  <a:pt x="27" y="36"/>
                  <a:pt x="33" y="33"/>
                </a:cubicBezTo>
                <a:close/>
                <a:moveTo>
                  <a:pt x="16" y="51"/>
                </a:moveTo>
                <a:cubicBezTo>
                  <a:pt x="25" y="56"/>
                  <a:pt x="25" y="56"/>
                  <a:pt x="25" y="56"/>
                </a:cubicBezTo>
                <a:cubicBezTo>
                  <a:pt x="23" y="60"/>
                  <a:pt x="21" y="65"/>
                  <a:pt x="20" y="70"/>
                </a:cubicBezTo>
                <a:cubicBezTo>
                  <a:pt x="17" y="69"/>
                  <a:pt x="15" y="68"/>
                  <a:pt x="12" y="68"/>
                </a:cubicBezTo>
                <a:cubicBezTo>
                  <a:pt x="12" y="62"/>
                  <a:pt x="13" y="56"/>
                  <a:pt x="16" y="5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0" name="Freeform 77"/>
          <p:cNvSpPr>
            <a:spLocks noEditPoints="1"/>
          </p:cNvSpPr>
          <p:nvPr/>
        </p:nvSpPr>
        <p:spPr bwMode="auto">
          <a:xfrm>
            <a:off x="5881699" y="5125853"/>
            <a:ext cx="399525" cy="401574"/>
          </a:xfrm>
          <a:custGeom>
            <a:avLst/>
            <a:gdLst>
              <a:gd name="T0" fmla="*/ 70 w 148"/>
              <a:gd name="T1" fmla="*/ 71 h 148"/>
              <a:gd name="T2" fmla="*/ 70 w 148"/>
              <a:gd name="T3" fmla="*/ 78 h 148"/>
              <a:gd name="T4" fmla="*/ 77 w 148"/>
              <a:gd name="T5" fmla="*/ 78 h 148"/>
              <a:gd name="T6" fmla="*/ 77 w 148"/>
              <a:gd name="T7" fmla="*/ 71 h 148"/>
              <a:gd name="T8" fmla="*/ 70 w 148"/>
              <a:gd name="T9" fmla="*/ 71 h 148"/>
              <a:gd name="T10" fmla="*/ 74 w 148"/>
              <a:gd name="T11" fmla="*/ 25 h 148"/>
              <a:gd name="T12" fmla="*/ 78 w 148"/>
              <a:gd name="T13" fmla="*/ 21 h 148"/>
              <a:gd name="T14" fmla="*/ 78 w 148"/>
              <a:gd name="T15" fmla="*/ 16 h 148"/>
              <a:gd name="T16" fmla="*/ 74 w 148"/>
              <a:gd name="T17" fmla="*/ 12 h 148"/>
              <a:gd name="T18" fmla="*/ 70 w 148"/>
              <a:gd name="T19" fmla="*/ 16 h 148"/>
              <a:gd name="T20" fmla="*/ 70 w 148"/>
              <a:gd name="T21" fmla="*/ 21 h 148"/>
              <a:gd name="T22" fmla="*/ 74 w 148"/>
              <a:gd name="T23" fmla="*/ 25 h 148"/>
              <a:gd name="T24" fmla="*/ 74 w 148"/>
              <a:gd name="T25" fmla="*/ 123 h 148"/>
              <a:gd name="T26" fmla="*/ 70 w 148"/>
              <a:gd name="T27" fmla="*/ 128 h 148"/>
              <a:gd name="T28" fmla="*/ 70 w 148"/>
              <a:gd name="T29" fmla="*/ 132 h 148"/>
              <a:gd name="T30" fmla="*/ 74 w 148"/>
              <a:gd name="T31" fmla="*/ 136 h 148"/>
              <a:gd name="T32" fmla="*/ 78 w 148"/>
              <a:gd name="T33" fmla="*/ 132 h 148"/>
              <a:gd name="T34" fmla="*/ 78 w 148"/>
              <a:gd name="T35" fmla="*/ 128 h 148"/>
              <a:gd name="T36" fmla="*/ 74 w 148"/>
              <a:gd name="T37" fmla="*/ 123 h 148"/>
              <a:gd name="T38" fmla="*/ 31 w 148"/>
              <a:gd name="T39" fmla="*/ 30 h 148"/>
              <a:gd name="T40" fmla="*/ 30 w 148"/>
              <a:gd name="T41" fmla="*/ 31 h 148"/>
              <a:gd name="T42" fmla="*/ 62 w 148"/>
              <a:gd name="T43" fmla="*/ 86 h 148"/>
              <a:gd name="T44" fmla="*/ 117 w 148"/>
              <a:gd name="T45" fmla="*/ 118 h 148"/>
              <a:gd name="T46" fmla="*/ 118 w 148"/>
              <a:gd name="T47" fmla="*/ 117 h 148"/>
              <a:gd name="T48" fmla="*/ 85 w 148"/>
              <a:gd name="T49" fmla="*/ 62 h 148"/>
              <a:gd name="T50" fmla="*/ 31 w 148"/>
              <a:gd name="T51" fmla="*/ 30 h 148"/>
              <a:gd name="T52" fmla="*/ 99 w 148"/>
              <a:gd name="T53" fmla="*/ 100 h 148"/>
              <a:gd name="T54" fmla="*/ 67 w 148"/>
              <a:gd name="T55" fmla="*/ 81 h 148"/>
              <a:gd name="T56" fmla="*/ 67 w 148"/>
              <a:gd name="T57" fmla="*/ 81 h 148"/>
              <a:gd name="T58" fmla="*/ 67 w 148"/>
              <a:gd name="T59" fmla="*/ 67 h 148"/>
              <a:gd name="T60" fmla="*/ 80 w 148"/>
              <a:gd name="T61" fmla="*/ 67 h 148"/>
              <a:gd name="T62" fmla="*/ 81 w 148"/>
              <a:gd name="T63" fmla="*/ 67 h 148"/>
              <a:gd name="T64" fmla="*/ 100 w 148"/>
              <a:gd name="T65" fmla="*/ 100 h 148"/>
              <a:gd name="T66" fmla="*/ 99 w 148"/>
              <a:gd name="T67" fmla="*/ 100 h 148"/>
              <a:gd name="T68" fmla="*/ 20 w 148"/>
              <a:gd name="T69" fmla="*/ 70 h 148"/>
              <a:gd name="T70" fmla="*/ 16 w 148"/>
              <a:gd name="T71" fmla="*/ 70 h 148"/>
              <a:gd name="T72" fmla="*/ 12 w 148"/>
              <a:gd name="T73" fmla="*/ 74 h 148"/>
              <a:gd name="T74" fmla="*/ 16 w 148"/>
              <a:gd name="T75" fmla="*/ 78 h 148"/>
              <a:gd name="T76" fmla="*/ 20 w 148"/>
              <a:gd name="T77" fmla="*/ 78 h 148"/>
              <a:gd name="T78" fmla="*/ 24 w 148"/>
              <a:gd name="T79" fmla="*/ 74 h 148"/>
              <a:gd name="T80" fmla="*/ 20 w 148"/>
              <a:gd name="T81" fmla="*/ 70 h 148"/>
              <a:gd name="T82" fmla="*/ 131 w 148"/>
              <a:gd name="T83" fmla="*/ 70 h 148"/>
              <a:gd name="T84" fmla="*/ 127 w 148"/>
              <a:gd name="T85" fmla="*/ 70 h 148"/>
              <a:gd name="T86" fmla="*/ 123 w 148"/>
              <a:gd name="T87" fmla="*/ 74 h 148"/>
              <a:gd name="T88" fmla="*/ 127 w 148"/>
              <a:gd name="T89" fmla="*/ 78 h 148"/>
              <a:gd name="T90" fmla="*/ 131 w 148"/>
              <a:gd name="T91" fmla="*/ 78 h 148"/>
              <a:gd name="T92" fmla="*/ 136 w 148"/>
              <a:gd name="T93" fmla="*/ 74 h 148"/>
              <a:gd name="T94" fmla="*/ 131 w 148"/>
              <a:gd name="T95" fmla="*/ 70 h 148"/>
              <a:gd name="T96" fmla="*/ 74 w 148"/>
              <a:gd name="T97" fmla="*/ 0 h 148"/>
              <a:gd name="T98" fmla="*/ 0 w 148"/>
              <a:gd name="T99" fmla="*/ 74 h 148"/>
              <a:gd name="T100" fmla="*/ 74 w 148"/>
              <a:gd name="T101" fmla="*/ 148 h 148"/>
              <a:gd name="T102" fmla="*/ 148 w 148"/>
              <a:gd name="T103" fmla="*/ 74 h 148"/>
              <a:gd name="T104" fmla="*/ 74 w 148"/>
              <a:gd name="T105" fmla="*/ 0 h 148"/>
              <a:gd name="T106" fmla="*/ 74 w 148"/>
              <a:gd name="T107" fmla="*/ 140 h 148"/>
              <a:gd name="T108" fmla="*/ 8 w 148"/>
              <a:gd name="T109" fmla="*/ 74 h 148"/>
              <a:gd name="T110" fmla="*/ 74 w 148"/>
              <a:gd name="T111" fmla="*/ 8 h 148"/>
              <a:gd name="T112" fmla="*/ 140 w 148"/>
              <a:gd name="T113" fmla="*/ 74 h 148"/>
              <a:gd name="T114" fmla="*/ 74 w 148"/>
              <a:gd name="T115" fmla="*/ 140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48" h="148">
                <a:moveTo>
                  <a:pt x="70" y="71"/>
                </a:moveTo>
                <a:cubicBezTo>
                  <a:pt x="68" y="72"/>
                  <a:pt x="68" y="76"/>
                  <a:pt x="70" y="78"/>
                </a:cubicBezTo>
                <a:cubicBezTo>
                  <a:pt x="72" y="79"/>
                  <a:pt x="75" y="79"/>
                  <a:pt x="77" y="78"/>
                </a:cubicBezTo>
                <a:cubicBezTo>
                  <a:pt x="79" y="76"/>
                  <a:pt x="79" y="72"/>
                  <a:pt x="77" y="71"/>
                </a:cubicBezTo>
                <a:cubicBezTo>
                  <a:pt x="75" y="69"/>
                  <a:pt x="72" y="69"/>
                  <a:pt x="70" y="71"/>
                </a:cubicBezTo>
                <a:close/>
                <a:moveTo>
                  <a:pt x="74" y="25"/>
                </a:moveTo>
                <a:cubicBezTo>
                  <a:pt x="76" y="25"/>
                  <a:pt x="78" y="23"/>
                  <a:pt x="78" y="21"/>
                </a:cubicBezTo>
                <a:cubicBezTo>
                  <a:pt x="78" y="16"/>
                  <a:pt x="78" y="16"/>
                  <a:pt x="78" y="16"/>
                </a:cubicBezTo>
                <a:cubicBezTo>
                  <a:pt x="78" y="14"/>
                  <a:pt x="76" y="12"/>
                  <a:pt x="74" y="12"/>
                </a:cubicBezTo>
                <a:cubicBezTo>
                  <a:pt x="72" y="12"/>
                  <a:pt x="70" y="14"/>
                  <a:pt x="70" y="16"/>
                </a:cubicBezTo>
                <a:cubicBezTo>
                  <a:pt x="70" y="21"/>
                  <a:pt x="70" y="21"/>
                  <a:pt x="70" y="21"/>
                </a:cubicBezTo>
                <a:cubicBezTo>
                  <a:pt x="70" y="23"/>
                  <a:pt x="72" y="25"/>
                  <a:pt x="74" y="25"/>
                </a:cubicBezTo>
                <a:close/>
                <a:moveTo>
                  <a:pt x="74" y="123"/>
                </a:moveTo>
                <a:cubicBezTo>
                  <a:pt x="72" y="123"/>
                  <a:pt x="70" y="125"/>
                  <a:pt x="70" y="128"/>
                </a:cubicBezTo>
                <a:cubicBezTo>
                  <a:pt x="70" y="132"/>
                  <a:pt x="70" y="132"/>
                  <a:pt x="70" y="132"/>
                </a:cubicBezTo>
                <a:cubicBezTo>
                  <a:pt x="70" y="134"/>
                  <a:pt x="72" y="136"/>
                  <a:pt x="74" y="136"/>
                </a:cubicBezTo>
                <a:cubicBezTo>
                  <a:pt x="76" y="136"/>
                  <a:pt x="78" y="134"/>
                  <a:pt x="78" y="132"/>
                </a:cubicBezTo>
                <a:cubicBezTo>
                  <a:pt x="78" y="128"/>
                  <a:pt x="78" y="128"/>
                  <a:pt x="78" y="128"/>
                </a:cubicBezTo>
                <a:cubicBezTo>
                  <a:pt x="78" y="125"/>
                  <a:pt x="76" y="123"/>
                  <a:pt x="74" y="123"/>
                </a:cubicBezTo>
                <a:close/>
                <a:moveTo>
                  <a:pt x="31" y="30"/>
                </a:moveTo>
                <a:cubicBezTo>
                  <a:pt x="30" y="31"/>
                  <a:pt x="30" y="31"/>
                  <a:pt x="30" y="31"/>
                </a:cubicBezTo>
                <a:cubicBezTo>
                  <a:pt x="62" y="86"/>
                  <a:pt x="62" y="86"/>
                  <a:pt x="62" y="86"/>
                </a:cubicBezTo>
                <a:cubicBezTo>
                  <a:pt x="117" y="118"/>
                  <a:pt x="117" y="118"/>
                  <a:pt x="117" y="118"/>
                </a:cubicBezTo>
                <a:cubicBezTo>
                  <a:pt x="118" y="117"/>
                  <a:pt x="118" y="117"/>
                  <a:pt x="118" y="117"/>
                </a:cubicBezTo>
                <a:cubicBezTo>
                  <a:pt x="85" y="62"/>
                  <a:pt x="85" y="62"/>
                  <a:pt x="85" y="62"/>
                </a:cubicBezTo>
                <a:lnTo>
                  <a:pt x="31" y="30"/>
                </a:lnTo>
                <a:close/>
                <a:moveTo>
                  <a:pt x="99" y="100"/>
                </a:moveTo>
                <a:cubicBezTo>
                  <a:pt x="67" y="81"/>
                  <a:pt x="67" y="81"/>
                  <a:pt x="67" y="81"/>
                </a:cubicBezTo>
                <a:cubicBezTo>
                  <a:pt x="67" y="81"/>
                  <a:pt x="67" y="81"/>
                  <a:pt x="67" y="81"/>
                </a:cubicBezTo>
                <a:cubicBezTo>
                  <a:pt x="64" y="77"/>
                  <a:pt x="64" y="71"/>
                  <a:pt x="67" y="67"/>
                </a:cubicBezTo>
                <a:cubicBezTo>
                  <a:pt x="71" y="64"/>
                  <a:pt x="77" y="64"/>
                  <a:pt x="80" y="67"/>
                </a:cubicBezTo>
                <a:cubicBezTo>
                  <a:pt x="81" y="67"/>
                  <a:pt x="81" y="67"/>
                  <a:pt x="81" y="67"/>
                </a:cubicBezTo>
                <a:cubicBezTo>
                  <a:pt x="100" y="100"/>
                  <a:pt x="100" y="100"/>
                  <a:pt x="100" y="100"/>
                </a:cubicBezTo>
                <a:lnTo>
                  <a:pt x="99" y="100"/>
                </a:lnTo>
                <a:close/>
                <a:moveTo>
                  <a:pt x="20" y="70"/>
                </a:moveTo>
                <a:cubicBezTo>
                  <a:pt x="16" y="70"/>
                  <a:pt x="16" y="70"/>
                  <a:pt x="16" y="70"/>
                </a:cubicBezTo>
                <a:cubicBezTo>
                  <a:pt x="14" y="70"/>
                  <a:pt x="12" y="72"/>
                  <a:pt x="12" y="74"/>
                </a:cubicBezTo>
                <a:cubicBezTo>
                  <a:pt x="12" y="76"/>
                  <a:pt x="14" y="78"/>
                  <a:pt x="16" y="78"/>
                </a:cubicBezTo>
                <a:cubicBezTo>
                  <a:pt x="20" y="78"/>
                  <a:pt x="20" y="78"/>
                  <a:pt x="20" y="78"/>
                </a:cubicBezTo>
                <a:cubicBezTo>
                  <a:pt x="23" y="78"/>
                  <a:pt x="24" y="76"/>
                  <a:pt x="24" y="74"/>
                </a:cubicBezTo>
                <a:cubicBezTo>
                  <a:pt x="24" y="72"/>
                  <a:pt x="23" y="70"/>
                  <a:pt x="20" y="70"/>
                </a:cubicBezTo>
                <a:close/>
                <a:moveTo>
                  <a:pt x="131" y="70"/>
                </a:moveTo>
                <a:cubicBezTo>
                  <a:pt x="127" y="70"/>
                  <a:pt x="127" y="70"/>
                  <a:pt x="127" y="70"/>
                </a:cubicBezTo>
                <a:cubicBezTo>
                  <a:pt x="125" y="70"/>
                  <a:pt x="123" y="72"/>
                  <a:pt x="123" y="74"/>
                </a:cubicBezTo>
                <a:cubicBezTo>
                  <a:pt x="123" y="76"/>
                  <a:pt x="125" y="78"/>
                  <a:pt x="127" y="78"/>
                </a:cubicBezTo>
                <a:cubicBezTo>
                  <a:pt x="131" y="78"/>
                  <a:pt x="131" y="78"/>
                  <a:pt x="131" y="78"/>
                </a:cubicBezTo>
                <a:cubicBezTo>
                  <a:pt x="134" y="78"/>
                  <a:pt x="136" y="76"/>
                  <a:pt x="136" y="74"/>
                </a:cubicBezTo>
                <a:cubicBezTo>
                  <a:pt x="136" y="72"/>
                  <a:pt x="134" y="70"/>
                  <a:pt x="131" y="70"/>
                </a:cubicBezTo>
                <a:close/>
                <a:moveTo>
                  <a:pt x="74" y="0"/>
                </a:moveTo>
                <a:cubicBezTo>
                  <a:pt x="33" y="0"/>
                  <a:pt x="0" y="33"/>
                  <a:pt x="0" y="74"/>
                </a:cubicBezTo>
                <a:cubicBezTo>
                  <a:pt x="0" y="115"/>
                  <a:pt x="33" y="148"/>
                  <a:pt x="74" y="148"/>
                </a:cubicBezTo>
                <a:cubicBezTo>
                  <a:pt x="115" y="148"/>
                  <a:pt x="148" y="115"/>
                  <a:pt x="148" y="74"/>
                </a:cubicBezTo>
                <a:cubicBezTo>
                  <a:pt x="148" y="33"/>
                  <a:pt x="115" y="0"/>
                  <a:pt x="74" y="0"/>
                </a:cubicBezTo>
                <a:close/>
                <a:moveTo>
                  <a:pt x="74" y="140"/>
                </a:moveTo>
                <a:cubicBezTo>
                  <a:pt x="37" y="140"/>
                  <a:pt x="8" y="110"/>
                  <a:pt x="8" y="74"/>
                </a:cubicBezTo>
                <a:cubicBezTo>
                  <a:pt x="8" y="38"/>
                  <a:pt x="37" y="8"/>
                  <a:pt x="74" y="8"/>
                </a:cubicBezTo>
                <a:cubicBezTo>
                  <a:pt x="110" y="8"/>
                  <a:pt x="140" y="38"/>
                  <a:pt x="140" y="74"/>
                </a:cubicBezTo>
                <a:cubicBezTo>
                  <a:pt x="140" y="110"/>
                  <a:pt x="110" y="140"/>
                  <a:pt x="74" y="14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1" name="Freeform 85"/>
          <p:cNvSpPr>
            <a:spLocks noEditPoints="1"/>
          </p:cNvSpPr>
          <p:nvPr/>
        </p:nvSpPr>
        <p:spPr bwMode="auto">
          <a:xfrm>
            <a:off x="9240253" y="5126643"/>
            <a:ext cx="317096" cy="442069"/>
          </a:xfrm>
          <a:custGeom>
            <a:avLst/>
            <a:gdLst>
              <a:gd name="T0" fmla="*/ 76 w 128"/>
              <a:gd name="T1" fmla="*/ 76 h 179"/>
              <a:gd name="T2" fmla="*/ 71 w 128"/>
              <a:gd name="T3" fmla="*/ 89 h 179"/>
              <a:gd name="T4" fmla="*/ 84 w 128"/>
              <a:gd name="T5" fmla="*/ 99 h 179"/>
              <a:gd name="T6" fmla="*/ 84 w 128"/>
              <a:gd name="T7" fmla="*/ 100 h 179"/>
              <a:gd name="T8" fmla="*/ 94 w 128"/>
              <a:gd name="T9" fmla="*/ 94 h 179"/>
              <a:gd name="T10" fmla="*/ 100 w 128"/>
              <a:gd name="T11" fmla="*/ 84 h 179"/>
              <a:gd name="T12" fmla="*/ 99 w 128"/>
              <a:gd name="T13" fmla="*/ 84 h 179"/>
              <a:gd name="T14" fmla="*/ 78 w 128"/>
              <a:gd name="T15" fmla="*/ 58 h 179"/>
              <a:gd name="T16" fmla="*/ 73 w 128"/>
              <a:gd name="T17" fmla="*/ 66 h 179"/>
              <a:gd name="T18" fmla="*/ 76 w 128"/>
              <a:gd name="T19" fmla="*/ 76 h 179"/>
              <a:gd name="T20" fmla="*/ 58 w 128"/>
              <a:gd name="T21" fmla="*/ 57 h 179"/>
              <a:gd name="T22" fmla="*/ 69 w 128"/>
              <a:gd name="T23" fmla="*/ 61 h 179"/>
              <a:gd name="T24" fmla="*/ 74 w 128"/>
              <a:gd name="T25" fmla="*/ 51 h 179"/>
              <a:gd name="T26" fmla="*/ 74 w 128"/>
              <a:gd name="T27" fmla="*/ 51 h 179"/>
              <a:gd name="T28" fmla="*/ 48 w 128"/>
              <a:gd name="T29" fmla="*/ 20 h 179"/>
              <a:gd name="T30" fmla="*/ 36 w 128"/>
              <a:gd name="T31" fmla="*/ 36 h 179"/>
              <a:gd name="T32" fmla="*/ 20 w 128"/>
              <a:gd name="T33" fmla="*/ 48 h 179"/>
              <a:gd name="T34" fmla="*/ 42 w 128"/>
              <a:gd name="T35" fmla="*/ 66 h 179"/>
              <a:gd name="T36" fmla="*/ 58 w 128"/>
              <a:gd name="T37" fmla="*/ 57 h 179"/>
              <a:gd name="T38" fmla="*/ 43 w 128"/>
              <a:gd name="T39" fmla="*/ 9 h 179"/>
              <a:gd name="T40" fmla="*/ 38 w 128"/>
              <a:gd name="T41" fmla="*/ 4 h 179"/>
              <a:gd name="T42" fmla="*/ 14 w 128"/>
              <a:gd name="T43" fmla="*/ 15 h 179"/>
              <a:gd name="T44" fmla="*/ 3 w 128"/>
              <a:gd name="T45" fmla="*/ 38 h 179"/>
              <a:gd name="T46" fmla="*/ 9 w 128"/>
              <a:gd name="T47" fmla="*/ 44 h 179"/>
              <a:gd name="T48" fmla="*/ 32 w 128"/>
              <a:gd name="T49" fmla="*/ 33 h 179"/>
              <a:gd name="T50" fmla="*/ 43 w 128"/>
              <a:gd name="T51" fmla="*/ 9 h 179"/>
              <a:gd name="T52" fmla="*/ 49 w 128"/>
              <a:gd name="T53" fmla="*/ 93 h 179"/>
              <a:gd name="T54" fmla="*/ 49 w 128"/>
              <a:gd name="T55" fmla="*/ 105 h 179"/>
              <a:gd name="T56" fmla="*/ 66 w 128"/>
              <a:gd name="T57" fmla="*/ 105 h 179"/>
              <a:gd name="T58" fmla="*/ 66 w 128"/>
              <a:gd name="T59" fmla="*/ 93 h 179"/>
              <a:gd name="T60" fmla="*/ 58 w 128"/>
              <a:gd name="T61" fmla="*/ 95 h 179"/>
              <a:gd name="T62" fmla="*/ 49 w 128"/>
              <a:gd name="T63" fmla="*/ 93 h 179"/>
              <a:gd name="T64" fmla="*/ 70 w 128"/>
              <a:gd name="T65" fmla="*/ 76 h 179"/>
              <a:gd name="T66" fmla="*/ 58 w 128"/>
              <a:gd name="T67" fmla="*/ 64 h 179"/>
              <a:gd name="T68" fmla="*/ 45 w 128"/>
              <a:gd name="T69" fmla="*/ 76 h 179"/>
              <a:gd name="T70" fmla="*/ 58 w 128"/>
              <a:gd name="T71" fmla="*/ 88 h 179"/>
              <a:gd name="T72" fmla="*/ 70 w 128"/>
              <a:gd name="T73" fmla="*/ 76 h 179"/>
              <a:gd name="T74" fmla="*/ 62 w 128"/>
              <a:gd name="T75" fmla="*/ 113 h 179"/>
              <a:gd name="T76" fmla="*/ 53 w 128"/>
              <a:gd name="T77" fmla="*/ 113 h 179"/>
              <a:gd name="T78" fmla="*/ 53 w 128"/>
              <a:gd name="T79" fmla="*/ 129 h 179"/>
              <a:gd name="T80" fmla="*/ 25 w 128"/>
              <a:gd name="T81" fmla="*/ 171 h 179"/>
              <a:gd name="T82" fmla="*/ 33 w 128"/>
              <a:gd name="T83" fmla="*/ 175 h 179"/>
              <a:gd name="T84" fmla="*/ 53 w 128"/>
              <a:gd name="T85" fmla="*/ 144 h 179"/>
              <a:gd name="T86" fmla="*/ 53 w 128"/>
              <a:gd name="T87" fmla="*/ 179 h 179"/>
              <a:gd name="T88" fmla="*/ 62 w 128"/>
              <a:gd name="T89" fmla="*/ 179 h 179"/>
              <a:gd name="T90" fmla="*/ 62 w 128"/>
              <a:gd name="T91" fmla="*/ 144 h 179"/>
              <a:gd name="T92" fmla="*/ 82 w 128"/>
              <a:gd name="T93" fmla="*/ 175 h 179"/>
              <a:gd name="T94" fmla="*/ 90 w 128"/>
              <a:gd name="T95" fmla="*/ 171 h 179"/>
              <a:gd name="T96" fmla="*/ 62 w 128"/>
              <a:gd name="T97" fmla="*/ 129 h 179"/>
              <a:gd name="T98" fmla="*/ 62 w 128"/>
              <a:gd name="T99" fmla="*/ 113 h 179"/>
              <a:gd name="T100" fmla="*/ 127 w 128"/>
              <a:gd name="T101" fmla="*/ 120 h 179"/>
              <a:gd name="T102" fmla="*/ 102 w 128"/>
              <a:gd name="T103" fmla="*/ 92 h 179"/>
              <a:gd name="T104" fmla="*/ 98 w 128"/>
              <a:gd name="T105" fmla="*/ 98 h 179"/>
              <a:gd name="T106" fmla="*/ 92 w 128"/>
              <a:gd name="T107" fmla="*/ 102 h 179"/>
              <a:gd name="T108" fmla="*/ 120 w 128"/>
              <a:gd name="T109" fmla="*/ 127 h 179"/>
              <a:gd name="T110" fmla="*/ 120 w 128"/>
              <a:gd name="T111" fmla="*/ 128 h 179"/>
              <a:gd name="T112" fmla="*/ 125 w 128"/>
              <a:gd name="T113" fmla="*/ 125 h 179"/>
              <a:gd name="T114" fmla="*/ 128 w 128"/>
              <a:gd name="T115" fmla="*/ 120 h 179"/>
              <a:gd name="T116" fmla="*/ 127 w 128"/>
              <a:gd name="T117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28" h="179">
                <a:moveTo>
                  <a:pt x="76" y="76"/>
                </a:moveTo>
                <a:cubicBezTo>
                  <a:pt x="76" y="81"/>
                  <a:pt x="74" y="85"/>
                  <a:pt x="71" y="89"/>
                </a:cubicBezTo>
                <a:cubicBezTo>
                  <a:pt x="84" y="99"/>
                  <a:pt x="84" y="99"/>
                  <a:pt x="84" y="99"/>
                </a:cubicBezTo>
                <a:cubicBezTo>
                  <a:pt x="84" y="100"/>
                  <a:pt x="84" y="100"/>
                  <a:pt x="84" y="100"/>
                </a:cubicBezTo>
                <a:cubicBezTo>
                  <a:pt x="85" y="101"/>
                  <a:pt x="89" y="98"/>
                  <a:pt x="94" y="94"/>
                </a:cubicBezTo>
                <a:cubicBezTo>
                  <a:pt x="98" y="90"/>
                  <a:pt x="101" y="85"/>
                  <a:pt x="100" y="84"/>
                </a:cubicBezTo>
                <a:cubicBezTo>
                  <a:pt x="100" y="84"/>
                  <a:pt x="100" y="84"/>
                  <a:pt x="99" y="84"/>
                </a:cubicBezTo>
                <a:cubicBezTo>
                  <a:pt x="78" y="58"/>
                  <a:pt x="78" y="58"/>
                  <a:pt x="78" y="58"/>
                </a:cubicBezTo>
                <a:cubicBezTo>
                  <a:pt x="77" y="61"/>
                  <a:pt x="75" y="63"/>
                  <a:pt x="73" y="66"/>
                </a:cubicBezTo>
                <a:cubicBezTo>
                  <a:pt x="75" y="69"/>
                  <a:pt x="76" y="72"/>
                  <a:pt x="76" y="76"/>
                </a:cubicBezTo>
                <a:close/>
                <a:moveTo>
                  <a:pt x="58" y="57"/>
                </a:moveTo>
                <a:cubicBezTo>
                  <a:pt x="62" y="57"/>
                  <a:pt x="66" y="59"/>
                  <a:pt x="69" y="61"/>
                </a:cubicBezTo>
                <a:cubicBezTo>
                  <a:pt x="73" y="56"/>
                  <a:pt x="75" y="52"/>
                  <a:pt x="74" y="51"/>
                </a:cubicBezTo>
                <a:cubicBezTo>
                  <a:pt x="74" y="51"/>
                  <a:pt x="74" y="51"/>
                  <a:pt x="74" y="51"/>
                </a:cubicBezTo>
                <a:cubicBezTo>
                  <a:pt x="48" y="20"/>
                  <a:pt x="48" y="20"/>
                  <a:pt x="48" y="20"/>
                </a:cubicBezTo>
                <a:cubicBezTo>
                  <a:pt x="46" y="25"/>
                  <a:pt x="42" y="31"/>
                  <a:pt x="36" y="36"/>
                </a:cubicBezTo>
                <a:cubicBezTo>
                  <a:pt x="31" y="42"/>
                  <a:pt x="25" y="46"/>
                  <a:pt x="20" y="48"/>
                </a:cubicBezTo>
                <a:cubicBezTo>
                  <a:pt x="42" y="66"/>
                  <a:pt x="42" y="66"/>
                  <a:pt x="42" y="66"/>
                </a:cubicBezTo>
                <a:cubicBezTo>
                  <a:pt x="45" y="61"/>
                  <a:pt x="51" y="57"/>
                  <a:pt x="58" y="57"/>
                </a:cubicBezTo>
                <a:close/>
                <a:moveTo>
                  <a:pt x="43" y="9"/>
                </a:moveTo>
                <a:cubicBezTo>
                  <a:pt x="38" y="4"/>
                  <a:pt x="38" y="4"/>
                  <a:pt x="38" y="4"/>
                </a:cubicBezTo>
                <a:cubicBezTo>
                  <a:pt x="34" y="0"/>
                  <a:pt x="24" y="6"/>
                  <a:pt x="14" y="15"/>
                </a:cubicBezTo>
                <a:cubicBezTo>
                  <a:pt x="5" y="25"/>
                  <a:pt x="0" y="35"/>
                  <a:pt x="3" y="38"/>
                </a:cubicBezTo>
                <a:cubicBezTo>
                  <a:pt x="9" y="44"/>
                  <a:pt x="9" y="44"/>
                  <a:pt x="9" y="44"/>
                </a:cubicBezTo>
                <a:cubicBezTo>
                  <a:pt x="12" y="47"/>
                  <a:pt x="22" y="42"/>
                  <a:pt x="32" y="33"/>
                </a:cubicBezTo>
                <a:cubicBezTo>
                  <a:pt x="42" y="23"/>
                  <a:pt x="47" y="13"/>
                  <a:pt x="43" y="9"/>
                </a:cubicBezTo>
                <a:close/>
                <a:moveTo>
                  <a:pt x="49" y="93"/>
                </a:moveTo>
                <a:cubicBezTo>
                  <a:pt x="49" y="105"/>
                  <a:pt x="49" y="105"/>
                  <a:pt x="49" y="105"/>
                </a:cubicBezTo>
                <a:cubicBezTo>
                  <a:pt x="66" y="105"/>
                  <a:pt x="66" y="105"/>
                  <a:pt x="66" y="105"/>
                </a:cubicBezTo>
                <a:cubicBezTo>
                  <a:pt x="66" y="93"/>
                  <a:pt x="66" y="93"/>
                  <a:pt x="66" y="93"/>
                </a:cubicBezTo>
                <a:cubicBezTo>
                  <a:pt x="63" y="94"/>
                  <a:pt x="61" y="95"/>
                  <a:pt x="58" y="95"/>
                </a:cubicBezTo>
                <a:cubicBezTo>
                  <a:pt x="55" y="95"/>
                  <a:pt x="52" y="94"/>
                  <a:pt x="49" y="93"/>
                </a:cubicBezTo>
                <a:close/>
                <a:moveTo>
                  <a:pt x="70" y="76"/>
                </a:moveTo>
                <a:cubicBezTo>
                  <a:pt x="70" y="69"/>
                  <a:pt x="64" y="64"/>
                  <a:pt x="58" y="64"/>
                </a:cubicBezTo>
                <a:cubicBezTo>
                  <a:pt x="51" y="64"/>
                  <a:pt x="45" y="69"/>
                  <a:pt x="45" y="76"/>
                </a:cubicBezTo>
                <a:cubicBezTo>
                  <a:pt x="45" y="83"/>
                  <a:pt x="51" y="88"/>
                  <a:pt x="58" y="88"/>
                </a:cubicBezTo>
                <a:cubicBezTo>
                  <a:pt x="64" y="88"/>
                  <a:pt x="70" y="83"/>
                  <a:pt x="70" y="76"/>
                </a:cubicBezTo>
                <a:close/>
                <a:moveTo>
                  <a:pt x="62" y="113"/>
                </a:moveTo>
                <a:cubicBezTo>
                  <a:pt x="53" y="113"/>
                  <a:pt x="53" y="113"/>
                  <a:pt x="53" y="113"/>
                </a:cubicBezTo>
                <a:cubicBezTo>
                  <a:pt x="53" y="129"/>
                  <a:pt x="53" y="129"/>
                  <a:pt x="53" y="129"/>
                </a:cubicBezTo>
                <a:cubicBezTo>
                  <a:pt x="25" y="171"/>
                  <a:pt x="25" y="171"/>
                  <a:pt x="25" y="171"/>
                </a:cubicBezTo>
                <a:cubicBezTo>
                  <a:pt x="33" y="175"/>
                  <a:pt x="33" y="175"/>
                  <a:pt x="33" y="175"/>
                </a:cubicBezTo>
                <a:cubicBezTo>
                  <a:pt x="53" y="144"/>
                  <a:pt x="53" y="144"/>
                  <a:pt x="53" y="144"/>
                </a:cubicBezTo>
                <a:cubicBezTo>
                  <a:pt x="53" y="179"/>
                  <a:pt x="53" y="179"/>
                  <a:pt x="53" y="179"/>
                </a:cubicBezTo>
                <a:cubicBezTo>
                  <a:pt x="62" y="179"/>
                  <a:pt x="62" y="179"/>
                  <a:pt x="62" y="179"/>
                </a:cubicBezTo>
                <a:cubicBezTo>
                  <a:pt x="62" y="144"/>
                  <a:pt x="62" y="144"/>
                  <a:pt x="62" y="144"/>
                </a:cubicBezTo>
                <a:cubicBezTo>
                  <a:pt x="82" y="175"/>
                  <a:pt x="82" y="175"/>
                  <a:pt x="82" y="175"/>
                </a:cubicBezTo>
                <a:cubicBezTo>
                  <a:pt x="90" y="171"/>
                  <a:pt x="90" y="171"/>
                  <a:pt x="90" y="171"/>
                </a:cubicBezTo>
                <a:cubicBezTo>
                  <a:pt x="62" y="129"/>
                  <a:pt x="62" y="129"/>
                  <a:pt x="62" y="129"/>
                </a:cubicBezTo>
                <a:lnTo>
                  <a:pt x="62" y="113"/>
                </a:lnTo>
                <a:close/>
                <a:moveTo>
                  <a:pt x="127" y="120"/>
                </a:moveTo>
                <a:cubicBezTo>
                  <a:pt x="102" y="92"/>
                  <a:pt x="102" y="92"/>
                  <a:pt x="102" y="92"/>
                </a:cubicBezTo>
                <a:cubicBezTo>
                  <a:pt x="102" y="94"/>
                  <a:pt x="100" y="96"/>
                  <a:pt x="98" y="98"/>
                </a:cubicBezTo>
                <a:cubicBezTo>
                  <a:pt x="96" y="100"/>
                  <a:pt x="94" y="102"/>
                  <a:pt x="92" y="102"/>
                </a:cubicBezTo>
                <a:cubicBezTo>
                  <a:pt x="120" y="127"/>
                  <a:pt x="120" y="127"/>
                  <a:pt x="120" y="127"/>
                </a:cubicBezTo>
                <a:cubicBezTo>
                  <a:pt x="120" y="128"/>
                  <a:pt x="120" y="128"/>
                  <a:pt x="120" y="128"/>
                </a:cubicBezTo>
                <a:cubicBezTo>
                  <a:pt x="120" y="128"/>
                  <a:pt x="122" y="127"/>
                  <a:pt x="125" y="125"/>
                </a:cubicBezTo>
                <a:cubicBezTo>
                  <a:pt x="127" y="122"/>
                  <a:pt x="128" y="120"/>
                  <a:pt x="128" y="120"/>
                </a:cubicBezTo>
                <a:cubicBezTo>
                  <a:pt x="128" y="120"/>
                  <a:pt x="127" y="120"/>
                  <a:pt x="127" y="12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矩形 4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72" name="组合 71"/>
          <p:cNvGrpSpPr/>
          <p:nvPr/>
        </p:nvGrpSpPr>
        <p:grpSpPr>
          <a:xfrm>
            <a:off x="298059" y="241407"/>
            <a:ext cx="6234008" cy="624295"/>
            <a:chOff x="738897" y="3066286"/>
            <a:chExt cx="6234008" cy="624295"/>
          </a:xfrm>
        </p:grpSpPr>
        <p:sp>
          <p:nvSpPr>
            <p:cNvPr id="73" name="矩形 72"/>
            <p:cNvSpPr/>
            <p:nvPr/>
          </p:nvSpPr>
          <p:spPr>
            <a:xfrm rot="2700000">
              <a:off x="738897" y="3066287"/>
              <a:ext cx="624294" cy="62429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矩形 73"/>
            <p:cNvSpPr/>
            <p:nvPr/>
          </p:nvSpPr>
          <p:spPr>
            <a:xfrm rot="2700000">
              <a:off x="1180340" y="3066286"/>
              <a:ext cx="624294" cy="624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2102693" y="3147600"/>
              <a:ext cx="4870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请单击此处添加标题</a:t>
              </a:r>
            </a:p>
          </p:txBody>
        </p:sp>
      </p:grpSp>
      <p:sp>
        <p:nvSpPr>
          <p:cNvPr id="24" name="Elipse 3"/>
          <p:cNvSpPr/>
          <p:nvPr/>
        </p:nvSpPr>
        <p:spPr>
          <a:xfrm>
            <a:off x="4777371" y="2211317"/>
            <a:ext cx="1173480" cy="1173480"/>
          </a:xfrm>
          <a:prstGeom prst="ellipse">
            <a:avLst/>
          </a:prstGeom>
          <a:solidFill>
            <a:srgbClr val="AEB5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Elipse 4"/>
          <p:cNvSpPr/>
          <p:nvPr/>
        </p:nvSpPr>
        <p:spPr>
          <a:xfrm>
            <a:off x="3055251" y="3384797"/>
            <a:ext cx="1173480" cy="11734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Elipse 5"/>
          <p:cNvSpPr/>
          <p:nvPr/>
        </p:nvSpPr>
        <p:spPr>
          <a:xfrm>
            <a:off x="4777371" y="4558277"/>
            <a:ext cx="1173480" cy="117348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CuadroTexto 6"/>
          <p:cNvSpPr txBox="1"/>
          <p:nvPr/>
        </p:nvSpPr>
        <p:spPr>
          <a:xfrm>
            <a:off x="3284768" y="2515447"/>
            <a:ext cx="2097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添加您的内容</a:t>
            </a:r>
            <a:endParaRPr kumimoji="0" lang="es-MX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Elipse 7"/>
          <p:cNvSpPr/>
          <p:nvPr/>
        </p:nvSpPr>
        <p:spPr>
          <a:xfrm>
            <a:off x="3131824" y="2623053"/>
            <a:ext cx="142304" cy="142304"/>
          </a:xfrm>
          <a:prstGeom prst="ellipse">
            <a:avLst/>
          </a:prstGeom>
          <a:solidFill>
            <a:srgbClr val="879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CuadroTexto 8"/>
          <p:cNvSpPr txBox="1"/>
          <p:nvPr/>
        </p:nvSpPr>
        <p:spPr>
          <a:xfrm>
            <a:off x="1584932" y="3774277"/>
            <a:ext cx="2097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添加您的内容</a:t>
            </a:r>
            <a:endParaRPr kumimoji="0" lang="es-MX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Elipse 9"/>
          <p:cNvSpPr/>
          <p:nvPr/>
        </p:nvSpPr>
        <p:spPr>
          <a:xfrm>
            <a:off x="1431988" y="3881883"/>
            <a:ext cx="142304" cy="1423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0" name="CuadroTexto 10"/>
          <p:cNvSpPr txBox="1"/>
          <p:nvPr/>
        </p:nvSpPr>
        <p:spPr>
          <a:xfrm>
            <a:off x="3238675" y="5116567"/>
            <a:ext cx="2097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添加您的内容</a:t>
            </a:r>
            <a:endParaRPr kumimoji="0" lang="es-MX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2" name="Elipse 11"/>
          <p:cNvSpPr/>
          <p:nvPr/>
        </p:nvSpPr>
        <p:spPr>
          <a:xfrm>
            <a:off x="3085731" y="5224173"/>
            <a:ext cx="142304" cy="14230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3" name="Rectángulo redondeado 27"/>
          <p:cNvSpPr/>
          <p:nvPr/>
        </p:nvSpPr>
        <p:spPr>
          <a:xfrm>
            <a:off x="7567867" y="2553547"/>
            <a:ext cx="772732" cy="2949262"/>
          </a:xfrm>
          <a:prstGeom prst="roundRect">
            <a:avLst>
              <a:gd name="adj" fmla="val 8667"/>
            </a:avLst>
          </a:prstGeom>
          <a:solidFill>
            <a:schemeClr val="accent1">
              <a:lumMod val="75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4" name="Rectángulo redondeado 28"/>
          <p:cNvSpPr/>
          <p:nvPr/>
        </p:nvSpPr>
        <p:spPr>
          <a:xfrm>
            <a:off x="8663000" y="2980267"/>
            <a:ext cx="772732" cy="2522542"/>
          </a:xfrm>
          <a:prstGeom prst="roundRect">
            <a:avLst>
              <a:gd name="adj" fmla="val 86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5" name="Rectángulo redondeado 29"/>
          <p:cNvSpPr/>
          <p:nvPr/>
        </p:nvSpPr>
        <p:spPr>
          <a:xfrm>
            <a:off x="9758133" y="2304113"/>
            <a:ext cx="772732" cy="3198696"/>
          </a:xfrm>
          <a:prstGeom prst="roundRect">
            <a:avLst>
              <a:gd name="adj" fmla="val 8667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6" name="Rectángulo redondeado 33"/>
          <p:cNvSpPr/>
          <p:nvPr/>
        </p:nvSpPr>
        <p:spPr>
          <a:xfrm>
            <a:off x="9806679" y="5109561"/>
            <a:ext cx="675640" cy="349807"/>
          </a:xfrm>
          <a:prstGeom prst="roundRect">
            <a:avLst/>
          </a:prstGeom>
          <a:solidFill>
            <a:srgbClr val="2D3E50">
              <a:alpha val="67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7" name="CuadroTexto 34"/>
          <p:cNvSpPr txBox="1"/>
          <p:nvPr/>
        </p:nvSpPr>
        <p:spPr>
          <a:xfrm>
            <a:off x="9806679" y="5099798"/>
            <a:ext cx="675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45%</a:t>
            </a:r>
          </a:p>
        </p:txBody>
      </p:sp>
      <p:sp>
        <p:nvSpPr>
          <p:cNvPr id="48" name="Rectángulo redondeado 35"/>
          <p:cNvSpPr/>
          <p:nvPr/>
        </p:nvSpPr>
        <p:spPr>
          <a:xfrm>
            <a:off x="8712276" y="5109561"/>
            <a:ext cx="675640" cy="349807"/>
          </a:xfrm>
          <a:prstGeom prst="roundRect">
            <a:avLst/>
          </a:prstGeom>
          <a:solidFill>
            <a:srgbClr val="2D3E50">
              <a:alpha val="67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9" name="CuadroTexto 36"/>
          <p:cNvSpPr txBox="1"/>
          <p:nvPr/>
        </p:nvSpPr>
        <p:spPr>
          <a:xfrm>
            <a:off x="8712276" y="5099798"/>
            <a:ext cx="675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55%</a:t>
            </a:r>
          </a:p>
        </p:txBody>
      </p:sp>
      <p:sp>
        <p:nvSpPr>
          <p:cNvPr id="50" name="Rectángulo redondeado 37"/>
          <p:cNvSpPr/>
          <p:nvPr/>
        </p:nvSpPr>
        <p:spPr>
          <a:xfrm>
            <a:off x="7615683" y="5109561"/>
            <a:ext cx="675640" cy="349807"/>
          </a:xfrm>
          <a:prstGeom prst="roundRect">
            <a:avLst/>
          </a:prstGeom>
          <a:solidFill>
            <a:srgbClr val="2D3E50">
              <a:alpha val="67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" name="CuadroTexto 38"/>
          <p:cNvSpPr txBox="1"/>
          <p:nvPr/>
        </p:nvSpPr>
        <p:spPr>
          <a:xfrm>
            <a:off x="7615683" y="5099798"/>
            <a:ext cx="675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65%</a:t>
            </a:r>
          </a:p>
        </p:txBody>
      </p:sp>
      <p:grpSp>
        <p:nvGrpSpPr>
          <p:cNvPr id="52" name="Group 49"/>
          <p:cNvGrpSpPr/>
          <p:nvPr/>
        </p:nvGrpSpPr>
        <p:grpSpPr>
          <a:xfrm>
            <a:off x="5134977" y="4900443"/>
            <a:ext cx="458269" cy="489149"/>
            <a:chOff x="6350" y="4763"/>
            <a:chExt cx="1978025" cy="1976437"/>
          </a:xfrm>
          <a:solidFill>
            <a:srgbClr val="FFFFFF"/>
          </a:solidFill>
        </p:grpSpPr>
        <p:sp>
          <p:nvSpPr>
            <p:cNvPr id="53" name="Freeform 25"/>
            <p:cNvSpPr>
              <a:spLocks noEditPoints="1"/>
            </p:cNvSpPr>
            <p:nvPr/>
          </p:nvSpPr>
          <p:spPr bwMode="auto">
            <a:xfrm>
              <a:off x="6350" y="4763"/>
              <a:ext cx="1978025" cy="1976437"/>
            </a:xfrm>
            <a:custGeom>
              <a:avLst/>
              <a:gdLst>
                <a:gd name="T0" fmla="*/ 480 w 524"/>
                <a:gd name="T1" fmla="*/ 49 h 524"/>
                <a:gd name="T2" fmla="*/ 409 w 524"/>
                <a:gd name="T3" fmla="*/ 49 h 524"/>
                <a:gd name="T4" fmla="*/ 409 w 524"/>
                <a:gd name="T5" fmla="*/ 16 h 524"/>
                <a:gd name="T6" fmla="*/ 393 w 524"/>
                <a:gd name="T7" fmla="*/ 0 h 524"/>
                <a:gd name="T8" fmla="*/ 377 w 524"/>
                <a:gd name="T9" fmla="*/ 16 h 524"/>
                <a:gd name="T10" fmla="*/ 377 w 524"/>
                <a:gd name="T11" fmla="*/ 49 h 524"/>
                <a:gd name="T12" fmla="*/ 278 w 524"/>
                <a:gd name="T13" fmla="*/ 49 h 524"/>
                <a:gd name="T14" fmla="*/ 278 w 524"/>
                <a:gd name="T15" fmla="*/ 16 h 524"/>
                <a:gd name="T16" fmla="*/ 262 w 524"/>
                <a:gd name="T17" fmla="*/ 0 h 524"/>
                <a:gd name="T18" fmla="*/ 246 w 524"/>
                <a:gd name="T19" fmla="*/ 16 h 524"/>
                <a:gd name="T20" fmla="*/ 246 w 524"/>
                <a:gd name="T21" fmla="*/ 49 h 524"/>
                <a:gd name="T22" fmla="*/ 147 w 524"/>
                <a:gd name="T23" fmla="*/ 49 h 524"/>
                <a:gd name="T24" fmla="*/ 147 w 524"/>
                <a:gd name="T25" fmla="*/ 16 h 524"/>
                <a:gd name="T26" fmla="*/ 131 w 524"/>
                <a:gd name="T27" fmla="*/ 0 h 524"/>
                <a:gd name="T28" fmla="*/ 115 w 524"/>
                <a:gd name="T29" fmla="*/ 16 h 524"/>
                <a:gd name="T30" fmla="*/ 115 w 524"/>
                <a:gd name="T31" fmla="*/ 49 h 524"/>
                <a:gd name="T32" fmla="*/ 44 w 524"/>
                <a:gd name="T33" fmla="*/ 49 h 524"/>
                <a:gd name="T34" fmla="*/ 0 w 524"/>
                <a:gd name="T35" fmla="*/ 93 h 524"/>
                <a:gd name="T36" fmla="*/ 0 w 524"/>
                <a:gd name="T37" fmla="*/ 480 h 524"/>
                <a:gd name="T38" fmla="*/ 44 w 524"/>
                <a:gd name="T39" fmla="*/ 524 h 524"/>
                <a:gd name="T40" fmla="*/ 480 w 524"/>
                <a:gd name="T41" fmla="*/ 524 h 524"/>
                <a:gd name="T42" fmla="*/ 524 w 524"/>
                <a:gd name="T43" fmla="*/ 480 h 524"/>
                <a:gd name="T44" fmla="*/ 524 w 524"/>
                <a:gd name="T45" fmla="*/ 93 h 524"/>
                <a:gd name="T46" fmla="*/ 480 w 524"/>
                <a:gd name="T47" fmla="*/ 49 h 524"/>
                <a:gd name="T48" fmla="*/ 491 w 524"/>
                <a:gd name="T49" fmla="*/ 480 h 524"/>
                <a:gd name="T50" fmla="*/ 480 w 524"/>
                <a:gd name="T51" fmla="*/ 491 h 524"/>
                <a:gd name="T52" fmla="*/ 44 w 524"/>
                <a:gd name="T53" fmla="*/ 491 h 524"/>
                <a:gd name="T54" fmla="*/ 33 w 524"/>
                <a:gd name="T55" fmla="*/ 480 h 524"/>
                <a:gd name="T56" fmla="*/ 33 w 524"/>
                <a:gd name="T57" fmla="*/ 93 h 524"/>
                <a:gd name="T58" fmla="*/ 44 w 524"/>
                <a:gd name="T59" fmla="*/ 82 h 524"/>
                <a:gd name="T60" fmla="*/ 115 w 524"/>
                <a:gd name="T61" fmla="*/ 82 h 524"/>
                <a:gd name="T62" fmla="*/ 115 w 524"/>
                <a:gd name="T63" fmla="*/ 115 h 524"/>
                <a:gd name="T64" fmla="*/ 131 w 524"/>
                <a:gd name="T65" fmla="*/ 131 h 524"/>
                <a:gd name="T66" fmla="*/ 147 w 524"/>
                <a:gd name="T67" fmla="*/ 115 h 524"/>
                <a:gd name="T68" fmla="*/ 147 w 524"/>
                <a:gd name="T69" fmla="*/ 82 h 524"/>
                <a:gd name="T70" fmla="*/ 246 w 524"/>
                <a:gd name="T71" fmla="*/ 82 h 524"/>
                <a:gd name="T72" fmla="*/ 246 w 524"/>
                <a:gd name="T73" fmla="*/ 115 h 524"/>
                <a:gd name="T74" fmla="*/ 262 w 524"/>
                <a:gd name="T75" fmla="*/ 131 h 524"/>
                <a:gd name="T76" fmla="*/ 278 w 524"/>
                <a:gd name="T77" fmla="*/ 115 h 524"/>
                <a:gd name="T78" fmla="*/ 278 w 524"/>
                <a:gd name="T79" fmla="*/ 82 h 524"/>
                <a:gd name="T80" fmla="*/ 377 w 524"/>
                <a:gd name="T81" fmla="*/ 82 h 524"/>
                <a:gd name="T82" fmla="*/ 377 w 524"/>
                <a:gd name="T83" fmla="*/ 115 h 524"/>
                <a:gd name="T84" fmla="*/ 393 w 524"/>
                <a:gd name="T85" fmla="*/ 131 h 524"/>
                <a:gd name="T86" fmla="*/ 409 w 524"/>
                <a:gd name="T87" fmla="*/ 115 h 524"/>
                <a:gd name="T88" fmla="*/ 409 w 524"/>
                <a:gd name="T89" fmla="*/ 82 h 524"/>
                <a:gd name="T90" fmla="*/ 480 w 524"/>
                <a:gd name="T91" fmla="*/ 82 h 524"/>
                <a:gd name="T92" fmla="*/ 491 w 524"/>
                <a:gd name="T93" fmla="*/ 93 h 524"/>
                <a:gd name="T94" fmla="*/ 491 w 524"/>
                <a:gd name="T95" fmla="*/ 480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4" h="524">
                  <a:moveTo>
                    <a:pt x="480" y="49"/>
                  </a:moveTo>
                  <a:cubicBezTo>
                    <a:pt x="409" y="49"/>
                    <a:pt x="409" y="49"/>
                    <a:pt x="409" y="49"/>
                  </a:cubicBezTo>
                  <a:cubicBezTo>
                    <a:pt x="409" y="16"/>
                    <a:pt x="409" y="16"/>
                    <a:pt x="409" y="16"/>
                  </a:cubicBezTo>
                  <a:cubicBezTo>
                    <a:pt x="409" y="7"/>
                    <a:pt x="402" y="0"/>
                    <a:pt x="393" y="0"/>
                  </a:cubicBezTo>
                  <a:cubicBezTo>
                    <a:pt x="384" y="0"/>
                    <a:pt x="377" y="7"/>
                    <a:pt x="377" y="16"/>
                  </a:cubicBezTo>
                  <a:cubicBezTo>
                    <a:pt x="377" y="49"/>
                    <a:pt x="377" y="49"/>
                    <a:pt x="377" y="49"/>
                  </a:cubicBezTo>
                  <a:cubicBezTo>
                    <a:pt x="278" y="49"/>
                    <a:pt x="278" y="49"/>
                    <a:pt x="278" y="49"/>
                  </a:cubicBezTo>
                  <a:cubicBezTo>
                    <a:pt x="278" y="16"/>
                    <a:pt x="278" y="16"/>
                    <a:pt x="278" y="16"/>
                  </a:cubicBezTo>
                  <a:cubicBezTo>
                    <a:pt x="278" y="7"/>
                    <a:pt x="271" y="0"/>
                    <a:pt x="262" y="0"/>
                  </a:cubicBezTo>
                  <a:cubicBezTo>
                    <a:pt x="253" y="0"/>
                    <a:pt x="246" y="7"/>
                    <a:pt x="246" y="16"/>
                  </a:cubicBezTo>
                  <a:cubicBezTo>
                    <a:pt x="246" y="49"/>
                    <a:pt x="246" y="49"/>
                    <a:pt x="246" y="49"/>
                  </a:cubicBezTo>
                  <a:cubicBezTo>
                    <a:pt x="147" y="49"/>
                    <a:pt x="147" y="49"/>
                    <a:pt x="147" y="49"/>
                  </a:cubicBezTo>
                  <a:cubicBezTo>
                    <a:pt x="147" y="16"/>
                    <a:pt x="147" y="16"/>
                    <a:pt x="147" y="16"/>
                  </a:cubicBezTo>
                  <a:cubicBezTo>
                    <a:pt x="147" y="7"/>
                    <a:pt x="140" y="0"/>
                    <a:pt x="131" y="0"/>
                  </a:cubicBezTo>
                  <a:cubicBezTo>
                    <a:pt x="122" y="0"/>
                    <a:pt x="115" y="7"/>
                    <a:pt x="115" y="16"/>
                  </a:cubicBezTo>
                  <a:cubicBezTo>
                    <a:pt x="115" y="49"/>
                    <a:pt x="115" y="49"/>
                    <a:pt x="115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20" y="49"/>
                    <a:pt x="0" y="69"/>
                    <a:pt x="0" y="9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504"/>
                    <a:pt x="20" y="524"/>
                    <a:pt x="44" y="524"/>
                  </a:cubicBezTo>
                  <a:cubicBezTo>
                    <a:pt x="480" y="524"/>
                    <a:pt x="480" y="524"/>
                    <a:pt x="480" y="524"/>
                  </a:cubicBezTo>
                  <a:cubicBezTo>
                    <a:pt x="504" y="524"/>
                    <a:pt x="524" y="504"/>
                    <a:pt x="524" y="480"/>
                  </a:cubicBezTo>
                  <a:cubicBezTo>
                    <a:pt x="524" y="93"/>
                    <a:pt x="524" y="93"/>
                    <a:pt x="524" y="93"/>
                  </a:cubicBezTo>
                  <a:cubicBezTo>
                    <a:pt x="524" y="69"/>
                    <a:pt x="504" y="49"/>
                    <a:pt x="480" y="49"/>
                  </a:cubicBezTo>
                  <a:close/>
                  <a:moveTo>
                    <a:pt x="491" y="480"/>
                  </a:moveTo>
                  <a:cubicBezTo>
                    <a:pt x="491" y="486"/>
                    <a:pt x="486" y="491"/>
                    <a:pt x="480" y="491"/>
                  </a:cubicBezTo>
                  <a:cubicBezTo>
                    <a:pt x="44" y="491"/>
                    <a:pt x="44" y="491"/>
                    <a:pt x="44" y="491"/>
                  </a:cubicBezTo>
                  <a:cubicBezTo>
                    <a:pt x="38" y="491"/>
                    <a:pt x="33" y="486"/>
                    <a:pt x="33" y="480"/>
                  </a:cubicBezTo>
                  <a:cubicBezTo>
                    <a:pt x="33" y="93"/>
                    <a:pt x="33" y="93"/>
                    <a:pt x="33" y="93"/>
                  </a:cubicBezTo>
                  <a:cubicBezTo>
                    <a:pt x="33" y="87"/>
                    <a:pt x="38" y="82"/>
                    <a:pt x="44" y="82"/>
                  </a:cubicBezTo>
                  <a:cubicBezTo>
                    <a:pt x="115" y="82"/>
                    <a:pt x="115" y="82"/>
                    <a:pt x="115" y="82"/>
                  </a:cubicBezTo>
                  <a:cubicBezTo>
                    <a:pt x="115" y="115"/>
                    <a:pt x="115" y="115"/>
                    <a:pt x="115" y="115"/>
                  </a:cubicBezTo>
                  <a:cubicBezTo>
                    <a:pt x="115" y="124"/>
                    <a:pt x="122" y="131"/>
                    <a:pt x="131" y="131"/>
                  </a:cubicBezTo>
                  <a:cubicBezTo>
                    <a:pt x="140" y="131"/>
                    <a:pt x="147" y="124"/>
                    <a:pt x="147" y="115"/>
                  </a:cubicBezTo>
                  <a:cubicBezTo>
                    <a:pt x="147" y="82"/>
                    <a:pt x="147" y="82"/>
                    <a:pt x="147" y="82"/>
                  </a:cubicBezTo>
                  <a:cubicBezTo>
                    <a:pt x="246" y="82"/>
                    <a:pt x="246" y="82"/>
                    <a:pt x="246" y="82"/>
                  </a:cubicBezTo>
                  <a:cubicBezTo>
                    <a:pt x="246" y="115"/>
                    <a:pt x="246" y="115"/>
                    <a:pt x="246" y="115"/>
                  </a:cubicBezTo>
                  <a:cubicBezTo>
                    <a:pt x="246" y="124"/>
                    <a:pt x="253" y="131"/>
                    <a:pt x="262" y="131"/>
                  </a:cubicBezTo>
                  <a:cubicBezTo>
                    <a:pt x="271" y="131"/>
                    <a:pt x="278" y="124"/>
                    <a:pt x="278" y="115"/>
                  </a:cubicBezTo>
                  <a:cubicBezTo>
                    <a:pt x="278" y="82"/>
                    <a:pt x="278" y="82"/>
                    <a:pt x="278" y="82"/>
                  </a:cubicBezTo>
                  <a:cubicBezTo>
                    <a:pt x="377" y="82"/>
                    <a:pt x="377" y="82"/>
                    <a:pt x="377" y="82"/>
                  </a:cubicBezTo>
                  <a:cubicBezTo>
                    <a:pt x="377" y="115"/>
                    <a:pt x="377" y="115"/>
                    <a:pt x="377" y="115"/>
                  </a:cubicBezTo>
                  <a:cubicBezTo>
                    <a:pt x="377" y="124"/>
                    <a:pt x="384" y="131"/>
                    <a:pt x="393" y="131"/>
                  </a:cubicBezTo>
                  <a:cubicBezTo>
                    <a:pt x="402" y="131"/>
                    <a:pt x="409" y="124"/>
                    <a:pt x="409" y="115"/>
                  </a:cubicBezTo>
                  <a:cubicBezTo>
                    <a:pt x="409" y="82"/>
                    <a:pt x="409" y="82"/>
                    <a:pt x="409" y="82"/>
                  </a:cubicBezTo>
                  <a:cubicBezTo>
                    <a:pt x="480" y="82"/>
                    <a:pt x="480" y="82"/>
                    <a:pt x="480" y="82"/>
                  </a:cubicBezTo>
                  <a:cubicBezTo>
                    <a:pt x="486" y="82"/>
                    <a:pt x="491" y="87"/>
                    <a:pt x="491" y="93"/>
                  </a:cubicBezTo>
                  <a:lnTo>
                    <a:pt x="491" y="4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Rectangle 26"/>
            <p:cNvSpPr>
              <a:spLocks noChangeArrowheads="1"/>
            </p:cNvSpPr>
            <p:nvPr/>
          </p:nvSpPr>
          <p:spPr bwMode="auto">
            <a:xfrm>
              <a:off x="441325" y="747713"/>
              <a:ext cx="244475" cy="1857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Rectangle 27"/>
            <p:cNvSpPr>
              <a:spLocks noChangeArrowheads="1"/>
            </p:cNvSpPr>
            <p:nvPr/>
          </p:nvSpPr>
          <p:spPr bwMode="auto">
            <a:xfrm>
              <a:off x="441325" y="1054100"/>
              <a:ext cx="244475" cy="1873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Rectangle 28"/>
            <p:cNvSpPr>
              <a:spLocks noChangeArrowheads="1"/>
            </p:cNvSpPr>
            <p:nvPr/>
          </p:nvSpPr>
          <p:spPr bwMode="auto">
            <a:xfrm>
              <a:off x="441325" y="1362075"/>
              <a:ext cx="244475" cy="1857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Rectangle 29"/>
            <p:cNvSpPr>
              <a:spLocks noChangeArrowheads="1"/>
            </p:cNvSpPr>
            <p:nvPr/>
          </p:nvSpPr>
          <p:spPr bwMode="auto">
            <a:xfrm>
              <a:off x="871538" y="1362075"/>
              <a:ext cx="249238" cy="1857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Rectangle 30"/>
            <p:cNvSpPr>
              <a:spLocks noChangeArrowheads="1"/>
            </p:cNvSpPr>
            <p:nvPr/>
          </p:nvSpPr>
          <p:spPr bwMode="auto">
            <a:xfrm>
              <a:off x="871538" y="1054100"/>
              <a:ext cx="249238" cy="1873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9" name="Rectangle 31"/>
            <p:cNvSpPr>
              <a:spLocks noChangeArrowheads="1"/>
            </p:cNvSpPr>
            <p:nvPr/>
          </p:nvSpPr>
          <p:spPr bwMode="auto">
            <a:xfrm>
              <a:off x="871538" y="747713"/>
              <a:ext cx="249238" cy="1857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Rectangle 32"/>
            <p:cNvSpPr>
              <a:spLocks noChangeArrowheads="1"/>
            </p:cNvSpPr>
            <p:nvPr/>
          </p:nvSpPr>
          <p:spPr bwMode="auto">
            <a:xfrm>
              <a:off x="1304925" y="1362075"/>
              <a:ext cx="246063" cy="1857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Rectangle 33"/>
            <p:cNvSpPr>
              <a:spLocks noChangeArrowheads="1"/>
            </p:cNvSpPr>
            <p:nvPr/>
          </p:nvSpPr>
          <p:spPr bwMode="auto">
            <a:xfrm>
              <a:off x="1304925" y="1054100"/>
              <a:ext cx="246063" cy="1873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Rectangle 34"/>
            <p:cNvSpPr>
              <a:spLocks noChangeArrowheads="1"/>
            </p:cNvSpPr>
            <p:nvPr/>
          </p:nvSpPr>
          <p:spPr bwMode="auto">
            <a:xfrm>
              <a:off x="1304925" y="747713"/>
              <a:ext cx="246063" cy="1857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3" name="Freeform 15"/>
          <p:cNvSpPr>
            <a:spLocks noEditPoints="1"/>
          </p:cNvSpPr>
          <p:nvPr/>
        </p:nvSpPr>
        <p:spPr bwMode="auto">
          <a:xfrm>
            <a:off x="3342129" y="3742050"/>
            <a:ext cx="599724" cy="458975"/>
          </a:xfrm>
          <a:custGeom>
            <a:avLst/>
            <a:gdLst>
              <a:gd name="T0" fmla="*/ 2181 w 2472"/>
              <a:gd name="T1" fmla="*/ 0 h 1891"/>
              <a:gd name="T2" fmla="*/ 1891 w 2472"/>
              <a:gd name="T3" fmla="*/ 291 h 1891"/>
              <a:gd name="T4" fmla="*/ 1992 w 2472"/>
              <a:gd name="T5" fmla="*/ 509 h 1891"/>
              <a:gd name="T6" fmla="*/ 1638 w 2472"/>
              <a:gd name="T7" fmla="*/ 1040 h 1891"/>
              <a:gd name="T8" fmla="*/ 1527 w 2472"/>
              <a:gd name="T9" fmla="*/ 1018 h 1891"/>
              <a:gd name="T10" fmla="*/ 1271 w 2472"/>
              <a:gd name="T11" fmla="*/ 1172 h 1891"/>
              <a:gd name="T12" fmla="*/ 1070 w 2472"/>
              <a:gd name="T13" fmla="*/ 1051 h 1891"/>
              <a:gd name="T14" fmla="*/ 1090 w 2472"/>
              <a:gd name="T15" fmla="*/ 946 h 1891"/>
              <a:gd name="T16" fmla="*/ 799 w 2472"/>
              <a:gd name="T17" fmla="*/ 656 h 1891"/>
              <a:gd name="T18" fmla="*/ 508 w 2472"/>
              <a:gd name="T19" fmla="*/ 946 h 1891"/>
              <a:gd name="T20" fmla="*/ 608 w 2472"/>
              <a:gd name="T21" fmla="*/ 1163 h 1891"/>
              <a:gd name="T22" fmla="*/ 457 w 2472"/>
              <a:gd name="T23" fmla="*/ 1364 h 1891"/>
              <a:gd name="T24" fmla="*/ 290 w 2472"/>
              <a:gd name="T25" fmla="*/ 1309 h 1891"/>
              <a:gd name="T26" fmla="*/ 0 w 2472"/>
              <a:gd name="T27" fmla="*/ 1600 h 1891"/>
              <a:gd name="T28" fmla="*/ 290 w 2472"/>
              <a:gd name="T29" fmla="*/ 1891 h 1891"/>
              <a:gd name="T30" fmla="*/ 579 w 2472"/>
              <a:gd name="T31" fmla="*/ 1600 h 1891"/>
              <a:gd name="T32" fmla="*/ 511 w 2472"/>
              <a:gd name="T33" fmla="*/ 1415 h 1891"/>
              <a:gd name="T34" fmla="*/ 669 w 2472"/>
              <a:gd name="T35" fmla="*/ 1204 h 1891"/>
              <a:gd name="T36" fmla="*/ 799 w 2472"/>
              <a:gd name="T37" fmla="*/ 1236 h 1891"/>
              <a:gd name="T38" fmla="*/ 1035 w 2472"/>
              <a:gd name="T39" fmla="*/ 1115 h 1891"/>
              <a:gd name="T40" fmla="*/ 1244 w 2472"/>
              <a:gd name="T41" fmla="*/ 1241 h 1891"/>
              <a:gd name="T42" fmla="*/ 1235 w 2472"/>
              <a:gd name="T43" fmla="*/ 1309 h 1891"/>
              <a:gd name="T44" fmla="*/ 1527 w 2472"/>
              <a:gd name="T45" fmla="*/ 1600 h 1891"/>
              <a:gd name="T46" fmla="*/ 1818 w 2472"/>
              <a:gd name="T47" fmla="*/ 1309 h 1891"/>
              <a:gd name="T48" fmla="*/ 1700 w 2472"/>
              <a:gd name="T49" fmla="*/ 1077 h 1891"/>
              <a:gd name="T50" fmla="*/ 2052 w 2472"/>
              <a:gd name="T51" fmla="*/ 550 h 1891"/>
              <a:gd name="T52" fmla="*/ 2181 w 2472"/>
              <a:gd name="T53" fmla="*/ 582 h 1891"/>
              <a:gd name="T54" fmla="*/ 2472 w 2472"/>
              <a:gd name="T55" fmla="*/ 291 h 1891"/>
              <a:gd name="T56" fmla="*/ 2181 w 2472"/>
              <a:gd name="T57" fmla="*/ 0 h 1891"/>
              <a:gd name="T58" fmla="*/ 290 w 2472"/>
              <a:gd name="T59" fmla="*/ 1746 h 1891"/>
              <a:gd name="T60" fmla="*/ 145 w 2472"/>
              <a:gd name="T61" fmla="*/ 1600 h 1891"/>
              <a:gd name="T62" fmla="*/ 290 w 2472"/>
              <a:gd name="T63" fmla="*/ 1455 h 1891"/>
              <a:gd name="T64" fmla="*/ 434 w 2472"/>
              <a:gd name="T65" fmla="*/ 1600 h 1891"/>
              <a:gd name="T66" fmla="*/ 290 w 2472"/>
              <a:gd name="T67" fmla="*/ 1746 h 1891"/>
              <a:gd name="T68" fmla="*/ 799 w 2472"/>
              <a:gd name="T69" fmla="*/ 1091 h 1891"/>
              <a:gd name="T70" fmla="*/ 653 w 2472"/>
              <a:gd name="T71" fmla="*/ 946 h 1891"/>
              <a:gd name="T72" fmla="*/ 799 w 2472"/>
              <a:gd name="T73" fmla="*/ 801 h 1891"/>
              <a:gd name="T74" fmla="*/ 945 w 2472"/>
              <a:gd name="T75" fmla="*/ 946 h 1891"/>
              <a:gd name="T76" fmla="*/ 799 w 2472"/>
              <a:gd name="T77" fmla="*/ 1091 h 1891"/>
              <a:gd name="T78" fmla="*/ 1527 w 2472"/>
              <a:gd name="T79" fmla="*/ 1454 h 1891"/>
              <a:gd name="T80" fmla="*/ 1381 w 2472"/>
              <a:gd name="T81" fmla="*/ 1309 h 1891"/>
              <a:gd name="T82" fmla="*/ 1527 w 2472"/>
              <a:gd name="T83" fmla="*/ 1164 h 1891"/>
              <a:gd name="T84" fmla="*/ 1672 w 2472"/>
              <a:gd name="T85" fmla="*/ 1309 h 1891"/>
              <a:gd name="T86" fmla="*/ 1527 w 2472"/>
              <a:gd name="T87" fmla="*/ 1454 h 1891"/>
              <a:gd name="T88" fmla="*/ 2181 w 2472"/>
              <a:gd name="T89" fmla="*/ 436 h 1891"/>
              <a:gd name="T90" fmla="*/ 2037 w 2472"/>
              <a:gd name="T91" fmla="*/ 291 h 1891"/>
              <a:gd name="T92" fmla="*/ 2181 w 2472"/>
              <a:gd name="T93" fmla="*/ 145 h 1891"/>
              <a:gd name="T94" fmla="*/ 2326 w 2472"/>
              <a:gd name="T95" fmla="*/ 291 h 1891"/>
              <a:gd name="T96" fmla="*/ 2181 w 2472"/>
              <a:gd name="T97" fmla="*/ 436 h 1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472" h="1891">
                <a:moveTo>
                  <a:pt x="2181" y="0"/>
                </a:moveTo>
                <a:cubicBezTo>
                  <a:pt x="2021" y="0"/>
                  <a:pt x="1891" y="130"/>
                  <a:pt x="1891" y="291"/>
                </a:cubicBezTo>
                <a:cubicBezTo>
                  <a:pt x="1891" y="378"/>
                  <a:pt x="1931" y="456"/>
                  <a:pt x="1992" y="509"/>
                </a:cubicBezTo>
                <a:cubicBezTo>
                  <a:pt x="1638" y="1040"/>
                  <a:pt x="1638" y="1040"/>
                  <a:pt x="1638" y="1040"/>
                </a:cubicBezTo>
                <a:cubicBezTo>
                  <a:pt x="1603" y="1026"/>
                  <a:pt x="1566" y="1018"/>
                  <a:pt x="1527" y="1018"/>
                </a:cubicBezTo>
                <a:cubicBezTo>
                  <a:pt x="1416" y="1018"/>
                  <a:pt x="1321" y="1081"/>
                  <a:pt x="1271" y="1172"/>
                </a:cubicBezTo>
                <a:cubicBezTo>
                  <a:pt x="1070" y="1051"/>
                  <a:pt x="1070" y="1051"/>
                  <a:pt x="1070" y="1051"/>
                </a:cubicBezTo>
                <a:cubicBezTo>
                  <a:pt x="1082" y="1018"/>
                  <a:pt x="1090" y="983"/>
                  <a:pt x="1090" y="946"/>
                </a:cubicBezTo>
                <a:cubicBezTo>
                  <a:pt x="1090" y="786"/>
                  <a:pt x="959" y="656"/>
                  <a:pt x="799" y="656"/>
                </a:cubicBezTo>
                <a:cubicBezTo>
                  <a:pt x="638" y="656"/>
                  <a:pt x="508" y="786"/>
                  <a:pt x="508" y="946"/>
                </a:cubicBezTo>
                <a:cubicBezTo>
                  <a:pt x="508" y="1033"/>
                  <a:pt x="547" y="1110"/>
                  <a:pt x="608" y="1163"/>
                </a:cubicBezTo>
                <a:cubicBezTo>
                  <a:pt x="457" y="1364"/>
                  <a:pt x="457" y="1364"/>
                  <a:pt x="457" y="1364"/>
                </a:cubicBezTo>
                <a:cubicBezTo>
                  <a:pt x="410" y="1330"/>
                  <a:pt x="352" y="1309"/>
                  <a:pt x="290" y="1309"/>
                </a:cubicBezTo>
                <a:cubicBezTo>
                  <a:pt x="130" y="1309"/>
                  <a:pt x="0" y="1440"/>
                  <a:pt x="0" y="1600"/>
                </a:cubicBezTo>
                <a:cubicBezTo>
                  <a:pt x="0" y="1761"/>
                  <a:pt x="130" y="1891"/>
                  <a:pt x="290" y="1891"/>
                </a:cubicBezTo>
                <a:cubicBezTo>
                  <a:pt x="449" y="1891"/>
                  <a:pt x="579" y="1761"/>
                  <a:pt x="579" y="1600"/>
                </a:cubicBezTo>
                <a:cubicBezTo>
                  <a:pt x="579" y="1529"/>
                  <a:pt x="553" y="1465"/>
                  <a:pt x="511" y="1415"/>
                </a:cubicBezTo>
                <a:cubicBezTo>
                  <a:pt x="669" y="1204"/>
                  <a:pt x="669" y="1204"/>
                  <a:pt x="669" y="1204"/>
                </a:cubicBezTo>
                <a:cubicBezTo>
                  <a:pt x="708" y="1224"/>
                  <a:pt x="752" y="1236"/>
                  <a:pt x="799" y="1236"/>
                </a:cubicBezTo>
                <a:cubicBezTo>
                  <a:pt x="896" y="1236"/>
                  <a:pt x="982" y="1188"/>
                  <a:pt x="1035" y="1115"/>
                </a:cubicBezTo>
                <a:cubicBezTo>
                  <a:pt x="1244" y="1241"/>
                  <a:pt x="1244" y="1241"/>
                  <a:pt x="1244" y="1241"/>
                </a:cubicBezTo>
                <a:cubicBezTo>
                  <a:pt x="1239" y="1263"/>
                  <a:pt x="1235" y="1285"/>
                  <a:pt x="1235" y="1309"/>
                </a:cubicBezTo>
                <a:cubicBezTo>
                  <a:pt x="1235" y="1469"/>
                  <a:pt x="1366" y="1600"/>
                  <a:pt x="1527" y="1600"/>
                </a:cubicBezTo>
                <a:cubicBezTo>
                  <a:pt x="1687" y="1600"/>
                  <a:pt x="1818" y="1469"/>
                  <a:pt x="1818" y="1309"/>
                </a:cubicBezTo>
                <a:cubicBezTo>
                  <a:pt x="1818" y="1214"/>
                  <a:pt x="1771" y="1130"/>
                  <a:pt x="1700" y="1077"/>
                </a:cubicBezTo>
                <a:cubicBezTo>
                  <a:pt x="2052" y="550"/>
                  <a:pt x="2052" y="550"/>
                  <a:pt x="2052" y="550"/>
                </a:cubicBezTo>
                <a:cubicBezTo>
                  <a:pt x="2091" y="570"/>
                  <a:pt x="2135" y="582"/>
                  <a:pt x="2181" y="582"/>
                </a:cubicBezTo>
                <a:cubicBezTo>
                  <a:pt x="2341" y="582"/>
                  <a:pt x="2472" y="451"/>
                  <a:pt x="2472" y="291"/>
                </a:cubicBezTo>
                <a:cubicBezTo>
                  <a:pt x="2472" y="130"/>
                  <a:pt x="2341" y="0"/>
                  <a:pt x="2181" y="0"/>
                </a:cubicBezTo>
                <a:close/>
                <a:moveTo>
                  <a:pt x="290" y="1746"/>
                </a:moveTo>
                <a:cubicBezTo>
                  <a:pt x="210" y="1746"/>
                  <a:pt x="145" y="1681"/>
                  <a:pt x="145" y="1600"/>
                </a:cubicBezTo>
                <a:cubicBezTo>
                  <a:pt x="145" y="1520"/>
                  <a:pt x="210" y="1455"/>
                  <a:pt x="290" y="1455"/>
                </a:cubicBezTo>
                <a:cubicBezTo>
                  <a:pt x="369" y="1455"/>
                  <a:pt x="434" y="1520"/>
                  <a:pt x="434" y="1600"/>
                </a:cubicBezTo>
                <a:cubicBezTo>
                  <a:pt x="434" y="1681"/>
                  <a:pt x="369" y="1746"/>
                  <a:pt x="290" y="1746"/>
                </a:cubicBezTo>
                <a:close/>
                <a:moveTo>
                  <a:pt x="799" y="1091"/>
                </a:moveTo>
                <a:cubicBezTo>
                  <a:pt x="719" y="1091"/>
                  <a:pt x="653" y="1026"/>
                  <a:pt x="653" y="946"/>
                </a:cubicBezTo>
                <a:cubicBezTo>
                  <a:pt x="653" y="866"/>
                  <a:pt x="719" y="801"/>
                  <a:pt x="799" y="801"/>
                </a:cubicBezTo>
                <a:cubicBezTo>
                  <a:pt x="879" y="801"/>
                  <a:pt x="945" y="866"/>
                  <a:pt x="945" y="946"/>
                </a:cubicBezTo>
                <a:cubicBezTo>
                  <a:pt x="945" y="1026"/>
                  <a:pt x="879" y="1091"/>
                  <a:pt x="799" y="1091"/>
                </a:cubicBezTo>
                <a:close/>
                <a:moveTo>
                  <a:pt x="1527" y="1454"/>
                </a:moveTo>
                <a:cubicBezTo>
                  <a:pt x="1446" y="1454"/>
                  <a:pt x="1381" y="1389"/>
                  <a:pt x="1381" y="1309"/>
                </a:cubicBezTo>
                <a:cubicBezTo>
                  <a:pt x="1381" y="1229"/>
                  <a:pt x="1446" y="1164"/>
                  <a:pt x="1527" y="1164"/>
                </a:cubicBezTo>
                <a:cubicBezTo>
                  <a:pt x="1607" y="1164"/>
                  <a:pt x="1672" y="1229"/>
                  <a:pt x="1672" y="1309"/>
                </a:cubicBezTo>
                <a:cubicBezTo>
                  <a:pt x="1672" y="1389"/>
                  <a:pt x="1607" y="1454"/>
                  <a:pt x="1527" y="1454"/>
                </a:cubicBezTo>
                <a:close/>
                <a:moveTo>
                  <a:pt x="2181" y="436"/>
                </a:moveTo>
                <a:cubicBezTo>
                  <a:pt x="2101" y="436"/>
                  <a:pt x="2037" y="371"/>
                  <a:pt x="2037" y="291"/>
                </a:cubicBezTo>
                <a:cubicBezTo>
                  <a:pt x="2037" y="210"/>
                  <a:pt x="2101" y="145"/>
                  <a:pt x="2181" y="145"/>
                </a:cubicBezTo>
                <a:cubicBezTo>
                  <a:pt x="2261" y="145"/>
                  <a:pt x="2326" y="210"/>
                  <a:pt x="2326" y="291"/>
                </a:cubicBezTo>
                <a:cubicBezTo>
                  <a:pt x="2326" y="371"/>
                  <a:pt x="2261" y="436"/>
                  <a:pt x="2181" y="43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109728" tIns="54864" rIns="109728" bIns="54864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216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64" name="Группа 34"/>
          <p:cNvGrpSpPr/>
          <p:nvPr/>
        </p:nvGrpSpPr>
        <p:grpSpPr>
          <a:xfrm>
            <a:off x="5121378" y="2586588"/>
            <a:ext cx="485467" cy="422938"/>
            <a:chOff x="4400550" y="1949450"/>
            <a:chExt cx="3389313" cy="2952750"/>
          </a:xfrm>
          <a:solidFill>
            <a:srgbClr val="FFFFFF"/>
          </a:solidFill>
        </p:grpSpPr>
        <p:sp>
          <p:nvSpPr>
            <p:cNvPr id="65" name="Freeform 449"/>
            <p:cNvSpPr/>
            <p:nvPr/>
          </p:nvSpPr>
          <p:spPr bwMode="auto">
            <a:xfrm>
              <a:off x="4400550" y="1949450"/>
              <a:ext cx="2254250" cy="866775"/>
            </a:xfrm>
            <a:custGeom>
              <a:avLst/>
              <a:gdLst>
                <a:gd name="T0" fmla="*/ 1531 w 2840"/>
                <a:gd name="T1" fmla="*/ 1 h 1091"/>
                <a:gd name="T2" fmla="*/ 1745 w 2840"/>
                <a:gd name="T3" fmla="*/ 14 h 1091"/>
                <a:gd name="T4" fmla="*/ 1948 w 2840"/>
                <a:gd name="T5" fmla="*/ 39 h 1091"/>
                <a:gd name="T6" fmla="*/ 2136 w 2840"/>
                <a:gd name="T7" fmla="*/ 74 h 1091"/>
                <a:gd name="T8" fmla="*/ 2308 w 2840"/>
                <a:gd name="T9" fmla="*/ 119 h 1091"/>
                <a:gd name="T10" fmla="*/ 2460 w 2840"/>
                <a:gd name="T11" fmla="*/ 173 h 1091"/>
                <a:gd name="T12" fmla="*/ 2590 w 2840"/>
                <a:gd name="T13" fmla="*/ 235 h 1091"/>
                <a:gd name="T14" fmla="*/ 2695 w 2840"/>
                <a:gd name="T15" fmla="*/ 305 h 1091"/>
                <a:gd name="T16" fmla="*/ 2774 w 2840"/>
                <a:gd name="T17" fmla="*/ 380 h 1091"/>
                <a:gd name="T18" fmla="*/ 2823 w 2840"/>
                <a:gd name="T19" fmla="*/ 461 h 1091"/>
                <a:gd name="T20" fmla="*/ 2840 w 2840"/>
                <a:gd name="T21" fmla="*/ 545 h 1091"/>
                <a:gd name="T22" fmla="*/ 2823 w 2840"/>
                <a:gd name="T23" fmla="*/ 629 h 1091"/>
                <a:gd name="T24" fmla="*/ 2774 w 2840"/>
                <a:gd name="T25" fmla="*/ 711 h 1091"/>
                <a:gd name="T26" fmla="*/ 2695 w 2840"/>
                <a:gd name="T27" fmla="*/ 786 h 1091"/>
                <a:gd name="T28" fmla="*/ 2590 w 2840"/>
                <a:gd name="T29" fmla="*/ 854 h 1091"/>
                <a:gd name="T30" fmla="*/ 2460 w 2840"/>
                <a:gd name="T31" fmla="*/ 916 h 1091"/>
                <a:gd name="T32" fmla="*/ 2308 w 2840"/>
                <a:gd name="T33" fmla="*/ 971 h 1091"/>
                <a:gd name="T34" fmla="*/ 2136 w 2840"/>
                <a:gd name="T35" fmla="*/ 1016 h 1091"/>
                <a:gd name="T36" fmla="*/ 1948 w 2840"/>
                <a:gd name="T37" fmla="*/ 1052 h 1091"/>
                <a:gd name="T38" fmla="*/ 1745 w 2840"/>
                <a:gd name="T39" fmla="*/ 1077 h 1091"/>
                <a:gd name="T40" fmla="*/ 1531 w 2840"/>
                <a:gd name="T41" fmla="*/ 1089 h 1091"/>
                <a:gd name="T42" fmla="*/ 1309 w 2840"/>
                <a:gd name="T43" fmla="*/ 1089 h 1091"/>
                <a:gd name="T44" fmla="*/ 1094 w 2840"/>
                <a:gd name="T45" fmla="*/ 1077 h 1091"/>
                <a:gd name="T46" fmla="*/ 892 w 2840"/>
                <a:gd name="T47" fmla="*/ 1052 h 1091"/>
                <a:gd name="T48" fmla="*/ 703 w 2840"/>
                <a:gd name="T49" fmla="*/ 1016 h 1091"/>
                <a:gd name="T50" fmla="*/ 532 w 2840"/>
                <a:gd name="T51" fmla="*/ 971 h 1091"/>
                <a:gd name="T52" fmla="*/ 379 w 2840"/>
                <a:gd name="T53" fmla="*/ 916 h 1091"/>
                <a:gd name="T54" fmla="*/ 250 w 2840"/>
                <a:gd name="T55" fmla="*/ 854 h 1091"/>
                <a:gd name="T56" fmla="*/ 144 w 2840"/>
                <a:gd name="T57" fmla="*/ 786 h 1091"/>
                <a:gd name="T58" fmla="*/ 66 w 2840"/>
                <a:gd name="T59" fmla="*/ 711 h 1091"/>
                <a:gd name="T60" fmla="*/ 17 w 2840"/>
                <a:gd name="T61" fmla="*/ 629 h 1091"/>
                <a:gd name="T62" fmla="*/ 0 w 2840"/>
                <a:gd name="T63" fmla="*/ 545 h 1091"/>
                <a:gd name="T64" fmla="*/ 17 w 2840"/>
                <a:gd name="T65" fmla="*/ 461 h 1091"/>
                <a:gd name="T66" fmla="*/ 66 w 2840"/>
                <a:gd name="T67" fmla="*/ 380 h 1091"/>
                <a:gd name="T68" fmla="*/ 144 w 2840"/>
                <a:gd name="T69" fmla="*/ 305 h 1091"/>
                <a:gd name="T70" fmla="*/ 250 w 2840"/>
                <a:gd name="T71" fmla="*/ 235 h 1091"/>
                <a:gd name="T72" fmla="*/ 379 w 2840"/>
                <a:gd name="T73" fmla="*/ 173 h 1091"/>
                <a:gd name="T74" fmla="*/ 532 w 2840"/>
                <a:gd name="T75" fmla="*/ 119 h 1091"/>
                <a:gd name="T76" fmla="*/ 703 w 2840"/>
                <a:gd name="T77" fmla="*/ 74 h 1091"/>
                <a:gd name="T78" fmla="*/ 892 w 2840"/>
                <a:gd name="T79" fmla="*/ 39 h 1091"/>
                <a:gd name="T80" fmla="*/ 1094 w 2840"/>
                <a:gd name="T81" fmla="*/ 14 h 1091"/>
                <a:gd name="T82" fmla="*/ 1309 w 2840"/>
                <a:gd name="T83" fmla="*/ 1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40" h="1091">
                  <a:moveTo>
                    <a:pt x="1420" y="0"/>
                  </a:moveTo>
                  <a:lnTo>
                    <a:pt x="1531" y="1"/>
                  </a:lnTo>
                  <a:lnTo>
                    <a:pt x="1639" y="6"/>
                  </a:lnTo>
                  <a:lnTo>
                    <a:pt x="1745" y="14"/>
                  </a:lnTo>
                  <a:lnTo>
                    <a:pt x="1849" y="24"/>
                  </a:lnTo>
                  <a:lnTo>
                    <a:pt x="1948" y="39"/>
                  </a:lnTo>
                  <a:lnTo>
                    <a:pt x="2044" y="55"/>
                  </a:lnTo>
                  <a:lnTo>
                    <a:pt x="2136" y="74"/>
                  </a:lnTo>
                  <a:lnTo>
                    <a:pt x="2224" y="96"/>
                  </a:lnTo>
                  <a:lnTo>
                    <a:pt x="2308" y="119"/>
                  </a:lnTo>
                  <a:lnTo>
                    <a:pt x="2386" y="146"/>
                  </a:lnTo>
                  <a:lnTo>
                    <a:pt x="2460" y="173"/>
                  </a:lnTo>
                  <a:lnTo>
                    <a:pt x="2528" y="204"/>
                  </a:lnTo>
                  <a:lnTo>
                    <a:pt x="2590" y="235"/>
                  </a:lnTo>
                  <a:lnTo>
                    <a:pt x="2646" y="270"/>
                  </a:lnTo>
                  <a:lnTo>
                    <a:pt x="2695" y="305"/>
                  </a:lnTo>
                  <a:lnTo>
                    <a:pt x="2738" y="342"/>
                  </a:lnTo>
                  <a:lnTo>
                    <a:pt x="2774" y="380"/>
                  </a:lnTo>
                  <a:lnTo>
                    <a:pt x="2803" y="421"/>
                  </a:lnTo>
                  <a:lnTo>
                    <a:pt x="2823" y="461"/>
                  </a:lnTo>
                  <a:lnTo>
                    <a:pt x="2835" y="502"/>
                  </a:lnTo>
                  <a:lnTo>
                    <a:pt x="2840" y="545"/>
                  </a:lnTo>
                  <a:lnTo>
                    <a:pt x="2835" y="588"/>
                  </a:lnTo>
                  <a:lnTo>
                    <a:pt x="2823" y="629"/>
                  </a:lnTo>
                  <a:lnTo>
                    <a:pt x="2803" y="670"/>
                  </a:lnTo>
                  <a:lnTo>
                    <a:pt x="2774" y="711"/>
                  </a:lnTo>
                  <a:lnTo>
                    <a:pt x="2738" y="748"/>
                  </a:lnTo>
                  <a:lnTo>
                    <a:pt x="2695" y="786"/>
                  </a:lnTo>
                  <a:lnTo>
                    <a:pt x="2646" y="821"/>
                  </a:lnTo>
                  <a:lnTo>
                    <a:pt x="2590" y="854"/>
                  </a:lnTo>
                  <a:lnTo>
                    <a:pt x="2528" y="887"/>
                  </a:lnTo>
                  <a:lnTo>
                    <a:pt x="2460" y="916"/>
                  </a:lnTo>
                  <a:lnTo>
                    <a:pt x="2386" y="945"/>
                  </a:lnTo>
                  <a:lnTo>
                    <a:pt x="2308" y="971"/>
                  </a:lnTo>
                  <a:lnTo>
                    <a:pt x="2224" y="995"/>
                  </a:lnTo>
                  <a:lnTo>
                    <a:pt x="2136" y="1016"/>
                  </a:lnTo>
                  <a:lnTo>
                    <a:pt x="2044" y="1035"/>
                  </a:lnTo>
                  <a:lnTo>
                    <a:pt x="1948" y="1052"/>
                  </a:lnTo>
                  <a:lnTo>
                    <a:pt x="1849" y="1065"/>
                  </a:lnTo>
                  <a:lnTo>
                    <a:pt x="1745" y="1077"/>
                  </a:lnTo>
                  <a:lnTo>
                    <a:pt x="1639" y="1085"/>
                  </a:lnTo>
                  <a:lnTo>
                    <a:pt x="1531" y="1089"/>
                  </a:lnTo>
                  <a:lnTo>
                    <a:pt x="1420" y="1091"/>
                  </a:lnTo>
                  <a:lnTo>
                    <a:pt x="1309" y="1089"/>
                  </a:lnTo>
                  <a:lnTo>
                    <a:pt x="1200" y="1085"/>
                  </a:lnTo>
                  <a:lnTo>
                    <a:pt x="1094" y="1077"/>
                  </a:lnTo>
                  <a:lnTo>
                    <a:pt x="992" y="1065"/>
                  </a:lnTo>
                  <a:lnTo>
                    <a:pt x="892" y="1052"/>
                  </a:lnTo>
                  <a:lnTo>
                    <a:pt x="795" y="1035"/>
                  </a:lnTo>
                  <a:lnTo>
                    <a:pt x="703" y="1016"/>
                  </a:lnTo>
                  <a:lnTo>
                    <a:pt x="615" y="995"/>
                  </a:lnTo>
                  <a:lnTo>
                    <a:pt x="532" y="971"/>
                  </a:lnTo>
                  <a:lnTo>
                    <a:pt x="453" y="945"/>
                  </a:lnTo>
                  <a:lnTo>
                    <a:pt x="379" y="916"/>
                  </a:lnTo>
                  <a:lnTo>
                    <a:pt x="312" y="887"/>
                  </a:lnTo>
                  <a:lnTo>
                    <a:pt x="250" y="854"/>
                  </a:lnTo>
                  <a:lnTo>
                    <a:pt x="194" y="821"/>
                  </a:lnTo>
                  <a:lnTo>
                    <a:pt x="144" y="786"/>
                  </a:lnTo>
                  <a:lnTo>
                    <a:pt x="101" y="748"/>
                  </a:lnTo>
                  <a:lnTo>
                    <a:pt x="66" y="711"/>
                  </a:lnTo>
                  <a:lnTo>
                    <a:pt x="38" y="670"/>
                  </a:lnTo>
                  <a:lnTo>
                    <a:pt x="17" y="629"/>
                  </a:lnTo>
                  <a:lnTo>
                    <a:pt x="4" y="588"/>
                  </a:lnTo>
                  <a:lnTo>
                    <a:pt x="0" y="545"/>
                  </a:lnTo>
                  <a:lnTo>
                    <a:pt x="4" y="502"/>
                  </a:lnTo>
                  <a:lnTo>
                    <a:pt x="17" y="461"/>
                  </a:lnTo>
                  <a:lnTo>
                    <a:pt x="38" y="421"/>
                  </a:lnTo>
                  <a:lnTo>
                    <a:pt x="66" y="380"/>
                  </a:lnTo>
                  <a:lnTo>
                    <a:pt x="101" y="342"/>
                  </a:lnTo>
                  <a:lnTo>
                    <a:pt x="144" y="305"/>
                  </a:lnTo>
                  <a:lnTo>
                    <a:pt x="194" y="270"/>
                  </a:lnTo>
                  <a:lnTo>
                    <a:pt x="250" y="235"/>
                  </a:lnTo>
                  <a:lnTo>
                    <a:pt x="312" y="204"/>
                  </a:lnTo>
                  <a:lnTo>
                    <a:pt x="379" y="173"/>
                  </a:lnTo>
                  <a:lnTo>
                    <a:pt x="453" y="146"/>
                  </a:lnTo>
                  <a:lnTo>
                    <a:pt x="532" y="119"/>
                  </a:lnTo>
                  <a:lnTo>
                    <a:pt x="615" y="96"/>
                  </a:lnTo>
                  <a:lnTo>
                    <a:pt x="703" y="74"/>
                  </a:lnTo>
                  <a:lnTo>
                    <a:pt x="795" y="55"/>
                  </a:lnTo>
                  <a:lnTo>
                    <a:pt x="892" y="39"/>
                  </a:lnTo>
                  <a:lnTo>
                    <a:pt x="992" y="24"/>
                  </a:lnTo>
                  <a:lnTo>
                    <a:pt x="1094" y="14"/>
                  </a:lnTo>
                  <a:lnTo>
                    <a:pt x="1200" y="6"/>
                  </a:lnTo>
                  <a:lnTo>
                    <a:pt x="1309" y="1"/>
                  </a:lnTo>
                  <a:lnTo>
                    <a:pt x="14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6" name="Freeform 450"/>
            <p:cNvSpPr/>
            <p:nvPr/>
          </p:nvSpPr>
          <p:spPr bwMode="auto">
            <a:xfrm>
              <a:off x="4400550" y="2689225"/>
              <a:ext cx="2254250" cy="554038"/>
            </a:xfrm>
            <a:custGeom>
              <a:avLst/>
              <a:gdLst>
                <a:gd name="T0" fmla="*/ 78 w 2840"/>
                <a:gd name="T1" fmla="*/ 4 h 699"/>
                <a:gd name="T2" fmla="*/ 179 w 2840"/>
                <a:gd name="T3" fmla="*/ 70 h 699"/>
                <a:gd name="T4" fmla="*/ 296 w 2840"/>
                <a:gd name="T5" fmla="*/ 127 h 699"/>
                <a:gd name="T6" fmla="*/ 463 w 2840"/>
                <a:gd name="T7" fmla="*/ 190 h 699"/>
                <a:gd name="T8" fmla="*/ 677 w 2840"/>
                <a:gd name="T9" fmla="*/ 247 h 699"/>
                <a:gd name="T10" fmla="*/ 911 w 2840"/>
                <a:gd name="T11" fmla="*/ 290 h 699"/>
                <a:gd name="T12" fmla="*/ 1160 w 2840"/>
                <a:gd name="T13" fmla="*/ 316 h 699"/>
                <a:gd name="T14" fmla="*/ 1420 w 2840"/>
                <a:gd name="T15" fmla="*/ 325 h 699"/>
                <a:gd name="T16" fmla="*/ 1680 w 2840"/>
                <a:gd name="T17" fmla="*/ 316 h 699"/>
                <a:gd name="T18" fmla="*/ 1929 w 2840"/>
                <a:gd name="T19" fmla="*/ 290 h 699"/>
                <a:gd name="T20" fmla="*/ 2163 w 2840"/>
                <a:gd name="T21" fmla="*/ 247 h 699"/>
                <a:gd name="T22" fmla="*/ 2377 w 2840"/>
                <a:gd name="T23" fmla="*/ 190 h 699"/>
                <a:gd name="T24" fmla="*/ 2531 w 2840"/>
                <a:gd name="T25" fmla="*/ 133 h 699"/>
                <a:gd name="T26" fmla="*/ 2628 w 2840"/>
                <a:gd name="T27" fmla="*/ 89 h 699"/>
                <a:gd name="T28" fmla="*/ 2709 w 2840"/>
                <a:gd name="T29" fmla="*/ 41 h 699"/>
                <a:gd name="T30" fmla="*/ 2761 w 2840"/>
                <a:gd name="T31" fmla="*/ 6 h 699"/>
                <a:gd name="T32" fmla="*/ 2779 w 2840"/>
                <a:gd name="T33" fmla="*/ 5 h 699"/>
                <a:gd name="T34" fmla="*/ 2791 w 2840"/>
                <a:gd name="T35" fmla="*/ 12 h 699"/>
                <a:gd name="T36" fmla="*/ 2814 w 2840"/>
                <a:gd name="T37" fmla="*/ 49 h 699"/>
                <a:gd name="T38" fmla="*/ 2836 w 2840"/>
                <a:gd name="T39" fmla="*/ 118 h 699"/>
                <a:gd name="T40" fmla="*/ 2835 w 2840"/>
                <a:gd name="T41" fmla="*/ 195 h 699"/>
                <a:gd name="T42" fmla="*/ 2803 w 2840"/>
                <a:gd name="T43" fmla="*/ 278 h 699"/>
                <a:gd name="T44" fmla="*/ 2738 w 2840"/>
                <a:gd name="T45" fmla="*/ 356 h 699"/>
                <a:gd name="T46" fmla="*/ 2646 w 2840"/>
                <a:gd name="T47" fmla="*/ 428 h 699"/>
                <a:gd name="T48" fmla="*/ 2528 w 2840"/>
                <a:gd name="T49" fmla="*/ 494 h 699"/>
                <a:gd name="T50" fmla="*/ 2386 w 2840"/>
                <a:gd name="T51" fmla="*/ 553 h 699"/>
                <a:gd name="T52" fmla="*/ 2224 w 2840"/>
                <a:gd name="T53" fmla="*/ 602 h 699"/>
                <a:gd name="T54" fmla="*/ 2044 w 2840"/>
                <a:gd name="T55" fmla="*/ 643 h 699"/>
                <a:gd name="T56" fmla="*/ 1849 w 2840"/>
                <a:gd name="T57" fmla="*/ 673 h 699"/>
                <a:gd name="T58" fmla="*/ 1639 w 2840"/>
                <a:gd name="T59" fmla="*/ 692 h 699"/>
                <a:gd name="T60" fmla="*/ 1420 w 2840"/>
                <a:gd name="T61" fmla="*/ 699 h 699"/>
                <a:gd name="T62" fmla="*/ 1200 w 2840"/>
                <a:gd name="T63" fmla="*/ 692 h 699"/>
                <a:gd name="T64" fmla="*/ 992 w 2840"/>
                <a:gd name="T65" fmla="*/ 673 h 699"/>
                <a:gd name="T66" fmla="*/ 795 w 2840"/>
                <a:gd name="T67" fmla="*/ 643 h 699"/>
                <a:gd name="T68" fmla="*/ 615 w 2840"/>
                <a:gd name="T69" fmla="*/ 602 h 699"/>
                <a:gd name="T70" fmla="*/ 453 w 2840"/>
                <a:gd name="T71" fmla="*/ 553 h 699"/>
                <a:gd name="T72" fmla="*/ 312 w 2840"/>
                <a:gd name="T73" fmla="*/ 494 h 699"/>
                <a:gd name="T74" fmla="*/ 194 w 2840"/>
                <a:gd name="T75" fmla="*/ 428 h 699"/>
                <a:gd name="T76" fmla="*/ 101 w 2840"/>
                <a:gd name="T77" fmla="*/ 356 h 699"/>
                <a:gd name="T78" fmla="*/ 38 w 2840"/>
                <a:gd name="T79" fmla="*/ 278 h 699"/>
                <a:gd name="T80" fmla="*/ 4 w 2840"/>
                <a:gd name="T81" fmla="*/ 195 h 699"/>
                <a:gd name="T82" fmla="*/ 3 w 2840"/>
                <a:gd name="T83" fmla="*/ 118 h 699"/>
                <a:gd name="T84" fmla="*/ 25 w 2840"/>
                <a:gd name="T85" fmla="*/ 50 h 699"/>
                <a:gd name="T86" fmla="*/ 48 w 2840"/>
                <a:gd name="T87" fmla="*/ 12 h 699"/>
                <a:gd name="T88" fmla="*/ 61 w 2840"/>
                <a:gd name="T89" fmla="*/ 1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840" h="699">
                  <a:moveTo>
                    <a:pt x="69" y="0"/>
                  </a:moveTo>
                  <a:lnTo>
                    <a:pt x="78" y="4"/>
                  </a:lnTo>
                  <a:lnTo>
                    <a:pt x="127" y="39"/>
                  </a:lnTo>
                  <a:lnTo>
                    <a:pt x="179" y="70"/>
                  </a:lnTo>
                  <a:lnTo>
                    <a:pt x="234" y="100"/>
                  </a:lnTo>
                  <a:lnTo>
                    <a:pt x="296" y="127"/>
                  </a:lnTo>
                  <a:lnTo>
                    <a:pt x="365" y="155"/>
                  </a:lnTo>
                  <a:lnTo>
                    <a:pt x="463" y="190"/>
                  </a:lnTo>
                  <a:lnTo>
                    <a:pt x="567" y="220"/>
                  </a:lnTo>
                  <a:lnTo>
                    <a:pt x="677" y="247"/>
                  </a:lnTo>
                  <a:lnTo>
                    <a:pt x="792" y="270"/>
                  </a:lnTo>
                  <a:lnTo>
                    <a:pt x="911" y="290"/>
                  </a:lnTo>
                  <a:lnTo>
                    <a:pt x="1033" y="304"/>
                  </a:lnTo>
                  <a:lnTo>
                    <a:pt x="1160" y="316"/>
                  </a:lnTo>
                  <a:lnTo>
                    <a:pt x="1289" y="322"/>
                  </a:lnTo>
                  <a:lnTo>
                    <a:pt x="1420" y="325"/>
                  </a:lnTo>
                  <a:lnTo>
                    <a:pt x="1551" y="322"/>
                  </a:lnTo>
                  <a:lnTo>
                    <a:pt x="1680" y="316"/>
                  </a:lnTo>
                  <a:lnTo>
                    <a:pt x="1806" y="304"/>
                  </a:lnTo>
                  <a:lnTo>
                    <a:pt x="1929" y="290"/>
                  </a:lnTo>
                  <a:lnTo>
                    <a:pt x="2048" y="270"/>
                  </a:lnTo>
                  <a:lnTo>
                    <a:pt x="2163" y="247"/>
                  </a:lnTo>
                  <a:lnTo>
                    <a:pt x="2272" y="220"/>
                  </a:lnTo>
                  <a:lnTo>
                    <a:pt x="2377" y="190"/>
                  </a:lnTo>
                  <a:lnTo>
                    <a:pt x="2474" y="155"/>
                  </a:lnTo>
                  <a:lnTo>
                    <a:pt x="2531" y="133"/>
                  </a:lnTo>
                  <a:lnTo>
                    <a:pt x="2581" y="111"/>
                  </a:lnTo>
                  <a:lnTo>
                    <a:pt x="2628" y="89"/>
                  </a:lnTo>
                  <a:lnTo>
                    <a:pt x="2669" y="66"/>
                  </a:lnTo>
                  <a:lnTo>
                    <a:pt x="2709" y="41"/>
                  </a:lnTo>
                  <a:lnTo>
                    <a:pt x="2748" y="13"/>
                  </a:lnTo>
                  <a:lnTo>
                    <a:pt x="2761" y="6"/>
                  </a:lnTo>
                  <a:lnTo>
                    <a:pt x="2770" y="4"/>
                  </a:lnTo>
                  <a:lnTo>
                    <a:pt x="2779" y="5"/>
                  </a:lnTo>
                  <a:lnTo>
                    <a:pt x="2786" y="8"/>
                  </a:lnTo>
                  <a:lnTo>
                    <a:pt x="2791" y="12"/>
                  </a:lnTo>
                  <a:lnTo>
                    <a:pt x="2795" y="17"/>
                  </a:lnTo>
                  <a:lnTo>
                    <a:pt x="2814" y="49"/>
                  </a:lnTo>
                  <a:lnTo>
                    <a:pt x="2829" y="83"/>
                  </a:lnTo>
                  <a:lnTo>
                    <a:pt x="2836" y="118"/>
                  </a:lnTo>
                  <a:lnTo>
                    <a:pt x="2840" y="153"/>
                  </a:lnTo>
                  <a:lnTo>
                    <a:pt x="2835" y="195"/>
                  </a:lnTo>
                  <a:lnTo>
                    <a:pt x="2823" y="237"/>
                  </a:lnTo>
                  <a:lnTo>
                    <a:pt x="2803" y="278"/>
                  </a:lnTo>
                  <a:lnTo>
                    <a:pt x="2774" y="317"/>
                  </a:lnTo>
                  <a:lnTo>
                    <a:pt x="2738" y="356"/>
                  </a:lnTo>
                  <a:lnTo>
                    <a:pt x="2695" y="393"/>
                  </a:lnTo>
                  <a:lnTo>
                    <a:pt x="2646" y="428"/>
                  </a:lnTo>
                  <a:lnTo>
                    <a:pt x="2590" y="462"/>
                  </a:lnTo>
                  <a:lnTo>
                    <a:pt x="2528" y="494"/>
                  </a:lnTo>
                  <a:lnTo>
                    <a:pt x="2460" y="524"/>
                  </a:lnTo>
                  <a:lnTo>
                    <a:pt x="2386" y="553"/>
                  </a:lnTo>
                  <a:lnTo>
                    <a:pt x="2308" y="579"/>
                  </a:lnTo>
                  <a:lnTo>
                    <a:pt x="2224" y="602"/>
                  </a:lnTo>
                  <a:lnTo>
                    <a:pt x="2136" y="624"/>
                  </a:lnTo>
                  <a:lnTo>
                    <a:pt x="2044" y="643"/>
                  </a:lnTo>
                  <a:lnTo>
                    <a:pt x="1948" y="659"/>
                  </a:lnTo>
                  <a:lnTo>
                    <a:pt x="1849" y="673"/>
                  </a:lnTo>
                  <a:lnTo>
                    <a:pt x="1745" y="683"/>
                  </a:lnTo>
                  <a:lnTo>
                    <a:pt x="1639" y="692"/>
                  </a:lnTo>
                  <a:lnTo>
                    <a:pt x="1531" y="696"/>
                  </a:lnTo>
                  <a:lnTo>
                    <a:pt x="1420" y="699"/>
                  </a:lnTo>
                  <a:lnTo>
                    <a:pt x="1309" y="696"/>
                  </a:lnTo>
                  <a:lnTo>
                    <a:pt x="1200" y="692"/>
                  </a:lnTo>
                  <a:lnTo>
                    <a:pt x="1094" y="683"/>
                  </a:lnTo>
                  <a:lnTo>
                    <a:pt x="992" y="673"/>
                  </a:lnTo>
                  <a:lnTo>
                    <a:pt x="892" y="659"/>
                  </a:lnTo>
                  <a:lnTo>
                    <a:pt x="795" y="643"/>
                  </a:lnTo>
                  <a:lnTo>
                    <a:pt x="703" y="624"/>
                  </a:lnTo>
                  <a:lnTo>
                    <a:pt x="615" y="602"/>
                  </a:lnTo>
                  <a:lnTo>
                    <a:pt x="532" y="579"/>
                  </a:lnTo>
                  <a:lnTo>
                    <a:pt x="453" y="553"/>
                  </a:lnTo>
                  <a:lnTo>
                    <a:pt x="379" y="524"/>
                  </a:lnTo>
                  <a:lnTo>
                    <a:pt x="312" y="494"/>
                  </a:lnTo>
                  <a:lnTo>
                    <a:pt x="250" y="462"/>
                  </a:lnTo>
                  <a:lnTo>
                    <a:pt x="194" y="428"/>
                  </a:lnTo>
                  <a:lnTo>
                    <a:pt x="144" y="393"/>
                  </a:lnTo>
                  <a:lnTo>
                    <a:pt x="101" y="356"/>
                  </a:lnTo>
                  <a:lnTo>
                    <a:pt x="66" y="317"/>
                  </a:lnTo>
                  <a:lnTo>
                    <a:pt x="38" y="278"/>
                  </a:lnTo>
                  <a:lnTo>
                    <a:pt x="17" y="237"/>
                  </a:lnTo>
                  <a:lnTo>
                    <a:pt x="4" y="195"/>
                  </a:lnTo>
                  <a:lnTo>
                    <a:pt x="0" y="153"/>
                  </a:lnTo>
                  <a:lnTo>
                    <a:pt x="3" y="118"/>
                  </a:lnTo>
                  <a:lnTo>
                    <a:pt x="12" y="84"/>
                  </a:lnTo>
                  <a:lnTo>
                    <a:pt x="25" y="50"/>
                  </a:lnTo>
                  <a:lnTo>
                    <a:pt x="44" y="17"/>
                  </a:lnTo>
                  <a:lnTo>
                    <a:pt x="48" y="12"/>
                  </a:lnTo>
                  <a:lnTo>
                    <a:pt x="54" y="5"/>
                  </a:lnTo>
                  <a:lnTo>
                    <a:pt x="61" y="1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7" name="Freeform 451"/>
            <p:cNvSpPr/>
            <p:nvPr/>
          </p:nvSpPr>
          <p:spPr bwMode="auto">
            <a:xfrm>
              <a:off x="4400550" y="3983038"/>
              <a:ext cx="1557338" cy="546100"/>
            </a:xfrm>
            <a:custGeom>
              <a:avLst/>
              <a:gdLst>
                <a:gd name="T0" fmla="*/ 95 w 1963"/>
                <a:gd name="T1" fmla="*/ 5 h 687"/>
                <a:gd name="T2" fmla="*/ 162 w 1963"/>
                <a:gd name="T3" fmla="*/ 50 h 687"/>
                <a:gd name="T4" fmla="*/ 233 w 1963"/>
                <a:gd name="T5" fmla="*/ 89 h 687"/>
                <a:gd name="T6" fmla="*/ 316 w 1963"/>
                <a:gd name="T7" fmla="*/ 125 h 687"/>
                <a:gd name="T8" fmla="*/ 463 w 1963"/>
                <a:gd name="T9" fmla="*/ 178 h 687"/>
                <a:gd name="T10" fmla="*/ 677 w 1963"/>
                <a:gd name="T11" fmla="*/ 237 h 687"/>
                <a:gd name="T12" fmla="*/ 911 w 1963"/>
                <a:gd name="T13" fmla="*/ 279 h 687"/>
                <a:gd name="T14" fmla="*/ 1160 w 1963"/>
                <a:gd name="T15" fmla="*/ 304 h 687"/>
                <a:gd name="T16" fmla="*/ 1420 w 1963"/>
                <a:gd name="T17" fmla="*/ 313 h 687"/>
                <a:gd name="T18" fmla="*/ 1617 w 1963"/>
                <a:gd name="T19" fmla="*/ 309 h 687"/>
                <a:gd name="T20" fmla="*/ 1808 w 1963"/>
                <a:gd name="T21" fmla="*/ 296 h 687"/>
                <a:gd name="T22" fmla="*/ 1816 w 1963"/>
                <a:gd name="T23" fmla="*/ 296 h 687"/>
                <a:gd name="T24" fmla="*/ 1821 w 1963"/>
                <a:gd name="T25" fmla="*/ 300 h 687"/>
                <a:gd name="T26" fmla="*/ 1823 w 1963"/>
                <a:gd name="T27" fmla="*/ 305 h 687"/>
                <a:gd name="T28" fmla="*/ 1824 w 1963"/>
                <a:gd name="T29" fmla="*/ 309 h 687"/>
                <a:gd name="T30" fmla="*/ 1854 w 1963"/>
                <a:gd name="T31" fmla="*/ 426 h 687"/>
                <a:gd name="T32" fmla="*/ 1903 w 1963"/>
                <a:gd name="T33" fmla="*/ 538 h 687"/>
                <a:gd name="T34" fmla="*/ 1959 w 1963"/>
                <a:gd name="T35" fmla="*/ 637 h 687"/>
                <a:gd name="T36" fmla="*/ 1963 w 1963"/>
                <a:gd name="T37" fmla="*/ 647 h 687"/>
                <a:gd name="T38" fmla="*/ 1952 w 1963"/>
                <a:gd name="T39" fmla="*/ 657 h 687"/>
                <a:gd name="T40" fmla="*/ 1811 w 1963"/>
                <a:gd name="T41" fmla="*/ 673 h 687"/>
                <a:gd name="T42" fmla="*/ 1653 w 1963"/>
                <a:gd name="T43" fmla="*/ 682 h 687"/>
                <a:gd name="T44" fmla="*/ 1495 w 1963"/>
                <a:gd name="T45" fmla="*/ 687 h 687"/>
                <a:gd name="T46" fmla="*/ 1309 w 1963"/>
                <a:gd name="T47" fmla="*/ 686 h 687"/>
                <a:gd name="T48" fmla="*/ 1094 w 1963"/>
                <a:gd name="T49" fmla="*/ 673 h 687"/>
                <a:gd name="T50" fmla="*/ 892 w 1963"/>
                <a:gd name="T51" fmla="*/ 648 h 687"/>
                <a:gd name="T52" fmla="*/ 703 w 1963"/>
                <a:gd name="T53" fmla="*/ 613 h 687"/>
                <a:gd name="T54" fmla="*/ 532 w 1963"/>
                <a:gd name="T55" fmla="*/ 568 h 687"/>
                <a:gd name="T56" fmla="*/ 379 w 1963"/>
                <a:gd name="T57" fmla="*/ 514 h 687"/>
                <a:gd name="T58" fmla="*/ 250 w 1963"/>
                <a:gd name="T59" fmla="*/ 452 h 687"/>
                <a:gd name="T60" fmla="*/ 144 w 1963"/>
                <a:gd name="T61" fmla="*/ 382 h 687"/>
                <a:gd name="T62" fmla="*/ 66 w 1963"/>
                <a:gd name="T63" fmla="*/ 307 h 687"/>
                <a:gd name="T64" fmla="*/ 17 w 1963"/>
                <a:gd name="T65" fmla="*/ 226 h 687"/>
                <a:gd name="T66" fmla="*/ 0 w 1963"/>
                <a:gd name="T67" fmla="*/ 142 h 687"/>
                <a:gd name="T68" fmla="*/ 16 w 1963"/>
                <a:gd name="T69" fmla="*/ 59 h 687"/>
                <a:gd name="T70" fmla="*/ 43 w 1963"/>
                <a:gd name="T71" fmla="*/ 11 h 687"/>
                <a:gd name="T72" fmla="*/ 66 w 1963"/>
                <a:gd name="T73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963" h="687">
                  <a:moveTo>
                    <a:pt x="80" y="0"/>
                  </a:moveTo>
                  <a:lnTo>
                    <a:pt x="95" y="5"/>
                  </a:lnTo>
                  <a:lnTo>
                    <a:pt x="128" y="30"/>
                  </a:lnTo>
                  <a:lnTo>
                    <a:pt x="162" y="50"/>
                  </a:lnTo>
                  <a:lnTo>
                    <a:pt x="197" y="71"/>
                  </a:lnTo>
                  <a:lnTo>
                    <a:pt x="233" y="89"/>
                  </a:lnTo>
                  <a:lnTo>
                    <a:pt x="273" y="107"/>
                  </a:lnTo>
                  <a:lnTo>
                    <a:pt x="316" y="125"/>
                  </a:lnTo>
                  <a:lnTo>
                    <a:pt x="365" y="145"/>
                  </a:lnTo>
                  <a:lnTo>
                    <a:pt x="463" y="178"/>
                  </a:lnTo>
                  <a:lnTo>
                    <a:pt x="567" y="210"/>
                  </a:lnTo>
                  <a:lnTo>
                    <a:pt x="677" y="237"/>
                  </a:lnTo>
                  <a:lnTo>
                    <a:pt x="792" y="260"/>
                  </a:lnTo>
                  <a:lnTo>
                    <a:pt x="911" y="279"/>
                  </a:lnTo>
                  <a:lnTo>
                    <a:pt x="1033" y="294"/>
                  </a:lnTo>
                  <a:lnTo>
                    <a:pt x="1160" y="304"/>
                  </a:lnTo>
                  <a:lnTo>
                    <a:pt x="1289" y="312"/>
                  </a:lnTo>
                  <a:lnTo>
                    <a:pt x="1420" y="313"/>
                  </a:lnTo>
                  <a:lnTo>
                    <a:pt x="1517" y="312"/>
                  </a:lnTo>
                  <a:lnTo>
                    <a:pt x="1617" y="309"/>
                  </a:lnTo>
                  <a:lnTo>
                    <a:pt x="1714" y="304"/>
                  </a:lnTo>
                  <a:lnTo>
                    <a:pt x="1808" y="296"/>
                  </a:lnTo>
                  <a:lnTo>
                    <a:pt x="1812" y="296"/>
                  </a:lnTo>
                  <a:lnTo>
                    <a:pt x="1816" y="296"/>
                  </a:lnTo>
                  <a:lnTo>
                    <a:pt x="1819" y="299"/>
                  </a:lnTo>
                  <a:lnTo>
                    <a:pt x="1821" y="300"/>
                  </a:lnTo>
                  <a:lnTo>
                    <a:pt x="1823" y="303"/>
                  </a:lnTo>
                  <a:lnTo>
                    <a:pt x="1823" y="305"/>
                  </a:lnTo>
                  <a:lnTo>
                    <a:pt x="1824" y="308"/>
                  </a:lnTo>
                  <a:lnTo>
                    <a:pt x="1824" y="309"/>
                  </a:lnTo>
                  <a:lnTo>
                    <a:pt x="1836" y="367"/>
                  </a:lnTo>
                  <a:lnTo>
                    <a:pt x="1854" y="426"/>
                  </a:lnTo>
                  <a:lnTo>
                    <a:pt x="1877" y="484"/>
                  </a:lnTo>
                  <a:lnTo>
                    <a:pt x="1903" y="538"/>
                  </a:lnTo>
                  <a:lnTo>
                    <a:pt x="1930" y="590"/>
                  </a:lnTo>
                  <a:lnTo>
                    <a:pt x="1959" y="637"/>
                  </a:lnTo>
                  <a:lnTo>
                    <a:pt x="1961" y="642"/>
                  </a:lnTo>
                  <a:lnTo>
                    <a:pt x="1963" y="647"/>
                  </a:lnTo>
                  <a:lnTo>
                    <a:pt x="1960" y="654"/>
                  </a:lnTo>
                  <a:lnTo>
                    <a:pt x="1952" y="657"/>
                  </a:lnTo>
                  <a:lnTo>
                    <a:pt x="1885" y="665"/>
                  </a:lnTo>
                  <a:lnTo>
                    <a:pt x="1811" y="673"/>
                  </a:lnTo>
                  <a:lnTo>
                    <a:pt x="1733" y="678"/>
                  </a:lnTo>
                  <a:lnTo>
                    <a:pt x="1653" y="682"/>
                  </a:lnTo>
                  <a:lnTo>
                    <a:pt x="1573" y="686"/>
                  </a:lnTo>
                  <a:lnTo>
                    <a:pt x="1495" y="687"/>
                  </a:lnTo>
                  <a:lnTo>
                    <a:pt x="1420" y="687"/>
                  </a:lnTo>
                  <a:lnTo>
                    <a:pt x="1309" y="686"/>
                  </a:lnTo>
                  <a:lnTo>
                    <a:pt x="1200" y="681"/>
                  </a:lnTo>
                  <a:lnTo>
                    <a:pt x="1094" y="673"/>
                  </a:lnTo>
                  <a:lnTo>
                    <a:pt x="992" y="663"/>
                  </a:lnTo>
                  <a:lnTo>
                    <a:pt x="892" y="648"/>
                  </a:lnTo>
                  <a:lnTo>
                    <a:pt x="795" y="633"/>
                  </a:lnTo>
                  <a:lnTo>
                    <a:pt x="703" y="613"/>
                  </a:lnTo>
                  <a:lnTo>
                    <a:pt x="615" y="591"/>
                  </a:lnTo>
                  <a:lnTo>
                    <a:pt x="532" y="568"/>
                  </a:lnTo>
                  <a:lnTo>
                    <a:pt x="453" y="542"/>
                  </a:lnTo>
                  <a:lnTo>
                    <a:pt x="379" y="514"/>
                  </a:lnTo>
                  <a:lnTo>
                    <a:pt x="312" y="484"/>
                  </a:lnTo>
                  <a:lnTo>
                    <a:pt x="250" y="452"/>
                  </a:lnTo>
                  <a:lnTo>
                    <a:pt x="194" y="418"/>
                  </a:lnTo>
                  <a:lnTo>
                    <a:pt x="144" y="382"/>
                  </a:lnTo>
                  <a:lnTo>
                    <a:pt x="101" y="345"/>
                  </a:lnTo>
                  <a:lnTo>
                    <a:pt x="66" y="307"/>
                  </a:lnTo>
                  <a:lnTo>
                    <a:pt x="38" y="268"/>
                  </a:lnTo>
                  <a:lnTo>
                    <a:pt x="17" y="226"/>
                  </a:lnTo>
                  <a:lnTo>
                    <a:pt x="4" y="185"/>
                  </a:lnTo>
                  <a:lnTo>
                    <a:pt x="0" y="142"/>
                  </a:lnTo>
                  <a:lnTo>
                    <a:pt x="4" y="101"/>
                  </a:lnTo>
                  <a:lnTo>
                    <a:pt x="16" y="59"/>
                  </a:lnTo>
                  <a:lnTo>
                    <a:pt x="36" y="19"/>
                  </a:lnTo>
                  <a:lnTo>
                    <a:pt x="43" y="11"/>
                  </a:lnTo>
                  <a:lnTo>
                    <a:pt x="53" y="5"/>
                  </a:lnTo>
                  <a:lnTo>
                    <a:pt x="66" y="0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8" name="Freeform 452"/>
            <p:cNvSpPr/>
            <p:nvPr/>
          </p:nvSpPr>
          <p:spPr bwMode="auto">
            <a:xfrm>
              <a:off x="4400550" y="3551238"/>
              <a:ext cx="1455738" cy="549275"/>
            </a:xfrm>
            <a:custGeom>
              <a:avLst/>
              <a:gdLst>
                <a:gd name="T0" fmla="*/ 84 w 1833"/>
                <a:gd name="T1" fmla="*/ 3 h 691"/>
                <a:gd name="T2" fmla="*/ 132 w 1833"/>
                <a:gd name="T3" fmla="*/ 36 h 691"/>
                <a:gd name="T4" fmla="*/ 198 w 1833"/>
                <a:gd name="T5" fmla="*/ 76 h 691"/>
                <a:gd name="T6" fmla="*/ 273 w 1833"/>
                <a:gd name="T7" fmla="*/ 111 h 691"/>
                <a:gd name="T8" fmla="*/ 365 w 1833"/>
                <a:gd name="T9" fmla="*/ 149 h 691"/>
                <a:gd name="T10" fmla="*/ 567 w 1833"/>
                <a:gd name="T11" fmla="*/ 214 h 691"/>
                <a:gd name="T12" fmla="*/ 792 w 1833"/>
                <a:gd name="T13" fmla="*/ 264 h 691"/>
                <a:gd name="T14" fmla="*/ 1033 w 1833"/>
                <a:gd name="T15" fmla="*/ 298 h 691"/>
                <a:gd name="T16" fmla="*/ 1289 w 1833"/>
                <a:gd name="T17" fmla="*/ 316 h 691"/>
                <a:gd name="T18" fmla="*/ 1503 w 1833"/>
                <a:gd name="T19" fmla="*/ 317 h 691"/>
                <a:gd name="T20" fmla="*/ 1660 w 1833"/>
                <a:gd name="T21" fmla="*/ 311 h 691"/>
                <a:gd name="T22" fmla="*/ 1815 w 1833"/>
                <a:gd name="T23" fmla="*/ 297 h 691"/>
                <a:gd name="T24" fmla="*/ 1832 w 1833"/>
                <a:gd name="T25" fmla="*/ 302 h 691"/>
                <a:gd name="T26" fmla="*/ 1833 w 1833"/>
                <a:gd name="T27" fmla="*/ 316 h 691"/>
                <a:gd name="T28" fmla="*/ 1829 w 1833"/>
                <a:gd name="T29" fmla="*/ 330 h 691"/>
                <a:gd name="T30" fmla="*/ 1797 w 1833"/>
                <a:gd name="T31" fmla="*/ 488 h 691"/>
                <a:gd name="T32" fmla="*/ 1785 w 1833"/>
                <a:gd name="T33" fmla="*/ 653 h 691"/>
                <a:gd name="T34" fmla="*/ 1784 w 1833"/>
                <a:gd name="T35" fmla="*/ 663 h 691"/>
                <a:gd name="T36" fmla="*/ 1774 w 1833"/>
                <a:gd name="T37" fmla="*/ 673 h 691"/>
                <a:gd name="T38" fmla="*/ 1727 w 1833"/>
                <a:gd name="T39" fmla="*/ 680 h 691"/>
                <a:gd name="T40" fmla="*/ 1647 w 1833"/>
                <a:gd name="T41" fmla="*/ 686 h 691"/>
                <a:gd name="T42" fmla="*/ 1546 w 1833"/>
                <a:gd name="T43" fmla="*/ 690 h 691"/>
                <a:gd name="T44" fmla="*/ 1420 w 1833"/>
                <a:gd name="T45" fmla="*/ 691 h 691"/>
                <a:gd name="T46" fmla="*/ 1200 w 1833"/>
                <a:gd name="T47" fmla="*/ 685 h 691"/>
                <a:gd name="T48" fmla="*/ 992 w 1833"/>
                <a:gd name="T49" fmla="*/ 667 h 691"/>
                <a:gd name="T50" fmla="*/ 795 w 1833"/>
                <a:gd name="T51" fmla="*/ 637 h 691"/>
                <a:gd name="T52" fmla="*/ 615 w 1833"/>
                <a:gd name="T53" fmla="*/ 596 h 691"/>
                <a:gd name="T54" fmla="*/ 453 w 1833"/>
                <a:gd name="T55" fmla="*/ 546 h 691"/>
                <a:gd name="T56" fmla="*/ 312 w 1833"/>
                <a:gd name="T57" fmla="*/ 488 h 691"/>
                <a:gd name="T58" fmla="*/ 194 w 1833"/>
                <a:gd name="T59" fmla="*/ 422 h 691"/>
                <a:gd name="T60" fmla="*/ 101 w 1833"/>
                <a:gd name="T61" fmla="*/ 350 h 691"/>
                <a:gd name="T62" fmla="*/ 38 w 1833"/>
                <a:gd name="T63" fmla="*/ 272 h 691"/>
                <a:gd name="T64" fmla="*/ 4 w 1833"/>
                <a:gd name="T65" fmla="*/ 189 h 691"/>
                <a:gd name="T66" fmla="*/ 4 w 1833"/>
                <a:gd name="T67" fmla="*/ 105 h 691"/>
                <a:gd name="T68" fmla="*/ 36 w 1833"/>
                <a:gd name="T69" fmla="*/ 25 h 691"/>
                <a:gd name="T70" fmla="*/ 45 w 1833"/>
                <a:gd name="T71" fmla="*/ 12 h 691"/>
                <a:gd name="T72" fmla="*/ 61 w 1833"/>
                <a:gd name="T73" fmla="*/ 1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33" h="691">
                  <a:moveTo>
                    <a:pt x="71" y="0"/>
                  </a:moveTo>
                  <a:lnTo>
                    <a:pt x="84" y="3"/>
                  </a:lnTo>
                  <a:lnTo>
                    <a:pt x="98" y="12"/>
                  </a:lnTo>
                  <a:lnTo>
                    <a:pt x="132" y="36"/>
                  </a:lnTo>
                  <a:lnTo>
                    <a:pt x="164" y="57"/>
                  </a:lnTo>
                  <a:lnTo>
                    <a:pt x="198" y="76"/>
                  </a:lnTo>
                  <a:lnTo>
                    <a:pt x="234" y="95"/>
                  </a:lnTo>
                  <a:lnTo>
                    <a:pt x="273" y="111"/>
                  </a:lnTo>
                  <a:lnTo>
                    <a:pt x="317" y="130"/>
                  </a:lnTo>
                  <a:lnTo>
                    <a:pt x="365" y="149"/>
                  </a:lnTo>
                  <a:lnTo>
                    <a:pt x="463" y="183"/>
                  </a:lnTo>
                  <a:lnTo>
                    <a:pt x="567" y="214"/>
                  </a:lnTo>
                  <a:lnTo>
                    <a:pt x="677" y="241"/>
                  </a:lnTo>
                  <a:lnTo>
                    <a:pt x="792" y="264"/>
                  </a:lnTo>
                  <a:lnTo>
                    <a:pt x="911" y="284"/>
                  </a:lnTo>
                  <a:lnTo>
                    <a:pt x="1033" y="298"/>
                  </a:lnTo>
                  <a:lnTo>
                    <a:pt x="1160" y="309"/>
                  </a:lnTo>
                  <a:lnTo>
                    <a:pt x="1289" y="316"/>
                  </a:lnTo>
                  <a:lnTo>
                    <a:pt x="1420" y="317"/>
                  </a:lnTo>
                  <a:lnTo>
                    <a:pt x="1503" y="317"/>
                  </a:lnTo>
                  <a:lnTo>
                    <a:pt x="1582" y="315"/>
                  </a:lnTo>
                  <a:lnTo>
                    <a:pt x="1660" y="311"/>
                  </a:lnTo>
                  <a:lnTo>
                    <a:pt x="1736" y="306"/>
                  </a:lnTo>
                  <a:lnTo>
                    <a:pt x="1815" y="297"/>
                  </a:lnTo>
                  <a:lnTo>
                    <a:pt x="1825" y="298"/>
                  </a:lnTo>
                  <a:lnTo>
                    <a:pt x="1832" y="302"/>
                  </a:lnTo>
                  <a:lnTo>
                    <a:pt x="1833" y="308"/>
                  </a:lnTo>
                  <a:lnTo>
                    <a:pt x="1833" y="316"/>
                  </a:lnTo>
                  <a:lnTo>
                    <a:pt x="1830" y="324"/>
                  </a:lnTo>
                  <a:lnTo>
                    <a:pt x="1829" y="330"/>
                  </a:lnTo>
                  <a:lnTo>
                    <a:pt x="1810" y="408"/>
                  </a:lnTo>
                  <a:lnTo>
                    <a:pt x="1797" y="488"/>
                  </a:lnTo>
                  <a:lnTo>
                    <a:pt x="1789" y="570"/>
                  </a:lnTo>
                  <a:lnTo>
                    <a:pt x="1785" y="653"/>
                  </a:lnTo>
                  <a:lnTo>
                    <a:pt x="1785" y="656"/>
                  </a:lnTo>
                  <a:lnTo>
                    <a:pt x="1784" y="663"/>
                  </a:lnTo>
                  <a:lnTo>
                    <a:pt x="1780" y="668"/>
                  </a:lnTo>
                  <a:lnTo>
                    <a:pt x="1774" y="673"/>
                  </a:lnTo>
                  <a:lnTo>
                    <a:pt x="1763" y="676"/>
                  </a:lnTo>
                  <a:lnTo>
                    <a:pt x="1727" y="680"/>
                  </a:lnTo>
                  <a:lnTo>
                    <a:pt x="1688" y="682"/>
                  </a:lnTo>
                  <a:lnTo>
                    <a:pt x="1647" y="686"/>
                  </a:lnTo>
                  <a:lnTo>
                    <a:pt x="1599" y="689"/>
                  </a:lnTo>
                  <a:lnTo>
                    <a:pt x="1546" y="690"/>
                  </a:lnTo>
                  <a:lnTo>
                    <a:pt x="1486" y="691"/>
                  </a:lnTo>
                  <a:lnTo>
                    <a:pt x="1420" y="691"/>
                  </a:lnTo>
                  <a:lnTo>
                    <a:pt x="1309" y="690"/>
                  </a:lnTo>
                  <a:lnTo>
                    <a:pt x="1200" y="685"/>
                  </a:lnTo>
                  <a:lnTo>
                    <a:pt x="1094" y="677"/>
                  </a:lnTo>
                  <a:lnTo>
                    <a:pt x="992" y="667"/>
                  </a:lnTo>
                  <a:lnTo>
                    <a:pt x="892" y="653"/>
                  </a:lnTo>
                  <a:lnTo>
                    <a:pt x="795" y="637"/>
                  </a:lnTo>
                  <a:lnTo>
                    <a:pt x="703" y="618"/>
                  </a:lnTo>
                  <a:lnTo>
                    <a:pt x="615" y="596"/>
                  </a:lnTo>
                  <a:lnTo>
                    <a:pt x="532" y="572"/>
                  </a:lnTo>
                  <a:lnTo>
                    <a:pt x="453" y="546"/>
                  </a:lnTo>
                  <a:lnTo>
                    <a:pt x="379" y="518"/>
                  </a:lnTo>
                  <a:lnTo>
                    <a:pt x="312" y="488"/>
                  </a:lnTo>
                  <a:lnTo>
                    <a:pt x="250" y="456"/>
                  </a:lnTo>
                  <a:lnTo>
                    <a:pt x="194" y="422"/>
                  </a:lnTo>
                  <a:lnTo>
                    <a:pt x="144" y="386"/>
                  </a:lnTo>
                  <a:lnTo>
                    <a:pt x="101" y="350"/>
                  </a:lnTo>
                  <a:lnTo>
                    <a:pt x="66" y="311"/>
                  </a:lnTo>
                  <a:lnTo>
                    <a:pt x="38" y="272"/>
                  </a:lnTo>
                  <a:lnTo>
                    <a:pt x="17" y="230"/>
                  </a:lnTo>
                  <a:lnTo>
                    <a:pt x="4" y="189"/>
                  </a:lnTo>
                  <a:lnTo>
                    <a:pt x="0" y="146"/>
                  </a:lnTo>
                  <a:lnTo>
                    <a:pt x="4" y="105"/>
                  </a:lnTo>
                  <a:lnTo>
                    <a:pt x="16" y="63"/>
                  </a:lnTo>
                  <a:lnTo>
                    <a:pt x="36" y="25"/>
                  </a:lnTo>
                  <a:lnTo>
                    <a:pt x="40" y="18"/>
                  </a:lnTo>
                  <a:lnTo>
                    <a:pt x="45" y="12"/>
                  </a:lnTo>
                  <a:lnTo>
                    <a:pt x="52" y="5"/>
                  </a:lnTo>
                  <a:lnTo>
                    <a:pt x="61" y="1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9" name="Freeform 453"/>
            <p:cNvSpPr/>
            <p:nvPr/>
          </p:nvSpPr>
          <p:spPr bwMode="auto">
            <a:xfrm>
              <a:off x="4400550" y="3119438"/>
              <a:ext cx="1754188" cy="552450"/>
            </a:xfrm>
            <a:custGeom>
              <a:avLst/>
              <a:gdLst>
                <a:gd name="T0" fmla="*/ 75 w 2210"/>
                <a:gd name="T1" fmla="*/ 2 h 697"/>
                <a:gd name="T2" fmla="*/ 127 w 2210"/>
                <a:gd name="T3" fmla="*/ 37 h 697"/>
                <a:gd name="T4" fmla="*/ 211 w 2210"/>
                <a:gd name="T5" fmla="*/ 86 h 697"/>
                <a:gd name="T6" fmla="*/ 308 w 2210"/>
                <a:gd name="T7" fmla="*/ 130 h 697"/>
                <a:gd name="T8" fmla="*/ 463 w 2210"/>
                <a:gd name="T9" fmla="*/ 188 h 697"/>
                <a:gd name="T10" fmla="*/ 677 w 2210"/>
                <a:gd name="T11" fmla="*/ 245 h 697"/>
                <a:gd name="T12" fmla="*/ 911 w 2210"/>
                <a:gd name="T13" fmla="*/ 288 h 697"/>
                <a:gd name="T14" fmla="*/ 1160 w 2210"/>
                <a:gd name="T15" fmla="*/ 314 h 697"/>
                <a:gd name="T16" fmla="*/ 1420 w 2210"/>
                <a:gd name="T17" fmla="*/ 321 h 697"/>
                <a:gd name="T18" fmla="*/ 1658 w 2210"/>
                <a:gd name="T19" fmla="*/ 318 h 697"/>
                <a:gd name="T20" fmla="*/ 1877 w 2210"/>
                <a:gd name="T21" fmla="*/ 299 h 697"/>
                <a:gd name="T22" fmla="*/ 2086 w 2210"/>
                <a:gd name="T23" fmla="*/ 266 h 697"/>
                <a:gd name="T24" fmla="*/ 2201 w 2210"/>
                <a:gd name="T25" fmla="*/ 242 h 697"/>
                <a:gd name="T26" fmla="*/ 2210 w 2210"/>
                <a:gd name="T27" fmla="*/ 248 h 697"/>
                <a:gd name="T28" fmla="*/ 2207 w 2210"/>
                <a:gd name="T29" fmla="*/ 259 h 697"/>
                <a:gd name="T30" fmla="*/ 2197 w 2210"/>
                <a:gd name="T31" fmla="*/ 271 h 697"/>
                <a:gd name="T32" fmla="*/ 2185 w 2210"/>
                <a:gd name="T33" fmla="*/ 281 h 697"/>
                <a:gd name="T34" fmla="*/ 2078 w 2210"/>
                <a:gd name="T35" fmla="*/ 389 h 697"/>
                <a:gd name="T36" fmla="*/ 1986 w 2210"/>
                <a:gd name="T37" fmla="*/ 504 h 697"/>
                <a:gd name="T38" fmla="*/ 1911 w 2210"/>
                <a:gd name="T39" fmla="*/ 635 h 697"/>
                <a:gd name="T40" fmla="*/ 1902 w 2210"/>
                <a:gd name="T41" fmla="*/ 649 h 697"/>
                <a:gd name="T42" fmla="*/ 1881 w 2210"/>
                <a:gd name="T43" fmla="*/ 664 h 697"/>
                <a:gd name="T44" fmla="*/ 1792 w 2210"/>
                <a:gd name="T45" fmla="*/ 677 h 697"/>
                <a:gd name="T46" fmla="*/ 1649 w 2210"/>
                <a:gd name="T47" fmla="*/ 690 h 697"/>
                <a:gd name="T48" fmla="*/ 1500 w 2210"/>
                <a:gd name="T49" fmla="*/ 696 h 697"/>
                <a:gd name="T50" fmla="*/ 1309 w 2210"/>
                <a:gd name="T51" fmla="*/ 694 h 697"/>
                <a:gd name="T52" fmla="*/ 1094 w 2210"/>
                <a:gd name="T53" fmla="*/ 681 h 697"/>
                <a:gd name="T54" fmla="*/ 892 w 2210"/>
                <a:gd name="T55" fmla="*/ 657 h 697"/>
                <a:gd name="T56" fmla="*/ 703 w 2210"/>
                <a:gd name="T57" fmla="*/ 622 h 697"/>
                <a:gd name="T58" fmla="*/ 532 w 2210"/>
                <a:gd name="T59" fmla="*/ 576 h 697"/>
                <a:gd name="T60" fmla="*/ 379 w 2210"/>
                <a:gd name="T61" fmla="*/ 522 h 697"/>
                <a:gd name="T62" fmla="*/ 250 w 2210"/>
                <a:gd name="T63" fmla="*/ 460 h 697"/>
                <a:gd name="T64" fmla="*/ 144 w 2210"/>
                <a:gd name="T65" fmla="*/ 390 h 697"/>
                <a:gd name="T66" fmla="*/ 66 w 2210"/>
                <a:gd name="T67" fmla="*/ 315 h 697"/>
                <a:gd name="T68" fmla="*/ 17 w 2210"/>
                <a:gd name="T69" fmla="*/ 235 h 697"/>
                <a:gd name="T70" fmla="*/ 0 w 2210"/>
                <a:gd name="T71" fmla="*/ 150 h 697"/>
                <a:gd name="T72" fmla="*/ 10 w 2210"/>
                <a:gd name="T73" fmla="*/ 83 h 697"/>
                <a:gd name="T74" fmla="*/ 41 w 2210"/>
                <a:gd name="T75" fmla="*/ 20 h 697"/>
                <a:gd name="T76" fmla="*/ 50 w 2210"/>
                <a:gd name="T77" fmla="*/ 8 h 697"/>
                <a:gd name="T78" fmla="*/ 65 w 2210"/>
                <a:gd name="T79" fmla="*/ 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10" h="697">
                  <a:moveTo>
                    <a:pt x="65" y="0"/>
                  </a:moveTo>
                  <a:lnTo>
                    <a:pt x="75" y="2"/>
                  </a:lnTo>
                  <a:lnTo>
                    <a:pt x="88" y="8"/>
                  </a:lnTo>
                  <a:lnTo>
                    <a:pt x="127" y="37"/>
                  </a:lnTo>
                  <a:lnTo>
                    <a:pt x="168" y="62"/>
                  </a:lnTo>
                  <a:lnTo>
                    <a:pt x="211" y="86"/>
                  </a:lnTo>
                  <a:lnTo>
                    <a:pt x="256" y="108"/>
                  </a:lnTo>
                  <a:lnTo>
                    <a:pt x="308" y="130"/>
                  </a:lnTo>
                  <a:lnTo>
                    <a:pt x="365" y="153"/>
                  </a:lnTo>
                  <a:lnTo>
                    <a:pt x="463" y="188"/>
                  </a:lnTo>
                  <a:lnTo>
                    <a:pt x="567" y="218"/>
                  </a:lnTo>
                  <a:lnTo>
                    <a:pt x="677" y="245"/>
                  </a:lnTo>
                  <a:lnTo>
                    <a:pt x="792" y="268"/>
                  </a:lnTo>
                  <a:lnTo>
                    <a:pt x="911" y="288"/>
                  </a:lnTo>
                  <a:lnTo>
                    <a:pt x="1033" y="302"/>
                  </a:lnTo>
                  <a:lnTo>
                    <a:pt x="1160" y="314"/>
                  </a:lnTo>
                  <a:lnTo>
                    <a:pt x="1289" y="320"/>
                  </a:lnTo>
                  <a:lnTo>
                    <a:pt x="1420" y="321"/>
                  </a:lnTo>
                  <a:lnTo>
                    <a:pt x="1542" y="321"/>
                  </a:lnTo>
                  <a:lnTo>
                    <a:pt x="1658" y="318"/>
                  </a:lnTo>
                  <a:lnTo>
                    <a:pt x="1770" y="310"/>
                  </a:lnTo>
                  <a:lnTo>
                    <a:pt x="1877" y="299"/>
                  </a:lnTo>
                  <a:lnTo>
                    <a:pt x="1982" y="285"/>
                  </a:lnTo>
                  <a:lnTo>
                    <a:pt x="2086" y="266"/>
                  </a:lnTo>
                  <a:lnTo>
                    <a:pt x="2188" y="242"/>
                  </a:lnTo>
                  <a:lnTo>
                    <a:pt x="2201" y="242"/>
                  </a:lnTo>
                  <a:lnTo>
                    <a:pt x="2207" y="244"/>
                  </a:lnTo>
                  <a:lnTo>
                    <a:pt x="2210" y="248"/>
                  </a:lnTo>
                  <a:lnTo>
                    <a:pt x="2210" y="253"/>
                  </a:lnTo>
                  <a:lnTo>
                    <a:pt x="2207" y="259"/>
                  </a:lnTo>
                  <a:lnTo>
                    <a:pt x="2202" y="264"/>
                  </a:lnTo>
                  <a:lnTo>
                    <a:pt x="2197" y="271"/>
                  </a:lnTo>
                  <a:lnTo>
                    <a:pt x="2190" y="277"/>
                  </a:lnTo>
                  <a:lnTo>
                    <a:pt x="2185" y="281"/>
                  </a:lnTo>
                  <a:lnTo>
                    <a:pt x="2130" y="334"/>
                  </a:lnTo>
                  <a:lnTo>
                    <a:pt x="2078" y="389"/>
                  </a:lnTo>
                  <a:lnTo>
                    <a:pt x="2030" y="444"/>
                  </a:lnTo>
                  <a:lnTo>
                    <a:pt x="1986" y="504"/>
                  </a:lnTo>
                  <a:lnTo>
                    <a:pt x="1946" y="567"/>
                  </a:lnTo>
                  <a:lnTo>
                    <a:pt x="1911" y="635"/>
                  </a:lnTo>
                  <a:lnTo>
                    <a:pt x="1907" y="641"/>
                  </a:lnTo>
                  <a:lnTo>
                    <a:pt x="1902" y="649"/>
                  </a:lnTo>
                  <a:lnTo>
                    <a:pt x="1893" y="658"/>
                  </a:lnTo>
                  <a:lnTo>
                    <a:pt x="1881" y="664"/>
                  </a:lnTo>
                  <a:lnTo>
                    <a:pt x="1864" y="668"/>
                  </a:lnTo>
                  <a:lnTo>
                    <a:pt x="1792" y="677"/>
                  </a:lnTo>
                  <a:lnTo>
                    <a:pt x="1720" y="685"/>
                  </a:lnTo>
                  <a:lnTo>
                    <a:pt x="1649" y="690"/>
                  </a:lnTo>
                  <a:lnTo>
                    <a:pt x="1577" y="694"/>
                  </a:lnTo>
                  <a:lnTo>
                    <a:pt x="1500" y="696"/>
                  </a:lnTo>
                  <a:lnTo>
                    <a:pt x="1420" y="697"/>
                  </a:lnTo>
                  <a:lnTo>
                    <a:pt x="1309" y="694"/>
                  </a:lnTo>
                  <a:lnTo>
                    <a:pt x="1200" y="690"/>
                  </a:lnTo>
                  <a:lnTo>
                    <a:pt x="1094" y="681"/>
                  </a:lnTo>
                  <a:lnTo>
                    <a:pt x="992" y="671"/>
                  </a:lnTo>
                  <a:lnTo>
                    <a:pt x="892" y="657"/>
                  </a:lnTo>
                  <a:lnTo>
                    <a:pt x="795" y="641"/>
                  </a:lnTo>
                  <a:lnTo>
                    <a:pt x="703" y="622"/>
                  </a:lnTo>
                  <a:lnTo>
                    <a:pt x="615" y="600"/>
                  </a:lnTo>
                  <a:lnTo>
                    <a:pt x="532" y="576"/>
                  </a:lnTo>
                  <a:lnTo>
                    <a:pt x="453" y="551"/>
                  </a:lnTo>
                  <a:lnTo>
                    <a:pt x="379" y="522"/>
                  </a:lnTo>
                  <a:lnTo>
                    <a:pt x="312" y="492"/>
                  </a:lnTo>
                  <a:lnTo>
                    <a:pt x="250" y="460"/>
                  </a:lnTo>
                  <a:lnTo>
                    <a:pt x="194" y="426"/>
                  </a:lnTo>
                  <a:lnTo>
                    <a:pt x="144" y="390"/>
                  </a:lnTo>
                  <a:lnTo>
                    <a:pt x="101" y="354"/>
                  </a:lnTo>
                  <a:lnTo>
                    <a:pt x="66" y="315"/>
                  </a:lnTo>
                  <a:lnTo>
                    <a:pt x="38" y="276"/>
                  </a:lnTo>
                  <a:lnTo>
                    <a:pt x="17" y="235"/>
                  </a:lnTo>
                  <a:lnTo>
                    <a:pt x="4" y="193"/>
                  </a:lnTo>
                  <a:lnTo>
                    <a:pt x="0" y="150"/>
                  </a:lnTo>
                  <a:lnTo>
                    <a:pt x="3" y="117"/>
                  </a:lnTo>
                  <a:lnTo>
                    <a:pt x="10" y="83"/>
                  </a:lnTo>
                  <a:lnTo>
                    <a:pt x="23" y="51"/>
                  </a:lnTo>
                  <a:lnTo>
                    <a:pt x="41" y="20"/>
                  </a:lnTo>
                  <a:lnTo>
                    <a:pt x="45" y="13"/>
                  </a:lnTo>
                  <a:lnTo>
                    <a:pt x="50" y="8"/>
                  </a:lnTo>
                  <a:lnTo>
                    <a:pt x="57" y="3"/>
                  </a:ln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0" name="Freeform 454"/>
            <p:cNvSpPr/>
            <p:nvPr/>
          </p:nvSpPr>
          <p:spPr bwMode="auto">
            <a:xfrm>
              <a:off x="6689725" y="3567113"/>
              <a:ext cx="454025" cy="925513"/>
            </a:xfrm>
            <a:custGeom>
              <a:avLst/>
              <a:gdLst>
                <a:gd name="T0" fmla="*/ 328 w 571"/>
                <a:gd name="T1" fmla="*/ 4 h 1167"/>
                <a:gd name="T2" fmla="*/ 356 w 571"/>
                <a:gd name="T3" fmla="*/ 46 h 1167"/>
                <a:gd name="T4" fmla="*/ 359 w 571"/>
                <a:gd name="T5" fmla="*/ 135 h 1167"/>
                <a:gd name="T6" fmla="*/ 363 w 571"/>
                <a:gd name="T7" fmla="*/ 138 h 1167"/>
                <a:gd name="T8" fmla="*/ 378 w 571"/>
                <a:gd name="T9" fmla="*/ 140 h 1167"/>
                <a:gd name="T10" fmla="*/ 431 w 571"/>
                <a:gd name="T11" fmla="*/ 152 h 1167"/>
                <a:gd name="T12" fmla="*/ 496 w 571"/>
                <a:gd name="T13" fmla="*/ 170 h 1167"/>
                <a:gd name="T14" fmla="*/ 534 w 571"/>
                <a:gd name="T15" fmla="*/ 195 h 1167"/>
                <a:gd name="T16" fmla="*/ 512 w 571"/>
                <a:gd name="T17" fmla="*/ 280 h 1167"/>
                <a:gd name="T18" fmla="*/ 471 w 571"/>
                <a:gd name="T19" fmla="*/ 309 h 1167"/>
                <a:gd name="T20" fmla="*/ 447 w 571"/>
                <a:gd name="T21" fmla="*/ 301 h 1167"/>
                <a:gd name="T22" fmla="*/ 407 w 571"/>
                <a:gd name="T23" fmla="*/ 287 h 1167"/>
                <a:gd name="T24" fmla="*/ 333 w 571"/>
                <a:gd name="T25" fmla="*/ 271 h 1167"/>
                <a:gd name="T26" fmla="*/ 250 w 571"/>
                <a:gd name="T27" fmla="*/ 278 h 1167"/>
                <a:gd name="T28" fmla="*/ 200 w 571"/>
                <a:gd name="T29" fmla="*/ 307 h 1167"/>
                <a:gd name="T30" fmla="*/ 179 w 571"/>
                <a:gd name="T31" fmla="*/ 350 h 1167"/>
                <a:gd name="T32" fmla="*/ 185 w 571"/>
                <a:gd name="T33" fmla="*/ 402 h 1167"/>
                <a:gd name="T34" fmla="*/ 233 w 571"/>
                <a:gd name="T35" fmla="*/ 448 h 1167"/>
                <a:gd name="T36" fmla="*/ 338 w 571"/>
                <a:gd name="T37" fmla="*/ 499 h 1167"/>
                <a:gd name="T38" fmla="*/ 471 w 571"/>
                <a:gd name="T39" fmla="*/ 570 h 1167"/>
                <a:gd name="T40" fmla="*/ 547 w 571"/>
                <a:gd name="T41" fmla="*/ 658 h 1167"/>
                <a:gd name="T42" fmla="*/ 571 w 571"/>
                <a:gd name="T43" fmla="*/ 769 h 1167"/>
                <a:gd name="T44" fmla="*/ 545 w 571"/>
                <a:gd name="T45" fmla="*/ 882 h 1167"/>
                <a:gd name="T46" fmla="*/ 471 w 571"/>
                <a:gd name="T47" fmla="*/ 969 h 1167"/>
                <a:gd name="T48" fmla="*/ 356 w 571"/>
                <a:gd name="T49" fmla="*/ 1019 h 1167"/>
                <a:gd name="T50" fmla="*/ 351 w 571"/>
                <a:gd name="T51" fmla="*/ 1021 h 1167"/>
                <a:gd name="T52" fmla="*/ 348 w 571"/>
                <a:gd name="T53" fmla="*/ 1030 h 1167"/>
                <a:gd name="T54" fmla="*/ 334 w 571"/>
                <a:gd name="T55" fmla="*/ 1154 h 1167"/>
                <a:gd name="T56" fmla="*/ 259 w 571"/>
                <a:gd name="T57" fmla="*/ 1167 h 1167"/>
                <a:gd name="T58" fmla="*/ 216 w 571"/>
                <a:gd name="T59" fmla="*/ 1140 h 1167"/>
                <a:gd name="T60" fmla="*/ 213 w 571"/>
                <a:gd name="T61" fmla="*/ 1031 h 1167"/>
                <a:gd name="T62" fmla="*/ 207 w 571"/>
                <a:gd name="T63" fmla="*/ 1026 h 1167"/>
                <a:gd name="T64" fmla="*/ 198 w 571"/>
                <a:gd name="T65" fmla="*/ 1023 h 1167"/>
                <a:gd name="T66" fmla="*/ 145 w 571"/>
                <a:gd name="T67" fmla="*/ 1013 h 1167"/>
                <a:gd name="T68" fmla="*/ 69 w 571"/>
                <a:gd name="T69" fmla="*/ 993 h 1167"/>
                <a:gd name="T70" fmla="*/ 12 w 571"/>
                <a:gd name="T71" fmla="*/ 966 h 1167"/>
                <a:gd name="T72" fmla="*/ 3 w 571"/>
                <a:gd name="T73" fmla="*/ 926 h 1167"/>
                <a:gd name="T74" fmla="*/ 40 w 571"/>
                <a:gd name="T75" fmla="*/ 847 h 1167"/>
                <a:gd name="T76" fmla="*/ 73 w 571"/>
                <a:gd name="T77" fmla="*/ 839 h 1167"/>
                <a:gd name="T78" fmla="*/ 88 w 571"/>
                <a:gd name="T79" fmla="*/ 846 h 1167"/>
                <a:gd name="T80" fmla="*/ 126 w 571"/>
                <a:gd name="T81" fmla="*/ 860 h 1167"/>
                <a:gd name="T82" fmla="*/ 188 w 571"/>
                <a:gd name="T83" fmla="*/ 881 h 1167"/>
                <a:gd name="T84" fmla="*/ 257 w 571"/>
                <a:gd name="T85" fmla="*/ 890 h 1167"/>
                <a:gd name="T86" fmla="*/ 350 w 571"/>
                <a:gd name="T87" fmla="*/ 868 h 1167"/>
                <a:gd name="T88" fmla="*/ 398 w 571"/>
                <a:gd name="T89" fmla="*/ 806 h 1167"/>
                <a:gd name="T90" fmla="*/ 387 w 571"/>
                <a:gd name="T91" fmla="*/ 725 h 1167"/>
                <a:gd name="T92" fmla="*/ 303 w 571"/>
                <a:gd name="T93" fmla="*/ 659 h 1167"/>
                <a:gd name="T94" fmla="*/ 188 w 571"/>
                <a:gd name="T95" fmla="*/ 610 h 1167"/>
                <a:gd name="T96" fmla="*/ 99 w 571"/>
                <a:gd name="T97" fmla="*/ 556 h 1167"/>
                <a:gd name="T98" fmla="*/ 34 w 571"/>
                <a:gd name="T99" fmla="*/ 482 h 1167"/>
                <a:gd name="T100" fmla="*/ 9 w 571"/>
                <a:gd name="T101" fmla="*/ 381 h 1167"/>
                <a:gd name="T102" fmla="*/ 40 w 571"/>
                <a:gd name="T103" fmla="*/ 263 h 1167"/>
                <a:gd name="T104" fmla="*/ 128 w 571"/>
                <a:gd name="T105" fmla="*/ 178 h 1167"/>
                <a:gd name="T106" fmla="*/ 214 w 571"/>
                <a:gd name="T107" fmla="*/ 144 h 1167"/>
                <a:gd name="T108" fmla="*/ 220 w 571"/>
                <a:gd name="T109" fmla="*/ 139 h 1167"/>
                <a:gd name="T110" fmla="*/ 223 w 571"/>
                <a:gd name="T111" fmla="*/ 46 h 1167"/>
                <a:gd name="T112" fmla="*/ 251 w 571"/>
                <a:gd name="T113" fmla="*/ 4 h 1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1" h="1167">
                  <a:moveTo>
                    <a:pt x="270" y="0"/>
                  </a:moveTo>
                  <a:lnTo>
                    <a:pt x="310" y="0"/>
                  </a:lnTo>
                  <a:lnTo>
                    <a:pt x="328" y="4"/>
                  </a:lnTo>
                  <a:lnTo>
                    <a:pt x="343" y="13"/>
                  </a:lnTo>
                  <a:lnTo>
                    <a:pt x="354" y="28"/>
                  </a:lnTo>
                  <a:lnTo>
                    <a:pt x="356" y="46"/>
                  </a:lnTo>
                  <a:lnTo>
                    <a:pt x="358" y="130"/>
                  </a:lnTo>
                  <a:lnTo>
                    <a:pt x="358" y="133"/>
                  </a:lnTo>
                  <a:lnTo>
                    <a:pt x="359" y="135"/>
                  </a:lnTo>
                  <a:lnTo>
                    <a:pt x="360" y="136"/>
                  </a:lnTo>
                  <a:lnTo>
                    <a:pt x="361" y="136"/>
                  </a:lnTo>
                  <a:lnTo>
                    <a:pt x="363" y="138"/>
                  </a:lnTo>
                  <a:lnTo>
                    <a:pt x="364" y="138"/>
                  </a:lnTo>
                  <a:lnTo>
                    <a:pt x="368" y="139"/>
                  </a:lnTo>
                  <a:lnTo>
                    <a:pt x="378" y="140"/>
                  </a:lnTo>
                  <a:lnTo>
                    <a:pt x="392" y="143"/>
                  </a:lnTo>
                  <a:lnTo>
                    <a:pt x="411" y="147"/>
                  </a:lnTo>
                  <a:lnTo>
                    <a:pt x="431" y="152"/>
                  </a:lnTo>
                  <a:lnTo>
                    <a:pt x="453" y="157"/>
                  </a:lnTo>
                  <a:lnTo>
                    <a:pt x="475" y="164"/>
                  </a:lnTo>
                  <a:lnTo>
                    <a:pt x="496" y="170"/>
                  </a:lnTo>
                  <a:lnTo>
                    <a:pt x="514" y="177"/>
                  </a:lnTo>
                  <a:lnTo>
                    <a:pt x="526" y="184"/>
                  </a:lnTo>
                  <a:lnTo>
                    <a:pt x="534" y="195"/>
                  </a:lnTo>
                  <a:lnTo>
                    <a:pt x="536" y="208"/>
                  </a:lnTo>
                  <a:lnTo>
                    <a:pt x="534" y="223"/>
                  </a:lnTo>
                  <a:lnTo>
                    <a:pt x="512" y="280"/>
                  </a:lnTo>
                  <a:lnTo>
                    <a:pt x="503" y="296"/>
                  </a:lnTo>
                  <a:lnTo>
                    <a:pt x="488" y="305"/>
                  </a:lnTo>
                  <a:lnTo>
                    <a:pt x="471" y="309"/>
                  </a:lnTo>
                  <a:lnTo>
                    <a:pt x="460" y="307"/>
                  </a:lnTo>
                  <a:lnTo>
                    <a:pt x="449" y="303"/>
                  </a:lnTo>
                  <a:lnTo>
                    <a:pt x="447" y="301"/>
                  </a:lnTo>
                  <a:lnTo>
                    <a:pt x="438" y="298"/>
                  </a:lnTo>
                  <a:lnTo>
                    <a:pt x="425" y="293"/>
                  </a:lnTo>
                  <a:lnTo>
                    <a:pt x="407" y="287"/>
                  </a:lnTo>
                  <a:lnTo>
                    <a:pt x="386" y="280"/>
                  </a:lnTo>
                  <a:lnTo>
                    <a:pt x="361" y="275"/>
                  </a:lnTo>
                  <a:lnTo>
                    <a:pt x="333" y="271"/>
                  </a:lnTo>
                  <a:lnTo>
                    <a:pt x="303" y="270"/>
                  </a:lnTo>
                  <a:lnTo>
                    <a:pt x="275" y="272"/>
                  </a:lnTo>
                  <a:lnTo>
                    <a:pt x="250" y="278"/>
                  </a:lnTo>
                  <a:lnTo>
                    <a:pt x="229" y="285"/>
                  </a:lnTo>
                  <a:lnTo>
                    <a:pt x="213" y="296"/>
                  </a:lnTo>
                  <a:lnTo>
                    <a:pt x="200" y="307"/>
                  </a:lnTo>
                  <a:lnTo>
                    <a:pt x="189" y="320"/>
                  </a:lnTo>
                  <a:lnTo>
                    <a:pt x="183" y="334"/>
                  </a:lnTo>
                  <a:lnTo>
                    <a:pt x="179" y="350"/>
                  </a:lnTo>
                  <a:lnTo>
                    <a:pt x="178" y="364"/>
                  </a:lnTo>
                  <a:lnTo>
                    <a:pt x="180" y="384"/>
                  </a:lnTo>
                  <a:lnTo>
                    <a:pt x="185" y="402"/>
                  </a:lnTo>
                  <a:lnTo>
                    <a:pt x="196" y="417"/>
                  </a:lnTo>
                  <a:lnTo>
                    <a:pt x="211" y="433"/>
                  </a:lnTo>
                  <a:lnTo>
                    <a:pt x="233" y="448"/>
                  </a:lnTo>
                  <a:lnTo>
                    <a:pt x="260" y="464"/>
                  </a:lnTo>
                  <a:lnTo>
                    <a:pt x="295" y="481"/>
                  </a:lnTo>
                  <a:lnTo>
                    <a:pt x="338" y="499"/>
                  </a:lnTo>
                  <a:lnTo>
                    <a:pt x="389" y="521"/>
                  </a:lnTo>
                  <a:lnTo>
                    <a:pt x="433" y="544"/>
                  </a:lnTo>
                  <a:lnTo>
                    <a:pt x="471" y="570"/>
                  </a:lnTo>
                  <a:lnTo>
                    <a:pt x="503" y="597"/>
                  </a:lnTo>
                  <a:lnTo>
                    <a:pt x="527" y="627"/>
                  </a:lnTo>
                  <a:lnTo>
                    <a:pt x="547" y="658"/>
                  </a:lnTo>
                  <a:lnTo>
                    <a:pt x="561" y="693"/>
                  </a:lnTo>
                  <a:lnTo>
                    <a:pt x="569" y="729"/>
                  </a:lnTo>
                  <a:lnTo>
                    <a:pt x="571" y="769"/>
                  </a:lnTo>
                  <a:lnTo>
                    <a:pt x="569" y="810"/>
                  </a:lnTo>
                  <a:lnTo>
                    <a:pt x="559" y="847"/>
                  </a:lnTo>
                  <a:lnTo>
                    <a:pt x="545" y="882"/>
                  </a:lnTo>
                  <a:lnTo>
                    <a:pt x="525" y="914"/>
                  </a:lnTo>
                  <a:lnTo>
                    <a:pt x="500" y="943"/>
                  </a:lnTo>
                  <a:lnTo>
                    <a:pt x="471" y="969"/>
                  </a:lnTo>
                  <a:lnTo>
                    <a:pt x="437" y="990"/>
                  </a:lnTo>
                  <a:lnTo>
                    <a:pt x="399" y="1006"/>
                  </a:lnTo>
                  <a:lnTo>
                    <a:pt x="356" y="1019"/>
                  </a:lnTo>
                  <a:lnTo>
                    <a:pt x="355" y="1019"/>
                  </a:lnTo>
                  <a:lnTo>
                    <a:pt x="354" y="1021"/>
                  </a:lnTo>
                  <a:lnTo>
                    <a:pt x="351" y="1021"/>
                  </a:lnTo>
                  <a:lnTo>
                    <a:pt x="350" y="1023"/>
                  </a:lnTo>
                  <a:lnTo>
                    <a:pt x="348" y="1026"/>
                  </a:lnTo>
                  <a:lnTo>
                    <a:pt x="348" y="1030"/>
                  </a:lnTo>
                  <a:lnTo>
                    <a:pt x="348" y="1122"/>
                  </a:lnTo>
                  <a:lnTo>
                    <a:pt x="345" y="1140"/>
                  </a:lnTo>
                  <a:lnTo>
                    <a:pt x="334" y="1154"/>
                  </a:lnTo>
                  <a:lnTo>
                    <a:pt x="320" y="1163"/>
                  </a:lnTo>
                  <a:lnTo>
                    <a:pt x="302" y="1167"/>
                  </a:lnTo>
                  <a:lnTo>
                    <a:pt x="259" y="1167"/>
                  </a:lnTo>
                  <a:lnTo>
                    <a:pt x="241" y="1163"/>
                  </a:lnTo>
                  <a:lnTo>
                    <a:pt x="227" y="1154"/>
                  </a:lnTo>
                  <a:lnTo>
                    <a:pt x="216" y="1140"/>
                  </a:lnTo>
                  <a:lnTo>
                    <a:pt x="213" y="1122"/>
                  </a:lnTo>
                  <a:lnTo>
                    <a:pt x="213" y="1034"/>
                  </a:lnTo>
                  <a:lnTo>
                    <a:pt x="213" y="1031"/>
                  </a:lnTo>
                  <a:lnTo>
                    <a:pt x="211" y="1028"/>
                  </a:lnTo>
                  <a:lnTo>
                    <a:pt x="209" y="1027"/>
                  </a:lnTo>
                  <a:lnTo>
                    <a:pt x="207" y="1026"/>
                  </a:lnTo>
                  <a:lnTo>
                    <a:pt x="205" y="1025"/>
                  </a:lnTo>
                  <a:lnTo>
                    <a:pt x="203" y="1025"/>
                  </a:lnTo>
                  <a:lnTo>
                    <a:pt x="198" y="1023"/>
                  </a:lnTo>
                  <a:lnTo>
                    <a:pt x="185" y="1022"/>
                  </a:lnTo>
                  <a:lnTo>
                    <a:pt x="169" y="1018"/>
                  </a:lnTo>
                  <a:lnTo>
                    <a:pt x="145" y="1013"/>
                  </a:lnTo>
                  <a:lnTo>
                    <a:pt x="121" y="1008"/>
                  </a:lnTo>
                  <a:lnTo>
                    <a:pt x="95" y="1001"/>
                  </a:lnTo>
                  <a:lnTo>
                    <a:pt x="69" y="993"/>
                  </a:lnTo>
                  <a:lnTo>
                    <a:pt x="44" y="984"/>
                  </a:lnTo>
                  <a:lnTo>
                    <a:pt x="22" y="974"/>
                  </a:lnTo>
                  <a:lnTo>
                    <a:pt x="12" y="966"/>
                  </a:lnTo>
                  <a:lnTo>
                    <a:pt x="4" y="956"/>
                  </a:lnTo>
                  <a:lnTo>
                    <a:pt x="0" y="942"/>
                  </a:lnTo>
                  <a:lnTo>
                    <a:pt x="3" y="926"/>
                  </a:lnTo>
                  <a:lnTo>
                    <a:pt x="25" y="868"/>
                  </a:lnTo>
                  <a:lnTo>
                    <a:pt x="31" y="856"/>
                  </a:lnTo>
                  <a:lnTo>
                    <a:pt x="40" y="847"/>
                  </a:lnTo>
                  <a:lnTo>
                    <a:pt x="52" y="842"/>
                  </a:lnTo>
                  <a:lnTo>
                    <a:pt x="66" y="839"/>
                  </a:lnTo>
                  <a:lnTo>
                    <a:pt x="73" y="839"/>
                  </a:lnTo>
                  <a:lnTo>
                    <a:pt x="79" y="842"/>
                  </a:lnTo>
                  <a:lnTo>
                    <a:pt x="86" y="843"/>
                  </a:lnTo>
                  <a:lnTo>
                    <a:pt x="88" y="846"/>
                  </a:lnTo>
                  <a:lnTo>
                    <a:pt x="97" y="848"/>
                  </a:lnTo>
                  <a:lnTo>
                    <a:pt x="109" y="854"/>
                  </a:lnTo>
                  <a:lnTo>
                    <a:pt x="126" y="860"/>
                  </a:lnTo>
                  <a:lnTo>
                    <a:pt x="144" y="868"/>
                  </a:lnTo>
                  <a:lnTo>
                    <a:pt x="166" y="874"/>
                  </a:lnTo>
                  <a:lnTo>
                    <a:pt x="188" y="881"/>
                  </a:lnTo>
                  <a:lnTo>
                    <a:pt x="211" y="886"/>
                  </a:lnTo>
                  <a:lnTo>
                    <a:pt x="235" y="889"/>
                  </a:lnTo>
                  <a:lnTo>
                    <a:pt x="257" y="890"/>
                  </a:lnTo>
                  <a:lnTo>
                    <a:pt x="292" y="887"/>
                  </a:lnTo>
                  <a:lnTo>
                    <a:pt x="323" y="880"/>
                  </a:lnTo>
                  <a:lnTo>
                    <a:pt x="350" y="868"/>
                  </a:lnTo>
                  <a:lnTo>
                    <a:pt x="372" y="851"/>
                  </a:lnTo>
                  <a:lnTo>
                    <a:pt x="387" y="830"/>
                  </a:lnTo>
                  <a:lnTo>
                    <a:pt x="398" y="806"/>
                  </a:lnTo>
                  <a:lnTo>
                    <a:pt x="402" y="780"/>
                  </a:lnTo>
                  <a:lnTo>
                    <a:pt x="398" y="751"/>
                  </a:lnTo>
                  <a:lnTo>
                    <a:pt x="387" y="725"/>
                  </a:lnTo>
                  <a:lnTo>
                    <a:pt x="368" y="702"/>
                  </a:lnTo>
                  <a:lnTo>
                    <a:pt x="339" y="680"/>
                  </a:lnTo>
                  <a:lnTo>
                    <a:pt x="303" y="659"/>
                  </a:lnTo>
                  <a:lnTo>
                    <a:pt x="257" y="639"/>
                  </a:lnTo>
                  <a:lnTo>
                    <a:pt x="223" y="624"/>
                  </a:lnTo>
                  <a:lnTo>
                    <a:pt x="188" y="610"/>
                  </a:lnTo>
                  <a:lnTo>
                    <a:pt x="157" y="593"/>
                  </a:lnTo>
                  <a:lnTo>
                    <a:pt x="126" y="575"/>
                  </a:lnTo>
                  <a:lnTo>
                    <a:pt x="99" y="556"/>
                  </a:lnTo>
                  <a:lnTo>
                    <a:pt x="73" y="534"/>
                  </a:lnTo>
                  <a:lnTo>
                    <a:pt x="52" y="509"/>
                  </a:lnTo>
                  <a:lnTo>
                    <a:pt x="34" y="482"/>
                  </a:lnTo>
                  <a:lnTo>
                    <a:pt x="21" y="452"/>
                  </a:lnTo>
                  <a:lnTo>
                    <a:pt x="13" y="419"/>
                  </a:lnTo>
                  <a:lnTo>
                    <a:pt x="9" y="381"/>
                  </a:lnTo>
                  <a:lnTo>
                    <a:pt x="13" y="338"/>
                  </a:lnTo>
                  <a:lnTo>
                    <a:pt x="24" y="300"/>
                  </a:lnTo>
                  <a:lnTo>
                    <a:pt x="40" y="263"/>
                  </a:lnTo>
                  <a:lnTo>
                    <a:pt x="65" y="231"/>
                  </a:lnTo>
                  <a:lnTo>
                    <a:pt x="93" y="202"/>
                  </a:lnTo>
                  <a:lnTo>
                    <a:pt x="128" y="178"/>
                  </a:lnTo>
                  <a:lnTo>
                    <a:pt x="169" y="158"/>
                  </a:lnTo>
                  <a:lnTo>
                    <a:pt x="213" y="144"/>
                  </a:lnTo>
                  <a:lnTo>
                    <a:pt x="214" y="144"/>
                  </a:lnTo>
                  <a:lnTo>
                    <a:pt x="216" y="143"/>
                  </a:lnTo>
                  <a:lnTo>
                    <a:pt x="219" y="142"/>
                  </a:lnTo>
                  <a:lnTo>
                    <a:pt x="220" y="139"/>
                  </a:lnTo>
                  <a:lnTo>
                    <a:pt x="222" y="138"/>
                  </a:lnTo>
                  <a:lnTo>
                    <a:pt x="223" y="134"/>
                  </a:lnTo>
                  <a:lnTo>
                    <a:pt x="223" y="46"/>
                  </a:lnTo>
                  <a:lnTo>
                    <a:pt x="227" y="28"/>
                  </a:lnTo>
                  <a:lnTo>
                    <a:pt x="236" y="13"/>
                  </a:lnTo>
                  <a:lnTo>
                    <a:pt x="251" y="4"/>
                  </a:lnTo>
                  <a:lnTo>
                    <a:pt x="2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1" name="Freeform 455"/>
            <p:cNvSpPr>
              <a:spLocks noEditPoints="1"/>
            </p:cNvSpPr>
            <p:nvPr/>
          </p:nvSpPr>
          <p:spPr bwMode="auto">
            <a:xfrm>
              <a:off x="6043613" y="3155950"/>
              <a:ext cx="1746250" cy="1746250"/>
            </a:xfrm>
            <a:custGeom>
              <a:avLst/>
              <a:gdLst>
                <a:gd name="T0" fmla="*/ 939 w 2199"/>
                <a:gd name="T1" fmla="*/ 271 h 2199"/>
                <a:gd name="T2" fmla="*/ 718 w 2199"/>
                <a:gd name="T3" fmla="*/ 346 h 2199"/>
                <a:gd name="T4" fmla="*/ 529 w 2199"/>
                <a:gd name="T5" fmla="*/ 476 h 2199"/>
                <a:gd name="T6" fmla="*/ 383 w 2199"/>
                <a:gd name="T7" fmla="*/ 651 h 2199"/>
                <a:gd name="T8" fmla="*/ 289 w 2199"/>
                <a:gd name="T9" fmla="*/ 862 h 2199"/>
                <a:gd name="T10" fmla="*/ 255 w 2199"/>
                <a:gd name="T11" fmla="*/ 1099 h 2199"/>
                <a:gd name="T12" fmla="*/ 289 w 2199"/>
                <a:gd name="T13" fmla="*/ 1337 h 2199"/>
                <a:gd name="T14" fmla="*/ 383 w 2199"/>
                <a:gd name="T15" fmla="*/ 1548 h 2199"/>
                <a:gd name="T16" fmla="*/ 529 w 2199"/>
                <a:gd name="T17" fmla="*/ 1723 h 2199"/>
                <a:gd name="T18" fmla="*/ 718 w 2199"/>
                <a:gd name="T19" fmla="*/ 1854 h 2199"/>
                <a:gd name="T20" fmla="*/ 939 w 2199"/>
                <a:gd name="T21" fmla="*/ 1929 h 2199"/>
                <a:gd name="T22" fmla="*/ 1181 w 2199"/>
                <a:gd name="T23" fmla="*/ 1941 h 2199"/>
                <a:gd name="T24" fmla="*/ 1411 w 2199"/>
                <a:gd name="T25" fmla="*/ 1885 h 2199"/>
                <a:gd name="T26" fmla="*/ 1610 w 2199"/>
                <a:gd name="T27" fmla="*/ 1772 h 2199"/>
                <a:gd name="T28" fmla="*/ 1772 w 2199"/>
                <a:gd name="T29" fmla="*/ 1610 h 2199"/>
                <a:gd name="T30" fmla="*/ 1885 w 2199"/>
                <a:gd name="T31" fmla="*/ 1411 h 2199"/>
                <a:gd name="T32" fmla="*/ 1941 w 2199"/>
                <a:gd name="T33" fmla="*/ 1181 h 2199"/>
                <a:gd name="T34" fmla="*/ 1929 w 2199"/>
                <a:gd name="T35" fmla="*/ 940 h 2199"/>
                <a:gd name="T36" fmla="*/ 1854 w 2199"/>
                <a:gd name="T37" fmla="*/ 718 h 2199"/>
                <a:gd name="T38" fmla="*/ 1723 w 2199"/>
                <a:gd name="T39" fmla="*/ 529 h 2199"/>
                <a:gd name="T40" fmla="*/ 1548 w 2199"/>
                <a:gd name="T41" fmla="*/ 383 h 2199"/>
                <a:gd name="T42" fmla="*/ 1337 w 2199"/>
                <a:gd name="T43" fmla="*/ 289 h 2199"/>
                <a:gd name="T44" fmla="*/ 1099 w 2199"/>
                <a:gd name="T45" fmla="*/ 255 h 2199"/>
                <a:gd name="T46" fmla="*/ 1287 w 2199"/>
                <a:gd name="T47" fmla="*/ 17 h 2199"/>
                <a:gd name="T48" fmla="*/ 1548 w 2199"/>
                <a:gd name="T49" fmla="*/ 96 h 2199"/>
                <a:gd name="T50" fmla="*/ 1777 w 2199"/>
                <a:gd name="T51" fmla="*/ 234 h 2199"/>
                <a:gd name="T52" fmla="*/ 1965 w 2199"/>
                <a:gd name="T53" fmla="*/ 422 h 2199"/>
                <a:gd name="T54" fmla="*/ 2104 w 2199"/>
                <a:gd name="T55" fmla="*/ 651 h 2199"/>
                <a:gd name="T56" fmla="*/ 2183 w 2199"/>
                <a:gd name="T57" fmla="*/ 913 h 2199"/>
                <a:gd name="T58" fmla="*/ 2196 w 2199"/>
                <a:gd name="T59" fmla="*/ 1195 h 2199"/>
                <a:gd name="T60" fmla="*/ 2137 w 2199"/>
                <a:gd name="T61" fmla="*/ 1464 h 2199"/>
                <a:gd name="T62" fmla="*/ 2017 w 2199"/>
                <a:gd name="T63" fmla="*/ 1705 h 2199"/>
                <a:gd name="T64" fmla="*/ 1845 w 2199"/>
                <a:gd name="T65" fmla="*/ 1908 h 2199"/>
                <a:gd name="T66" fmla="*/ 1629 w 2199"/>
                <a:gd name="T67" fmla="*/ 2064 h 2199"/>
                <a:gd name="T68" fmla="*/ 1377 w 2199"/>
                <a:gd name="T69" fmla="*/ 2163 h 2199"/>
                <a:gd name="T70" fmla="*/ 1099 w 2199"/>
                <a:gd name="T71" fmla="*/ 2199 h 2199"/>
                <a:gd name="T72" fmla="*/ 822 w 2199"/>
                <a:gd name="T73" fmla="*/ 2163 h 2199"/>
                <a:gd name="T74" fmla="*/ 571 w 2199"/>
                <a:gd name="T75" fmla="*/ 2064 h 2199"/>
                <a:gd name="T76" fmla="*/ 355 w 2199"/>
                <a:gd name="T77" fmla="*/ 1908 h 2199"/>
                <a:gd name="T78" fmla="*/ 183 w 2199"/>
                <a:gd name="T79" fmla="*/ 1705 h 2199"/>
                <a:gd name="T80" fmla="*/ 62 w 2199"/>
                <a:gd name="T81" fmla="*/ 1464 h 2199"/>
                <a:gd name="T82" fmla="*/ 4 w 2199"/>
                <a:gd name="T83" fmla="*/ 1195 h 2199"/>
                <a:gd name="T84" fmla="*/ 17 w 2199"/>
                <a:gd name="T85" fmla="*/ 913 h 2199"/>
                <a:gd name="T86" fmla="*/ 96 w 2199"/>
                <a:gd name="T87" fmla="*/ 651 h 2199"/>
                <a:gd name="T88" fmla="*/ 234 w 2199"/>
                <a:gd name="T89" fmla="*/ 422 h 2199"/>
                <a:gd name="T90" fmla="*/ 422 w 2199"/>
                <a:gd name="T91" fmla="*/ 234 h 2199"/>
                <a:gd name="T92" fmla="*/ 651 w 2199"/>
                <a:gd name="T93" fmla="*/ 96 h 2199"/>
                <a:gd name="T94" fmla="*/ 913 w 2199"/>
                <a:gd name="T95" fmla="*/ 17 h 2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99" h="2199">
                  <a:moveTo>
                    <a:pt x="1099" y="255"/>
                  </a:moveTo>
                  <a:lnTo>
                    <a:pt x="1019" y="259"/>
                  </a:lnTo>
                  <a:lnTo>
                    <a:pt x="939" y="271"/>
                  </a:lnTo>
                  <a:lnTo>
                    <a:pt x="862" y="289"/>
                  </a:lnTo>
                  <a:lnTo>
                    <a:pt x="788" y="315"/>
                  </a:lnTo>
                  <a:lnTo>
                    <a:pt x="718" y="346"/>
                  </a:lnTo>
                  <a:lnTo>
                    <a:pt x="651" y="383"/>
                  </a:lnTo>
                  <a:lnTo>
                    <a:pt x="589" y="427"/>
                  </a:lnTo>
                  <a:lnTo>
                    <a:pt x="529" y="476"/>
                  </a:lnTo>
                  <a:lnTo>
                    <a:pt x="476" y="529"/>
                  </a:lnTo>
                  <a:lnTo>
                    <a:pt x="427" y="589"/>
                  </a:lnTo>
                  <a:lnTo>
                    <a:pt x="383" y="651"/>
                  </a:lnTo>
                  <a:lnTo>
                    <a:pt x="346" y="718"/>
                  </a:lnTo>
                  <a:lnTo>
                    <a:pt x="315" y="788"/>
                  </a:lnTo>
                  <a:lnTo>
                    <a:pt x="289" y="862"/>
                  </a:lnTo>
                  <a:lnTo>
                    <a:pt x="271" y="940"/>
                  </a:lnTo>
                  <a:lnTo>
                    <a:pt x="259" y="1019"/>
                  </a:lnTo>
                  <a:lnTo>
                    <a:pt x="255" y="1099"/>
                  </a:lnTo>
                  <a:lnTo>
                    <a:pt x="259" y="1181"/>
                  </a:lnTo>
                  <a:lnTo>
                    <a:pt x="271" y="1260"/>
                  </a:lnTo>
                  <a:lnTo>
                    <a:pt x="289" y="1337"/>
                  </a:lnTo>
                  <a:lnTo>
                    <a:pt x="315" y="1411"/>
                  </a:lnTo>
                  <a:lnTo>
                    <a:pt x="346" y="1481"/>
                  </a:lnTo>
                  <a:lnTo>
                    <a:pt x="383" y="1548"/>
                  </a:lnTo>
                  <a:lnTo>
                    <a:pt x="427" y="1610"/>
                  </a:lnTo>
                  <a:lnTo>
                    <a:pt x="476" y="1669"/>
                  </a:lnTo>
                  <a:lnTo>
                    <a:pt x="529" y="1723"/>
                  </a:lnTo>
                  <a:lnTo>
                    <a:pt x="589" y="1772"/>
                  </a:lnTo>
                  <a:lnTo>
                    <a:pt x="651" y="1816"/>
                  </a:lnTo>
                  <a:lnTo>
                    <a:pt x="718" y="1854"/>
                  </a:lnTo>
                  <a:lnTo>
                    <a:pt x="788" y="1885"/>
                  </a:lnTo>
                  <a:lnTo>
                    <a:pt x="862" y="1911"/>
                  </a:lnTo>
                  <a:lnTo>
                    <a:pt x="939" y="1929"/>
                  </a:lnTo>
                  <a:lnTo>
                    <a:pt x="1019" y="1941"/>
                  </a:lnTo>
                  <a:lnTo>
                    <a:pt x="1099" y="1944"/>
                  </a:lnTo>
                  <a:lnTo>
                    <a:pt x="1181" y="1941"/>
                  </a:lnTo>
                  <a:lnTo>
                    <a:pt x="1260" y="1929"/>
                  </a:lnTo>
                  <a:lnTo>
                    <a:pt x="1337" y="1911"/>
                  </a:lnTo>
                  <a:lnTo>
                    <a:pt x="1411" y="1885"/>
                  </a:lnTo>
                  <a:lnTo>
                    <a:pt x="1481" y="1854"/>
                  </a:lnTo>
                  <a:lnTo>
                    <a:pt x="1548" y="1816"/>
                  </a:lnTo>
                  <a:lnTo>
                    <a:pt x="1610" y="1772"/>
                  </a:lnTo>
                  <a:lnTo>
                    <a:pt x="1669" y="1723"/>
                  </a:lnTo>
                  <a:lnTo>
                    <a:pt x="1723" y="1669"/>
                  </a:lnTo>
                  <a:lnTo>
                    <a:pt x="1772" y="1610"/>
                  </a:lnTo>
                  <a:lnTo>
                    <a:pt x="1816" y="1548"/>
                  </a:lnTo>
                  <a:lnTo>
                    <a:pt x="1854" y="1481"/>
                  </a:lnTo>
                  <a:lnTo>
                    <a:pt x="1885" y="1411"/>
                  </a:lnTo>
                  <a:lnTo>
                    <a:pt x="1911" y="1337"/>
                  </a:lnTo>
                  <a:lnTo>
                    <a:pt x="1929" y="1260"/>
                  </a:lnTo>
                  <a:lnTo>
                    <a:pt x="1941" y="1181"/>
                  </a:lnTo>
                  <a:lnTo>
                    <a:pt x="1944" y="1099"/>
                  </a:lnTo>
                  <a:lnTo>
                    <a:pt x="1941" y="1019"/>
                  </a:lnTo>
                  <a:lnTo>
                    <a:pt x="1929" y="940"/>
                  </a:lnTo>
                  <a:lnTo>
                    <a:pt x="1911" y="862"/>
                  </a:lnTo>
                  <a:lnTo>
                    <a:pt x="1885" y="788"/>
                  </a:lnTo>
                  <a:lnTo>
                    <a:pt x="1854" y="718"/>
                  </a:lnTo>
                  <a:lnTo>
                    <a:pt x="1816" y="651"/>
                  </a:lnTo>
                  <a:lnTo>
                    <a:pt x="1772" y="589"/>
                  </a:lnTo>
                  <a:lnTo>
                    <a:pt x="1723" y="529"/>
                  </a:lnTo>
                  <a:lnTo>
                    <a:pt x="1669" y="476"/>
                  </a:lnTo>
                  <a:lnTo>
                    <a:pt x="1610" y="427"/>
                  </a:lnTo>
                  <a:lnTo>
                    <a:pt x="1548" y="383"/>
                  </a:lnTo>
                  <a:lnTo>
                    <a:pt x="1481" y="346"/>
                  </a:lnTo>
                  <a:lnTo>
                    <a:pt x="1411" y="315"/>
                  </a:lnTo>
                  <a:lnTo>
                    <a:pt x="1337" y="289"/>
                  </a:lnTo>
                  <a:lnTo>
                    <a:pt x="1260" y="271"/>
                  </a:lnTo>
                  <a:lnTo>
                    <a:pt x="1181" y="259"/>
                  </a:lnTo>
                  <a:lnTo>
                    <a:pt x="1099" y="255"/>
                  </a:lnTo>
                  <a:close/>
                  <a:moveTo>
                    <a:pt x="1099" y="0"/>
                  </a:moveTo>
                  <a:lnTo>
                    <a:pt x="1195" y="4"/>
                  </a:lnTo>
                  <a:lnTo>
                    <a:pt x="1287" y="17"/>
                  </a:lnTo>
                  <a:lnTo>
                    <a:pt x="1377" y="36"/>
                  </a:lnTo>
                  <a:lnTo>
                    <a:pt x="1464" y="62"/>
                  </a:lnTo>
                  <a:lnTo>
                    <a:pt x="1548" y="96"/>
                  </a:lnTo>
                  <a:lnTo>
                    <a:pt x="1629" y="136"/>
                  </a:lnTo>
                  <a:lnTo>
                    <a:pt x="1705" y="182"/>
                  </a:lnTo>
                  <a:lnTo>
                    <a:pt x="1777" y="234"/>
                  </a:lnTo>
                  <a:lnTo>
                    <a:pt x="1845" y="291"/>
                  </a:lnTo>
                  <a:lnTo>
                    <a:pt x="1908" y="355"/>
                  </a:lnTo>
                  <a:lnTo>
                    <a:pt x="1965" y="422"/>
                  </a:lnTo>
                  <a:lnTo>
                    <a:pt x="2017" y="494"/>
                  </a:lnTo>
                  <a:lnTo>
                    <a:pt x="2063" y="571"/>
                  </a:lnTo>
                  <a:lnTo>
                    <a:pt x="2104" y="651"/>
                  </a:lnTo>
                  <a:lnTo>
                    <a:pt x="2137" y="735"/>
                  </a:lnTo>
                  <a:lnTo>
                    <a:pt x="2163" y="822"/>
                  </a:lnTo>
                  <a:lnTo>
                    <a:pt x="2183" y="913"/>
                  </a:lnTo>
                  <a:lnTo>
                    <a:pt x="2196" y="1005"/>
                  </a:lnTo>
                  <a:lnTo>
                    <a:pt x="2199" y="1100"/>
                  </a:lnTo>
                  <a:lnTo>
                    <a:pt x="2196" y="1195"/>
                  </a:lnTo>
                  <a:lnTo>
                    <a:pt x="2183" y="1287"/>
                  </a:lnTo>
                  <a:lnTo>
                    <a:pt x="2163" y="1377"/>
                  </a:lnTo>
                  <a:lnTo>
                    <a:pt x="2137" y="1464"/>
                  </a:lnTo>
                  <a:lnTo>
                    <a:pt x="2104" y="1548"/>
                  </a:lnTo>
                  <a:lnTo>
                    <a:pt x="2063" y="1629"/>
                  </a:lnTo>
                  <a:lnTo>
                    <a:pt x="2017" y="1705"/>
                  </a:lnTo>
                  <a:lnTo>
                    <a:pt x="1965" y="1777"/>
                  </a:lnTo>
                  <a:lnTo>
                    <a:pt x="1908" y="1845"/>
                  </a:lnTo>
                  <a:lnTo>
                    <a:pt x="1845" y="1908"/>
                  </a:lnTo>
                  <a:lnTo>
                    <a:pt x="1777" y="1965"/>
                  </a:lnTo>
                  <a:lnTo>
                    <a:pt x="1705" y="2017"/>
                  </a:lnTo>
                  <a:lnTo>
                    <a:pt x="1629" y="2064"/>
                  </a:lnTo>
                  <a:lnTo>
                    <a:pt x="1548" y="2104"/>
                  </a:lnTo>
                  <a:lnTo>
                    <a:pt x="1464" y="2137"/>
                  </a:lnTo>
                  <a:lnTo>
                    <a:pt x="1377" y="2163"/>
                  </a:lnTo>
                  <a:lnTo>
                    <a:pt x="1287" y="2183"/>
                  </a:lnTo>
                  <a:lnTo>
                    <a:pt x="1195" y="2196"/>
                  </a:lnTo>
                  <a:lnTo>
                    <a:pt x="1099" y="2199"/>
                  </a:lnTo>
                  <a:lnTo>
                    <a:pt x="1005" y="2196"/>
                  </a:lnTo>
                  <a:lnTo>
                    <a:pt x="913" y="2183"/>
                  </a:lnTo>
                  <a:lnTo>
                    <a:pt x="822" y="2163"/>
                  </a:lnTo>
                  <a:lnTo>
                    <a:pt x="735" y="2137"/>
                  </a:lnTo>
                  <a:lnTo>
                    <a:pt x="651" y="2104"/>
                  </a:lnTo>
                  <a:lnTo>
                    <a:pt x="571" y="2064"/>
                  </a:lnTo>
                  <a:lnTo>
                    <a:pt x="494" y="2017"/>
                  </a:lnTo>
                  <a:lnTo>
                    <a:pt x="422" y="1965"/>
                  </a:lnTo>
                  <a:lnTo>
                    <a:pt x="355" y="1908"/>
                  </a:lnTo>
                  <a:lnTo>
                    <a:pt x="291" y="1845"/>
                  </a:lnTo>
                  <a:lnTo>
                    <a:pt x="234" y="1777"/>
                  </a:lnTo>
                  <a:lnTo>
                    <a:pt x="183" y="1705"/>
                  </a:lnTo>
                  <a:lnTo>
                    <a:pt x="136" y="1629"/>
                  </a:lnTo>
                  <a:lnTo>
                    <a:pt x="96" y="1548"/>
                  </a:lnTo>
                  <a:lnTo>
                    <a:pt x="62" y="1464"/>
                  </a:lnTo>
                  <a:lnTo>
                    <a:pt x="36" y="1377"/>
                  </a:lnTo>
                  <a:lnTo>
                    <a:pt x="17" y="1287"/>
                  </a:lnTo>
                  <a:lnTo>
                    <a:pt x="4" y="1195"/>
                  </a:lnTo>
                  <a:lnTo>
                    <a:pt x="0" y="1100"/>
                  </a:lnTo>
                  <a:lnTo>
                    <a:pt x="4" y="1005"/>
                  </a:lnTo>
                  <a:lnTo>
                    <a:pt x="17" y="913"/>
                  </a:lnTo>
                  <a:lnTo>
                    <a:pt x="36" y="822"/>
                  </a:lnTo>
                  <a:lnTo>
                    <a:pt x="62" y="735"/>
                  </a:lnTo>
                  <a:lnTo>
                    <a:pt x="96" y="651"/>
                  </a:lnTo>
                  <a:lnTo>
                    <a:pt x="136" y="571"/>
                  </a:lnTo>
                  <a:lnTo>
                    <a:pt x="183" y="494"/>
                  </a:lnTo>
                  <a:lnTo>
                    <a:pt x="234" y="422"/>
                  </a:lnTo>
                  <a:lnTo>
                    <a:pt x="291" y="355"/>
                  </a:lnTo>
                  <a:lnTo>
                    <a:pt x="355" y="291"/>
                  </a:lnTo>
                  <a:lnTo>
                    <a:pt x="422" y="234"/>
                  </a:lnTo>
                  <a:lnTo>
                    <a:pt x="494" y="182"/>
                  </a:lnTo>
                  <a:lnTo>
                    <a:pt x="571" y="136"/>
                  </a:lnTo>
                  <a:lnTo>
                    <a:pt x="651" y="96"/>
                  </a:lnTo>
                  <a:lnTo>
                    <a:pt x="735" y="62"/>
                  </a:lnTo>
                  <a:lnTo>
                    <a:pt x="822" y="36"/>
                  </a:lnTo>
                  <a:lnTo>
                    <a:pt x="913" y="17"/>
                  </a:lnTo>
                  <a:lnTo>
                    <a:pt x="1005" y="4"/>
                  </a:lnTo>
                  <a:lnTo>
                    <a:pt x="10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298059" y="241407"/>
            <a:ext cx="6234008" cy="624295"/>
            <a:chOff x="738897" y="3066286"/>
            <a:chExt cx="6234008" cy="624295"/>
          </a:xfrm>
        </p:grpSpPr>
        <p:sp>
          <p:nvSpPr>
            <p:cNvPr id="29" name="矩形 28"/>
            <p:cNvSpPr/>
            <p:nvPr/>
          </p:nvSpPr>
          <p:spPr>
            <a:xfrm rot="2700000">
              <a:off x="738897" y="3066287"/>
              <a:ext cx="624294" cy="62429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 rot="2700000">
              <a:off x="1180340" y="3066286"/>
              <a:ext cx="624294" cy="624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2102693" y="3147600"/>
              <a:ext cx="4870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请单击此处添加标题</a:t>
              </a:r>
            </a:p>
          </p:txBody>
        </p:sp>
      </p:grpSp>
      <p:sp>
        <p:nvSpPr>
          <p:cNvPr id="40" name="Triángulo isósceles 4"/>
          <p:cNvSpPr/>
          <p:nvPr/>
        </p:nvSpPr>
        <p:spPr>
          <a:xfrm rot="5400000">
            <a:off x="2132303" y="3205312"/>
            <a:ext cx="1594696" cy="1765774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1" name="Elipse 12"/>
          <p:cNvSpPr/>
          <p:nvPr/>
        </p:nvSpPr>
        <p:spPr>
          <a:xfrm>
            <a:off x="1619067" y="3663556"/>
            <a:ext cx="855393" cy="85539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6" name="Triángulo isósceles 13"/>
          <p:cNvSpPr/>
          <p:nvPr/>
        </p:nvSpPr>
        <p:spPr>
          <a:xfrm rot="5400000">
            <a:off x="4325774" y="3205314"/>
            <a:ext cx="1594696" cy="176577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7" name="Elipse 14"/>
          <p:cNvSpPr/>
          <p:nvPr/>
        </p:nvSpPr>
        <p:spPr>
          <a:xfrm>
            <a:off x="3812539" y="3663558"/>
            <a:ext cx="855393" cy="855392"/>
          </a:xfrm>
          <a:prstGeom prst="ellipse">
            <a:avLst/>
          </a:prstGeom>
          <a:solidFill>
            <a:schemeClr val="accent2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8" name="Triángulo isósceles 15"/>
          <p:cNvSpPr/>
          <p:nvPr/>
        </p:nvSpPr>
        <p:spPr>
          <a:xfrm rot="5400000">
            <a:off x="6519246" y="3205312"/>
            <a:ext cx="1594696" cy="1765774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9" name="Elipse 16"/>
          <p:cNvSpPr/>
          <p:nvPr/>
        </p:nvSpPr>
        <p:spPr>
          <a:xfrm>
            <a:off x="6006010" y="3663556"/>
            <a:ext cx="855393" cy="85539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0" name="Triángulo isósceles 17"/>
          <p:cNvSpPr/>
          <p:nvPr/>
        </p:nvSpPr>
        <p:spPr>
          <a:xfrm rot="5400000">
            <a:off x="8712717" y="3205312"/>
            <a:ext cx="1594696" cy="1765774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" name="Elipse 18"/>
          <p:cNvSpPr/>
          <p:nvPr/>
        </p:nvSpPr>
        <p:spPr>
          <a:xfrm>
            <a:off x="8199482" y="3663556"/>
            <a:ext cx="855393" cy="85539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3" name="CuadroTexto 23"/>
          <p:cNvSpPr txBox="1"/>
          <p:nvPr/>
        </p:nvSpPr>
        <p:spPr>
          <a:xfrm>
            <a:off x="2199708" y="5223243"/>
            <a:ext cx="2097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1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添加您的标题</a:t>
            </a:r>
            <a:endParaRPr kumimoji="0" lang="es-MX" sz="1800" b="1" i="0" u="none" strike="noStrike" kern="0" cap="none" spc="1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5" name="Elipse 26"/>
          <p:cNvSpPr/>
          <p:nvPr/>
        </p:nvSpPr>
        <p:spPr>
          <a:xfrm>
            <a:off x="2046764" y="5292749"/>
            <a:ext cx="142304" cy="14230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6" name="CuadroTexto 27"/>
          <p:cNvSpPr txBox="1"/>
          <p:nvPr/>
        </p:nvSpPr>
        <p:spPr>
          <a:xfrm>
            <a:off x="4356239" y="2683100"/>
            <a:ext cx="2097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 sz="1200" b="1" spc="100">
                <a:solidFill>
                  <a:srgbClr val="38C6CB"/>
                </a:solidFill>
                <a:cs typeface="+mn-ea"/>
              </a:defRPr>
            </a:lvl1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1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添加您的标题</a:t>
            </a:r>
            <a:endParaRPr kumimoji="0" lang="es-MX" sz="1800" b="1" i="0" u="none" strike="noStrike" kern="0" cap="none" spc="1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7" name="Elipse 28"/>
          <p:cNvSpPr/>
          <p:nvPr/>
        </p:nvSpPr>
        <p:spPr>
          <a:xfrm>
            <a:off x="4203295" y="2752606"/>
            <a:ext cx="142304" cy="1423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8" name="CuadroTexto 29"/>
          <p:cNvSpPr txBox="1"/>
          <p:nvPr/>
        </p:nvSpPr>
        <p:spPr>
          <a:xfrm>
            <a:off x="6586650" y="5223243"/>
            <a:ext cx="2097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 sz="1200" b="1" spc="100">
                <a:solidFill>
                  <a:srgbClr val="38C6CB"/>
                </a:solidFill>
                <a:cs typeface="+mn-ea"/>
              </a:defRPr>
            </a:lvl1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1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添加您的标题</a:t>
            </a:r>
            <a:endParaRPr kumimoji="0" lang="es-MX" sz="1800" b="1" i="0" u="none" strike="noStrike" kern="0" cap="none" spc="1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9" name="Elipse 30"/>
          <p:cNvSpPr/>
          <p:nvPr/>
        </p:nvSpPr>
        <p:spPr>
          <a:xfrm>
            <a:off x="6433706" y="5292749"/>
            <a:ext cx="142304" cy="14230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0" name="CuadroTexto 31"/>
          <p:cNvSpPr txBox="1"/>
          <p:nvPr/>
        </p:nvSpPr>
        <p:spPr>
          <a:xfrm>
            <a:off x="8830265" y="2683100"/>
            <a:ext cx="2097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 sz="1200" b="1" spc="100">
                <a:solidFill>
                  <a:srgbClr val="38C6CB"/>
                </a:solidFill>
                <a:cs typeface="+mn-ea"/>
              </a:defRPr>
            </a:lvl1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1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添加您的标题</a:t>
            </a:r>
            <a:endParaRPr kumimoji="0" lang="es-MX" sz="1800" b="1" i="0" u="none" strike="noStrike" kern="0" cap="none" spc="1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1" name="Elipse 32"/>
          <p:cNvSpPr/>
          <p:nvPr/>
        </p:nvSpPr>
        <p:spPr>
          <a:xfrm>
            <a:off x="8590237" y="2752606"/>
            <a:ext cx="142304" cy="14230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8" name="Freeform 6"/>
          <p:cNvSpPr>
            <a:spLocks noEditPoints="1"/>
          </p:cNvSpPr>
          <p:nvPr/>
        </p:nvSpPr>
        <p:spPr bwMode="auto">
          <a:xfrm>
            <a:off x="8381721" y="3845966"/>
            <a:ext cx="490914" cy="490573"/>
          </a:xfrm>
          <a:custGeom>
            <a:avLst/>
            <a:gdLst>
              <a:gd name="T0" fmla="*/ 3839 w 4312"/>
              <a:gd name="T1" fmla="*/ 809 h 4309"/>
              <a:gd name="T2" fmla="*/ 3309 w 4312"/>
              <a:gd name="T3" fmla="*/ 334 h 4309"/>
              <a:gd name="T4" fmla="*/ 2644 w 4312"/>
              <a:gd name="T5" fmla="*/ 55 h 4309"/>
              <a:gd name="T6" fmla="*/ 1908 w 4312"/>
              <a:gd name="T7" fmla="*/ 14 h 4309"/>
              <a:gd name="T8" fmla="*/ 1207 w 4312"/>
              <a:gd name="T9" fmla="*/ 219 h 4309"/>
              <a:gd name="T10" fmla="*/ 631 w 4312"/>
              <a:gd name="T11" fmla="*/ 631 h 4309"/>
              <a:gd name="T12" fmla="*/ 218 w 4312"/>
              <a:gd name="T13" fmla="*/ 1208 h 4309"/>
              <a:gd name="T14" fmla="*/ 13 w 4312"/>
              <a:gd name="T15" fmla="*/ 1908 h 4309"/>
              <a:gd name="T16" fmla="*/ 55 w 4312"/>
              <a:gd name="T17" fmla="*/ 2644 h 4309"/>
              <a:gd name="T18" fmla="*/ 333 w 4312"/>
              <a:gd name="T19" fmla="*/ 3309 h 4309"/>
              <a:gd name="T20" fmla="*/ 808 w 4312"/>
              <a:gd name="T21" fmla="*/ 3837 h 4309"/>
              <a:gd name="T22" fmla="*/ 1432 w 4312"/>
              <a:gd name="T23" fmla="*/ 4185 h 4309"/>
              <a:gd name="T24" fmla="*/ 2156 w 4312"/>
              <a:gd name="T25" fmla="*/ 4309 h 4309"/>
              <a:gd name="T26" fmla="*/ 2880 w 4312"/>
              <a:gd name="T27" fmla="*/ 4185 h 4309"/>
              <a:gd name="T28" fmla="*/ 3502 w 4312"/>
              <a:gd name="T29" fmla="*/ 3837 h 4309"/>
              <a:gd name="T30" fmla="*/ 3977 w 4312"/>
              <a:gd name="T31" fmla="*/ 3309 h 4309"/>
              <a:gd name="T32" fmla="*/ 4255 w 4312"/>
              <a:gd name="T33" fmla="*/ 2644 h 4309"/>
              <a:gd name="T34" fmla="*/ 4297 w 4312"/>
              <a:gd name="T35" fmla="*/ 1908 h 4309"/>
              <a:gd name="T36" fmla="*/ 2009 w 4312"/>
              <a:gd name="T37" fmla="*/ 4039 h 4309"/>
              <a:gd name="T38" fmla="*/ 1365 w 4312"/>
              <a:gd name="T39" fmla="*/ 3874 h 4309"/>
              <a:gd name="T40" fmla="*/ 818 w 4312"/>
              <a:gd name="T41" fmla="*/ 3492 h 4309"/>
              <a:gd name="T42" fmla="*/ 429 w 4312"/>
              <a:gd name="T43" fmla="*/ 2931 h 4309"/>
              <a:gd name="T44" fmla="*/ 268 w 4312"/>
              <a:gd name="T45" fmla="*/ 2271 h 4309"/>
              <a:gd name="T46" fmla="*/ 976 w 4312"/>
              <a:gd name="T47" fmla="*/ 2683 h 4309"/>
              <a:gd name="T48" fmla="*/ 1291 w 4312"/>
              <a:gd name="T49" fmla="*/ 3098 h 4309"/>
              <a:gd name="T50" fmla="*/ 1752 w 4312"/>
              <a:gd name="T51" fmla="*/ 3353 h 4309"/>
              <a:gd name="T52" fmla="*/ 2009 w 4312"/>
              <a:gd name="T53" fmla="*/ 3138 h 4309"/>
              <a:gd name="T54" fmla="*/ 1546 w 4312"/>
              <a:gd name="T55" fmla="*/ 2959 h 4309"/>
              <a:gd name="T56" fmla="*/ 1227 w 4312"/>
              <a:gd name="T57" fmla="*/ 2589 h 4309"/>
              <a:gd name="T58" fmla="*/ 2009 w 4312"/>
              <a:gd name="T59" fmla="*/ 3138 h 4309"/>
              <a:gd name="T60" fmla="*/ 1222 w 4312"/>
              <a:gd name="T61" fmla="*/ 1679 h 4309"/>
              <a:gd name="T62" fmla="*/ 1542 w 4312"/>
              <a:gd name="T63" fmla="*/ 1301 h 4309"/>
              <a:gd name="T64" fmla="*/ 2009 w 4312"/>
              <a:gd name="T65" fmla="*/ 1119 h 4309"/>
              <a:gd name="T66" fmla="*/ 1669 w 4312"/>
              <a:gd name="T67" fmla="*/ 934 h 4309"/>
              <a:gd name="T68" fmla="*/ 1226 w 4312"/>
              <a:gd name="T69" fmla="*/ 1224 h 4309"/>
              <a:gd name="T70" fmla="*/ 938 w 4312"/>
              <a:gd name="T71" fmla="*/ 1663 h 4309"/>
              <a:gd name="T72" fmla="*/ 282 w 4312"/>
              <a:gd name="T73" fmla="*/ 1894 h 4309"/>
              <a:gd name="T74" fmla="*/ 486 w 4312"/>
              <a:gd name="T75" fmla="*/ 1266 h 4309"/>
              <a:gd name="T76" fmla="*/ 900 w 4312"/>
              <a:gd name="T77" fmla="*/ 742 h 4309"/>
              <a:gd name="T78" fmla="*/ 1467 w 4312"/>
              <a:gd name="T79" fmla="*/ 393 h 4309"/>
              <a:gd name="T80" fmla="*/ 2009 w 4312"/>
              <a:gd name="T81" fmla="*/ 852 h 4309"/>
              <a:gd name="T82" fmla="*/ 2829 w 4312"/>
              <a:gd name="T83" fmla="*/ 389 h 4309"/>
              <a:gd name="T84" fmla="*/ 3406 w 4312"/>
              <a:gd name="T85" fmla="*/ 741 h 4309"/>
              <a:gd name="T86" fmla="*/ 3824 w 4312"/>
              <a:gd name="T87" fmla="*/ 1266 h 4309"/>
              <a:gd name="T88" fmla="*/ 4028 w 4312"/>
              <a:gd name="T89" fmla="*/ 1894 h 4309"/>
              <a:gd name="T90" fmla="*/ 3329 w 4312"/>
              <a:gd name="T91" fmla="*/ 1663 h 4309"/>
              <a:gd name="T92" fmla="*/ 3040 w 4312"/>
              <a:gd name="T93" fmla="*/ 1224 h 4309"/>
              <a:gd name="T94" fmla="*/ 2556 w 4312"/>
              <a:gd name="T95" fmla="*/ 918 h 4309"/>
              <a:gd name="T96" fmla="*/ 2359 w 4312"/>
              <a:gd name="T97" fmla="*/ 1137 h 4309"/>
              <a:gd name="T98" fmla="*/ 2800 w 4312"/>
              <a:gd name="T99" fmla="*/ 1361 h 4309"/>
              <a:gd name="T100" fmla="*/ 3082 w 4312"/>
              <a:gd name="T101" fmla="*/ 1761 h 4309"/>
              <a:gd name="T102" fmla="*/ 2274 w 4312"/>
              <a:gd name="T103" fmla="*/ 2271 h 4309"/>
              <a:gd name="T104" fmla="*/ 2989 w 4312"/>
              <a:gd name="T105" fmla="*/ 2679 h 4309"/>
              <a:gd name="T106" fmla="*/ 2611 w 4312"/>
              <a:gd name="T107" fmla="*/ 3026 h 4309"/>
              <a:gd name="T108" fmla="*/ 3490 w 4312"/>
              <a:gd name="T109" fmla="*/ 3492 h 4309"/>
              <a:gd name="T110" fmla="*/ 2933 w 4312"/>
              <a:gd name="T111" fmla="*/ 3879 h 4309"/>
              <a:gd name="T112" fmla="*/ 2274 w 4312"/>
              <a:gd name="T113" fmla="*/ 4041 h 4309"/>
              <a:gd name="T114" fmla="*/ 2731 w 4312"/>
              <a:gd name="T115" fmla="*/ 3264 h 4309"/>
              <a:gd name="T116" fmla="*/ 3168 w 4312"/>
              <a:gd name="T117" fmla="*/ 2889 h 4309"/>
              <a:gd name="T118" fmla="*/ 3396 w 4312"/>
              <a:gd name="T119" fmla="*/ 2366 h 4309"/>
              <a:gd name="T120" fmla="*/ 3961 w 4312"/>
              <a:gd name="T121" fmla="*/ 2720 h 4309"/>
              <a:gd name="T122" fmla="*/ 3645 w 4312"/>
              <a:gd name="T123" fmla="*/ 3319 h 4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312" h="4309">
                <a:moveTo>
                  <a:pt x="4142" y="1317"/>
                </a:moveTo>
                <a:lnTo>
                  <a:pt x="4093" y="1208"/>
                </a:lnTo>
                <a:lnTo>
                  <a:pt x="4038" y="1103"/>
                </a:lnTo>
                <a:lnTo>
                  <a:pt x="3977" y="1001"/>
                </a:lnTo>
                <a:lnTo>
                  <a:pt x="3910" y="904"/>
                </a:lnTo>
                <a:lnTo>
                  <a:pt x="3839" y="809"/>
                </a:lnTo>
                <a:lnTo>
                  <a:pt x="3762" y="717"/>
                </a:lnTo>
                <a:lnTo>
                  <a:pt x="3679" y="631"/>
                </a:lnTo>
                <a:lnTo>
                  <a:pt x="3593" y="549"/>
                </a:lnTo>
                <a:lnTo>
                  <a:pt x="3502" y="472"/>
                </a:lnTo>
                <a:lnTo>
                  <a:pt x="3408" y="400"/>
                </a:lnTo>
                <a:lnTo>
                  <a:pt x="3309" y="334"/>
                </a:lnTo>
                <a:lnTo>
                  <a:pt x="3208" y="274"/>
                </a:lnTo>
                <a:lnTo>
                  <a:pt x="3103" y="219"/>
                </a:lnTo>
                <a:lnTo>
                  <a:pt x="2994" y="169"/>
                </a:lnTo>
                <a:lnTo>
                  <a:pt x="2880" y="125"/>
                </a:lnTo>
                <a:lnTo>
                  <a:pt x="2763" y="86"/>
                </a:lnTo>
                <a:lnTo>
                  <a:pt x="2644" y="55"/>
                </a:lnTo>
                <a:lnTo>
                  <a:pt x="2525" y="31"/>
                </a:lnTo>
                <a:lnTo>
                  <a:pt x="2403" y="14"/>
                </a:lnTo>
                <a:lnTo>
                  <a:pt x="2279" y="4"/>
                </a:lnTo>
                <a:lnTo>
                  <a:pt x="2156" y="0"/>
                </a:lnTo>
                <a:lnTo>
                  <a:pt x="2031" y="4"/>
                </a:lnTo>
                <a:lnTo>
                  <a:pt x="1908" y="14"/>
                </a:lnTo>
                <a:lnTo>
                  <a:pt x="1787" y="31"/>
                </a:lnTo>
                <a:lnTo>
                  <a:pt x="1667" y="55"/>
                </a:lnTo>
                <a:lnTo>
                  <a:pt x="1548" y="86"/>
                </a:lnTo>
                <a:lnTo>
                  <a:pt x="1432" y="125"/>
                </a:lnTo>
                <a:lnTo>
                  <a:pt x="1316" y="169"/>
                </a:lnTo>
                <a:lnTo>
                  <a:pt x="1207" y="219"/>
                </a:lnTo>
                <a:lnTo>
                  <a:pt x="1102" y="274"/>
                </a:lnTo>
                <a:lnTo>
                  <a:pt x="1001" y="334"/>
                </a:lnTo>
                <a:lnTo>
                  <a:pt x="903" y="400"/>
                </a:lnTo>
                <a:lnTo>
                  <a:pt x="808" y="472"/>
                </a:lnTo>
                <a:lnTo>
                  <a:pt x="718" y="549"/>
                </a:lnTo>
                <a:lnTo>
                  <a:pt x="631" y="631"/>
                </a:lnTo>
                <a:lnTo>
                  <a:pt x="549" y="717"/>
                </a:lnTo>
                <a:lnTo>
                  <a:pt x="471" y="809"/>
                </a:lnTo>
                <a:lnTo>
                  <a:pt x="400" y="904"/>
                </a:lnTo>
                <a:lnTo>
                  <a:pt x="333" y="1001"/>
                </a:lnTo>
                <a:lnTo>
                  <a:pt x="273" y="1103"/>
                </a:lnTo>
                <a:lnTo>
                  <a:pt x="218" y="1208"/>
                </a:lnTo>
                <a:lnTo>
                  <a:pt x="169" y="1317"/>
                </a:lnTo>
                <a:lnTo>
                  <a:pt x="125" y="1431"/>
                </a:lnTo>
                <a:lnTo>
                  <a:pt x="87" y="1547"/>
                </a:lnTo>
                <a:lnTo>
                  <a:pt x="55" y="1666"/>
                </a:lnTo>
                <a:lnTo>
                  <a:pt x="30" y="1786"/>
                </a:lnTo>
                <a:lnTo>
                  <a:pt x="13" y="1908"/>
                </a:lnTo>
                <a:lnTo>
                  <a:pt x="3" y="2030"/>
                </a:lnTo>
                <a:lnTo>
                  <a:pt x="0" y="2155"/>
                </a:lnTo>
                <a:lnTo>
                  <a:pt x="3" y="2279"/>
                </a:lnTo>
                <a:lnTo>
                  <a:pt x="13" y="2401"/>
                </a:lnTo>
                <a:lnTo>
                  <a:pt x="30" y="2523"/>
                </a:lnTo>
                <a:lnTo>
                  <a:pt x="55" y="2644"/>
                </a:lnTo>
                <a:lnTo>
                  <a:pt x="87" y="2762"/>
                </a:lnTo>
                <a:lnTo>
                  <a:pt x="125" y="2879"/>
                </a:lnTo>
                <a:lnTo>
                  <a:pt x="169" y="2994"/>
                </a:lnTo>
                <a:lnTo>
                  <a:pt x="218" y="3102"/>
                </a:lnTo>
                <a:lnTo>
                  <a:pt x="273" y="3206"/>
                </a:lnTo>
                <a:lnTo>
                  <a:pt x="333" y="3309"/>
                </a:lnTo>
                <a:lnTo>
                  <a:pt x="400" y="3407"/>
                </a:lnTo>
                <a:lnTo>
                  <a:pt x="471" y="3502"/>
                </a:lnTo>
                <a:lnTo>
                  <a:pt x="549" y="3592"/>
                </a:lnTo>
                <a:lnTo>
                  <a:pt x="631" y="3679"/>
                </a:lnTo>
                <a:lnTo>
                  <a:pt x="718" y="3761"/>
                </a:lnTo>
                <a:lnTo>
                  <a:pt x="808" y="3837"/>
                </a:lnTo>
                <a:lnTo>
                  <a:pt x="903" y="3909"/>
                </a:lnTo>
                <a:lnTo>
                  <a:pt x="1001" y="3975"/>
                </a:lnTo>
                <a:lnTo>
                  <a:pt x="1102" y="4035"/>
                </a:lnTo>
                <a:lnTo>
                  <a:pt x="1207" y="4090"/>
                </a:lnTo>
                <a:lnTo>
                  <a:pt x="1316" y="4140"/>
                </a:lnTo>
                <a:lnTo>
                  <a:pt x="1432" y="4185"/>
                </a:lnTo>
                <a:lnTo>
                  <a:pt x="1548" y="4223"/>
                </a:lnTo>
                <a:lnTo>
                  <a:pt x="1667" y="4254"/>
                </a:lnTo>
                <a:lnTo>
                  <a:pt x="1787" y="4278"/>
                </a:lnTo>
                <a:lnTo>
                  <a:pt x="1908" y="4296"/>
                </a:lnTo>
                <a:lnTo>
                  <a:pt x="2031" y="4307"/>
                </a:lnTo>
                <a:lnTo>
                  <a:pt x="2156" y="4309"/>
                </a:lnTo>
                <a:lnTo>
                  <a:pt x="2279" y="4307"/>
                </a:lnTo>
                <a:lnTo>
                  <a:pt x="2403" y="4296"/>
                </a:lnTo>
                <a:lnTo>
                  <a:pt x="2525" y="4278"/>
                </a:lnTo>
                <a:lnTo>
                  <a:pt x="2644" y="4254"/>
                </a:lnTo>
                <a:lnTo>
                  <a:pt x="2763" y="4223"/>
                </a:lnTo>
                <a:lnTo>
                  <a:pt x="2880" y="4185"/>
                </a:lnTo>
                <a:lnTo>
                  <a:pt x="2994" y="4140"/>
                </a:lnTo>
                <a:lnTo>
                  <a:pt x="3103" y="4090"/>
                </a:lnTo>
                <a:lnTo>
                  <a:pt x="3208" y="4035"/>
                </a:lnTo>
                <a:lnTo>
                  <a:pt x="3309" y="3975"/>
                </a:lnTo>
                <a:lnTo>
                  <a:pt x="3408" y="3909"/>
                </a:lnTo>
                <a:lnTo>
                  <a:pt x="3502" y="3837"/>
                </a:lnTo>
                <a:lnTo>
                  <a:pt x="3593" y="3761"/>
                </a:lnTo>
                <a:lnTo>
                  <a:pt x="3679" y="3679"/>
                </a:lnTo>
                <a:lnTo>
                  <a:pt x="3762" y="3592"/>
                </a:lnTo>
                <a:lnTo>
                  <a:pt x="3839" y="3502"/>
                </a:lnTo>
                <a:lnTo>
                  <a:pt x="3910" y="3407"/>
                </a:lnTo>
                <a:lnTo>
                  <a:pt x="3977" y="3309"/>
                </a:lnTo>
                <a:lnTo>
                  <a:pt x="4038" y="3206"/>
                </a:lnTo>
                <a:lnTo>
                  <a:pt x="4093" y="3102"/>
                </a:lnTo>
                <a:lnTo>
                  <a:pt x="4142" y="2994"/>
                </a:lnTo>
                <a:lnTo>
                  <a:pt x="4187" y="2879"/>
                </a:lnTo>
                <a:lnTo>
                  <a:pt x="4225" y="2762"/>
                </a:lnTo>
                <a:lnTo>
                  <a:pt x="4255" y="2644"/>
                </a:lnTo>
                <a:lnTo>
                  <a:pt x="4280" y="2523"/>
                </a:lnTo>
                <a:lnTo>
                  <a:pt x="4297" y="2401"/>
                </a:lnTo>
                <a:lnTo>
                  <a:pt x="4308" y="2279"/>
                </a:lnTo>
                <a:lnTo>
                  <a:pt x="4312" y="2155"/>
                </a:lnTo>
                <a:lnTo>
                  <a:pt x="4308" y="2030"/>
                </a:lnTo>
                <a:lnTo>
                  <a:pt x="4297" y="1908"/>
                </a:lnTo>
                <a:lnTo>
                  <a:pt x="4280" y="1786"/>
                </a:lnTo>
                <a:lnTo>
                  <a:pt x="4255" y="1666"/>
                </a:lnTo>
                <a:lnTo>
                  <a:pt x="4225" y="1547"/>
                </a:lnTo>
                <a:lnTo>
                  <a:pt x="4187" y="1431"/>
                </a:lnTo>
                <a:lnTo>
                  <a:pt x="4142" y="1317"/>
                </a:lnTo>
                <a:close/>
                <a:moveTo>
                  <a:pt x="2009" y="4039"/>
                </a:moveTo>
                <a:lnTo>
                  <a:pt x="1897" y="4027"/>
                </a:lnTo>
                <a:lnTo>
                  <a:pt x="1787" y="4009"/>
                </a:lnTo>
                <a:lnTo>
                  <a:pt x="1678" y="3986"/>
                </a:lnTo>
                <a:lnTo>
                  <a:pt x="1572" y="3954"/>
                </a:lnTo>
                <a:lnTo>
                  <a:pt x="1467" y="3917"/>
                </a:lnTo>
                <a:lnTo>
                  <a:pt x="1365" y="3874"/>
                </a:lnTo>
                <a:lnTo>
                  <a:pt x="1266" y="3826"/>
                </a:lnTo>
                <a:lnTo>
                  <a:pt x="1169" y="3770"/>
                </a:lnTo>
                <a:lnTo>
                  <a:pt x="1076" y="3709"/>
                </a:lnTo>
                <a:lnTo>
                  <a:pt x="987" y="3643"/>
                </a:lnTo>
                <a:lnTo>
                  <a:pt x="900" y="3570"/>
                </a:lnTo>
                <a:lnTo>
                  <a:pt x="818" y="3492"/>
                </a:lnTo>
                <a:lnTo>
                  <a:pt x="738" y="3408"/>
                </a:lnTo>
                <a:lnTo>
                  <a:pt x="664" y="3319"/>
                </a:lnTo>
                <a:lnTo>
                  <a:pt x="596" y="3227"/>
                </a:lnTo>
                <a:lnTo>
                  <a:pt x="534" y="3132"/>
                </a:lnTo>
                <a:lnTo>
                  <a:pt x="479" y="3033"/>
                </a:lnTo>
                <a:lnTo>
                  <a:pt x="429" y="2931"/>
                </a:lnTo>
                <a:lnTo>
                  <a:pt x="386" y="2826"/>
                </a:lnTo>
                <a:lnTo>
                  <a:pt x="349" y="2720"/>
                </a:lnTo>
                <a:lnTo>
                  <a:pt x="319" y="2610"/>
                </a:lnTo>
                <a:lnTo>
                  <a:pt x="295" y="2500"/>
                </a:lnTo>
                <a:lnTo>
                  <a:pt x="278" y="2386"/>
                </a:lnTo>
                <a:lnTo>
                  <a:pt x="268" y="2271"/>
                </a:lnTo>
                <a:lnTo>
                  <a:pt x="860" y="2271"/>
                </a:lnTo>
                <a:lnTo>
                  <a:pt x="871" y="2357"/>
                </a:lnTo>
                <a:lnTo>
                  <a:pt x="890" y="2441"/>
                </a:lnTo>
                <a:lnTo>
                  <a:pt x="912" y="2523"/>
                </a:lnTo>
                <a:lnTo>
                  <a:pt x="941" y="2605"/>
                </a:lnTo>
                <a:lnTo>
                  <a:pt x="976" y="2683"/>
                </a:lnTo>
                <a:lnTo>
                  <a:pt x="1016" y="2759"/>
                </a:lnTo>
                <a:lnTo>
                  <a:pt x="1060" y="2833"/>
                </a:lnTo>
                <a:lnTo>
                  <a:pt x="1110" y="2904"/>
                </a:lnTo>
                <a:lnTo>
                  <a:pt x="1165" y="2972"/>
                </a:lnTo>
                <a:lnTo>
                  <a:pt x="1226" y="3036"/>
                </a:lnTo>
                <a:lnTo>
                  <a:pt x="1291" y="3098"/>
                </a:lnTo>
                <a:lnTo>
                  <a:pt x="1361" y="3154"/>
                </a:lnTo>
                <a:lnTo>
                  <a:pt x="1434" y="3205"/>
                </a:lnTo>
                <a:lnTo>
                  <a:pt x="1510" y="3250"/>
                </a:lnTo>
                <a:lnTo>
                  <a:pt x="1588" y="3290"/>
                </a:lnTo>
                <a:lnTo>
                  <a:pt x="1669" y="3325"/>
                </a:lnTo>
                <a:lnTo>
                  <a:pt x="1752" y="3353"/>
                </a:lnTo>
                <a:lnTo>
                  <a:pt x="1836" y="3376"/>
                </a:lnTo>
                <a:lnTo>
                  <a:pt x="1922" y="3394"/>
                </a:lnTo>
                <a:lnTo>
                  <a:pt x="2009" y="3405"/>
                </a:lnTo>
                <a:lnTo>
                  <a:pt x="2009" y="4039"/>
                </a:lnTo>
                <a:lnTo>
                  <a:pt x="2009" y="4039"/>
                </a:lnTo>
                <a:close/>
                <a:moveTo>
                  <a:pt x="2009" y="3138"/>
                </a:moveTo>
                <a:lnTo>
                  <a:pt x="1925" y="3124"/>
                </a:lnTo>
                <a:lnTo>
                  <a:pt x="1844" y="3103"/>
                </a:lnTo>
                <a:lnTo>
                  <a:pt x="1764" y="3077"/>
                </a:lnTo>
                <a:lnTo>
                  <a:pt x="1688" y="3043"/>
                </a:lnTo>
                <a:lnTo>
                  <a:pt x="1615" y="3003"/>
                </a:lnTo>
                <a:lnTo>
                  <a:pt x="1546" y="2959"/>
                </a:lnTo>
                <a:lnTo>
                  <a:pt x="1482" y="2909"/>
                </a:lnTo>
                <a:lnTo>
                  <a:pt x="1421" y="2854"/>
                </a:lnTo>
                <a:lnTo>
                  <a:pt x="1365" y="2793"/>
                </a:lnTo>
                <a:lnTo>
                  <a:pt x="1314" y="2729"/>
                </a:lnTo>
                <a:lnTo>
                  <a:pt x="1268" y="2661"/>
                </a:lnTo>
                <a:lnTo>
                  <a:pt x="1227" y="2589"/>
                </a:lnTo>
                <a:lnTo>
                  <a:pt x="1193" y="2514"/>
                </a:lnTo>
                <a:lnTo>
                  <a:pt x="1164" y="2435"/>
                </a:lnTo>
                <a:lnTo>
                  <a:pt x="1142" y="2355"/>
                </a:lnTo>
                <a:lnTo>
                  <a:pt x="1126" y="2271"/>
                </a:lnTo>
                <a:lnTo>
                  <a:pt x="2009" y="2271"/>
                </a:lnTo>
                <a:lnTo>
                  <a:pt x="2009" y="3138"/>
                </a:lnTo>
                <a:close/>
                <a:moveTo>
                  <a:pt x="2009" y="2006"/>
                </a:moveTo>
                <a:lnTo>
                  <a:pt x="1125" y="2006"/>
                </a:lnTo>
                <a:lnTo>
                  <a:pt x="1139" y="1920"/>
                </a:lnTo>
                <a:lnTo>
                  <a:pt x="1160" y="1836"/>
                </a:lnTo>
                <a:lnTo>
                  <a:pt x="1188" y="1756"/>
                </a:lnTo>
                <a:lnTo>
                  <a:pt x="1222" y="1679"/>
                </a:lnTo>
                <a:lnTo>
                  <a:pt x="1262" y="1605"/>
                </a:lnTo>
                <a:lnTo>
                  <a:pt x="1308" y="1534"/>
                </a:lnTo>
                <a:lnTo>
                  <a:pt x="1359" y="1469"/>
                </a:lnTo>
                <a:lnTo>
                  <a:pt x="1415" y="1408"/>
                </a:lnTo>
                <a:lnTo>
                  <a:pt x="1476" y="1352"/>
                </a:lnTo>
                <a:lnTo>
                  <a:pt x="1542" y="1301"/>
                </a:lnTo>
                <a:lnTo>
                  <a:pt x="1611" y="1255"/>
                </a:lnTo>
                <a:lnTo>
                  <a:pt x="1685" y="1216"/>
                </a:lnTo>
                <a:lnTo>
                  <a:pt x="1761" y="1182"/>
                </a:lnTo>
                <a:lnTo>
                  <a:pt x="1841" y="1154"/>
                </a:lnTo>
                <a:lnTo>
                  <a:pt x="1924" y="1133"/>
                </a:lnTo>
                <a:lnTo>
                  <a:pt x="2009" y="1119"/>
                </a:lnTo>
                <a:lnTo>
                  <a:pt x="2009" y="2006"/>
                </a:lnTo>
                <a:close/>
                <a:moveTo>
                  <a:pt x="2009" y="852"/>
                </a:moveTo>
                <a:lnTo>
                  <a:pt x="1922" y="863"/>
                </a:lnTo>
                <a:lnTo>
                  <a:pt x="1836" y="881"/>
                </a:lnTo>
                <a:lnTo>
                  <a:pt x="1752" y="904"/>
                </a:lnTo>
                <a:lnTo>
                  <a:pt x="1669" y="934"/>
                </a:lnTo>
                <a:lnTo>
                  <a:pt x="1588" y="968"/>
                </a:lnTo>
                <a:lnTo>
                  <a:pt x="1510" y="1008"/>
                </a:lnTo>
                <a:lnTo>
                  <a:pt x="1434" y="1054"/>
                </a:lnTo>
                <a:lnTo>
                  <a:pt x="1361" y="1106"/>
                </a:lnTo>
                <a:lnTo>
                  <a:pt x="1291" y="1162"/>
                </a:lnTo>
                <a:lnTo>
                  <a:pt x="1226" y="1224"/>
                </a:lnTo>
                <a:lnTo>
                  <a:pt x="1164" y="1289"/>
                </a:lnTo>
                <a:lnTo>
                  <a:pt x="1109" y="1357"/>
                </a:lnTo>
                <a:lnTo>
                  <a:pt x="1058" y="1429"/>
                </a:lnTo>
                <a:lnTo>
                  <a:pt x="1013" y="1506"/>
                </a:lnTo>
                <a:lnTo>
                  <a:pt x="972" y="1583"/>
                </a:lnTo>
                <a:lnTo>
                  <a:pt x="938" y="1663"/>
                </a:lnTo>
                <a:lnTo>
                  <a:pt x="909" y="1747"/>
                </a:lnTo>
                <a:lnTo>
                  <a:pt x="886" y="1831"/>
                </a:lnTo>
                <a:lnTo>
                  <a:pt x="869" y="1917"/>
                </a:lnTo>
                <a:lnTo>
                  <a:pt x="857" y="2006"/>
                </a:lnTo>
                <a:lnTo>
                  <a:pt x="270" y="2006"/>
                </a:lnTo>
                <a:lnTo>
                  <a:pt x="282" y="1894"/>
                </a:lnTo>
                <a:lnTo>
                  <a:pt x="301" y="1784"/>
                </a:lnTo>
                <a:lnTo>
                  <a:pt x="326" y="1676"/>
                </a:lnTo>
                <a:lnTo>
                  <a:pt x="357" y="1570"/>
                </a:lnTo>
                <a:lnTo>
                  <a:pt x="394" y="1466"/>
                </a:lnTo>
                <a:lnTo>
                  <a:pt x="437" y="1364"/>
                </a:lnTo>
                <a:lnTo>
                  <a:pt x="486" y="1266"/>
                </a:lnTo>
                <a:lnTo>
                  <a:pt x="541" y="1170"/>
                </a:lnTo>
                <a:lnTo>
                  <a:pt x="601" y="1078"/>
                </a:lnTo>
                <a:lnTo>
                  <a:pt x="668" y="987"/>
                </a:lnTo>
                <a:lnTo>
                  <a:pt x="740" y="902"/>
                </a:lnTo>
                <a:lnTo>
                  <a:pt x="818" y="820"/>
                </a:lnTo>
                <a:lnTo>
                  <a:pt x="900" y="742"/>
                </a:lnTo>
                <a:lnTo>
                  <a:pt x="987" y="669"/>
                </a:lnTo>
                <a:lnTo>
                  <a:pt x="1076" y="602"/>
                </a:lnTo>
                <a:lnTo>
                  <a:pt x="1169" y="542"/>
                </a:lnTo>
                <a:lnTo>
                  <a:pt x="1266" y="486"/>
                </a:lnTo>
                <a:lnTo>
                  <a:pt x="1365" y="437"/>
                </a:lnTo>
                <a:lnTo>
                  <a:pt x="1467" y="393"/>
                </a:lnTo>
                <a:lnTo>
                  <a:pt x="1572" y="357"/>
                </a:lnTo>
                <a:lnTo>
                  <a:pt x="1678" y="325"/>
                </a:lnTo>
                <a:lnTo>
                  <a:pt x="1787" y="300"/>
                </a:lnTo>
                <a:lnTo>
                  <a:pt x="1897" y="282"/>
                </a:lnTo>
                <a:lnTo>
                  <a:pt x="2009" y="270"/>
                </a:lnTo>
                <a:lnTo>
                  <a:pt x="2009" y="852"/>
                </a:lnTo>
                <a:close/>
                <a:moveTo>
                  <a:pt x="2274" y="269"/>
                </a:moveTo>
                <a:lnTo>
                  <a:pt x="2389" y="279"/>
                </a:lnTo>
                <a:lnTo>
                  <a:pt x="2502" y="298"/>
                </a:lnTo>
                <a:lnTo>
                  <a:pt x="2614" y="321"/>
                </a:lnTo>
                <a:lnTo>
                  <a:pt x="2723" y="351"/>
                </a:lnTo>
                <a:lnTo>
                  <a:pt x="2829" y="389"/>
                </a:lnTo>
                <a:lnTo>
                  <a:pt x="2933" y="433"/>
                </a:lnTo>
                <a:lnTo>
                  <a:pt x="3034" y="483"/>
                </a:lnTo>
                <a:lnTo>
                  <a:pt x="3132" y="538"/>
                </a:lnTo>
                <a:lnTo>
                  <a:pt x="3228" y="599"/>
                </a:lnTo>
                <a:lnTo>
                  <a:pt x="3318" y="667"/>
                </a:lnTo>
                <a:lnTo>
                  <a:pt x="3406" y="741"/>
                </a:lnTo>
                <a:lnTo>
                  <a:pt x="3490" y="820"/>
                </a:lnTo>
                <a:lnTo>
                  <a:pt x="3569" y="902"/>
                </a:lnTo>
                <a:lnTo>
                  <a:pt x="3641" y="987"/>
                </a:lnTo>
                <a:lnTo>
                  <a:pt x="3707" y="1078"/>
                </a:lnTo>
                <a:lnTo>
                  <a:pt x="3769" y="1170"/>
                </a:lnTo>
                <a:lnTo>
                  <a:pt x="3824" y="1266"/>
                </a:lnTo>
                <a:lnTo>
                  <a:pt x="3872" y="1364"/>
                </a:lnTo>
                <a:lnTo>
                  <a:pt x="3915" y="1466"/>
                </a:lnTo>
                <a:lnTo>
                  <a:pt x="3954" y="1570"/>
                </a:lnTo>
                <a:lnTo>
                  <a:pt x="3985" y="1676"/>
                </a:lnTo>
                <a:lnTo>
                  <a:pt x="4010" y="1784"/>
                </a:lnTo>
                <a:lnTo>
                  <a:pt x="4028" y="1894"/>
                </a:lnTo>
                <a:lnTo>
                  <a:pt x="4040" y="2006"/>
                </a:lnTo>
                <a:lnTo>
                  <a:pt x="3410" y="2006"/>
                </a:lnTo>
                <a:lnTo>
                  <a:pt x="3400" y="1917"/>
                </a:lnTo>
                <a:lnTo>
                  <a:pt x="3381" y="1831"/>
                </a:lnTo>
                <a:lnTo>
                  <a:pt x="3359" y="1747"/>
                </a:lnTo>
                <a:lnTo>
                  <a:pt x="3329" y="1663"/>
                </a:lnTo>
                <a:lnTo>
                  <a:pt x="3295" y="1583"/>
                </a:lnTo>
                <a:lnTo>
                  <a:pt x="3254" y="1506"/>
                </a:lnTo>
                <a:lnTo>
                  <a:pt x="3208" y="1429"/>
                </a:lnTo>
                <a:lnTo>
                  <a:pt x="3157" y="1357"/>
                </a:lnTo>
                <a:lnTo>
                  <a:pt x="3101" y="1289"/>
                </a:lnTo>
                <a:lnTo>
                  <a:pt x="3040" y="1224"/>
                </a:lnTo>
                <a:lnTo>
                  <a:pt x="2968" y="1157"/>
                </a:lnTo>
                <a:lnTo>
                  <a:pt x="2893" y="1096"/>
                </a:lnTo>
                <a:lnTo>
                  <a:pt x="2813" y="1043"/>
                </a:lnTo>
                <a:lnTo>
                  <a:pt x="2731" y="994"/>
                </a:lnTo>
                <a:lnTo>
                  <a:pt x="2645" y="952"/>
                </a:lnTo>
                <a:lnTo>
                  <a:pt x="2556" y="918"/>
                </a:lnTo>
                <a:lnTo>
                  <a:pt x="2464" y="889"/>
                </a:lnTo>
                <a:lnTo>
                  <a:pt x="2371" y="868"/>
                </a:lnTo>
                <a:lnTo>
                  <a:pt x="2274" y="854"/>
                </a:lnTo>
                <a:lnTo>
                  <a:pt x="2274" y="269"/>
                </a:lnTo>
                <a:close/>
                <a:moveTo>
                  <a:pt x="2274" y="1121"/>
                </a:moveTo>
                <a:lnTo>
                  <a:pt x="2359" y="1137"/>
                </a:lnTo>
                <a:lnTo>
                  <a:pt x="2441" y="1159"/>
                </a:lnTo>
                <a:lnTo>
                  <a:pt x="2519" y="1188"/>
                </a:lnTo>
                <a:lnTo>
                  <a:pt x="2595" y="1222"/>
                </a:lnTo>
                <a:lnTo>
                  <a:pt x="2668" y="1263"/>
                </a:lnTo>
                <a:lnTo>
                  <a:pt x="2736" y="1309"/>
                </a:lnTo>
                <a:lnTo>
                  <a:pt x="2800" y="1361"/>
                </a:lnTo>
                <a:lnTo>
                  <a:pt x="2859" y="1416"/>
                </a:lnTo>
                <a:lnTo>
                  <a:pt x="2914" y="1478"/>
                </a:lnTo>
                <a:lnTo>
                  <a:pt x="2964" y="1542"/>
                </a:lnTo>
                <a:lnTo>
                  <a:pt x="3010" y="1612"/>
                </a:lnTo>
                <a:lnTo>
                  <a:pt x="3048" y="1685"/>
                </a:lnTo>
                <a:lnTo>
                  <a:pt x="3082" y="1761"/>
                </a:lnTo>
                <a:lnTo>
                  <a:pt x="3110" y="1840"/>
                </a:lnTo>
                <a:lnTo>
                  <a:pt x="3130" y="1921"/>
                </a:lnTo>
                <a:lnTo>
                  <a:pt x="3144" y="2006"/>
                </a:lnTo>
                <a:lnTo>
                  <a:pt x="2274" y="2006"/>
                </a:lnTo>
                <a:lnTo>
                  <a:pt x="2274" y="1121"/>
                </a:lnTo>
                <a:close/>
                <a:moveTo>
                  <a:pt x="2274" y="2271"/>
                </a:moveTo>
                <a:lnTo>
                  <a:pt x="3141" y="2271"/>
                </a:lnTo>
                <a:lnTo>
                  <a:pt x="3126" y="2359"/>
                </a:lnTo>
                <a:lnTo>
                  <a:pt x="3102" y="2445"/>
                </a:lnTo>
                <a:lnTo>
                  <a:pt x="3072" y="2526"/>
                </a:lnTo>
                <a:lnTo>
                  <a:pt x="3034" y="2605"/>
                </a:lnTo>
                <a:lnTo>
                  <a:pt x="2989" y="2679"/>
                </a:lnTo>
                <a:lnTo>
                  <a:pt x="2939" y="2750"/>
                </a:lnTo>
                <a:lnTo>
                  <a:pt x="2884" y="2816"/>
                </a:lnTo>
                <a:lnTo>
                  <a:pt x="2822" y="2876"/>
                </a:lnTo>
                <a:lnTo>
                  <a:pt x="2757" y="2932"/>
                </a:lnTo>
                <a:lnTo>
                  <a:pt x="2686" y="2982"/>
                </a:lnTo>
                <a:lnTo>
                  <a:pt x="2611" y="3026"/>
                </a:lnTo>
                <a:lnTo>
                  <a:pt x="2533" y="3064"/>
                </a:lnTo>
                <a:lnTo>
                  <a:pt x="2450" y="3095"/>
                </a:lnTo>
                <a:lnTo>
                  <a:pt x="2363" y="3119"/>
                </a:lnTo>
                <a:lnTo>
                  <a:pt x="2274" y="3136"/>
                </a:lnTo>
                <a:lnTo>
                  <a:pt x="2274" y="2271"/>
                </a:lnTo>
                <a:close/>
                <a:moveTo>
                  <a:pt x="3490" y="3492"/>
                </a:moveTo>
                <a:lnTo>
                  <a:pt x="3406" y="3571"/>
                </a:lnTo>
                <a:lnTo>
                  <a:pt x="3318" y="3645"/>
                </a:lnTo>
                <a:lnTo>
                  <a:pt x="3228" y="3713"/>
                </a:lnTo>
                <a:lnTo>
                  <a:pt x="3132" y="3774"/>
                </a:lnTo>
                <a:lnTo>
                  <a:pt x="3034" y="3829"/>
                </a:lnTo>
                <a:lnTo>
                  <a:pt x="2933" y="3879"/>
                </a:lnTo>
                <a:lnTo>
                  <a:pt x="2829" y="3921"/>
                </a:lnTo>
                <a:lnTo>
                  <a:pt x="2723" y="3958"/>
                </a:lnTo>
                <a:lnTo>
                  <a:pt x="2614" y="3989"/>
                </a:lnTo>
                <a:lnTo>
                  <a:pt x="2502" y="4013"/>
                </a:lnTo>
                <a:lnTo>
                  <a:pt x="2389" y="4030"/>
                </a:lnTo>
                <a:lnTo>
                  <a:pt x="2274" y="4041"/>
                </a:lnTo>
                <a:lnTo>
                  <a:pt x="2274" y="3402"/>
                </a:lnTo>
                <a:lnTo>
                  <a:pt x="2371" y="3389"/>
                </a:lnTo>
                <a:lnTo>
                  <a:pt x="2464" y="3368"/>
                </a:lnTo>
                <a:lnTo>
                  <a:pt x="2556" y="3340"/>
                </a:lnTo>
                <a:lnTo>
                  <a:pt x="2645" y="3305"/>
                </a:lnTo>
                <a:lnTo>
                  <a:pt x="2731" y="3264"/>
                </a:lnTo>
                <a:lnTo>
                  <a:pt x="2813" y="3217"/>
                </a:lnTo>
                <a:lnTo>
                  <a:pt x="2893" y="3163"/>
                </a:lnTo>
                <a:lnTo>
                  <a:pt x="2968" y="3103"/>
                </a:lnTo>
                <a:lnTo>
                  <a:pt x="3040" y="3036"/>
                </a:lnTo>
                <a:lnTo>
                  <a:pt x="3106" y="2964"/>
                </a:lnTo>
                <a:lnTo>
                  <a:pt x="3168" y="2889"/>
                </a:lnTo>
                <a:lnTo>
                  <a:pt x="3221" y="2809"/>
                </a:lnTo>
                <a:lnTo>
                  <a:pt x="3270" y="2725"/>
                </a:lnTo>
                <a:lnTo>
                  <a:pt x="3311" y="2640"/>
                </a:lnTo>
                <a:lnTo>
                  <a:pt x="3346" y="2551"/>
                </a:lnTo>
                <a:lnTo>
                  <a:pt x="3374" y="2459"/>
                </a:lnTo>
                <a:lnTo>
                  <a:pt x="3396" y="2366"/>
                </a:lnTo>
                <a:lnTo>
                  <a:pt x="3409" y="2271"/>
                </a:lnTo>
                <a:lnTo>
                  <a:pt x="4043" y="2271"/>
                </a:lnTo>
                <a:lnTo>
                  <a:pt x="4032" y="2386"/>
                </a:lnTo>
                <a:lnTo>
                  <a:pt x="4015" y="2500"/>
                </a:lnTo>
                <a:lnTo>
                  <a:pt x="3992" y="2610"/>
                </a:lnTo>
                <a:lnTo>
                  <a:pt x="3961" y="2720"/>
                </a:lnTo>
                <a:lnTo>
                  <a:pt x="3923" y="2826"/>
                </a:lnTo>
                <a:lnTo>
                  <a:pt x="3880" y="2931"/>
                </a:lnTo>
                <a:lnTo>
                  <a:pt x="3830" y="3033"/>
                </a:lnTo>
                <a:lnTo>
                  <a:pt x="3775" y="3132"/>
                </a:lnTo>
                <a:lnTo>
                  <a:pt x="3712" y="3227"/>
                </a:lnTo>
                <a:lnTo>
                  <a:pt x="3645" y="3319"/>
                </a:lnTo>
                <a:lnTo>
                  <a:pt x="3570" y="3408"/>
                </a:lnTo>
                <a:lnTo>
                  <a:pt x="3490" y="3492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9" name="Freeform 22"/>
          <p:cNvSpPr>
            <a:spLocks noEditPoints="1"/>
          </p:cNvSpPr>
          <p:nvPr/>
        </p:nvSpPr>
        <p:spPr bwMode="auto">
          <a:xfrm>
            <a:off x="6213586" y="3923079"/>
            <a:ext cx="440241" cy="336347"/>
          </a:xfrm>
          <a:custGeom>
            <a:avLst/>
            <a:gdLst>
              <a:gd name="T0" fmla="*/ 1397 w 5640"/>
              <a:gd name="T1" fmla="*/ 1915 h 4309"/>
              <a:gd name="T2" fmla="*/ 1159 w 5640"/>
              <a:gd name="T3" fmla="*/ 1713 h 4309"/>
              <a:gd name="T4" fmla="*/ 920 w 5640"/>
              <a:gd name="T5" fmla="*/ 1569 h 4309"/>
              <a:gd name="T6" fmla="*/ 762 w 5640"/>
              <a:gd name="T7" fmla="*/ 1526 h 4309"/>
              <a:gd name="T8" fmla="*/ 19 w 5640"/>
              <a:gd name="T9" fmla="*/ 1487 h 4309"/>
              <a:gd name="T10" fmla="*/ 5 w 5640"/>
              <a:gd name="T11" fmla="*/ 669 h 4309"/>
              <a:gd name="T12" fmla="*/ 96 w 5640"/>
              <a:gd name="T13" fmla="*/ 604 h 4309"/>
              <a:gd name="T14" fmla="*/ 1106 w 5640"/>
              <a:gd name="T15" fmla="*/ 655 h 4309"/>
              <a:gd name="T16" fmla="*/ 1582 w 5640"/>
              <a:gd name="T17" fmla="*/ 883 h 4309"/>
              <a:gd name="T18" fmla="*/ 1932 w 5640"/>
              <a:gd name="T19" fmla="*/ 1155 h 4309"/>
              <a:gd name="T20" fmla="*/ 2057 w 5640"/>
              <a:gd name="T21" fmla="*/ 1309 h 4309"/>
              <a:gd name="T22" fmla="*/ 1759 w 5640"/>
              <a:gd name="T23" fmla="*/ 1668 h 4309"/>
              <a:gd name="T24" fmla="*/ 1488 w 5640"/>
              <a:gd name="T25" fmla="*/ 1937 h 4309"/>
              <a:gd name="T26" fmla="*/ 4360 w 5640"/>
              <a:gd name="T27" fmla="*/ 4301 h 4309"/>
              <a:gd name="T28" fmla="*/ 4304 w 5640"/>
              <a:gd name="T29" fmla="*/ 4214 h 4309"/>
              <a:gd name="T30" fmla="*/ 3597 w 5640"/>
              <a:gd name="T31" fmla="*/ 3707 h 4309"/>
              <a:gd name="T32" fmla="*/ 3119 w 5640"/>
              <a:gd name="T33" fmla="*/ 3527 h 4309"/>
              <a:gd name="T34" fmla="*/ 2781 w 5640"/>
              <a:gd name="T35" fmla="*/ 3296 h 4309"/>
              <a:gd name="T36" fmla="*/ 2535 w 5640"/>
              <a:gd name="T37" fmla="*/ 3077 h 4309"/>
              <a:gd name="T38" fmla="*/ 2531 w 5640"/>
              <a:gd name="T39" fmla="*/ 2981 h 4309"/>
              <a:gd name="T40" fmla="*/ 2942 w 5640"/>
              <a:gd name="T41" fmla="*/ 2538 h 4309"/>
              <a:gd name="T42" fmla="*/ 3112 w 5640"/>
              <a:gd name="T43" fmla="*/ 2398 h 4309"/>
              <a:gd name="T44" fmla="*/ 3239 w 5640"/>
              <a:gd name="T45" fmla="*/ 2476 h 4309"/>
              <a:gd name="T46" fmla="*/ 3466 w 5640"/>
              <a:gd name="T47" fmla="*/ 2656 h 4309"/>
              <a:gd name="T48" fmla="*/ 3691 w 5640"/>
              <a:gd name="T49" fmla="*/ 2778 h 4309"/>
              <a:gd name="T50" fmla="*/ 4304 w 5640"/>
              <a:gd name="T51" fmla="*/ 2807 h 4309"/>
              <a:gd name="T52" fmla="*/ 4338 w 5640"/>
              <a:gd name="T53" fmla="*/ 2216 h 4309"/>
              <a:gd name="T54" fmla="*/ 4439 w 5640"/>
              <a:gd name="T55" fmla="*/ 2201 h 4309"/>
              <a:gd name="T56" fmla="*/ 5635 w 5640"/>
              <a:gd name="T57" fmla="*/ 3224 h 4309"/>
              <a:gd name="T58" fmla="*/ 5604 w 5640"/>
              <a:gd name="T59" fmla="*/ 3325 h 4309"/>
              <a:gd name="T60" fmla="*/ 4400 w 5640"/>
              <a:gd name="T61" fmla="*/ 4309 h 4309"/>
              <a:gd name="T62" fmla="*/ 39 w 5640"/>
              <a:gd name="T63" fmla="*/ 3712 h 4309"/>
              <a:gd name="T64" fmla="*/ 0 w 5640"/>
              <a:gd name="T65" fmla="*/ 2903 h 4309"/>
              <a:gd name="T66" fmla="*/ 65 w 5640"/>
              <a:gd name="T67" fmla="*/ 2812 h 4309"/>
              <a:gd name="T68" fmla="*/ 841 w 5640"/>
              <a:gd name="T69" fmla="*/ 2793 h 4309"/>
              <a:gd name="T70" fmla="*/ 1077 w 5640"/>
              <a:gd name="T71" fmla="*/ 2678 h 4309"/>
              <a:gd name="T72" fmla="*/ 1343 w 5640"/>
              <a:gd name="T73" fmla="*/ 2471 h 4309"/>
              <a:gd name="T74" fmla="*/ 1702 w 5640"/>
              <a:gd name="T75" fmla="*/ 2120 h 4309"/>
              <a:gd name="T76" fmla="*/ 2216 w 5640"/>
              <a:gd name="T77" fmla="*/ 1573 h 4309"/>
              <a:gd name="T78" fmla="*/ 2766 w 5640"/>
              <a:gd name="T79" fmla="*/ 1052 h 4309"/>
              <a:gd name="T80" fmla="*/ 3054 w 5640"/>
              <a:gd name="T81" fmla="*/ 845 h 4309"/>
              <a:gd name="T82" fmla="*/ 3405 w 5640"/>
              <a:gd name="T83" fmla="*/ 676 h 4309"/>
              <a:gd name="T84" fmla="*/ 3821 w 5640"/>
              <a:gd name="T85" fmla="*/ 604 h 4309"/>
              <a:gd name="T86" fmla="*/ 4319 w 5640"/>
              <a:gd name="T87" fmla="*/ 43 h 4309"/>
              <a:gd name="T88" fmla="*/ 4414 w 5640"/>
              <a:gd name="T89" fmla="*/ 0 h 4309"/>
              <a:gd name="T90" fmla="*/ 5623 w 5640"/>
              <a:gd name="T91" fmla="*/ 1006 h 4309"/>
              <a:gd name="T92" fmla="*/ 5623 w 5640"/>
              <a:gd name="T93" fmla="*/ 1111 h 4309"/>
              <a:gd name="T94" fmla="*/ 4414 w 5640"/>
              <a:gd name="T95" fmla="*/ 2115 h 4309"/>
              <a:gd name="T96" fmla="*/ 4319 w 5640"/>
              <a:gd name="T97" fmla="*/ 2071 h 4309"/>
              <a:gd name="T98" fmla="*/ 3821 w 5640"/>
              <a:gd name="T99" fmla="*/ 1526 h 4309"/>
              <a:gd name="T100" fmla="*/ 3723 w 5640"/>
              <a:gd name="T101" fmla="*/ 1544 h 4309"/>
              <a:gd name="T102" fmla="*/ 3555 w 5640"/>
              <a:gd name="T103" fmla="*/ 1621 h 4309"/>
              <a:gd name="T104" fmla="*/ 3309 w 5640"/>
              <a:gd name="T105" fmla="*/ 1799 h 4309"/>
              <a:gd name="T106" fmla="*/ 3002 w 5640"/>
              <a:gd name="T107" fmla="*/ 2086 h 4309"/>
              <a:gd name="T108" fmla="*/ 2507 w 5640"/>
              <a:gd name="T109" fmla="*/ 2612 h 4309"/>
              <a:gd name="T110" fmla="*/ 1957 w 5640"/>
              <a:gd name="T111" fmla="*/ 3161 h 4309"/>
              <a:gd name="T112" fmla="*/ 1617 w 5640"/>
              <a:gd name="T113" fmla="*/ 3428 h 4309"/>
              <a:gd name="T114" fmla="*/ 1308 w 5640"/>
              <a:gd name="T115" fmla="*/ 3603 h 4309"/>
              <a:gd name="T116" fmla="*/ 947 w 5640"/>
              <a:gd name="T117" fmla="*/ 3714 h 4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640" h="4309">
                <a:moveTo>
                  <a:pt x="1463" y="1941"/>
                </a:moveTo>
                <a:lnTo>
                  <a:pt x="1440" y="1937"/>
                </a:lnTo>
                <a:lnTo>
                  <a:pt x="1418" y="1929"/>
                </a:lnTo>
                <a:lnTo>
                  <a:pt x="1397" y="1915"/>
                </a:lnTo>
                <a:lnTo>
                  <a:pt x="1336" y="1860"/>
                </a:lnTo>
                <a:lnTo>
                  <a:pt x="1281" y="1811"/>
                </a:lnTo>
                <a:lnTo>
                  <a:pt x="1230" y="1768"/>
                </a:lnTo>
                <a:lnTo>
                  <a:pt x="1159" y="1713"/>
                </a:lnTo>
                <a:lnTo>
                  <a:pt x="1093" y="1665"/>
                </a:lnTo>
                <a:lnTo>
                  <a:pt x="1031" y="1626"/>
                </a:lnTo>
                <a:lnTo>
                  <a:pt x="973" y="1593"/>
                </a:lnTo>
                <a:lnTo>
                  <a:pt x="920" y="1569"/>
                </a:lnTo>
                <a:lnTo>
                  <a:pt x="872" y="1550"/>
                </a:lnTo>
                <a:lnTo>
                  <a:pt x="831" y="1537"/>
                </a:lnTo>
                <a:lnTo>
                  <a:pt x="793" y="1530"/>
                </a:lnTo>
                <a:lnTo>
                  <a:pt x="762" y="1526"/>
                </a:lnTo>
                <a:lnTo>
                  <a:pt x="96" y="1526"/>
                </a:lnTo>
                <a:lnTo>
                  <a:pt x="65" y="1521"/>
                </a:lnTo>
                <a:lnTo>
                  <a:pt x="39" y="1508"/>
                </a:lnTo>
                <a:lnTo>
                  <a:pt x="19" y="1487"/>
                </a:lnTo>
                <a:lnTo>
                  <a:pt x="5" y="1461"/>
                </a:lnTo>
                <a:lnTo>
                  <a:pt x="0" y="1432"/>
                </a:lnTo>
                <a:lnTo>
                  <a:pt x="0" y="698"/>
                </a:lnTo>
                <a:lnTo>
                  <a:pt x="5" y="669"/>
                </a:lnTo>
                <a:lnTo>
                  <a:pt x="19" y="643"/>
                </a:lnTo>
                <a:lnTo>
                  <a:pt x="39" y="623"/>
                </a:lnTo>
                <a:lnTo>
                  <a:pt x="65" y="609"/>
                </a:lnTo>
                <a:lnTo>
                  <a:pt x="96" y="604"/>
                </a:lnTo>
                <a:lnTo>
                  <a:pt x="755" y="604"/>
                </a:lnTo>
                <a:lnTo>
                  <a:pt x="872" y="609"/>
                </a:lnTo>
                <a:lnTo>
                  <a:pt x="988" y="626"/>
                </a:lnTo>
                <a:lnTo>
                  <a:pt x="1106" y="655"/>
                </a:lnTo>
                <a:lnTo>
                  <a:pt x="1223" y="695"/>
                </a:lnTo>
                <a:lnTo>
                  <a:pt x="1341" y="746"/>
                </a:lnTo>
                <a:lnTo>
                  <a:pt x="1461" y="809"/>
                </a:lnTo>
                <a:lnTo>
                  <a:pt x="1582" y="883"/>
                </a:lnTo>
                <a:lnTo>
                  <a:pt x="1668" y="941"/>
                </a:lnTo>
                <a:lnTo>
                  <a:pt x="1754" y="1006"/>
                </a:lnTo>
                <a:lnTo>
                  <a:pt x="1841" y="1078"/>
                </a:lnTo>
                <a:lnTo>
                  <a:pt x="1932" y="1155"/>
                </a:lnTo>
                <a:lnTo>
                  <a:pt x="2028" y="1242"/>
                </a:lnTo>
                <a:lnTo>
                  <a:pt x="2043" y="1261"/>
                </a:lnTo>
                <a:lnTo>
                  <a:pt x="2053" y="1283"/>
                </a:lnTo>
                <a:lnTo>
                  <a:pt x="2057" y="1309"/>
                </a:lnTo>
                <a:lnTo>
                  <a:pt x="2055" y="1333"/>
                </a:lnTo>
                <a:lnTo>
                  <a:pt x="2047" y="1357"/>
                </a:lnTo>
                <a:lnTo>
                  <a:pt x="2031" y="1378"/>
                </a:lnTo>
                <a:lnTo>
                  <a:pt x="1759" y="1668"/>
                </a:lnTo>
                <a:lnTo>
                  <a:pt x="1644" y="1792"/>
                </a:lnTo>
                <a:lnTo>
                  <a:pt x="1533" y="1910"/>
                </a:lnTo>
                <a:lnTo>
                  <a:pt x="1512" y="1927"/>
                </a:lnTo>
                <a:lnTo>
                  <a:pt x="1488" y="1937"/>
                </a:lnTo>
                <a:lnTo>
                  <a:pt x="1463" y="1941"/>
                </a:lnTo>
                <a:close/>
                <a:moveTo>
                  <a:pt x="4400" y="4309"/>
                </a:moveTo>
                <a:lnTo>
                  <a:pt x="4381" y="4308"/>
                </a:lnTo>
                <a:lnTo>
                  <a:pt x="4360" y="4301"/>
                </a:lnTo>
                <a:lnTo>
                  <a:pt x="4338" y="4285"/>
                </a:lnTo>
                <a:lnTo>
                  <a:pt x="4319" y="4265"/>
                </a:lnTo>
                <a:lnTo>
                  <a:pt x="4309" y="4241"/>
                </a:lnTo>
                <a:lnTo>
                  <a:pt x="4304" y="4214"/>
                </a:lnTo>
                <a:lnTo>
                  <a:pt x="4304" y="3731"/>
                </a:lnTo>
                <a:lnTo>
                  <a:pt x="3833" y="3731"/>
                </a:lnTo>
                <a:lnTo>
                  <a:pt x="3715" y="3724"/>
                </a:lnTo>
                <a:lnTo>
                  <a:pt x="3597" y="3707"/>
                </a:lnTo>
                <a:lnTo>
                  <a:pt x="3478" y="3680"/>
                </a:lnTo>
                <a:lnTo>
                  <a:pt x="3360" y="3640"/>
                </a:lnTo>
                <a:lnTo>
                  <a:pt x="3240" y="3589"/>
                </a:lnTo>
                <a:lnTo>
                  <a:pt x="3119" y="3527"/>
                </a:lnTo>
                <a:lnTo>
                  <a:pt x="2997" y="3452"/>
                </a:lnTo>
                <a:lnTo>
                  <a:pt x="2925" y="3404"/>
                </a:lnTo>
                <a:lnTo>
                  <a:pt x="2855" y="3353"/>
                </a:lnTo>
                <a:lnTo>
                  <a:pt x="2781" y="3296"/>
                </a:lnTo>
                <a:lnTo>
                  <a:pt x="2708" y="3235"/>
                </a:lnTo>
                <a:lnTo>
                  <a:pt x="2631" y="3170"/>
                </a:lnTo>
                <a:lnTo>
                  <a:pt x="2550" y="3098"/>
                </a:lnTo>
                <a:lnTo>
                  <a:pt x="2535" y="3077"/>
                </a:lnTo>
                <a:lnTo>
                  <a:pt x="2524" y="3055"/>
                </a:lnTo>
                <a:lnTo>
                  <a:pt x="2521" y="3029"/>
                </a:lnTo>
                <a:lnTo>
                  <a:pt x="2523" y="3004"/>
                </a:lnTo>
                <a:lnTo>
                  <a:pt x="2531" y="2981"/>
                </a:lnTo>
                <a:lnTo>
                  <a:pt x="2547" y="2961"/>
                </a:lnTo>
                <a:lnTo>
                  <a:pt x="2692" y="2807"/>
                </a:lnTo>
                <a:lnTo>
                  <a:pt x="2836" y="2651"/>
                </a:lnTo>
                <a:lnTo>
                  <a:pt x="2942" y="2538"/>
                </a:lnTo>
                <a:lnTo>
                  <a:pt x="3045" y="2428"/>
                </a:lnTo>
                <a:lnTo>
                  <a:pt x="3066" y="2411"/>
                </a:lnTo>
                <a:lnTo>
                  <a:pt x="3088" y="2403"/>
                </a:lnTo>
                <a:lnTo>
                  <a:pt x="3112" y="2398"/>
                </a:lnTo>
                <a:lnTo>
                  <a:pt x="3136" y="2401"/>
                </a:lnTo>
                <a:lnTo>
                  <a:pt x="3160" y="2408"/>
                </a:lnTo>
                <a:lnTo>
                  <a:pt x="3180" y="2423"/>
                </a:lnTo>
                <a:lnTo>
                  <a:pt x="3239" y="2476"/>
                </a:lnTo>
                <a:lnTo>
                  <a:pt x="3293" y="2523"/>
                </a:lnTo>
                <a:lnTo>
                  <a:pt x="3343" y="2564"/>
                </a:lnTo>
                <a:lnTo>
                  <a:pt x="3405" y="2613"/>
                </a:lnTo>
                <a:lnTo>
                  <a:pt x="3466" y="2656"/>
                </a:lnTo>
                <a:lnTo>
                  <a:pt x="3526" y="2695"/>
                </a:lnTo>
                <a:lnTo>
                  <a:pt x="3585" y="2728"/>
                </a:lnTo>
                <a:lnTo>
                  <a:pt x="3639" y="2757"/>
                </a:lnTo>
                <a:lnTo>
                  <a:pt x="3691" y="2778"/>
                </a:lnTo>
                <a:lnTo>
                  <a:pt x="3740" y="2795"/>
                </a:lnTo>
                <a:lnTo>
                  <a:pt x="3785" y="2805"/>
                </a:lnTo>
                <a:lnTo>
                  <a:pt x="3824" y="2807"/>
                </a:lnTo>
                <a:lnTo>
                  <a:pt x="4304" y="2807"/>
                </a:lnTo>
                <a:lnTo>
                  <a:pt x="4304" y="2288"/>
                </a:lnTo>
                <a:lnTo>
                  <a:pt x="4309" y="2261"/>
                </a:lnTo>
                <a:lnTo>
                  <a:pt x="4319" y="2237"/>
                </a:lnTo>
                <a:lnTo>
                  <a:pt x="4338" y="2216"/>
                </a:lnTo>
                <a:lnTo>
                  <a:pt x="4360" y="2201"/>
                </a:lnTo>
                <a:lnTo>
                  <a:pt x="4386" y="2194"/>
                </a:lnTo>
                <a:lnTo>
                  <a:pt x="4414" y="2194"/>
                </a:lnTo>
                <a:lnTo>
                  <a:pt x="4439" y="2201"/>
                </a:lnTo>
                <a:lnTo>
                  <a:pt x="4463" y="2214"/>
                </a:lnTo>
                <a:lnTo>
                  <a:pt x="5604" y="3180"/>
                </a:lnTo>
                <a:lnTo>
                  <a:pt x="5623" y="3200"/>
                </a:lnTo>
                <a:lnTo>
                  <a:pt x="5635" y="3224"/>
                </a:lnTo>
                <a:lnTo>
                  <a:pt x="5640" y="3252"/>
                </a:lnTo>
                <a:lnTo>
                  <a:pt x="5635" y="3279"/>
                </a:lnTo>
                <a:lnTo>
                  <a:pt x="5623" y="3305"/>
                </a:lnTo>
                <a:lnTo>
                  <a:pt x="5604" y="3325"/>
                </a:lnTo>
                <a:lnTo>
                  <a:pt x="4463" y="4287"/>
                </a:lnTo>
                <a:lnTo>
                  <a:pt x="4444" y="4299"/>
                </a:lnTo>
                <a:lnTo>
                  <a:pt x="4422" y="4308"/>
                </a:lnTo>
                <a:lnTo>
                  <a:pt x="4400" y="4309"/>
                </a:lnTo>
                <a:close/>
                <a:moveTo>
                  <a:pt x="743" y="3731"/>
                </a:moveTo>
                <a:lnTo>
                  <a:pt x="96" y="3731"/>
                </a:lnTo>
                <a:lnTo>
                  <a:pt x="65" y="3726"/>
                </a:lnTo>
                <a:lnTo>
                  <a:pt x="39" y="3712"/>
                </a:lnTo>
                <a:lnTo>
                  <a:pt x="19" y="3692"/>
                </a:lnTo>
                <a:lnTo>
                  <a:pt x="5" y="3664"/>
                </a:lnTo>
                <a:lnTo>
                  <a:pt x="0" y="3635"/>
                </a:lnTo>
                <a:lnTo>
                  <a:pt x="0" y="2903"/>
                </a:lnTo>
                <a:lnTo>
                  <a:pt x="5" y="2873"/>
                </a:lnTo>
                <a:lnTo>
                  <a:pt x="19" y="2846"/>
                </a:lnTo>
                <a:lnTo>
                  <a:pt x="39" y="2826"/>
                </a:lnTo>
                <a:lnTo>
                  <a:pt x="65" y="2812"/>
                </a:lnTo>
                <a:lnTo>
                  <a:pt x="96" y="2807"/>
                </a:lnTo>
                <a:lnTo>
                  <a:pt x="743" y="2807"/>
                </a:lnTo>
                <a:lnTo>
                  <a:pt x="791" y="2803"/>
                </a:lnTo>
                <a:lnTo>
                  <a:pt x="841" y="2793"/>
                </a:lnTo>
                <a:lnTo>
                  <a:pt x="896" y="2774"/>
                </a:lnTo>
                <a:lnTo>
                  <a:pt x="954" y="2748"/>
                </a:lnTo>
                <a:lnTo>
                  <a:pt x="1014" y="2718"/>
                </a:lnTo>
                <a:lnTo>
                  <a:pt x="1077" y="2678"/>
                </a:lnTo>
                <a:lnTo>
                  <a:pt x="1137" y="2637"/>
                </a:lnTo>
                <a:lnTo>
                  <a:pt x="1202" y="2588"/>
                </a:lnTo>
                <a:lnTo>
                  <a:pt x="1271" y="2533"/>
                </a:lnTo>
                <a:lnTo>
                  <a:pt x="1343" y="2471"/>
                </a:lnTo>
                <a:lnTo>
                  <a:pt x="1418" y="2403"/>
                </a:lnTo>
                <a:lnTo>
                  <a:pt x="1497" y="2327"/>
                </a:lnTo>
                <a:lnTo>
                  <a:pt x="1579" y="2247"/>
                </a:lnTo>
                <a:lnTo>
                  <a:pt x="1702" y="2120"/>
                </a:lnTo>
                <a:lnTo>
                  <a:pt x="1827" y="1989"/>
                </a:lnTo>
                <a:lnTo>
                  <a:pt x="1956" y="1850"/>
                </a:lnTo>
                <a:lnTo>
                  <a:pt x="2084" y="1711"/>
                </a:lnTo>
                <a:lnTo>
                  <a:pt x="2216" y="1573"/>
                </a:lnTo>
                <a:lnTo>
                  <a:pt x="2348" y="1436"/>
                </a:lnTo>
                <a:lnTo>
                  <a:pt x="2485" y="1301"/>
                </a:lnTo>
                <a:lnTo>
                  <a:pt x="2624" y="1174"/>
                </a:lnTo>
                <a:lnTo>
                  <a:pt x="2766" y="1052"/>
                </a:lnTo>
                <a:lnTo>
                  <a:pt x="2831" y="999"/>
                </a:lnTo>
                <a:lnTo>
                  <a:pt x="2901" y="948"/>
                </a:lnTo>
                <a:lnTo>
                  <a:pt x="2977" y="895"/>
                </a:lnTo>
                <a:lnTo>
                  <a:pt x="3054" y="845"/>
                </a:lnTo>
                <a:lnTo>
                  <a:pt x="3136" y="797"/>
                </a:lnTo>
                <a:lnTo>
                  <a:pt x="3221" y="753"/>
                </a:lnTo>
                <a:lnTo>
                  <a:pt x="3312" y="712"/>
                </a:lnTo>
                <a:lnTo>
                  <a:pt x="3405" y="676"/>
                </a:lnTo>
                <a:lnTo>
                  <a:pt x="3502" y="647"/>
                </a:lnTo>
                <a:lnTo>
                  <a:pt x="3605" y="624"/>
                </a:lnTo>
                <a:lnTo>
                  <a:pt x="3711" y="609"/>
                </a:lnTo>
                <a:lnTo>
                  <a:pt x="3821" y="604"/>
                </a:lnTo>
                <a:lnTo>
                  <a:pt x="4304" y="604"/>
                </a:lnTo>
                <a:lnTo>
                  <a:pt x="4304" y="94"/>
                </a:lnTo>
                <a:lnTo>
                  <a:pt x="4309" y="66"/>
                </a:lnTo>
                <a:lnTo>
                  <a:pt x="4319" y="43"/>
                </a:lnTo>
                <a:lnTo>
                  <a:pt x="4338" y="22"/>
                </a:lnTo>
                <a:lnTo>
                  <a:pt x="4360" y="7"/>
                </a:lnTo>
                <a:lnTo>
                  <a:pt x="4386" y="0"/>
                </a:lnTo>
                <a:lnTo>
                  <a:pt x="4414" y="0"/>
                </a:lnTo>
                <a:lnTo>
                  <a:pt x="4439" y="7"/>
                </a:lnTo>
                <a:lnTo>
                  <a:pt x="4463" y="20"/>
                </a:lnTo>
                <a:lnTo>
                  <a:pt x="5604" y="986"/>
                </a:lnTo>
                <a:lnTo>
                  <a:pt x="5623" y="1006"/>
                </a:lnTo>
                <a:lnTo>
                  <a:pt x="5635" y="1032"/>
                </a:lnTo>
                <a:lnTo>
                  <a:pt x="5640" y="1059"/>
                </a:lnTo>
                <a:lnTo>
                  <a:pt x="5635" y="1087"/>
                </a:lnTo>
                <a:lnTo>
                  <a:pt x="5623" y="1111"/>
                </a:lnTo>
                <a:lnTo>
                  <a:pt x="5604" y="1133"/>
                </a:lnTo>
                <a:lnTo>
                  <a:pt x="4463" y="2093"/>
                </a:lnTo>
                <a:lnTo>
                  <a:pt x="4439" y="2107"/>
                </a:lnTo>
                <a:lnTo>
                  <a:pt x="4414" y="2115"/>
                </a:lnTo>
                <a:lnTo>
                  <a:pt x="4386" y="2115"/>
                </a:lnTo>
                <a:lnTo>
                  <a:pt x="4360" y="2107"/>
                </a:lnTo>
                <a:lnTo>
                  <a:pt x="4338" y="2091"/>
                </a:lnTo>
                <a:lnTo>
                  <a:pt x="4319" y="2071"/>
                </a:lnTo>
                <a:lnTo>
                  <a:pt x="4309" y="2047"/>
                </a:lnTo>
                <a:lnTo>
                  <a:pt x="4304" y="2019"/>
                </a:lnTo>
                <a:lnTo>
                  <a:pt x="4304" y="1526"/>
                </a:lnTo>
                <a:lnTo>
                  <a:pt x="3821" y="1526"/>
                </a:lnTo>
                <a:lnTo>
                  <a:pt x="3802" y="1528"/>
                </a:lnTo>
                <a:lnTo>
                  <a:pt x="3780" y="1530"/>
                </a:lnTo>
                <a:lnTo>
                  <a:pt x="3754" y="1535"/>
                </a:lnTo>
                <a:lnTo>
                  <a:pt x="3723" y="1544"/>
                </a:lnTo>
                <a:lnTo>
                  <a:pt x="3687" y="1556"/>
                </a:lnTo>
                <a:lnTo>
                  <a:pt x="3648" y="1571"/>
                </a:lnTo>
                <a:lnTo>
                  <a:pt x="3603" y="1593"/>
                </a:lnTo>
                <a:lnTo>
                  <a:pt x="3555" y="1621"/>
                </a:lnTo>
                <a:lnTo>
                  <a:pt x="3502" y="1655"/>
                </a:lnTo>
                <a:lnTo>
                  <a:pt x="3441" y="1696"/>
                </a:lnTo>
                <a:lnTo>
                  <a:pt x="3377" y="1744"/>
                </a:lnTo>
                <a:lnTo>
                  <a:pt x="3309" y="1799"/>
                </a:lnTo>
                <a:lnTo>
                  <a:pt x="3239" y="1860"/>
                </a:lnTo>
                <a:lnTo>
                  <a:pt x="3163" y="1929"/>
                </a:lnTo>
                <a:lnTo>
                  <a:pt x="3084" y="2004"/>
                </a:lnTo>
                <a:lnTo>
                  <a:pt x="3002" y="2086"/>
                </a:lnTo>
                <a:lnTo>
                  <a:pt x="2884" y="2209"/>
                </a:lnTo>
                <a:lnTo>
                  <a:pt x="2764" y="2338"/>
                </a:lnTo>
                <a:lnTo>
                  <a:pt x="2639" y="2470"/>
                </a:lnTo>
                <a:lnTo>
                  <a:pt x="2507" y="2612"/>
                </a:lnTo>
                <a:lnTo>
                  <a:pt x="2374" y="2754"/>
                </a:lnTo>
                <a:lnTo>
                  <a:pt x="2238" y="2894"/>
                </a:lnTo>
                <a:lnTo>
                  <a:pt x="2100" y="3029"/>
                </a:lnTo>
                <a:lnTo>
                  <a:pt x="1957" y="3161"/>
                </a:lnTo>
                <a:lnTo>
                  <a:pt x="1812" y="3284"/>
                </a:lnTo>
                <a:lnTo>
                  <a:pt x="1750" y="3332"/>
                </a:lnTo>
                <a:lnTo>
                  <a:pt x="1685" y="3380"/>
                </a:lnTo>
                <a:lnTo>
                  <a:pt x="1617" y="3428"/>
                </a:lnTo>
                <a:lnTo>
                  <a:pt x="1545" y="3474"/>
                </a:lnTo>
                <a:lnTo>
                  <a:pt x="1469" y="3520"/>
                </a:lnTo>
                <a:lnTo>
                  <a:pt x="1391" y="3563"/>
                </a:lnTo>
                <a:lnTo>
                  <a:pt x="1308" y="3603"/>
                </a:lnTo>
                <a:lnTo>
                  <a:pt x="1223" y="3637"/>
                </a:lnTo>
                <a:lnTo>
                  <a:pt x="1134" y="3668"/>
                </a:lnTo>
                <a:lnTo>
                  <a:pt x="1041" y="3693"/>
                </a:lnTo>
                <a:lnTo>
                  <a:pt x="947" y="3714"/>
                </a:lnTo>
                <a:lnTo>
                  <a:pt x="848" y="3726"/>
                </a:lnTo>
                <a:lnTo>
                  <a:pt x="745" y="3731"/>
                </a:lnTo>
                <a:lnTo>
                  <a:pt x="743" y="3731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0" name="Freeform 27"/>
          <p:cNvSpPr>
            <a:spLocks noEditPoints="1"/>
          </p:cNvSpPr>
          <p:nvPr/>
        </p:nvSpPr>
        <p:spPr bwMode="auto">
          <a:xfrm>
            <a:off x="4040764" y="3882635"/>
            <a:ext cx="398943" cy="417238"/>
          </a:xfrm>
          <a:custGeom>
            <a:avLst/>
            <a:gdLst>
              <a:gd name="T0" fmla="*/ 177 w 4563"/>
              <a:gd name="T1" fmla="*/ 4242 h 4304"/>
              <a:gd name="T2" fmla="*/ 16 w 4563"/>
              <a:gd name="T3" fmla="*/ 4027 h 4304"/>
              <a:gd name="T4" fmla="*/ 16 w 4563"/>
              <a:gd name="T5" fmla="*/ 277 h 4304"/>
              <a:gd name="T6" fmla="*/ 177 w 4563"/>
              <a:gd name="T7" fmla="*/ 62 h 4304"/>
              <a:gd name="T8" fmla="*/ 3294 w 4563"/>
              <a:gd name="T9" fmla="*/ 0 h 4304"/>
              <a:gd name="T10" fmla="*/ 3549 w 4563"/>
              <a:gd name="T11" fmla="*/ 95 h 4304"/>
              <a:gd name="T12" fmla="*/ 3680 w 4563"/>
              <a:gd name="T13" fmla="*/ 333 h 4304"/>
              <a:gd name="T14" fmla="*/ 3395 w 4563"/>
              <a:gd name="T15" fmla="*/ 362 h 4304"/>
              <a:gd name="T16" fmla="*/ 3294 w 4563"/>
              <a:gd name="T17" fmla="*/ 284 h 4304"/>
              <a:gd name="T18" fmla="*/ 299 w 4563"/>
              <a:gd name="T19" fmla="*/ 337 h 4304"/>
              <a:gd name="T20" fmla="*/ 299 w 4563"/>
              <a:gd name="T21" fmla="*/ 3967 h 4304"/>
              <a:gd name="T22" fmla="*/ 3294 w 4563"/>
              <a:gd name="T23" fmla="*/ 4018 h 4304"/>
              <a:gd name="T24" fmla="*/ 3395 w 4563"/>
              <a:gd name="T25" fmla="*/ 3942 h 4304"/>
              <a:gd name="T26" fmla="*/ 3684 w 4563"/>
              <a:gd name="T27" fmla="*/ 3098 h 4304"/>
              <a:gd name="T28" fmla="*/ 3621 w 4563"/>
              <a:gd name="T29" fmla="*/ 4127 h 4304"/>
              <a:gd name="T30" fmla="*/ 3406 w 4563"/>
              <a:gd name="T31" fmla="*/ 4288 h 4304"/>
              <a:gd name="T32" fmla="*/ 2447 w 4563"/>
              <a:gd name="T33" fmla="*/ 3549 h 4304"/>
              <a:gd name="T34" fmla="*/ 2345 w 4563"/>
              <a:gd name="T35" fmla="*/ 3464 h 4304"/>
              <a:gd name="T36" fmla="*/ 2468 w 4563"/>
              <a:gd name="T37" fmla="*/ 2697 h 4304"/>
              <a:gd name="T38" fmla="*/ 3620 w 4563"/>
              <a:gd name="T39" fmla="*/ 855 h 4304"/>
              <a:gd name="T40" fmla="*/ 3820 w 4563"/>
              <a:gd name="T41" fmla="*/ 580 h 4304"/>
              <a:gd name="T42" fmla="*/ 3952 w 4563"/>
              <a:gd name="T43" fmla="*/ 503 h 4304"/>
              <a:gd name="T44" fmla="*/ 4179 w 4563"/>
              <a:gd name="T45" fmla="*/ 530 h 4304"/>
              <a:gd name="T46" fmla="*/ 4355 w 4563"/>
              <a:gd name="T47" fmla="*/ 630 h 4304"/>
              <a:gd name="T48" fmla="*/ 4457 w 4563"/>
              <a:gd name="T49" fmla="*/ 702 h 4304"/>
              <a:gd name="T50" fmla="*/ 4507 w 4563"/>
              <a:gd name="T51" fmla="*/ 759 h 4304"/>
              <a:gd name="T52" fmla="*/ 4558 w 4563"/>
              <a:gd name="T53" fmla="*/ 888 h 4304"/>
              <a:gd name="T54" fmla="*/ 4530 w 4563"/>
              <a:gd name="T55" fmla="*/ 1068 h 4304"/>
              <a:gd name="T56" fmla="*/ 4444 w 4563"/>
              <a:gd name="T57" fmla="*/ 1200 h 4304"/>
              <a:gd name="T58" fmla="*/ 4364 w 4563"/>
              <a:gd name="T59" fmla="*/ 1320 h 4304"/>
              <a:gd name="T60" fmla="*/ 3150 w 4563"/>
              <a:gd name="T61" fmla="*/ 3138 h 4304"/>
              <a:gd name="T62" fmla="*/ 3127 w 4563"/>
              <a:gd name="T63" fmla="*/ 3160 h 4304"/>
              <a:gd name="T64" fmla="*/ 2679 w 4563"/>
              <a:gd name="T65" fmla="*/ 3109 h 4304"/>
              <a:gd name="T66" fmla="*/ 4029 w 4563"/>
              <a:gd name="T67" fmla="*/ 1307 h 4304"/>
              <a:gd name="T68" fmla="*/ 4217 w 4563"/>
              <a:gd name="T69" fmla="*/ 1027 h 4304"/>
              <a:gd name="T70" fmla="*/ 4272 w 4563"/>
              <a:gd name="T71" fmla="*/ 924 h 4304"/>
              <a:gd name="T72" fmla="*/ 4162 w 4563"/>
              <a:gd name="T73" fmla="*/ 846 h 4304"/>
              <a:gd name="T74" fmla="*/ 4042 w 4563"/>
              <a:gd name="T75" fmla="*/ 782 h 4304"/>
              <a:gd name="T76" fmla="*/ 4015 w 4563"/>
              <a:gd name="T77" fmla="*/ 787 h 4304"/>
              <a:gd name="T78" fmla="*/ 509 w 4563"/>
              <a:gd name="T79" fmla="*/ 2979 h 4304"/>
              <a:gd name="T80" fmla="*/ 430 w 4563"/>
              <a:gd name="T81" fmla="*/ 2851 h 4304"/>
              <a:gd name="T82" fmla="*/ 509 w 4563"/>
              <a:gd name="T83" fmla="*/ 2722 h 4304"/>
              <a:gd name="T84" fmla="*/ 1637 w 4563"/>
              <a:gd name="T85" fmla="*/ 2722 h 4304"/>
              <a:gd name="T86" fmla="*/ 1718 w 4563"/>
              <a:gd name="T87" fmla="*/ 2851 h 4304"/>
              <a:gd name="T88" fmla="*/ 1637 w 4563"/>
              <a:gd name="T89" fmla="*/ 2979 h 4304"/>
              <a:gd name="T90" fmla="*/ 539 w 4563"/>
              <a:gd name="T91" fmla="*/ 2060 h 4304"/>
              <a:gd name="T92" fmla="*/ 433 w 4563"/>
              <a:gd name="T93" fmla="*/ 1953 h 4304"/>
              <a:gd name="T94" fmla="*/ 483 w 4563"/>
              <a:gd name="T95" fmla="*/ 1810 h 4304"/>
              <a:gd name="T96" fmla="*/ 2271 w 4563"/>
              <a:gd name="T97" fmla="*/ 1782 h 4304"/>
              <a:gd name="T98" fmla="*/ 2377 w 4563"/>
              <a:gd name="T99" fmla="*/ 1887 h 4304"/>
              <a:gd name="T100" fmla="*/ 2327 w 4563"/>
              <a:gd name="T101" fmla="*/ 2032 h 4304"/>
              <a:gd name="T102" fmla="*/ 571 w 4563"/>
              <a:gd name="T103" fmla="*/ 1139 h 4304"/>
              <a:gd name="T104" fmla="*/ 444 w 4563"/>
              <a:gd name="T105" fmla="*/ 1059 h 4304"/>
              <a:gd name="T106" fmla="*/ 460 w 4563"/>
              <a:gd name="T107" fmla="*/ 907 h 4304"/>
              <a:gd name="T108" fmla="*/ 2903 w 4563"/>
              <a:gd name="T109" fmla="*/ 853 h 4304"/>
              <a:gd name="T110" fmla="*/ 3030 w 4563"/>
              <a:gd name="T111" fmla="*/ 934 h 4304"/>
              <a:gd name="T112" fmla="*/ 3014 w 4563"/>
              <a:gd name="T113" fmla="*/ 1085 h 4304"/>
              <a:gd name="T114" fmla="*/ 571 w 4563"/>
              <a:gd name="T115" fmla="*/ 1139 h 4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563" h="4304">
                <a:moveTo>
                  <a:pt x="390" y="4304"/>
                </a:moveTo>
                <a:lnTo>
                  <a:pt x="333" y="4300"/>
                </a:lnTo>
                <a:lnTo>
                  <a:pt x="277" y="4288"/>
                </a:lnTo>
                <a:lnTo>
                  <a:pt x="226" y="4268"/>
                </a:lnTo>
                <a:lnTo>
                  <a:pt x="177" y="4242"/>
                </a:lnTo>
                <a:lnTo>
                  <a:pt x="134" y="4208"/>
                </a:lnTo>
                <a:lnTo>
                  <a:pt x="95" y="4170"/>
                </a:lnTo>
                <a:lnTo>
                  <a:pt x="62" y="4127"/>
                </a:lnTo>
                <a:lnTo>
                  <a:pt x="36" y="4078"/>
                </a:lnTo>
                <a:lnTo>
                  <a:pt x="16" y="4027"/>
                </a:lnTo>
                <a:lnTo>
                  <a:pt x="4" y="3971"/>
                </a:lnTo>
                <a:lnTo>
                  <a:pt x="0" y="3913"/>
                </a:lnTo>
                <a:lnTo>
                  <a:pt x="0" y="390"/>
                </a:lnTo>
                <a:lnTo>
                  <a:pt x="4" y="333"/>
                </a:lnTo>
                <a:lnTo>
                  <a:pt x="16" y="277"/>
                </a:lnTo>
                <a:lnTo>
                  <a:pt x="36" y="226"/>
                </a:lnTo>
                <a:lnTo>
                  <a:pt x="62" y="177"/>
                </a:lnTo>
                <a:lnTo>
                  <a:pt x="95" y="134"/>
                </a:lnTo>
                <a:lnTo>
                  <a:pt x="134" y="95"/>
                </a:lnTo>
                <a:lnTo>
                  <a:pt x="177" y="62"/>
                </a:lnTo>
                <a:lnTo>
                  <a:pt x="226" y="36"/>
                </a:lnTo>
                <a:lnTo>
                  <a:pt x="277" y="16"/>
                </a:lnTo>
                <a:lnTo>
                  <a:pt x="333" y="4"/>
                </a:lnTo>
                <a:lnTo>
                  <a:pt x="390" y="0"/>
                </a:lnTo>
                <a:lnTo>
                  <a:pt x="3294" y="0"/>
                </a:lnTo>
                <a:lnTo>
                  <a:pt x="3351" y="4"/>
                </a:lnTo>
                <a:lnTo>
                  <a:pt x="3406" y="16"/>
                </a:lnTo>
                <a:lnTo>
                  <a:pt x="3458" y="36"/>
                </a:lnTo>
                <a:lnTo>
                  <a:pt x="3506" y="62"/>
                </a:lnTo>
                <a:lnTo>
                  <a:pt x="3549" y="95"/>
                </a:lnTo>
                <a:lnTo>
                  <a:pt x="3588" y="134"/>
                </a:lnTo>
                <a:lnTo>
                  <a:pt x="3621" y="177"/>
                </a:lnTo>
                <a:lnTo>
                  <a:pt x="3648" y="226"/>
                </a:lnTo>
                <a:lnTo>
                  <a:pt x="3667" y="277"/>
                </a:lnTo>
                <a:lnTo>
                  <a:pt x="3680" y="333"/>
                </a:lnTo>
                <a:lnTo>
                  <a:pt x="3684" y="390"/>
                </a:lnTo>
                <a:lnTo>
                  <a:pt x="3684" y="440"/>
                </a:lnTo>
                <a:lnTo>
                  <a:pt x="3399" y="440"/>
                </a:lnTo>
                <a:lnTo>
                  <a:pt x="3399" y="390"/>
                </a:lnTo>
                <a:lnTo>
                  <a:pt x="3395" y="362"/>
                </a:lnTo>
                <a:lnTo>
                  <a:pt x="3384" y="337"/>
                </a:lnTo>
                <a:lnTo>
                  <a:pt x="3367" y="316"/>
                </a:lnTo>
                <a:lnTo>
                  <a:pt x="3347" y="299"/>
                </a:lnTo>
                <a:lnTo>
                  <a:pt x="3322" y="288"/>
                </a:lnTo>
                <a:lnTo>
                  <a:pt x="3294" y="284"/>
                </a:lnTo>
                <a:lnTo>
                  <a:pt x="390" y="284"/>
                </a:lnTo>
                <a:lnTo>
                  <a:pt x="362" y="288"/>
                </a:lnTo>
                <a:lnTo>
                  <a:pt x="337" y="299"/>
                </a:lnTo>
                <a:lnTo>
                  <a:pt x="315" y="316"/>
                </a:lnTo>
                <a:lnTo>
                  <a:pt x="299" y="337"/>
                </a:lnTo>
                <a:lnTo>
                  <a:pt x="288" y="362"/>
                </a:lnTo>
                <a:lnTo>
                  <a:pt x="284" y="390"/>
                </a:lnTo>
                <a:lnTo>
                  <a:pt x="284" y="3913"/>
                </a:lnTo>
                <a:lnTo>
                  <a:pt x="288" y="3942"/>
                </a:lnTo>
                <a:lnTo>
                  <a:pt x="299" y="3967"/>
                </a:lnTo>
                <a:lnTo>
                  <a:pt x="315" y="3988"/>
                </a:lnTo>
                <a:lnTo>
                  <a:pt x="337" y="4004"/>
                </a:lnTo>
                <a:lnTo>
                  <a:pt x="362" y="4016"/>
                </a:lnTo>
                <a:lnTo>
                  <a:pt x="390" y="4018"/>
                </a:lnTo>
                <a:lnTo>
                  <a:pt x="3294" y="4018"/>
                </a:lnTo>
                <a:lnTo>
                  <a:pt x="3322" y="4016"/>
                </a:lnTo>
                <a:lnTo>
                  <a:pt x="3347" y="4004"/>
                </a:lnTo>
                <a:lnTo>
                  <a:pt x="3367" y="3988"/>
                </a:lnTo>
                <a:lnTo>
                  <a:pt x="3384" y="3967"/>
                </a:lnTo>
                <a:lnTo>
                  <a:pt x="3395" y="3942"/>
                </a:lnTo>
                <a:lnTo>
                  <a:pt x="3399" y="3913"/>
                </a:lnTo>
                <a:lnTo>
                  <a:pt x="3399" y="3864"/>
                </a:lnTo>
                <a:lnTo>
                  <a:pt x="3399" y="3864"/>
                </a:lnTo>
                <a:lnTo>
                  <a:pt x="3399" y="3098"/>
                </a:lnTo>
                <a:lnTo>
                  <a:pt x="3684" y="3098"/>
                </a:lnTo>
                <a:lnTo>
                  <a:pt x="3684" y="3913"/>
                </a:lnTo>
                <a:lnTo>
                  <a:pt x="3680" y="3971"/>
                </a:lnTo>
                <a:lnTo>
                  <a:pt x="3667" y="4027"/>
                </a:lnTo>
                <a:lnTo>
                  <a:pt x="3648" y="4078"/>
                </a:lnTo>
                <a:lnTo>
                  <a:pt x="3621" y="4127"/>
                </a:lnTo>
                <a:lnTo>
                  <a:pt x="3588" y="4170"/>
                </a:lnTo>
                <a:lnTo>
                  <a:pt x="3549" y="4208"/>
                </a:lnTo>
                <a:lnTo>
                  <a:pt x="3506" y="4242"/>
                </a:lnTo>
                <a:lnTo>
                  <a:pt x="3458" y="4268"/>
                </a:lnTo>
                <a:lnTo>
                  <a:pt x="3406" y="4288"/>
                </a:lnTo>
                <a:lnTo>
                  <a:pt x="3351" y="4300"/>
                </a:lnTo>
                <a:lnTo>
                  <a:pt x="3294" y="4304"/>
                </a:lnTo>
                <a:lnTo>
                  <a:pt x="390" y="4304"/>
                </a:lnTo>
                <a:close/>
                <a:moveTo>
                  <a:pt x="2477" y="3552"/>
                </a:moveTo>
                <a:lnTo>
                  <a:pt x="2447" y="3549"/>
                </a:lnTo>
                <a:lnTo>
                  <a:pt x="2421" y="3542"/>
                </a:lnTo>
                <a:lnTo>
                  <a:pt x="2396" y="3528"/>
                </a:lnTo>
                <a:lnTo>
                  <a:pt x="2375" y="3510"/>
                </a:lnTo>
                <a:lnTo>
                  <a:pt x="2357" y="3489"/>
                </a:lnTo>
                <a:lnTo>
                  <a:pt x="2345" y="3464"/>
                </a:lnTo>
                <a:lnTo>
                  <a:pt x="2336" y="3438"/>
                </a:lnTo>
                <a:lnTo>
                  <a:pt x="2334" y="3412"/>
                </a:lnTo>
                <a:lnTo>
                  <a:pt x="2336" y="3383"/>
                </a:lnTo>
                <a:lnTo>
                  <a:pt x="2465" y="2704"/>
                </a:lnTo>
                <a:lnTo>
                  <a:pt x="2468" y="2697"/>
                </a:lnTo>
                <a:lnTo>
                  <a:pt x="2471" y="2690"/>
                </a:lnTo>
                <a:lnTo>
                  <a:pt x="2477" y="2673"/>
                </a:lnTo>
                <a:lnTo>
                  <a:pt x="2485" y="2655"/>
                </a:lnTo>
                <a:lnTo>
                  <a:pt x="3617" y="863"/>
                </a:lnTo>
                <a:lnTo>
                  <a:pt x="3620" y="855"/>
                </a:lnTo>
                <a:lnTo>
                  <a:pt x="3625" y="852"/>
                </a:lnTo>
                <a:lnTo>
                  <a:pt x="3789" y="615"/>
                </a:lnTo>
                <a:lnTo>
                  <a:pt x="3795" y="606"/>
                </a:lnTo>
                <a:lnTo>
                  <a:pt x="3806" y="594"/>
                </a:lnTo>
                <a:lnTo>
                  <a:pt x="3820" y="580"/>
                </a:lnTo>
                <a:lnTo>
                  <a:pt x="3839" y="563"/>
                </a:lnTo>
                <a:lnTo>
                  <a:pt x="3861" y="546"/>
                </a:lnTo>
                <a:lnTo>
                  <a:pt x="3886" y="530"/>
                </a:lnTo>
                <a:lnTo>
                  <a:pt x="3917" y="516"/>
                </a:lnTo>
                <a:lnTo>
                  <a:pt x="3952" y="503"/>
                </a:lnTo>
                <a:lnTo>
                  <a:pt x="3989" y="497"/>
                </a:lnTo>
                <a:lnTo>
                  <a:pt x="4031" y="494"/>
                </a:lnTo>
                <a:lnTo>
                  <a:pt x="4081" y="498"/>
                </a:lnTo>
                <a:lnTo>
                  <a:pt x="4129" y="509"/>
                </a:lnTo>
                <a:lnTo>
                  <a:pt x="4179" y="530"/>
                </a:lnTo>
                <a:lnTo>
                  <a:pt x="4218" y="549"/>
                </a:lnTo>
                <a:lnTo>
                  <a:pt x="4255" y="569"/>
                </a:lnTo>
                <a:lnTo>
                  <a:pt x="4290" y="590"/>
                </a:lnTo>
                <a:lnTo>
                  <a:pt x="4325" y="610"/>
                </a:lnTo>
                <a:lnTo>
                  <a:pt x="4355" y="630"/>
                </a:lnTo>
                <a:lnTo>
                  <a:pt x="4383" y="649"/>
                </a:lnTo>
                <a:lnTo>
                  <a:pt x="4408" y="666"/>
                </a:lnTo>
                <a:lnTo>
                  <a:pt x="4429" y="681"/>
                </a:lnTo>
                <a:lnTo>
                  <a:pt x="4446" y="692"/>
                </a:lnTo>
                <a:lnTo>
                  <a:pt x="4457" y="702"/>
                </a:lnTo>
                <a:lnTo>
                  <a:pt x="4464" y="706"/>
                </a:lnTo>
                <a:lnTo>
                  <a:pt x="4480" y="721"/>
                </a:lnTo>
                <a:lnTo>
                  <a:pt x="4494" y="738"/>
                </a:lnTo>
                <a:lnTo>
                  <a:pt x="4498" y="745"/>
                </a:lnTo>
                <a:lnTo>
                  <a:pt x="4507" y="759"/>
                </a:lnTo>
                <a:lnTo>
                  <a:pt x="4518" y="777"/>
                </a:lnTo>
                <a:lnTo>
                  <a:pt x="4529" y="799"/>
                </a:lnTo>
                <a:lnTo>
                  <a:pt x="4540" y="826"/>
                </a:lnTo>
                <a:lnTo>
                  <a:pt x="4550" y="856"/>
                </a:lnTo>
                <a:lnTo>
                  <a:pt x="4558" y="888"/>
                </a:lnTo>
                <a:lnTo>
                  <a:pt x="4562" y="923"/>
                </a:lnTo>
                <a:lnTo>
                  <a:pt x="4563" y="959"/>
                </a:lnTo>
                <a:lnTo>
                  <a:pt x="4559" y="995"/>
                </a:lnTo>
                <a:lnTo>
                  <a:pt x="4548" y="1032"/>
                </a:lnTo>
                <a:lnTo>
                  <a:pt x="4530" y="1068"/>
                </a:lnTo>
                <a:lnTo>
                  <a:pt x="4518" y="1089"/>
                </a:lnTo>
                <a:lnTo>
                  <a:pt x="4501" y="1114"/>
                </a:lnTo>
                <a:lnTo>
                  <a:pt x="4483" y="1141"/>
                </a:lnTo>
                <a:lnTo>
                  <a:pt x="4464" y="1170"/>
                </a:lnTo>
                <a:lnTo>
                  <a:pt x="4444" y="1200"/>
                </a:lnTo>
                <a:lnTo>
                  <a:pt x="4425" y="1229"/>
                </a:lnTo>
                <a:lnTo>
                  <a:pt x="4405" y="1257"/>
                </a:lnTo>
                <a:lnTo>
                  <a:pt x="4389" y="1282"/>
                </a:lnTo>
                <a:lnTo>
                  <a:pt x="4375" y="1303"/>
                </a:lnTo>
                <a:lnTo>
                  <a:pt x="4364" y="1320"/>
                </a:lnTo>
                <a:lnTo>
                  <a:pt x="3169" y="3119"/>
                </a:lnTo>
                <a:lnTo>
                  <a:pt x="3163" y="3126"/>
                </a:lnTo>
                <a:lnTo>
                  <a:pt x="3158" y="3131"/>
                </a:lnTo>
                <a:lnTo>
                  <a:pt x="3154" y="3135"/>
                </a:lnTo>
                <a:lnTo>
                  <a:pt x="3150" y="3138"/>
                </a:lnTo>
                <a:lnTo>
                  <a:pt x="3148" y="3140"/>
                </a:lnTo>
                <a:lnTo>
                  <a:pt x="3145" y="3144"/>
                </a:lnTo>
                <a:lnTo>
                  <a:pt x="3140" y="3149"/>
                </a:lnTo>
                <a:lnTo>
                  <a:pt x="3134" y="3155"/>
                </a:lnTo>
                <a:lnTo>
                  <a:pt x="3127" y="3160"/>
                </a:lnTo>
                <a:lnTo>
                  <a:pt x="2553" y="3530"/>
                </a:lnTo>
                <a:lnTo>
                  <a:pt x="2529" y="3542"/>
                </a:lnTo>
                <a:lnTo>
                  <a:pt x="2503" y="3551"/>
                </a:lnTo>
                <a:lnTo>
                  <a:pt x="2477" y="3552"/>
                </a:lnTo>
                <a:close/>
                <a:moveTo>
                  <a:pt x="2679" y="3109"/>
                </a:moveTo>
                <a:lnTo>
                  <a:pt x="2794" y="3035"/>
                </a:lnTo>
                <a:lnTo>
                  <a:pt x="2704" y="2973"/>
                </a:lnTo>
                <a:lnTo>
                  <a:pt x="2679" y="3109"/>
                </a:lnTo>
                <a:close/>
                <a:moveTo>
                  <a:pt x="3012" y="2840"/>
                </a:moveTo>
                <a:lnTo>
                  <a:pt x="4029" y="1307"/>
                </a:lnTo>
                <a:lnTo>
                  <a:pt x="3782" y="1136"/>
                </a:lnTo>
                <a:lnTo>
                  <a:pt x="2800" y="2691"/>
                </a:lnTo>
                <a:lnTo>
                  <a:pt x="3012" y="2840"/>
                </a:lnTo>
                <a:close/>
                <a:moveTo>
                  <a:pt x="4187" y="1070"/>
                </a:moveTo>
                <a:lnTo>
                  <a:pt x="4217" y="1027"/>
                </a:lnTo>
                <a:lnTo>
                  <a:pt x="4242" y="991"/>
                </a:lnTo>
                <a:lnTo>
                  <a:pt x="4261" y="960"/>
                </a:lnTo>
                <a:lnTo>
                  <a:pt x="4276" y="935"/>
                </a:lnTo>
                <a:lnTo>
                  <a:pt x="4275" y="930"/>
                </a:lnTo>
                <a:lnTo>
                  <a:pt x="4272" y="924"/>
                </a:lnTo>
                <a:lnTo>
                  <a:pt x="4269" y="917"/>
                </a:lnTo>
                <a:lnTo>
                  <a:pt x="4248" y="903"/>
                </a:lnTo>
                <a:lnTo>
                  <a:pt x="4223" y="885"/>
                </a:lnTo>
                <a:lnTo>
                  <a:pt x="4194" y="867"/>
                </a:lnTo>
                <a:lnTo>
                  <a:pt x="4162" y="846"/>
                </a:lnTo>
                <a:lnTo>
                  <a:pt x="4128" y="826"/>
                </a:lnTo>
                <a:lnTo>
                  <a:pt x="4092" y="805"/>
                </a:lnTo>
                <a:lnTo>
                  <a:pt x="4054" y="787"/>
                </a:lnTo>
                <a:lnTo>
                  <a:pt x="4049" y="784"/>
                </a:lnTo>
                <a:lnTo>
                  <a:pt x="4042" y="782"/>
                </a:lnTo>
                <a:lnTo>
                  <a:pt x="4036" y="781"/>
                </a:lnTo>
                <a:lnTo>
                  <a:pt x="4029" y="782"/>
                </a:lnTo>
                <a:lnTo>
                  <a:pt x="4024" y="784"/>
                </a:lnTo>
                <a:lnTo>
                  <a:pt x="4020" y="785"/>
                </a:lnTo>
                <a:lnTo>
                  <a:pt x="4015" y="787"/>
                </a:lnTo>
                <a:lnTo>
                  <a:pt x="3939" y="899"/>
                </a:lnTo>
                <a:lnTo>
                  <a:pt x="4187" y="1070"/>
                </a:lnTo>
                <a:close/>
                <a:moveTo>
                  <a:pt x="571" y="2994"/>
                </a:moveTo>
                <a:lnTo>
                  <a:pt x="539" y="2990"/>
                </a:lnTo>
                <a:lnTo>
                  <a:pt x="509" y="2979"/>
                </a:lnTo>
                <a:lnTo>
                  <a:pt x="483" y="2962"/>
                </a:lnTo>
                <a:lnTo>
                  <a:pt x="460" y="2940"/>
                </a:lnTo>
                <a:lnTo>
                  <a:pt x="444" y="2913"/>
                </a:lnTo>
                <a:lnTo>
                  <a:pt x="433" y="2883"/>
                </a:lnTo>
                <a:lnTo>
                  <a:pt x="430" y="2851"/>
                </a:lnTo>
                <a:lnTo>
                  <a:pt x="433" y="2818"/>
                </a:lnTo>
                <a:lnTo>
                  <a:pt x="444" y="2788"/>
                </a:lnTo>
                <a:lnTo>
                  <a:pt x="460" y="2762"/>
                </a:lnTo>
                <a:lnTo>
                  <a:pt x="483" y="2740"/>
                </a:lnTo>
                <a:lnTo>
                  <a:pt x="509" y="2722"/>
                </a:lnTo>
                <a:lnTo>
                  <a:pt x="539" y="2712"/>
                </a:lnTo>
                <a:lnTo>
                  <a:pt x="571" y="2708"/>
                </a:lnTo>
                <a:lnTo>
                  <a:pt x="1575" y="2708"/>
                </a:lnTo>
                <a:lnTo>
                  <a:pt x="1607" y="2712"/>
                </a:lnTo>
                <a:lnTo>
                  <a:pt x="1637" y="2722"/>
                </a:lnTo>
                <a:lnTo>
                  <a:pt x="1663" y="2740"/>
                </a:lnTo>
                <a:lnTo>
                  <a:pt x="1686" y="2762"/>
                </a:lnTo>
                <a:lnTo>
                  <a:pt x="1702" y="2788"/>
                </a:lnTo>
                <a:lnTo>
                  <a:pt x="1713" y="2818"/>
                </a:lnTo>
                <a:lnTo>
                  <a:pt x="1718" y="2851"/>
                </a:lnTo>
                <a:lnTo>
                  <a:pt x="1713" y="2883"/>
                </a:lnTo>
                <a:lnTo>
                  <a:pt x="1702" y="2913"/>
                </a:lnTo>
                <a:lnTo>
                  <a:pt x="1686" y="2940"/>
                </a:lnTo>
                <a:lnTo>
                  <a:pt x="1663" y="2962"/>
                </a:lnTo>
                <a:lnTo>
                  <a:pt x="1637" y="2979"/>
                </a:lnTo>
                <a:lnTo>
                  <a:pt x="1607" y="2990"/>
                </a:lnTo>
                <a:lnTo>
                  <a:pt x="1575" y="2994"/>
                </a:lnTo>
                <a:lnTo>
                  <a:pt x="571" y="2994"/>
                </a:lnTo>
                <a:close/>
                <a:moveTo>
                  <a:pt x="571" y="2064"/>
                </a:moveTo>
                <a:lnTo>
                  <a:pt x="539" y="2060"/>
                </a:lnTo>
                <a:lnTo>
                  <a:pt x="509" y="2048"/>
                </a:lnTo>
                <a:lnTo>
                  <a:pt x="483" y="2032"/>
                </a:lnTo>
                <a:lnTo>
                  <a:pt x="460" y="2010"/>
                </a:lnTo>
                <a:lnTo>
                  <a:pt x="444" y="1983"/>
                </a:lnTo>
                <a:lnTo>
                  <a:pt x="433" y="1953"/>
                </a:lnTo>
                <a:lnTo>
                  <a:pt x="430" y="1921"/>
                </a:lnTo>
                <a:lnTo>
                  <a:pt x="433" y="1887"/>
                </a:lnTo>
                <a:lnTo>
                  <a:pt x="444" y="1858"/>
                </a:lnTo>
                <a:lnTo>
                  <a:pt x="460" y="1832"/>
                </a:lnTo>
                <a:lnTo>
                  <a:pt x="483" y="1810"/>
                </a:lnTo>
                <a:lnTo>
                  <a:pt x="509" y="1792"/>
                </a:lnTo>
                <a:lnTo>
                  <a:pt x="539" y="1782"/>
                </a:lnTo>
                <a:lnTo>
                  <a:pt x="571" y="1778"/>
                </a:lnTo>
                <a:lnTo>
                  <a:pt x="2238" y="1778"/>
                </a:lnTo>
                <a:lnTo>
                  <a:pt x="2271" y="1782"/>
                </a:lnTo>
                <a:lnTo>
                  <a:pt x="2300" y="1792"/>
                </a:lnTo>
                <a:lnTo>
                  <a:pt x="2327" y="1810"/>
                </a:lnTo>
                <a:lnTo>
                  <a:pt x="2349" y="1832"/>
                </a:lnTo>
                <a:lnTo>
                  <a:pt x="2366" y="1858"/>
                </a:lnTo>
                <a:lnTo>
                  <a:pt x="2377" y="1887"/>
                </a:lnTo>
                <a:lnTo>
                  <a:pt x="2381" y="1921"/>
                </a:lnTo>
                <a:lnTo>
                  <a:pt x="2377" y="1953"/>
                </a:lnTo>
                <a:lnTo>
                  <a:pt x="2366" y="1983"/>
                </a:lnTo>
                <a:lnTo>
                  <a:pt x="2349" y="2010"/>
                </a:lnTo>
                <a:lnTo>
                  <a:pt x="2327" y="2032"/>
                </a:lnTo>
                <a:lnTo>
                  <a:pt x="2300" y="2048"/>
                </a:lnTo>
                <a:lnTo>
                  <a:pt x="2271" y="2060"/>
                </a:lnTo>
                <a:lnTo>
                  <a:pt x="2238" y="2064"/>
                </a:lnTo>
                <a:lnTo>
                  <a:pt x="571" y="2064"/>
                </a:lnTo>
                <a:close/>
                <a:moveTo>
                  <a:pt x="571" y="1139"/>
                </a:moveTo>
                <a:lnTo>
                  <a:pt x="539" y="1135"/>
                </a:lnTo>
                <a:lnTo>
                  <a:pt x="509" y="1124"/>
                </a:lnTo>
                <a:lnTo>
                  <a:pt x="483" y="1107"/>
                </a:lnTo>
                <a:lnTo>
                  <a:pt x="460" y="1085"/>
                </a:lnTo>
                <a:lnTo>
                  <a:pt x="444" y="1059"/>
                </a:lnTo>
                <a:lnTo>
                  <a:pt x="433" y="1030"/>
                </a:lnTo>
                <a:lnTo>
                  <a:pt x="430" y="996"/>
                </a:lnTo>
                <a:lnTo>
                  <a:pt x="433" y="964"/>
                </a:lnTo>
                <a:lnTo>
                  <a:pt x="444" y="934"/>
                </a:lnTo>
                <a:lnTo>
                  <a:pt x="460" y="907"/>
                </a:lnTo>
                <a:lnTo>
                  <a:pt x="483" y="885"/>
                </a:lnTo>
                <a:lnTo>
                  <a:pt x="509" y="869"/>
                </a:lnTo>
                <a:lnTo>
                  <a:pt x="539" y="857"/>
                </a:lnTo>
                <a:lnTo>
                  <a:pt x="571" y="853"/>
                </a:lnTo>
                <a:lnTo>
                  <a:pt x="2903" y="853"/>
                </a:lnTo>
                <a:lnTo>
                  <a:pt x="2934" y="857"/>
                </a:lnTo>
                <a:lnTo>
                  <a:pt x="2965" y="869"/>
                </a:lnTo>
                <a:lnTo>
                  <a:pt x="2991" y="885"/>
                </a:lnTo>
                <a:lnTo>
                  <a:pt x="3014" y="907"/>
                </a:lnTo>
                <a:lnTo>
                  <a:pt x="3030" y="934"/>
                </a:lnTo>
                <a:lnTo>
                  <a:pt x="3041" y="964"/>
                </a:lnTo>
                <a:lnTo>
                  <a:pt x="3044" y="996"/>
                </a:lnTo>
                <a:lnTo>
                  <a:pt x="3041" y="1030"/>
                </a:lnTo>
                <a:lnTo>
                  <a:pt x="3030" y="1059"/>
                </a:lnTo>
                <a:lnTo>
                  <a:pt x="3014" y="1085"/>
                </a:lnTo>
                <a:lnTo>
                  <a:pt x="2991" y="1107"/>
                </a:lnTo>
                <a:lnTo>
                  <a:pt x="2965" y="1124"/>
                </a:lnTo>
                <a:lnTo>
                  <a:pt x="2934" y="1135"/>
                </a:lnTo>
                <a:lnTo>
                  <a:pt x="2903" y="1139"/>
                </a:lnTo>
                <a:lnTo>
                  <a:pt x="571" y="1139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71" name="组合 70"/>
          <p:cNvGrpSpPr/>
          <p:nvPr/>
        </p:nvGrpSpPr>
        <p:grpSpPr>
          <a:xfrm flipV="1">
            <a:off x="1834700" y="3879189"/>
            <a:ext cx="424127" cy="424127"/>
            <a:chOff x="-7110413" y="4117975"/>
            <a:chExt cx="6843713" cy="6843713"/>
          </a:xfrm>
        </p:grpSpPr>
        <p:sp>
          <p:nvSpPr>
            <p:cNvPr id="72" name="Freeform 32"/>
            <p:cNvSpPr>
              <a:spLocks noEditPoints="1"/>
            </p:cNvSpPr>
            <p:nvPr/>
          </p:nvSpPr>
          <p:spPr bwMode="auto">
            <a:xfrm>
              <a:off x="-7110413" y="4117975"/>
              <a:ext cx="6843713" cy="6843713"/>
            </a:xfrm>
            <a:custGeom>
              <a:avLst/>
              <a:gdLst>
                <a:gd name="T0" fmla="*/ 3234 w 4311"/>
                <a:gd name="T1" fmla="*/ 0 h 4311"/>
                <a:gd name="T2" fmla="*/ 0 w 4311"/>
                <a:gd name="T3" fmla="*/ 0 h 4311"/>
                <a:gd name="T4" fmla="*/ 0 w 4311"/>
                <a:gd name="T5" fmla="*/ 4311 h 4311"/>
                <a:gd name="T6" fmla="*/ 4311 w 4311"/>
                <a:gd name="T7" fmla="*/ 4311 h 4311"/>
                <a:gd name="T8" fmla="*/ 4311 w 4311"/>
                <a:gd name="T9" fmla="*/ 1077 h 4311"/>
                <a:gd name="T10" fmla="*/ 3234 w 4311"/>
                <a:gd name="T11" fmla="*/ 0 h 4311"/>
                <a:gd name="T12" fmla="*/ 4095 w 4311"/>
                <a:gd name="T13" fmla="*/ 4095 h 4311"/>
                <a:gd name="T14" fmla="*/ 216 w 4311"/>
                <a:gd name="T15" fmla="*/ 4095 h 4311"/>
                <a:gd name="T16" fmla="*/ 216 w 4311"/>
                <a:gd name="T17" fmla="*/ 216 h 4311"/>
                <a:gd name="T18" fmla="*/ 3018 w 4311"/>
                <a:gd name="T19" fmla="*/ 216 h 4311"/>
                <a:gd name="T20" fmla="*/ 3018 w 4311"/>
                <a:gd name="T21" fmla="*/ 1293 h 4311"/>
                <a:gd name="T22" fmla="*/ 4095 w 4311"/>
                <a:gd name="T23" fmla="*/ 1293 h 4311"/>
                <a:gd name="T24" fmla="*/ 4095 w 4311"/>
                <a:gd name="T25" fmla="*/ 4095 h 4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11" h="4311">
                  <a:moveTo>
                    <a:pt x="3234" y="0"/>
                  </a:moveTo>
                  <a:lnTo>
                    <a:pt x="0" y="0"/>
                  </a:lnTo>
                  <a:lnTo>
                    <a:pt x="0" y="4311"/>
                  </a:lnTo>
                  <a:lnTo>
                    <a:pt x="4311" y="4311"/>
                  </a:lnTo>
                  <a:lnTo>
                    <a:pt x="4311" y="1077"/>
                  </a:lnTo>
                  <a:lnTo>
                    <a:pt x="3234" y="0"/>
                  </a:lnTo>
                  <a:close/>
                  <a:moveTo>
                    <a:pt x="4095" y="4095"/>
                  </a:moveTo>
                  <a:lnTo>
                    <a:pt x="216" y="4095"/>
                  </a:lnTo>
                  <a:lnTo>
                    <a:pt x="216" y="216"/>
                  </a:lnTo>
                  <a:lnTo>
                    <a:pt x="3018" y="216"/>
                  </a:lnTo>
                  <a:lnTo>
                    <a:pt x="3018" y="1293"/>
                  </a:lnTo>
                  <a:lnTo>
                    <a:pt x="4095" y="1293"/>
                  </a:lnTo>
                  <a:lnTo>
                    <a:pt x="4095" y="4095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Rectangle 33"/>
            <p:cNvSpPr>
              <a:spLocks noChangeArrowheads="1"/>
            </p:cNvSpPr>
            <p:nvPr/>
          </p:nvSpPr>
          <p:spPr bwMode="auto">
            <a:xfrm>
              <a:off x="-5961063" y="9293225"/>
              <a:ext cx="4551363" cy="339725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Rectangle 34"/>
            <p:cNvSpPr>
              <a:spLocks noChangeArrowheads="1"/>
            </p:cNvSpPr>
            <p:nvPr/>
          </p:nvSpPr>
          <p:spPr bwMode="auto">
            <a:xfrm>
              <a:off x="-5961063" y="8286750"/>
              <a:ext cx="4551363" cy="341313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Rectangle 35"/>
            <p:cNvSpPr>
              <a:spLocks noChangeArrowheads="1"/>
            </p:cNvSpPr>
            <p:nvPr/>
          </p:nvSpPr>
          <p:spPr bwMode="auto">
            <a:xfrm>
              <a:off x="-5961063" y="7286625"/>
              <a:ext cx="4551363" cy="341313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Freeform 36"/>
            <p:cNvSpPr/>
            <p:nvPr/>
          </p:nvSpPr>
          <p:spPr bwMode="auto">
            <a:xfrm>
              <a:off x="-5961063" y="4905375"/>
              <a:ext cx="2054225" cy="2052638"/>
            </a:xfrm>
            <a:custGeom>
              <a:avLst/>
              <a:gdLst>
                <a:gd name="T0" fmla="*/ 0 w 1294"/>
                <a:gd name="T1" fmla="*/ 647 h 1293"/>
                <a:gd name="T2" fmla="*/ 4 w 1294"/>
                <a:gd name="T3" fmla="*/ 717 h 1293"/>
                <a:gd name="T4" fmla="*/ 16 w 1294"/>
                <a:gd name="T5" fmla="*/ 786 h 1293"/>
                <a:gd name="T6" fmla="*/ 33 w 1294"/>
                <a:gd name="T7" fmla="*/ 851 h 1293"/>
                <a:gd name="T8" fmla="*/ 58 w 1294"/>
                <a:gd name="T9" fmla="*/ 914 h 1293"/>
                <a:gd name="T10" fmla="*/ 89 w 1294"/>
                <a:gd name="T11" fmla="*/ 973 h 1293"/>
                <a:gd name="T12" fmla="*/ 126 w 1294"/>
                <a:gd name="T13" fmla="*/ 1028 h 1293"/>
                <a:gd name="T14" fmla="*/ 166 w 1294"/>
                <a:gd name="T15" fmla="*/ 1080 h 1293"/>
                <a:gd name="T16" fmla="*/ 214 w 1294"/>
                <a:gd name="T17" fmla="*/ 1126 h 1293"/>
                <a:gd name="T18" fmla="*/ 265 w 1294"/>
                <a:gd name="T19" fmla="*/ 1168 h 1293"/>
                <a:gd name="T20" fmla="*/ 321 w 1294"/>
                <a:gd name="T21" fmla="*/ 1204 h 1293"/>
                <a:gd name="T22" fmla="*/ 380 w 1294"/>
                <a:gd name="T23" fmla="*/ 1236 h 1293"/>
                <a:gd name="T24" fmla="*/ 443 w 1294"/>
                <a:gd name="T25" fmla="*/ 1261 h 1293"/>
                <a:gd name="T26" fmla="*/ 508 w 1294"/>
                <a:gd name="T27" fmla="*/ 1278 h 1293"/>
                <a:gd name="T28" fmla="*/ 576 w 1294"/>
                <a:gd name="T29" fmla="*/ 1290 h 1293"/>
                <a:gd name="T30" fmla="*/ 647 w 1294"/>
                <a:gd name="T31" fmla="*/ 1293 h 1293"/>
                <a:gd name="T32" fmla="*/ 718 w 1294"/>
                <a:gd name="T33" fmla="*/ 1290 h 1293"/>
                <a:gd name="T34" fmla="*/ 786 w 1294"/>
                <a:gd name="T35" fmla="*/ 1278 h 1293"/>
                <a:gd name="T36" fmla="*/ 851 w 1294"/>
                <a:gd name="T37" fmla="*/ 1261 h 1293"/>
                <a:gd name="T38" fmla="*/ 914 w 1294"/>
                <a:gd name="T39" fmla="*/ 1236 h 1293"/>
                <a:gd name="T40" fmla="*/ 973 w 1294"/>
                <a:gd name="T41" fmla="*/ 1204 h 1293"/>
                <a:gd name="T42" fmla="*/ 1029 w 1294"/>
                <a:gd name="T43" fmla="*/ 1168 h 1293"/>
                <a:gd name="T44" fmla="*/ 1080 w 1294"/>
                <a:gd name="T45" fmla="*/ 1126 h 1293"/>
                <a:gd name="T46" fmla="*/ 1127 w 1294"/>
                <a:gd name="T47" fmla="*/ 1080 h 1293"/>
                <a:gd name="T48" fmla="*/ 1169 w 1294"/>
                <a:gd name="T49" fmla="*/ 1028 h 1293"/>
                <a:gd name="T50" fmla="*/ 1206 w 1294"/>
                <a:gd name="T51" fmla="*/ 973 h 1293"/>
                <a:gd name="T52" fmla="*/ 1236 w 1294"/>
                <a:gd name="T53" fmla="*/ 914 h 1293"/>
                <a:gd name="T54" fmla="*/ 1261 w 1294"/>
                <a:gd name="T55" fmla="*/ 851 h 1293"/>
                <a:gd name="T56" fmla="*/ 1279 w 1294"/>
                <a:gd name="T57" fmla="*/ 786 h 1293"/>
                <a:gd name="T58" fmla="*/ 1290 w 1294"/>
                <a:gd name="T59" fmla="*/ 717 h 1293"/>
                <a:gd name="T60" fmla="*/ 1294 w 1294"/>
                <a:gd name="T61" fmla="*/ 647 h 1293"/>
                <a:gd name="T62" fmla="*/ 1290 w 1294"/>
                <a:gd name="T63" fmla="*/ 576 h 1293"/>
                <a:gd name="T64" fmla="*/ 1279 w 1294"/>
                <a:gd name="T65" fmla="*/ 508 h 1293"/>
                <a:gd name="T66" fmla="*/ 1261 w 1294"/>
                <a:gd name="T67" fmla="*/ 443 h 1293"/>
                <a:gd name="T68" fmla="*/ 1236 w 1294"/>
                <a:gd name="T69" fmla="*/ 380 h 1293"/>
                <a:gd name="T70" fmla="*/ 1206 w 1294"/>
                <a:gd name="T71" fmla="*/ 321 h 1293"/>
                <a:gd name="T72" fmla="*/ 1169 w 1294"/>
                <a:gd name="T73" fmla="*/ 265 h 1293"/>
                <a:gd name="T74" fmla="*/ 1127 w 1294"/>
                <a:gd name="T75" fmla="*/ 213 h 1293"/>
                <a:gd name="T76" fmla="*/ 1080 w 1294"/>
                <a:gd name="T77" fmla="*/ 166 h 1293"/>
                <a:gd name="T78" fmla="*/ 1029 w 1294"/>
                <a:gd name="T79" fmla="*/ 124 h 1293"/>
                <a:gd name="T80" fmla="*/ 973 w 1294"/>
                <a:gd name="T81" fmla="*/ 88 h 1293"/>
                <a:gd name="T82" fmla="*/ 914 w 1294"/>
                <a:gd name="T83" fmla="*/ 58 h 1293"/>
                <a:gd name="T84" fmla="*/ 851 w 1294"/>
                <a:gd name="T85" fmla="*/ 33 h 1293"/>
                <a:gd name="T86" fmla="*/ 786 w 1294"/>
                <a:gd name="T87" fmla="*/ 14 h 1293"/>
                <a:gd name="T88" fmla="*/ 718 w 1294"/>
                <a:gd name="T89" fmla="*/ 4 h 1293"/>
                <a:gd name="T90" fmla="*/ 647 w 1294"/>
                <a:gd name="T91" fmla="*/ 0 h 1293"/>
                <a:gd name="T92" fmla="*/ 576 w 1294"/>
                <a:gd name="T93" fmla="*/ 4 h 1293"/>
                <a:gd name="T94" fmla="*/ 508 w 1294"/>
                <a:gd name="T95" fmla="*/ 14 h 1293"/>
                <a:gd name="T96" fmla="*/ 443 w 1294"/>
                <a:gd name="T97" fmla="*/ 33 h 1293"/>
                <a:gd name="T98" fmla="*/ 380 w 1294"/>
                <a:gd name="T99" fmla="*/ 58 h 1293"/>
                <a:gd name="T100" fmla="*/ 321 w 1294"/>
                <a:gd name="T101" fmla="*/ 88 h 1293"/>
                <a:gd name="T102" fmla="*/ 265 w 1294"/>
                <a:gd name="T103" fmla="*/ 124 h 1293"/>
                <a:gd name="T104" fmla="*/ 214 w 1294"/>
                <a:gd name="T105" fmla="*/ 166 h 1293"/>
                <a:gd name="T106" fmla="*/ 166 w 1294"/>
                <a:gd name="T107" fmla="*/ 213 h 1293"/>
                <a:gd name="T108" fmla="*/ 126 w 1294"/>
                <a:gd name="T109" fmla="*/ 265 h 1293"/>
                <a:gd name="T110" fmla="*/ 89 w 1294"/>
                <a:gd name="T111" fmla="*/ 321 h 1293"/>
                <a:gd name="T112" fmla="*/ 58 w 1294"/>
                <a:gd name="T113" fmla="*/ 380 h 1293"/>
                <a:gd name="T114" fmla="*/ 33 w 1294"/>
                <a:gd name="T115" fmla="*/ 443 h 1293"/>
                <a:gd name="T116" fmla="*/ 16 w 1294"/>
                <a:gd name="T117" fmla="*/ 508 h 1293"/>
                <a:gd name="T118" fmla="*/ 4 w 1294"/>
                <a:gd name="T119" fmla="*/ 576 h 1293"/>
                <a:gd name="T120" fmla="*/ 0 w 1294"/>
                <a:gd name="T121" fmla="*/ 647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94" h="1293">
                  <a:moveTo>
                    <a:pt x="0" y="647"/>
                  </a:moveTo>
                  <a:lnTo>
                    <a:pt x="4" y="717"/>
                  </a:lnTo>
                  <a:lnTo>
                    <a:pt x="16" y="786"/>
                  </a:lnTo>
                  <a:lnTo>
                    <a:pt x="33" y="851"/>
                  </a:lnTo>
                  <a:lnTo>
                    <a:pt x="58" y="914"/>
                  </a:lnTo>
                  <a:lnTo>
                    <a:pt x="89" y="973"/>
                  </a:lnTo>
                  <a:lnTo>
                    <a:pt x="126" y="1028"/>
                  </a:lnTo>
                  <a:lnTo>
                    <a:pt x="166" y="1080"/>
                  </a:lnTo>
                  <a:lnTo>
                    <a:pt x="214" y="1126"/>
                  </a:lnTo>
                  <a:lnTo>
                    <a:pt x="265" y="1168"/>
                  </a:lnTo>
                  <a:lnTo>
                    <a:pt x="321" y="1204"/>
                  </a:lnTo>
                  <a:lnTo>
                    <a:pt x="380" y="1236"/>
                  </a:lnTo>
                  <a:lnTo>
                    <a:pt x="443" y="1261"/>
                  </a:lnTo>
                  <a:lnTo>
                    <a:pt x="508" y="1278"/>
                  </a:lnTo>
                  <a:lnTo>
                    <a:pt x="576" y="1290"/>
                  </a:lnTo>
                  <a:lnTo>
                    <a:pt x="647" y="1293"/>
                  </a:lnTo>
                  <a:lnTo>
                    <a:pt x="718" y="1290"/>
                  </a:lnTo>
                  <a:lnTo>
                    <a:pt x="786" y="1278"/>
                  </a:lnTo>
                  <a:lnTo>
                    <a:pt x="851" y="1261"/>
                  </a:lnTo>
                  <a:lnTo>
                    <a:pt x="914" y="1236"/>
                  </a:lnTo>
                  <a:lnTo>
                    <a:pt x="973" y="1204"/>
                  </a:lnTo>
                  <a:lnTo>
                    <a:pt x="1029" y="1168"/>
                  </a:lnTo>
                  <a:lnTo>
                    <a:pt x="1080" y="1126"/>
                  </a:lnTo>
                  <a:lnTo>
                    <a:pt x="1127" y="1080"/>
                  </a:lnTo>
                  <a:lnTo>
                    <a:pt x="1169" y="1028"/>
                  </a:lnTo>
                  <a:lnTo>
                    <a:pt x="1206" y="973"/>
                  </a:lnTo>
                  <a:lnTo>
                    <a:pt x="1236" y="914"/>
                  </a:lnTo>
                  <a:lnTo>
                    <a:pt x="1261" y="851"/>
                  </a:lnTo>
                  <a:lnTo>
                    <a:pt x="1279" y="786"/>
                  </a:lnTo>
                  <a:lnTo>
                    <a:pt x="1290" y="717"/>
                  </a:lnTo>
                  <a:lnTo>
                    <a:pt x="1294" y="647"/>
                  </a:lnTo>
                  <a:lnTo>
                    <a:pt x="1290" y="576"/>
                  </a:lnTo>
                  <a:lnTo>
                    <a:pt x="1279" y="508"/>
                  </a:lnTo>
                  <a:lnTo>
                    <a:pt x="1261" y="443"/>
                  </a:lnTo>
                  <a:lnTo>
                    <a:pt x="1236" y="380"/>
                  </a:lnTo>
                  <a:lnTo>
                    <a:pt x="1206" y="321"/>
                  </a:lnTo>
                  <a:lnTo>
                    <a:pt x="1169" y="265"/>
                  </a:lnTo>
                  <a:lnTo>
                    <a:pt x="1127" y="213"/>
                  </a:lnTo>
                  <a:lnTo>
                    <a:pt x="1080" y="166"/>
                  </a:lnTo>
                  <a:lnTo>
                    <a:pt x="1029" y="124"/>
                  </a:lnTo>
                  <a:lnTo>
                    <a:pt x="973" y="88"/>
                  </a:lnTo>
                  <a:lnTo>
                    <a:pt x="914" y="58"/>
                  </a:lnTo>
                  <a:lnTo>
                    <a:pt x="851" y="33"/>
                  </a:lnTo>
                  <a:lnTo>
                    <a:pt x="786" y="14"/>
                  </a:lnTo>
                  <a:lnTo>
                    <a:pt x="718" y="4"/>
                  </a:lnTo>
                  <a:lnTo>
                    <a:pt x="647" y="0"/>
                  </a:lnTo>
                  <a:lnTo>
                    <a:pt x="576" y="4"/>
                  </a:lnTo>
                  <a:lnTo>
                    <a:pt x="508" y="14"/>
                  </a:lnTo>
                  <a:lnTo>
                    <a:pt x="443" y="33"/>
                  </a:lnTo>
                  <a:lnTo>
                    <a:pt x="380" y="58"/>
                  </a:lnTo>
                  <a:lnTo>
                    <a:pt x="321" y="88"/>
                  </a:lnTo>
                  <a:lnTo>
                    <a:pt x="265" y="124"/>
                  </a:lnTo>
                  <a:lnTo>
                    <a:pt x="214" y="166"/>
                  </a:lnTo>
                  <a:lnTo>
                    <a:pt x="166" y="213"/>
                  </a:lnTo>
                  <a:lnTo>
                    <a:pt x="126" y="265"/>
                  </a:lnTo>
                  <a:lnTo>
                    <a:pt x="89" y="321"/>
                  </a:lnTo>
                  <a:lnTo>
                    <a:pt x="58" y="380"/>
                  </a:lnTo>
                  <a:lnTo>
                    <a:pt x="33" y="443"/>
                  </a:lnTo>
                  <a:lnTo>
                    <a:pt x="16" y="508"/>
                  </a:lnTo>
                  <a:lnTo>
                    <a:pt x="4" y="576"/>
                  </a:lnTo>
                  <a:lnTo>
                    <a:pt x="0" y="64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rgbClr val="000000"/>
      </a:dk1>
      <a:lt1>
        <a:srgbClr val="F8F8F8"/>
      </a:lt1>
      <a:dk2>
        <a:srgbClr val="000000"/>
      </a:dk2>
      <a:lt2>
        <a:srgbClr val="F8F8F8"/>
      </a:lt2>
      <a:accent1>
        <a:srgbClr val="C7D054"/>
      </a:accent1>
      <a:accent2>
        <a:srgbClr val="879094"/>
      </a:accent2>
      <a:accent3>
        <a:srgbClr val="CDD862"/>
      </a:accent3>
      <a:accent4>
        <a:srgbClr val="879094"/>
      </a:accent4>
      <a:accent5>
        <a:srgbClr val="C9D57A"/>
      </a:accent5>
      <a:accent6>
        <a:srgbClr val="879094"/>
      </a:accent6>
      <a:hlink>
        <a:srgbClr val="CDD256"/>
      </a:hlink>
      <a:folHlink>
        <a:srgbClr val="879094"/>
      </a:folHlink>
    </a:clrScheme>
    <a:fontScheme name="自定义 1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8F8F8"/>
    </a:lt1>
    <a:dk2>
      <a:srgbClr val="000000"/>
    </a:dk2>
    <a:lt2>
      <a:srgbClr val="F8F8F8"/>
    </a:lt2>
    <a:accent1>
      <a:srgbClr val="C7D054"/>
    </a:accent1>
    <a:accent2>
      <a:srgbClr val="879094"/>
    </a:accent2>
    <a:accent3>
      <a:srgbClr val="CDD862"/>
    </a:accent3>
    <a:accent4>
      <a:srgbClr val="879094"/>
    </a:accent4>
    <a:accent5>
      <a:srgbClr val="C9D57A"/>
    </a:accent5>
    <a:accent6>
      <a:srgbClr val="879094"/>
    </a:accent6>
    <a:hlink>
      <a:srgbClr val="CDD256"/>
    </a:hlink>
    <a:folHlink>
      <a:srgbClr val="879094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rgbClr val="000000"/>
    </a:dk1>
    <a:lt1>
      <a:srgbClr val="F8F8F8"/>
    </a:lt1>
    <a:dk2>
      <a:srgbClr val="000000"/>
    </a:dk2>
    <a:lt2>
      <a:srgbClr val="F8F8F8"/>
    </a:lt2>
    <a:accent1>
      <a:srgbClr val="C7D054"/>
    </a:accent1>
    <a:accent2>
      <a:srgbClr val="879094"/>
    </a:accent2>
    <a:accent3>
      <a:srgbClr val="CDD862"/>
    </a:accent3>
    <a:accent4>
      <a:srgbClr val="879094"/>
    </a:accent4>
    <a:accent5>
      <a:srgbClr val="C9D57A"/>
    </a:accent5>
    <a:accent6>
      <a:srgbClr val="879094"/>
    </a:accent6>
    <a:hlink>
      <a:srgbClr val="CDD256"/>
    </a:hlink>
    <a:folHlink>
      <a:srgbClr val="879094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rgbClr val="000000"/>
    </a:dk1>
    <a:lt1>
      <a:srgbClr val="F8F8F8"/>
    </a:lt1>
    <a:dk2>
      <a:srgbClr val="000000"/>
    </a:dk2>
    <a:lt2>
      <a:srgbClr val="F8F8F8"/>
    </a:lt2>
    <a:accent1>
      <a:srgbClr val="C7D054"/>
    </a:accent1>
    <a:accent2>
      <a:srgbClr val="879094"/>
    </a:accent2>
    <a:accent3>
      <a:srgbClr val="CDD862"/>
    </a:accent3>
    <a:accent4>
      <a:srgbClr val="879094"/>
    </a:accent4>
    <a:accent5>
      <a:srgbClr val="C9D57A"/>
    </a:accent5>
    <a:accent6>
      <a:srgbClr val="879094"/>
    </a:accent6>
    <a:hlink>
      <a:srgbClr val="CDD256"/>
    </a:hlink>
    <a:folHlink>
      <a:srgbClr val="879094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rgbClr val="000000"/>
    </a:dk1>
    <a:lt1>
      <a:srgbClr val="F8F8F8"/>
    </a:lt1>
    <a:dk2>
      <a:srgbClr val="000000"/>
    </a:dk2>
    <a:lt2>
      <a:srgbClr val="F8F8F8"/>
    </a:lt2>
    <a:accent1>
      <a:srgbClr val="C7D054"/>
    </a:accent1>
    <a:accent2>
      <a:srgbClr val="879094"/>
    </a:accent2>
    <a:accent3>
      <a:srgbClr val="CDD862"/>
    </a:accent3>
    <a:accent4>
      <a:srgbClr val="879094"/>
    </a:accent4>
    <a:accent5>
      <a:srgbClr val="C9D57A"/>
    </a:accent5>
    <a:accent6>
      <a:srgbClr val="879094"/>
    </a:accent6>
    <a:hlink>
      <a:srgbClr val="CDD256"/>
    </a:hlink>
    <a:folHlink>
      <a:srgbClr val="879094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rgbClr val="000000"/>
    </a:dk1>
    <a:lt1>
      <a:srgbClr val="F8F8F8"/>
    </a:lt1>
    <a:dk2>
      <a:srgbClr val="000000"/>
    </a:dk2>
    <a:lt2>
      <a:srgbClr val="F8F8F8"/>
    </a:lt2>
    <a:accent1>
      <a:srgbClr val="C7D054"/>
    </a:accent1>
    <a:accent2>
      <a:srgbClr val="879094"/>
    </a:accent2>
    <a:accent3>
      <a:srgbClr val="CDD862"/>
    </a:accent3>
    <a:accent4>
      <a:srgbClr val="879094"/>
    </a:accent4>
    <a:accent5>
      <a:srgbClr val="C9D57A"/>
    </a:accent5>
    <a:accent6>
      <a:srgbClr val="879094"/>
    </a:accent6>
    <a:hlink>
      <a:srgbClr val="CDD256"/>
    </a:hlink>
    <a:folHlink>
      <a:srgbClr val="879094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rgbClr val="000000"/>
    </a:dk1>
    <a:lt1>
      <a:srgbClr val="F8F8F8"/>
    </a:lt1>
    <a:dk2>
      <a:srgbClr val="000000"/>
    </a:dk2>
    <a:lt2>
      <a:srgbClr val="F8F8F8"/>
    </a:lt2>
    <a:accent1>
      <a:srgbClr val="C7D054"/>
    </a:accent1>
    <a:accent2>
      <a:srgbClr val="879094"/>
    </a:accent2>
    <a:accent3>
      <a:srgbClr val="CDD862"/>
    </a:accent3>
    <a:accent4>
      <a:srgbClr val="879094"/>
    </a:accent4>
    <a:accent5>
      <a:srgbClr val="C9D57A"/>
    </a:accent5>
    <a:accent6>
      <a:srgbClr val="879094"/>
    </a:accent6>
    <a:hlink>
      <a:srgbClr val="CDD256"/>
    </a:hlink>
    <a:folHlink>
      <a:srgbClr val="879094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rgbClr val="000000"/>
    </a:dk1>
    <a:lt1>
      <a:srgbClr val="F8F8F8"/>
    </a:lt1>
    <a:dk2>
      <a:srgbClr val="000000"/>
    </a:dk2>
    <a:lt2>
      <a:srgbClr val="F8F8F8"/>
    </a:lt2>
    <a:accent1>
      <a:srgbClr val="C7D054"/>
    </a:accent1>
    <a:accent2>
      <a:srgbClr val="879094"/>
    </a:accent2>
    <a:accent3>
      <a:srgbClr val="CDD862"/>
    </a:accent3>
    <a:accent4>
      <a:srgbClr val="879094"/>
    </a:accent4>
    <a:accent5>
      <a:srgbClr val="C9D57A"/>
    </a:accent5>
    <a:accent6>
      <a:srgbClr val="879094"/>
    </a:accent6>
    <a:hlink>
      <a:srgbClr val="CDD256"/>
    </a:hlink>
    <a:folHlink>
      <a:srgbClr val="879094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rgbClr val="000000"/>
    </a:dk1>
    <a:lt1>
      <a:srgbClr val="F8F8F8"/>
    </a:lt1>
    <a:dk2>
      <a:srgbClr val="000000"/>
    </a:dk2>
    <a:lt2>
      <a:srgbClr val="F8F8F8"/>
    </a:lt2>
    <a:accent1>
      <a:srgbClr val="C7D054"/>
    </a:accent1>
    <a:accent2>
      <a:srgbClr val="879094"/>
    </a:accent2>
    <a:accent3>
      <a:srgbClr val="CDD862"/>
    </a:accent3>
    <a:accent4>
      <a:srgbClr val="879094"/>
    </a:accent4>
    <a:accent5>
      <a:srgbClr val="C9D57A"/>
    </a:accent5>
    <a:accent6>
      <a:srgbClr val="879094"/>
    </a:accent6>
    <a:hlink>
      <a:srgbClr val="CDD256"/>
    </a:hlink>
    <a:folHlink>
      <a:srgbClr val="879094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rgbClr val="000000"/>
    </a:dk1>
    <a:lt1>
      <a:srgbClr val="F8F8F8"/>
    </a:lt1>
    <a:dk2>
      <a:srgbClr val="000000"/>
    </a:dk2>
    <a:lt2>
      <a:srgbClr val="F8F8F8"/>
    </a:lt2>
    <a:accent1>
      <a:srgbClr val="C7D054"/>
    </a:accent1>
    <a:accent2>
      <a:srgbClr val="879094"/>
    </a:accent2>
    <a:accent3>
      <a:srgbClr val="CDD862"/>
    </a:accent3>
    <a:accent4>
      <a:srgbClr val="879094"/>
    </a:accent4>
    <a:accent5>
      <a:srgbClr val="C9D57A"/>
    </a:accent5>
    <a:accent6>
      <a:srgbClr val="879094"/>
    </a:accent6>
    <a:hlink>
      <a:srgbClr val="CDD256"/>
    </a:hlink>
    <a:folHlink>
      <a:srgbClr val="879094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rgbClr val="000000"/>
    </a:dk1>
    <a:lt1>
      <a:srgbClr val="F8F8F8"/>
    </a:lt1>
    <a:dk2>
      <a:srgbClr val="000000"/>
    </a:dk2>
    <a:lt2>
      <a:srgbClr val="F8F8F8"/>
    </a:lt2>
    <a:accent1>
      <a:srgbClr val="C7D054"/>
    </a:accent1>
    <a:accent2>
      <a:srgbClr val="879094"/>
    </a:accent2>
    <a:accent3>
      <a:srgbClr val="CDD862"/>
    </a:accent3>
    <a:accent4>
      <a:srgbClr val="879094"/>
    </a:accent4>
    <a:accent5>
      <a:srgbClr val="C9D57A"/>
    </a:accent5>
    <a:accent6>
      <a:srgbClr val="879094"/>
    </a:accent6>
    <a:hlink>
      <a:srgbClr val="CDD256"/>
    </a:hlink>
    <a:folHlink>
      <a:srgbClr val="879094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rgbClr val="000000"/>
    </a:dk1>
    <a:lt1>
      <a:srgbClr val="F8F8F8"/>
    </a:lt1>
    <a:dk2>
      <a:srgbClr val="000000"/>
    </a:dk2>
    <a:lt2>
      <a:srgbClr val="F8F8F8"/>
    </a:lt2>
    <a:accent1>
      <a:srgbClr val="C7D054"/>
    </a:accent1>
    <a:accent2>
      <a:srgbClr val="879094"/>
    </a:accent2>
    <a:accent3>
      <a:srgbClr val="CDD862"/>
    </a:accent3>
    <a:accent4>
      <a:srgbClr val="879094"/>
    </a:accent4>
    <a:accent5>
      <a:srgbClr val="C9D57A"/>
    </a:accent5>
    <a:accent6>
      <a:srgbClr val="879094"/>
    </a:accent6>
    <a:hlink>
      <a:srgbClr val="CDD256"/>
    </a:hlink>
    <a:folHlink>
      <a:srgbClr val="879094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8F8F8"/>
    </a:lt1>
    <a:dk2>
      <a:srgbClr val="000000"/>
    </a:dk2>
    <a:lt2>
      <a:srgbClr val="F8F8F8"/>
    </a:lt2>
    <a:accent1>
      <a:srgbClr val="C7D054"/>
    </a:accent1>
    <a:accent2>
      <a:srgbClr val="879094"/>
    </a:accent2>
    <a:accent3>
      <a:srgbClr val="CDD862"/>
    </a:accent3>
    <a:accent4>
      <a:srgbClr val="879094"/>
    </a:accent4>
    <a:accent5>
      <a:srgbClr val="C9D57A"/>
    </a:accent5>
    <a:accent6>
      <a:srgbClr val="879094"/>
    </a:accent6>
    <a:hlink>
      <a:srgbClr val="CDD256"/>
    </a:hlink>
    <a:folHlink>
      <a:srgbClr val="879094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rgbClr val="000000"/>
    </a:dk1>
    <a:lt1>
      <a:srgbClr val="F8F8F8"/>
    </a:lt1>
    <a:dk2>
      <a:srgbClr val="000000"/>
    </a:dk2>
    <a:lt2>
      <a:srgbClr val="F8F8F8"/>
    </a:lt2>
    <a:accent1>
      <a:srgbClr val="C7D054"/>
    </a:accent1>
    <a:accent2>
      <a:srgbClr val="879094"/>
    </a:accent2>
    <a:accent3>
      <a:srgbClr val="CDD862"/>
    </a:accent3>
    <a:accent4>
      <a:srgbClr val="879094"/>
    </a:accent4>
    <a:accent5>
      <a:srgbClr val="C9D57A"/>
    </a:accent5>
    <a:accent6>
      <a:srgbClr val="879094"/>
    </a:accent6>
    <a:hlink>
      <a:srgbClr val="CDD256"/>
    </a:hlink>
    <a:folHlink>
      <a:srgbClr val="879094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rgbClr val="000000"/>
    </a:dk1>
    <a:lt1>
      <a:srgbClr val="F8F8F8"/>
    </a:lt1>
    <a:dk2>
      <a:srgbClr val="000000"/>
    </a:dk2>
    <a:lt2>
      <a:srgbClr val="F8F8F8"/>
    </a:lt2>
    <a:accent1>
      <a:srgbClr val="C7D054"/>
    </a:accent1>
    <a:accent2>
      <a:srgbClr val="879094"/>
    </a:accent2>
    <a:accent3>
      <a:srgbClr val="CDD862"/>
    </a:accent3>
    <a:accent4>
      <a:srgbClr val="879094"/>
    </a:accent4>
    <a:accent5>
      <a:srgbClr val="C9D57A"/>
    </a:accent5>
    <a:accent6>
      <a:srgbClr val="879094"/>
    </a:accent6>
    <a:hlink>
      <a:srgbClr val="CDD256"/>
    </a:hlink>
    <a:folHlink>
      <a:srgbClr val="879094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rgbClr val="000000"/>
    </a:dk1>
    <a:lt1>
      <a:srgbClr val="F8F8F8"/>
    </a:lt1>
    <a:dk2>
      <a:srgbClr val="000000"/>
    </a:dk2>
    <a:lt2>
      <a:srgbClr val="F8F8F8"/>
    </a:lt2>
    <a:accent1>
      <a:srgbClr val="C7D054"/>
    </a:accent1>
    <a:accent2>
      <a:srgbClr val="879094"/>
    </a:accent2>
    <a:accent3>
      <a:srgbClr val="CDD862"/>
    </a:accent3>
    <a:accent4>
      <a:srgbClr val="879094"/>
    </a:accent4>
    <a:accent5>
      <a:srgbClr val="C9D57A"/>
    </a:accent5>
    <a:accent6>
      <a:srgbClr val="879094"/>
    </a:accent6>
    <a:hlink>
      <a:srgbClr val="CDD256"/>
    </a:hlink>
    <a:folHlink>
      <a:srgbClr val="879094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rgbClr val="000000"/>
    </a:dk1>
    <a:lt1>
      <a:srgbClr val="F8F8F8"/>
    </a:lt1>
    <a:dk2>
      <a:srgbClr val="000000"/>
    </a:dk2>
    <a:lt2>
      <a:srgbClr val="F8F8F8"/>
    </a:lt2>
    <a:accent1>
      <a:srgbClr val="C7D054"/>
    </a:accent1>
    <a:accent2>
      <a:srgbClr val="879094"/>
    </a:accent2>
    <a:accent3>
      <a:srgbClr val="CDD862"/>
    </a:accent3>
    <a:accent4>
      <a:srgbClr val="879094"/>
    </a:accent4>
    <a:accent5>
      <a:srgbClr val="C9D57A"/>
    </a:accent5>
    <a:accent6>
      <a:srgbClr val="879094"/>
    </a:accent6>
    <a:hlink>
      <a:srgbClr val="CDD256"/>
    </a:hlink>
    <a:folHlink>
      <a:srgbClr val="879094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rgbClr val="000000"/>
    </a:dk1>
    <a:lt1>
      <a:srgbClr val="F8F8F8"/>
    </a:lt1>
    <a:dk2>
      <a:srgbClr val="000000"/>
    </a:dk2>
    <a:lt2>
      <a:srgbClr val="F8F8F8"/>
    </a:lt2>
    <a:accent1>
      <a:srgbClr val="C7D054"/>
    </a:accent1>
    <a:accent2>
      <a:srgbClr val="879094"/>
    </a:accent2>
    <a:accent3>
      <a:srgbClr val="CDD862"/>
    </a:accent3>
    <a:accent4>
      <a:srgbClr val="879094"/>
    </a:accent4>
    <a:accent5>
      <a:srgbClr val="C9D57A"/>
    </a:accent5>
    <a:accent6>
      <a:srgbClr val="879094"/>
    </a:accent6>
    <a:hlink>
      <a:srgbClr val="CDD256"/>
    </a:hlink>
    <a:folHlink>
      <a:srgbClr val="879094"/>
    </a:folHlink>
  </a:clrScheme>
</a:themeOverride>
</file>

<file path=ppt/theme/themeOverride25.xml><?xml version="1.0" encoding="utf-8"?>
<a:themeOverride xmlns:a="http://schemas.openxmlformats.org/drawingml/2006/main">
  <a:clrScheme name="Office">
    <a:dk1>
      <a:srgbClr val="000000"/>
    </a:dk1>
    <a:lt1>
      <a:srgbClr val="F8F8F8"/>
    </a:lt1>
    <a:dk2>
      <a:srgbClr val="000000"/>
    </a:dk2>
    <a:lt2>
      <a:srgbClr val="F8F8F8"/>
    </a:lt2>
    <a:accent1>
      <a:srgbClr val="C7D054"/>
    </a:accent1>
    <a:accent2>
      <a:srgbClr val="879094"/>
    </a:accent2>
    <a:accent3>
      <a:srgbClr val="CDD862"/>
    </a:accent3>
    <a:accent4>
      <a:srgbClr val="879094"/>
    </a:accent4>
    <a:accent5>
      <a:srgbClr val="C9D57A"/>
    </a:accent5>
    <a:accent6>
      <a:srgbClr val="879094"/>
    </a:accent6>
    <a:hlink>
      <a:srgbClr val="CDD256"/>
    </a:hlink>
    <a:folHlink>
      <a:srgbClr val="879094"/>
    </a:folHlink>
  </a:clrScheme>
</a:themeOverride>
</file>

<file path=ppt/theme/themeOverride26.xml><?xml version="1.0" encoding="utf-8"?>
<a:themeOverride xmlns:a="http://schemas.openxmlformats.org/drawingml/2006/main">
  <a:clrScheme name="Office">
    <a:dk1>
      <a:srgbClr val="000000"/>
    </a:dk1>
    <a:lt1>
      <a:srgbClr val="F8F8F8"/>
    </a:lt1>
    <a:dk2>
      <a:srgbClr val="000000"/>
    </a:dk2>
    <a:lt2>
      <a:srgbClr val="F8F8F8"/>
    </a:lt2>
    <a:accent1>
      <a:srgbClr val="C7D054"/>
    </a:accent1>
    <a:accent2>
      <a:srgbClr val="879094"/>
    </a:accent2>
    <a:accent3>
      <a:srgbClr val="CDD862"/>
    </a:accent3>
    <a:accent4>
      <a:srgbClr val="879094"/>
    </a:accent4>
    <a:accent5>
      <a:srgbClr val="C9D57A"/>
    </a:accent5>
    <a:accent6>
      <a:srgbClr val="879094"/>
    </a:accent6>
    <a:hlink>
      <a:srgbClr val="CDD256"/>
    </a:hlink>
    <a:folHlink>
      <a:srgbClr val="879094"/>
    </a:folHlink>
  </a:clrScheme>
</a:themeOverride>
</file>

<file path=ppt/theme/themeOverride27.xml><?xml version="1.0" encoding="utf-8"?>
<a:themeOverride xmlns:a="http://schemas.openxmlformats.org/drawingml/2006/main">
  <a:clrScheme name="Office">
    <a:dk1>
      <a:srgbClr val="000000"/>
    </a:dk1>
    <a:lt1>
      <a:srgbClr val="F8F8F8"/>
    </a:lt1>
    <a:dk2>
      <a:srgbClr val="000000"/>
    </a:dk2>
    <a:lt2>
      <a:srgbClr val="F8F8F8"/>
    </a:lt2>
    <a:accent1>
      <a:srgbClr val="C7D054"/>
    </a:accent1>
    <a:accent2>
      <a:srgbClr val="879094"/>
    </a:accent2>
    <a:accent3>
      <a:srgbClr val="CDD862"/>
    </a:accent3>
    <a:accent4>
      <a:srgbClr val="879094"/>
    </a:accent4>
    <a:accent5>
      <a:srgbClr val="C9D57A"/>
    </a:accent5>
    <a:accent6>
      <a:srgbClr val="879094"/>
    </a:accent6>
    <a:hlink>
      <a:srgbClr val="CDD256"/>
    </a:hlink>
    <a:folHlink>
      <a:srgbClr val="879094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8F8F8"/>
    </a:lt1>
    <a:dk2>
      <a:srgbClr val="000000"/>
    </a:dk2>
    <a:lt2>
      <a:srgbClr val="F8F8F8"/>
    </a:lt2>
    <a:accent1>
      <a:srgbClr val="C7D054"/>
    </a:accent1>
    <a:accent2>
      <a:srgbClr val="879094"/>
    </a:accent2>
    <a:accent3>
      <a:srgbClr val="CDD862"/>
    </a:accent3>
    <a:accent4>
      <a:srgbClr val="879094"/>
    </a:accent4>
    <a:accent5>
      <a:srgbClr val="C9D57A"/>
    </a:accent5>
    <a:accent6>
      <a:srgbClr val="879094"/>
    </a:accent6>
    <a:hlink>
      <a:srgbClr val="CDD256"/>
    </a:hlink>
    <a:folHlink>
      <a:srgbClr val="879094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8F8F8"/>
    </a:lt1>
    <a:dk2>
      <a:srgbClr val="000000"/>
    </a:dk2>
    <a:lt2>
      <a:srgbClr val="F8F8F8"/>
    </a:lt2>
    <a:accent1>
      <a:srgbClr val="C7D054"/>
    </a:accent1>
    <a:accent2>
      <a:srgbClr val="879094"/>
    </a:accent2>
    <a:accent3>
      <a:srgbClr val="CDD862"/>
    </a:accent3>
    <a:accent4>
      <a:srgbClr val="879094"/>
    </a:accent4>
    <a:accent5>
      <a:srgbClr val="C9D57A"/>
    </a:accent5>
    <a:accent6>
      <a:srgbClr val="879094"/>
    </a:accent6>
    <a:hlink>
      <a:srgbClr val="CDD256"/>
    </a:hlink>
    <a:folHlink>
      <a:srgbClr val="879094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rgbClr val="000000"/>
    </a:dk1>
    <a:lt1>
      <a:srgbClr val="F8F8F8"/>
    </a:lt1>
    <a:dk2>
      <a:srgbClr val="000000"/>
    </a:dk2>
    <a:lt2>
      <a:srgbClr val="F8F8F8"/>
    </a:lt2>
    <a:accent1>
      <a:srgbClr val="C7D054"/>
    </a:accent1>
    <a:accent2>
      <a:srgbClr val="879094"/>
    </a:accent2>
    <a:accent3>
      <a:srgbClr val="CDD862"/>
    </a:accent3>
    <a:accent4>
      <a:srgbClr val="879094"/>
    </a:accent4>
    <a:accent5>
      <a:srgbClr val="C9D57A"/>
    </a:accent5>
    <a:accent6>
      <a:srgbClr val="879094"/>
    </a:accent6>
    <a:hlink>
      <a:srgbClr val="CDD256"/>
    </a:hlink>
    <a:folHlink>
      <a:srgbClr val="879094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rgbClr val="000000"/>
    </a:dk1>
    <a:lt1>
      <a:srgbClr val="F8F8F8"/>
    </a:lt1>
    <a:dk2>
      <a:srgbClr val="000000"/>
    </a:dk2>
    <a:lt2>
      <a:srgbClr val="F8F8F8"/>
    </a:lt2>
    <a:accent1>
      <a:srgbClr val="C7D054"/>
    </a:accent1>
    <a:accent2>
      <a:srgbClr val="879094"/>
    </a:accent2>
    <a:accent3>
      <a:srgbClr val="CDD862"/>
    </a:accent3>
    <a:accent4>
      <a:srgbClr val="879094"/>
    </a:accent4>
    <a:accent5>
      <a:srgbClr val="C9D57A"/>
    </a:accent5>
    <a:accent6>
      <a:srgbClr val="879094"/>
    </a:accent6>
    <a:hlink>
      <a:srgbClr val="CDD256"/>
    </a:hlink>
    <a:folHlink>
      <a:srgbClr val="879094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rgbClr val="000000"/>
    </a:dk1>
    <a:lt1>
      <a:srgbClr val="F8F8F8"/>
    </a:lt1>
    <a:dk2>
      <a:srgbClr val="000000"/>
    </a:dk2>
    <a:lt2>
      <a:srgbClr val="F8F8F8"/>
    </a:lt2>
    <a:accent1>
      <a:srgbClr val="C7D054"/>
    </a:accent1>
    <a:accent2>
      <a:srgbClr val="879094"/>
    </a:accent2>
    <a:accent3>
      <a:srgbClr val="CDD862"/>
    </a:accent3>
    <a:accent4>
      <a:srgbClr val="879094"/>
    </a:accent4>
    <a:accent5>
      <a:srgbClr val="C9D57A"/>
    </a:accent5>
    <a:accent6>
      <a:srgbClr val="879094"/>
    </a:accent6>
    <a:hlink>
      <a:srgbClr val="CDD256"/>
    </a:hlink>
    <a:folHlink>
      <a:srgbClr val="879094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rgbClr val="000000"/>
    </a:dk1>
    <a:lt1>
      <a:srgbClr val="F8F8F8"/>
    </a:lt1>
    <a:dk2>
      <a:srgbClr val="000000"/>
    </a:dk2>
    <a:lt2>
      <a:srgbClr val="F8F8F8"/>
    </a:lt2>
    <a:accent1>
      <a:srgbClr val="C7D054"/>
    </a:accent1>
    <a:accent2>
      <a:srgbClr val="879094"/>
    </a:accent2>
    <a:accent3>
      <a:srgbClr val="CDD862"/>
    </a:accent3>
    <a:accent4>
      <a:srgbClr val="879094"/>
    </a:accent4>
    <a:accent5>
      <a:srgbClr val="C9D57A"/>
    </a:accent5>
    <a:accent6>
      <a:srgbClr val="879094"/>
    </a:accent6>
    <a:hlink>
      <a:srgbClr val="CDD256"/>
    </a:hlink>
    <a:folHlink>
      <a:srgbClr val="879094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rgbClr val="000000"/>
    </a:dk1>
    <a:lt1>
      <a:srgbClr val="F8F8F8"/>
    </a:lt1>
    <a:dk2>
      <a:srgbClr val="000000"/>
    </a:dk2>
    <a:lt2>
      <a:srgbClr val="F8F8F8"/>
    </a:lt2>
    <a:accent1>
      <a:srgbClr val="C7D054"/>
    </a:accent1>
    <a:accent2>
      <a:srgbClr val="879094"/>
    </a:accent2>
    <a:accent3>
      <a:srgbClr val="CDD862"/>
    </a:accent3>
    <a:accent4>
      <a:srgbClr val="879094"/>
    </a:accent4>
    <a:accent5>
      <a:srgbClr val="C9D57A"/>
    </a:accent5>
    <a:accent6>
      <a:srgbClr val="879094"/>
    </a:accent6>
    <a:hlink>
      <a:srgbClr val="CDD256"/>
    </a:hlink>
    <a:folHlink>
      <a:srgbClr val="87909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1920</Words>
  <Application>Microsoft Office PowerPoint</Application>
  <PresentationFormat>宽屏</PresentationFormat>
  <Paragraphs>243</Paragraphs>
  <Slides>27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36" baseType="lpstr">
      <vt:lpstr>AvantGarde-DemiOblique</vt:lpstr>
      <vt:lpstr>等线</vt:lpstr>
      <vt:lpstr>等线 Light</vt:lpstr>
      <vt:lpstr>汉仪乐喵体简</vt:lpstr>
      <vt:lpstr>微软雅黑</vt:lpstr>
      <vt:lpstr>Arial</vt:lpstr>
      <vt:lpstr>Source Sans Pro Light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</cp:revision>
  <dcterms:created xsi:type="dcterms:W3CDTF">2017-06-07T13:49:00Z</dcterms:created>
  <dcterms:modified xsi:type="dcterms:W3CDTF">2021-01-05T11:38:59Z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