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3" r:id="rId6"/>
    <p:sldId id="262" r:id="rId7"/>
    <p:sldId id="265" r:id="rId8"/>
    <p:sldId id="264" r:id="rId9"/>
    <p:sldId id="267" r:id="rId10"/>
    <p:sldId id="266" r:id="rId11"/>
    <p:sldId id="269" r:id="rId12"/>
    <p:sldId id="270" r:id="rId13"/>
    <p:sldId id="271" r:id="rId14"/>
    <p:sldId id="273" r:id="rId15"/>
    <p:sldId id="272" r:id="rId16"/>
    <p:sldId id="275" r:id="rId17"/>
    <p:sldId id="274" r:id="rId18"/>
    <p:sldId id="276" r:id="rId19"/>
    <p:sldId id="277" r:id="rId20"/>
    <p:sldId id="278" r:id="rId21"/>
    <p:sldId id="281" r:id="rId22"/>
    <p:sldId id="279" r:id="rId23"/>
    <p:sldId id="280" r:id="rId24"/>
    <p:sldId id="282" r:id="rId25"/>
    <p:sldId id="284" r:id="rId26"/>
    <p:sldId id="285" r:id="rId27"/>
    <p:sldId id="288" r:id="rId28"/>
    <p:sldId id="286" r:id="rId29"/>
    <p:sldId id="287" r:id="rId30"/>
    <p:sldId id="289" r:id="rId31"/>
    <p:sldId id="290" r:id="rId32"/>
    <p:sldId id="29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p15:clr>
            <a:srgbClr val="A4A3A4"/>
          </p15:clr>
        </p15:guide>
        <p15:guide id="2" pos="5813">
          <p15:clr>
            <a:srgbClr val="A4A3A4"/>
          </p15:clr>
        </p15:guide>
        <p15:guide id="3" orient="horz" pos="2772">
          <p15:clr>
            <a:srgbClr val="A4A3A4"/>
          </p15:clr>
        </p15:guide>
        <p15:guide id="4" pos="824">
          <p15:clr>
            <a:srgbClr val="A4A3A4"/>
          </p15:clr>
        </p15:guide>
        <p15:guide id="5" orient="horz" pos="730">
          <p15:clr>
            <a:srgbClr val="A4A3A4"/>
          </p15:clr>
        </p15:guide>
        <p15:guide id="6" orient="horz" pos="2131">
          <p15:clr>
            <a:srgbClr val="A4A3A4"/>
          </p15:clr>
        </p15:guide>
        <p15:guide id="7" orient="horz" pos="25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F08"/>
    <a:srgbClr val="8CB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76" autoAdjust="0"/>
    <p:restoredTop sz="94660"/>
  </p:normalViewPr>
  <p:slideViewPr>
    <p:cSldViewPr snapToGrid="0" showGuides="1">
      <p:cViewPr varScale="1">
        <p:scale>
          <a:sx n="112" d="100"/>
          <a:sy n="112" d="100"/>
        </p:scale>
        <p:origin x="126" y="144"/>
      </p:cViewPr>
      <p:guideLst>
        <p:guide orient="horz" pos="1933"/>
        <p:guide pos="5813"/>
        <p:guide orient="horz" pos="2772"/>
        <p:guide pos="824"/>
        <p:guide orient="horz" pos="730"/>
        <p:guide orient="horz" pos="2131"/>
        <p:guide orient="horz" pos="25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0ECF8-063B-407B-91D2-2FBF9A4403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CE957-3267-438C-A351-8B72B383AD5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08CCE957-3267-438C-A351-8B72B383AD5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CE957-3267-438C-A351-8B72B383AD5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CE957-3267-438C-A351-8B72B383AD5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CE957-3267-438C-A351-8B72B383AD5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2021/1/5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2021/1/5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13" cstate="print">
            <a:extLst>
              <a:ext uri="{28A0092B-C50C-407E-A947-70E740481C1C}">
                <a14:useLocalDpi xmlns:a14="http://schemas.microsoft.com/office/drawing/2010/main" val="0"/>
              </a:ext>
            </a:extLst>
          </a:blip>
          <a:srcRect t="7891" b="5299"/>
          <a:stretch>
            <a:fillRect/>
          </a:stretch>
        </p:blipFill>
        <p:spPr>
          <a:xfrm>
            <a:off x="-14514" y="-38100"/>
            <a:ext cx="12221307" cy="6896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9856" b="3365"/>
          <a:stretch>
            <a:fillRect/>
          </a:stretch>
        </p:blipFill>
        <p:spPr>
          <a:xfrm>
            <a:off x="0" y="-19050"/>
            <a:ext cx="12192000" cy="6877050"/>
          </a:xfrm>
          <a:prstGeom prst="rect">
            <a:avLst/>
          </a:prstGeom>
        </p:spPr>
      </p:pic>
      <p:sp>
        <p:nvSpPr>
          <p:cNvPr id="5" name="矩形 4"/>
          <p:cNvSpPr/>
          <p:nvPr/>
        </p:nvSpPr>
        <p:spPr>
          <a:xfrm>
            <a:off x="2265464" y="1839036"/>
            <a:ext cx="7661072" cy="861774"/>
          </a:xfrm>
          <a:prstGeom prst="rect">
            <a:avLst/>
          </a:prstGeom>
        </p:spPr>
        <p:txBody>
          <a:bodyPr wrap="none">
            <a:spAutoFit/>
          </a:bodyPr>
          <a:lstStyle/>
          <a:p>
            <a:r>
              <a:rPr lang="zh-CN" altLang="en-US" sz="5000" b="1" spc="300" dirty="0">
                <a:solidFill>
                  <a:srgbClr val="779F08"/>
                </a:solidFill>
                <a:latin typeface="微软雅黑" panose="020B0503020204020204" pitchFamily="34" charset="-122"/>
                <a:ea typeface="微软雅黑" panose="020B0503020204020204" pitchFamily="34" charset="-122"/>
              </a:rPr>
              <a:t>教师公开课</a:t>
            </a:r>
            <a:r>
              <a:rPr lang="zh-CN" altLang="en-US" sz="5000" spc="300" dirty="0">
                <a:solidFill>
                  <a:srgbClr val="779F08"/>
                </a:solidFill>
                <a:latin typeface="微软雅黑" panose="020B0503020204020204" pitchFamily="34" charset="-122"/>
                <a:ea typeface="微软雅黑" panose="020B0503020204020204" pitchFamily="34" charset="-122"/>
              </a:rPr>
              <a:t>通用</a:t>
            </a:r>
            <a:r>
              <a:rPr lang="en-US" altLang="zh-CN" sz="5000" spc="300" dirty="0">
                <a:solidFill>
                  <a:srgbClr val="779F08"/>
                </a:solidFill>
                <a:latin typeface="微软雅黑" panose="020B0503020204020204" pitchFamily="34" charset="-122"/>
                <a:ea typeface="微软雅黑" panose="020B0503020204020204" pitchFamily="34" charset="-122"/>
              </a:rPr>
              <a:t>PPT</a:t>
            </a:r>
            <a:r>
              <a:rPr lang="zh-CN" altLang="en-US" sz="5000" spc="300" dirty="0">
                <a:solidFill>
                  <a:srgbClr val="779F08"/>
                </a:solidFill>
                <a:latin typeface="微软雅黑" panose="020B0503020204020204" pitchFamily="34" charset="-122"/>
                <a:ea typeface="微软雅黑" panose="020B0503020204020204" pitchFamily="34" charset="-122"/>
              </a:rPr>
              <a:t>模板</a:t>
            </a:r>
          </a:p>
        </p:txBody>
      </p:sp>
      <p:sp>
        <p:nvSpPr>
          <p:cNvPr id="6" name="矩形 5"/>
          <p:cNvSpPr/>
          <p:nvPr/>
        </p:nvSpPr>
        <p:spPr>
          <a:xfrm>
            <a:off x="3711654" y="3082221"/>
            <a:ext cx="4767068" cy="353943"/>
          </a:xfrm>
          <a:prstGeom prst="rect">
            <a:avLst/>
          </a:prstGeom>
        </p:spPr>
        <p:txBody>
          <a:bodyPr wrap="square">
            <a:spAutoFit/>
          </a:bodyPr>
          <a:lstStyle/>
          <a:p>
            <a:r>
              <a:rPr lang="zh-CN" altLang="en-US" sz="1700" b="1" spc="301" dirty="0">
                <a:latin typeface="微软雅黑" panose="020B0503020204020204" pitchFamily="34" charset="-122"/>
                <a:ea typeface="微软雅黑" panose="020B0503020204020204" pitchFamily="34" charset="-122"/>
              </a:rPr>
              <a:t>教育</a:t>
            </a:r>
            <a:r>
              <a:rPr lang="en-US" altLang="zh-CN" sz="1700" b="1" spc="301" dirty="0">
                <a:latin typeface="微软雅黑" panose="020B0503020204020204" pitchFamily="34" charset="-122"/>
                <a:ea typeface="微软雅黑" panose="020B0503020204020204" pitchFamily="34" charset="-122"/>
              </a:rPr>
              <a:t>/</a:t>
            </a:r>
            <a:r>
              <a:rPr lang="zh-CN" altLang="en-US" sz="1700" b="1" spc="301" dirty="0">
                <a:latin typeface="微软雅黑" panose="020B0503020204020204" pitchFamily="34" charset="-122"/>
                <a:ea typeface="微软雅黑" panose="020B0503020204020204" pitchFamily="34" charset="-122"/>
              </a:rPr>
              <a:t>培训</a:t>
            </a:r>
            <a:r>
              <a:rPr lang="en-US" altLang="zh-CN" sz="1700" b="1" spc="301" dirty="0">
                <a:latin typeface="微软雅黑" panose="020B0503020204020204" pitchFamily="34" charset="-122"/>
                <a:ea typeface="微软雅黑" panose="020B0503020204020204" pitchFamily="34" charset="-122"/>
              </a:rPr>
              <a:t>/</a:t>
            </a:r>
            <a:r>
              <a:rPr lang="zh-CN" altLang="en-US" sz="1700" b="1" spc="301" dirty="0">
                <a:latin typeface="微软雅黑" panose="020B0503020204020204" pitchFamily="34" charset="-122"/>
                <a:ea typeface="微软雅黑" panose="020B0503020204020204" pitchFamily="34" charset="-122"/>
              </a:rPr>
              <a:t>初中</a:t>
            </a:r>
            <a:r>
              <a:rPr lang="en-US" altLang="zh-CN" sz="1700" b="1" spc="301" dirty="0">
                <a:latin typeface="微软雅黑" panose="020B0503020204020204" pitchFamily="34" charset="-122"/>
                <a:ea typeface="微软雅黑" panose="020B0503020204020204" pitchFamily="34" charset="-122"/>
              </a:rPr>
              <a:t>/</a:t>
            </a:r>
            <a:r>
              <a:rPr lang="zh-CN" altLang="en-US" sz="1700" b="1" spc="301" dirty="0">
                <a:latin typeface="微软雅黑" panose="020B0503020204020204" pitchFamily="34" charset="-122"/>
                <a:ea typeface="微软雅黑" panose="020B0503020204020204" pitchFamily="34" charset="-122"/>
              </a:rPr>
              <a:t>高中</a:t>
            </a:r>
            <a:r>
              <a:rPr lang="en-US" altLang="zh-CN" sz="1700" b="1" spc="301" dirty="0">
                <a:latin typeface="微软雅黑" panose="020B0503020204020204" pitchFamily="34" charset="-122"/>
                <a:ea typeface="微软雅黑" panose="020B0503020204020204" pitchFamily="34" charset="-122"/>
              </a:rPr>
              <a:t>/</a:t>
            </a:r>
            <a:r>
              <a:rPr lang="zh-CN" altLang="en-US" sz="1700" b="1" spc="301" dirty="0">
                <a:latin typeface="微软雅黑" panose="020B0503020204020204" pitchFamily="34" charset="-122"/>
                <a:ea typeface="微软雅黑" panose="020B0503020204020204" pitchFamily="34" charset="-122"/>
              </a:rPr>
              <a:t>大学</a:t>
            </a:r>
            <a:r>
              <a:rPr lang="en-US" altLang="zh-CN" sz="1700" b="1" spc="301" dirty="0">
                <a:latin typeface="微软雅黑" panose="020B0503020204020204" pitchFamily="34" charset="-122"/>
                <a:ea typeface="微软雅黑" panose="020B0503020204020204" pitchFamily="34" charset="-122"/>
              </a:rPr>
              <a:t>/</a:t>
            </a:r>
            <a:r>
              <a:rPr lang="zh-CN" altLang="en-US" sz="1700" b="1" spc="301" dirty="0">
                <a:latin typeface="微软雅黑" panose="020B0503020204020204" pitchFamily="34" charset="-122"/>
                <a:ea typeface="微软雅黑" panose="020B0503020204020204" pitchFamily="34" charset="-122"/>
              </a:rPr>
              <a:t>硕士</a:t>
            </a:r>
            <a:r>
              <a:rPr lang="en-US" altLang="zh-CN" sz="1700" b="1" spc="301" dirty="0">
                <a:latin typeface="微软雅黑" panose="020B0503020204020204" pitchFamily="34" charset="-122"/>
                <a:ea typeface="微软雅黑" panose="020B0503020204020204" pitchFamily="34" charset="-122"/>
              </a:rPr>
              <a:t>/</a:t>
            </a:r>
            <a:r>
              <a:rPr lang="zh-CN" altLang="en-US" sz="1700" b="1" spc="301" dirty="0">
                <a:latin typeface="微软雅黑" panose="020B0503020204020204" pitchFamily="34" charset="-122"/>
                <a:ea typeface="微软雅黑" panose="020B0503020204020204" pitchFamily="34" charset="-122"/>
              </a:rPr>
              <a:t>博士</a:t>
            </a:r>
          </a:p>
        </p:txBody>
      </p:sp>
      <p:grpSp>
        <p:nvGrpSpPr>
          <p:cNvPr id="8" name="组合 7"/>
          <p:cNvGrpSpPr/>
          <p:nvPr/>
        </p:nvGrpSpPr>
        <p:grpSpPr>
          <a:xfrm>
            <a:off x="3802868" y="3579495"/>
            <a:ext cx="4365137" cy="427990"/>
            <a:chOff x="4639771" y="2676819"/>
            <a:chExt cx="3162909" cy="428170"/>
          </a:xfrm>
          <a:solidFill>
            <a:schemeClr val="bg1"/>
          </a:solidFill>
        </p:grpSpPr>
        <p:sp>
          <p:nvSpPr>
            <p:cNvPr id="9" name="矩形 8"/>
            <p:cNvSpPr/>
            <p:nvPr/>
          </p:nvSpPr>
          <p:spPr>
            <a:xfrm>
              <a:off x="4639771" y="2676819"/>
              <a:ext cx="3150326" cy="42817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3DA137"/>
                </a:solidFill>
              </a:endParaRPr>
            </a:p>
          </p:txBody>
        </p:sp>
        <p:sp>
          <p:nvSpPr>
            <p:cNvPr id="10" name="Text Box 7"/>
            <p:cNvSpPr txBox="1">
              <a:spLocks noChangeArrowheads="1"/>
            </p:cNvSpPr>
            <p:nvPr/>
          </p:nvSpPr>
          <p:spPr bwMode="auto">
            <a:xfrm>
              <a:off x="4639878" y="2744157"/>
              <a:ext cx="3162802" cy="291588"/>
            </a:xfrm>
            <a:prstGeom prst="rect">
              <a:avLst/>
            </a:prstGeom>
            <a:noFill/>
            <a:ln w="9525">
              <a:noFill/>
              <a:miter lim="800000"/>
            </a:ln>
          </p:spPr>
          <p:txBody>
            <a:bodyPr wrap="square" lIns="45720" tIns="22860" rIns="45720" bIns="22860">
              <a:spAutoFit/>
            </a:bodyPr>
            <a:lstStyle/>
            <a:p>
              <a:pPr algn="ctr" defTabSz="1087755"/>
              <a:r>
                <a:rPr lang="zh-CN" altLang="en-US" sz="1600">
                  <a:solidFill>
                    <a:srgbClr val="3DA137"/>
                  </a:solidFill>
                  <a:latin typeface="黑体" panose="02010609060101010101" pitchFamily="49" charset="-122"/>
                  <a:ea typeface="黑体" panose="02010609060101010101" pitchFamily="49" charset="-122"/>
                  <a:cs typeface="Open Sans" panose="020B0606030504020204" pitchFamily="34" charset="0"/>
                </a:rPr>
                <a:t>讲课人：</a:t>
              </a:r>
              <a:r>
                <a:rPr lang="en-US" altLang="zh-CN" sz="1600">
                  <a:solidFill>
                    <a:srgbClr val="3DA137"/>
                  </a:solidFill>
                  <a:latin typeface="黑体" panose="02010609060101010101" pitchFamily="49" charset="-122"/>
                  <a:ea typeface="黑体" panose="02010609060101010101" pitchFamily="49" charset="-122"/>
                  <a:cs typeface="Open Sans" panose="020B0606030504020204" pitchFamily="34" charset="0"/>
                </a:rPr>
                <a:t>xiazaii   </a:t>
              </a:r>
              <a:r>
                <a:rPr lang="zh-CN" altLang="en-US" sz="1600">
                  <a:solidFill>
                    <a:srgbClr val="3DA137"/>
                  </a:solidFill>
                  <a:latin typeface="黑体" panose="02010609060101010101" pitchFamily="49" charset="-122"/>
                  <a:ea typeface="黑体" panose="02010609060101010101" pitchFamily="49" charset="-122"/>
                  <a:cs typeface="Open Sans" panose="020B0606030504020204" pitchFamily="34" charset="0"/>
                </a:rPr>
                <a:t>时间：</a:t>
              </a:r>
              <a:r>
                <a:rPr lang="en-US" altLang="zh-CN" sz="1600">
                  <a:solidFill>
                    <a:srgbClr val="3DA137"/>
                  </a:solidFill>
                  <a:latin typeface="黑体" panose="02010609060101010101" pitchFamily="49" charset="-122"/>
                  <a:ea typeface="黑体" panose="02010609060101010101" pitchFamily="49" charset="-122"/>
                  <a:cs typeface="Open Sans" panose="020B0606030504020204" pitchFamily="34" charset="0"/>
                </a:rPr>
                <a:t>202X</a:t>
              </a:r>
              <a:r>
                <a:rPr lang="zh-CN" altLang="en-US" sz="1600">
                  <a:solidFill>
                    <a:srgbClr val="3DA137"/>
                  </a:solidFill>
                  <a:latin typeface="黑体" panose="02010609060101010101" pitchFamily="49" charset="-122"/>
                  <a:ea typeface="黑体" panose="02010609060101010101" pitchFamily="49" charset="-122"/>
                  <a:cs typeface="Open Sans" panose="020B0606030504020204" pitchFamily="34" charset="0"/>
                </a:rPr>
                <a:t>年</a:t>
              </a:r>
              <a:r>
                <a:rPr lang="en-US" altLang="zh-CN" sz="1600">
                  <a:solidFill>
                    <a:srgbClr val="3DA137"/>
                  </a:solidFill>
                  <a:latin typeface="黑体" panose="02010609060101010101" pitchFamily="49" charset="-122"/>
                  <a:ea typeface="黑体" panose="02010609060101010101" pitchFamily="49" charset="-122"/>
                  <a:cs typeface="Open Sans" panose="020B0606030504020204" pitchFamily="34" charset="0"/>
                </a:rPr>
                <a:t>12</a:t>
              </a:r>
              <a:r>
                <a:rPr lang="zh-CN" altLang="en-US" sz="1600">
                  <a:solidFill>
                    <a:srgbClr val="3DA137"/>
                  </a:solidFill>
                  <a:latin typeface="黑体" panose="02010609060101010101" pitchFamily="49" charset="-122"/>
                  <a:ea typeface="黑体" panose="02010609060101010101" pitchFamily="49" charset="-122"/>
                  <a:cs typeface="Open Sans" panose="020B0606030504020204" pitchFamily="34" charset="0"/>
                </a:rPr>
                <a:t>月</a:t>
              </a:r>
              <a:r>
                <a:rPr lang="en-US" altLang="zh-CN" sz="1600">
                  <a:solidFill>
                    <a:srgbClr val="3DA137"/>
                  </a:solidFill>
                  <a:latin typeface="黑体" panose="02010609060101010101" pitchFamily="49" charset="-122"/>
                  <a:ea typeface="黑体" panose="02010609060101010101" pitchFamily="49" charset="-122"/>
                  <a:cs typeface="Open Sans" panose="020B0606030504020204" pitchFamily="34" charset="0"/>
                </a:rPr>
                <a:t>30</a:t>
              </a:r>
              <a:r>
                <a:rPr lang="zh-CN" altLang="en-US" sz="1600">
                  <a:solidFill>
                    <a:srgbClr val="3DA137"/>
                  </a:solidFill>
                  <a:latin typeface="黑体" panose="02010609060101010101" pitchFamily="49" charset="-122"/>
                  <a:ea typeface="黑体" panose="02010609060101010101" pitchFamily="49" charset="-122"/>
                  <a:cs typeface="Open Sans" panose="020B0606030504020204" pitchFamily="34" charset="0"/>
                </a:rPr>
                <a:t>日</a:t>
              </a:r>
              <a:endParaRPr lang="en-US" altLang="zh-CN" sz="1600" dirty="0">
                <a:solidFill>
                  <a:srgbClr val="3DA137"/>
                </a:solidFill>
                <a:latin typeface="黑体" panose="02010609060101010101" pitchFamily="49" charset="-122"/>
                <a:ea typeface="黑体" panose="02010609060101010101" pitchFamily="49" charset="-122"/>
                <a:cs typeface="Open Sans" panose="020B0606030504020204" pitchFamily="34" charset="0"/>
              </a:endParaRPr>
            </a:p>
          </p:txBody>
        </p:sp>
      </p:grpSp>
      <p:sp>
        <p:nvSpPr>
          <p:cNvPr id="11" name="矩形 10"/>
          <p:cNvSpPr/>
          <p:nvPr/>
        </p:nvSpPr>
        <p:spPr>
          <a:xfrm>
            <a:off x="2811889" y="2733791"/>
            <a:ext cx="6720622" cy="323165"/>
          </a:xfrm>
          <a:prstGeom prst="rect">
            <a:avLst/>
          </a:prstGeom>
        </p:spPr>
        <p:txBody>
          <a:bodyPr wrap="none">
            <a:spAutoFit/>
          </a:bodyPr>
          <a:lstStyle/>
          <a:p>
            <a:r>
              <a:rPr lang="en-US" altLang="zh-CN" sz="1500" i="0" spc="300" dirty="0">
                <a:solidFill>
                  <a:schemeClr val="bg1">
                    <a:lumMod val="50000"/>
                  </a:schemeClr>
                </a:solidFill>
                <a:effectLst/>
                <a:latin typeface="Arial" panose="020B0604020202020204" pitchFamily="34" charset="0"/>
              </a:rPr>
              <a:t>TEACHERS GENERAL PUBLIC CLASS PPT TEMPLATE</a:t>
            </a:r>
            <a:endParaRPr lang="zh-CN" altLang="en-US" sz="1500" spc="300" dirty="0">
              <a:solidFill>
                <a:schemeClr val="bg1">
                  <a:lumMod val="50000"/>
                </a:schemeClr>
              </a:solidFill>
            </a:endParaRPr>
          </a:p>
        </p:txBody>
      </p:sp>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l="10790" t="23889" r="77131" b="58611"/>
          <a:stretch>
            <a:fillRect/>
          </a:stretch>
        </p:blipFill>
        <p:spPr>
          <a:xfrm flipH="1">
            <a:off x="376431" y="3450202"/>
            <a:ext cx="2765859" cy="3142515"/>
          </a:xfrm>
          <a:prstGeom prst="rect">
            <a:avLst/>
          </a:prstGeom>
        </p:spPr>
      </p:pic>
      <p:pic>
        <p:nvPicPr>
          <p:cNvPr id="13" name="V.A. - 花火の夜に">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6818" y="-1041818"/>
            <a:ext cx="609600" cy="609600"/>
          </a:xfrm>
          <a:prstGeom prst="rect">
            <a:avLst/>
          </a:prstGeom>
        </p:spPr>
      </p:pic>
      <p:pic>
        <p:nvPicPr>
          <p:cNvPr id="14" name="V.A. - 花火の夜に">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994025" y="-965200"/>
            <a:ext cx="609600" cy="609600"/>
          </a:xfrm>
          <a:prstGeom prst="rect">
            <a:avLst/>
          </a:prstGeom>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par>
                          <p:cTn id="7" fill="hold">
                            <p:stCondLst>
                              <p:cond delay="0"/>
                            </p:stCondLst>
                            <p:childTnLst>
                              <p:par>
                                <p:cTn id="8" presetID="41" presetClass="entr" presetSubtype="0" fill="hold" nodeType="afterEffect">
                                  <p:stCondLst>
                                    <p:cond delay="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25962" fill="hold"/>
                                        <p:tgtEl>
                                          <p:spTgt spid="13"/>
                                        </p:tgtEl>
                                      </p:cBhvr>
                                    </p:cmd>
                                  </p:childTnLst>
                                </p:cTn>
                              </p:par>
                            </p:childTnLst>
                          </p:cTn>
                        </p:par>
                      </p:childTnLst>
                    </p:cTn>
                  </p:par>
                </p:childTnLst>
              </p:cTn>
              <p:nextCondLst>
                <p:cond evt="onClick" delay="0">
                  <p:tgtEl>
                    <p:spTgt spid="13"/>
                  </p:tgtEl>
                </p:cond>
              </p:nextCondLst>
            </p:seq>
            <p:audio>
              <p:cMediaNode vol="80000">
                <p:cTn id="33" fill="hold" display="0">
                  <p:stCondLst>
                    <p:cond delay="indefinite"/>
                  </p:stCondLst>
                  <p:endCondLst>
                    <p:cond evt="onStopAudio" delay="0">
                      <p:tgtEl>
                        <p:sldTgt/>
                      </p:tgtEl>
                    </p:cond>
                  </p:endCondLst>
                </p:cTn>
                <p:tgtEl>
                  <p:spTgt spid="13"/>
                </p:tgtEl>
              </p:cMediaNode>
            </p:audio>
            <p:audio>
              <p:cMediaNode vol="80000" numSld="999">
                <p:cTn id="34" repeatCount="indefinite" fill="hold" display="0">
                  <p:stCondLst>
                    <p:cond delay="indefinite"/>
                  </p:stCondLst>
                  <p:endCondLst>
                    <p:cond evt="onStopAudio" delay="0">
                      <p:tgtEl>
                        <p:sldTgt/>
                      </p:tgtEl>
                    </p:cond>
                  </p:endCondLst>
                </p:cTn>
                <p:tgtEl>
                  <p:spTgt spid="14"/>
                </p:tgtEl>
              </p:cMediaNode>
            </p:audio>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2056"/>
          <p:cNvSpPr/>
          <p:nvPr/>
        </p:nvSpPr>
        <p:spPr>
          <a:xfrm>
            <a:off x="1828917" y="2263519"/>
            <a:ext cx="7686314" cy="3712872"/>
          </a:xfrm>
          <a:custGeom>
            <a:avLst/>
            <a:gdLst/>
            <a:ahLst/>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rgbClr val="779F08"/>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36" name="Shape 2057"/>
          <p:cNvSpPr/>
          <p:nvPr/>
        </p:nvSpPr>
        <p:spPr>
          <a:xfrm>
            <a:off x="2227476" y="5114513"/>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37" name="Shape 2060"/>
          <p:cNvSpPr/>
          <p:nvPr/>
        </p:nvSpPr>
        <p:spPr>
          <a:xfrm>
            <a:off x="4524682" y="3619029"/>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38" name="Shape 2063"/>
          <p:cNvSpPr/>
          <p:nvPr/>
        </p:nvSpPr>
        <p:spPr>
          <a:xfrm>
            <a:off x="5900509" y="4061601"/>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39" name="Shape 2066"/>
          <p:cNvSpPr/>
          <p:nvPr/>
        </p:nvSpPr>
        <p:spPr>
          <a:xfrm>
            <a:off x="8466013" y="2407688"/>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0" name="TextBox 12"/>
          <p:cNvSpPr txBox="1"/>
          <p:nvPr/>
        </p:nvSpPr>
        <p:spPr>
          <a:xfrm>
            <a:off x="1296541" y="3489252"/>
            <a:ext cx="2378100" cy="646331"/>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latin typeface="微软雅黑" panose="020B0503020204020204" pitchFamily="34" charset="-122"/>
                <a:ea typeface="微软雅黑" panose="020B0503020204020204" pitchFamily="34" charset="-122"/>
              </a:rPr>
              <a:t>200</a:t>
            </a:r>
            <a:r>
              <a:rPr lang="zh-CN" altLang="en-US" sz="1050" dirty="0">
                <a:latin typeface="微软雅黑" panose="020B0503020204020204" pitchFamily="34" charset="-122"/>
                <a:ea typeface="微软雅黑" panose="020B0503020204020204" pitchFamily="34" charset="-122"/>
              </a:rPr>
              <a:t>字以内</a:t>
            </a:r>
          </a:p>
        </p:txBody>
      </p:sp>
      <p:sp>
        <p:nvSpPr>
          <p:cNvPr id="41" name="Text Placeholder 2"/>
          <p:cNvSpPr txBox="1"/>
          <p:nvPr/>
        </p:nvSpPr>
        <p:spPr>
          <a:xfrm>
            <a:off x="1301744" y="3131840"/>
            <a:ext cx="2317193" cy="295275"/>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400" dirty="0">
                <a:solidFill>
                  <a:schemeClr val="tx1"/>
                </a:solidFill>
                <a:latin typeface="微软雅黑" panose="020B0503020204020204" pitchFamily="34" charset="-122"/>
                <a:ea typeface="微软雅黑" panose="020B0503020204020204" pitchFamily="34" charset="-122"/>
              </a:rPr>
              <a:t>添加标题</a:t>
            </a:r>
            <a:endParaRPr lang="en-GB" sz="1400" dirty="0">
              <a:solidFill>
                <a:schemeClr val="tx1"/>
              </a:solidFill>
              <a:latin typeface="微软雅黑" panose="020B0503020204020204" pitchFamily="34" charset="-122"/>
              <a:ea typeface="微软雅黑" panose="020B0503020204020204" pitchFamily="34" charset="-122"/>
            </a:endParaRPr>
          </a:p>
        </p:txBody>
      </p:sp>
      <p:sp>
        <p:nvSpPr>
          <p:cNvPr id="42" name="TextBox 14"/>
          <p:cNvSpPr txBox="1"/>
          <p:nvPr/>
        </p:nvSpPr>
        <p:spPr>
          <a:xfrm>
            <a:off x="3674641" y="2733773"/>
            <a:ext cx="2378100" cy="646331"/>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latin typeface="微软雅黑" panose="020B0503020204020204" pitchFamily="34" charset="-122"/>
                <a:ea typeface="微软雅黑" panose="020B0503020204020204" pitchFamily="34" charset="-122"/>
              </a:rPr>
              <a:t>200</a:t>
            </a:r>
            <a:r>
              <a:rPr lang="zh-CN" altLang="en-US" sz="1050" dirty="0">
                <a:latin typeface="微软雅黑" panose="020B0503020204020204" pitchFamily="34" charset="-122"/>
                <a:ea typeface="微软雅黑" panose="020B0503020204020204" pitchFamily="34" charset="-122"/>
              </a:rPr>
              <a:t>字以内</a:t>
            </a:r>
          </a:p>
        </p:txBody>
      </p:sp>
      <p:sp>
        <p:nvSpPr>
          <p:cNvPr id="43" name="Text Placeholder 2"/>
          <p:cNvSpPr txBox="1"/>
          <p:nvPr/>
        </p:nvSpPr>
        <p:spPr>
          <a:xfrm>
            <a:off x="3679844" y="2376361"/>
            <a:ext cx="2317193" cy="295275"/>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400" dirty="0">
                <a:solidFill>
                  <a:schemeClr val="tx1"/>
                </a:solidFill>
                <a:latin typeface="微软雅黑" panose="020B0503020204020204" pitchFamily="34" charset="-122"/>
                <a:ea typeface="微软雅黑" panose="020B0503020204020204" pitchFamily="34" charset="-122"/>
              </a:rPr>
              <a:t>添加标题</a:t>
            </a:r>
            <a:endParaRPr lang="en-GB" sz="1400" dirty="0">
              <a:solidFill>
                <a:schemeClr val="tx1"/>
              </a:solidFill>
              <a:latin typeface="微软雅黑" panose="020B0503020204020204" pitchFamily="34" charset="-122"/>
              <a:ea typeface="微软雅黑" panose="020B0503020204020204" pitchFamily="34" charset="-122"/>
            </a:endParaRPr>
          </a:p>
        </p:txBody>
      </p:sp>
      <p:sp>
        <p:nvSpPr>
          <p:cNvPr id="44" name="TextBox 16"/>
          <p:cNvSpPr txBox="1"/>
          <p:nvPr/>
        </p:nvSpPr>
        <p:spPr>
          <a:xfrm>
            <a:off x="5474870" y="5114513"/>
            <a:ext cx="2378100" cy="646331"/>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latin typeface="微软雅黑" panose="020B0503020204020204" pitchFamily="34" charset="-122"/>
                <a:ea typeface="微软雅黑" panose="020B0503020204020204" pitchFamily="34" charset="-122"/>
              </a:rPr>
              <a:t>200</a:t>
            </a:r>
            <a:r>
              <a:rPr lang="zh-CN" altLang="en-US" sz="1050" dirty="0">
                <a:latin typeface="微软雅黑" panose="020B0503020204020204" pitchFamily="34" charset="-122"/>
                <a:ea typeface="微软雅黑" panose="020B0503020204020204" pitchFamily="34" charset="-122"/>
              </a:rPr>
              <a:t>字以内</a:t>
            </a:r>
          </a:p>
        </p:txBody>
      </p:sp>
      <p:sp>
        <p:nvSpPr>
          <p:cNvPr id="45" name="Text Placeholder 2"/>
          <p:cNvSpPr txBox="1"/>
          <p:nvPr/>
        </p:nvSpPr>
        <p:spPr>
          <a:xfrm>
            <a:off x="5480073" y="4757101"/>
            <a:ext cx="2317193" cy="295275"/>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400" dirty="0">
                <a:solidFill>
                  <a:schemeClr val="tx1"/>
                </a:solidFill>
                <a:latin typeface="微软雅黑" panose="020B0503020204020204" pitchFamily="34" charset="-122"/>
                <a:ea typeface="微软雅黑" panose="020B0503020204020204" pitchFamily="34" charset="-122"/>
              </a:rPr>
              <a:t>添加标题</a:t>
            </a:r>
            <a:endParaRPr lang="en-GB" sz="1400" dirty="0">
              <a:solidFill>
                <a:schemeClr val="tx1"/>
              </a:solidFill>
              <a:latin typeface="微软雅黑" panose="020B0503020204020204" pitchFamily="34" charset="-122"/>
              <a:ea typeface="微软雅黑" panose="020B0503020204020204" pitchFamily="34" charset="-122"/>
            </a:endParaRPr>
          </a:p>
        </p:txBody>
      </p:sp>
      <p:sp>
        <p:nvSpPr>
          <p:cNvPr id="46" name="TextBox 18"/>
          <p:cNvSpPr txBox="1"/>
          <p:nvPr/>
        </p:nvSpPr>
        <p:spPr>
          <a:xfrm>
            <a:off x="8326181" y="3950917"/>
            <a:ext cx="2378100" cy="646331"/>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latin typeface="微软雅黑" panose="020B0503020204020204" pitchFamily="34" charset="-122"/>
                <a:ea typeface="微软雅黑" panose="020B0503020204020204" pitchFamily="34" charset="-122"/>
              </a:rPr>
              <a:t>200</a:t>
            </a:r>
            <a:r>
              <a:rPr lang="zh-CN" altLang="en-US" sz="1050" dirty="0">
                <a:latin typeface="微软雅黑" panose="020B0503020204020204" pitchFamily="34" charset="-122"/>
                <a:ea typeface="微软雅黑" panose="020B0503020204020204" pitchFamily="34" charset="-122"/>
              </a:rPr>
              <a:t>字以内</a:t>
            </a:r>
          </a:p>
        </p:txBody>
      </p:sp>
      <p:sp>
        <p:nvSpPr>
          <p:cNvPr id="47" name="Text Placeholder 2"/>
          <p:cNvSpPr txBox="1"/>
          <p:nvPr/>
        </p:nvSpPr>
        <p:spPr>
          <a:xfrm>
            <a:off x="8331384" y="3593505"/>
            <a:ext cx="2317193" cy="295275"/>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400" dirty="0">
                <a:solidFill>
                  <a:schemeClr val="tx1"/>
                </a:solidFill>
                <a:latin typeface="微软雅黑" panose="020B0503020204020204" pitchFamily="34" charset="-122"/>
                <a:ea typeface="微软雅黑" panose="020B0503020204020204" pitchFamily="34" charset="-122"/>
              </a:rPr>
              <a:t>添加标题</a:t>
            </a:r>
            <a:endParaRPr lang="en-GB" sz="1400" dirty="0">
              <a:solidFill>
                <a:schemeClr val="tx1"/>
              </a:solidFill>
              <a:latin typeface="微软雅黑" panose="020B0503020204020204" pitchFamily="34" charset="-122"/>
              <a:ea typeface="微软雅黑" panose="020B0503020204020204" pitchFamily="34" charset="-122"/>
            </a:endParaRPr>
          </a:p>
        </p:txBody>
      </p:sp>
      <p:sp>
        <p:nvSpPr>
          <p:cNvPr id="48" name="Text Placeholder 2"/>
          <p:cNvSpPr txBox="1"/>
          <p:nvPr/>
        </p:nvSpPr>
        <p:spPr>
          <a:xfrm>
            <a:off x="2227476" y="5114513"/>
            <a:ext cx="470082" cy="470081"/>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00" dirty="0">
                <a:solidFill>
                  <a:schemeClr val="tx1"/>
                </a:solidFill>
                <a:latin typeface="微软雅黑" panose="020B0503020204020204" pitchFamily="34" charset="-122"/>
                <a:ea typeface="微软雅黑" panose="020B0503020204020204" pitchFamily="34" charset="-122"/>
              </a:rPr>
              <a:t>01</a:t>
            </a:r>
          </a:p>
        </p:txBody>
      </p:sp>
      <p:sp>
        <p:nvSpPr>
          <p:cNvPr id="49" name="Text Placeholder 2"/>
          <p:cNvSpPr txBox="1"/>
          <p:nvPr/>
        </p:nvSpPr>
        <p:spPr>
          <a:xfrm>
            <a:off x="4521893" y="3617622"/>
            <a:ext cx="470082" cy="470081"/>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00">
                <a:solidFill>
                  <a:schemeClr val="tx1"/>
                </a:solidFill>
                <a:latin typeface="微软雅黑" panose="020B0503020204020204" pitchFamily="34" charset="-122"/>
                <a:ea typeface="微软雅黑" panose="020B0503020204020204" pitchFamily="34" charset="-122"/>
              </a:rPr>
              <a:t>02</a:t>
            </a:r>
            <a:endParaRPr lang="en-GB" sz="1400" dirty="0">
              <a:solidFill>
                <a:schemeClr val="tx1"/>
              </a:solidFill>
              <a:latin typeface="微软雅黑" panose="020B0503020204020204" pitchFamily="34" charset="-122"/>
              <a:ea typeface="微软雅黑" panose="020B0503020204020204" pitchFamily="34" charset="-122"/>
            </a:endParaRPr>
          </a:p>
        </p:txBody>
      </p:sp>
      <p:sp>
        <p:nvSpPr>
          <p:cNvPr id="50" name="Text Placeholder 2"/>
          <p:cNvSpPr txBox="1"/>
          <p:nvPr/>
        </p:nvSpPr>
        <p:spPr>
          <a:xfrm>
            <a:off x="5900975" y="4060993"/>
            <a:ext cx="470082" cy="470081"/>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00">
                <a:solidFill>
                  <a:schemeClr val="tx1"/>
                </a:solidFill>
                <a:latin typeface="微软雅黑" panose="020B0503020204020204" pitchFamily="34" charset="-122"/>
                <a:ea typeface="微软雅黑" panose="020B0503020204020204" pitchFamily="34" charset="-122"/>
              </a:rPr>
              <a:t>03</a:t>
            </a:r>
            <a:endParaRPr lang="en-GB" sz="1400" dirty="0">
              <a:solidFill>
                <a:schemeClr val="tx1"/>
              </a:solidFill>
              <a:latin typeface="微软雅黑" panose="020B0503020204020204" pitchFamily="34" charset="-122"/>
              <a:ea typeface="微软雅黑" panose="020B0503020204020204" pitchFamily="34" charset="-122"/>
            </a:endParaRPr>
          </a:p>
        </p:txBody>
      </p:sp>
      <p:sp>
        <p:nvSpPr>
          <p:cNvPr id="51" name="Text Placeholder 2"/>
          <p:cNvSpPr txBox="1"/>
          <p:nvPr/>
        </p:nvSpPr>
        <p:spPr>
          <a:xfrm>
            <a:off x="8466106" y="2407688"/>
            <a:ext cx="470082" cy="470081"/>
          </a:xfrm>
          <a:prstGeom prst="rect">
            <a:avLst/>
          </a:prstGeom>
          <a:noFill/>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400">
                <a:solidFill>
                  <a:schemeClr val="tx1"/>
                </a:solidFill>
                <a:latin typeface="微软雅黑" panose="020B0503020204020204" pitchFamily="34" charset="-122"/>
                <a:ea typeface="微软雅黑" panose="020B0503020204020204" pitchFamily="34" charset="-122"/>
              </a:rPr>
              <a:t>04</a:t>
            </a:r>
            <a:endParaRPr lang="en-GB" sz="1400" dirty="0">
              <a:solidFill>
                <a:schemeClr val="tx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19317" y="612033"/>
            <a:ext cx="4312731" cy="631070"/>
            <a:chOff x="587000" y="509069"/>
            <a:chExt cx="4312730" cy="631069"/>
          </a:xfrm>
        </p:grpSpPr>
        <p:sp>
          <p:nvSpPr>
            <p:cNvPr id="25"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CONTENT</a:t>
              </a:r>
            </a:p>
          </p:txBody>
        </p:sp>
        <p:sp>
          <p:nvSpPr>
            <p:cNvPr id="26" name="矩形 25"/>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7" name="矩形 26"/>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wipe(down)">
                                      <p:cBhvr>
                                        <p:cTn id="13" dur="500"/>
                                        <p:tgtEl>
                                          <p:spTgt spid="28">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200"/>
                                        <p:tgtEl>
                                          <p:spTgt spid="3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xEl>
                                              <p:pRg st="0" end="0"/>
                                            </p:txEl>
                                          </p:spTgt>
                                        </p:tgtEl>
                                        <p:attrNameLst>
                                          <p:attrName>style.visibility</p:attrName>
                                        </p:attrNameLst>
                                      </p:cBhvr>
                                      <p:to>
                                        <p:strVal val="visible"/>
                                      </p:to>
                                    </p:set>
                                    <p:animEffect transition="in" filter="fade">
                                      <p:cBhvr>
                                        <p:cTn id="28" dur="200"/>
                                        <p:tgtEl>
                                          <p:spTgt spid="48">
                                            <p:txEl>
                                              <p:pRg st="0" end="0"/>
                                            </p:txEl>
                                          </p:spTgt>
                                        </p:tgtEl>
                                      </p:cBhvr>
                                    </p:animEffect>
                                  </p:childTnLst>
                                </p:cTn>
                              </p:par>
                            </p:childTnLst>
                          </p:cTn>
                        </p:par>
                        <p:par>
                          <p:cTn id="29" fill="hold">
                            <p:stCondLst>
                              <p:cond delay="2500"/>
                            </p:stCondLst>
                            <p:childTnLst>
                              <p:par>
                                <p:cTn id="30" presetID="1" presetClass="entr" presetSubtype="0" fill="hold" grpId="0" nodeType="afterEffect">
                                  <p:stCondLst>
                                    <p:cond delay="0"/>
                                  </p:stCondLst>
                                  <p:childTnLst>
                                    <p:set>
                                      <p:cBhvr>
                                        <p:cTn id="31" dur="1" fill="hold">
                                          <p:stCondLst>
                                            <p:cond delay="199"/>
                                          </p:stCondLst>
                                        </p:cTn>
                                        <p:tgtEl>
                                          <p:spTgt spid="41">
                                            <p:txEl>
                                              <p:pRg st="0" end="0"/>
                                            </p:txEl>
                                          </p:spTgt>
                                        </p:tgtEl>
                                        <p:attrNameLst>
                                          <p:attrName>style.visibility</p:attrName>
                                        </p:attrNameLst>
                                      </p:cBhvr>
                                      <p:to>
                                        <p:strVal val="visible"/>
                                      </p:to>
                                    </p:set>
                                  </p:childTnLst>
                                </p:cTn>
                              </p:par>
                              <p:par>
                                <p:cTn id="32" presetID="18" presetClass="entr" presetSubtype="6"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strips(downRight)">
                                      <p:cBhvr>
                                        <p:cTn id="34" dur="200"/>
                                        <p:tgtEl>
                                          <p:spTgt spid="40"/>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200"/>
                                        <p:tgtEl>
                                          <p:spTgt spid="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xEl>
                                              <p:pRg st="0" end="0"/>
                                            </p:txEl>
                                          </p:spTgt>
                                        </p:tgtEl>
                                        <p:attrNameLst>
                                          <p:attrName>style.visibility</p:attrName>
                                        </p:attrNameLst>
                                      </p:cBhvr>
                                      <p:to>
                                        <p:strVal val="visible"/>
                                      </p:to>
                                    </p:set>
                                    <p:animEffect transition="in" filter="fade">
                                      <p:cBhvr>
                                        <p:cTn id="41" dur="200"/>
                                        <p:tgtEl>
                                          <p:spTgt spid="49">
                                            <p:txEl>
                                              <p:pRg st="0" end="0"/>
                                            </p:txEl>
                                          </p:spTgt>
                                        </p:tgtEl>
                                      </p:cBhvr>
                                    </p:animEffect>
                                  </p:childTnLst>
                                </p:cTn>
                              </p:par>
                            </p:childTnLst>
                          </p:cTn>
                        </p:par>
                        <p:par>
                          <p:cTn id="42" fill="hold">
                            <p:stCondLst>
                              <p:cond delay="3500"/>
                            </p:stCondLst>
                            <p:childTnLst>
                              <p:par>
                                <p:cTn id="43" presetID="1" presetClass="entr" presetSubtype="0" fill="hold" grpId="0" nodeType="afterEffect">
                                  <p:stCondLst>
                                    <p:cond delay="0"/>
                                  </p:stCondLst>
                                  <p:childTnLst>
                                    <p:set>
                                      <p:cBhvr>
                                        <p:cTn id="44" dur="1" fill="hold">
                                          <p:stCondLst>
                                            <p:cond delay="199"/>
                                          </p:stCondLst>
                                        </p:cTn>
                                        <p:tgtEl>
                                          <p:spTgt spid="43">
                                            <p:txEl>
                                              <p:pRg st="0" end="0"/>
                                            </p:txEl>
                                          </p:spTgt>
                                        </p:tgtEl>
                                        <p:attrNameLst>
                                          <p:attrName>style.visibility</p:attrName>
                                        </p:attrNameLst>
                                      </p:cBhvr>
                                      <p:to>
                                        <p:strVal val="visible"/>
                                      </p:to>
                                    </p:set>
                                  </p:childTnLst>
                                </p:cTn>
                              </p:par>
                              <p:par>
                                <p:cTn id="45" presetID="18" presetClass="entr" presetSubtype="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strips(downRight)">
                                      <p:cBhvr>
                                        <p:cTn id="47" dur="200"/>
                                        <p:tgtEl>
                                          <p:spTgt spid="42"/>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2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xEl>
                                              <p:pRg st="0" end="0"/>
                                            </p:txEl>
                                          </p:spTgt>
                                        </p:tgtEl>
                                        <p:attrNameLst>
                                          <p:attrName>style.visibility</p:attrName>
                                        </p:attrNameLst>
                                      </p:cBhvr>
                                      <p:to>
                                        <p:strVal val="visible"/>
                                      </p:to>
                                    </p:set>
                                    <p:animEffect transition="in" filter="fade">
                                      <p:cBhvr>
                                        <p:cTn id="54" dur="200"/>
                                        <p:tgtEl>
                                          <p:spTgt spid="50">
                                            <p:txEl>
                                              <p:pRg st="0" end="0"/>
                                            </p:txEl>
                                          </p:spTgt>
                                        </p:tgtEl>
                                      </p:cBhvr>
                                    </p:animEffect>
                                  </p:childTnLst>
                                </p:cTn>
                              </p:par>
                            </p:childTnLst>
                          </p:cTn>
                        </p:par>
                        <p:par>
                          <p:cTn id="55" fill="hold">
                            <p:stCondLst>
                              <p:cond delay="4500"/>
                            </p:stCondLst>
                            <p:childTnLst>
                              <p:par>
                                <p:cTn id="56" presetID="1" presetClass="entr" presetSubtype="0" fill="hold" grpId="0" nodeType="afterEffect">
                                  <p:stCondLst>
                                    <p:cond delay="0"/>
                                  </p:stCondLst>
                                  <p:childTnLst>
                                    <p:set>
                                      <p:cBhvr>
                                        <p:cTn id="57" dur="1" fill="hold">
                                          <p:stCondLst>
                                            <p:cond delay="199"/>
                                          </p:stCondLst>
                                        </p:cTn>
                                        <p:tgtEl>
                                          <p:spTgt spid="45">
                                            <p:txEl>
                                              <p:pRg st="0" end="0"/>
                                            </p:txEl>
                                          </p:spTgt>
                                        </p:tgtEl>
                                        <p:attrNameLst>
                                          <p:attrName>style.visibility</p:attrName>
                                        </p:attrNameLst>
                                      </p:cBhvr>
                                      <p:to>
                                        <p:strVal val="visible"/>
                                      </p:to>
                                    </p:set>
                                  </p:childTnLst>
                                </p:cTn>
                              </p:par>
                              <p:par>
                                <p:cTn id="58" presetID="18" presetClass="entr" presetSubtype="6"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strips(downRight)">
                                      <p:cBhvr>
                                        <p:cTn id="60" dur="200"/>
                                        <p:tgtEl>
                                          <p:spTgt spid="44"/>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2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xEl>
                                              <p:pRg st="0" end="0"/>
                                            </p:txEl>
                                          </p:spTgt>
                                        </p:tgtEl>
                                        <p:attrNameLst>
                                          <p:attrName>style.visibility</p:attrName>
                                        </p:attrNameLst>
                                      </p:cBhvr>
                                      <p:to>
                                        <p:strVal val="visible"/>
                                      </p:to>
                                    </p:set>
                                    <p:animEffect transition="in" filter="fade">
                                      <p:cBhvr>
                                        <p:cTn id="67" dur="200"/>
                                        <p:tgtEl>
                                          <p:spTgt spid="51">
                                            <p:txEl>
                                              <p:pRg st="0" end="0"/>
                                            </p:txEl>
                                          </p:spTgt>
                                        </p:tgtEl>
                                      </p:cBhvr>
                                    </p:animEffect>
                                  </p:childTnLst>
                                </p:cTn>
                              </p:par>
                            </p:childTnLst>
                          </p:cTn>
                        </p:par>
                        <p:par>
                          <p:cTn id="68" fill="hold">
                            <p:stCondLst>
                              <p:cond delay="5500"/>
                            </p:stCondLst>
                            <p:childTnLst>
                              <p:par>
                                <p:cTn id="69" presetID="1" presetClass="entr" presetSubtype="0" fill="hold" grpId="0" nodeType="afterEffect">
                                  <p:stCondLst>
                                    <p:cond delay="0"/>
                                  </p:stCondLst>
                                  <p:childTnLst>
                                    <p:set>
                                      <p:cBhvr>
                                        <p:cTn id="70" dur="1" fill="hold">
                                          <p:stCondLst>
                                            <p:cond delay="199"/>
                                          </p:stCondLst>
                                        </p:cTn>
                                        <p:tgtEl>
                                          <p:spTgt spid="47">
                                            <p:txEl>
                                              <p:pRg st="0" end="0"/>
                                            </p:txEl>
                                          </p:spTgt>
                                        </p:tgtEl>
                                        <p:attrNameLst>
                                          <p:attrName>style.visibility</p:attrName>
                                        </p:attrNameLst>
                                      </p:cBhvr>
                                      <p:to>
                                        <p:strVal val="visible"/>
                                      </p:to>
                                    </p:set>
                                  </p:childTnLst>
                                </p:cTn>
                              </p:par>
                              <p:par>
                                <p:cTn id="71" presetID="18" presetClass="entr" presetSubtype="6"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strips(downRight)">
                                      <p:cBhvr>
                                        <p:cTn id="73" dur="2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1" grpId="0" build="p"/>
      <p:bldP spid="42" grpId="0"/>
      <p:bldP spid="43" grpId="0" build="p"/>
      <p:bldP spid="44" grpId="0"/>
      <p:bldP spid="45" grpId="0" build="p"/>
      <p:bldP spid="46" grpId="0"/>
      <p:bldP spid="47" grpId="0" build="p"/>
      <p:bldP spid="48" grpId="0" build="p"/>
      <p:bldP spid="49" grpId="0" build="p"/>
      <p:bldP spid="50" grpId="0" build="p"/>
      <p:bldP spid="51" grpId="0" build="p"/>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099489" y="2118169"/>
            <a:ext cx="3778736" cy="1052832"/>
            <a:chOff x="-5553919" y="6019555"/>
            <a:chExt cx="2624327" cy="731190"/>
          </a:xfrm>
        </p:grpSpPr>
        <p:sp>
          <p:nvSpPr>
            <p:cNvPr id="8" name="TextBox 6"/>
            <p:cNvSpPr txBox="1">
              <a:spLocks noChangeArrowheads="1"/>
            </p:cNvSpPr>
            <p:nvPr/>
          </p:nvSpPr>
          <p:spPr bwMode="auto">
            <a:xfrm>
              <a:off x="-5553919" y="6019555"/>
              <a:ext cx="2348290" cy="4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4000" b="1" spc="600" dirty="0">
                  <a:latin typeface="黑体" panose="02010609060101010101" pitchFamily="49" charset="-122"/>
                  <a:ea typeface="黑体" panose="02010609060101010101" pitchFamily="49" charset="-122"/>
                </a:rPr>
                <a:t>教学目标</a:t>
              </a:r>
            </a:p>
          </p:txBody>
        </p:sp>
        <p:sp>
          <p:nvSpPr>
            <p:cNvPr id="9" name="TextBox 111"/>
            <p:cNvSpPr txBox="1"/>
            <p:nvPr/>
          </p:nvSpPr>
          <p:spPr>
            <a:xfrm>
              <a:off x="-5475997" y="6472869"/>
              <a:ext cx="2546405" cy="277876"/>
            </a:xfrm>
            <a:prstGeom prst="rect">
              <a:avLst/>
            </a:prstGeom>
            <a:noFill/>
          </p:spPr>
          <p:txBody>
            <a:bodyPr wrap="square" rtlCol="0">
              <a:spAutoFit/>
            </a:bodyPr>
            <a:lstStyle/>
            <a:p>
              <a:r>
                <a:rPr lang="en-US" altLang="zh-CN" sz="2000" dirty="0">
                  <a:solidFill>
                    <a:schemeClr val="bg1">
                      <a:lumMod val="50000"/>
                    </a:schemeClr>
                  </a:solidFill>
                  <a:latin typeface="微软雅黑" panose="020B0503020204020204" pitchFamily="34" charset="-122"/>
                  <a:ea typeface="微软雅黑" panose="020B0503020204020204" pitchFamily="34" charset="-122"/>
                </a:rPr>
                <a:t>TEACHING GOAL</a:t>
              </a:r>
            </a:p>
          </p:txBody>
        </p:sp>
      </p:grpSp>
      <p:grpSp>
        <p:nvGrpSpPr>
          <p:cNvPr id="10" name="组合 29"/>
          <p:cNvGrpSpPr/>
          <p:nvPr/>
        </p:nvGrpSpPr>
        <p:grpSpPr>
          <a:xfrm rot="5438413">
            <a:off x="6068600" y="-1144226"/>
            <a:ext cx="286601" cy="9422017"/>
            <a:chOff x="1601672" y="-1118831"/>
            <a:chExt cx="102209" cy="9144000"/>
          </a:xfrm>
        </p:grpSpPr>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31"/>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 name="矩形 14"/>
          <p:cNvSpPr/>
          <p:nvPr/>
        </p:nvSpPr>
        <p:spPr>
          <a:xfrm rot="2074258">
            <a:off x="3554624" y="1139041"/>
            <a:ext cx="1589311" cy="299741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TextBox 36"/>
          <p:cNvSpPr txBox="1"/>
          <p:nvPr/>
        </p:nvSpPr>
        <p:spPr>
          <a:xfrm>
            <a:off x="3515859" y="2246869"/>
            <a:ext cx="1724896" cy="630942"/>
          </a:xfrm>
          <a:prstGeom prst="rect">
            <a:avLst/>
          </a:prstGeom>
          <a:noFill/>
        </p:spPr>
        <p:txBody>
          <a:bodyPr wrap="none" rtlCol="0">
            <a:spAutoFit/>
          </a:bodyPr>
          <a:lstStyle/>
          <a:p>
            <a:r>
              <a:rPr lang="en-US" sz="3500" b="1" dirty="0">
                <a:solidFill>
                  <a:schemeClr val="bg1">
                    <a:lumMod val="95000"/>
                  </a:schemeClr>
                </a:solidFill>
              </a:rPr>
              <a:t>SECOND</a:t>
            </a:r>
            <a:endParaRPr lang="en-GB" sz="3500" b="1" dirty="0">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9"/>
          <p:cNvGrpSpPr/>
          <p:nvPr/>
        </p:nvGrpSpPr>
        <p:grpSpPr>
          <a:xfrm>
            <a:off x="8350750" y="3113567"/>
            <a:ext cx="1106423" cy="1283451"/>
            <a:chOff x="8074978" y="3021037"/>
            <a:chExt cx="1106424" cy="1283451"/>
          </a:xfrm>
        </p:grpSpPr>
        <p:sp>
          <p:nvSpPr>
            <p:cNvPr id="10" name="Hexagon 8"/>
            <p:cNvSpPr/>
            <p:nvPr/>
          </p:nvSpPr>
          <p:spPr>
            <a:xfrm rot="16200000">
              <a:off x="7986464" y="3109551"/>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11" name="Freeform 10"/>
            <p:cNvSpPr>
              <a:spLocks noEditPoints="1"/>
            </p:cNvSpPr>
            <p:nvPr/>
          </p:nvSpPr>
          <p:spPr bwMode="auto">
            <a:xfrm>
              <a:off x="8434230" y="3407614"/>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12" name="Group 17"/>
          <p:cNvGrpSpPr/>
          <p:nvPr/>
        </p:nvGrpSpPr>
        <p:grpSpPr>
          <a:xfrm>
            <a:off x="7084655" y="3113567"/>
            <a:ext cx="1106423" cy="1283451"/>
            <a:chOff x="6808883" y="3021037"/>
            <a:chExt cx="1106424" cy="1283451"/>
          </a:xfrm>
        </p:grpSpPr>
        <p:sp>
          <p:nvSpPr>
            <p:cNvPr id="13" name="Hexagon 7"/>
            <p:cNvSpPr/>
            <p:nvPr/>
          </p:nvSpPr>
          <p:spPr>
            <a:xfrm rot="16200000">
              <a:off x="6720369" y="3109551"/>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14" name="Freeform 11"/>
            <p:cNvSpPr>
              <a:spLocks noEditPoints="1"/>
            </p:cNvSpPr>
            <p:nvPr/>
          </p:nvSpPr>
          <p:spPr bwMode="auto">
            <a:xfrm>
              <a:off x="7146406" y="3391452"/>
              <a:ext cx="443335" cy="471043"/>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15" name="Group 15"/>
          <p:cNvGrpSpPr/>
          <p:nvPr/>
        </p:nvGrpSpPr>
        <p:grpSpPr>
          <a:xfrm>
            <a:off x="5818561" y="3113567"/>
            <a:ext cx="1106423" cy="1283451"/>
            <a:chOff x="5542788" y="3021037"/>
            <a:chExt cx="1106424" cy="1283451"/>
          </a:xfrm>
        </p:grpSpPr>
        <p:sp>
          <p:nvSpPr>
            <p:cNvPr id="16" name="Hexagon 5"/>
            <p:cNvSpPr/>
            <p:nvPr/>
          </p:nvSpPr>
          <p:spPr>
            <a:xfrm rot="16200000">
              <a:off x="5454274" y="3109551"/>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17" name="Freeform 12"/>
            <p:cNvSpPr>
              <a:spLocks noEditPoints="1"/>
            </p:cNvSpPr>
            <p:nvPr/>
          </p:nvSpPr>
          <p:spPr bwMode="auto">
            <a:xfrm>
              <a:off x="5824688" y="3412555"/>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18" name="Group 9"/>
          <p:cNvGrpSpPr/>
          <p:nvPr/>
        </p:nvGrpSpPr>
        <p:grpSpPr>
          <a:xfrm>
            <a:off x="4552466" y="3113567"/>
            <a:ext cx="1106423" cy="1283451"/>
            <a:chOff x="4276693" y="3021037"/>
            <a:chExt cx="1106424" cy="1283451"/>
          </a:xfrm>
        </p:grpSpPr>
        <p:sp>
          <p:nvSpPr>
            <p:cNvPr id="19" name="Hexagon 4"/>
            <p:cNvSpPr/>
            <p:nvPr/>
          </p:nvSpPr>
          <p:spPr>
            <a:xfrm rot="16200000">
              <a:off x="4188179" y="3109551"/>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20" name="Freeform 13"/>
            <p:cNvSpPr>
              <a:spLocks noEditPoints="1"/>
            </p:cNvSpPr>
            <p:nvPr/>
          </p:nvSpPr>
          <p:spPr bwMode="auto">
            <a:xfrm>
              <a:off x="4648645" y="3397222"/>
              <a:ext cx="362518" cy="53107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21" name="Group 6"/>
          <p:cNvGrpSpPr/>
          <p:nvPr/>
        </p:nvGrpSpPr>
        <p:grpSpPr>
          <a:xfrm>
            <a:off x="3286371" y="3113567"/>
            <a:ext cx="1106423" cy="1283451"/>
            <a:chOff x="3010598" y="3021037"/>
            <a:chExt cx="1106424" cy="1283451"/>
          </a:xfrm>
        </p:grpSpPr>
        <p:sp>
          <p:nvSpPr>
            <p:cNvPr id="22" name="Hexagon 3"/>
            <p:cNvSpPr/>
            <p:nvPr/>
          </p:nvSpPr>
          <p:spPr>
            <a:xfrm rot="16200000">
              <a:off x="2922084" y="3109551"/>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23" name="Freeform 14"/>
            <p:cNvSpPr>
              <a:spLocks noEditPoints="1"/>
            </p:cNvSpPr>
            <p:nvPr/>
          </p:nvSpPr>
          <p:spPr bwMode="auto">
            <a:xfrm>
              <a:off x="3359459" y="3463030"/>
              <a:ext cx="408700" cy="39946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24" name="Group 20"/>
          <p:cNvGrpSpPr/>
          <p:nvPr/>
        </p:nvGrpSpPr>
        <p:grpSpPr>
          <a:xfrm>
            <a:off x="951021" y="4152127"/>
            <a:ext cx="2888560" cy="434802"/>
            <a:chOff x="7258929" y="1631852"/>
            <a:chExt cx="1674056" cy="464234"/>
          </a:xfrm>
        </p:grpSpPr>
        <p:cxnSp>
          <p:nvCxnSpPr>
            <p:cNvPr id="25" name="Straight Connector 16"/>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18"/>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7" name="Group 23"/>
          <p:cNvGrpSpPr/>
          <p:nvPr/>
        </p:nvGrpSpPr>
        <p:grpSpPr>
          <a:xfrm>
            <a:off x="854543" y="3011748"/>
            <a:ext cx="2272157" cy="1448374"/>
            <a:chOff x="578770" y="2919219"/>
            <a:chExt cx="2272157" cy="1448375"/>
          </a:xfrm>
        </p:grpSpPr>
        <p:sp>
          <p:nvSpPr>
            <p:cNvPr id="28" name="TextBox 21"/>
            <p:cNvSpPr txBox="1"/>
            <p:nvPr/>
          </p:nvSpPr>
          <p:spPr>
            <a:xfrm>
              <a:off x="578770" y="2919219"/>
              <a:ext cx="1204176"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29" name="Rectangle 22"/>
            <p:cNvSpPr/>
            <p:nvPr/>
          </p:nvSpPr>
          <p:spPr>
            <a:xfrm>
              <a:off x="581767" y="3351930"/>
              <a:ext cx="2269160" cy="1015664"/>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0" name="Group 24"/>
          <p:cNvGrpSpPr/>
          <p:nvPr/>
        </p:nvGrpSpPr>
        <p:grpSpPr>
          <a:xfrm flipH="1">
            <a:off x="4392792" y="4505027"/>
            <a:ext cx="708196" cy="905091"/>
            <a:chOff x="7258929" y="1631852"/>
            <a:chExt cx="1674056" cy="464234"/>
          </a:xfrm>
        </p:grpSpPr>
        <p:cxnSp>
          <p:nvCxnSpPr>
            <p:cNvPr id="31" name="Straight Connector 25"/>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26"/>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3" name="Group 27"/>
          <p:cNvGrpSpPr/>
          <p:nvPr/>
        </p:nvGrpSpPr>
        <p:grpSpPr>
          <a:xfrm>
            <a:off x="2803577" y="5127071"/>
            <a:ext cx="3296882" cy="1065698"/>
            <a:chOff x="258645" y="2918049"/>
            <a:chExt cx="3296883" cy="1065698"/>
          </a:xfrm>
        </p:grpSpPr>
        <p:sp>
          <p:nvSpPr>
            <p:cNvPr id="34" name="TextBox 28"/>
            <p:cNvSpPr txBox="1"/>
            <p:nvPr/>
          </p:nvSpPr>
          <p:spPr>
            <a:xfrm>
              <a:off x="282329" y="2918049"/>
              <a:ext cx="2085571" cy="398699"/>
            </a:xfrm>
            <a:prstGeom prst="rect">
              <a:avLst/>
            </a:prstGeom>
            <a:noFill/>
          </p:spPr>
          <p:txBody>
            <a:bodyPr wrap="squar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35" name="Rectangle 29"/>
            <p:cNvSpPr/>
            <p:nvPr/>
          </p:nvSpPr>
          <p:spPr>
            <a:xfrm>
              <a:off x="258645" y="3337416"/>
              <a:ext cx="3296883" cy="646331"/>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 name="Group 33"/>
          <p:cNvGrpSpPr/>
          <p:nvPr/>
        </p:nvGrpSpPr>
        <p:grpSpPr>
          <a:xfrm flipH="1" flipV="1">
            <a:off x="5286933" y="2509437"/>
            <a:ext cx="1084836" cy="477880"/>
            <a:chOff x="7258929" y="1631852"/>
            <a:chExt cx="1674056" cy="464234"/>
          </a:xfrm>
        </p:grpSpPr>
        <p:cxnSp>
          <p:nvCxnSpPr>
            <p:cNvPr id="37" name="Straight Connector 34"/>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5"/>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9" name="Group 36"/>
          <p:cNvGrpSpPr/>
          <p:nvPr/>
        </p:nvGrpSpPr>
        <p:grpSpPr>
          <a:xfrm>
            <a:off x="3006730" y="1608489"/>
            <a:ext cx="2269161" cy="1432413"/>
            <a:chOff x="581767" y="2935179"/>
            <a:chExt cx="2269160" cy="1432412"/>
          </a:xfrm>
        </p:grpSpPr>
        <p:sp>
          <p:nvSpPr>
            <p:cNvPr id="40" name="TextBox 37"/>
            <p:cNvSpPr txBox="1"/>
            <p:nvPr/>
          </p:nvSpPr>
          <p:spPr>
            <a:xfrm>
              <a:off x="581767" y="2935179"/>
              <a:ext cx="1204175"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41" name="Rectangle 38"/>
            <p:cNvSpPr/>
            <p:nvPr/>
          </p:nvSpPr>
          <p:spPr>
            <a:xfrm>
              <a:off x="581767" y="3351929"/>
              <a:ext cx="2269160" cy="1015662"/>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2" name="Group 39"/>
          <p:cNvGrpSpPr/>
          <p:nvPr/>
        </p:nvGrpSpPr>
        <p:grpSpPr>
          <a:xfrm flipV="1">
            <a:off x="7634593" y="2506702"/>
            <a:ext cx="716157" cy="477880"/>
            <a:chOff x="7258929" y="1631852"/>
            <a:chExt cx="1674056" cy="464234"/>
          </a:xfrm>
        </p:grpSpPr>
        <p:cxnSp>
          <p:nvCxnSpPr>
            <p:cNvPr id="43" name="Straight Connector 40"/>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1"/>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5" name="Group 42"/>
          <p:cNvGrpSpPr/>
          <p:nvPr/>
        </p:nvGrpSpPr>
        <p:grpSpPr>
          <a:xfrm>
            <a:off x="8478994" y="1572211"/>
            <a:ext cx="2798607" cy="1284029"/>
            <a:chOff x="581767" y="2898896"/>
            <a:chExt cx="2798606" cy="1284028"/>
          </a:xfrm>
        </p:grpSpPr>
        <p:sp>
          <p:nvSpPr>
            <p:cNvPr id="46" name="TextBox 43"/>
            <p:cNvSpPr txBox="1"/>
            <p:nvPr/>
          </p:nvSpPr>
          <p:spPr>
            <a:xfrm>
              <a:off x="581767" y="2898896"/>
              <a:ext cx="1204175"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47" name="Rectangle 44"/>
            <p:cNvSpPr/>
            <p:nvPr/>
          </p:nvSpPr>
          <p:spPr>
            <a:xfrm>
              <a:off x="581767" y="3351928"/>
              <a:ext cx="2798606" cy="830996"/>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8" name="Group 48"/>
          <p:cNvGrpSpPr/>
          <p:nvPr/>
        </p:nvGrpSpPr>
        <p:grpSpPr>
          <a:xfrm flipH="1" flipV="1">
            <a:off x="8927402" y="2984583"/>
            <a:ext cx="1069910" cy="477880"/>
            <a:chOff x="7258929" y="1631852"/>
            <a:chExt cx="1674056" cy="464234"/>
          </a:xfrm>
        </p:grpSpPr>
        <p:cxnSp>
          <p:nvCxnSpPr>
            <p:cNvPr id="49" name="Straight Connector 49"/>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50"/>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1" name="Group 51"/>
          <p:cNvGrpSpPr/>
          <p:nvPr/>
        </p:nvGrpSpPr>
        <p:grpSpPr>
          <a:xfrm>
            <a:off x="9858631" y="3423068"/>
            <a:ext cx="2269161" cy="1252557"/>
            <a:chOff x="581767" y="2930369"/>
            <a:chExt cx="2269160" cy="1252556"/>
          </a:xfrm>
        </p:grpSpPr>
        <p:sp>
          <p:nvSpPr>
            <p:cNvPr id="52" name="TextBox 52"/>
            <p:cNvSpPr txBox="1"/>
            <p:nvPr/>
          </p:nvSpPr>
          <p:spPr>
            <a:xfrm>
              <a:off x="581767" y="2930369"/>
              <a:ext cx="1204175"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53" name="Rectangle 53"/>
            <p:cNvSpPr/>
            <p:nvPr/>
          </p:nvSpPr>
          <p:spPr>
            <a:xfrm>
              <a:off x="581767" y="3351929"/>
              <a:ext cx="2269160" cy="830996"/>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4" name="TextBox 54"/>
          <p:cNvSpPr txBox="1"/>
          <p:nvPr/>
        </p:nvSpPr>
        <p:spPr>
          <a:xfrm>
            <a:off x="6240296" y="4890763"/>
            <a:ext cx="1204176"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55" name="Rectangle 55"/>
          <p:cNvSpPr/>
          <p:nvPr/>
        </p:nvSpPr>
        <p:spPr>
          <a:xfrm>
            <a:off x="6239743" y="5370896"/>
            <a:ext cx="5222212" cy="461665"/>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6" name="组合 55"/>
          <p:cNvGrpSpPr/>
          <p:nvPr/>
        </p:nvGrpSpPr>
        <p:grpSpPr>
          <a:xfrm>
            <a:off x="619317" y="612033"/>
            <a:ext cx="3917868" cy="631070"/>
            <a:chOff x="587000" y="509069"/>
            <a:chExt cx="3917867" cy="631069"/>
          </a:xfrm>
        </p:grpSpPr>
        <p:sp>
          <p:nvSpPr>
            <p:cNvPr id="57"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GOAL</a:t>
              </a:r>
            </a:p>
          </p:txBody>
        </p:sp>
        <p:sp>
          <p:nvSpPr>
            <p:cNvPr id="59" name="矩形 58"/>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60" name="矩形 59"/>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61">
                                            <p:txEl>
                                              <p:pRg st="0" end="0"/>
                                            </p:txEl>
                                          </p:spTgt>
                                        </p:tgtEl>
                                        <p:attrNameLst>
                                          <p:attrName>style.visibility</p:attrName>
                                        </p:attrNameLst>
                                      </p:cBhvr>
                                      <p:to>
                                        <p:strVal val="visible"/>
                                      </p:to>
                                    </p:set>
                                    <p:animEffect transition="in" filter="wipe(down)">
                                      <p:cBhvr>
                                        <p:cTn id="13" dur="500"/>
                                        <p:tgtEl>
                                          <p:spTgt spid="61">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4000"/>
                            </p:stCondLst>
                            <p:childTnLst>
                              <p:par>
                                <p:cTn id="49" presetID="22" presetClass="entr" presetSubtype="2"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right)">
                                      <p:cBhvr>
                                        <p:cTn id="51" dur="500"/>
                                        <p:tgtEl>
                                          <p:spTgt spid="24"/>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500"/>
                                        <p:tgtEl>
                                          <p:spTgt spid="30"/>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6000"/>
                            </p:stCondLst>
                            <p:childTnLst>
                              <p:par>
                                <p:cTn id="65" presetID="22" presetClass="entr" presetSubtype="2"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right)">
                                      <p:cBhvr>
                                        <p:cTn id="67" dur="500"/>
                                        <p:tgtEl>
                                          <p:spTgt spid="36"/>
                                        </p:tgtEl>
                                      </p:cBhvr>
                                    </p:animEffect>
                                  </p:childTnLst>
                                </p:cTn>
                              </p:par>
                            </p:childTnLst>
                          </p:cTn>
                        </p:par>
                        <p:par>
                          <p:cTn id="68" fill="hold">
                            <p:stCondLst>
                              <p:cond delay="6500"/>
                            </p:stCondLst>
                            <p:childTnLst>
                              <p:par>
                                <p:cTn id="69" presetID="10" presetClass="entr" presetSubtype="0"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par>
                          <p:cTn id="72" fill="hold">
                            <p:stCondLst>
                              <p:cond delay="7000"/>
                            </p:stCondLst>
                            <p:childTnLst>
                              <p:par>
                                <p:cTn id="73" presetID="22" presetClass="entr" presetSubtype="2"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right)">
                                      <p:cBhvr>
                                        <p:cTn id="75" dur="500"/>
                                        <p:tgtEl>
                                          <p:spTgt spid="42"/>
                                        </p:tgtEl>
                                      </p:cBhvr>
                                    </p:animEffect>
                                  </p:childTnLst>
                                </p:cTn>
                              </p:par>
                            </p:childTnLst>
                          </p:cTn>
                        </p:par>
                        <p:par>
                          <p:cTn id="76" fill="hold">
                            <p:stCondLst>
                              <p:cond delay="7500"/>
                            </p:stCondLst>
                            <p:childTnLst>
                              <p:par>
                                <p:cTn id="77" presetID="10" presetClass="entr" presetSubtype="0"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childTnLst>
                          </p:cTn>
                        </p:par>
                        <p:par>
                          <p:cTn id="80" fill="hold">
                            <p:stCondLst>
                              <p:cond delay="8000"/>
                            </p:stCondLst>
                            <p:childTnLst>
                              <p:par>
                                <p:cTn id="81" presetID="22" presetClass="entr" presetSubtype="2"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p:stCondLst>
                              <p:cond delay="8500"/>
                            </p:stCondLst>
                            <p:childTnLst>
                              <p:par>
                                <p:cTn id="85" presetID="10" presetClass="entr" presetSubtype="0" fill="hold"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childTnLst>
                          </p:cTn>
                        </p:par>
                        <p:par>
                          <p:cTn id="88" fill="hold">
                            <p:stCondLst>
                              <p:cond delay="9000"/>
                            </p:stCondLst>
                            <p:childTnLst>
                              <p:par>
                                <p:cTn id="89" presetID="22" presetClass="entr" presetSubtype="8"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left)">
                                      <p:cBhvr>
                                        <p:cTn id="91" dur="500"/>
                                        <p:tgtEl>
                                          <p:spTgt spid="54"/>
                                        </p:tgtEl>
                                      </p:cBhvr>
                                    </p:animEffect>
                                  </p:childTnLst>
                                </p:cTn>
                              </p:par>
                            </p:childTnLst>
                          </p:cTn>
                        </p:par>
                        <p:par>
                          <p:cTn id="92" fill="hold">
                            <p:stCondLst>
                              <p:cond delay="9500"/>
                            </p:stCondLst>
                            <p:childTnLst>
                              <p:par>
                                <p:cTn id="93" presetID="22" presetClass="entr" presetSubtype="8"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left)">
                                      <p:cBhvr>
                                        <p:cTn id="9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1791" y="2781880"/>
            <a:ext cx="4151208" cy="1524250"/>
            <a:chOff x="964527" y="1689066"/>
            <a:chExt cx="4151208" cy="1524250"/>
          </a:xfrm>
        </p:grpSpPr>
        <p:sp>
          <p:nvSpPr>
            <p:cNvPr id="68" name="TextBox 62"/>
            <p:cNvSpPr txBox="1"/>
            <p:nvPr/>
          </p:nvSpPr>
          <p:spPr>
            <a:xfrm>
              <a:off x="964527" y="1689066"/>
              <a:ext cx="1725152" cy="1015663"/>
            </a:xfrm>
            <a:prstGeom prst="rect">
              <a:avLst/>
            </a:prstGeom>
            <a:noFill/>
          </p:spPr>
          <p:txBody>
            <a:bodyPr wrap="none" rtlCol="0">
              <a:spAutoFit/>
            </a:bodyPr>
            <a:lstStyle/>
            <a:p>
              <a:r>
                <a:rPr lang="en-US" sz="6000" dirty="0">
                  <a:solidFill>
                    <a:srgbClr val="779F08"/>
                  </a:solidFill>
                  <a:latin typeface="Arial" panose="020B0604020202020204" pitchFamily="34" charset="0"/>
                  <a:cs typeface="Arial" panose="020B0604020202020204" pitchFamily="34" charset="0"/>
                </a:rPr>
                <a:t>85%</a:t>
              </a:r>
              <a:endParaRPr lang="en-GB" sz="6000" dirty="0">
                <a:solidFill>
                  <a:srgbClr val="779F08"/>
                </a:solidFill>
                <a:latin typeface="Arial" panose="020B0604020202020204" pitchFamily="34" charset="0"/>
                <a:cs typeface="Arial" panose="020B0604020202020204" pitchFamily="34" charset="0"/>
              </a:endParaRPr>
            </a:p>
          </p:txBody>
        </p:sp>
        <p:sp>
          <p:nvSpPr>
            <p:cNvPr id="69" name="TextBox 63"/>
            <p:cNvSpPr txBox="1"/>
            <p:nvPr/>
          </p:nvSpPr>
          <p:spPr>
            <a:xfrm>
              <a:off x="2667503" y="1932548"/>
              <a:ext cx="2362587" cy="646331"/>
            </a:xfrm>
            <a:prstGeom prst="rect">
              <a:avLst/>
            </a:prstGeom>
            <a:noFill/>
          </p:spPr>
          <p:txBody>
            <a:bodyPr wrap="square" rtlCol="0">
              <a:spAutoFit/>
            </a:bodyPr>
            <a:lstStyle/>
            <a:p>
              <a:pPr lvl="0">
                <a:lnSpc>
                  <a:spcPct val="150000"/>
                </a:lnSpc>
                <a:defRPr/>
              </a:pPr>
              <a:r>
                <a:rPr lang="zh-CN" altLang="en-US" sz="2400" b="1" kern="0" spc="301"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70" name="Rectangle 64"/>
            <p:cNvSpPr/>
            <p:nvPr/>
          </p:nvSpPr>
          <p:spPr>
            <a:xfrm>
              <a:off x="964527" y="2566985"/>
              <a:ext cx="4151208" cy="646331"/>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3" name="组合 92"/>
          <p:cNvGrpSpPr/>
          <p:nvPr/>
        </p:nvGrpSpPr>
        <p:grpSpPr>
          <a:xfrm>
            <a:off x="5778042" y="2429305"/>
            <a:ext cx="2323878" cy="1158445"/>
            <a:chOff x="1048018" y="3465222"/>
            <a:chExt cx="2323878" cy="1158445"/>
          </a:xfrm>
        </p:grpSpPr>
        <p:sp>
          <p:nvSpPr>
            <p:cNvPr id="79" name="TextBox 73"/>
            <p:cNvSpPr txBox="1"/>
            <p:nvPr/>
          </p:nvSpPr>
          <p:spPr>
            <a:xfrm>
              <a:off x="1724522" y="3757287"/>
              <a:ext cx="1647374" cy="461665"/>
            </a:xfrm>
            <a:prstGeom prst="rect">
              <a:avLst/>
            </a:prstGeom>
            <a:noFill/>
          </p:spPr>
          <p:txBody>
            <a:bodyPr wrap="none" rtlCol="0">
              <a:spAutoFit/>
            </a:bodyPr>
            <a:lstStyle/>
            <a:p>
              <a:pPr lvl="0">
                <a:lnSpc>
                  <a:spcPct val="150000"/>
                </a:lnSpc>
                <a:defRPr/>
              </a:pPr>
              <a:r>
                <a:rPr lang="zh-CN" altLang="en-US" sz="1600" b="1" kern="0" spc="301" dirty="0">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3" name="组合 2"/>
            <p:cNvGrpSpPr/>
            <p:nvPr/>
          </p:nvGrpSpPr>
          <p:grpSpPr>
            <a:xfrm>
              <a:off x="1048018" y="3465222"/>
              <a:ext cx="2225694" cy="1158445"/>
              <a:chOff x="1048018" y="3465222"/>
              <a:chExt cx="2225694" cy="1158445"/>
            </a:xfrm>
          </p:grpSpPr>
          <p:sp>
            <p:nvSpPr>
              <p:cNvPr id="71" name="Donut 65"/>
              <p:cNvSpPr/>
              <p:nvPr/>
            </p:nvSpPr>
            <p:spPr>
              <a:xfrm>
                <a:off x="1048018" y="3465222"/>
                <a:ext cx="687002" cy="687002"/>
              </a:xfrm>
              <a:prstGeom prst="donut">
                <a:avLst>
                  <a:gd name="adj" fmla="val 6804"/>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72" name="Freeform 66"/>
              <p:cNvSpPr>
                <a:spLocks noEditPoints="1"/>
              </p:cNvSpPr>
              <p:nvPr/>
            </p:nvSpPr>
            <p:spPr bwMode="auto">
              <a:xfrm>
                <a:off x="1243128" y="3652445"/>
                <a:ext cx="296782" cy="312554"/>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779F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Arial" panose="020B0604020202020204" pitchFamily="34" charset="0"/>
                  <a:cs typeface="Arial" panose="020B0604020202020204" pitchFamily="34" charset="0"/>
                </a:endParaRPr>
              </a:p>
            </p:txBody>
          </p:sp>
          <p:sp>
            <p:nvSpPr>
              <p:cNvPr id="80" name="TextBox 74"/>
              <p:cNvSpPr txBox="1"/>
              <p:nvPr/>
            </p:nvSpPr>
            <p:spPr>
              <a:xfrm>
                <a:off x="1729420" y="3501994"/>
                <a:ext cx="524503" cy="296556"/>
              </a:xfrm>
              <a:prstGeom prst="rect">
                <a:avLst/>
              </a:prstGeom>
              <a:noFill/>
            </p:spPr>
            <p:txBody>
              <a:bodyPr wrap="none" rtlCol="0">
                <a:spAutoFit/>
              </a:bodyPr>
              <a:lstStyle/>
              <a:p>
                <a:r>
                  <a:rPr lang="en-US" sz="1325" b="1" dirty="0">
                    <a:latin typeface="Arial" panose="020B0604020202020204" pitchFamily="34" charset="0"/>
                    <a:cs typeface="Arial" panose="020B0604020202020204" pitchFamily="34" charset="0"/>
                  </a:rPr>
                  <a:t>80%</a:t>
                </a:r>
                <a:endParaRPr lang="en-GB" sz="1325" b="1" dirty="0">
                  <a:latin typeface="Arial" panose="020B0604020202020204" pitchFamily="34" charset="0"/>
                  <a:cs typeface="Arial" panose="020B0604020202020204" pitchFamily="34" charset="0"/>
                </a:endParaRPr>
              </a:p>
            </p:txBody>
          </p:sp>
          <p:sp>
            <p:nvSpPr>
              <p:cNvPr id="87" name="Rectangle 81"/>
              <p:cNvSpPr/>
              <p:nvPr/>
            </p:nvSpPr>
            <p:spPr>
              <a:xfrm>
                <a:off x="1735019" y="4162002"/>
                <a:ext cx="1538693" cy="461665"/>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91" name="组合 90"/>
          <p:cNvGrpSpPr/>
          <p:nvPr/>
        </p:nvGrpSpPr>
        <p:grpSpPr>
          <a:xfrm>
            <a:off x="5772902" y="3867984"/>
            <a:ext cx="2328243" cy="1164469"/>
            <a:chOff x="1042879" y="4903900"/>
            <a:chExt cx="2328243" cy="1164468"/>
          </a:xfrm>
        </p:grpSpPr>
        <p:sp>
          <p:nvSpPr>
            <p:cNvPr id="73" name="Freeform 67"/>
            <p:cNvSpPr>
              <a:spLocks noEditPoints="1"/>
            </p:cNvSpPr>
            <p:nvPr/>
          </p:nvSpPr>
          <p:spPr bwMode="auto">
            <a:xfrm>
              <a:off x="1216243" y="5098665"/>
              <a:ext cx="336926" cy="27240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779F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Arial" panose="020B0604020202020204" pitchFamily="34" charset="0"/>
                <a:cs typeface="Arial" panose="020B0604020202020204" pitchFamily="34" charset="0"/>
              </a:endParaRPr>
            </a:p>
          </p:txBody>
        </p:sp>
        <p:sp>
          <p:nvSpPr>
            <p:cNvPr id="77" name="Donut 71"/>
            <p:cNvSpPr/>
            <p:nvPr/>
          </p:nvSpPr>
          <p:spPr>
            <a:xfrm>
              <a:off x="1042879" y="4903900"/>
              <a:ext cx="687002" cy="687002"/>
            </a:xfrm>
            <a:prstGeom prst="donut">
              <a:avLst>
                <a:gd name="adj" fmla="val 6804"/>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83" name="TextBox 77"/>
            <p:cNvSpPr txBox="1"/>
            <p:nvPr/>
          </p:nvSpPr>
          <p:spPr>
            <a:xfrm>
              <a:off x="1723748" y="5204269"/>
              <a:ext cx="1647374" cy="461665"/>
            </a:xfrm>
            <a:prstGeom prst="rect">
              <a:avLst/>
            </a:prstGeom>
            <a:noFill/>
          </p:spPr>
          <p:txBody>
            <a:bodyPr wrap="none" rtlCol="0">
              <a:spAutoFit/>
            </a:bodyPr>
            <a:lstStyle/>
            <a:p>
              <a:pPr lvl="0">
                <a:lnSpc>
                  <a:spcPct val="150000"/>
                </a:lnSpc>
                <a:defRPr/>
              </a:pPr>
              <a:r>
                <a:rPr lang="zh-CN" altLang="en-US" sz="1600" b="1" kern="0" spc="301"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84" name="TextBox 78"/>
            <p:cNvSpPr txBox="1"/>
            <p:nvPr/>
          </p:nvSpPr>
          <p:spPr>
            <a:xfrm>
              <a:off x="1728557" y="4933258"/>
              <a:ext cx="524503" cy="296556"/>
            </a:xfrm>
            <a:prstGeom prst="rect">
              <a:avLst/>
            </a:prstGeom>
            <a:noFill/>
          </p:spPr>
          <p:txBody>
            <a:bodyPr wrap="none" rtlCol="0">
              <a:spAutoFit/>
            </a:bodyPr>
            <a:lstStyle/>
            <a:p>
              <a:r>
                <a:rPr lang="en-US" sz="1325" b="1">
                  <a:latin typeface="Arial" panose="020B0604020202020204" pitchFamily="34" charset="0"/>
                  <a:cs typeface="Arial" panose="020B0604020202020204" pitchFamily="34" charset="0"/>
                </a:rPr>
                <a:t>93%</a:t>
              </a:r>
              <a:endParaRPr lang="en-GB" sz="1325" b="1">
                <a:latin typeface="Arial" panose="020B0604020202020204" pitchFamily="34" charset="0"/>
                <a:cs typeface="Arial" panose="020B0604020202020204" pitchFamily="34" charset="0"/>
              </a:endParaRPr>
            </a:p>
          </p:txBody>
        </p:sp>
        <p:sp>
          <p:nvSpPr>
            <p:cNvPr id="88" name="Rectangle 82"/>
            <p:cNvSpPr/>
            <p:nvPr/>
          </p:nvSpPr>
          <p:spPr>
            <a:xfrm>
              <a:off x="1601317" y="5606703"/>
              <a:ext cx="1672395" cy="461665"/>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4"/>
          <p:cNvGrpSpPr/>
          <p:nvPr/>
        </p:nvGrpSpPr>
        <p:grpSpPr>
          <a:xfrm>
            <a:off x="8307692" y="2429305"/>
            <a:ext cx="2347283" cy="1158445"/>
            <a:chOff x="3577669" y="3465222"/>
            <a:chExt cx="2347282" cy="1158445"/>
          </a:xfrm>
        </p:grpSpPr>
        <p:sp>
          <p:nvSpPr>
            <p:cNvPr id="75" name="Freeform 69"/>
            <p:cNvSpPr>
              <a:spLocks noEditPoints="1"/>
            </p:cNvSpPr>
            <p:nvPr/>
          </p:nvSpPr>
          <p:spPr bwMode="auto">
            <a:xfrm>
              <a:off x="3804424" y="3664633"/>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779F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Arial" panose="020B0604020202020204" pitchFamily="34" charset="0"/>
                <a:cs typeface="Arial" panose="020B0604020202020204" pitchFamily="34" charset="0"/>
              </a:endParaRPr>
            </a:p>
          </p:txBody>
        </p:sp>
        <p:sp>
          <p:nvSpPr>
            <p:cNvPr id="78" name="Donut 72"/>
            <p:cNvSpPr/>
            <p:nvPr/>
          </p:nvSpPr>
          <p:spPr>
            <a:xfrm>
              <a:off x="3577669" y="3465222"/>
              <a:ext cx="687002" cy="687002"/>
            </a:xfrm>
            <a:prstGeom prst="donut">
              <a:avLst>
                <a:gd name="adj" fmla="val 6804"/>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81" name="TextBox 75"/>
            <p:cNvSpPr txBox="1"/>
            <p:nvPr/>
          </p:nvSpPr>
          <p:spPr>
            <a:xfrm>
              <a:off x="4277578" y="3757287"/>
              <a:ext cx="1647373" cy="461665"/>
            </a:xfrm>
            <a:prstGeom prst="rect">
              <a:avLst/>
            </a:prstGeom>
            <a:noFill/>
          </p:spPr>
          <p:txBody>
            <a:bodyPr wrap="none" rtlCol="0">
              <a:spAutoFit/>
            </a:bodyPr>
            <a:lstStyle/>
            <a:p>
              <a:pPr lvl="0">
                <a:lnSpc>
                  <a:spcPct val="150000"/>
                </a:lnSpc>
                <a:defRPr/>
              </a:pPr>
              <a:r>
                <a:rPr lang="zh-CN" altLang="en-US" sz="1600" b="1" kern="0" spc="301"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82" name="TextBox 76"/>
            <p:cNvSpPr txBox="1"/>
            <p:nvPr/>
          </p:nvSpPr>
          <p:spPr>
            <a:xfrm>
              <a:off x="4269832" y="3501994"/>
              <a:ext cx="524503" cy="296556"/>
            </a:xfrm>
            <a:prstGeom prst="rect">
              <a:avLst/>
            </a:prstGeom>
            <a:noFill/>
          </p:spPr>
          <p:txBody>
            <a:bodyPr wrap="none" rtlCol="0">
              <a:spAutoFit/>
            </a:bodyPr>
            <a:lstStyle/>
            <a:p>
              <a:r>
                <a:rPr lang="en-US" sz="1325" b="1">
                  <a:latin typeface="Arial" panose="020B0604020202020204" pitchFamily="34" charset="0"/>
                  <a:cs typeface="Arial" panose="020B0604020202020204" pitchFamily="34" charset="0"/>
                </a:rPr>
                <a:t>60%</a:t>
              </a:r>
              <a:endParaRPr lang="en-GB" sz="1325" b="1">
                <a:latin typeface="Arial" panose="020B0604020202020204" pitchFamily="34" charset="0"/>
                <a:cs typeface="Arial" panose="020B0604020202020204" pitchFamily="34" charset="0"/>
              </a:endParaRPr>
            </a:p>
          </p:txBody>
        </p:sp>
        <p:sp>
          <p:nvSpPr>
            <p:cNvPr id="89" name="Rectangle 83"/>
            <p:cNvSpPr/>
            <p:nvPr/>
          </p:nvSpPr>
          <p:spPr>
            <a:xfrm>
              <a:off x="4277580" y="4162002"/>
              <a:ext cx="1522574" cy="461665"/>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2" name="组合 91"/>
          <p:cNvGrpSpPr/>
          <p:nvPr/>
        </p:nvGrpSpPr>
        <p:grpSpPr>
          <a:xfrm>
            <a:off x="8313103" y="3867840"/>
            <a:ext cx="2334459" cy="1164613"/>
            <a:chOff x="3583080" y="4903756"/>
            <a:chExt cx="2334458" cy="1164614"/>
          </a:xfrm>
        </p:grpSpPr>
        <p:sp>
          <p:nvSpPr>
            <p:cNvPr id="74" name="Freeform 68"/>
            <p:cNvSpPr>
              <a:spLocks noEditPoints="1"/>
            </p:cNvSpPr>
            <p:nvPr/>
          </p:nvSpPr>
          <p:spPr bwMode="auto">
            <a:xfrm>
              <a:off x="3814032" y="5096275"/>
              <a:ext cx="225096" cy="329758"/>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779F08"/>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Arial" panose="020B0604020202020204" pitchFamily="34" charset="0"/>
                <a:cs typeface="Arial" panose="020B0604020202020204" pitchFamily="34" charset="0"/>
              </a:endParaRPr>
            </a:p>
          </p:txBody>
        </p:sp>
        <p:sp>
          <p:nvSpPr>
            <p:cNvPr id="76" name="Donut 70"/>
            <p:cNvSpPr/>
            <p:nvPr/>
          </p:nvSpPr>
          <p:spPr>
            <a:xfrm>
              <a:off x="3583080" y="4903756"/>
              <a:ext cx="687002" cy="687002"/>
            </a:xfrm>
            <a:prstGeom prst="donut">
              <a:avLst>
                <a:gd name="adj" fmla="val 6804"/>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Arial" panose="020B0604020202020204" pitchFamily="34" charset="0"/>
                <a:cs typeface="Arial" panose="020B0604020202020204" pitchFamily="34" charset="0"/>
              </a:endParaRPr>
            </a:p>
          </p:txBody>
        </p:sp>
        <p:sp>
          <p:nvSpPr>
            <p:cNvPr id="85" name="TextBox 79"/>
            <p:cNvSpPr txBox="1"/>
            <p:nvPr/>
          </p:nvSpPr>
          <p:spPr>
            <a:xfrm>
              <a:off x="4270165" y="5204269"/>
              <a:ext cx="1647373" cy="461665"/>
            </a:xfrm>
            <a:prstGeom prst="rect">
              <a:avLst/>
            </a:prstGeom>
            <a:noFill/>
          </p:spPr>
          <p:txBody>
            <a:bodyPr wrap="none" rtlCol="0">
              <a:spAutoFit/>
            </a:bodyPr>
            <a:lstStyle/>
            <a:p>
              <a:pPr lvl="0">
                <a:lnSpc>
                  <a:spcPct val="150000"/>
                </a:lnSpc>
                <a:defRPr/>
              </a:pPr>
              <a:r>
                <a:rPr lang="zh-CN" altLang="en-US" sz="1600" b="1" kern="0" spc="301"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86" name="TextBox 80"/>
            <p:cNvSpPr txBox="1"/>
            <p:nvPr/>
          </p:nvSpPr>
          <p:spPr>
            <a:xfrm>
              <a:off x="4272027" y="4933259"/>
              <a:ext cx="524503" cy="296556"/>
            </a:xfrm>
            <a:prstGeom prst="rect">
              <a:avLst/>
            </a:prstGeom>
            <a:noFill/>
          </p:spPr>
          <p:txBody>
            <a:bodyPr wrap="none" rtlCol="0">
              <a:spAutoFit/>
            </a:bodyPr>
            <a:lstStyle/>
            <a:p>
              <a:r>
                <a:rPr lang="en-US" sz="1325" b="1">
                  <a:latin typeface="Arial" panose="020B0604020202020204" pitchFamily="34" charset="0"/>
                  <a:cs typeface="Arial" panose="020B0604020202020204" pitchFamily="34" charset="0"/>
                </a:rPr>
                <a:t>55%</a:t>
              </a:r>
              <a:endParaRPr lang="en-GB" sz="1325" b="1">
                <a:latin typeface="Arial" panose="020B0604020202020204" pitchFamily="34" charset="0"/>
                <a:cs typeface="Arial" panose="020B0604020202020204" pitchFamily="34" charset="0"/>
              </a:endParaRPr>
            </a:p>
          </p:txBody>
        </p:sp>
        <p:sp>
          <p:nvSpPr>
            <p:cNvPr id="90" name="Rectangle 84"/>
            <p:cNvSpPr/>
            <p:nvPr/>
          </p:nvSpPr>
          <p:spPr>
            <a:xfrm>
              <a:off x="4272025" y="5606705"/>
              <a:ext cx="1522315" cy="461665"/>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5" name="组合 34"/>
          <p:cNvGrpSpPr/>
          <p:nvPr/>
        </p:nvGrpSpPr>
        <p:grpSpPr>
          <a:xfrm>
            <a:off x="619317" y="612033"/>
            <a:ext cx="3917868" cy="631070"/>
            <a:chOff x="587000" y="509069"/>
            <a:chExt cx="3917867" cy="631069"/>
          </a:xfrm>
        </p:grpSpPr>
        <p:sp>
          <p:nvSpPr>
            <p:cNvPr id="36"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GOAL</a:t>
              </a:r>
            </a:p>
          </p:txBody>
        </p:sp>
        <p:sp>
          <p:nvSpPr>
            <p:cNvPr id="37" name="矩形 36"/>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8" name="矩形 37"/>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wipe(down)">
                                      <p:cBhvr>
                                        <p:cTn id="13" dur="500"/>
                                        <p:tgtEl>
                                          <p:spTgt spid="39">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up)">
                                      <p:cBhvr>
                                        <p:cTn id="25" dur="500"/>
                                        <p:tgtEl>
                                          <p:spTgt spid="93"/>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up)">
                                      <p:cBhvr>
                                        <p:cTn id="33" dur="500"/>
                                        <p:tgtEl>
                                          <p:spTgt spid="91"/>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up)">
                                      <p:cBhvr>
                                        <p:cTn id="3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空心弧 92"/>
          <p:cNvSpPr/>
          <p:nvPr/>
        </p:nvSpPr>
        <p:spPr>
          <a:xfrm rot="483470">
            <a:off x="2625597" y="2390183"/>
            <a:ext cx="2794011" cy="2794011"/>
          </a:xfrm>
          <a:prstGeom prst="blockArc">
            <a:avLst>
              <a:gd name="adj1" fmla="val 5692214"/>
              <a:gd name="adj2" fmla="val 42522"/>
              <a:gd name="adj3" fmla="val 1111"/>
            </a:avLst>
          </a:prstGeom>
          <a:solidFill>
            <a:schemeClr val="bg1">
              <a:lumMod val="65000"/>
            </a:schemeClr>
          </a:solidFill>
          <a:ln w="25400" cap="flat" cmpd="sng" algn="ctr">
            <a:noFill/>
            <a:prstDash val="solid"/>
          </a:ln>
          <a:effectLst/>
        </p:spPr>
        <p:txBody>
          <a:bodyPr lIns="121917" tIns="60958" rIns="121917" bIns="60958"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nvGrpSpPr>
          <p:cNvPr id="94" name="组合 93"/>
          <p:cNvGrpSpPr/>
          <p:nvPr/>
        </p:nvGrpSpPr>
        <p:grpSpPr>
          <a:xfrm>
            <a:off x="4935337" y="1996594"/>
            <a:ext cx="3133261" cy="806215"/>
            <a:chOff x="4148176" y="1697000"/>
            <a:chExt cx="3133261" cy="806214"/>
          </a:xfrm>
        </p:grpSpPr>
        <p:cxnSp>
          <p:nvCxnSpPr>
            <p:cNvPr id="95" name="直接连接符 94"/>
            <p:cNvCxnSpPr/>
            <p:nvPr/>
          </p:nvCxnSpPr>
          <p:spPr>
            <a:xfrm>
              <a:off x="4959524" y="2089717"/>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96" name="组合 95"/>
            <p:cNvGrpSpPr/>
            <p:nvPr/>
          </p:nvGrpSpPr>
          <p:grpSpPr>
            <a:xfrm>
              <a:off x="4148176" y="1697000"/>
              <a:ext cx="904292" cy="806214"/>
              <a:chOff x="3835847" y="1395243"/>
              <a:chExt cx="1462116" cy="1303538"/>
            </a:xfrm>
          </p:grpSpPr>
          <p:sp>
            <p:nvSpPr>
              <p:cNvPr id="98" name="同心圆 97"/>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nvGrpSpPr>
              <p:cNvPr id="99" name="组合 98"/>
              <p:cNvGrpSpPr/>
              <p:nvPr/>
            </p:nvGrpSpPr>
            <p:grpSpPr>
              <a:xfrm>
                <a:off x="4939609" y="1857832"/>
                <a:ext cx="358354" cy="358354"/>
                <a:chOff x="5917211" y="1835961"/>
                <a:chExt cx="504056" cy="504056"/>
              </a:xfrm>
            </p:grpSpPr>
            <p:sp>
              <p:nvSpPr>
                <p:cNvPr id="101" name="同心圆 100"/>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02" name="椭圆 101"/>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sp>
            <p:nvSpPr>
              <p:cNvPr id="100" name="椭圆 99"/>
              <p:cNvSpPr/>
              <p:nvPr/>
            </p:nvSpPr>
            <p:spPr>
              <a:xfrm>
                <a:off x="4151028" y="1732853"/>
                <a:ext cx="676101" cy="676101"/>
              </a:xfrm>
              <a:prstGeom prst="ellipse">
                <a:avLst/>
              </a:prstGeom>
              <a:solidFill>
                <a:srgbClr val="779F08"/>
              </a:solidFill>
              <a:ln w="25400" cap="flat" cmpd="sng" algn="ctr">
                <a:noFill/>
                <a:prstDash val="solid"/>
              </a:ln>
              <a:effectLst/>
            </p:spPr>
            <p:txBody>
              <a:bodyPr rtlCol="0" anchor="ctr"/>
              <a:lstStyle/>
              <a:p>
                <a:pPr algn="ctr">
                  <a:defRPr/>
                </a:pPr>
                <a:r>
                  <a:rPr lang="en-US" altLang="zh-CN" sz="1400" kern="0" dirty="0">
                    <a:latin typeface="微软雅黑" panose="020B0503020204020204" pitchFamily="34" charset="-122"/>
                    <a:ea typeface="微软雅黑" panose="020B0503020204020204" pitchFamily="34" charset="-122"/>
                  </a:rPr>
                  <a:t>1</a:t>
                </a:r>
                <a:endParaRPr lang="zh-CN" altLang="en-US" sz="1400" kern="0" dirty="0">
                  <a:latin typeface="微软雅黑" panose="020B0503020204020204" pitchFamily="34" charset="-122"/>
                  <a:ea typeface="微软雅黑" panose="020B0503020204020204" pitchFamily="34" charset="-122"/>
                </a:endParaRPr>
              </a:p>
            </p:txBody>
          </p:sp>
        </p:grpSp>
        <p:sp>
          <p:nvSpPr>
            <p:cNvPr id="97" name="TextBox 6"/>
            <p:cNvSpPr txBox="1"/>
            <p:nvPr/>
          </p:nvSpPr>
          <p:spPr>
            <a:xfrm>
              <a:off x="5040783" y="1768669"/>
              <a:ext cx="2180550" cy="307777"/>
            </a:xfrm>
            <a:prstGeom prst="rect">
              <a:avLst/>
            </a:prstGeom>
            <a:noFill/>
          </p:spPr>
          <p:txBody>
            <a:bodyPr wrap="square" rtlCol="0">
              <a:spAutoFit/>
            </a:bodyPr>
            <a:lstStyle/>
            <a:p>
              <a:pPr lvl="0">
                <a:defRPr/>
              </a:pPr>
              <a:r>
                <a:rPr lang="zh-CN" altLang="en-US" sz="1400" b="1" kern="0" dirty="0">
                  <a:latin typeface="微软雅黑" panose="020B0503020204020204" pitchFamily="34" charset="-122"/>
                  <a:ea typeface="微软雅黑" panose="020B0503020204020204" pitchFamily="34" charset="-122"/>
                  <a:cs typeface="Arial" panose="020B0604020202020204" pitchFamily="34" charset="0"/>
                </a:rPr>
                <a:t>失误一</a:t>
              </a:r>
            </a:p>
          </p:txBody>
        </p:sp>
      </p:grpSp>
      <p:grpSp>
        <p:nvGrpSpPr>
          <p:cNvPr id="103" name="组合 102"/>
          <p:cNvGrpSpPr/>
          <p:nvPr/>
        </p:nvGrpSpPr>
        <p:grpSpPr>
          <a:xfrm>
            <a:off x="5466261" y="3075287"/>
            <a:ext cx="3133261" cy="806215"/>
            <a:chOff x="4679100" y="2775693"/>
            <a:chExt cx="3133261" cy="806214"/>
          </a:xfrm>
        </p:grpSpPr>
        <p:cxnSp>
          <p:nvCxnSpPr>
            <p:cNvPr id="104" name="直接连接符 103"/>
            <p:cNvCxnSpPr/>
            <p:nvPr/>
          </p:nvCxnSpPr>
          <p:spPr>
            <a:xfrm>
              <a:off x="5490448" y="316841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05" name="组合 104"/>
            <p:cNvGrpSpPr/>
            <p:nvPr/>
          </p:nvGrpSpPr>
          <p:grpSpPr>
            <a:xfrm>
              <a:off x="4679100" y="2775693"/>
              <a:ext cx="904292" cy="806214"/>
              <a:chOff x="3835847" y="1395243"/>
              <a:chExt cx="1462116" cy="1303538"/>
            </a:xfrm>
          </p:grpSpPr>
          <p:sp>
            <p:nvSpPr>
              <p:cNvPr id="107" name="同心圆 106"/>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nvGrpSpPr>
              <p:cNvPr id="108" name="组合 107"/>
              <p:cNvGrpSpPr/>
              <p:nvPr/>
            </p:nvGrpSpPr>
            <p:grpSpPr>
              <a:xfrm>
                <a:off x="4939609" y="1857832"/>
                <a:ext cx="358354" cy="358354"/>
                <a:chOff x="5917211" y="1835961"/>
                <a:chExt cx="504056" cy="504056"/>
              </a:xfrm>
            </p:grpSpPr>
            <p:sp>
              <p:nvSpPr>
                <p:cNvPr id="110" name="同心圆 10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11" name="椭圆 11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sp>
            <p:nvSpPr>
              <p:cNvPr id="109" name="椭圆 108"/>
              <p:cNvSpPr/>
              <p:nvPr/>
            </p:nvSpPr>
            <p:spPr>
              <a:xfrm>
                <a:off x="4151028" y="1732853"/>
                <a:ext cx="676101" cy="676101"/>
              </a:xfrm>
              <a:prstGeom prst="ellipse">
                <a:avLst/>
              </a:prstGeom>
              <a:solidFill>
                <a:srgbClr val="779F08"/>
              </a:solidFill>
              <a:ln w="25400" cap="flat" cmpd="sng" algn="ctr">
                <a:noFill/>
                <a:prstDash val="solid"/>
              </a:ln>
              <a:effectLst/>
            </p:spPr>
            <p:txBody>
              <a:bodyPr rtlCol="0" anchor="ctr"/>
              <a:lstStyle/>
              <a:p>
                <a:pPr algn="ctr">
                  <a:defRPr/>
                </a:pPr>
                <a:r>
                  <a:rPr lang="en-US" altLang="zh-CN" sz="1400" kern="0" dirty="0">
                    <a:latin typeface="微软雅黑" panose="020B0503020204020204" pitchFamily="34" charset="-122"/>
                    <a:ea typeface="微软雅黑" panose="020B0503020204020204" pitchFamily="34" charset="-122"/>
                  </a:rPr>
                  <a:t>2</a:t>
                </a:r>
                <a:endParaRPr lang="zh-CN" altLang="en-US" sz="1400" kern="0" dirty="0">
                  <a:latin typeface="微软雅黑" panose="020B0503020204020204" pitchFamily="34" charset="-122"/>
                  <a:ea typeface="微软雅黑" panose="020B0503020204020204" pitchFamily="34" charset="-122"/>
                </a:endParaRPr>
              </a:p>
            </p:txBody>
          </p:sp>
        </p:grpSp>
        <p:sp>
          <p:nvSpPr>
            <p:cNvPr id="106" name="TextBox 15"/>
            <p:cNvSpPr txBox="1"/>
            <p:nvPr/>
          </p:nvSpPr>
          <p:spPr>
            <a:xfrm>
              <a:off x="5596536" y="2830672"/>
              <a:ext cx="2180550" cy="307777"/>
            </a:xfrm>
            <a:prstGeom prst="rect">
              <a:avLst/>
            </a:prstGeom>
            <a:noFill/>
          </p:spPr>
          <p:txBody>
            <a:bodyPr wrap="square" rtlCol="0">
              <a:spAutoFit/>
            </a:bodyPr>
            <a:lstStyle/>
            <a:p>
              <a:pPr lvl="0">
                <a:defRPr/>
              </a:pPr>
              <a:r>
                <a:rPr lang="zh-CN" altLang="en-US" sz="1400" b="1" kern="0" dirty="0">
                  <a:latin typeface="微软雅黑" panose="020B0503020204020204" pitchFamily="34" charset="-122"/>
                  <a:ea typeface="微软雅黑" panose="020B0503020204020204" pitchFamily="34" charset="-122"/>
                  <a:cs typeface="Arial" panose="020B0604020202020204" pitchFamily="34" charset="0"/>
                </a:rPr>
                <a:t>失误二</a:t>
              </a:r>
            </a:p>
          </p:txBody>
        </p:sp>
      </p:grpSp>
      <p:grpSp>
        <p:nvGrpSpPr>
          <p:cNvPr id="112" name="组合 111"/>
          <p:cNvGrpSpPr/>
          <p:nvPr/>
        </p:nvGrpSpPr>
        <p:grpSpPr>
          <a:xfrm>
            <a:off x="5207561" y="4295246"/>
            <a:ext cx="3133260" cy="806215"/>
            <a:chOff x="4420400" y="3995652"/>
            <a:chExt cx="3133260" cy="806214"/>
          </a:xfrm>
        </p:grpSpPr>
        <p:cxnSp>
          <p:nvCxnSpPr>
            <p:cNvPr id="113" name="直接连接符 112"/>
            <p:cNvCxnSpPr/>
            <p:nvPr/>
          </p:nvCxnSpPr>
          <p:spPr>
            <a:xfrm>
              <a:off x="5231747" y="438837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14" name="组合 113"/>
            <p:cNvGrpSpPr/>
            <p:nvPr/>
          </p:nvGrpSpPr>
          <p:grpSpPr>
            <a:xfrm>
              <a:off x="4420400" y="3995652"/>
              <a:ext cx="904292" cy="806214"/>
              <a:chOff x="3835847" y="1395243"/>
              <a:chExt cx="1462116" cy="1303538"/>
            </a:xfrm>
          </p:grpSpPr>
          <p:sp>
            <p:nvSpPr>
              <p:cNvPr id="116" name="同心圆 11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nvGrpSpPr>
              <p:cNvPr id="117" name="组合 116"/>
              <p:cNvGrpSpPr/>
              <p:nvPr/>
            </p:nvGrpSpPr>
            <p:grpSpPr>
              <a:xfrm>
                <a:off x="4939609" y="1857832"/>
                <a:ext cx="358354" cy="358354"/>
                <a:chOff x="5917211" y="1835961"/>
                <a:chExt cx="504056" cy="504056"/>
              </a:xfrm>
            </p:grpSpPr>
            <p:sp>
              <p:nvSpPr>
                <p:cNvPr id="119" name="同心圆 11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20" name="椭圆 11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sp>
            <p:nvSpPr>
              <p:cNvPr id="118" name="椭圆 117"/>
              <p:cNvSpPr/>
              <p:nvPr/>
            </p:nvSpPr>
            <p:spPr>
              <a:xfrm>
                <a:off x="4151028" y="1732853"/>
                <a:ext cx="676101" cy="676101"/>
              </a:xfrm>
              <a:prstGeom prst="ellipse">
                <a:avLst/>
              </a:prstGeom>
              <a:solidFill>
                <a:srgbClr val="779F08"/>
              </a:solidFill>
              <a:ln w="25400" cap="flat" cmpd="sng" algn="ctr">
                <a:noFill/>
                <a:prstDash val="solid"/>
              </a:ln>
              <a:effectLst/>
            </p:spPr>
            <p:txBody>
              <a:bodyPr rtlCol="0" anchor="ctr"/>
              <a:lstStyle/>
              <a:p>
                <a:pPr algn="ctr">
                  <a:defRPr/>
                </a:pPr>
                <a:r>
                  <a:rPr lang="en-US" altLang="zh-CN" sz="1400" kern="0" dirty="0">
                    <a:latin typeface="微软雅黑" panose="020B0503020204020204" pitchFamily="34" charset="-122"/>
                    <a:ea typeface="微软雅黑" panose="020B0503020204020204" pitchFamily="34" charset="-122"/>
                  </a:rPr>
                  <a:t>3</a:t>
                </a:r>
                <a:endParaRPr lang="zh-CN" altLang="en-US" sz="1400" kern="0" dirty="0">
                  <a:latin typeface="微软雅黑" panose="020B0503020204020204" pitchFamily="34" charset="-122"/>
                  <a:ea typeface="微软雅黑" panose="020B0503020204020204" pitchFamily="34" charset="-122"/>
                </a:endParaRPr>
              </a:p>
            </p:txBody>
          </p:sp>
        </p:grpSp>
        <p:sp>
          <p:nvSpPr>
            <p:cNvPr id="115" name="TextBox 24"/>
            <p:cNvSpPr txBox="1"/>
            <p:nvPr/>
          </p:nvSpPr>
          <p:spPr>
            <a:xfrm>
              <a:off x="5303855" y="3999924"/>
              <a:ext cx="2180551" cy="415497"/>
            </a:xfrm>
            <a:prstGeom prst="rect">
              <a:avLst/>
            </a:prstGeom>
            <a:noFill/>
          </p:spPr>
          <p:txBody>
            <a:bodyPr wrap="square" rtlCol="0">
              <a:spAutoFit/>
            </a:bodyPr>
            <a:lstStyle/>
            <a:p>
              <a:pPr>
                <a:lnSpc>
                  <a:spcPct val="150000"/>
                </a:lnSpc>
                <a:defRPr/>
              </a:pPr>
              <a:r>
                <a:rPr lang="zh-CN" altLang="en-US" sz="1400" b="1" dirty="0">
                  <a:latin typeface="微软雅黑" panose="020B0503020204020204" pitchFamily="34" charset="-122"/>
                  <a:ea typeface="微软雅黑" panose="020B0503020204020204" pitchFamily="34" charset="-122"/>
                </a:rPr>
                <a:t>失误三</a:t>
              </a:r>
            </a:p>
          </p:txBody>
        </p:sp>
      </p:grpSp>
      <p:grpSp>
        <p:nvGrpSpPr>
          <p:cNvPr id="121" name="组合 120"/>
          <p:cNvGrpSpPr/>
          <p:nvPr/>
        </p:nvGrpSpPr>
        <p:grpSpPr>
          <a:xfrm>
            <a:off x="3804696" y="5231842"/>
            <a:ext cx="3375167" cy="806215"/>
            <a:chOff x="3017536" y="4932248"/>
            <a:chExt cx="3375166" cy="806214"/>
          </a:xfrm>
        </p:grpSpPr>
        <p:cxnSp>
          <p:nvCxnSpPr>
            <p:cNvPr id="122" name="直接连接符 121"/>
            <p:cNvCxnSpPr/>
            <p:nvPr/>
          </p:nvCxnSpPr>
          <p:spPr>
            <a:xfrm>
              <a:off x="3828882" y="5324966"/>
              <a:ext cx="2563820" cy="10389"/>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23" name="组合 122"/>
            <p:cNvGrpSpPr/>
            <p:nvPr/>
          </p:nvGrpSpPr>
          <p:grpSpPr>
            <a:xfrm>
              <a:off x="3017536" y="4932248"/>
              <a:ext cx="904292" cy="806214"/>
              <a:chOff x="3835847" y="1395243"/>
              <a:chExt cx="1462116" cy="1303538"/>
            </a:xfrm>
          </p:grpSpPr>
          <p:sp>
            <p:nvSpPr>
              <p:cNvPr id="125" name="同心圆 12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nvGrpSpPr>
              <p:cNvPr id="126" name="组合 125"/>
              <p:cNvGrpSpPr/>
              <p:nvPr/>
            </p:nvGrpSpPr>
            <p:grpSpPr>
              <a:xfrm>
                <a:off x="4939609" y="1857832"/>
                <a:ext cx="358354" cy="358354"/>
                <a:chOff x="5917211" y="1835961"/>
                <a:chExt cx="504056" cy="504056"/>
              </a:xfrm>
            </p:grpSpPr>
            <p:sp>
              <p:nvSpPr>
                <p:cNvPr id="128" name="同心圆 127"/>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29" name="椭圆 128"/>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grpSp>
          <p:sp>
            <p:nvSpPr>
              <p:cNvPr id="127" name="椭圆 126"/>
              <p:cNvSpPr/>
              <p:nvPr/>
            </p:nvSpPr>
            <p:spPr>
              <a:xfrm>
                <a:off x="4151028" y="1732853"/>
                <a:ext cx="676101" cy="676101"/>
              </a:xfrm>
              <a:prstGeom prst="ellipse">
                <a:avLst/>
              </a:prstGeom>
              <a:solidFill>
                <a:srgbClr val="779F08"/>
              </a:solidFill>
              <a:ln w="25400" cap="flat" cmpd="sng" algn="ctr">
                <a:noFill/>
                <a:prstDash val="solid"/>
              </a:ln>
              <a:effectLst/>
            </p:spPr>
            <p:txBody>
              <a:bodyPr rtlCol="0" anchor="ctr"/>
              <a:lstStyle/>
              <a:p>
                <a:pPr algn="ctr">
                  <a:defRPr/>
                </a:pPr>
                <a:r>
                  <a:rPr lang="en-US" altLang="zh-CN" sz="1400" kern="0" dirty="0">
                    <a:latin typeface="微软雅黑" panose="020B0503020204020204" pitchFamily="34" charset="-122"/>
                    <a:ea typeface="微软雅黑" panose="020B0503020204020204" pitchFamily="34" charset="-122"/>
                  </a:rPr>
                  <a:t>4</a:t>
                </a:r>
                <a:endParaRPr lang="zh-CN" altLang="en-US" sz="1400" kern="0" dirty="0">
                  <a:latin typeface="微软雅黑" panose="020B0503020204020204" pitchFamily="34" charset="-122"/>
                  <a:ea typeface="微软雅黑" panose="020B0503020204020204" pitchFamily="34" charset="-122"/>
                </a:endParaRPr>
              </a:p>
            </p:txBody>
          </p:sp>
        </p:grpSp>
        <p:sp>
          <p:nvSpPr>
            <p:cNvPr id="124" name="TextBox 33"/>
            <p:cNvSpPr txBox="1"/>
            <p:nvPr/>
          </p:nvSpPr>
          <p:spPr>
            <a:xfrm>
              <a:off x="4032670" y="4989623"/>
              <a:ext cx="2180550" cy="307777"/>
            </a:xfrm>
            <a:prstGeom prst="rect">
              <a:avLst/>
            </a:prstGeom>
            <a:noFill/>
          </p:spPr>
          <p:txBody>
            <a:bodyPr wrap="square" rtlCol="0">
              <a:spAutoFit/>
            </a:bodyPr>
            <a:lstStyle/>
            <a:p>
              <a:pPr lvl="0">
                <a:defRPr/>
              </a:pPr>
              <a:r>
                <a:rPr lang="zh-CN" altLang="en-US" sz="1400" b="1" kern="0" dirty="0">
                  <a:latin typeface="微软雅黑" panose="020B0503020204020204" pitchFamily="34" charset="-122"/>
                  <a:ea typeface="微软雅黑" panose="020B0503020204020204" pitchFamily="34" charset="-122"/>
                  <a:cs typeface="Arial" panose="020B0604020202020204" pitchFamily="34" charset="0"/>
                </a:rPr>
                <a:t>失误四</a:t>
              </a:r>
            </a:p>
          </p:txBody>
        </p:sp>
      </p:grpSp>
      <p:grpSp>
        <p:nvGrpSpPr>
          <p:cNvPr id="130" name="组合 129"/>
          <p:cNvGrpSpPr/>
          <p:nvPr/>
        </p:nvGrpSpPr>
        <p:grpSpPr>
          <a:xfrm>
            <a:off x="2791325" y="2555911"/>
            <a:ext cx="2462552" cy="2462552"/>
            <a:chOff x="1535382" y="1258858"/>
            <a:chExt cx="2462552" cy="2462552"/>
          </a:xfrm>
          <a:solidFill>
            <a:schemeClr val="tx1">
              <a:lumMod val="95000"/>
              <a:lumOff val="5000"/>
            </a:schemeClr>
          </a:solidFill>
        </p:grpSpPr>
        <p:sp>
          <p:nvSpPr>
            <p:cNvPr id="131"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32" name="TextBox 43"/>
            <p:cNvSpPr txBox="1"/>
            <p:nvPr/>
          </p:nvSpPr>
          <p:spPr>
            <a:xfrm>
              <a:off x="1927693" y="2128405"/>
              <a:ext cx="1677935" cy="738664"/>
            </a:xfrm>
            <a:prstGeom prst="rect">
              <a:avLst/>
            </a:prstGeom>
            <a:noFill/>
            <a:ln>
              <a:noFill/>
            </a:ln>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竞争对手主要犯了四个错误，给我们留下了机会</a:t>
              </a:r>
            </a:p>
          </p:txBody>
        </p:sp>
      </p:grpSp>
      <p:sp>
        <p:nvSpPr>
          <p:cNvPr id="133" name="矩形 132"/>
          <p:cNvSpPr/>
          <p:nvPr/>
        </p:nvSpPr>
        <p:spPr>
          <a:xfrm>
            <a:off x="5852539" y="2414479"/>
            <a:ext cx="3575803" cy="307776"/>
          </a:xfrm>
          <a:prstGeom prst="rect">
            <a:avLst/>
          </a:prstGeom>
        </p:spPr>
        <p:txBody>
          <a:bodyPr wrap="square" lIns="121917" tIns="60958" rIns="121917" bIns="60958">
            <a:spAutoFit/>
          </a:bodyPr>
          <a:lstStyle/>
          <a:p>
            <a:r>
              <a:rPr lang="zh-CN" altLang="en-US" sz="1200" dirty="0">
                <a:latin typeface="微软雅黑" panose="020B0503020204020204" pitchFamily="34" charset="-122"/>
                <a:ea typeface="微软雅黑" panose="020B0503020204020204" pitchFamily="34" charset="-122"/>
              </a:rPr>
              <a:t>单击此处添加段落文本，单击此处添加段落文本</a:t>
            </a:r>
          </a:p>
        </p:txBody>
      </p:sp>
      <p:sp>
        <p:nvSpPr>
          <p:cNvPr id="134" name="矩形 133"/>
          <p:cNvSpPr/>
          <p:nvPr/>
        </p:nvSpPr>
        <p:spPr>
          <a:xfrm>
            <a:off x="6383697" y="3493171"/>
            <a:ext cx="3575803" cy="307776"/>
          </a:xfrm>
          <a:prstGeom prst="rect">
            <a:avLst/>
          </a:prstGeom>
        </p:spPr>
        <p:txBody>
          <a:bodyPr wrap="square" lIns="121917" tIns="60958" rIns="121917" bIns="60958">
            <a:spAutoFit/>
          </a:bodyPr>
          <a:lstStyle/>
          <a:p>
            <a:r>
              <a:rPr lang="zh-CN" altLang="en-US" sz="1200" dirty="0">
                <a:latin typeface="微软雅黑" panose="020B0503020204020204" pitchFamily="34" charset="-122"/>
                <a:ea typeface="微软雅黑" panose="020B0503020204020204" pitchFamily="34" charset="-122"/>
              </a:rPr>
              <a:t>单击此处添加段落文本，单击此处添加段落文本</a:t>
            </a:r>
          </a:p>
        </p:txBody>
      </p:sp>
      <p:sp>
        <p:nvSpPr>
          <p:cNvPr id="135" name="矩形 134"/>
          <p:cNvSpPr/>
          <p:nvPr/>
        </p:nvSpPr>
        <p:spPr>
          <a:xfrm>
            <a:off x="6156377" y="4714388"/>
            <a:ext cx="3575803" cy="307776"/>
          </a:xfrm>
          <a:prstGeom prst="rect">
            <a:avLst/>
          </a:prstGeom>
        </p:spPr>
        <p:txBody>
          <a:bodyPr wrap="square" lIns="121917" tIns="60958" rIns="121917" bIns="60958">
            <a:spAutoFit/>
          </a:bodyPr>
          <a:lstStyle/>
          <a:p>
            <a:r>
              <a:rPr lang="zh-CN" altLang="en-US" sz="1200" dirty="0">
                <a:latin typeface="微软雅黑" panose="020B0503020204020204" pitchFamily="34" charset="-122"/>
                <a:ea typeface="微软雅黑" panose="020B0503020204020204" pitchFamily="34" charset="-122"/>
              </a:rPr>
              <a:t>单击此处添加段落文本，单击此处添加段落文本</a:t>
            </a:r>
          </a:p>
        </p:txBody>
      </p:sp>
      <p:sp>
        <p:nvSpPr>
          <p:cNvPr id="136" name="矩形 135"/>
          <p:cNvSpPr/>
          <p:nvPr/>
        </p:nvSpPr>
        <p:spPr>
          <a:xfrm>
            <a:off x="4765018" y="5649727"/>
            <a:ext cx="3575803" cy="307776"/>
          </a:xfrm>
          <a:prstGeom prst="rect">
            <a:avLst/>
          </a:prstGeom>
        </p:spPr>
        <p:txBody>
          <a:bodyPr wrap="square" lIns="121917" tIns="60958" rIns="121917" bIns="60958">
            <a:spAutoFit/>
          </a:bodyPr>
          <a:lstStyle/>
          <a:p>
            <a:r>
              <a:rPr lang="zh-CN" altLang="en-US" sz="1200" dirty="0">
                <a:latin typeface="微软雅黑" panose="020B0503020204020204" pitchFamily="34" charset="-122"/>
                <a:ea typeface="微软雅黑" panose="020B0503020204020204" pitchFamily="34" charset="-122"/>
              </a:rPr>
              <a:t>单击此处添加段落文本，单击此处添加段落文本</a:t>
            </a:r>
          </a:p>
        </p:txBody>
      </p:sp>
      <p:grpSp>
        <p:nvGrpSpPr>
          <p:cNvPr id="51" name="组合 50"/>
          <p:cNvGrpSpPr/>
          <p:nvPr/>
        </p:nvGrpSpPr>
        <p:grpSpPr>
          <a:xfrm>
            <a:off x="619317" y="612033"/>
            <a:ext cx="3917868" cy="631070"/>
            <a:chOff x="587000" y="509069"/>
            <a:chExt cx="3917867" cy="631069"/>
          </a:xfrm>
        </p:grpSpPr>
        <p:sp>
          <p:nvSpPr>
            <p:cNvPr id="52"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GOAL</a:t>
              </a:r>
            </a:p>
          </p:txBody>
        </p:sp>
        <p:sp>
          <p:nvSpPr>
            <p:cNvPr id="53" name="矩形 52"/>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4" name="矩形 53"/>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5">
                                            <p:txEl>
                                              <p:pRg st="0" end="0"/>
                                            </p:txEl>
                                          </p:spTgt>
                                        </p:tgtEl>
                                        <p:attrNameLst>
                                          <p:attrName>style.visibility</p:attrName>
                                        </p:attrNameLst>
                                      </p:cBhvr>
                                      <p:to>
                                        <p:strVal val="visible"/>
                                      </p:to>
                                    </p:set>
                                    <p:animEffect transition="in" filter="wipe(down)">
                                      <p:cBhvr>
                                        <p:cTn id="13" dur="500"/>
                                        <p:tgtEl>
                                          <p:spTgt spid="55">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500"/>
                                        <p:tgtEl>
                                          <p:spTgt spid="51"/>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p:cTn id="21" dur="500" fill="hold"/>
                                        <p:tgtEl>
                                          <p:spTgt spid="93"/>
                                        </p:tgtEl>
                                        <p:attrNameLst>
                                          <p:attrName>ppt_w</p:attrName>
                                        </p:attrNameLst>
                                      </p:cBhvr>
                                      <p:tavLst>
                                        <p:tav tm="0">
                                          <p:val>
                                            <p:fltVal val="0"/>
                                          </p:val>
                                        </p:tav>
                                        <p:tav tm="100000">
                                          <p:val>
                                            <p:strVal val="#ppt_w"/>
                                          </p:val>
                                        </p:tav>
                                      </p:tavLst>
                                    </p:anim>
                                    <p:anim calcmode="lin" valueType="num">
                                      <p:cBhvr>
                                        <p:cTn id="22" dur="500" fill="hold"/>
                                        <p:tgtEl>
                                          <p:spTgt spid="93"/>
                                        </p:tgtEl>
                                        <p:attrNameLst>
                                          <p:attrName>ppt_h</p:attrName>
                                        </p:attrNameLst>
                                      </p:cBhvr>
                                      <p:tavLst>
                                        <p:tav tm="0">
                                          <p:val>
                                            <p:fltVal val="0"/>
                                          </p:val>
                                        </p:tav>
                                        <p:tav tm="100000">
                                          <p:val>
                                            <p:strVal val="#ppt_h"/>
                                          </p:val>
                                        </p:tav>
                                      </p:tavLst>
                                    </p:anim>
                                  </p:childTnLst>
                                </p:cTn>
                              </p:par>
                              <p:par>
                                <p:cTn id="23" presetID="53" presetClass="entr" presetSubtype="16" fill="hold" nodeType="withEffect">
                                  <p:stCondLst>
                                    <p:cond delay="300"/>
                                  </p:stCondLst>
                                  <p:childTnLst>
                                    <p:set>
                                      <p:cBhvr>
                                        <p:cTn id="24" dur="1" fill="hold">
                                          <p:stCondLst>
                                            <p:cond delay="0"/>
                                          </p:stCondLst>
                                        </p:cTn>
                                        <p:tgtEl>
                                          <p:spTgt spid="130"/>
                                        </p:tgtEl>
                                        <p:attrNameLst>
                                          <p:attrName>style.visibility</p:attrName>
                                        </p:attrNameLst>
                                      </p:cBhvr>
                                      <p:to>
                                        <p:strVal val="visible"/>
                                      </p:to>
                                    </p:set>
                                    <p:anim calcmode="lin" valueType="num">
                                      <p:cBhvr>
                                        <p:cTn id="25" dur="500" fill="hold"/>
                                        <p:tgtEl>
                                          <p:spTgt spid="130"/>
                                        </p:tgtEl>
                                        <p:attrNameLst>
                                          <p:attrName>ppt_w</p:attrName>
                                        </p:attrNameLst>
                                      </p:cBhvr>
                                      <p:tavLst>
                                        <p:tav tm="0">
                                          <p:val>
                                            <p:fltVal val="0"/>
                                          </p:val>
                                        </p:tav>
                                        <p:tav tm="100000">
                                          <p:val>
                                            <p:strVal val="#ppt_w"/>
                                          </p:val>
                                        </p:tav>
                                      </p:tavLst>
                                    </p:anim>
                                    <p:anim calcmode="lin" valueType="num">
                                      <p:cBhvr>
                                        <p:cTn id="26" dur="500" fill="hold"/>
                                        <p:tgtEl>
                                          <p:spTgt spid="130"/>
                                        </p:tgtEl>
                                        <p:attrNameLst>
                                          <p:attrName>ppt_h</p:attrName>
                                        </p:attrNameLst>
                                      </p:cBhvr>
                                      <p:tavLst>
                                        <p:tav tm="0">
                                          <p:val>
                                            <p:fltVal val="0"/>
                                          </p:val>
                                        </p:tav>
                                        <p:tav tm="100000">
                                          <p:val>
                                            <p:strVal val="#ppt_h"/>
                                          </p:val>
                                        </p:tav>
                                      </p:tavLst>
                                    </p:anim>
                                    <p:animEffect transition="in" filter="fade">
                                      <p:cBhvr>
                                        <p:cTn id="27" dur="500"/>
                                        <p:tgtEl>
                                          <p:spTgt spid="130"/>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left)">
                                      <p:cBhvr>
                                        <p:cTn id="31" dur="500"/>
                                        <p:tgtEl>
                                          <p:spTgt spid="94"/>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133"/>
                                        </p:tgtEl>
                                        <p:attrNameLst>
                                          <p:attrName>style.visibility</p:attrName>
                                        </p:attrNameLst>
                                      </p:cBhvr>
                                      <p:to>
                                        <p:strVal val="visible"/>
                                      </p:to>
                                    </p:set>
                                    <p:animEffect transition="in" filter="wipe(left)">
                                      <p:cBhvr>
                                        <p:cTn id="34" dur="500"/>
                                        <p:tgtEl>
                                          <p:spTgt spid="133"/>
                                        </p:tgtEl>
                                      </p:cBhvr>
                                    </p:animEffect>
                                  </p:childTnLst>
                                </p:cTn>
                              </p:par>
                              <p:par>
                                <p:cTn id="35" presetID="22" presetClass="entr" presetSubtype="8" fill="hold" nodeType="withEffect">
                                  <p:stCondLst>
                                    <p:cond delay="300"/>
                                  </p:stCondLst>
                                  <p:childTnLst>
                                    <p:set>
                                      <p:cBhvr>
                                        <p:cTn id="36" dur="1" fill="hold">
                                          <p:stCondLst>
                                            <p:cond delay="0"/>
                                          </p:stCondLst>
                                        </p:cTn>
                                        <p:tgtEl>
                                          <p:spTgt spid="103"/>
                                        </p:tgtEl>
                                        <p:attrNameLst>
                                          <p:attrName>style.visibility</p:attrName>
                                        </p:attrNameLst>
                                      </p:cBhvr>
                                      <p:to>
                                        <p:strVal val="visible"/>
                                      </p:to>
                                    </p:set>
                                    <p:animEffect transition="in" filter="wipe(left)">
                                      <p:cBhvr>
                                        <p:cTn id="37" dur="500"/>
                                        <p:tgtEl>
                                          <p:spTgt spid="103"/>
                                        </p:tgtEl>
                                      </p:cBhvr>
                                    </p:animEffect>
                                  </p:childTnLst>
                                </p:cTn>
                              </p:par>
                              <p:par>
                                <p:cTn id="38" presetID="22" presetClass="entr" presetSubtype="8" fill="hold" grpId="0" nodeType="withEffect">
                                  <p:stCondLst>
                                    <p:cond delay="800"/>
                                  </p:stCondLst>
                                  <p:childTnLst>
                                    <p:set>
                                      <p:cBhvr>
                                        <p:cTn id="39" dur="1" fill="hold">
                                          <p:stCondLst>
                                            <p:cond delay="0"/>
                                          </p:stCondLst>
                                        </p:cTn>
                                        <p:tgtEl>
                                          <p:spTgt spid="134"/>
                                        </p:tgtEl>
                                        <p:attrNameLst>
                                          <p:attrName>style.visibility</p:attrName>
                                        </p:attrNameLst>
                                      </p:cBhvr>
                                      <p:to>
                                        <p:strVal val="visible"/>
                                      </p:to>
                                    </p:set>
                                    <p:animEffect transition="in" filter="wipe(left)">
                                      <p:cBhvr>
                                        <p:cTn id="40" dur="500"/>
                                        <p:tgtEl>
                                          <p:spTgt spid="134"/>
                                        </p:tgtEl>
                                      </p:cBhvr>
                                    </p:animEffect>
                                  </p:childTnLst>
                                </p:cTn>
                              </p:par>
                              <p:par>
                                <p:cTn id="41" presetID="22" presetClass="entr" presetSubtype="8" fill="hold" nodeType="withEffect">
                                  <p:stCondLst>
                                    <p:cond delay="500"/>
                                  </p:stCondLst>
                                  <p:childTnLst>
                                    <p:set>
                                      <p:cBhvr>
                                        <p:cTn id="42" dur="1" fill="hold">
                                          <p:stCondLst>
                                            <p:cond delay="0"/>
                                          </p:stCondLst>
                                        </p:cTn>
                                        <p:tgtEl>
                                          <p:spTgt spid="112"/>
                                        </p:tgtEl>
                                        <p:attrNameLst>
                                          <p:attrName>style.visibility</p:attrName>
                                        </p:attrNameLst>
                                      </p:cBhvr>
                                      <p:to>
                                        <p:strVal val="visible"/>
                                      </p:to>
                                    </p:set>
                                    <p:animEffect transition="in" filter="wipe(left)">
                                      <p:cBhvr>
                                        <p:cTn id="43" dur="500"/>
                                        <p:tgtEl>
                                          <p:spTgt spid="112"/>
                                        </p:tgtEl>
                                      </p:cBhvr>
                                    </p:animEffect>
                                  </p:childTnLst>
                                </p:cTn>
                              </p:par>
                              <p:par>
                                <p:cTn id="44" presetID="22" presetClass="entr" presetSubtype="8" fill="hold" grpId="0" nodeType="withEffect">
                                  <p:stCondLst>
                                    <p:cond delay="1000"/>
                                  </p:stCondLst>
                                  <p:childTnLst>
                                    <p:set>
                                      <p:cBhvr>
                                        <p:cTn id="45" dur="1" fill="hold">
                                          <p:stCondLst>
                                            <p:cond delay="0"/>
                                          </p:stCondLst>
                                        </p:cTn>
                                        <p:tgtEl>
                                          <p:spTgt spid="135"/>
                                        </p:tgtEl>
                                        <p:attrNameLst>
                                          <p:attrName>style.visibility</p:attrName>
                                        </p:attrNameLst>
                                      </p:cBhvr>
                                      <p:to>
                                        <p:strVal val="visible"/>
                                      </p:to>
                                    </p:set>
                                    <p:animEffect transition="in" filter="wipe(left)">
                                      <p:cBhvr>
                                        <p:cTn id="46" dur="500"/>
                                        <p:tgtEl>
                                          <p:spTgt spid="135"/>
                                        </p:tgtEl>
                                      </p:cBhvr>
                                    </p:animEffect>
                                  </p:childTnLst>
                                </p:cTn>
                              </p:par>
                              <p:par>
                                <p:cTn id="47" presetID="22" presetClass="entr" presetSubtype="8" fill="hold" nodeType="withEffect">
                                  <p:stCondLst>
                                    <p:cond delay="70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par>
                                <p:cTn id="50" presetID="22" presetClass="entr" presetSubtype="8" fill="hold" grpId="0" nodeType="withEffect">
                                  <p:stCondLst>
                                    <p:cond delay="1200"/>
                                  </p:stCondLst>
                                  <p:childTnLst>
                                    <p:set>
                                      <p:cBhvr>
                                        <p:cTn id="51" dur="1" fill="hold">
                                          <p:stCondLst>
                                            <p:cond delay="0"/>
                                          </p:stCondLst>
                                        </p:cTn>
                                        <p:tgtEl>
                                          <p:spTgt spid="136"/>
                                        </p:tgtEl>
                                        <p:attrNameLst>
                                          <p:attrName>style.visibility</p:attrName>
                                        </p:attrNameLst>
                                      </p:cBhvr>
                                      <p:to>
                                        <p:strVal val="visible"/>
                                      </p:to>
                                    </p:set>
                                    <p:animEffect transition="in" filter="wipe(left)">
                                      <p:cBhvr>
                                        <p:cTn id="5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33" grpId="0"/>
      <p:bldP spid="134" grpId="0"/>
      <p:bldP spid="135" grpId="0"/>
      <p:bldP spid="136" grpId="0"/>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3589217" y="2205219"/>
            <a:ext cx="687266" cy="6872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微软雅黑" panose="020B0503020204020204" pitchFamily="34" charset="-122"/>
                <a:ea typeface="微软雅黑" panose="020B0503020204020204" pitchFamily="34" charset="-122"/>
              </a:rPr>
              <a:t>子产品</a:t>
            </a:r>
          </a:p>
        </p:txBody>
      </p:sp>
      <p:sp>
        <p:nvSpPr>
          <p:cNvPr id="10" name="椭圆 9"/>
          <p:cNvSpPr/>
          <p:nvPr/>
        </p:nvSpPr>
        <p:spPr>
          <a:xfrm>
            <a:off x="3589217" y="4819285"/>
            <a:ext cx="687266" cy="6872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微软雅黑" panose="020B0503020204020204" pitchFamily="34" charset="-122"/>
                <a:ea typeface="微软雅黑" panose="020B0503020204020204" pitchFamily="34" charset="-122"/>
              </a:rPr>
              <a:t>子产品</a:t>
            </a:r>
          </a:p>
        </p:txBody>
      </p:sp>
      <p:sp>
        <p:nvSpPr>
          <p:cNvPr id="11" name="椭圆 10"/>
          <p:cNvSpPr/>
          <p:nvPr/>
        </p:nvSpPr>
        <p:spPr>
          <a:xfrm>
            <a:off x="4896250" y="3512251"/>
            <a:ext cx="687266" cy="6872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微软雅黑" panose="020B0503020204020204" pitchFamily="34" charset="-122"/>
                <a:ea typeface="微软雅黑" panose="020B0503020204020204" pitchFamily="34" charset="-122"/>
              </a:rPr>
              <a:t>子产品</a:t>
            </a:r>
          </a:p>
        </p:txBody>
      </p:sp>
      <p:sp>
        <p:nvSpPr>
          <p:cNvPr id="12" name="椭圆 11"/>
          <p:cNvSpPr/>
          <p:nvPr/>
        </p:nvSpPr>
        <p:spPr>
          <a:xfrm>
            <a:off x="2282185" y="3512251"/>
            <a:ext cx="687266" cy="6872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微软雅黑" panose="020B0503020204020204" pitchFamily="34" charset="-122"/>
                <a:ea typeface="微软雅黑" panose="020B0503020204020204" pitchFamily="34" charset="-122"/>
              </a:rPr>
              <a:t>子产品</a:t>
            </a:r>
          </a:p>
        </p:txBody>
      </p:sp>
      <p:sp>
        <p:nvSpPr>
          <p:cNvPr id="13" name="椭圆 12"/>
          <p:cNvSpPr/>
          <p:nvPr/>
        </p:nvSpPr>
        <p:spPr>
          <a:xfrm rot="2700000">
            <a:off x="4517229" y="2588039"/>
            <a:ext cx="687266" cy="68726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微软雅黑" panose="020B0503020204020204" pitchFamily="34" charset="-122"/>
                <a:ea typeface="微软雅黑" panose="020B0503020204020204" pitchFamily="34" charset="-122"/>
              </a:rPr>
              <a:t>子产品</a:t>
            </a:r>
          </a:p>
        </p:txBody>
      </p:sp>
      <p:sp>
        <p:nvSpPr>
          <p:cNvPr id="14" name="椭圆 13"/>
          <p:cNvSpPr/>
          <p:nvPr/>
        </p:nvSpPr>
        <p:spPr>
          <a:xfrm rot="2700000">
            <a:off x="2668804" y="4436463"/>
            <a:ext cx="687266" cy="68726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微软雅黑" panose="020B0503020204020204" pitchFamily="34" charset="-122"/>
                <a:ea typeface="微软雅黑" panose="020B0503020204020204" pitchFamily="34" charset="-122"/>
              </a:rPr>
              <a:t>子产品</a:t>
            </a:r>
          </a:p>
        </p:txBody>
      </p:sp>
      <p:sp>
        <p:nvSpPr>
          <p:cNvPr id="15" name="椭圆 14"/>
          <p:cNvSpPr/>
          <p:nvPr/>
        </p:nvSpPr>
        <p:spPr>
          <a:xfrm rot="-2700000">
            <a:off x="4517229" y="4436463"/>
            <a:ext cx="687266" cy="68726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微软雅黑" panose="020B0503020204020204" pitchFamily="34" charset="-122"/>
                <a:ea typeface="微软雅黑" panose="020B0503020204020204" pitchFamily="34" charset="-122"/>
              </a:rPr>
              <a:t>子产品</a:t>
            </a:r>
          </a:p>
        </p:txBody>
      </p:sp>
      <p:sp>
        <p:nvSpPr>
          <p:cNvPr id="16" name="椭圆 15"/>
          <p:cNvSpPr/>
          <p:nvPr/>
        </p:nvSpPr>
        <p:spPr>
          <a:xfrm rot="-2700000">
            <a:off x="2668804" y="2588039"/>
            <a:ext cx="687266" cy="68726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solidFill>
                  <a:schemeClr val="bg1"/>
                </a:solidFill>
                <a:latin typeface="微软雅黑" panose="020B0503020204020204" pitchFamily="34" charset="-122"/>
                <a:ea typeface="微软雅黑" panose="020B0503020204020204" pitchFamily="34" charset="-122"/>
              </a:rPr>
              <a:t>子产品</a:t>
            </a:r>
          </a:p>
        </p:txBody>
      </p:sp>
      <p:sp>
        <p:nvSpPr>
          <p:cNvPr id="17" name="等腰三角形 16"/>
          <p:cNvSpPr/>
          <p:nvPr/>
        </p:nvSpPr>
        <p:spPr>
          <a:xfrm>
            <a:off x="3855506" y="2919313"/>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8" name="等腰三角形 17"/>
          <p:cNvSpPr/>
          <p:nvPr/>
        </p:nvSpPr>
        <p:spPr>
          <a:xfrm flipV="1">
            <a:off x="3855506" y="4638150"/>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9" name="等腰三角形 18"/>
          <p:cNvSpPr/>
          <p:nvPr/>
        </p:nvSpPr>
        <p:spPr>
          <a:xfrm rot="5400000">
            <a:off x="4714924" y="3778732"/>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0" name="等腰三角形 19"/>
          <p:cNvSpPr/>
          <p:nvPr/>
        </p:nvSpPr>
        <p:spPr>
          <a:xfrm rot="5400000" flipV="1">
            <a:off x="2996088" y="3778732"/>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1" name="等腰三角形 20"/>
          <p:cNvSpPr/>
          <p:nvPr/>
        </p:nvSpPr>
        <p:spPr>
          <a:xfrm rot="2700000">
            <a:off x="4463205" y="3171031"/>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2" name="等腰三角形 21"/>
          <p:cNvSpPr/>
          <p:nvPr/>
        </p:nvSpPr>
        <p:spPr>
          <a:xfrm rot="2700000" flipV="1">
            <a:off x="3247805" y="4386432"/>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3" name="等腰三角形 22"/>
          <p:cNvSpPr/>
          <p:nvPr/>
        </p:nvSpPr>
        <p:spPr>
          <a:xfrm rot="8100000">
            <a:off x="4463205" y="4386432"/>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4" name="等腰三角形 23"/>
          <p:cNvSpPr/>
          <p:nvPr/>
        </p:nvSpPr>
        <p:spPr>
          <a:xfrm rot="8100000" flipV="1">
            <a:off x="3247805" y="3171031"/>
            <a:ext cx="154689" cy="1543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5" name="椭圆 24"/>
          <p:cNvSpPr/>
          <p:nvPr/>
        </p:nvSpPr>
        <p:spPr>
          <a:xfrm>
            <a:off x="3189768" y="3112802"/>
            <a:ext cx="1486164" cy="1486164"/>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26" name="TextBox 32"/>
          <p:cNvSpPr txBox="1"/>
          <p:nvPr/>
        </p:nvSpPr>
        <p:spPr>
          <a:xfrm>
            <a:off x="3337835" y="3424997"/>
            <a:ext cx="1196788" cy="86177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nSpc>
                <a:spcPct val="100000"/>
              </a:lnSpc>
              <a:defRPr/>
            </a:pPr>
            <a:r>
              <a:rPr lang="zh-CN" altLang="en-US" sz="2800" b="1" kern="0" dirty="0">
                <a:solidFill>
                  <a:schemeClr val="bg1"/>
                </a:solidFill>
                <a:cs typeface="华文黑体" pitchFamily="2" charset="-122"/>
              </a:rPr>
              <a:t>点击添加标题</a:t>
            </a:r>
          </a:p>
        </p:txBody>
      </p:sp>
      <p:sp>
        <p:nvSpPr>
          <p:cNvPr id="27" name="圆角矩形 26"/>
          <p:cNvSpPr/>
          <p:nvPr/>
        </p:nvSpPr>
        <p:spPr>
          <a:xfrm>
            <a:off x="6470134" y="2151188"/>
            <a:ext cx="3437649" cy="864097"/>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lumMod val="95000"/>
                  <a:lumOff val="5000"/>
                </a:schemeClr>
              </a:solidFill>
            </a:endParaRPr>
          </a:p>
        </p:txBody>
      </p:sp>
      <p:sp>
        <p:nvSpPr>
          <p:cNvPr id="28" name="圆角矩形 27"/>
          <p:cNvSpPr/>
          <p:nvPr/>
        </p:nvSpPr>
        <p:spPr>
          <a:xfrm>
            <a:off x="6470134" y="3195427"/>
            <a:ext cx="3437649" cy="864097"/>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lumMod val="95000"/>
                  <a:lumOff val="5000"/>
                </a:schemeClr>
              </a:solidFill>
            </a:endParaRPr>
          </a:p>
        </p:txBody>
      </p:sp>
      <p:sp>
        <p:nvSpPr>
          <p:cNvPr id="29" name="圆角矩形 28"/>
          <p:cNvSpPr/>
          <p:nvPr/>
        </p:nvSpPr>
        <p:spPr>
          <a:xfrm>
            <a:off x="6470134" y="4239667"/>
            <a:ext cx="3437649" cy="864097"/>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lumMod val="95000"/>
                  <a:lumOff val="5000"/>
                </a:schemeClr>
              </a:solidFill>
            </a:endParaRPr>
          </a:p>
        </p:txBody>
      </p:sp>
      <p:grpSp>
        <p:nvGrpSpPr>
          <p:cNvPr id="30" name="组合 29"/>
          <p:cNvGrpSpPr/>
          <p:nvPr/>
        </p:nvGrpSpPr>
        <p:grpSpPr>
          <a:xfrm>
            <a:off x="6295723" y="2407711"/>
            <a:ext cx="351047" cy="351046"/>
            <a:chOff x="3683368" y="2342383"/>
            <a:chExt cx="351046" cy="351046"/>
          </a:xfrm>
          <a:solidFill>
            <a:schemeClr val="tx1">
              <a:lumMod val="95000"/>
              <a:lumOff val="5000"/>
            </a:schemeClr>
          </a:solidFill>
        </p:grpSpPr>
        <p:sp>
          <p:nvSpPr>
            <p:cNvPr id="31" name="椭圆 30"/>
            <p:cNvSpPr/>
            <p:nvPr/>
          </p:nvSpPr>
          <p:spPr>
            <a:xfrm>
              <a:off x="3683368" y="2342383"/>
              <a:ext cx="351046" cy="35104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lumMod val="95000"/>
                    <a:lumOff val="5000"/>
                  </a:schemeClr>
                </a:solidFill>
              </a:endParaRPr>
            </a:p>
          </p:txBody>
        </p:sp>
        <p:sp>
          <p:nvSpPr>
            <p:cNvPr id="32" name="TextBox 70"/>
            <p:cNvSpPr txBox="1"/>
            <p:nvPr/>
          </p:nvSpPr>
          <p:spPr>
            <a:xfrm>
              <a:off x="3786883" y="2348630"/>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微软雅黑" panose="020B0503020204020204" pitchFamily="34" charset="-122"/>
                  <a:ea typeface="微软雅黑" panose="020B0503020204020204" pitchFamily="34" charset="-122"/>
                </a:rPr>
                <a:t>1</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295723" y="3451949"/>
            <a:ext cx="351047" cy="351046"/>
            <a:chOff x="3683368" y="2342383"/>
            <a:chExt cx="351046" cy="351046"/>
          </a:xfrm>
          <a:solidFill>
            <a:schemeClr val="tx1">
              <a:lumMod val="95000"/>
              <a:lumOff val="5000"/>
            </a:schemeClr>
          </a:solidFill>
        </p:grpSpPr>
        <p:sp>
          <p:nvSpPr>
            <p:cNvPr id="34" name="椭圆 33"/>
            <p:cNvSpPr/>
            <p:nvPr/>
          </p:nvSpPr>
          <p:spPr>
            <a:xfrm>
              <a:off x="3683368" y="2342383"/>
              <a:ext cx="351046" cy="35104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lumMod val="95000"/>
                    <a:lumOff val="5000"/>
                  </a:schemeClr>
                </a:solidFill>
              </a:endParaRPr>
            </a:p>
          </p:txBody>
        </p:sp>
        <p:sp>
          <p:nvSpPr>
            <p:cNvPr id="35" name="TextBox 73"/>
            <p:cNvSpPr txBox="1"/>
            <p:nvPr/>
          </p:nvSpPr>
          <p:spPr>
            <a:xfrm>
              <a:off x="3786883" y="2348630"/>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微软雅黑" panose="020B0503020204020204" pitchFamily="34" charset="-122"/>
                  <a:ea typeface="微软雅黑" panose="020B0503020204020204" pitchFamily="34" charset="-122"/>
                </a:rPr>
                <a:t>2</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6295723" y="4496189"/>
            <a:ext cx="351047" cy="351046"/>
            <a:chOff x="3683368" y="2342383"/>
            <a:chExt cx="351046" cy="351046"/>
          </a:xfrm>
          <a:solidFill>
            <a:schemeClr val="tx1">
              <a:lumMod val="95000"/>
              <a:lumOff val="5000"/>
            </a:schemeClr>
          </a:solidFill>
        </p:grpSpPr>
        <p:sp>
          <p:nvSpPr>
            <p:cNvPr id="37" name="椭圆 36"/>
            <p:cNvSpPr/>
            <p:nvPr/>
          </p:nvSpPr>
          <p:spPr>
            <a:xfrm>
              <a:off x="3683368" y="2342383"/>
              <a:ext cx="351046" cy="35104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lumMod val="95000"/>
                    <a:lumOff val="5000"/>
                  </a:schemeClr>
                </a:solidFill>
              </a:endParaRPr>
            </a:p>
          </p:txBody>
        </p:sp>
        <p:sp>
          <p:nvSpPr>
            <p:cNvPr id="38" name="TextBox 76"/>
            <p:cNvSpPr txBox="1"/>
            <p:nvPr/>
          </p:nvSpPr>
          <p:spPr>
            <a:xfrm>
              <a:off x="3786883" y="2348630"/>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微软雅黑" panose="020B0503020204020204" pitchFamily="34" charset="-122"/>
                  <a:ea typeface="微软雅黑" panose="020B0503020204020204" pitchFamily="34" charset="-122"/>
                </a:rPr>
                <a:t>3</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grpSp>
      <p:sp>
        <p:nvSpPr>
          <p:cNvPr id="39" name="TextBox 77"/>
          <p:cNvSpPr txBox="1"/>
          <p:nvPr/>
        </p:nvSpPr>
        <p:spPr>
          <a:xfrm>
            <a:off x="6760329" y="2333169"/>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chemeClr val="tx1">
                    <a:lumMod val="95000"/>
                    <a:lumOff val="5000"/>
                  </a:schemeClr>
                </a:solidFill>
              </a:rPr>
              <a:t>产品说明一</a:t>
            </a:r>
            <a:r>
              <a:rPr lang="en-US" altLang="zh-CN" dirty="0">
                <a:solidFill>
                  <a:schemeClr val="tx1">
                    <a:lumMod val="95000"/>
                    <a:lumOff val="5000"/>
                  </a:schemeClr>
                </a:solidFill>
              </a:rPr>
              <a:t>……</a:t>
            </a:r>
            <a:r>
              <a:rPr lang="zh-CN" altLang="en-US" dirty="0">
                <a:solidFill>
                  <a:schemeClr val="tx1">
                    <a:lumMod val="95000"/>
                    <a:lumOff val="5000"/>
                  </a:schemeClr>
                </a:solidFill>
              </a:rPr>
              <a:t>点击输入本栏的具体文字，简明扼要的说明分项内容，此为概念图解，请根据您的具体内容酌情修改</a:t>
            </a:r>
            <a:endParaRPr lang="en-US" altLang="zh-CN" dirty="0">
              <a:solidFill>
                <a:schemeClr val="tx1">
                  <a:lumMod val="95000"/>
                  <a:lumOff val="5000"/>
                </a:schemeClr>
              </a:solidFill>
            </a:endParaRPr>
          </a:p>
        </p:txBody>
      </p:sp>
      <p:sp>
        <p:nvSpPr>
          <p:cNvPr id="40" name="TextBox 78"/>
          <p:cNvSpPr txBox="1"/>
          <p:nvPr/>
        </p:nvSpPr>
        <p:spPr>
          <a:xfrm>
            <a:off x="6760329" y="3377409"/>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chemeClr val="tx1">
                    <a:lumMod val="95000"/>
                    <a:lumOff val="5000"/>
                  </a:schemeClr>
                </a:solidFill>
              </a:rPr>
              <a:t>产品说明二</a:t>
            </a:r>
            <a:r>
              <a:rPr lang="en-US" altLang="zh-CN" dirty="0">
                <a:solidFill>
                  <a:schemeClr val="tx1">
                    <a:lumMod val="95000"/>
                    <a:lumOff val="5000"/>
                  </a:schemeClr>
                </a:solidFill>
              </a:rPr>
              <a:t>……</a:t>
            </a:r>
            <a:r>
              <a:rPr lang="zh-CN" altLang="en-US" dirty="0">
                <a:solidFill>
                  <a:schemeClr val="tx1">
                    <a:lumMod val="95000"/>
                    <a:lumOff val="5000"/>
                  </a:schemeClr>
                </a:solidFill>
              </a:rPr>
              <a:t>点击输入本栏的具体文字，简明扼要的说明分项内容，此为概念图解，请根据您的具体内容酌情修改</a:t>
            </a:r>
            <a:endParaRPr lang="en-US" altLang="zh-CN" dirty="0">
              <a:solidFill>
                <a:schemeClr val="tx1">
                  <a:lumMod val="95000"/>
                  <a:lumOff val="5000"/>
                </a:schemeClr>
              </a:solidFill>
            </a:endParaRPr>
          </a:p>
        </p:txBody>
      </p:sp>
      <p:sp>
        <p:nvSpPr>
          <p:cNvPr id="41" name="TextBox 79"/>
          <p:cNvSpPr txBox="1"/>
          <p:nvPr/>
        </p:nvSpPr>
        <p:spPr>
          <a:xfrm>
            <a:off x="6760329" y="4421649"/>
            <a:ext cx="2941847"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chemeClr val="tx1">
                    <a:lumMod val="95000"/>
                    <a:lumOff val="5000"/>
                  </a:schemeClr>
                </a:solidFill>
              </a:rPr>
              <a:t>产品说明三</a:t>
            </a:r>
            <a:r>
              <a:rPr lang="en-US" altLang="zh-CN" dirty="0">
                <a:solidFill>
                  <a:schemeClr val="tx1">
                    <a:lumMod val="95000"/>
                    <a:lumOff val="5000"/>
                  </a:schemeClr>
                </a:solidFill>
              </a:rPr>
              <a:t>……</a:t>
            </a:r>
            <a:r>
              <a:rPr lang="zh-CN" altLang="en-US" dirty="0">
                <a:solidFill>
                  <a:schemeClr val="tx1">
                    <a:lumMod val="95000"/>
                    <a:lumOff val="5000"/>
                  </a:schemeClr>
                </a:solidFill>
              </a:rPr>
              <a:t>点击输入本栏的具体文字，简明扼要的说明分项内容，此为概念图解，请根据您的具体内容酌情修改</a:t>
            </a:r>
            <a:endParaRPr lang="en-US" altLang="zh-CN" dirty="0">
              <a:solidFill>
                <a:schemeClr val="tx1">
                  <a:lumMod val="95000"/>
                  <a:lumOff val="5000"/>
                </a:schemeClr>
              </a:solidFill>
            </a:endParaRPr>
          </a:p>
        </p:txBody>
      </p:sp>
      <p:grpSp>
        <p:nvGrpSpPr>
          <p:cNvPr id="45" name="组合 44"/>
          <p:cNvGrpSpPr/>
          <p:nvPr/>
        </p:nvGrpSpPr>
        <p:grpSpPr>
          <a:xfrm>
            <a:off x="619317" y="612033"/>
            <a:ext cx="3917868" cy="631070"/>
            <a:chOff x="587000" y="509069"/>
            <a:chExt cx="3917867" cy="631069"/>
          </a:xfrm>
        </p:grpSpPr>
        <p:sp>
          <p:nvSpPr>
            <p:cNvPr id="47"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GOAL</a:t>
              </a:r>
            </a:p>
          </p:txBody>
        </p:sp>
        <p:sp>
          <p:nvSpPr>
            <p:cNvPr id="48" name="矩形 47"/>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49" name="矩形 48"/>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animEffect transition="in" filter="wipe(down)">
                                      <p:cBhvr>
                                        <p:cTn id="13" dur="500"/>
                                        <p:tgtEl>
                                          <p:spTgt spid="50">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64" presetClass="path" presetSubtype="0" accel="50000" decel="50000" fill="hold" grpId="1" nodeType="withEffect">
                                  <p:stCondLst>
                                    <p:cond delay="0"/>
                                  </p:stCondLst>
                                  <p:childTnLst>
                                    <p:animMotion origin="layout" path="M 4.72222E-6 0.16605 L 4.72222E-6 1.48148E-6 " pathEditMode="relative" rAng="0" ptsTypes="AA">
                                      <p:cBhvr>
                                        <p:cTn id="33" dur="500" fill="hold"/>
                                        <p:tgtEl>
                                          <p:spTgt spid="17"/>
                                        </p:tgtEl>
                                        <p:attrNameLst>
                                          <p:attrName>ppt_x</p:attrName>
                                          <p:attrName>ppt_y</p:attrName>
                                        </p:attrNameLst>
                                      </p:cBhvr>
                                      <p:rCtr x="0" y="-8302"/>
                                    </p:animMotion>
                                  </p:childTnLst>
                                </p:cTn>
                              </p:par>
                              <p:par>
                                <p:cTn id="34" presetID="1" presetClass="entr" presetSubtype="0" fill="hold" grpId="0" nodeType="withEffect">
                                  <p:stCondLst>
                                    <p:cond delay="200"/>
                                  </p:stCondLst>
                                  <p:childTnLst>
                                    <p:set>
                                      <p:cBhvr>
                                        <p:cTn id="35" dur="1" fill="hold">
                                          <p:stCondLst>
                                            <p:cond delay="0"/>
                                          </p:stCondLst>
                                        </p:cTn>
                                        <p:tgtEl>
                                          <p:spTgt spid="21"/>
                                        </p:tgtEl>
                                        <p:attrNameLst>
                                          <p:attrName>style.visibility</p:attrName>
                                        </p:attrNameLst>
                                      </p:cBhvr>
                                      <p:to>
                                        <p:strVal val="visible"/>
                                      </p:to>
                                    </p:set>
                                  </p:childTnLst>
                                </p:cTn>
                              </p:par>
                              <p:par>
                                <p:cTn id="36" presetID="64" presetClass="path" presetSubtype="0" accel="50000" decel="50000" fill="hold" grpId="1" nodeType="withEffect">
                                  <p:stCondLst>
                                    <p:cond delay="200"/>
                                  </p:stCondLst>
                                  <p:childTnLst>
                                    <p:animMotion origin="layout" path="M -0.06631 0.11852 L -4.72222E-6 -3.95062E-6 " pathEditMode="relative" rAng="0" ptsTypes="AA">
                                      <p:cBhvr>
                                        <p:cTn id="37" dur="500" fill="hold"/>
                                        <p:tgtEl>
                                          <p:spTgt spid="21"/>
                                        </p:tgtEl>
                                        <p:attrNameLst>
                                          <p:attrName>ppt_x</p:attrName>
                                          <p:attrName>ppt_y</p:attrName>
                                        </p:attrNameLst>
                                      </p:cBhvr>
                                      <p:rCtr x="3316" y="-5926"/>
                                    </p:animMotion>
                                  </p:childTnLst>
                                </p:cTn>
                              </p:par>
                              <p:par>
                                <p:cTn id="38" presetID="1" presetClass="entr" presetSubtype="0" fill="hold" grpId="0" nodeType="withEffect">
                                  <p:stCondLst>
                                    <p:cond delay="400"/>
                                  </p:stCondLst>
                                  <p:childTnLst>
                                    <p:set>
                                      <p:cBhvr>
                                        <p:cTn id="39" dur="1" fill="hold">
                                          <p:stCondLst>
                                            <p:cond delay="0"/>
                                          </p:stCondLst>
                                        </p:cTn>
                                        <p:tgtEl>
                                          <p:spTgt spid="19"/>
                                        </p:tgtEl>
                                        <p:attrNameLst>
                                          <p:attrName>style.visibility</p:attrName>
                                        </p:attrNameLst>
                                      </p:cBhvr>
                                      <p:to>
                                        <p:strVal val="visible"/>
                                      </p:to>
                                    </p:set>
                                  </p:childTnLst>
                                </p:cTn>
                              </p:par>
                              <p:par>
                                <p:cTn id="40" presetID="64" presetClass="path" presetSubtype="0" accel="50000" decel="50000" fill="hold" grpId="1" nodeType="withEffect">
                                  <p:stCondLst>
                                    <p:cond delay="400"/>
                                  </p:stCondLst>
                                  <p:childTnLst>
                                    <p:animMotion origin="layout" path="M -0.09427 -0.00061 L 1.11111E-6 -3.82716E-6 " pathEditMode="relative" rAng="0" ptsTypes="AA">
                                      <p:cBhvr>
                                        <p:cTn id="41" dur="500" fill="hold"/>
                                        <p:tgtEl>
                                          <p:spTgt spid="19"/>
                                        </p:tgtEl>
                                        <p:attrNameLst>
                                          <p:attrName>ppt_x</p:attrName>
                                          <p:attrName>ppt_y</p:attrName>
                                        </p:attrNameLst>
                                      </p:cBhvr>
                                      <p:rCtr x="4705" y="31"/>
                                    </p:animMotion>
                                  </p:childTnLst>
                                </p:cTn>
                              </p:par>
                              <p:par>
                                <p:cTn id="42" presetID="1" presetClass="entr" presetSubtype="0" fill="hold" grpId="0" nodeType="withEffect">
                                  <p:stCondLst>
                                    <p:cond delay="600"/>
                                  </p:stCondLst>
                                  <p:childTnLst>
                                    <p:set>
                                      <p:cBhvr>
                                        <p:cTn id="43" dur="1" fill="hold">
                                          <p:stCondLst>
                                            <p:cond delay="0"/>
                                          </p:stCondLst>
                                        </p:cTn>
                                        <p:tgtEl>
                                          <p:spTgt spid="23"/>
                                        </p:tgtEl>
                                        <p:attrNameLst>
                                          <p:attrName>style.visibility</p:attrName>
                                        </p:attrNameLst>
                                      </p:cBhvr>
                                      <p:to>
                                        <p:strVal val="visible"/>
                                      </p:to>
                                    </p:set>
                                  </p:childTnLst>
                                </p:cTn>
                              </p:par>
                              <p:par>
                                <p:cTn id="44" presetID="64" presetClass="path" presetSubtype="0" accel="50000" decel="50000" fill="hold" grpId="1" nodeType="withEffect">
                                  <p:stCondLst>
                                    <p:cond delay="600"/>
                                  </p:stCondLst>
                                  <p:childTnLst>
                                    <p:animMotion origin="layout" path="M -0.06631 -0.11882 L -4.72222E-6 -3.7037E-6 " pathEditMode="relative" rAng="0" ptsTypes="AA">
                                      <p:cBhvr>
                                        <p:cTn id="45" dur="500" fill="hold"/>
                                        <p:tgtEl>
                                          <p:spTgt spid="23"/>
                                        </p:tgtEl>
                                        <p:attrNameLst>
                                          <p:attrName>ppt_x</p:attrName>
                                          <p:attrName>ppt_y</p:attrName>
                                        </p:attrNameLst>
                                      </p:cBhvr>
                                      <p:rCtr x="3316" y="5926"/>
                                    </p:animMotion>
                                  </p:childTnLst>
                                </p:cTn>
                              </p:par>
                              <p:par>
                                <p:cTn id="46" presetID="1" presetClass="entr" presetSubtype="0" fill="hold" grpId="0" nodeType="withEffect">
                                  <p:stCondLst>
                                    <p:cond delay="800"/>
                                  </p:stCondLst>
                                  <p:childTnLst>
                                    <p:set>
                                      <p:cBhvr>
                                        <p:cTn id="47" dur="1" fill="hold">
                                          <p:stCondLst>
                                            <p:cond delay="0"/>
                                          </p:stCondLst>
                                        </p:cTn>
                                        <p:tgtEl>
                                          <p:spTgt spid="18"/>
                                        </p:tgtEl>
                                        <p:attrNameLst>
                                          <p:attrName>style.visibility</p:attrName>
                                        </p:attrNameLst>
                                      </p:cBhvr>
                                      <p:to>
                                        <p:strVal val="visible"/>
                                      </p:to>
                                    </p:set>
                                  </p:childTnLst>
                                </p:cTn>
                              </p:par>
                              <p:par>
                                <p:cTn id="48" presetID="64" presetClass="path" presetSubtype="0" accel="50000" decel="50000" fill="hold" grpId="1" nodeType="withEffect">
                                  <p:stCondLst>
                                    <p:cond delay="800"/>
                                  </p:stCondLst>
                                  <p:childTnLst>
                                    <p:animMotion origin="layout" path="M -0.00053 -0.16728 L 4.72222E-6 8.64198E-7 " pathEditMode="relative" rAng="0" ptsTypes="AA">
                                      <p:cBhvr>
                                        <p:cTn id="49" dur="500" fill="hold"/>
                                        <p:tgtEl>
                                          <p:spTgt spid="18"/>
                                        </p:tgtEl>
                                        <p:attrNameLst>
                                          <p:attrName>ppt_x</p:attrName>
                                          <p:attrName>ppt_y</p:attrName>
                                        </p:attrNameLst>
                                      </p:cBhvr>
                                      <p:rCtr x="17" y="8364"/>
                                    </p:animMotion>
                                  </p:childTnLst>
                                </p:cTn>
                              </p:par>
                              <p:par>
                                <p:cTn id="50" presetID="1" presetClass="entr" presetSubtype="0"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childTnLst>
                                </p:cTn>
                              </p:par>
                              <p:par>
                                <p:cTn id="52" presetID="64" presetClass="path" presetSubtype="0" accel="50000" decel="50000" fill="hold" grpId="1" nodeType="withEffect">
                                  <p:stCondLst>
                                    <p:cond delay="1000"/>
                                  </p:stCondLst>
                                  <p:childTnLst>
                                    <p:animMotion origin="layout" path="M 0.06597 -0.11882 L -2.22222E-6 -3.7037E-6 " pathEditMode="relative" rAng="0" ptsTypes="AA">
                                      <p:cBhvr>
                                        <p:cTn id="53" dur="500" fill="hold"/>
                                        <p:tgtEl>
                                          <p:spTgt spid="22"/>
                                        </p:tgtEl>
                                        <p:attrNameLst>
                                          <p:attrName>ppt_x</p:attrName>
                                          <p:attrName>ppt_y</p:attrName>
                                        </p:attrNameLst>
                                      </p:cBhvr>
                                      <p:rCtr x="-3299" y="5926"/>
                                    </p:animMotion>
                                  </p:childTnLst>
                                </p:cTn>
                              </p:par>
                              <p:par>
                                <p:cTn id="54" presetID="1" presetClass="entr" presetSubtype="0"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childTnLst>
                                </p:cTn>
                              </p:par>
                              <p:par>
                                <p:cTn id="56" presetID="64" presetClass="path" presetSubtype="0" accel="50000" decel="50000" fill="hold" grpId="1" nodeType="withEffect">
                                  <p:stCondLst>
                                    <p:cond delay="1200"/>
                                  </p:stCondLst>
                                  <p:childTnLst>
                                    <p:animMotion origin="layout" path="M 0.09375 -0.0003 L 1.94444E-6 -3.82716E-6 " pathEditMode="relative" rAng="0" ptsTypes="AA">
                                      <p:cBhvr>
                                        <p:cTn id="57" dur="500" fill="hold"/>
                                        <p:tgtEl>
                                          <p:spTgt spid="20"/>
                                        </p:tgtEl>
                                        <p:attrNameLst>
                                          <p:attrName>ppt_x</p:attrName>
                                          <p:attrName>ppt_y</p:attrName>
                                        </p:attrNameLst>
                                      </p:cBhvr>
                                      <p:rCtr x="-4688" y="0"/>
                                    </p:animMotion>
                                  </p:childTnLst>
                                </p:cTn>
                              </p:par>
                              <p:par>
                                <p:cTn id="58" presetID="1" presetClass="entr" presetSubtype="0" fill="hold" grpId="0" nodeType="withEffect">
                                  <p:stCondLst>
                                    <p:cond delay="1400"/>
                                  </p:stCondLst>
                                  <p:childTnLst>
                                    <p:set>
                                      <p:cBhvr>
                                        <p:cTn id="59" dur="1" fill="hold">
                                          <p:stCondLst>
                                            <p:cond delay="0"/>
                                          </p:stCondLst>
                                        </p:cTn>
                                        <p:tgtEl>
                                          <p:spTgt spid="24"/>
                                        </p:tgtEl>
                                        <p:attrNameLst>
                                          <p:attrName>style.visibility</p:attrName>
                                        </p:attrNameLst>
                                      </p:cBhvr>
                                      <p:to>
                                        <p:strVal val="visible"/>
                                      </p:to>
                                    </p:set>
                                  </p:childTnLst>
                                </p:cTn>
                              </p:par>
                              <p:par>
                                <p:cTn id="60" presetID="64" presetClass="path" presetSubtype="0" accel="50000" decel="50000" fill="hold" grpId="1" nodeType="withEffect">
                                  <p:stCondLst>
                                    <p:cond delay="1400"/>
                                  </p:stCondLst>
                                  <p:childTnLst>
                                    <p:animMotion origin="layout" path="M 0.06615 0.1176 L -2.22222E-6 -3.95062E-6 " pathEditMode="relative" rAng="0" ptsTypes="AA">
                                      <p:cBhvr>
                                        <p:cTn id="61" dur="500" fill="hold"/>
                                        <p:tgtEl>
                                          <p:spTgt spid="24"/>
                                        </p:tgtEl>
                                        <p:attrNameLst>
                                          <p:attrName>ppt_x</p:attrName>
                                          <p:attrName>ppt_y</p:attrName>
                                        </p:attrNameLst>
                                      </p:cBhvr>
                                      <p:rCtr x="-3316" y="-5895"/>
                                    </p:animMotion>
                                  </p:childTnLst>
                                </p:cTn>
                              </p:par>
                            </p:childTnLst>
                          </p:cTn>
                        </p:par>
                        <p:par>
                          <p:cTn id="62" fill="hold">
                            <p:stCondLst>
                              <p:cond delay="2000"/>
                            </p:stCondLst>
                            <p:childTnLst>
                              <p:par>
                                <p:cTn id="63" presetID="1" presetClass="entr" presetSubtype="0" fill="hold" grpId="1" nodeType="after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64" presetClass="path" presetSubtype="0" accel="50000" decel="50000" fill="hold" grpId="0" nodeType="withEffect">
                                  <p:stCondLst>
                                    <p:cond delay="0"/>
                                  </p:stCondLst>
                                  <p:childTnLst>
                                    <p:animMotion origin="layout" path="M -1.66667E-6 0.25432 L -1.66667E-6 -1.48148E-6 " pathEditMode="relative" rAng="0" ptsTypes="AA">
                                      <p:cBhvr>
                                        <p:cTn id="66" dur="500" fill="hold"/>
                                        <p:tgtEl>
                                          <p:spTgt spid="9"/>
                                        </p:tgtEl>
                                        <p:attrNameLst>
                                          <p:attrName>ppt_x</p:attrName>
                                          <p:attrName>ppt_y</p:attrName>
                                        </p:attrNameLst>
                                      </p:cBhvr>
                                      <p:rCtr x="0" y="-12716"/>
                                    </p:animMotion>
                                  </p:childTnLst>
                                </p:cTn>
                              </p:par>
                              <p:par>
                                <p:cTn id="67" presetID="1" presetClass="entr" presetSubtype="0" fill="hold" grpId="1" nodeType="withEffect">
                                  <p:stCondLst>
                                    <p:cond delay="200"/>
                                  </p:stCondLst>
                                  <p:childTnLst>
                                    <p:set>
                                      <p:cBhvr>
                                        <p:cTn id="68" dur="1" fill="hold">
                                          <p:stCondLst>
                                            <p:cond delay="0"/>
                                          </p:stCondLst>
                                        </p:cTn>
                                        <p:tgtEl>
                                          <p:spTgt spid="13"/>
                                        </p:tgtEl>
                                        <p:attrNameLst>
                                          <p:attrName>style.visibility</p:attrName>
                                        </p:attrNameLst>
                                      </p:cBhvr>
                                      <p:to>
                                        <p:strVal val="visible"/>
                                      </p:to>
                                    </p:set>
                                  </p:childTnLst>
                                </p:cTn>
                              </p:par>
                              <p:par>
                                <p:cTn id="69" presetID="64" presetClass="path" presetSubtype="0" accel="50000" decel="50000" fill="hold" grpId="0" nodeType="withEffect">
                                  <p:stCondLst>
                                    <p:cond delay="200"/>
                                  </p:stCondLst>
                                  <p:childTnLst>
                                    <p:animMotion origin="layout" path="M -0.10086 0.17994 L -4.16667E-6 -4.19753E-6 " pathEditMode="relative" rAng="0" ptsTypes="AA">
                                      <p:cBhvr>
                                        <p:cTn id="70" dur="500" fill="hold"/>
                                        <p:tgtEl>
                                          <p:spTgt spid="13"/>
                                        </p:tgtEl>
                                        <p:attrNameLst>
                                          <p:attrName>ppt_x</p:attrName>
                                          <p:attrName>ppt_y</p:attrName>
                                        </p:attrNameLst>
                                      </p:cBhvr>
                                      <p:rCtr x="5035" y="-9012"/>
                                    </p:animMotion>
                                  </p:childTnLst>
                                </p:cTn>
                              </p:par>
                              <p:par>
                                <p:cTn id="71" presetID="1" presetClass="entr" presetSubtype="0" fill="hold" grpId="1" nodeType="withEffect">
                                  <p:stCondLst>
                                    <p:cond delay="400"/>
                                  </p:stCondLst>
                                  <p:childTnLst>
                                    <p:set>
                                      <p:cBhvr>
                                        <p:cTn id="72" dur="1" fill="hold">
                                          <p:stCondLst>
                                            <p:cond delay="0"/>
                                          </p:stCondLst>
                                        </p:cTn>
                                        <p:tgtEl>
                                          <p:spTgt spid="11"/>
                                        </p:tgtEl>
                                        <p:attrNameLst>
                                          <p:attrName>style.visibility</p:attrName>
                                        </p:attrNameLst>
                                      </p:cBhvr>
                                      <p:to>
                                        <p:strVal val="visible"/>
                                      </p:to>
                                    </p:set>
                                  </p:childTnLst>
                                </p:cTn>
                              </p:par>
                              <p:par>
                                <p:cTn id="73" presetID="64" presetClass="path" presetSubtype="0" accel="50000" decel="50000" fill="hold" grpId="0" nodeType="withEffect">
                                  <p:stCondLst>
                                    <p:cond delay="400"/>
                                  </p:stCondLst>
                                  <p:childTnLst>
                                    <p:animMotion origin="layout" path="M -0.14254 0.00031 L 2.77778E-6 -3.82716E-6 " pathEditMode="relative" rAng="0" ptsTypes="AA">
                                      <p:cBhvr>
                                        <p:cTn id="74" dur="500" fill="hold"/>
                                        <p:tgtEl>
                                          <p:spTgt spid="11"/>
                                        </p:tgtEl>
                                        <p:attrNameLst>
                                          <p:attrName>ppt_x</p:attrName>
                                          <p:attrName>ppt_y</p:attrName>
                                        </p:attrNameLst>
                                      </p:cBhvr>
                                      <p:rCtr x="7118" y="-31"/>
                                    </p:animMotion>
                                  </p:childTnLst>
                                </p:cTn>
                              </p:par>
                              <p:par>
                                <p:cTn id="75" presetID="1" presetClass="entr" presetSubtype="0" fill="hold" grpId="1" nodeType="withEffect">
                                  <p:stCondLst>
                                    <p:cond delay="600"/>
                                  </p:stCondLst>
                                  <p:childTnLst>
                                    <p:set>
                                      <p:cBhvr>
                                        <p:cTn id="76" dur="1" fill="hold">
                                          <p:stCondLst>
                                            <p:cond delay="0"/>
                                          </p:stCondLst>
                                        </p:cTn>
                                        <p:tgtEl>
                                          <p:spTgt spid="15"/>
                                        </p:tgtEl>
                                        <p:attrNameLst>
                                          <p:attrName>style.visibility</p:attrName>
                                        </p:attrNameLst>
                                      </p:cBhvr>
                                      <p:to>
                                        <p:strVal val="visible"/>
                                      </p:to>
                                    </p:set>
                                  </p:childTnLst>
                                </p:cTn>
                              </p:par>
                              <p:par>
                                <p:cTn id="77" presetID="64" presetClass="path" presetSubtype="0" accel="50000" decel="50000" fill="hold" grpId="0" nodeType="withEffect">
                                  <p:stCondLst>
                                    <p:cond delay="600"/>
                                  </p:stCondLst>
                                  <p:childTnLst>
                                    <p:animMotion origin="layout" path="M -0.10173 -0.17993 L -4.16667E-6 -3.45679E-6 " pathEditMode="relative" rAng="0" ptsTypes="AA">
                                      <p:cBhvr>
                                        <p:cTn id="78" dur="500" fill="hold"/>
                                        <p:tgtEl>
                                          <p:spTgt spid="15"/>
                                        </p:tgtEl>
                                        <p:attrNameLst>
                                          <p:attrName>ppt_x</p:attrName>
                                          <p:attrName>ppt_y</p:attrName>
                                        </p:attrNameLst>
                                      </p:cBhvr>
                                      <p:rCtr x="5087" y="8981"/>
                                    </p:animMotion>
                                  </p:childTnLst>
                                </p:cTn>
                              </p:par>
                              <p:par>
                                <p:cTn id="79" presetID="1" presetClass="entr" presetSubtype="0" fill="hold" grpId="1" nodeType="withEffect">
                                  <p:stCondLst>
                                    <p:cond delay="800"/>
                                  </p:stCondLst>
                                  <p:childTnLst>
                                    <p:set>
                                      <p:cBhvr>
                                        <p:cTn id="80" dur="1" fill="hold">
                                          <p:stCondLst>
                                            <p:cond delay="0"/>
                                          </p:stCondLst>
                                        </p:cTn>
                                        <p:tgtEl>
                                          <p:spTgt spid="10"/>
                                        </p:tgtEl>
                                        <p:attrNameLst>
                                          <p:attrName>style.visibility</p:attrName>
                                        </p:attrNameLst>
                                      </p:cBhvr>
                                      <p:to>
                                        <p:strVal val="visible"/>
                                      </p:to>
                                    </p:set>
                                  </p:childTnLst>
                                </p:cTn>
                              </p:par>
                              <p:par>
                                <p:cTn id="81" presetID="64" presetClass="path" presetSubtype="0" accel="50000" decel="50000" fill="hold" grpId="0" nodeType="withEffect">
                                  <p:stCondLst>
                                    <p:cond delay="800"/>
                                  </p:stCondLst>
                                  <p:childTnLst>
                                    <p:animMotion origin="layout" path="M -0.00069 -0.25432 L -1.66667E-6 3.82716E-6 " pathEditMode="relative" rAng="0" ptsTypes="AA">
                                      <p:cBhvr>
                                        <p:cTn id="82" dur="500" fill="hold"/>
                                        <p:tgtEl>
                                          <p:spTgt spid="10"/>
                                        </p:tgtEl>
                                        <p:attrNameLst>
                                          <p:attrName>ppt_x</p:attrName>
                                          <p:attrName>ppt_y</p:attrName>
                                        </p:attrNameLst>
                                      </p:cBhvr>
                                      <p:rCtr x="35" y="12716"/>
                                    </p:animMotion>
                                  </p:childTnLst>
                                </p:cTn>
                              </p:par>
                              <p:par>
                                <p:cTn id="83" presetID="1" presetClass="entr" presetSubtype="0" fill="hold" grpId="1" nodeType="withEffect">
                                  <p:stCondLst>
                                    <p:cond delay="1000"/>
                                  </p:stCondLst>
                                  <p:childTnLst>
                                    <p:set>
                                      <p:cBhvr>
                                        <p:cTn id="84" dur="1" fill="hold">
                                          <p:stCondLst>
                                            <p:cond delay="0"/>
                                          </p:stCondLst>
                                        </p:cTn>
                                        <p:tgtEl>
                                          <p:spTgt spid="14"/>
                                        </p:tgtEl>
                                        <p:attrNameLst>
                                          <p:attrName>style.visibility</p:attrName>
                                        </p:attrNameLst>
                                      </p:cBhvr>
                                      <p:to>
                                        <p:strVal val="visible"/>
                                      </p:to>
                                    </p:set>
                                  </p:childTnLst>
                                </p:cTn>
                              </p:par>
                              <p:par>
                                <p:cTn id="85" presetID="64" presetClass="path" presetSubtype="0" accel="50000" decel="50000" fill="hold" grpId="0" nodeType="withEffect">
                                  <p:stCondLst>
                                    <p:cond delay="1000"/>
                                  </p:stCondLst>
                                  <p:childTnLst>
                                    <p:animMotion origin="layout" path="M 0.1007 -0.17963 L -8.33333E-7 -3.45679E-6 " pathEditMode="relative" rAng="0" ptsTypes="AA">
                                      <p:cBhvr>
                                        <p:cTn id="86" dur="500" fill="hold"/>
                                        <p:tgtEl>
                                          <p:spTgt spid="14"/>
                                        </p:tgtEl>
                                        <p:attrNameLst>
                                          <p:attrName>ppt_x</p:attrName>
                                          <p:attrName>ppt_y</p:attrName>
                                        </p:attrNameLst>
                                      </p:cBhvr>
                                      <p:rCtr x="-5035" y="8981"/>
                                    </p:animMotion>
                                  </p:childTnLst>
                                </p:cTn>
                              </p:par>
                              <p:par>
                                <p:cTn id="87" presetID="1" presetClass="entr" presetSubtype="0" fill="hold" grpId="1" nodeType="withEffect">
                                  <p:stCondLst>
                                    <p:cond delay="1200"/>
                                  </p:stCondLst>
                                  <p:childTnLst>
                                    <p:set>
                                      <p:cBhvr>
                                        <p:cTn id="88" dur="1" fill="hold">
                                          <p:stCondLst>
                                            <p:cond delay="0"/>
                                          </p:stCondLst>
                                        </p:cTn>
                                        <p:tgtEl>
                                          <p:spTgt spid="12"/>
                                        </p:tgtEl>
                                        <p:attrNameLst>
                                          <p:attrName>style.visibility</p:attrName>
                                        </p:attrNameLst>
                                      </p:cBhvr>
                                      <p:to>
                                        <p:strVal val="visible"/>
                                      </p:to>
                                    </p:set>
                                  </p:childTnLst>
                                </p:cTn>
                              </p:par>
                              <p:par>
                                <p:cTn id="89" presetID="64" presetClass="path" presetSubtype="0" accel="50000" decel="50000" fill="hold" grpId="0" nodeType="withEffect">
                                  <p:stCondLst>
                                    <p:cond delay="1200"/>
                                  </p:stCondLst>
                                  <p:childTnLst>
                                    <p:animMotion origin="layout" path="M 0.14167 -0.0003 L 2.77778E-7 -3.82716E-6 " pathEditMode="relative" rAng="0" ptsTypes="AA">
                                      <p:cBhvr>
                                        <p:cTn id="90" dur="500" fill="hold"/>
                                        <p:tgtEl>
                                          <p:spTgt spid="12"/>
                                        </p:tgtEl>
                                        <p:attrNameLst>
                                          <p:attrName>ppt_x</p:attrName>
                                          <p:attrName>ppt_y</p:attrName>
                                        </p:attrNameLst>
                                      </p:cBhvr>
                                      <p:rCtr x="-7083" y="0"/>
                                    </p:animMotion>
                                  </p:childTnLst>
                                </p:cTn>
                              </p:par>
                              <p:par>
                                <p:cTn id="91" presetID="1" presetClass="entr" presetSubtype="0" fill="hold" grpId="1" nodeType="withEffect">
                                  <p:stCondLst>
                                    <p:cond delay="1400"/>
                                  </p:stCondLst>
                                  <p:childTnLst>
                                    <p:set>
                                      <p:cBhvr>
                                        <p:cTn id="92" dur="1" fill="hold">
                                          <p:stCondLst>
                                            <p:cond delay="0"/>
                                          </p:stCondLst>
                                        </p:cTn>
                                        <p:tgtEl>
                                          <p:spTgt spid="16"/>
                                        </p:tgtEl>
                                        <p:attrNameLst>
                                          <p:attrName>style.visibility</p:attrName>
                                        </p:attrNameLst>
                                      </p:cBhvr>
                                      <p:to>
                                        <p:strVal val="visible"/>
                                      </p:to>
                                    </p:set>
                                  </p:childTnLst>
                                </p:cTn>
                              </p:par>
                              <p:par>
                                <p:cTn id="93" presetID="64" presetClass="path" presetSubtype="0" accel="50000" decel="50000" fill="hold" grpId="0" nodeType="withEffect">
                                  <p:stCondLst>
                                    <p:cond delay="1400"/>
                                  </p:stCondLst>
                                  <p:childTnLst>
                                    <p:animMotion origin="layout" path="M 0.10017 0.17778 L -8.33333E-7 -4.19753E-6 " pathEditMode="relative" rAng="0" ptsTypes="AA">
                                      <p:cBhvr>
                                        <p:cTn id="94" dur="500" fill="hold"/>
                                        <p:tgtEl>
                                          <p:spTgt spid="16"/>
                                        </p:tgtEl>
                                        <p:attrNameLst>
                                          <p:attrName>ppt_x</p:attrName>
                                          <p:attrName>ppt_y</p:attrName>
                                        </p:attrNameLst>
                                      </p:cBhvr>
                                      <p:rCtr x="-5017" y="-8889"/>
                                    </p:animMotion>
                                  </p:childTnLst>
                                </p:cTn>
                              </p:par>
                            </p:childTnLst>
                          </p:cTn>
                        </p:par>
                        <p:par>
                          <p:cTn id="95" fill="hold">
                            <p:stCondLst>
                              <p:cond delay="2000"/>
                            </p:stCondLst>
                            <p:childTnLst>
                              <p:par>
                                <p:cTn id="96" presetID="2" presetClass="entr" presetSubtype="2"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1+#ppt_w/2"/>
                                          </p:val>
                                        </p:tav>
                                        <p:tav tm="100000">
                                          <p:val>
                                            <p:strVal val="#ppt_x"/>
                                          </p:val>
                                        </p:tav>
                                      </p:tavLst>
                                    </p:anim>
                                    <p:anim calcmode="lin" valueType="num">
                                      <p:cBhvr additive="base">
                                        <p:cTn id="99" dur="500" fill="hold"/>
                                        <p:tgtEl>
                                          <p:spTgt spid="27"/>
                                        </p:tgtEl>
                                        <p:attrNameLst>
                                          <p:attrName>ppt_y</p:attrName>
                                        </p:attrNameLst>
                                      </p:cBhvr>
                                      <p:tavLst>
                                        <p:tav tm="0">
                                          <p:val>
                                            <p:strVal val="#ppt_y"/>
                                          </p:val>
                                        </p:tav>
                                        <p:tav tm="100000">
                                          <p:val>
                                            <p:strVal val="#ppt_y"/>
                                          </p:val>
                                        </p:tav>
                                      </p:tavLst>
                                    </p:anim>
                                  </p:childTnLst>
                                </p:cTn>
                              </p:par>
                              <p:par>
                                <p:cTn id="100" presetID="2" presetClass="entr" presetSubtype="2" fill="hold" nodeType="with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1+#ppt_w/2"/>
                                          </p:val>
                                        </p:tav>
                                        <p:tav tm="100000">
                                          <p:val>
                                            <p:strVal val="#ppt_x"/>
                                          </p:val>
                                        </p:tav>
                                      </p:tavLst>
                                    </p:anim>
                                    <p:anim calcmode="lin" valueType="num">
                                      <p:cBhvr additive="base">
                                        <p:cTn id="103" dur="500" fill="hold"/>
                                        <p:tgtEl>
                                          <p:spTgt spid="30"/>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additive="base">
                                        <p:cTn id="106" dur="500" fill="hold"/>
                                        <p:tgtEl>
                                          <p:spTgt spid="39"/>
                                        </p:tgtEl>
                                        <p:attrNameLst>
                                          <p:attrName>ppt_x</p:attrName>
                                        </p:attrNameLst>
                                      </p:cBhvr>
                                      <p:tavLst>
                                        <p:tav tm="0">
                                          <p:val>
                                            <p:strVal val="1+#ppt_w/2"/>
                                          </p:val>
                                        </p:tav>
                                        <p:tav tm="100000">
                                          <p:val>
                                            <p:strVal val="#ppt_x"/>
                                          </p:val>
                                        </p:tav>
                                      </p:tavLst>
                                    </p:anim>
                                    <p:anim calcmode="lin" valueType="num">
                                      <p:cBhvr additive="base">
                                        <p:cTn id="107" dur="500" fill="hold"/>
                                        <p:tgtEl>
                                          <p:spTgt spid="39"/>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300"/>
                                  </p:stCondLst>
                                  <p:childTnLst>
                                    <p:set>
                                      <p:cBhvr>
                                        <p:cTn id="109" dur="1" fill="hold">
                                          <p:stCondLst>
                                            <p:cond delay="0"/>
                                          </p:stCondLst>
                                        </p:cTn>
                                        <p:tgtEl>
                                          <p:spTgt spid="28"/>
                                        </p:tgtEl>
                                        <p:attrNameLst>
                                          <p:attrName>style.visibility</p:attrName>
                                        </p:attrNameLst>
                                      </p:cBhvr>
                                      <p:to>
                                        <p:strVal val="visible"/>
                                      </p:to>
                                    </p:set>
                                    <p:anim calcmode="lin" valueType="num">
                                      <p:cBhvr additive="base">
                                        <p:cTn id="110" dur="500" fill="hold"/>
                                        <p:tgtEl>
                                          <p:spTgt spid="28"/>
                                        </p:tgtEl>
                                        <p:attrNameLst>
                                          <p:attrName>ppt_x</p:attrName>
                                        </p:attrNameLst>
                                      </p:cBhvr>
                                      <p:tavLst>
                                        <p:tav tm="0">
                                          <p:val>
                                            <p:strVal val="1+#ppt_w/2"/>
                                          </p:val>
                                        </p:tav>
                                        <p:tav tm="100000">
                                          <p:val>
                                            <p:strVal val="#ppt_x"/>
                                          </p:val>
                                        </p:tav>
                                      </p:tavLst>
                                    </p:anim>
                                    <p:anim calcmode="lin" valueType="num">
                                      <p:cBhvr additive="base">
                                        <p:cTn id="111" dur="500" fill="hold"/>
                                        <p:tgtEl>
                                          <p:spTgt spid="28"/>
                                        </p:tgtEl>
                                        <p:attrNameLst>
                                          <p:attrName>ppt_y</p:attrName>
                                        </p:attrNameLst>
                                      </p:cBhvr>
                                      <p:tavLst>
                                        <p:tav tm="0">
                                          <p:val>
                                            <p:strVal val="#ppt_y"/>
                                          </p:val>
                                        </p:tav>
                                        <p:tav tm="100000">
                                          <p:val>
                                            <p:strVal val="#ppt_y"/>
                                          </p:val>
                                        </p:tav>
                                      </p:tavLst>
                                    </p:anim>
                                  </p:childTnLst>
                                </p:cTn>
                              </p:par>
                              <p:par>
                                <p:cTn id="112" presetID="2" presetClass="entr" presetSubtype="2" fill="hold" nodeType="withEffect">
                                  <p:stCondLst>
                                    <p:cond delay="30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1+#ppt_w/2"/>
                                          </p:val>
                                        </p:tav>
                                        <p:tav tm="100000">
                                          <p:val>
                                            <p:strVal val="#ppt_x"/>
                                          </p:val>
                                        </p:tav>
                                      </p:tavLst>
                                    </p:anim>
                                    <p:anim calcmode="lin" valueType="num">
                                      <p:cBhvr additive="base">
                                        <p:cTn id="115" dur="500" fill="hold"/>
                                        <p:tgtEl>
                                          <p:spTgt spid="3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300"/>
                                  </p:stCondLst>
                                  <p:childTnLst>
                                    <p:set>
                                      <p:cBhvr>
                                        <p:cTn id="117" dur="1" fill="hold">
                                          <p:stCondLst>
                                            <p:cond delay="0"/>
                                          </p:stCondLst>
                                        </p:cTn>
                                        <p:tgtEl>
                                          <p:spTgt spid="40"/>
                                        </p:tgtEl>
                                        <p:attrNameLst>
                                          <p:attrName>style.visibility</p:attrName>
                                        </p:attrNameLst>
                                      </p:cBhvr>
                                      <p:to>
                                        <p:strVal val="visible"/>
                                      </p:to>
                                    </p:set>
                                    <p:anim calcmode="lin" valueType="num">
                                      <p:cBhvr additive="base">
                                        <p:cTn id="118" dur="500" fill="hold"/>
                                        <p:tgtEl>
                                          <p:spTgt spid="40"/>
                                        </p:tgtEl>
                                        <p:attrNameLst>
                                          <p:attrName>ppt_x</p:attrName>
                                        </p:attrNameLst>
                                      </p:cBhvr>
                                      <p:tavLst>
                                        <p:tav tm="0">
                                          <p:val>
                                            <p:strVal val="1+#ppt_w/2"/>
                                          </p:val>
                                        </p:tav>
                                        <p:tav tm="100000">
                                          <p:val>
                                            <p:strVal val="#ppt_x"/>
                                          </p:val>
                                        </p:tav>
                                      </p:tavLst>
                                    </p:anim>
                                    <p:anim calcmode="lin" valueType="num">
                                      <p:cBhvr additive="base">
                                        <p:cTn id="119" dur="500" fill="hold"/>
                                        <p:tgtEl>
                                          <p:spTgt spid="40"/>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600"/>
                                  </p:stCondLst>
                                  <p:childTnLst>
                                    <p:set>
                                      <p:cBhvr>
                                        <p:cTn id="121" dur="1" fill="hold">
                                          <p:stCondLst>
                                            <p:cond delay="0"/>
                                          </p:stCondLst>
                                        </p:cTn>
                                        <p:tgtEl>
                                          <p:spTgt spid="29"/>
                                        </p:tgtEl>
                                        <p:attrNameLst>
                                          <p:attrName>style.visibility</p:attrName>
                                        </p:attrNameLst>
                                      </p:cBhvr>
                                      <p:to>
                                        <p:strVal val="visible"/>
                                      </p:to>
                                    </p:set>
                                    <p:anim calcmode="lin" valueType="num">
                                      <p:cBhvr additive="base">
                                        <p:cTn id="122" dur="500" fill="hold"/>
                                        <p:tgtEl>
                                          <p:spTgt spid="29"/>
                                        </p:tgtEl>
                                        <p:attrNameLst>
                                          <p:attrName>ppt_x</p:attrName>
                                        </p:attrNameLst>
                                      </p:cBhvr>
                                      <p:tavLst>
                                        <p:tav tm="0">
                                          <p:val>
                                            <p:strVal val="1+#ppt_w/2"/>
                                          </p:val>
                                        </p:tav>
                                        <p:tav tm="100000">
                                          <p:val>
                                            <p:strVal val="#ppt_x"/>
                                          </p:val>
                                        </p:tav>
                                      </p:tavLst>
                                    </p:anim>
                                    <p:anim calcmode="lin" valueType="num">
                                      <p:cBhvr additive="base">
                                        <p:cTn id="123" dur="500" fill="hold"/>
                                        <p:tgtEl>
                                          <p:spTgt spid="29"/>
                                        </p:tgtEl>
                                        <p:attrNameLst>
                                          <p:attrName>ppt_y</p:attrName>
                                        </p:attrNameLst>
                                      </p:cBhvr>
                                      <p:tavLst>
                                        <p:tav tm="0">
                                          <p:val>
                                            <p:strVal val="#ppt_y"/>
                                          </p:val>
                                        </p:tav>
                                        <p:tav tm="100000">
                                          <p:val>
                                            <p:strVal val="#ppt_y"/>
                                          </p:val>
                                        </p:tav>
                                      </p:tavLst>
                                    </p:anim>
                                  </p:childTnLst>
                                </p:cTn>
                              </p:par>
                              <p:par>
                                <p:cTn id="124" presetID="2" presetClass="entr" presetSubtype="2" fill="hold" nodeType="withEffect">
                                  <p:stCondLst>
                                    <p:cond delay="600"/>
                                  </p:stCondLst>
                                  <p:childTnLst>
                                    <p:set>
                                      <p:cBhvr>
                                        <p:cTn id="125" dur="1" fill="hold">
                                          <p:stCondLst>
                                            <p:cond delay="0"/>
                                          </p:stCondLst>
                                        </p:cTn>
                                        <p:tgtEl>
                                          <p:spTgt spid="36"/>
                                        </p:tgtEl>
                                        <p:attrNameLst>
                                          <p:attrName>style.visibility</p:attrName>
                                        </p:attrNameLst>
                                      </p:cBhvr>
                                      <p:to>
                                        <p:strVal val="visible"/>
                                      </p:to>
                                    </p:set>
                                    <p:anim calcmode="lin" valueType="num">
                                      <p:cBhvr additive="base">
                                        <p:cTn id="126" dur="500" fill="hold"/>
                                        <p:tgtEl>
                                          <p:spTgt spid="36"/>
                                        </p:tgtEl>
                                        <p:attrNameLst>
                                          <p:attrName>ppt_x</p:attrName>
                                        </p:attrNameLst>
                                      </p:cBhvr>
                                      <p:tavLst>
                                        <p:tav tm="0">
                                          <p:val>
                                            <p:strVal val="1+#ppt_w/2"/>
                                          </p:val>
                                        </p:tav>
                                        <p:tav tm="100000">
                                          <p:val>
                                            <p:strVal val="#ppt_x"/>
                                          </p:val>
                                        </p:tav>
                                      </p:tavLst>
                                    </p:anim>
                                    <p:anim calcmode="lin" valueType="num">
                                      <p:cBhvr additive="base">
                                        <p:cTn id="127" dur="500" fill="hold"/>
                                        <p:tgtEl>
                                          <p:spTgt spid="36"/>
                                        </p:tgtEl>
                                        <p:attrNameLst>
                                          <p:attrName>ppt_y</p:attrName>
                                        </p:attrNameLst>
                                      </p:cBhvr>
                                      <p:tavLst>
                                        <p:tav tm="0">
                                          <p:val>
                                            <p:strVal val="#ppt_y"/>
                                          </p:val>
                                        </p:tav>
                                        <p:tav tm="100000">
                                          <p:val>
                                            <p:strVal val="#ppt_y"/>
                                          </p:val>
                                        </p:tav>
                                      </p:tavLst>
                                    </p:anim>
                                  </p:childTnLst>
                                </p:cTn>
                              </p:par>
                              <p:par>
                                <p:cTn id="128" presetID="2" presetClass="entr" presetSubtype="2" fill="hold" grpId="0" nodeType="withEffect">
                                  <p:stCondLst>
                                    <p:cond delay="600"/>
                                  </p:stCondLst>
                                  <p:childTnLst>
                                    <p:set>
                                      <p:cBhvr>
                                        <p:cTn id="129" dur="1" fill="hold">
                                          <p:stCondLst>
                                            <p:cond delay="0"/>
                                          </p:stCondLst>
                                        </p:cTn>
                                        <p:tgtEl>
                                          <p:spTgt spid="41"/>
                                        </p:tgtEl>
                                        <p:attrNameLst>
                                          <p:attrName>style.visibility</p:attrName>
                                        </p:attrNameLst>
                                      </p:cBhvr>
                                      <p:to>
                                        <p:strVal val="visible"/>
                                      </p:to>
                                    </p:set>
                                    <p:anim calcmode="lin" valueType="num">
                                      <p:cBhvr additive="base">
                                        <p:cTn id="130" dur="500" fill="hold"/>
                                        <p:tgtEl>
                                          <p:spTgt spid="41"/>
                                        </p:tgtEl>
                                        <p:attrNameLst>
                                          <p:attrName>ppt_x</p:attrName>
                                        </p:attrNameLst>
                                      </p:cBhvr>
                                      <p:tavLst>
                                        <p:tav tm="0">
                                          <p:val>
                                            <p:strVal val="1+#ppt_w/2"/>
                                          </p:val>
                                        </p:tav>
                                        <p:tav tm="100000">
                                          <p:val>
                                            <p:strVal val="#ppt_x"/>
                                          </p:val>
                                        </p:tav>
                                      </p:tavLst>
                                    </p:anim>
                                    <p:anim calcmode="lin" valueType="num">
                                      <p:cBhvr additive="base">
                                        <p:cTn id="131"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6" grpId="0"/>
      <p:bldP spid="27" grpId="0" animBg="1"/>
      <p:bldP spid="28" grpId="0" animBg="1"/>
      <p:bldP spid="29" grpId="0" animBg="1"/>
      <p:bldP spid="39" grpId="0"/>
      <p:bldP spid="40" grpId="0"/>
      <p:bldP spid="41" grpId="0"/>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p:nvPr/>
        </p:nvGrpSpPr>
        <p:grpSpPr>
          <a:xfrm>
            <a:off x="1569830" y="1567615"/>
            <a:ext cx="3510756" cy="5187393"/>
            <a:chOff x="1912729" y="1458758"/>
            <a:chExt cx="3510756" cy="5187394"/>
          </a:xfrm>
        </p:grpSpPr>
        <p:grpSp>
          <p:nvGrpSpPr>
            <p:cNvPr id="10" name="Group 4"/>
            <p:cNvGrpSpPr/>
            <p:nvPr/>
          </p:nvGrpSpPr>
          <p:grpSpPr>
            <a:xfrm>
              <a:off x="1972256" y="1458758"/>
              <a:ext cx="292103" cy="5187394"/>
              <a:chOff x="1374772" y="1213680"/>
              <a:chExt cx="274322" cy="5187394"/>
            </a:xfrm>
          </p:grpSpPr>
          <p:sp>
            <p:nvSpPr>
              <p:cNvPr id="27"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28"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29"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30"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31"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cxnSp>
            <p:nvCxnSpPr>
              <p:cNvPr id="32"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8"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11"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2"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3"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4"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5" name="Pentagon 9"/>
            <p:cNvSpPr/>
            <p:nvPr/>
          </p:nvSpPr>
          <p:spPr>
            <a:xfrm>
              <a:off x="1912729" y="2359899"/>
              <a:ext cx="3510756" cy="607219"/>
            </a:xfrm>
            <a:prstGeom prst="homePlate">
              <a:avLst>
                <a:gd name="adj" fmla="val 36274"/>
              </a:avLst>
            </a:prstGeom>
            <a:solidFill>
              <a:srgbClr val="779F0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6" name="Pentagon 10"/>
            <p:cNvSpPr/>
            <p:nvPr/>
          </p:nvSpPr>
          <p:spPr>
            <a:xfrm>
              <a:off x="1912729" y="3262198"/>
              <a:ext cx="3510756" cy="607219"/>
            </a:xfrm>
            <a:prstGeom prst="homePlate">
              <a:avLst>
                <a:gd name="adj" fmla="val 36274"/>
              </a:avLst>
            </a:prstGeom>
            <a:solidFill>
              <a:srgbClr val="779F0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7" name="Pentagon 11"/>
            <p:cNvSpPr/>
            <p:nvPr/>
          </p:nvSpPr>
          <p:spPr>
            <a:xfrm>
              <a:off x="1912729" y="4164497"/>
              <a:ext cx="3510756" cy="607219"/>
            </a:xfrm>
            <a:prstGeom prst="homePlate">
              <a:avLst>
                <a:gd name="adj" fmla="val 36274"/>
              </a:avLst>
            </a:prstGeom>
            <a:solidFill>
              <a:srgbClr val="779F0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solidFill>
                  <a:schemeClr val="bg1"/>
                </a:solidFill>
                <a:latin typeface="Arial" panose="020B0604020202020204" pitchFamily="34" charset="0"/>
                <a:cs typeface="Arial" panose="020B0604020202020204" pitchFamily="34" charset="0"/>
              </a:endParaRPr>
            </a:p>
          </p:txBody>
        </p:sp>
        <p:sp>
          <p:nvSpPr>
            <p:cNvPr id="18" name="Pentagon 12"/>
            <p:cNvSpPr/>
            <p:nvPr/>
          </p:nvSpPr>
          <p:spPr>
            <a:xfrm>
              <a:off x="1912729" y="5066795"/>
              <a:ext cx="3510756" cy="607219"/>
            </a:xfrm>
            <a:prstGeom prst="homePlate">
              <a:avLst>
                <a:gd name="adj" fmla="val 36274"/>
              </a:avLst>
            </a:prstGeom>
            <a:solidFill>
              <a:srgbClr val="779F08"/>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latin typeface="Arial" panose="020B0604020202020204" pitchFamily="34" charset="0"/>
                <a:cs typeface="Arial" panose="020B0604020202020204" pitchFamily="34" charset="0"/>
              </a:endParaRPr>
            </a:p>
          </p:txBody>
        </p:sp>
        <p:sp>
          <p:nvSpPr>
            <p:cNvPr id="19" name="Rectangle 33"/>
            <p:cNvSpPr/>
            <p:nvPr/>
          </p:nvSpPr>
          <p:spPr>
            <a:xfrm>
              <a:off x="2679705" y="2432172"/>
              <a:ext cx="2330569" cy="461665"/>
            </a:xfrm>
            <a:prstGeom prst="rect">
              <a:avLst/>
            </a:prstGeom>
          </p:spPr>
          <p:txBody>
            <a:bodyPr wrap="square">
              <a:spAutoFit/>
            </a:bodyPr>
            <a:lstStyle/>
            <a:p>
              <a:r>
                <a:rPr lang="zh-CN" altLang="en-US" sz="1200" spc="301"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TextBox 38"/>
            <p:cNvSpPr txBox="1"/>
            <p:nvPr/>
          </p:nvSpPr>
          <p:spPr>
            <a:xfrm>
              <a:off x="1972257" y="2401394"/>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1</a:t>
              </a:r>
            </a:p>
          </p:txBody>
        </p:sp>
        <p:sp>
          <p:nvSpPr>
            <p:cNvPr id="21" name="TextBox 191"/>
            <p:cNvSpPr txBox="1"/>
            <p:nvPr/>
          </p:nvSpPr>
          <p:spPr>
            <a:xfrm>
              <a:off x="1972257" y="3303861"/>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2</a:t>
              </a:r>
            </a:p>
          </p:txBody>
        </p:sp>
        <p:sp>
          <p:nvSpPr>
            <p:cNvPr id="22" name="TextBox 192"/>
            <p:cNvSpPr txBox="1"/>
            <p:nvPr/>
          </p:nvSpPr>
          <p:spPr>
            <a:xfrm>
              <a:off x="1972257" y="4206327"/>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3</a:t>
              </a:r>
            </a:p>
          </p:txBody>
        </p:sp>
        <p:sp>
          <p:nvSpPr>
            <p:cNvPr id="23" name="TextBox 193"/>
            <p:cNvSpPr txBox="1"/>
            <p:nvPr/>
          </p:nvSpPr>
          <p:spPr>
            <a:xfrm>
              <a:off x="1972257" y="5108794"/>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latin typeface="Arial" panose="020B0604020202020204" pitchFamily="34" charset="0"/>
                  <a:cs typeface="Arial" panose="020B0604020202020204" pitchFamily="34" charset="0"/>
                </a:rPr>
                <a:t>4</a:t>
              </a:r>
            </a:p>
          </p:txBody>
        </p:sp>
        <p:sp>
          <p:nvSpPr>
            <p:cNvPr id="24" name="Rectangle 38"/>
            <p:cNvSpPr/>
            <p:nvPr/>
          </p:nvSpPr>
          <p:spPr>
            <a:xfrm>
              <a:off x="2679705" y="3334638"/>
              <a:ext cx="2330569" cy="461665"/>
            </a:xfrm>
            <a:prstGeom prst="rect">
              <a:avLst/>
            </a:prstGeom>
          </p:spPr>
          <p:txBody>
            <a:bodyPr wrap="square">
              <a:spAutoFit/>
            </a:bodyPr>
            <a:lstStyle/>
            <a:p>
              <a:r>
                <a:rPr lang="zh-CN" altLang="en-US" sz="1200" spc="301"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Rectangle 39"/>
            <p:cNvSpPr/>
            <p:nvPr/>
          </p:nvSpPr>
          <p:spPr>
            <a:xfrm>
              <a:off x="2679705" y="4237103"/>
              <a:ext cx="2330569" cy="461665"/>
            </a:xfrm>
            <a:prstGeom prst="rect">
              <a:avLst/>
            </a:prstGeom>
          </p:spPr>
          <p:txBody>
            <a:bodyPr wrap="square">
              <a:spAutoFit/>
            </a:bodyPr>
            <a:lstStyle/>
            <a:p>
              <a:r>
                <a:rPr lang="zh-CN" altLang="en-US" sz="1200" spc="301"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Rectangle 40"/>
            <p:cNvSpPr/>
            <p:nvPr/>
          </p:nvSpPr>
          <p:spPr>
            <a:xfrm>
              <a:off x="2679705" y="5137185"/>
              <a:ext cx="2330569" cy="461665"/>
            </a:xfrm>
            <a:prstGeom prst="rect">
              <a:avLst/>
            </a:prstGeom>
          </p:spPr>
          <p:txBody>
            <a:bodyPr wrap="square">
              <a:spAutoFit/>
            </a:bodyPr>
            <a:lstStyle/>
            <a:p>
              <a:r>
                <a:rPr lang="zh-CN" altLang="en-US" sz="1200" spc="301" dirty="0">
                  <a:solidFill>
                    <a:schemeClr val="bg1"/>
                  </a:solidFill>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9" name="TextBox 41"/>
          <p:cNvSpPr txBox="1"/>
          <p:nvPr/>
        </p:nvSpPr>
        <p:spPr>
          <a:xfrm>
            <a:off x="6442597" y="4158639"/>
            <a:ext cx="1725152" cy="1015663"/>
          </a:xfrm>
          <a:prstGeom prst="rect">
            <a:avLst/>
          </a:prstGeom>
          <a:noFill/>
        </p:spPr>
        <p:txBody>
          <a:bodyPr wrap="none" rtlCol="0">
            <a:spAutoFit/>
          </a:bodyPr>
          <a:lstStyle/>
          <a:p>
            <a:r>
              <a:rPr lang="en-US" sz="6000">
                <a:latin typeface="Arial" panose="020B0604020202020204" pitchFamily="34" charset="0"/>
                <a:cs typeface="Arial" panose="020B0604020202020204" pitchFamily="34" charset="0"/>
              </a:rPr>
              <a:t>85%</a:t>
            </a:r>
            <a:endParaRPr lang="en-GB" sz="6000">
              <a:latin typeface="Arial" panose="020B0604020202020204" pitchFamily="34" charset="0"/>
              <a:cs typeface="Arial" panose="020B0604020202020204" pitchFamily="34" charset="0"/>
            </a:endParaRPr>
          </a:p>
        </p:txBody>
      </p:sp>
      <p:sp>
        <p:nvSpPr>
          <p:cNvPr id="40" name="TextBox 42"/>
          <p:cNvSpPr txBox="1"/>
          <p:nvPr/>
        </p:nvSpPr>
        <p:spPr>
          <a:xfrm>
            <a:off x="8293813" y="4474046"/>
            <a:ext cx="2031325" cy="646331"/>
          </a:xfrm>
          <a:prstGeom prst="rect">
            <a:avLst/>
          </a:prstGeom>
          <a:noFill/>
        </p:spPr>
        <p:txBody>
          <a:bodyPr wrap="none" rtlCol="0">
            <a:spAutoFit/>
          </a:bodyPr>
          <a:lstStyle/>
          <a:p>
            <a:pPr lvl="0">
              <a:lnSpc>
                <a:spcPct val="150000"/>
              </a:lnSpc>
              <a:defRPr/>
            </a:pPr>
            <a:r>
              <a:rPr lang="zh-CN" altLang="en-US" sz="2400"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41" name="Rectangle 43"/>
          <p:cNvSpPr/>
          <p:nvPr/>
        </p:nvSpPr>
        <p:spPr>
          <a:xfrm>
            <a:off x="6442597" y="5036559"/>
            <a:ext cx="4151208" cy="646331"/>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TextBox 41"/>
          <p:cNvSpPr txBox="1"/>
          <p:nvPr/>
        </p:nvSpPr>
        <p:spPr>
          <a:xfrm>
            <a:off x="6442597" y="2437403"/>
            <a:ext cx="1725152" cy="1015663"/>
          </a:xfrm>
          <a:prstGeom prst="rect">
            <a:avLst/>
          </a:prstGeom>
          <a:noFill/>
        </p:spPr>
        <p:txBody>
          <a:bodyPr wrap="none" rtlCol="0">
            <a:spAutoFit/>
          </a:bodyPr>
          <a:lstStyle/>
          <a:p>
            <a:r>
              <a:rPr lang="en-US" sz="6000">
                <a:latin typeface="Arial" panose="020B0604020202020204" pitchFamily="34" charset="0"/>
                <a:cs typeface="Arial" panose="020B0604020202020204" pitchFamily="34" charset="0"/>
              </a:rPr>
              <a:t>85%</a:t>
            </a:r>
            <a:endParaRPr lang="en-GB" sz="6000">
              <a:latin typeface="Arial" panose="020B0604020202020204" pitchFamily="34" charset="0"/>
              <a:cs typeface="Arial" panose="020B0604020202020204" pitchFamily="34" charset="0"/>
            </a:endParaRPr>
          </a:p>
        </p:txBody>
      </p:sp>
      <p:sp>
        <p:nvSpPr>
          <p:cNvPr id="43" name="TextBox 42"/>
          <p:cNvSpPr txBox="1"/>
          <p:nvPr/>
        </p:nvSpPr>
        <p:spPr>
          <a:xfrm>
            <a:off x="8293813" y="2752809"/>
            <a:ext cx="2031325" cy="646331"/>
          </a:xfrm>
          <a:prstGeom prst="rect">
            <a:avLst/>
          </a:prstGeom>
          <a:noFill/>
        </p:spPr>
        <p:txBody>
          <a:bodyPr wrap="none" rtlCol="0">
            <a:spAutoFit/>
          </a:bodyPr>
          <a:lstStyle/>
          <a:p>
            <a:pPr lvl="0">
              <a:lnSpc>
                <a:spcPct val="150000"/>
              </a:lnSpc>
              <a:defRPr/>
            </a:pPr>
            <a:r>
              <a:rPr lang="zh-CN" altLang="en-US" sz="2400"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44" name="Rectangle 43"/>
          <p:cNvSpPr/>
          <p:nvPr/>
        </p:nvSpPr>
        <p:spPr>
          <a:xfrm>
            <a:off x="6442597" y="3315322"/>
            <a:ext cx="4151208" cy="646331"/>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9" name="组合 48"/>
          <p:cNvGrpSpPr/>
          <p:nvPr/>
        </p:nvGrpSpPr>
        <p:grpSpPr>
          <a:xfrm>
            <a:off x="619317" y="612033"/>
            <a:ext cx="3917868" cy="631070"/>
            <a:chOff x="587000" y="509069"/>
            <a:chExt cx="3917867" cy="631069"/>
          </a:xfrm>
        </p:grpSpPr>
        <p:sp>
          <p:nvSpPr>
            <p:cNvPr id="50"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GOAL</a:t>
              </a:r>
            </a:p>
          </p:txBody>
        </p:sp>
        <p:sp>
          <p:nvSpPr>
            <p:cNvPr id="51" name="矩形 50"/>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2" name="矩形 51"/>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3">
                                            <p:txEl>
                                              <p:pRg st="0" end="0"/>
                                            </p:txEl>
                                          </p:spTgt>
                                        </p:tgtEl>
                                        <p:attrNameLst>
                                          <p:attrName>style.visibility</p:attrName>
                                        </p:attrNameLst>
                                      </p:cBhvr>
                                      <p:to>
                                        <p:strVal val="visible"/>
                                      </p:to>
                                    </p:set>
                                    <p:animEffect transition="in" filter="wipe(down)">
                                      <p:cBhvr>
                                        <p:cTn id="13" dur="500"/>
                                        <p:tgtEl>
                                          <p:spTgt spid="53">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3818199" y="2830761"/>
            <a:ext cx="2583062" cy="2608891"/>
            <a:chOff x="3818198" y="3106532"/>
            <a:chExt cx="2583062" cy="2608891"/>
          </a:xfrm>
          <a:solidFill>
            <a:srgbClr val="779F08"/>
          </a:solidFill>
        </p:grpSpPr>
        <p:sp>
          <p:nvSpPr>
            <p:cNvPr id="13" name="Oval 5"/>
            <p:cNvSpPr/>
            <p:nvPr/>
          </p:nvSpPr>
          <p:spPr>
            <a:xfrm>
              <a:off x="3818198" y="3106532"/>
              <a:ext cx="2583062" cy="260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grpSp>
          <p:nvGrpSpPr>
            <p:cNvPr id="14" name="Group 11"/>
            <p:cNvGrpSpPr/>
            <p:nvPr/>
          </p:nvGrpSpPr>
          <p:grpSpPr>
            <a:xfrm flipH="1">
              <a:off x="4213719" y="4089454"/>
              <a:ext cx="1792020" cy="1531372"/>
              <a:chOff x="9968706" y="2729191"/>
              <a:chExt cx="1792020" cy="1531372"/>
            </a:xfrm>
            <a:grpFill/>
          </p:grpSpPr>
          <p:sp>
            <p:nvSpPr>
              <p:cNvPr id="15" name="TextBox 12"/>
              <p:cNvSpPr txBox="1"/>
              <p:nvPr/>
            </p:nvSpPr>
            <p:spPr>
              <a:xfrm>
                <a:off x="10488650" y="2729191"/>
                <a:ext cx="752129" cy="296556"/>
              </a:xfrm>
              <a:prstGeom prst="rect">
                <a:avLst/>
              </a:prstGeom>
              <a:grpFill/>
            </p:spPr>
            <p:txBody>
              <a:bodyPr wrap="none" rtlCol="0">
                <a:spAutoFit/>
              </a:bodyPr>
              <a:lstStyle/>
              <a:p>
                <a:pPr algn="ctr"/>
                <a:r>
                  <a:rPr lang="en-US" sz="1325" b="1" dirty="0">
                    <a:solidFill>
                      <a:schemeClr val="bg1"/>
                    </a:solidFill>
                    <a:latin typeface="Arial" panose="020B0604020202020204" pitchFamily="34" charset="0"/>
                    <a:cs typeface="Arial" panose="020B0604020202020204" pitchFamily="34" charset="0"/>
                  </a:rPr>
                  <a:t>Design</a:t>
                </a:r>
                <a:endParaRPr lang="en-GB" sz="1325" b="1" dirty="0">
                  <a:solidFill>
                    <a:schemeClr val="bg1"/>
                  </a:solidFill>
                  <a:latin typeface="Arial" panose="020B0604020202020204" pitchFamily="34" charset="0"/>
                  <a:cs typeface="Arial" panose="020B0604020202020204" pitchFamily="34" charset="0"/>
                </a:endParaRPr>
              </a:p>
            </p:txBody>
          </p:sp>
          <p:sp>
            <p:nvSpPr>
              <p:cNvPr id="16" name="Rectangle 13"/>
              <p:cNvSpPr/>
              <p:nvPr/>
            </p:nvSpPr>
            <p:spPr>
              <a:xfrm>
                <a:off x="9968706" y="3060234"/>
                <a:ext cx="1792020" cy="1200329"/>
              </a:xfrm>
              <a:prstGeom prst="rect">
                <a:avLst/>
              </a:prstGeom>
              <a:noFill/>
            </p:spPr>
            <p:txBody>
              <a:bodyPr wrap="square">
                <a:spAutoFit/>
              </a:bodyPr>
              <a:lstStyle/>
              <a:p>
                <a:pPr algn="ctr"/>
                <a:r>
                  <a:rPr lang="zh-CN" altLang="en-US" sz="1200" spc="301"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7" name="TextBox 14"/>
            <p:cNvSpPr txBox="1"/>
            <p:nvPr/>
          </p:nvSpPr>
          <p:spPr>
            <a:xfrm>
              <a:off x="4661232" y="3647225"/>
              <a:ext cx="904414" cy="523220"/>
            </a:xfrm>
            <a:prstGeom prst="rect">
              <a:avLst/>
            </a:prstGeom>
            <a:grpFill/>
          </p:spPr>
          <p:txBody>
            <a:bodyPr wrap="none" rtlCol="0">
              <a:spAutoFit/>
            </a:bodyPr>
            <a:lstStyle/>
            <a:p>
              <a:pPr algn="ctr"/>
              <a:r>
                <a:rPr lang="en-US" sz="2800" b="1" dirty="0">
                  <a:solidFill>
                    <a:schemeClr val="bg1"/>
                  </a:solidFill>
                  <a:latin typeface="Arial" panose="020B0604020202020204" pitchFamily="34" charset="0"/>
                  <a:cs typeface="Arial" panose="020B0604020202020204" pitchFamily="34" charset="0"/>
                </a:rPr>
                <a:t>72%</a:t>
              </a:r>
              <a:endParaRPr lang="en-GB" sz="2800" b="1" dirty="0">
                <a:solidFill>
                  <a:schemeClr val="bg1"/>
                </a:solidFill>
                <a:latin typeface="Arial" panose="020B0604020202020204" pitchFamily="34" charset="0"/>
                <a:cs typeface="Arial" panose="020B0604020202020204" pitchFamily="34" charset="0"/>
              </a:endParaRPr>
            </a:p>
          </p:txBody>
        </p:sp>
      </p:grpSp>
      <p:grpSp>
        <p:nvGrpSpPr>
          <p:cNvPr id="2" name="组合 1"/>
          <p:cNvGrpSpPr/>
          <p:nvPr/>
        </p:nvGrpSpPr>
        <p:grpSpPr>
          <a:xfrm>
            <a:off x="2207458" y="2207546"/>
            <a:ext cx="2134762" cy="2156109"/>
            <a:chOff x="2207457" y="2483319"/>
            <a:chExt cx="2134762" cy="2156108"/>
          </a:xfrm>
          <a:solidFill>
            <a:srgbClr val="065E03"/>
          </a:solidFill>
        </p:grpSpPr>
        <p:sp>
          <p:nvSpPr>
            <p:cNvPr id="12" name="Oval 8"/>
            <p:cNvSpPr/>
            <p:nvPr/>
          </p:nvSpPr>
          <p:spPr>
            <a:xfrm>
              <a:off x="2207457" y="2483319"/>
              <a:ext cx="2134762" cy="21561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18" name="TextBox 15"/>
            <p:cNvSpPr txBox="1"/>
            <p:nvPr/>
          </p:nvSpPr>
          <p:spPr>
            <a:xfrm>
              <a:off x="2827053" y="3647225"/>
              <a:ext cx="904414" cy="523220"/>
            </a:xfrm>
            <a:prstGeom prst="rect">
              <a:avLst/>
            </a:prstGeom>
            <a:noFill/>
          </p:spPr>
          <p:txBody>
            <a:bodyPr wrap="none" rtlCol="0">
              <a:spAutoFit/>
            </a:bodyPr>
            <a:lstStyle/>
            <a:p>
              <a:pPr algn="ctr"/>
              <a:r>
                <a:rPr lang="en-US" sz="2800" b="1" dirty="0">
                  <a:solidFill>
                    <a:schemeClr val="bg1"/>
                  </a:solidFill>
                  <a:latin typeface="Arial" panose="020B0604020202020204" pitchFamily="34" charset="0"/>
                  <a:cs typeface="Arial" panose="020B0604020202020204" pitchFamily="34" charset="0"/>
                </a:rPr>
                <a:t>54%</a:t>
              </a:r>
              <a:endParaRPr lang="en-GB" sz="2800" b="1" dirty="0">
                <a:solidFill>
                  <a:schemeClr val="bg1"/>
                </a:solidFill>
                <a:latin typeface="Arial" panose="020B0604020202020204" pitchFamily="34" charset="0"/>
                <a:cs typeface="Arial" panose="020B0604020202020204" pitchFamily="34" charset="0"/>
              </a:endParaRPr>
            </a:p>
          </p:txBody>
        </p:sp>
        <p:grpSp>
          <p:nvGrpSpPr>
            <p:cNvPr id="24" name="Group 21"/>
            <p:cNvGrpSpPr/>
            <p:nvPr/>
          </p:nvGrpSpPr>
          <p:grpSpPr>
            <a:xfrm flipH="1">
              <a:off x="2378828" y="2731280"/>
              <a:ext cx="1792020" cy="760048"/>
              <a:chOff x="9968706" y="2761849"/>
              <a:chExt cx="1792020" cy="760048"/>
            </a:xfrm>
            <a:grpFill/>
          </p:grpSpPr>
          <p:sp>
            <p:nvSpPr>
              <p:cNvPr id="25" name="TextBox 22"/>
              <p:cNvSpPr txBox="1"/>
              <p:nvPr/>
            </p:nvSpPr>
            <p:spPr>
              <a:xfrm>
                <a:off x="10488650" y="2761849"/>
                <a:ext cx="752129" cy="296556"/>
              </a:xfrm>
              <a:prstGeom prst="rect">
                <a:avLst/>
              </a:prstGeom>
              <a:noFill/>
            </p:spPr>
            <p:txBody>
              <a:bodyPr wrap="none" rtlCol="0">
                <a:spAutoFit/>
              </a:bodyPr>
              <a:lstStyle/>
              <a:p>
                <a:pPr algn="ctr"/>
                <a:r>
                  <a:rPr lang="en-US" sz="1325" b="1" dirty="0">
                    <a:solidFill>
                      <a:schemeClr val="bg1"/>
                    </a:solidFill>
                    <a:latin typeface="Arial" panose="020B0604020202020204" pitchFamily="34" charset="0"/>
                    <a:cs typeface="Arial" panose="020B0604020202020204" pitchFamily="34" charset="0"/>
                  </a:rPr>
                  <a:t>Design</a:t>
                </a:r>
                <a:endParaRPr lang="en-GB" sz="1325" b="1" dirty="0">
                  <a:solidFill>
                    <a:schemeClr val="bg1"/>
                  </a:solidFill>
                  <a:latin typeface="Arial" panose="020B0604020202020204" pitchFamily="34" charset="0"/>
                  <a:cs typeface="Arial" panose="020B0604020202020204" pitchFamily="34" charset="0"/>
                </a:endParaRPr>
              </a:p>
            </p:txBody>
          </p:sp>
          <p:sp>
            <p:nvSpPr>
              <p:cNvPr id="26" name="Rectangle 23"/>
              <p:cNvSpPr/>
              <p:nvPr/>
            </p:nvSpPr>
            <p:spPr>
              <a:xfrm>
                <a:off x="9968706" y="3060232"/>
                <a:ext cx="1792020" cy="461665"/>
              </a:xfrm>
              <a:prstGeom prst="rect">
                <a:avLst/>
              </a:prstGeom>
              <a:noFill/>
            </p:spPr>
            <p:txBody>
              <a:bodyPr wrap="square">
                <a:spAutoFit/>
              </a:bodyPr>
              <a:lstStyle/>
              <a:p>
                <a:r>
                  <a:rPr lang="zh-CN" altLang="en-US" sz="1200" spc="301" dirty="0">
                    <a:solidFill>
                      <a:schemeClr val="bg1"/>
                    </a:solidFill>
                    <a:latin typeface="微软雅黑" panose="020B0503020204020204" pitchFamily="34" charset="-122"/>
                    <a:ea typeface="微软雅黑" panose="020B0503020204020204" pitchFamily="34" charset="-122"/>
                  </a:rPr>
                  <a:t>点击输入本栏的具体文字，</a:t>
                </a:r>
                <a:endParaRPr lang="en-GB" altLang="zh-CN" sz="1200" spc="30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5" name="组合 4"/>
          <p:cNvGrpSpPr/>
          <p:nvPr/>
        </p:nvGrpSpPr>
        <p:grpSpPr>
          <a:xfrm>
            <a:off x="5659344" y="1850711"/>
            <a:ext cx="1940694" cy="1960098"/>
            <a:chOff x="5659344" y="2126483"/>
            <a:chExt cx="1940693" cy="1960098"/>
          </a:xfrm>
        </p:grpSpPr>
        <p:sp>
          <p:nvSpPr>
            <p:cNvPr id="11" name="Oval 7"/>
            <p:cNvSpPr/>
            <p:nvPr/>
          </p:nvSpPr>
          <p:spPr>
            <a:xfrm>
              <a:off x="5659344" y="2126483"/>
              <a:ext cx="1940693" cy="1960098"/>
            </a:xfrm>
            <a:prstGeom prst="ellipse">
              <a:avLst/>
            </a:prstGeom>
            <a:solidFill>
              <a:srgbClr val="06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19" name="TextBox 16"/>
            <p:cNvSpPr txBox="1"/>
            <p:nvPr/>
          </p:nvSpPr>
          <p:spPr>
            <a:xfrm>
              <a:off x="6177484" y="3167390"/>
              <a:ext cx="904414" cy="523220"/>
            </a:xfrm>
            <a:prstGeom prst="rect">
              <a:avLst/>
            </a:prstGeom>
            <a:noFill/>
          </p:spPr>
          <p:txBody>
            <a:bodyPr wrap="none" rtlCol="0">
              <a:spAutoFit/>
            </a:bodyPr>
            <a:lstStyle/>
            <a:p>
              <a:pPr algn="ctr"/>
              <a:r>
                <a:rPr lang="en-US" sz="2800" b="1">
                  <a:solidFill>
                    <a:schemeClr val="bg1"/>
                  </a:solidFill>
                  <a:latin typeface="Arial" panose="020B0604020202020204" pitchFamily="34" charset="0"/>
                  <a:cs typeface="Arial" panose="020B0604020202020204" pitchFamily="34" charset="0"/>
                </a:rPr>
                <a:t>56%</a:t>
              </a:r>
              <a:endParaRPr lang="en-GB" sz="2800" b="1">
                <a:solidFill>
                  <a:schemeClr val="bg1"/>
                </a:solidFill>
                <a:latin typeface="Arial" panose="020B0604020202020204" pitchFamily="34" charset="0"/>
                <a:cs typeface="Arial" panose="020B0604020202020204" pitchFamily="34" charset="0"/>
              </a:endParaRPr>
            </a:p>
          </p:txBody>
        </p:sp>
        <p:grpSp>
          <p:nvGrpSpPr>
            <p:cNvPr id="27" name="Group 24"/>
            <p:cNvGrpSpPr/>
            <p:nvPr/>
          </p:nvGrpSpPr>
          <p:grpSpPr>
            <a:xfrm flipH="1">
              <a:off x="5733679" y="2368907"/>
              <a:ext cx="1792020" cy="760050"/>
              <a:chOff x="9968706" y="2761849"/>
              <a:chExt cx="1792020" cy="760050"/>
            </a:xfrm>
          </p:grpSpPr>
          <p:sp>
            <p:nvSpPr>
              <p:cNvPr id="28" name="TextBox 25"/>
              <p:cNvSpPr txBox="1"/>
              <p:nvPr/>
            </p:nvSpPr>
            <p:spPr>
              <a:xfrm>
                <a:off x="10488650" y="2761849"/>
                <a:ext cx="752129" cy="296556"/>
              </a:xfrm>
              <a:prstGeom prst="rect">
                <a:avLst/>
              </a:prstGeom>
              <a:noFill/>
            </p:spPr>
            <p:txBody>
              <a:bodyPr wrap="none" rtlCol="0">
                <a:spAutoFit/>
              </a:bodyPr>
              <a:lstStyle/>
              <a:p>
                <a:pPr algn="ctr"/>
                <a:r>
                  <a:rPr lang="en-US" sz="1325" b="1" dirty="0">
                    <a:solidFill>
                      <a:schemeClr val="bg1"/>
                    </a:solidFill>
                    <a:latin typeface="Arial" panose="020B0604020202020204" pitchFamily="34" charset="0"/>
                    <a:cs typeface="Arial" panose="020B0604020202020204" pitchFamily="34" charset="0"/>
                  </a:rPr>
                  <a:t>Design</a:t>
                </a:r>
                <a:endParaRPr lang="en-GB" sz="1325" b="1" dirty="0">
                  <a:solidFill>
                    <a:schemeClr val="bg1"/>
                  </a:solidFill>
                  <a:latin typeface="Arial" panose="020B0604020202020204" pitchFamily="34" charset="0"/>
                  <a:cs typeface="Arial" panose="020B0604020202020204" pitchFamily="34" charset="0"/>
                </a:endParaRPr>
              </a:p>
            </p:txBody>
          </p:sp>
          <p:sp>
            <p:nvSpPr>
              <p:cNvPr id="29" name="Rectangle 26"/>
              <p:cNvSpPr/>
              <p:nvPr/>
            </p:nvSpPr>
            <p:spPr>
              <a:xfrm>
                <a:off x="9968706" y="3060234"/>
                <a:ext cx="1792020" cy="461665"/>
              </a:xfrm>
              <a:prstGeom prst="rect">
                <a:avLst/>
              </a:prstGeom>
              <a:noFill/>
            </p:spPr>
            <p:txBody>
              <a:bodyPr wrap="square">
                <a:spAutoFit/>
              </a:bodyPr>
              <a:lstStyle/>
              <a:p>
                <a:r>
                  <a:rPr lang="zh-CN" altLang="en-US" sz="1200" spc="301" dirty="0">
                    <a:solidFill>
                      <a:schemeClr val="bg1"/>
                    </a:solidFill>
                    <a:latin typeface="微软雅黑" panose="020B0503020204020204" pitchFamily="34" charset="-122"/>
                    <a:ea typeface="微软雅黑" panose="020B0503020204020204" pitchFamily="34" charset="-122"/>
                  </a:rPr>
                  <a:t>点击输入本栏的具体文字，</a:t>
                </a:r>
                <a:endParaRPr lang="en-GB" altLang="zh-CN" sz="1200" spc="30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30" name="TextBox 27"/>
          <p:cNvSpPr txBox="1"/>
          <p:nvPr/>
        </p:nvSpPr>
        <p:spPr>
          <a:xfrm>
            <a:off x="445539" y="4881288"/>
            <a:ext cx="1723549" cy="553998"/>
          </a:xfrm>
          <a:prstGeom prst="rect">
            <a:avLst/>
          </a:prstGeom>
          <a:noFill/>
        </p:spPr>
        <p:txBody>
          <a:bodyPr wrap="none" rtlCol="0">
            <a:spAutoFit/>
          </a:bodyPr>
          <a:lstStyle/>
          <a:p>
            <a:pPr lvl="0">
              <a:lnSpc>
                <a:spcPct val="150000"/>
              </a:lnSpc>
              <a:defRPr/>
            </a:pPr>
            <a:r>
              <a:rPr lang="zh-CN" altLang="en-US" sz="2000"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31" name="Rectangle 28"/>
          <p:cNvSpPr/>
          <p:nvPr/>
        </p:nvSpPr>
        <p:spPr>
          <a:xfrm>
            <a:off x="445538" y="5385522"/>
            <a:ext cx="4012778" cy="646331"/>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5" name="组合 34"/>
          <p:cNvGrpSpPr/>
          <p:nvPr/>
        </p:nvGrpSpPr>
        <p:grpSpPr>
          <a:xfrm>
            <a:off x="7143175" y="1850712"/>
            <a:ext cx="2841368" cy="2869779"/>
            <a:chOff x="7143175" y="2126483"/>
            <a:chExt cx="2841368" cy="2869780"/>
          </a:xfrm>
          <a:solidFill>
            <a:srgbClr val="779F08"/>
          </a:solidFill>
        </p:grpSpPr>
        <p:sp>
          <p:nvSpPr>
            <p:cNvPr id="10" name="Oval 4"/>
            <p:cNvSpPr/>
            <p:nvPr/>
          </p:nvSpPr>
          <p:spPr>
            <a:xfrm>
              <a:off x="7143175" y="2126483"/>
              <a:ext cx="2841368" cy="28697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20" name="TextBox 17"/>
            <p:cNvSpPr txBox="1"/>
            <p:nvPr/>
          </p:nvSpPr>
          <p:spPr>
            <a:xfrm>
              <a:off x="8111653" y="2769024"/>
              <a:ext cx="904414" cy="523220"/>
            </a:xfrm>
            <a:prstGeom prst="rect">
              <a:avLst/>
            </a:prstGeom>
            <a:grpFill/>
          </p:spPr>
          <p:txBody>
            <a:bodyPr wrap="none" rtlCol="0">
              <a:spAutoFit/>
            </a:bodyPr>
            <a:lstStyle/>
            <a:p>
              <a:pPr algn="ctr"/>
              <a:r>
                <a:rPr lang="en-US" sz="2800" b="1" dirty="0">
                  <a:solidFill>
                    <a:schemeClr val="bg1"/>
                  </a:solidFill>
                  <a:latin typeface="Arial" panose="020B0604020202020204" pitchFamily="34" charset="0"/>
                  <a:cs typeface="Arial" panose="020B0604020202020204" pitchFamily="34" charset="0"/>
                </a:rPr>
                <a:t>88%</a:t>
              </a:r>
              <a:endParaRPr lang="en-GB" sz="2800" b="1" dirty="0">
                <a:solidFill>
                  <a:schemeClr val="bg1"/>
                </a:solidFill>
                <a:latin typeface="Arial" panose="020B0604020202020204" pitchFamily="34" charset="0"/>
                <a:cs typeface="Arial" panose="020B0604020202020204" pitchFamily="34" charset="0"/>
              </a:endParaRPr>
            </a:p>
          </p:txBody>
        </p:sp>
        <p:grpSp>
          <p:nvGrpSpPr>
            <p:cNvPr id="21" name="Group 18"/>
            <p:cNvGrpSpPr/>
            <p:nvPr/>
          </p:nvGrpSpPr>
          <p:grpSpPr>
            <a:xfrm flipH="1">
              <a:off x="7667848" y="3300600"/>
              <a:ext cx="1792020" cy="1542258"/>
              <a:chOff x="9968706" y="2718305"/>
              <a:chExt cx="1792020" cy="1542258"/>
            </a:xfrm>
            <a:grpFill/>
          </p:grpSpPr>
          <p:sp>
            <p:nvSpPr>
              <p:cNvPr id="22" name="TextBox 19"/>
              <p:cNvSpPr txBox="1"/>
              <p:nvPr/>
            </p:nvSpPr>
            <p:spPr>
              <a:xfrm>
                <a:off x="10488650" y="2718305"/>
                <a:ext cx="752129" cy="296556"/>
              </a:xfrm>
              <a:prstGeom prst="rect">
                <a:avLst/>
              </a:prstGeom>
              <a:grpFill/>
            </p:spPr>
            <p:txBody>
              <a:bodyPr wrap="none" rtlCol="0">
                <a:spAutoFit/>
              </a:bodyPr>
              <a:lstStyle/>
              <a:p>
                <a:pPr algn="ctr"/>
                <a:r>
                  <a:rPr lang="en-US" sz="1325" b="1" dirty="0">
                    <a:solidFill>
                      <a:schemeClr val="bg1"/>
                    </a:solidFill>
                    <a:latin typeface="Arial" panose="020B0604020202020204" pitchFamily="34" charset="0"/>
                    <a:cs typeface="Arial" panose="020B0604020202020204" pitchFamily="34" charset="0"/>
                  </a:rPr>
                  <a:t>Design</a:t>
                </a:r>
                <a:endParaRPr lang="en-GB" sz="1325" b="1" dirty="0">
                  <a:solidFill>
                    <a:schemeClr val="bg1"/>
                  </a:solidFill>
                  <a:latin typeface="Arial" panose="020B0604020202020204" pitchFamily="34" charset="0"/>
                  <a:cs typeface="Arial" panose="020B0604020202020204" pitchFamily="34" charset="0"/>
                </a:endParaRPr>
              </a:p>
            </p:txBody>
          </p:sp>
          <p:sp>
            <p:nvSpPr>
              <p:cNvPr id="23" name="Rectangle 20"/>
              <p:cNvSpPr/>
              <p:nvPr/>
            </p:nvSpPr>
            <p:spPr>
              <a:xfrm>
                <a:off x="9968706" y="3060234"/>
                <a:ext cx="1792020" cy="1200329"/>
              </a:xfrm>
              <a:prstGeom prst="rect">
                <a:avLst/>
              </a:prstGeom>
              <a:noFill/>
            </p:spPr>
            <p:txBody>
              <a:bodyPr wrap="square">
                <a:spAutoFit/>
              </a:bodyPr>
              <a:lstStyle/>
              <a:p>
                <a:pPr algn="ctr"/>
                <a:r>
                  <a:rPr lang="zh-CN" altLang="en-US" sz="1200" spc="301"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6" name="组合 35"/>
          <p:cNvGrpSpPr/>
          <p:nvPr/>
        </p:nvGrpSpPr>
        <p:grpSpPr>
          <a:xfrm>
            <a:off x="7579099" y="4633640"/>
            <a:ext cx="4012778" cy="1150564"/>
            <a:chOff x="7788647" y="4909410"/>
            <a:chExt cx="4012778" cy="1150564"/>
          </a:xfrm>
        </p:grpSpPr>
        <p:sp>
          <p:nvSpPr>
            <p:cNvPr id="32" name="TextBox 29"/>
            <p:cNvSpPr txBox="1"/>
            <p:nvPr/>
          </p:nvSpPr>
          <p:spPr>
            <a:xfrm>
              <a:off x="9984543" y="4909410"/>
              <a:ext cx="1723549" cy="553998"/>
            </a:xfrm>
            <a:prstGeom prst="rect">
              <a:avLst/>
            </a:prstGeom>
            <a:noFill/>
          </p:spPr>
          <p:txBody>
            <a:bodyPr wrap="none" rtlCol="0">
              <a:spAutoFit/>
            </a:bodyPr>
            <a:lstStyle/>
            <a:p>
              <a:pPr lvl="0">
                <a:lnSpc>
                  <a:spcPct val="150000"/>
                </a:lnSpc>
                <a:defRPr/>
              </a:pPr>
              <a:r>
                <a:rPr lang="zh-CN" altLang="en-US" sz="2000"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33" name="Rectangle 30"/>
            <p:cNvSpPr/>
            <p:nvPr/>
          </p:nvSpPr>
          <p:spPr>
            <a:xfrm>
              <a:off x="7788647" y="5413643"/>
              <a:ext cx="4012778" cy="646331"/>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619317" y="612033"/>
            <a:ext cx="3917868" cy="631070"/>
            <a:chOff x="587000" y="509069"/>
            <a:chExt cx="3917867" cy="631069"/>
          </a:xfrm>
        </p:grpSpPr>
        <p:sp>
          <p:nvSpPr>
            <p:cNvPr id="42"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GOAL</a:t>
              </a:r>
            </a:p>
          </p:txBody>
        </p:sp>
        <p:sp>
          <p:nvSpPr>
            <p:cNvPr id="43" name="矩形 42"/>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44" name="矩形 43"/>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animEffect transition="in" filter="wipe(down)">
                                      <p:cBhvr>
                                        <p:cTn id="13" dur="500"/>
                                        <p:tgtEl>
                                          <p:spTgt spid="45">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250" fill="hold"/>
                                        <p:tgtEl>
                                          <p:spTgt spid="2"/>
                                        </p:tgtEl>
                                        <p:attrNameLst>
                                          <p:attrName>ppt_x</p:attrName>
                                        </p:attrNameLst>
                                      </p:cBhvr>
                                      <p:tavLst>
                                        <p:tav tm="0">
                                          <p:val>
                                            <p:strVal val="#ppt_x"/>
                                          </p:val>
                                        </p:tav>
                                        <p:tav tm="100000">
                                          <p:val>
                                            <p:strVal val="#ppt_x"/>
                                          </p:val>
                                        </p:tav>
                                      </p:tavLst>
                                    </p:anim>
                                    <p:anim calcmode="lin" valueType="num">
                                      <p:cBhvr additive="base">
                                        <p:cTn id="22" dur="25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67"/>
          <p:cNvSpPr>
            <a:spLocks noChangeArrowheads="1"/>
          </p:cNvSpPr>
          <p:nvPr/>
        </p:nvSpPr>
        <p:spPr bwMode="auto">
          <a:xfrm>
            <a:off x="2389920" y="3985018"/>
            <a:ext cx="1582371"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10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spc="30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1" name="组合 40"/>
          <p:cNvGrpSpPr/>
          <p:nvPr/>
        </p:nvGrpSpPr>
        <p:grpSpPr>
          <a:xfrm>
            <a:off x="2619641" y="2001467"/>
            <a:ext cx="1276203" cy="1735227"/>
            <a:chOff x="1419399" y="1213071"/>
            <a:chExt cx="1385887" cy="1884363"/>
          </a:xfrm>
          <a:solidFill>
            <a:srgbClr val="779F08"/>
          </a:solidFill>
        </p:grpSpPr>
        <p:sp>
          <p:nvSpPr>
            <p:cNvPr id="42" name="任意多边形 29"/>
            <p:cNvSpPr/>
            <p:nvPr/>
          </p:nvSpPr>
          <p:spPr bwMode="auto">
            <a:xfrm rot="20832717" flipH="1">
              <a:off x="2009949" y="1213071"/>
              <a:ext cx="161925"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grpFill/>
            <a:ln w="19050" cap="flat" cmpd="sng">
              <a:solidFill>
                <a:srgbClr val="BFBFBF"/>
              </a:solidFill>
              <a:round/>
            </a:ln>
          </p:spPr>
          <p:txBody>
            <a:bodyPr anchor="ctr"/>
            <a:lstStyle/>
            <a:p>
              <a:endParaRPr lang="zh-CN" altLang="en-US">
                <a:solidFill>
                  <a:schemeClr val="bg1"/>
                </a:solidFill>
              </a:endParaRPr>
            </a:p>
          </p:txBody>
        </p:sp>
        <p:sp>
          <p:nvSpPr>
            <p:cNvPr id="43" name="椭圆 51"/>
            <p:cNvSpPr>
              <a:spLocks noChangeArrowheads="1"/>
            </p:cNvSpPr>
            <p:nvPr/>
          </p:nvSpPr>
          <p:spPr bwMode="auto">
            <a:xfrm>
              <a:off x="1419399" y="1711546"/>
              <a:ext cx="1385887" cy="1385888"/>
            </a:xfrm>
            <a:prstGeom prst="ellipse">
              <a:avLst/>
            </a:prstGeom>
            <a:grpFill/>
            <a:ln>
              <a:noFill/>
            </a:ln>
          </p:spPr>
          <p:txBody>
            <a:bodyPr lIns="0" tIns="0" rIns="0" bIns="0"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椭圆 12"/>
            <p:cNvSpPr>
              <a:spLocks noChangeArrowheads="1"/>
            </p:cNvSpPr>
            <p:nvPr/>
          </p:nvSpPr>
          <p:spPr bwMode="auto">
            <a:xfrm>
              <a:off x="1487661" y="1779809"/>
              <a:ext cx="1249363" cy="1249362"/>
            </a:xfrm>
            <a:prstGeom prst="ellipse">
              <a:avLst/>
            </a:prstGeom>
            <a:grpFill/>
            <a:ln w="3175" cmpd="sng">
              <a:solidFill>
                <a:schemeClr val="bg1"/>
              </a:solidFill>
              <a:round/>
            </a:ln>
          </p:spPr>
          <p:txBody>
            <a:bodyPr lIns="0" tIns="0" rIns="0" bIns="0" anchor="ctr"/>
            <a:lstStyle/>
            <a:p>
              <a:pPr algn="ctr" eaLnBrk="1" hangingPunct="1"/>
              <a:r>
                <a:rPr lang="zh-CN" altLang="en-US" sz="1400" dirty="0">
                  <a:solidFill>
                    <a:schemeClr val="bg1"/>
                  </a:solidFill>
                  <a:latin typeface="微软雅黑" panose="020B0503020204020204" pitchFamily="34" charset="-122"/>
                  <a:ea typeface="微软雅黑" panose="020B0503020204020204" pitchFamily="34" charset="-122"/>
                </a:rPr>
                <a:t>对时间节点的把握正确</a:t>
              </a:r>
            </a:p>
          </p:txBody>
        </p:sp>
        <p:grpSp>
          <p:nvGrpSpPr>
            <p:cNvPr id="45" name="椭圆 16"/>
            <p:cNvGrpSpPr/>
            <p:nvPr/>
          </p:nvGrpSpPr>
          <p:grpSpPr bwMode="auto">
            <a:xfrm>
              <a:off x="2048049" y="1906809"/>
              <a:ext cx="128587" cy="127000"/>
              <a:chOff x="0" y="0"/>
              <a:chExt cx="81" cy="80"/>
            </a:xfrm>
            <a:grpFill/>
          </p:grpSpPr>
          <p:pic>
            <p:nvPicPr>
              <p:cNvPr id="47" name="椭圆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 name="Text Box 8"/>
              <p:cNvSpPr txBox="1">
                <a:spLocks noChangeArrowheads="1"/>
              </p:cNvSpPr>
              <p:nvPr/>
            </p:nvSpPr>
            <p:spPr bwMode="auto">
              <a:xfrm>
                <a:off x="11" y="12"/>
                <a:ext cx="58" cy="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46" name="任意多边形 5"/>
            <p:cNvSpPr/>
            <p:nvPr/>
          </p:nvSpPr>
          <p:spPr bwMode="auto">
            <a:xfrm>
              <a:off x="1978199" y="1232121"/>
              <a:ext cx="133350"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grpFill/>
            <a:ln w="19050" cap="flat" cmpd="sng">
              <a:solidFill>
                <a:srgbClr val="BFBFBF"/>
              </a:solidFill>
              <a:round/>
            </a:ln>
          </p:spPr>
          <p:txBody>
            <a:bodyPr anchor="ctr"/>
            <a:lstStyle/>
            <a:p>
              <a:endParaRPr lang="zh-CN" altLang="en-US">
                <a:solidFill>
                  <a:schemeClr val="bg1"/>
                </a:solidFill>
              </a:endParaRPr>
            </a:p>
          </p:txBody>
        </p:sp>
      </p:grpSp>
      <p:grpSp>
        <p:nvGrpSpPr>
          <p:cNvPr id="49" name="组合 48"/>
          <p:cNvGrpSpPr/>
          <p:nvPr/>
        </p:nvGrpSpPr>
        <p:grpSpPr>
          <a:xfrm>
            <a:off x="4508182" y="2001467"/>
            <a:ext cx="1276203" cy="1735227"/>
            <a:chOff x="3816524" y="1213071"/>
            <a:chExt cx="1385887" cy="1884363"/>
          </a:xfrm>
        </p:grpSpPr>
        <p:sp>
          <p:nvSpPr>
            <p:cNvPr id="50" name="任意多边形 43"/>
            <p:cNvSpPr/>
            <p:nvPr/>
          </p:nvSpPr>
          <p:spPr bwMode="auto">
            <a:xfrm rot="20832717" flipH="1">
              <a:off x="4407074"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bg1"/>
                </a:solidFill>
              </a:endParaRPr>
            </a:p>
          </p:txBody>
        </p:sp>
        <p:sp>
          <p:nvSpPr>
            <p:cNvPr id="51" name="椭圆 44"/>
            <p:cNvSpPr>
              <a:spLocks noChangeArrowheads="1"/>
            </p:cNvSpPr>
            <p:nvPr/>
          </p:nvSpPr>
          <p:spPr bwMode="auto">
            <a:xfrm>
              <a:off x="3816524" y="1711546"/>
              <a:ext cx="1385887" cy="1385888"/>
            </a:xfrm>
            <a:prstGeom prst="ellipse">
              <a:avLst/>
            </a:prstGeom>
            <a:solidFill>
              <a:schemeClr val="accent3">
                <a:lumMod val="60000"/>
                <a:lumOff val="40000"/>
              </a:schemeClr>
            </a:solidFill>
            <a:ln>
              <a:noFill/>
            </a:ln>
          </p:spPr>
          <p:txBody>
            <a:bodyPr lIns="0" tIns="0" rIns="0" bIns="0" anchor="ct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2" name="椭圆 45"/>
            <p:cNvSpPr>
              <a:spLocks noChangeArrowheads="1"/>
            </p:cNvSpPr>
            <p:nvPr/>
          </p:nvSpPr>
          <p:spPr bwMode="auto">
            <a:xfrm>
              <a:off x="3884786" y="1779809"/>
              <a:ext cx="1249363" cy="1249362"/>
            </a:xfrm>
            <a:prstGeom prst="ellipse">
              <a:avLst/>
            </a:prstGeom>
            <a:solidFill>
              <a:schemeClr val="accent3"/>
            </a:solidFill>
            <a:ln w="3175" cmpd="sng">
              <a:solidFill>
                <a:schemeClr val="bg1"/>
              </a:solidFill>
              <a:round/>
            </a:ln>
          </p:spPr>
          <p:txBody>
            <a:bodyPr lIns="0" tIns="0" rIns="0" bIns="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对市场的增长趋势正确</a:t>
              </a:r>
            </a:p>
          </p:txBody>
        </p:sp>
        <p:grpSp>
          <p:nvGrpSpPr>
            <p:cNvPr id="53" name="椭圆 46"/>
            <p:cNvGrpSpPr/>
            <p:nvPr/>
          </p:nvGrpSpPr>
          <p:grpSpPr bwMode="auto">
            <a:xfrm>
              <a:off x="4443586" y="1906809"/>
              <a:ext cx="128588" cy="127000"/>
              <a:chOff x="0" y="0"/>
              <a:chExt cx="81" cy="80"/>
            </a:xfrm>
          </p:grpSpPr>
          <p:pic>
            <p:nvPicPr>
              <p:cNvPr id="55" name="椭圆 4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15"/>
              <p:cNvSpPr txBox="1">
                <a:spLocks noChangeArrowheads="1"/>
              </p:cNvSpPr>
              <p:nvPr/>
            </p:nvSpPr>
            <p:spPr bwMode="auto">
              <a:xfrm>
                <a:off x="13" y="12"/>
                <a:ext cx="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54" name="任意多边形 47"/>
            <p:cNvSpPr/>
            <p:nvPr/>
          </p:nvSpPr>
          <p:spPr bwMode="auto">
            <a:xfrm>
              <a:off x="4376911"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400">
                <a:solidFill>
                  <a:schemeClr val="bg1"/>
                </a:solidFill>
              </a:endParaRPr>
            </a:p>
          </p:txBody>
        </p:sp>
      </p:grpSp>
      <p:grpSp>
        <p:nvGrpSpPr>
          <p:cNvPr id="57" name="组合 56"/>
          <p:cNvGrpSpPr/>
          <p:nvPr/>
        </p:nvGrpSpPr>
        <p:grpSpPr>
          <a:xfrm>
            <a:off x="6396725" y="2001467"/>
            <a:ext cx="1276203" cy="1735227"/>
            <a:chOff x="6213649" y="1213071"/>
            <a:chExt cx="1385887" cy="1884363"/>
          </a:xfrm>
          <a:solidFill>
            <a:srgbClr val="779F08"/>
          </a:solidFill>
        </p:grpSpPr>
        <p:sp>
          <p:nvSpPr>
            <p:cNvPr id="58" name="任意多边形 48"/>
            <p:cNvSpPr/>
            <p:nvPr/>
          </p:nvSpPr>
          <p:spPr bwMode="auto">
            <a:xfrm rot="20832717" flipH="1">
              <a:off x="6804199"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grpFill/>
            <a:ln w="19050" cap="flat" cmpd="sng">
              <a:solidFill>
                <a:srgbClr val="BFBFBF"/>
              </a:solidFill>
              <a:round/>
            </a:ln>
          </p:spPr>
          <p:txBody>
            <a:bodyPr anchor="ctr"/>
            <a:lstStyle/>
            <a:p>
              <a:endParaRPr lang="zh-CN" altLang="en-US" sz="1400">
                <a:solidFill>
                  <a:schemeClr val="bg1"/>
                </a:solidFill>
              </a:endParaRPr>
            </a:p>
          </p:txBody>
        </p:sp>
        <p:sp>
          <p:nvSpPr>
            <p:cNvPr id="59" name="椭圆 49"/>
            <p:cNvSpPr>
              <a:spLocks noChangeArrowheads="1"/>
            </p:cNvSpPr>
            <p:nvPr/>
          </p:nvSpPr>
          <p:spPr bwMode="auto">
            <a:xfrm>
              <a:off x="6213649" y="1711546"/>
              <a:ext cx="1385887" cy="1385888"/>
            </a:xfrm>
            <a:prstGeom prst="ellipse">
              <a:avLst/>
            </a:prstGeom>
            <a:grpFill/>
            <a:ln>
              <a:noFill/>
            </a:ln>
          </p:spPr>
          <p:txBody>
            <a:bodyPr lIns="0" tIns="0" rIns="0" bIns="0" anchor="ct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0" name="椭圆 50"/>
            <p:cNvSpPr>
              <a:spLocks noChangeArrowheads="1"/>
            </p:cNvSpPr>
            <p:nvPr/>
          </p:nvSpPr>
          <p:spPr bwMode="auto">
            <a:xfrm>
              <a:off x="6281911" y="1779809"/>
              <a:ext cx="1249363" cy="1249362"/>
            </a:xfrm>
            <a:prstGeom prst="ellipse">
              <a:avLst/>
            </a:prstGeom>
            <a:grpFill/>
            <a:ln w="3175" cmpd="sng">
              <a:solidFill>
                <a:schemeClr val="bg1"/>
              </a:solidFill>
              <a:round/>
            </a:ln>
          </p:spPr>
          <p:txBody>
            <a:bodyPr lIns="0" tIns="0" rIns="0" bIns="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对入市的操作方式正确</a:t>
              </a:r>
            </a:p>
          </p:txBody>
        </p:sp>
        <p:grpSp>
          <p:nvGrpSpPr>
            <p:cNvPr id="61" name="椭圆 71"/>
            <p:cNvGrpSpPr/>
            <p:nvPr/>
          </p:nvGrpSpPr>
          <p:grpSpPr bwMode="auto">
            <a:xfrm>
              <a:off x="6840711" y="1906809"/>
              <a:ext cx="133350" cy="127000"/>
              <a:chOff x="0" y="0"/>
              <a:chExt cx="84" cy="80"/>
            </a:xfrm>
            <a:grpFill/>
          </p:grpSpPr>
          <p:pic>
            <p:nvPicPr>
              <p:cNvPr id="63" name="椭圆 7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4"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4" name="Text Box 22"/>
              <p:cNvSpPr txBox="1">
                <a:spLocks noChangeArrowheads="1"/>
              </p:cNvSpPr>
              <p:nvPr/>
            </p:nvSpPr>
            <p:spPr bwMode="auto">
              <a:xfrm>
                <a:off x="13" y="12"/>
                <a:ext cx="58" cy="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62" name="任意多边形 72"/>
            <p:cNvSpPr/>
            <p:nvPr/>
          </p:nvSpPr>
          <p:spPr bwMode="auto">
            <a:xfrm>
              <a:off x="6774036"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grpFill/>
            <a:ln w="19050" cap="flat" cmpd="sng">
              <a:solidFill>
                <a:srgbClr val="BFBFBF"/>
              </a:solidFill>
              <a:round/>
            </a:ln>
          </p:spPr>
          <p:txBody>
            <a:bodyPr anchor="ctr"/>
            <a:lstStyle/>
            <a:p>
              <a:endParaRPr lang="zh-CN" altLang="en-US" sz="1400">
                <a:solidFill>
                  <a:schemeClr val="bg1"/>
                </a:solidFill>
              </a:endParaRPr>
            </a:p>
          </p:txBody>
        </p:sp>
      </p:grpSp>
      <p:sp>
        <p:nvSpPr>
          <p:cNvPr id="65" name="矩形 73"/>
          <p:cNvSpPr>
            <a:spLocks noChangeArrowheads="1"/>
          </p:cNvSpPr>
          <p:nvPr/>
        </p:nvSpPr>
        <p:spPr bwMode="auto">
          <a:xfrm>
            <a:off x="4297057" y="3975275"/>
            <a:ext cx="1611948"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10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spc="30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矩形 74"/>
          <p:cNvSpPr>
            <a:spLocks noChangeArrowheads="1"/>
          </p:cNvSpPr>
          <p:nvPr/>
        </p:nvSpPr>
        <p:spPr bwMode="auto">
          <a:xfrm>
            <a:off x="6235357" y="3986537"/>
            <a:ext cx="1613275"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10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spc="30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7" name="组合 66"/>
          <p:cNvGrpSpPr/>
          <p:nvPr/>
        </p:nvGrpSpPr>
        <p:grpSpPr>
          <a:xfrm>
            <a:off x="8285268" y="2001467"/>
            <a:ext cx="1276203" cy="1735227"/>
            <a:chOff x="6213649" y="1213071"/>
            <a:chExt cx="1385887" cy="1884363"/>
          </a:xfrm>
          <a:solidFill>
            <a:schemeClr val="bg1">
              <a:lumMod val="65000"/>
            </a:schemeClr>
          </a:solidFill>
        </p:grpSpPr>
        <p:sp>
          <p:nvSpPr>
            <p:cNvPr id="68" name="任意多边形 48"/>
            <p:cNvSpPr/>
            <p:nvPr/>
          </p:nvSpPr>
          <p:spPr bwMode="auto">
            <a:xfrm rot="20832717" flipH="1">
              <a:off x="6804199"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grpFill/>
            <a:ln w="19050" cap="flat" cmpd="sng">
              <a:solidFill>
                <a:srgbClr val="BFBFBF"/>
              </a:solidFill>
              <a:round/>
            </a:ln>
          </p:spPr>
          <p:txBody>
            <a:bodyPr anchor="ctr"/>
            <a:lstStyle/>
            <a:p>
              <a:endParaRPr lang="zh-CN" altLang="en-US" sz="1400">
                <a:solidFill>
                  <a:schemeClr val="bg1"/>
                </a:solidFill>
              </a:endParaRPr>
            </a:p>
          </p:txBody>
        </p:sp>
        <p:sp>
          <p:nvSpPr>
            <p:cNvPr id="69" name="椭圆 49"/>
            <p:cNvSpPr>
              <a:spLocks noChangeArrowheads="1"/>
            </p:cNvSpPr>
            <p:nvPr/>
          </p:nvSpPr>
          <p:spPr bwMode="auto">
            <a:xfrm>
              <a:off x="6213649" y="1711546"/>
              <a:ext cx="1385887" cy="1385888"/>
            </a:xfrm>
            <a:prstGeom prst="ellipse">
              <a:avLst/>
            </a:prstGeom>
            <a:grpFill/>
            <a:ln>
              <a:noFill/>
            </a:ln>
          </p:spPr>
          <p:txBody>
            <a:bodyPr lIns="0" tIns="0" rIns="0" bIns="0" anchor="ct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70" name="椭圆 50"/>
            <p:cNvSpPr>
              <a:spLocks noChangeArrowheads="1"/>
            </p:cNvSpPr>
            <p:nvPr/>
          </p:nvSpPr>
          <p:spPr bwMode="auto">
            <a:xfrm>
              <a:off x="6281911" y="1779809"/>
              <a:ext cx="1249363" cy="1249362"/>
            </a:xfrm>
            <a:prstGeom prst="ellipse">
              <a:avLst/>
            </a:prstGeom>
            <a:grpFill/>
            <a:ln w="3175" cmpd="sng">
              <a:solidFill>
                <a:schemeClr val="bg1"/>
              </a:solidFill>
              <a:round/>
            </a:ln>
          </p:spPr>
          <p:txBody>
            <a:bodyPr lIns="0" tIns="0" rIns="0" bIns="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对商品卖点的把握正确</a:t>
              </a:r>
            </a:p>
          </p:txBody>
        </p:sp>
        <p:grpSp>
          <p:nvGrpSpPr>
            <p:cNvPr id="71" name="椭圆 71"/>
            <p:cNvGrpSpPr/>
            <p:nvPr/>
          </p:nvGrpSpPr>
          <p:grpSpPr bwMode="auto">
            <a:xfrm>
              <a:off x="6840711" y="1906809"/>
              <a:ext cx="133350" cy="127000"/>
              <a:chOff x="0" y="0"/>
              <a:chExt cx="84" cy="80"/>
            </a:xfrm>
            <a:grpFill/>
          </p:grpSpPr>
          <p:pic>
            <p:nvPicPr>
              <p:cNvPr id="73" name="椭圆 7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4"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4" name="Text Box 22"/>
              <p:cNvSpPr txBox="1">
                <a:spLocks noChangeArrowheads="1"/>
              </p:cNvSpPr>
              <p:nvPr/>
            </p:nvSpPr>
            <p:spPr bwMode="auto">
              <a:xfrm>
                <a:off x="13" y="12"/>
                <a:ext cx="58" cy="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72" name="任意多边形 72"/>
            <p:cNvSpPr/>
            <p:nvPr/>
          </p:nvSpPr>
          <p:spPr bwMode="auto">
            <a:xfrm>
              <a:off x="6774036"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grpFill/>
            <a:ln w="19050" cap="flat" cmpd="sng">
              <a:solidFill>
                <a:srgbClr val="BFBFBF"/>
              </a:solidFill>
              <a:round/>
            </a:ln>
          </p:spPr>
          <p:txBody>
            <a:bodyPr anchor="ctr"/>
            <a:lstStyle/>
            <a:p>
              <a:endParaRPr lang="zh-CN" altLang="en-US" sz="1400">
                <a:solidFill>
                  <a:schemeClr val="bg1"/>
                </a:solidFill>
              </a:endParaRPr>
            </a:p>
          </p:txBody>
        </p:sp>
      </p:grpSp>
      <p:sp>
        <p:nvSpPr>
          <p:cNvPr id="75" name="矩形 74"/>
          <p:cNvSpPr>
            <a:spLocks noChangeArrowheads="1"/>
          </p:cNvSpPr>
          <p:nvPr/>
        </p:nvSpPr>
        <p:spPr bwMode="auto">
          <a:xfrm>
            <a:off x="8175053" y="3975275"/>
            <a:ext cx="1613275"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10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spc="30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7" name="组合 76"/>
          <p:cNvGrpSpPr/>
          <p:nvPr/>
        </p:nvGrpSpPr>
        <p:grpSpPr>
          <a:xfrm>
            <a:off x="619317" y="612033"/>
            <a:ext cx="3917868" cy="631070"/>
            <a:chOff x="587000" y="509069"/>
            <a:chExt cx="3917867" cy="631069"/>
          </a:xfrm>
        </p:grpSpPr>
        <p:sp>
          <p:nvSpPr>
            <p:cNvPr id="78" name="Text Box 7"/>
            <p:cNvSpPr txBox="1">
              <a:spLocks noChangeArrowheads="1"/>
            </p:cNvSpPr>
            <p:nvPr/>
          </p:nvSpPr>
          <p:spPr bwMode="auto">
            <a:xfrm>
              <a:off x="2567029" y="748025"/>
              <a:ext cx="1937838"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GOAL</a:t>
              </a:r>
            </a:p>
          </p:txBody>
        </p:sp>
        <p:sp>
          <p:nvSpPr>
            <p:cNvPr id="79" name="矩形 78"/>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80" name="矩形 79"/>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81">
                                                <p:txEl>
                                                  <p:pRg st="0" end="0"/>
                                                </p:txEl>
                                              </p:spTgt>
                                            </p:tgtEl>
                                            <p:attrNameLst>
                                              <p:attrName>style.visibility</p:attrName>
                                            </p:attrNameLst>
                                          </p:cBhvr>
                                          <p:to>
                                            <p:strVal val="visible"/>
                                          </p:to>
                                        </p:set>
                                        <p:animEffect transition="in" filter="wipe(down)">
                                          <p:cBhvr>
                                            <p:cTn id="13" dur="500"/>
                                            <p:tgtEl>
                                              <p:spTgt spid="81">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par>
                                    <p:cTn id="18" presetID="2" presetClass="entr" presetSubtype="1" fill="hold" nodeType="withEffect" p14:presetBounceEnd="54000">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14:bounceEnd="54000">
                                          <p:cBhvr additive="base">
                                            <p:cTn id="20" dur="500" fill="hold"/>
                                            <p:tgtEl>
                                              <p:spTgt spid="41"/>
                                            </p:tgtEl>
                                            <p:attrNameLst>
                                              <p:attrName>ppt_x</p:attrName>
                                            </p:attrNameLst>
                                          </p:cBhvr>
                                          <p:tavLst>
                                            <p:tav tm="0">
                                              <p:val>
                                                <p:strVal val="#ppt_x"/>
                                              </p:val>
                                            </p:tav>
                                            <p:tav tm="100000">
                                              <p:val>
                                                <p:strVal val="#ppt_x"/>
                                              </p:val>
                                            </p:tav>
                                          </p:tavLst>
                                        </p:anim>
                                        <p:anim calcmode="lin" valueType="num" p14:bounceEnd="54000">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2" presetClass="entr" presetSubtype="1" fill="hold" grpId="0" nodeType="withEffect">
                                      <p:stCondLst>
                                        <p:cond delay="50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par>
                                    <p:cTn id="25" presetID="2" presetClass="entr" presetSubtype="1" fill="hold" nodeType="withEffect" p14:presetBounceEnd="54000">
                                      <p:stCondLst>
                                        <p:cond delay="300"/>
                                      </p:stCondLst>
                                      <p:childTnLst>
                                        <p:set>
                                          <p:cBhvr>
                                            <p:cTn id="26" dur="1" fill="hold">
                                              <p:stCondLst>
                                                <p:cond delay="0"/>
                                              </p:stCondLst>
                                            </p:cTn>
                                            <p:tgtEl>
                                              <p:spTgt spid="49"/>
                                            </p:tgtEl>
                                            <p:attrNameLst>
                                              <p:attrName>style.visibility</p:attrName>
                                            </p:attrNameLst>
                                          </p:cBhvr>
                                          <p:to>
                                            <p:strVal val="visible"/>
                                          </p:to>
                                        </p:set>
                                        <p:anim calcmode="lin" valueType="num" p14:bounceEnd="54000">
                                          <p:cBhvr additive="base">
                                            <p:cTn id="27" dur="500" fill="hold"/>
                                            <p:tgtEl>
                                              <p:spTgt spid="49"/>
                                            </p:tgtEl>
                                            <p:attrNameLst>
                                              <p:attrName>ppt_x</p:attrName>
                                            </p:attrNameLst>
                                          </p:cBhvr>
                                          <p:tavLst>
                                            <p:tav tm="0">
                                              <p:val>
                                                <p:strVal val="#ppt_x"/>
                                              </p:val>
                                            </p:tav>
                                            <p:tav tm="100000">
                                              <p:val>
                                                <p:strVal val="#ppt_x"/>
                                              </p:val>
                                            </p:tav>
                                          </p:tavLst>
                                        </p:anim>
                                        <p:anim calcmode="lin" valueType="num" p14:bounceEnd="54000">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70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par>
                                    <p:cTn id="32" presetID="2" presetClass="entr" presetSubtype="1" fill="hold" nodeType="withEffect" p14:presetBounceEnd="54000">
                                      <p:stCondLst>
                                        <p:cond delay="700"/>
                                      </p:stCondLst>
                                      <p:childTnLst>
                                        <p:set>
                                          <p:cBhvr>
                                            <p:cTn id="33" dur="1" fill="hold">
                                              <p:stCondLst>
                                                <p:cond delay="0"/>
                                              </p:stCondLst>
                                            </p:cTn>
                                            <p:tgtEl>
                                              <p:spTgt spid="57"/>
                                            </p:tgtEl>
                                            <p:attrNameLst>
                                              <p:attrName>style.visibility</p:attrName>
                                            </p:attrNameLst>
                                          </p:cBhvr>
                                          <p:to>
                                            <p:strVal val="visible"/>
                                          </p:to>
                                        </p:set>
                                        <p:anim calcmode="lin" valueType="num" p14:bounceEnd="54000">
                                          <p:cBhvr additive="base">
                                            <p:cTn id="34" dur="500" fill="hold"/>
                                            <p:tgtEl>
                                              <p:spTgt spid="57"/>
                                            </p:tgtEl>
                                            <p:attrNameLst>
                                              <p:attrName>ppt_x</p:attrName>
                                            </p:attrNameLst>
                                          </p:cBhvr>
                                          <p:tavLst>
                                            <p:tav tm="0">
                                              <p:val>
                                                <p:strVal val="#ppt_x"/>
                                              </p:val>
                                            </p:tav>
                                            <p:tav tm="100000">
                                              <p:val>
                                                <p:strVal val="#ppt_x"/>
                                              </p:val>
                                            </p:tav>
                                          </p:tavLst>
                                        </p:anim>
                                        <p:anim calcmode="lin" valueType="num" p14:bounceEnd="54000">
                                          <p:cBhvr additive="base">
                                            <p:cTn id="35" dur="500" fill="hold"/>
                                            <p:tgtEl>
                                              <p:spTgt spid="57"/>
                                            </p:tgtEl>
                                            <p:attrNameLst>
                                              <p:attrName>ppt_y</p:attrName>
                                            </p:attrNameLst>
                                          </p:cBhvr>
                                          <p:tavLst>
                                            <p:tav tm="0">
                                              <p:val>
                                                <p:strVal val="0-#ppt_h/2"/>
                                              </p:val>
                                            </p:tav>
                                            <p:tav tm="100000">
                                              <p:val>
                                                <p:strVal val="#ppt_y"/>
                                              </p:val>
                                            </p:tav>
                                          </p:tavLst>
                                        </p:anim>
                                      </p:childTnLst>
                                    </p:cTn>
                                  </p:par>
                                  <p:par>
                                    <p:cTn id="36" presetID="22" presetClass="entr" presetSubtype="1" fill="hold" grpId="0" nodeType="withEffect">
                                      <p:stCondLst>
                                        <p:cond delay="1100"/>
                                      </p:stCondLst>
                                      <p:childTnLst>
                                        <p:set>
                                          <p:cBhvr>
                                            <p:cTn id="37" dur="1" fill="hold">
                                              <p:stCondLst>
                                                <p:cond delay="0"/>
                                              </p:stCondLst>
                                            </p:cTn>
                                            <p:tgtEl>
                                              <p:spTgt spid="66"/>
                                            </p:tgtEl>
                                            <p:attrNameLst>
                                              <p:attrName>style.visibility</p:attrName>
                                            </p:attrNameLst>
                                          </p:cBhvr>
                                          <p:to>
                                            <p:strVal val="visible"/>
                                          </p:to>
                                        </p:set>
                                        <p:animEffect transition="in" filter="wipe(up)">
                                          <p:cBhvr>
                                            <p:cTn id="38" dur="500"/>
                                            <p:tgtEl>
                                              <p:spTgt spid="66"/>
                                            </p:tgtEl>
                                          </p:cBhvr>
                                        </p:animEffect>
                                      </p:childTnLst>
                                    </p:cTn>
                                  </p:par>
                                  <p:par>
                                    <p:cTn id="39" presetID="2" presetClass="entr" presetSubtype="1" fill="hold" nodeType="withEffect" p14:presetBounceEnd="54000">
                                      <p:stCondLst>
                                        <p:cond delay="1100"/>
                                      </p:stCondLst>
                                      <p:childTnLst>
                                        <p:set>
                                          <p:cBhvr>
                                            <p:cTn id="40" dur="1" fill="hold">
                                              <p:stCondLst>
                                                <p:cond delay="0"/>
                                              </p:stCondLst>
                                            </p:cTn>
                                            <p:tgtEl>
                                              <p:spTgt spid="67"/>
                                            </p:tgtEl>
                                            <p:attrNameLst>
                                              <p:attrName>style.visibility</p:attrName>
                                            </p:attrNameLst>
                                          </p:cBhvr>
                                          <p:to>
                                            <p:strVal val="visible"/>
                                          </p:to>
                                        </p:set>
                                        <p:anim calcmode="lin" valueType="num" p14:bounceEnd="54000">
                                          <p:cBhvr additive="base">
                                            <p:cTn id="41" dur="500" fill="hold"/>
                                            <p:tgtEl>
                                              <p:spTgt spid="67"/>
                                            </p:tgtEl>
                                            <p:attrNameLst>
                                              <p:attrName>ppt_x</p:attrName>
                                            </p:attrNameLst>
                                          </p:cBhvr>
                                          <p:tavLst>
                                            <p:tav tm="0">
                                              <p:val>
                                                <p:strVal val="#ppt_x"/>
                                              </p:val>
                                            </p:tav>
                                            <p:tav tm="100000">
                                              <p:val>
                                                <p:strVal val="#ppt_x"/>
                                              </p:val>
                                            </p:tav>
                                          </p:tavLst>
                                        </p:anim>
                                        <p:anim calcmode="lin" valueType="num" p14:bounceEnd="54000">
                                          <p:cBhvr additive="base">
                                            <p:cTn id="42" dur="500" fill="hold"/>
                                            <p:tgtEl>
                                              <p:spTgt spid="67"/>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160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5" grpId="0"/>
          <p:bldP spid="66" grpId="0"/>
          <p:bldP spid="75" grpId="0"/>
          <p:bldP spid="8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81">
                                                <p:txEl>
                                                  <p:pRg st="0" end="0"/>
                                                </p:txEl>
                                              </p:spTgt>
                                            </p:tgtEl>
                                            <p:attrNameLst>
                                              <p:attrName>style.visibility</p:attrName>
                                            </p:attrNameLst>
                                          </p:cBhvr>
                                          <p:to>
                                            <p:strVal val="visible"/>
                                          </p:to>
                                        </p:set>
                                        <p:animEffect transition="in" filter="wipe(down)">
                                          <p:cBhvr>
                                            <p:cTn id="13" dur="500"/>
                                            <p:tgtEl>
                                              <p:spTgt spid="81">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par>
                                    <p:cTn id="18" presetID="2" presetClass="entr" presetSubtype="1"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2" presetClass="entr" presetSubtype="1" fill="hold" grpId="0" nodeType="withEffect">
                                      <p:stCondLst>
                                        <p:cond delay="50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par>
                                    <p:cTn id="25" presetID="2" presetClass="entr" presetSubtype="1" fill="hold" nodeType="withEffect">
                                      <p:stCondLst>
                                        <p:cond delay="3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70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par>
                                    <p:cTn id="32" presetID="2" presetClass="entr" presetSubtype="1" fill="hold" nodeType="withEffect">
                                      <p:stCondLst>
                                        <p:cond delay="70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ppt_x"/>
                                              </p:val>
                                            </p:tav>
                                            <p:tav tm="100000">
                                              <p:val>
                                                <p:strVal val="#ppt_x"/>
                                              </p:val>
                                            </p:tav>
                                          </p:tavLst>
                                        </p:anim>
                                        <p:anim calcmode="lin" valueType="num">
                                          <p:cBhvr additive="base">
                                            <p:cTn id="35" dur="500" fill="hold"/>
                                            <p:tgtEl>
                                              <p:spTgt spid="57"/>
                                            </p:tgtEl>
                                            <p:attrNameLst>
                                              <p:attrName>ppt_y</p:attrName>
                                            </p:attrNameLst>
                                          </p:cBhvr>
                                          <p:tavLst>
                                            <p:tav tm="0">
                                              <p:val>
                                                <p:strVal val="0-#ppt_h/2"/>
                                              </p:val>
                                            </p:tav>
                                            <p:tav tm="100000">
                                              <p:val>
                                                <p:strVal val="#ppt_y"/>
                                              </p:val>
                                            </p:tav>
                                          </p:tavLst>
                                        </p:anim>
                                      </p:childTnLst>
                                    </p:cTn>
                                  </p:par>
                                  <p:par>
                                    <p:cTn id="36" presetID="22" presetClass="entr" presetSubtype="1" fill="hold" grpId="0" nodeType="withEffect">
                                      <p:stCondLst>
                                        <p:cond delay="1100"/>
                                      </p:stCondLst>
                                      <p:childTnLst>
                                        <p:set>
                                          <p:cBhvr>
                                            <p:cTn id="37" dur="1" fill="hold">
                                              <p:stCondLst>
                                                <p:cond delay="0"/>
                                              </p:stCondLst>
                                            </p:cTn>
                                            <p:tgtEl>
                                              <p:spTgt spid="66"/>
                                            </p:tgtEl>
                                            <p:attrNameLst>
                                              <p:attrName>style.visibility</p:attrName>
                                            </p:attrNameLst>
                                          </p:cBhvr>
                                          <p:to>
                                            <p:strVal val="visible"/>
                                          </p:to>
                                        </p:set>
                                        <p:animEffect transition="in" filter="wipe(up)">
                                          <p:cBhvr>
                                            <p:cTn id="38" dur="500"/>
                                            <p:tgtEl>
                                              <p:spTgt spid="66"/>
                                            </p:tgtEl>
                                          </p:cBhvr>
                                        </p:animEffect>
                                      </p:childTnLst>
                                    </p:cTn>
                                  </p:par>
                                  <p:par>
                                    <p:cTn id="39" presetID="2" presetClass="entr" presetSubtype="1" fill="hold" nodeType="withEffect">
                                      <p:stCondLst>
                                        <p:cond delay="110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fill="hold"/>
                                            <p:tgtEl>
                                              <p:spTgt spid="67"/>
                                            </p:tgtEl>
                                            <p:attrNameLst>
                                              <p:attrName>ppt_x</p:attrName>
                                            </p:attrNameLst>
                                          </p:cBhvr>
                                          <p:tavLst>
                                            <p:tav tm="0">
                                              <p:val>
                                                <p:strVal val="#ppt_x"/>
                                              </p:val>
                                            </p:tav>
                                            <p:tav tm="100000">
                                              <p:val>
                                                <p:strVal val="#ppt_x"/>
                                              </p:val>
                                            </p:tav>
                                          </p:tavLst>
                                        </p:anim>
                                        <p:anim calcmode="lin" valueType="num">
                                          <p:cBhvr additive="base">
                                            <p:cTn id="42" dur="500" fill="hold"/>
                                            <p:tgtEl>
                                              <p:spTgt spid="67"/>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160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5" grpId="0"/>
          <p:bldP spid="66" grpId="0"/>
          <p:bldP spid="75" grpId="0"/>
          <p:bldP spid="80"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785198" y="2118167"/>
            <a:ext cx="3695565" cy="1046741"/>
            <a:chOff x="-5772194" y="6019555"/>
            <a:chExt cx="2566565" cy="726960"/>
          </a:xfrm>
        </p:grpSpPr>
        <p:sp>
          <p:nvSpPr>
            <p:cNvPr id="8" name="TextBox 6"/>
            <p:cNvSpPr txBox="1">
              <a:spLocks noChangeArrowheads="1"/>
            </p:cNvSpPr>
            <p:nvPr/>
          </p:nvSpPr>
          <p:spPr bwMode="auto">
            <a:xfrm>
              <a:off x="-5553919" y="6019555"/>
              <a:ext cx="2348290" cy="4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4000" b="1" spc="600" dirty="0">
                  <a:latin typeface="黑体" panose="02010609060101010101" pitchFamily="49" charset="-122"/>
                  <a:ea typeface="黑体" panose="02010609060101010101" pitchFamily="49" charset="-122"/>
                </a:rPr>
                <a:t>教学准备</a:t>
              </a:r>
            </a:p>
          </p:txBody>
        </p:sp>
        <p:sp>
          <p:nvSpPr>
            <p:cNvPr id="9" name="TextBox 111"/>
            <p:cNvSpPr txBox="1"/>
            <p:nvPr/>
          </p:nvSpPr>
          <p:spPr>
            <a:xfrm>
              <a:off x="-5772194" y="6468639"/>
              <a:ext cx="2546405" cy="277876"/>
            </a:xfrm>
            <a:prstGeom prst="rect">
              <a:avLst/>
            </a:prstGeom>
            <a:noFill/>
          </p:spPr>
          <p:txBody>
            <a:bodyPr wrap="square" rtlCol="0">
              <a:spAutoFit/>
            </a:bodyPr>
            <a:lstStyle/>
            <a:p>
              <a:r>
                <a:rPr lang="en-US" altLang="zh-CN" sz="2000" dirty="0">
                  <a:solidFill>
                    <a:schemeClr val="bg1">
                      <a:lumMod val="50000"/>
                    </a:schemeClr>
                  </a:solidFill>
                  <a:latin typeface="微软雅黑" panose="020B0503020204020204" pitchFamily="34" charset="-122"/>
                  <a:ea typeface="微软雅黑" panose="020B0503020204020204" pitchFamily="34" charset="-122"/>
                </a:rPr>
                <a:t>TEACHING PREPARATION </a:t>
              </a:r>
            </a:p>
          </p:txBody>
        </p:sp>
      </p:grpSp>
      <p:grpSp>
        <p:nvGrpSpPr>
          <p:cNvPr id="10" name="组合 29"/>
          <p:cNvGrpSpPr/>
          <p:nvPr/>
        </p:nvGrpSpPr>
        <p:grpSpPr>
          <a:xfrm rot="5438413">
            <a:off x="6068600" y="-1144226"/>
            <a:ext cx="286601" cy="9422017"/>
            <a:chOff x="1601672" y="-1118831"/>
            <a:chExt cx="102209" cy="9144000"/>
          </a:xfrm>
        </p:grpSpPr>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31"/>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 name="矩形 14"/>
          <p:cNvSpPr/>
          <p:nvPr/>
        </p:nvSpPr>
        <p:spPr>
          <a:xfrm rot="2074258">
            <a:off x="3554624" y="1139041"/>
            <a:ext cx="1589311" cy="299741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TextBox 36"/>
          <p:cNvSpPr txBox="1"/>
          <p:nvPr/>
        </p:nvSpPr>
        <p:spPr>
          <a:xfrm>
            <a:off x="3515859" y="2246869"/>
            <a:ext cx="1733167" cy="630942"/>
          </a:xfrm>
          <a:prstGeom prst="rect">
            <a:avLst/>
          </a:prstGeom>
          <a:noFill/>
        </p:spPr>
        <p:txBody>
          <a:bodyPr wrap="none" rtlCol="0">
            <a:spAutoFit/>
          </a:bodyPr>
          <a:lstStyle/>
          <a:p>
            <a:r>
              <a:rPr lang="en-US" sz="3500" b="1" spc="600" dirty="0">
                <a:solidFill>
                  <a:schemeClr val="bg1">
                    <a:lumMod val="95000"/>
                  </a:schemeClr>
                </a:solidFill>
              </a:rPr>
              <a:t>THIRD</a:t>
            </a:r>
            <a:endParaRPr lang="en-GB" sz="3500" b="1" spc="600" dirty="0">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868074" y="3801775"/>
            <a:ext cx="2463277" cy="4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90" b="1" spc="299" dirty="0">
                <a:latin typeface="黑体" panose="02010609060101010101" pitchFamily="49" charset="-122"/>
                <a:ea typeface="黑体" panose="02010609060101010101" pitchFamily="49" charset="-122"/>
              </a:rPr>
              <a:t>教学准备</a:t>
            </a:r>
          </a:p>
        </p:txBody>
      </p:sp>
      <p:sp>
        <p:nvSpPr>
          <p:cNvPr id="7" name="TextBox 113"/>
          <p:cNvSpPr txBox="1"/>
          <p:nvPr/>
        </p:nvSpPr>
        <p:spPr>
          <a:xfrm>
            <a:off x="3894345" y="4239228"/>
            <a:ext cx="1813317" cy="246221"/>
          </a:xfrm>
          <a:prstGeom prst="rect">
            <a:avLst/>
          </a:prstGeom>
          <a:noFill/>
        </p:spPr>
        <p:txBody>
          <a:bodyPr wrap="none" rtlCol="0">
            <a:spAutoFit/>
          </a:bodyPr>
          <a:lstStyle/>
          <a:p>
            <a:r>
              <a:rPr lang="en-US" altLang="zh-CN" sz="1000" dirty="0">
                <a:latin typeface="微软雅黑" panose="020B0503020204020204" pitchFamily="34" charset="-122"/>
                <a:ea typeface="微软雅黑" panose="020B0503020204020204" pitchFamily="34" charset="-122"/>
              </a:rPr>
              <a:t>TEACHING PREPARATION </a:t>
            </a:r>
            <a:endParaRPr lang="zh-CN" altLang="en-US" sz="1000" dirty="0">
              <a:latin typeface="微软雅黑" panose="020B0503020204020204" pitchFamily="34" charset="-122"/>
              <a:ea typeface="微软雅黑" panose="020B0503020204020204" pitchFamily="34" charset="-122"/>
            </a:endParaRPr>
          </a:p>
        </p:txBody>
      </p:sp>
      <p:sp>
        <p:nvSpPr>
          <p:cNvPr id="10" name="TextBox 6"/>
          <p:cNvSpPr txBox="1">
            <a:spLocks noChangeArrowheads="1"/>
          </p:cNvSpPr>
          <p:nvPr/>
        </p:nvSpPr>
        <p:spPr bwMode="auto">
          <a:xfrm>
            <a:off x="8670928" y="3795795"/>
            <a:ext cx="2129896" cy="4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90" b="1" spc="299" dirty="0">
                <a:latin typeface="黑体" panose="02010609060101010101" pitchFamily="49" charset="-122"/>
                <a:ea typeface="黑体" panose="02010609060101010101" pitchFamily="49" charset="-122"/>
              </a:rPr>
              <a:t>教学过程</a:t>
            </a:r>
          </a:p>
        </p:txBody>
      </p:sp>
      <p:sp>
        <p:nvSpPr>
          <p:cNvPr id="11" name="TextBox 114"/>
          <p:cNvSpPr txBox="1"/>
          <p:nvPr/>
        </p:nvSpPr>
        <p:spPr>
          <a:xfrm>
            <a:off x="8683983" y="4274388"/>
            <a:ext cx="1741182" cy="276229"/>
          </a:xfrm>
          <a:prstGeom prst="rect">
            <a:avLst/>
          </a:prstGeom>
          <a:noFill/>
        </p:spPr>
        <p:txBody>
          <a:bodyPr wrap="none" rtlCol="0">
            <a:spAutoFit/>
          </a:bodyPr>
          <a:lstStyle/>
          <a:p>
            <a:r>
              <a:rPr lang="en-US" altLang="zh-CN" sz="1195" dirty="0">
                <a:latin typeface="微软雅黑" panose="020B0503020204020204" pitchFamily="34" charset="-122"/>
                <a:ea typeface="微软雅黑" panose="020B0503020204020204" pitchFamily="34" charset="-122"/>
              </a:rPr>
              <a:t>TEACHING PROCESS </a:t>
            </a:r>
            <a:endParaRPr lang="zh-CN" altLang="en-US" sz="1195" dirty="0">
              <a:latin typeface="微软雅黑" panose="020B0503020204020204" pitchFamily="34" charset="-122"/>
              <a:ea typeface="微软雅黑" panose="020B0503020204020204" pitchFamily="34" charset="-122"/>
            </a:endParaRPr>
          </a:p>
        </p:txBody>
      </p:sp>
      <p:sp>
        <p:nvSpPr>
          <p:cNvPr id="14" name="TextBox 6"/>
          <p:cNvSpPr txBox="1">
            <a:spLocks noChangeArrowheads="1"/>
          </p:cNvSpPr>
          <p:nvPr/>
        </p:nvSpPr>
        <p:spPr bwMode="auto">
          <a:xfrm>
            <a:off x="8667237" y="2566528"/>
            <a:ext cx="2074713" cy="4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90" b="1" spc="299" dirty="0">
                <a:latin typeface="黑体" panose="02010609060101010101" pitchFamily="49" charset="-122"/>
                <a:ea typeface="黑体" panose="02010609060101010101" pitchFamily="49" charset="-122"/>
              </a:rPr>
              <a:t>教学目标</a:t>
            </a:r>
          </a:p>
        </p:txBody>
      </p:sp>
      <p:sp>
        <p:nvSpPr>
          <p:cNvPr id="15" name="TextBox 112"/>
          <p:cNvSpPr txBox="1"/>
          <p:nvPr/>
        </p:nvSpPr>
        <p:spPr>
          <a:xfrm>
            <a:off x="8700536" y="3037096"/>
            <a:ext cx="1439817" cy="276229"/>
          </a:xfrm>
          <a:prstGeom prst="rect">
            <a:avLst/>
          </a:prstGeom>
          <a:noFill/>
        </p:spPr>
        <p:txBody>
          <a:bodyPr wrap="none" rtlCol="0">
            <a:spAutoFit/>
          </a:bodyPr>
          <a:lstStyle/>
          <a:p>
            <a:r>
              <a:rPr lang="en-US" altLang="zh-CN" sz="1195" dirty="0">
                <a:latin typeface="微软雅黑" panose="020B0503020204020204" pitchFamily="34" charset="-122"/>
                <a:ea typeface="微软雅黑" panose="020B0503020204020204" pitchFamily="34" charset="-122"/>
              </a:rPr>
              <a:t>TEACHING GOAL</a:t>
            </a:r>
            <a:endParaRPr lang="zh-CN" altLang="en-US" sz="1195"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899491" y="2473890"/>
            <a:ext cx="2858965" cy="678304"/>
            <a:chOff x="-5201998" y="6088765"/>
            <a:chExt cx="2549437" cy="604866"/>
          </a:xfrm>
        </p:grpSpPr>
        <p:sp>
          <p:nvSpPr>
            <p:cNvPr id="19" name="TextBox 6"/>
            <p:cNvSpPr txBox="1">
              <a:spLocks noChangeArrowheads="1"/>
            </p:cNvSpPr>
            <p:nvPr/>
          </p:nvSpPr>
          <p:spPr bwMode="auto">
            <a:xfrm>
              <a:off x="-5201998" y="6088765"/>
              <a:ext cx="1744047" cy="42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90" b="1" spc="299" dirty="0">
                  <a:latin typeface="黑体" panose="02010609060101010101" pitchFamily="49" charset="-122"/>
                  <a:ea typeface="黑体" panose="02010609060101010101" pitchFamily="49" charset="-122"/>
                </a:rPr>
                <a:t>教学内容</a:t>
              </a:r>
            </a:p>
          </p:txBody>
        </p:sp>
        <p:sp>
          <p:nvSpPr>
            <p:cNvPr id="20" name="TextBox 111"/>
            <p:cNvSpPr txBox="1"/>
            <p:nvPr/>
          </p:nvSpPr>
          <p:spPr>
            <a:xfrm>
              <a:off x="-5198966" y="6432899"/>
              <a:ext cx="2546405" cy="260732"/>
            </a:xfrm>
            <a:prstGeom prst="rect">
              <a:avLst/>
            </a:prstGeom>
            <a:noFill/>
          </p:spPr>
          <p:txBody>
            <a:bodyPr wrap="square" rtlCol="0">
              <a:spAutoFit/>
            </a:bodyPr>
            <a:lstStyle/>
            <a:p>
              <a:r>
                <a:rPr lang="en-US" altLang="zh-CN" sz="1300" dirty="0">
                  <a:latin typeface="微软雅黑" panose="020B0503020204020204" pitchFamily="34" charset="-122"/>
                  <a:ea typeface="微软雅黑" panose="020B0503020204020204" pitchFamily="34" charset="-122"/>
                </a:rPr>
                <a:t>TEACHING CONTENT</a:t>
              </a:r>
              <a:endParaRPr lang="zh-CN" altLang="en-US" sz="1300" dirty="0">
                <a:latin typeface="微软雅黑" panose="020B0503020204020204" pitchFamily="34" charset="-122"/>
                <a:ea typeface="微软雅黑" panose="020B0503020204020204" pitchFamily="34" charset="-122"/>
              </a:endParaRPr>
            </a:p>
          </p:txBody>
        </p:sp>
      </p:grpSp>
      <p:sp>
        <p:nvSpPr>
          <p:cNvPr id="41" name="矩形 14"/>
          <p:cNvSpPr/>
          <p:nvPr/>
        </p:nvSpPr>
        <p:spPr>
          <a:xfrm rot="2074258">
            <a:off x="6727702" y="1713287"/>
            <a:ext cx="1237784" cy="2334439"/>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矩形 14"/>
          <p:cNvSpPr/>
          <p:nvPr/>
        </p:nvSpPr>
        <p:spPr>
          <a:xfrm rot="2074258">
            <a:off x="2091063" y="2878766"/>
            <a:ext cx="1237784" cy="2320791"/>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13648 w 1237784"/>
              <a:gd name="connsiteY3-18" fmla="*/ 838862 h 2334439"/>
              <a:gd name="connsiteX4-19" fmla="*/ 1224136 w 1237784"/>
              <a:gd name="connsiteY4-20" fmla="*/ 0 h 2334439"/>
              <a:gd name="connsiteX0-21" fmla="*/ 1237784 w 1237784"/>
              <a:gd name="connsiteY0-22" fmla="*/ 0 h 2320791"/>
              <a:gd name="connsiteX1-23" fmla="*/ 1237784 w 1237784"/>
              <a:gd name="connsiteY1-24" fmla="*/ 1472187 h 2320791"/>
              <a:gd name="connsiteX2-25" fmla="*/ 0 w 1237784"/>
              <a:gd name="connsiteY2-26" fmla="*/ 2320791 h 2320791"/>
              <a:gd name="connsiteX3-27" fmla="*/ 13648 w 1237784"/>
              <a:gd name="connsiteY3-28" fmla="*/ 825214 h 2320791"/>
              <a:gd name="connsiteX4-29" fmla="*/ 1237784 w 1237784"/>
              <a:gd name="connsiteY4-30" fmla="*/ 0 h 2320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20791">
                <a:moveTo>
                  <a:pt x="1237784" y="0"/>
                </a:moveTo>
                <a:lnTo>
                  <a:pt x="1237784" y="1472187"/>
                </a:lnTo>
                <a:lnTo>
                  <a:pt x="0" y="2320791"/>
                </a:lnTo>
                <a:lnTo>
                  <a:pt x="13648" y="825214"/>
                </a:lnTo>
                <a:lnTo>
                  <a:pt x="1237784"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43" name="组合 29"/>
          <p:cNvGrpSpPr/>
          <p:nvPr/>
        </p:nvGrpSpPr>
        <p:grpSpPr>
          <a:xfrm rot="5438413">
            <a:off x="3698497" y="-144544"/>
            <a:ext cx="223210" cy="7338037"/>
            <a:chOff x="1601672" y="-1118831"/>
            <a:chExt cx="102209" cy="9144000"/>
          </a:xfrm>
        </p:grpSpPr>
        <p:pic>
          <p:nvPicPr>
            <p:cNvPr id="4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31"/>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9" name="矩形 14"/>
          <p:cNvSpPr/>
          <p:nvPr/>
        </p:nvSpPr>
        <p:spPr>
          <a:xfrm rot="2074258">
            <a:off x="1721517" y="1652755"/>
            <a:ext cx="1237784" cy="2334439"/>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53" name="组合 39"/>
          <p:cNvGrpSpPr/>
          <p:nvPr/>
        </p:nvGrpSpPr>
        <p:grpSpPr>
          <a:xfrm rot="5438413">
            <a:off x="3670298" y="1103973"/>
            <a:ext cx="263491" cy="7327360"/>
            <a:chOff x="1601672" y="-1118831"/>
            <a:chExt cx="102209" cy="9144000"/>
          </a:xfrm>
        </p:grpSpPr>
        <p:pic>
          <p:nvPicPr>
            <p:cNvPr id="5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矩形 41"/>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56" name="TextBox 36"/>
          <p:cNvSpPr txBox="1"/>
          <p:nvPr/>
        </p:nvSpPr>
        <p:spPr>
          <a:xfrm>
            <a:off x="1865093" y="2531212"/>
            <a:ext cx="988732" cy="523220"/>
          </a:xfrm>
          <a:prstGeom prst="rect">
            <a:avLst/>
          </a:prstGeom>
          <a:noFill/>
        </p:spPr>
        <p:txBody>
          <a:bodyPr wrap="none" rtlCol="0">
            <a:spAutoFit/>
          </a:bodyPr>
          <a:lstStyle/>
          <a:p>
            <a:r>
              <a:rPr lang="en-US" sz="2800" b="1" dirty="0">
                <a:solidFill>
                  <a:schemeClr val="bg1">
                    <a:lumMod val="95000"/>
                  </a:schemeClr>
                </a:solidFill>
              </a:rPr>
              <a:t>FIRST</a:t>
            </a:r>
            <a:endParaRPr lang="en-GB" sz="2800" b="1" dirty="0">
              <a:solidFill>
                <a:schemeClr val="bg1">
                  <a:lumMod val="95000"/>
                </a:schemeClr>
              </a:solidFill>
            </a:endParaRPr>
          </a:p>
        </p:txBody>
      </p:sp>
      <p:sp>
        <p:nvSpPr>
          <p:cNvPr id="58" name="TextBox 38"/>
          <p:cNvSpPr txBox="1"/>
          <p:nvPr/>
        </p:nvSpPr>
        <p:spPr>
          <a:xfrm>
            <a:off x="2129585" y="3839337"/>
            <a:ext cx="1112805" cy="523220"/>
          </a:xfrm>
          <a:prstGeom prst="rect">
            <a:avLst/>
          </a:prstGeom>
          <a:noFill/>
        </p:spPr>
        <p:txBody>
          <a:bodyPr wrap="none" rtlCol="0">
            <a:spAutoFit/>
          </a:bodyPr>
          <a:lstStyle/>
          <a:p>
            <a:r>
              <a:rPr lang="en-US" sz="2800" b="1" dirty="0">
                <a:solidFill>
                  <a:schemeClr val="bg1">
                    <a:lumMod val="95000"/>
                  </a:schemeClr>
                </a:solidFill>
              </a:rPr>
              <a:t>THIRD</a:t>
            </a:r>
            <a:endParaRPr lang="en-GB" sz="2800" b="1" dirty="0">
              <a:solidFill>
                <a:schemeClr val="bg1">
                  <a:lumMod val="95000"/>
                </a:schemeClr>
              </a:solidFill>
            </a:endParaRPr>
          </a:p>
        </p:txBody>
      </p:sp>
      <p:sp>
        <p:nvSpPr>
          <p:cNvPr id="77" name="矩形 14"/>
          <p:cNvSpPr/>
          <p:nvPr/>
        </p:nvSpPr>
        <p:spPr>
          <a:xfrm rot="2074258">
            <a:off x="6757611" y="2936928"/>
            <a:ext cx="1237784" cy="2334439"/>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78" name="组合 32"/>
          <p:cNvGrpSpPr/>
          <p:nvPr/>
        </p:nvGrpSpPr>
        <p:grpSpPr>
          <a:xfrm rot="5438413">
            <a:off x="8246129" y="1016672"/>
            <a:ext cx="385531" cy="7686817"/>
            <a:chOff x="1601672" y="-1118831"/>
            <a:chExt cx="102209" cy="9144000"/>
          </a:xfrm>
        </p:grpSpPr>
        <p:pic>
          <p:nvPicPr>
            <p:cNvPr id="7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矩形 34"/>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81" name="TextBox 38"/>
          <p:cNvSpPr txBox="1"/>
          <p:nvPr/>
        </p:nvSpPr>
        <p:spPr>
          <a:xfrm>
            <a:off x="6820100" y="3833666"/>
            <a:ext cx="1010277" cy="523220"/>
          </a:xfrm>
          <a:prstGeom prst="rect">
            <a:avLst/>
          </a:prstGeom>
          <a:noFill/>
        </p:spPr>
        <p:txBody>
          <a:bodyPr wrap="none" rtlCol="0">
            <a:spAutoFit/>
          </a:bodyPr>
          <a:lstStyle/>
          <a:p>
            <a:r>
              <a:rPr lang="en-US" altLang="zh-CN" sz="2800" dirty="0">
                <a:solidFill>
                  <a:schemeClr val="bg1"/>
                </a:solidFill>
              </a:rPr>
              <a:t>FOUR</a:t>
            </a:r>
            <a:endParaRPr lang="en-GB" sz="2800" b="1" dirty="0">
              <a:solidFill>
                <a:schemeClr val="bg1"/>
              </a:solidFill>
            </a:endParaRPr>
          </a:p>
        </p:txBody>
      </p:sp>
      <p:grpSp>
        <p:nvGrpSpPr>
          <p:cNvPr id="46" name="组合 32"/>
          <p:cNvGrpSpPr/>
          <p:nvPr/>
        </p:nvGrpSpPr>
        <p:grpSpPr>
          <a:xfrm rot="5438413">
            <a:off x="8322047" y="-267384"/>
            <a:ext cx="223166" cy="7699821"/>
            <a:chOff x="1601672" y="-1118831"/>
            <a:chExt cx="102209" cy="9144000"/>
          </a:xfrm>
        </p:grpSpPr>
        <p:pic>
          <p:nvPicPr>
            <p:cNvPr id="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矩形 34"/>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3" name="组合 82"/>
          <p:cNvGrpSpPr/>
          <p:nvPr/>
        </p:nvGrpSpPr>
        <p:grpSpPr>
          <a:xfrm>
            <a:off x="415141" y="614745"/>
            <a:ext cx="2260693" cy="631070"/>
            <a:chOff x="542481" y="511781"/>
            <a:chExt cx="2260692" cy="631069"/>
          </a:xfrm>
        </p:grpSpPr>
        <p:sp>
          <p:nvSpPr>
            <p:cNvPr id="84" name="Text Box 7"/>
            <p:cNvSpPr txBox="1">
              <a:spLocks noChangeArrowheads="1"/>
            </p:cNvSpPr>
            <p:nvPr/>
          </p:nvSpPr>
          <p:spPr bwMode="auto">
            <a:xfrm>
              <a:off x="1716978" y="735584"/>
              <a:ext cx="1086195"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About Us</a:t>
              </a:r>
            </a:p>
          </p:txBody>
        </p:sp>
        <p:sp>
          <p:nvSpPr>
            <p:cNvPr id="85" name="矩形 84"/>
            <p:cNvSpPr/>
            <p:nvPr/>
          </p:nvSpPr>
          <p:spPr>
            <a:xfrm>
              <a:off x="542481" y="511781"/>
              <a:ext cx="1215396"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目 录</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88" name="矩形 87"/>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2935" y="715567"/>
            <a:ext cx="391454"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A</a:t>
            </a:r>
            <a:endParaRPr lang="zh-CN" altLang="en-US" sz="2500" dirty="0">
              <a:solidFill>
                <a:schemeClr val="bg1"/>
              </a:solidFill>
            </a:endParaRPr>
          </a:p>
        </p:txBody>
      </p:sp>
      <p:sp>
        <p:nvSpPr>
          <p:cNvPr id="92" name="TextBox 36"/>
          <p:cNvSpPr txBox="1"/>
          <p:nvPr/>
        </p:nvSpPr>
        <p:spPr>
          <a:xfrm>
            <a:off x="6667751" y="2593027"/>
            <a:ext cx="1417504" cy="523220"/>
          </a:xfrm>
          <a:prstGeom prst="rect">
            <a:avLst/>
          </a:prstGeom>
          <a:noFill/>
        </p:spPr>
        <p:txBody>
          <a:bodyPr wrap="none" rtlCol="0">
            <a:spAutoFit/>
          </a:bodyPr>
          <a:lstStyle/>
          <a:p>
            <a:r>
              <a:rPr lang="en-US" sz="2800" b="1" dirty="0">
                <a:solidFill>
                  <a:schemeClr val="bg1">
                    <a:lumMod val="95000"/>
                  </a:schemeClr>
                </a:solidFill>
              </a:rPr>
              <a:t>SECOND</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89">
                                            <p:txEl>
                                              <p:pRg st="0" end="0"/>
                                            </p:txEl>
                                          </p:spTgt>
                                        </p:tgtEl>
                                        <p:attrNameLst>
                                          <p:attrName>style.visibility</p:attrName>
                                        </p:attrNameLst>
                                      </p:cBhvr>
                                      <p:to>
                                        <p:strVal val="visible"/>
                                      </p:to>
                                    </p:set>
                                    <p:animEffect transition="in" filter="wipe(down)">
                                      <p:cBhvr>
                                        <p:cTn id="13" dur="500"/>
                                        <p:tgtEl>
                                          <p:spTgt spid="89">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left)">
                                      <p:cBhvr>
                                        <p:cTn id="17" dur="500"/>
                                        <p:tgtEl>
                                          <p:spTgt spid="83"/>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0-#ppt_w/2"/>
                                          </p:val>
                                        </p:tav>
                                        <p:tav tm="100000">
                                          <p:val>
                                            <p:strVal val="#ppt_x"/>
                                          </p:val>
                                        </p:tav>
                                      </p:tavLst>
                                    </p:anim>
                                    <p:anim calcmode="lin" valueType="num">
                                      <p:cBhvr additive="base">
                                        <p:cTn id="22" dur="500" fill="hold"/>
                                        <p:tgtEl>
                                          <p:spTgt spid="4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barn(inVertical)">
                                      <p:cBhvr>
                                        <p:cTn id="26" dur="500"/>
                                        <p:tgtEl>
                                          <p:spTgt spid="56"/>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barn(inVertical)">
                                      <p:cBhvr>
                                        <p:cTn id="34" dur="500"/>
                                        <p:tgtEl>
                                          <p:spTgt spid="92"/>
                                        </p:tgtEl>
                                      </p:cBhvr>
                                    </p:animEffect>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0-#ppt_w/2"/>
                                          </p:val>
                                        </p:tav>
                                        <p:tav tm="100000">
                                          <p:val>
                                            <p:strVal val="#ppt_x"/>
                                          </p:val>
                                        </p:tav>
                                      </p:tavLst>
                                    </p:anim>
                                    <p:anim calcmode="lin" valueType="num">
                                      <p:cBhvr additive="base">
                                        <p:cTn id="39" dur="500" fill="hold"/>
                                        <p:tgtEl>
                                          <p:spTgt spid="43"/>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fill="hold"/>
                                        <p:tgtEl>
                                          <p:spTgt spid="46"/>
                                        </p:tgtEl>
                                        <p:attrNameLst>
                                          <p:attrName>ppt_x</p:attrName>
                                        </p:attrNameLst>
                                      </p:cBhvr>
                                      <p:tavLst>
                                        <p:tav tm="0">
                                          <p:val>
                                            <p:strVal val="0-#ppt_w/2"/>
                                          </p:val>
                                        </p:tav>
                                        <p:tav tm="100000">
                                          <p:val>
                                            <p:strVal val="#ppt_x"/>
                                          </p:val>
                                        </p:tav>
                                      </p:tavLst>
                                    </p:anim>
                                    <p:anim calcmode="lin" valueType="num">
                                      <p:cBhvr additive="base">
                                        <p:cTn id="49" dur="500" fill="hold"/>
                                        <p:tgtEl>
                                          <p:spTgt spid="46"/>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6000"/>
                            </p:stCondLst>
                            <p:childTnLst>
                              <p:par>
                                <p:cTn id="59" presetID="2" presetClass="entr" presetSubtype="8" fill="hold"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0-#ppt_w/2"/>
                                          </p:val>
                                        </p:tav>
                                        <p:tav tm="100000">
                                          <p:val>
                                            <p:strVal val="#ppt_x"/>
                                          </p:val>
                                        </p:tav>
                                      </p:tavLst>
                                    </p:anim>
                                    <p:anim calcmode="lin" valueType="num">
                                      <p:cBhvr additive="base">
                                        <p:cTn id="62" dur="500" fill="hold"/>
                                        <p:tgtEl>
                                          <p:spTgt spid="53"/>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8"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fill="hold"/>
                                        <p:tgtEl>
                                          <p:spTgt spid="42"/>
                                        </p:tgtEl>
                                        <p:attrNameLst>
                                          <p:attrName>ppt_x</p:attrName>
                                        </p:attrNameLst>
                                      </p:cBhvr>
                                      <p:tavLst>
                                        <p:tav tm="0">
                                          <p:val>
                                            <p:strVal val="0-#ppt_w/2"/>
                                          </p:val>
                                        </p:tav>
                                        <p:tav tm="100000">
                                          <p:val>
                                            <p:strVal val="#ppt_x"/>
                                          </p:val>
                                        </p:tav>
                                      </p:tavLst>
                                    </p:anim>
                                    <p:anim calcmode="lin" valueType="num">
                                      <p:cBhvr additive="base">
                                        <p:cTn id="67" dur="500" fill="hold"/>
                                        <p:tgtEl>
                                          <p:spTgt spid="42"/>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16" presetClass="entr" presetSubtype="21"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barn(inVertical)">
                                      <p:cBhvr>
                                        <p:cTn id="71" dur="500"/>
                                        <p:tgtEl>
                                          <p:spTgt spid="58"/>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left)">
                                      <p:cBhvr>
                                        <p:cTn id="75" dur="500"/>
                                        <p:tgtEl>
                                          <p:spTgt spid="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left)">
                                      <p:cBhvr>
                                        <p:cTn id="79" dur="500"/>
                                        <p:tgtEl>
                                          <p:spTgt spid="7"/>
                                        </p:tgtEl>
                                      </p:cBhvr>
                                    </p:animEffect>
                                  </p:childTnLst>
                                </p:cTn>
                              </p:par>
                            </p:childTnLst>
                          </p:cTn>
                        </p:par>
                        <p:par>
                          <p:cTn id="80" fill="hold">
                            <p:stCondLst>
                              <p:cond delay="8500"/>
                            </p:stCondLst>
                            <p:childTnLst>
                              <p:par>
                                <p:cTn id="81" presetID="2" presetClass="entr" presetSubtype="8"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 calcmode="lin" valueType="num">
                                      <p:cBhvr additive="base">
                                        <p:cTn id="83" dur="500" fill="hold"/>
                                        <p:tgtEl>
                                          <p:spTgt spid="77"/>
                                        </p:tgtEl>
                                        <p:attrNameLst>
                                          <p:attrName>ppt_x</p:attrName>
                                        </p:attrNameLst>
                                      </p:cBhvr>
                                      <p:tavLst>
                                        <p:tav tm="0">
                                          <p:val>
                                            <p:strVal val="0-#ppt_w/2"/>
                                          </p:val>
                                        </p:tav>
                                        <p:tav tm="100000">
                                          <p:val>
                                            <p:strVal val="#ppt_x"/>
                                          </p:val>
                                        </p:tav>
                                      </p:tavLst>
                                    </p:anim>
                                    <p:anim calcmode="lin" valueType="num">
                                      <p:cBhvr additive="base">
                                        <p:cTn id="84" dur="500" fill="hold"/>
                                        <p:tgtEl>
                                          <p:spTgt spid="77"/>
                                        </p:tgtEl>
                                        <p:attrNameLst>
                                          <p:attrName>ppt_y</p:attrName>
                                        </p:attrNameLst>
                                      </p:cBhvr>
                                      <p:tavLst>
                                        <p:tav tm="0">
                                          <p:val>
                                            <p:strVal val="#ppt_y"/>
                                          </p:val>
                                        </p:tav>
                                        <p:tav tm="100000">
                                          <p:val>
                                            <p:strVal val="#ppt_y"/>
                                          </p:val>
                                        </p:tav>
                                      </p:tavLst>
                                    </p:anim>
                                  </p:childTnLst>
                                </p:cTn>
                              </p:par>
                            </p:childTnLst>
                          </p:cTn>
                        </p:par>
                        <p:par>
                          <p:cTn id="85" fill="hold">
                            <p:stCondLst>
                              <p:cond delay="9000"/>
                            </p:stCondLst>
                            <p:childTnLst>
                              <p:par>
                                <p:cTn id="86" presetID="16" presetClass="entr" presetSubtype="21"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animEffect transition="in" filter="barn(inVertical)">
                                      <p:cBhvr>
                                        <p:cTn id="88" dur="500"/>
                                        <p:tgtEl>
                                          <p:spTgt spid="81"/>
                                        </p:tgtEl>
                                      </p:cBhvr>
                                    </p:animEffect>
                                  </p:childTnLst>
                                </p:cTn>
                              </p:par>
                            </p:childTnLst>
                          </p:cTn>
                        </p:par>
                        <p:par>
                          <p:cTn id="89" fill="hold">
                            <p:stCondLst>
                              <p:cond delay="9500"/>
                            </p:stCondLst>
                            <p:childTnLst>
                              <p:par>
                                <p:cTn id="90" presetID="22" presetClass="entr" presetSubtype="8"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left)">
                                      <p:cBhvr>
                                        <p:cTn id="92" dur="500"/>
                                        <p:tgtEl>
                                          <p:spTgt spid="10"/>
                                        </p:tgtEl>
                                      </p:cBhvr>
                                    </p:animEffect>
                                  </p:childTnLst>
                                </p:cTn>
                              </p:par>
                            </p:childTnLst>
                          </p:cTn>
                        </p:par>
                        <p:par>
                          <p:cTn id="93" fill="hold">
                            <p:stCondLst>
                              <p:cond delay="10000"/>
                            </p:stCondLst>
                            <p:childTnLst>
                              <p:par>
                                <p:cTn id="94" presetID="22" presetClass="entr" presetSubtype="8"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500"/>
                                        <p:tgtEl>
                                          <p:spTgt spid="11"/>
                                        </p:tgtEl>
                                      </p:cBhvr>
                                    </p:animEffect>
                                  </p:childTnLst>
                                </p:cTn>
                              </p:par>
                            </p:childTnLst>
                          </p:cTn>
                        </p:par>
                        <p:par>
                          <p:cTn id="97" fill="hold">
                            <p:stCondLst>
                              <p:cond delay="10500"/>
                            </p:stCondLst>
                            <p:childTnLst>
                              <p:par>
                                <p:cTn id="98" presetID="2" presetClass="entr" presetSubtype="8" fill="hold" nodeType="afterEffect">
                                  <p:stCondLst>
                                    <p:cond delay="0"/>
                                  </p:stCondLst>
                                  <p:childTnLst>
                                    <p:set>
                                      <p:cBhvr>
                                        <p:cTn id="99" dur="1" fill="hold">
                                          <p:stCondLst>
                                            <p:cond delay="0"/>
                                          </p:stCondLst>
                                        </p:cTn>
                                        <p:tgtEl>
                                          <p:spTgt spid="78"/>
                                        </p:tgtEl>
                                        <p:attrNameLst>
                                          <p:attrName>style.visibility</p:attrName>
                                        </p:attrNameLst>
                                      </p:cBhvr>
                                      <p:to>
                                        <p:strVal val="visible"/>
                                      </p:to>
                                    </p:set>
                                    <p:anim calcmode="lin" valueType="num">
                                      <p:cBhvr additive="base">
                                        <p:cTn id="100" dur="500" fill="hold"/>
                                        <p:tgtEl>
                                          <p:spTgt spid="78"/>
                                        </p:tgtEl>
                                        <p:attrNameLst>
                                          <p:attrName>ppt_x</p:attrName>
                                        </p:attrNameLst>
                                      </p:cBhvr>
                                      <p:tavLst>
                                        <p:tav tm="0">
                                          <p:val>
                                            <p:strVal val="0-#ppt_w/2"/>
                                          </p:val>
                                        </p:tav>
                                        <p:tav tm="100000">
                                          <p:val>
                                            <p:strVal val="#ppt_x"/>
                                          </p:val>
                                        </p:tav>
                                      </p:tavLst>
                                    </p:anim>
                                    <p:anim calcmode="lin" valueType="num">
                                      <p:cBhvr additive="base">
                                        <p:cTn id="101"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4" grpId="0"/>
      <p:bldP spid="15" grpId="0"/>
      <p:bldP spid="41" grpId="0" animBg="1"/>
      <p:bldP spid="42" grpId="0" animBg="1"/>
      <p:bldP spid="49" grpId="0" animBg="1"/>
      <p:bldP spid="56" grpId="0"/>
      <p:bldP spid="58" grpId="0"/>
      <p:bldP spid="77" grpId="0" animBg="1"/>
      <p:bldP spid="81" grpId="0"/>
      <p:bldP spid="88" grpId="0" animBg="1"/>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
          <p:cNvGrpSpPr/>
          <p:nvPr/>
        </p:nvGrpSpPr>
        <p:grpSpPr>
          <a:xfrm>
            <a:off x="1336945" y="2173623"/>
            <a:ext cx="1619915" cy="1619916"/>
            <a:chOff x="1336945" y="2133708"/>
            <a:chExt cx="1619916" cy="1619915"/>
          </a:xfrm>
        </p:grpSpPr>
        <p:grpSp>
          <p:nvGrpSpPr>
            <p:cNvPr id="10" name="Group 5"/>
            <p:cNvGrpSpPr/>
            <p:nvPr/>
          </p:nvGrpSpPr>
          <p:grpSpPr>
            <a:xfrm>
              <a:off x="1336945" y="2133708"/>
              <a:ext cx="1619916" cy="1619915"/>
              <a:chOff x="2488916" y="3076243"/>
              <a:chExt cx="1619916" cy="1619915"/>
            </a:xfrm>
          </p:grpSpPr>
          <p:sp>
            <p:nvSpPr>
              <p:cNvPr id="12" name="Rectangle 3"/>
              <p:cNvSpPr/>
              <p:nvPr/>
            </p:nvSpPr>
            <p:spPr>
              <a:xfrm>
                <a:off x="2488917" y="3076243"/>
                <a:ext cx="1619915" cy="16199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13" name="Rectangle 4"/>
              <p:cNvSpPr/>
              <p:nvPr/>
            </p:nvSpPr>
            <p:spPr>
              <a:xfrm>
                <a:off x="2488916" y="4220308"/>
                <a:ext cx="1619915" cy="475849"/>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5" b="1" dirty="0">
                    <a:solidFill>
                      <a:schemeClr val="bg1"/>
                    </a:solidFill>
                    <a:latin typeface="Arial" panose="020B0604020202020204" pitchFamily="34" charset="0"/>
                    <a:cs typeface="Arial" panose="020B0604020202020204" pitchFamily="34" charset="0"/>
                  </a:rPr>
                  <a:t>THE TEXT</a:t>
                </a:r>
                <a:endParaRPr lang="en-GB" sz="1325" b="1" dirty="0">
                  <a:solidFill>
                    <a:schemeClr val="bg1"/>
                  </a:solidFill>
                  <a:latin typeface="Arial" panose="020B0604020202020204" pitchFamily="34" charset="0"/>
                  <a:cs typeface="Arial" panose="020B0604020202020204" pitchFamily="34" charset="0"/>
                </a:endParaRPr>
              </a:p>
            </p:txBody>
          </p:sp>
        </p:grpSp>
        <p:sp>
          <p:nvSpPr>
            <p:cNvPr id="11" name="TextBox 7"/>
            <p:cNvSpPr txBox="1"/>
            <p:nvPr/>
          </p:nvSpPr>
          <p:spPr>
            <a:xfrm>
              <a:off x="1487106" y="2272332"/>
              <a:ext cx="1319593" cy="923329"/>
            </a:xfrm>
            <a:prstGeom prst="rect">
              <a:avLst/>
            </a:prstGeom>
            <a:noFill/>
          </p:spPr>
          <p:txBody>
            <a:bodyPr wrap="none" rtlCol="0">
              <a:spAutoFit/>
            </a:bodyPr>
            <a:lstStyle/>
            <a:p>
              <a:pPr algn="ctr"/>
              <a:r>
                <a:rPr lang="en-US" sz="5400" b="1" dirty="0">
                  <a:solidFill>
                    <a:schemeClr val="bg1"/>
                  </a:solidFill>
                  <a:latin typeface="Arial" panose="020B0604020202020204" pitchFamily="34" charset="0"/>
                  <a:cs typeface="Arial" panose="020B0604020202020204" pitchFamily="34" charset="0"/>
                </a:rPr>
                <a:t>54</a:t>
              </a:r>
              <a:r>
                <a:rPr lang="en-US" sz="3200" b="1" dirty="0">
                  <a:solidFill>
                    <a:schemeClr val="bg1"/>
                  </a:solidFill>
                  <a:latin typeface="Arial" panose="020B0604020202020204" pitchFamily="34" charset="0"/>
                  <a:cs typeface="Arial" panose="020B0604020202020204" pitchFamily="34" charset="0"/>
                </a:rPr>
                <a:t>%</a:t>
              </a:r>
              <a:endParaRPr lang="en-GB" sz="5400" b="1" dirty="0">
                <a:solidFill>
                  <a:schemeClr val="bg1"/>
                </a:solidFill>
                <a:latin typeface="Arial" panose="020B0604020202020204" pitchFamily="34" charset="0"/>
                <a:cs typeface="Arial" panose="020B0604020202020204" pitchFamily="34" charset="0"/>
              </a:endParaRPr>
            </a:p>
          </p:txBody>
        </p:sp>
      </p:grpSp>
      <p:grpSp>
        <p:nvGrpSpPr>
          <p:cNvPr id="14" name="Group 8"/>
          <p:cNvGrpSpPr/>
          <p:nvPr/>
        </p:nvGrpSpPr>
        <p:grpSpPr>
          <a:xfrm>
            <a:off x="3972681" y="2171277"/>
            <a:ext cx="1619915" cy="1619916"/>
            <a:chOff x="3972681" y="2131362"/>
            <a:chExt cx="1619916" cy="1619915"/>
          </a:xfrm>
        </p:grpSpPr>
        <p:grpSp>
          <p:nvGrpSpPr>
            <p:cNvPr id="15" name="Group 11"/>
            <p:cNvGrpSpPr/>
            <p:nvPr/>
          </p:nvGrpSpPr>
          <p:grpSpPr>
            <a:xfrm>
              <a:off x="3972681" y="2131362"/>
              <a:ext cx="1619916" cy="1619915"/>
              <a:chOff x="2488916" y="3076243"/>
              <a:chExt cx="1619916" cy="1619915"/>
            </a:xfrm>
          </p:grpSpPr>
          <p:sp>
            <p:nvSpPr>
              <p:cNvPr id="17" name="Rectangle 13"/>
              <p:cNvSpPr/>
              <p:nvPr/>
            </p:nvSpPr>
            <p:spPr>
              <a:xfrm>
                <a:off x="2488917" y="3076243"/>
                <a:ext cx="1619915" cy="16199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18" name="Rectangle 14"/>
              <p:cNvSpPr/>
              <p:nvPr/>
            </p:nvSpPr>
            <p:spPr>
              <a:xfrm>
                <a:off x="2488916" y="4220308"/>
                <a:ext cx="1619915" cy="475849"/>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5" b="1">
                    <a:solidFill>
                      <a:schemeClr val="bg1"/>
                    </a:solidFill>
                    <a:latin typeface="Arial" panose="020B0604020202020204" pitchFamily="34" charset="0"/>
                    <a:cs typeface="Arial" panose="020B0604020202020204" pitchFamily="34" charset="0"/>
                  </a:rPr>
                  <a:t>THE TEXT</a:t>
                </a:r>
                <a:endParaRPr lang="en-GB" sz="1325" b="1">
                  <a:solidFill>
                    <a:schemeClr val="bg1"/>
                  </a:solidFill>
                  <a:latin typeface="Arial" panose="020B0604020202020204" pitchFamily="34" charset="0"/>
                  <a:cs typeface="Arial" panose="020B0604020202020204" pitchFamily="34" charset="0"/>
                </a:endParaRPr>
              </a:p>
            </p:txBody>
          </p:sp>
        </p:grpSp>
        <p:sp>
          <p:nvSpPr>
            <p:cNvPr id="16" name="TextBox 12"/>
            <p:cNvSpPr txBox="1"/>
            <p:nvPr/>
          </p:nvSpPr>
          <p:spPr>
            <a:xfrm>
              <a:off x="4122841" y="2269986"/>
              <a:ext cx="1319593" cy="923329"/>
            </a:xfrm>
            <a:prstGeom prst="rect">
              <a:avLst/>
            </a:prstGeom>
            <a:noFill/>
          </p:spPr>
          <p:txBody>
            <a:bodyPr wrap="none" rtlCol="0">
              <a:spAutoFit/>
            </a:bodyPr>
            <a:lstStyle/>
            <a:p>
              <a:pPr algn="ctr"/>
              <a:r>
                <a:rPr lang="en-US" sz="5400" b="1" dirty="0">
                  <a:solidFill>
                    <a:schemeClr val="bg1"/>
                  </a:solidFill>
                  <a:latin typeface="Arial" panose="020B0604020202020204" pitchFamily="34" charset="0"/>
                  <a:cs typeface="Arial" panose="020B0604020202020204" pitchFamily="34" charset="0"/>
                </a:rPr>
                <a:t>68</a:t>
              </a:r>
              <a:r>
                <a:rPr lang="en-US" sz="3200" b="1" dirty="0">
                  <a:solidFill>
                    <a:schemeClr val="bg1"/>
                  </a:solidFill>
                  <a:latin typeface="Arial" panose="020B0604020202020204" pitchFamily="34" charset="0"/>
                  <a:cs typeface="Arial" panose="020B0604020202020204" pitchFamily="34" charset="0"/>
                </a:rPr>
                <a:t>%</a:t>
              </a:r>
              <a:endParaRPr lang="en-GB" sz="5400" b="1" dirty="0">
                <a:solidFill>
                  <a:schemeClr val="bg1"/>
                </a:solidFill>
                <a:latin typeface="Arial" panose="020B0604020202020204" pitchFamily="34" charset="0"/>
                <a:cs typeface="Arial" panose="020B0604020202020204" pitchFamily="34" charset="0"/>
              </a:endParaRPr>
            </a:p>
          </p:txBody>
        </p:sp>
      </p:grpSp>
      <p:grpSp>
        <p:nvGrpSpPr>
          <p:cNvPr id="19" name="Group 9"/>
          <p:cNvGrpSpPr/>
          <p:nvPr/>
        </p:nvGrpSpPr>
        <p:grpSpPr>
          <a:xfrm>
            <a:off x="6603908" y="2179445"/>
            <a:ext cx="1619915" cy="1619916"/>
            <a:chOff x="6603910" y="2139530"/>
            <a:chExt cx="1619916" cy="1619915"/>
          </a:xfrm>
          <a:solidFill>
            <a:schemeClr val="bg1">
              <a:lumMod val="50000"/>
            </a:schemeClr>
          </a:solidFill>
        </p:grpSpPr>
        <p:grpSp>
          <p:nvGrpSpPr>
            <p:cNvPr id="20" name="Group 16"/>
            <p:cNvGrpSpPr/>
            <p:nvPr/>
          </p:nvGrpSpPr>
          <p:grpSpPr>
            <a:xfrm>
              <a:off x="6603910" y="2139530"/>
              <a:ext cx="1619916" cy="1619915"/>
              <a:chOff x="2488916" y="3076243"/>
              <a:chExt cx="1619916" cy="1619915"/>
            </a:xfrm>
            <a:grpFill/>
          </p:grpSpPr>
          <p:sp>
            <p:nvSpPr>
              <p:cNvPr id="22" name="Rectangle 18"/>
              <p:cNvSpPr/>
              <p:nvPr/>
            </p:nvSpPr>
            <p:spPr>
              <a:xfrm>
                <a:off x="2488917" y="3076243"/>
                <a:ext cx="1619915" cy="16199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23" name="Rectangle 19"/>
              <p:cNvSpPr/>
              <p:nvPr/>
            </p:nvSpPr>
            <p:spPr>
              <a:xfrm>
                <a:off x="2488916" y="4220308"/>
                <a:ext cx="1619915" cy="475849"/>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5" b="1">
                    <a:solidFill>
                      <a:schemeClr val="bg1"/>
                    </a:solidFill>
                    <a:latin typeface="Arial" panose="020B0604020202020204" pitchFamily="34" charset="0"/>
                    <a:cs typeface="Arial" panose="020B0604020202020204" pitchFamily="34" charset="0"/>
                  </a:rPr>
                  <a:t>THE TEXT</a:t>
                </a:r>
                <a:endParaRPr lang="en-GB" sz="1325" b="1">
                  <a:solidFill>
                    <a:schemeClr val="bg1"/>
                  </a:solidFill>
                  <a:latin typeface="Arial" panose="020B0604020202020204" pitchFamily="34" charset="0"/>
                  <a:cs typeface="Arial" panose="020B0604020202020204" pitchFamily="34" charset="0"/>
                </a:endParaRPr>
              </a:p>
            </p:txBody>
          </p:sp>
        </p:grpSp>
        <p:sp>
          <p:nvSpPr>
            <p:cNvPr id="21" name="TextBox 17"/>
            <p:cNvSpPr txBox="1"/>
            <p:nvPr/>
          </p:nvSpPr>
          <p:spPr>
            <a:xfrm>
              <a:off x="6754071" y="2278154"/>
              <a:ext cx="1319593" cy="923329"/>
            </a:xfrm>
            <a:prstGeom prst="rect">
              <a:avLst/>
            </a:prstGeom>
            <a:grpFill/>
          </p:spPr>
          <p:txBody>
            <a:bodyPr wrap="none" rtlCol="0">
              <a:spAutoFit/>
            </a:bodyPr>
            <a:lstStyle/>
            <a:p>
              <a:pPr algn="ctr"/>
              <a:r>
                <a:rPr lang="en-US" sz="5400" b="1">
                  <a:solidFill>
                    <a:schemeClr val="bg1"/>
                  </a:solidFill>
                  <a:latin typeface="Arial" panose="020B0604020202020204" pitchFamily="34" charset="0"/>
                  <a:cs typeface="Arial" panose="020B0604020202020204" pitchFamily="34" charset="0"/>
                </a:rPr>
                <a:t>72</a:t>
              </a:r>
              <a:r>
                <a:rPr lang="en-US" sz="3200" b="1">
                  <a:solidFill>
                    <a:schemeClr val="bg1"/>
                  </a:solidFill>
                  <a:latin typeface="Arial" panose="020B0604020202020204" pitchFamily="34" charset="0"/>
                  <a:cs typeface="Arial" panose="020B0604020202020204" pitchFamily="34" charset="0"/>
                </a:rPr>
                <a:t>%</a:t>
              </a:r>
              <a:endParaRPr lang="en-GB" sz="5400" b="1">
                <a:solidFill>
                  <a:schemeClr val="bg1"/>
                </a:solidFill>
                <a:latin typeface="Arial" panose="020B0604020202020204" pitchFamily="34" charset="0"/>
                <a:cs typeface="Arial" panose="020B0604020202020204" pitchFamily="34" charset="0"/>
              </a:endParaRPr>
            </a:p>
          </p:txBody>
        </p:sp>
      </p:grpSp>
      <p:grpSp>
        <p:nvGrpSpPr>
          <p:cNvPr id="24" name="Group 10"/>
          <p:cNvGrpSpPr/>
          <p:nvPr/>
        </p:nvGrpSpPr>
        <p:grpSpPr>
          <a:xfrm>
            <a:off x="9235137" y="2171276"/>
            <a:ext cx="1619915" cy="1619916"/>
            <a:chOff x="9235139" y="2131361"/>
            <a:chExt cx="1619916" cy="1619915"/>
          </a:xfrm>
          <a:solidFill>
            <a:schemeClr val="bg1">
              <a:lumMod val="50000"/>
            </a:schemeClr>
          </a:solidFill>
        </p:grpSpPr>
        <p:grpSp>
          <p:nvGrpSpPr>
            <p:cNvPr id="25" name="Group 21"/>
            <p:cNvGrpSpPr/>
            <p:nvPr/>
          </p:nvGrpSpPr>
          <p:grpSpPr>
            <a:xfrm>
              <a:off x="9235139" y="2131361"/>
              <a:ext cx="1619916" cy="1619915"/>
              <a:chOff x="2488916" y="3076243"/>
              <a:chExt cx="1619916" cy="1619915"/>
            </a:xfrm>
            <a:grpFill/>
          </p:grpSpPr>
          <p:sp>
            <p:nvSpPr>
              <p:cNvPr id="27" name="Rectangle 23"/>
              <p:cNvSpPr/>
              <p:nvPr/>
            </p:nvSpPr>
            <p:spPr>
              <a:xfrm>
                <a:off x="2488917" y="3076243"/>
                <a:ext cx="1619915" cy="16199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bg1"/>
                  </a:solidFill>
                  <a:latin typeface="Arial" panose="020B0604020202020204" pitchFamily="34" charset="0"/>
                  <a:cs typeface="Arial" panose="020B0604020202020204" pitchFamily="34" charset="0"/>
                </a:endParaRPr>
              </a:p>
            </p:txBody>
          </p:sp>
          <p:sp>
            <p:nvSpPr>
              <p:cNvPr id="28" name="Rectangle 24"/>
              <p:cNvSpPr/>
              <p:nvPr/>
            </p:nvSpPr>
            <p:spPr>
              <a:xfrm>
                <a:off x="2488916" y="4220308"/>
                <a:ext cx="1619915" cy="475849"/>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5" b="1">
                    <a:solidFill>
                      <a:schemeClr val="bg1"/>
                    </a:solidFill>
                    <a:latin typeface="Arial" panose="020B0604020202020204" pitchFamily="34" charset="0"/>
                    <a:cs typeface="Arial" panose="020B0604020202020204" pitchFamily="34" charset="0"/>
                  </a:rPr>
                  <a:t>THE TEXT</a:t>
                </a:r>
                <a:endParaRPr lang="en-GB" sz="1325" b="1">
                  <a:solidFill>
                    <a:schemeClr val="bg1"/>
                  </a:solidFill>
                  <a:latin typeface="Arial" panose="020B0604020202020204" pitchFamily="34" charset="0"/>
                  <a:cs typeface="Arial" panose="020B0604020202020204" pitchFamily="34" charset="0"/>
                </a:endParaRPr>
              </a:p>
            </p:txBody>
          </p:sp>
        </p:grpSp>
        <p:sp>
          <p:nvSpPr>
            <p:cNvPr id="26" name="TextBox 22"/>
            <p:cNvSpPr txBox="1"/>
            <p:nvPr/>
          </p:nvSpPr>
          <p:spPr>
            <a:xfrm>
              <a:off x="9385300" y="2269985"/>
              <a:ext cx="1319593" cy="923329"/>
            </a:xfrm>
            <a:prstGeom prst="rect">
              <a:avLst/>
            </a:prstGeom>
            <a:grpFill/>
          </p:spPr>
          <p:txBody>
            <a:bodyPr wrap="none" rtlCol="0">
              <a:spAutoFit/>
            </a:bodyPr>
            <a:lstStyle/>
            <a:p>
              <a:pPr algn="ctr"/>
              <a:r>
                <a:rPr lang="en-US" sz="5400" b="1">
                  <a:solidFill>
                    <a:schemeClr val="bg1"/>
                  </a:solidFill>
                  <a:latin typeface="Arial" panose="020B0604020202020204" pitchFamily="34" charset="0"/>
                  <a:cs typeface="Arial" panose="020B0604020202020204" pitchFamily="34" charset="0"/>
                </a:rPr>
                <a:t>90</a:t>
              </a:r>
              <a:r>
                <a:rPr lang="en-US" sz="3200" b="1">
                  <a:solidFill>
                    <a:schemeClr val="bg1"/>
                  </a:solidFill>
                  <a:latin typeface="Arial" panose="020B0604020202020204" pitchFamily="34" charset="0"/>
                  <a:cs typeface="Arial" panose="020B0604020202020204" pitchFamily="34" charset="0"/>
                </a:rPr>
                <a:t>%</a:t>
              </a:r>
              <a:endParaRPr lang="en-GB" sz="5400" b="1">
                <a:solidFill>
                  <a:schemeClr val="bg1"/>
                </a:solidFill>
                <a:latin typeface="Arial" panose="020B0604020202020204" pitchFamily="34" charset="0"/>
                <a:cs typeface="Arial" panose="020B0604020202020204" pitchFamily="34" charset="0"/>
              </a:endParaRPr>
            </a:p>
          </p:txBody>
        </p:sp>
      </p:grpSp>
      <p:grpSp>
        <p:nvGrpSpPr>
          <p:cNvPr id="29" name="Group 30"/>
          <p:cNvGrpSpPr/>
          <p:nvPr/>
        </p:nvGrpSpPr>
        <p:grpSpPr>
          <a:xfrm>
            <a:off x="1218600" y="4121924"/>
            <a:ext cx="1894668" cy="1053764"/>
            <a:chOff x="1013514" y="4079060"/>
            <a:chExt cx="2105238" cy="1053765"/>
          </a:xfrm>
        </p:grpSpPr>
        <p:sp>
          <p:nvSpPr>
            <p:cNvPr id="30" name="TextBox 27"/>
            <p:cNvSpPr txBox="1"/>
            <p:nvPr/>
          </p:nvSpPr>
          <p:spPr>
            <a:xfrm>
              <a:off x="1013693" y="4079060"/>
              <a:ext cx="1204177" cy="705066"/>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endParaRPr lang="en-US" altLang="zh-CN" sz="1325" b="1" kern="0" dirty="0">
                <a:latin typeface="微软雅黑" panose="020B0503020204020204" pitchFamily="34" charset="-122"/>
                <a:ea typeface="微软雅黑" panose="020B0503020204020204" pitchFamily="34" charset="-122"/>
                <a:cs typeface="华文黑体" pitchFamily="2" charset="-122"/>
              </a:endParaRPr>
            </a:p>
            <a:p>
              <a:pPr lvl="0">
                <a:lnSpc>
                  <a:spcPct val="150000"/>
                </a:lnSpc>
                <a:defRPr/>
              </a:pPr>
              <a:endParaRPr lang="zh-CN" altLang="en-US" sz="1325" b="1" kern="0" dirty="0">
                <a:latin typeface="微软雅黑" panose="020B0503020204020204" pitchFamily="34" charset="-122"/>
                <a:ea typeface="微软雅黑" panose="020B0503020204020204" pitchFamily="34" charset="-122"/>
                <a:cs typeface="华文黑体" pitchFamily="2" charset="-122"/>
              </a:endParaRPr>
            </a:p>
          </p:txBody>
        </p:sp>
        <p:sp>
          <p:nvSpPr>
            <p:cNvPr id="31" name="Rectangle 29"/>
            <p:cNvSpPr/>
            <p:nvPr/>
          </p:nvSpPr>
          <p:spPr>
            <a:xfrm>
              <a:off x="1013514" y="4486493"/>
              <a:ext cx="2105238" cy="646332"/>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点击输入本栏的具体文字，简明扼要的说明分项内容，此为概念图解，</a:t>
              </a:r>
              <a:endParaRPr lang="en-GB" sz="1200"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2" name="Group 31"/>
          <p:cNvGrpSpPr/>
          <p:nvPr/>
        </p:nvGrpSpPr>
        <p:grpSpPr>
          <a:xfrm>
            <a:off x="3889673" y="4102882"/>
            <a:ext cx="1894668" cy="1072813"/>
            <a:chOff x="1045768" y="4060010"/>
            <a:chExt cx="2105238" cy="1072812"/>
          </a:xfrm>
        </p:grpSpPr>
        <p:sp>
          <p:nvSpPr>
            <p:cNvPr id="33" name="TextBox 32"/>
            <p:cNvSpPr txBox="1"/>
            <p:nvPr/>
          </p:nvSpPr>
          <p:spPr>
            <a:xfrm>
              <a:off x="1072357" y="4060010"/>
              <a:ext cx="1204177"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34" name="Rectangle 33"/>
            <p:cNvSpPr/>
            <p:nvPr/>
          </p:nvSpPr>
          <p:spPr>
            <a:xfrm>
              <a:off x="1045768" y="4486491"/>
              <a:ext cx="2105238" cy="646331"/>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5" name="Group 34"/>
          <p:cNvGrpSpPr/>
          <p:nvPr/>
        </p:nvGrpSpPr>
        <p:grpSpPr>
          <a:xfrm>
            <a:off x="6497232" y="4102882"/>
            <a:ext cx="1902397" cy="1072813"/>
            <a:chOff x="1069434" y="4060010"/>
            <a:chExt cx="2113826" cy="1072812"/>
          </a:xfrm>
        </p:grpSpPr>
        <p:sp>
          <p:nvSpPr>
            <p:cNvPr id="36" name="TextBox 35"/>
            <p:cNvSpPr txBox="1"/>
            <p:nvPr/>
          </p:nvSpPr>
          <p:spPr>
            <a:xfrm>
              <a:off x="1069434" y="4060010"/>
              <a:ext cx="1204177"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37" name="Rectangle 36"/>
            <p:cNvSpPr/>
            <p:nvPr/>
          </p:nvSpPr>
          <p:spPr>
            <a:xfrm>
              <a:off x="1078022" y="4486491"/>
              <a:ext cx="2105238" cy="646331"/>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8" name="Group 37"/>
          <p:cNvGrpSpPr/>
          <p:nvPr/>
        </p:nvGrpSpPr>
        <p:grpSpPr>
          <a:xfrm>
            <a:off x="9150703" y="4102882"/>
            <a:ext cx="1894668" cy="1072813"/>
            <a:chOff x="1045768" y="4060010"/>
            <a:chExt cx="2105238" cy="1072812"/>
          </a:xfrm>
        </p:grpSpPr>
        <p:sp>
          <p:nvSpPr>
            <p:cNvPr id="39" name="TextBox 38"/>
            <p:cNvSpPr txBox="1"/>
            <p:nvPr/>
          </p:nvSpPr>
          <p:spPr>
            <a:xfrm>
              <a:off x="1053307" y="4060010"/>
              <a:ext cx="1204177"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40" name="Rectangle 39"/>
            <p:cNvSpPr/>
            <p:nvPr/>
          </p:nvSpPr>
          <p:spPr>
            <a:xfrm>
              <a:off x="1045768" y="4486491"/>
              <a:ext cx="2105238" cy="646331"/>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2" name="组合 41"/>
          <p:cNvGrpSpPr/>
          <p:nvPr/>
        </p:nvGrpSpPr>
        <p:grpSpPr>
          <a:xfrm>
            <a:off x="619317" y="612033"/>
            <a:ext cx="4907154" cy="631070"/>
            <a:chOff x="587000" y="509069"/>
            <a:chExt cx="4907153" cy="631069"/>
          </a:xfrm>
        </p:grpSpPr>
        <p:sp>
          <p:nvSpPr>
            <p:cNvPr id="43" name="Text Box 7"/>
            <p:cNvSpPr txBox="1">
              <a:spLocks noChangeArrowheads="1"/>
            </p:cNvSpPr>
            <p:nvPr/>
          </p:nvSpPr>
          <p:spPr bwMode="auto">
            <a:xfrm>
              <a:off x="2593744" y="748025"/>
              <a:ext cx="2900409"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PREPARATION </a:t>
              </a:r>
            </a:p>
          </p:txBody>
        </p:sp>
        <p:sp>
          <p:nvSpPr>
            <p:cNvPr id="44" name="矩形 43"/>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教学准备</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45" name="矩形 44"/>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6">
                                            <p:txEl>
                                              <p:pRg st="0" end="0"/>
                                            </p:txEl>
                                          </p:spTgt>
                                        </p:tgtEl>
                                        <p:attrNameLst>
                                          <p:attrName>style.visibility</p:attrName>
                                        </p:attrNameLst>
                                      </p:cBhvr>
                                      <p:to>
                                        <p:strVal val="visible"/>
                                      </p:to>
                                    </p:set>
                                    <p:animEffect transition="in" filter="wipe(down)">
                                      <p:cBhvr>
                                        <p:cTn id="13" dur="500"/>
                                        <p:tgtEl>
                                          <p:spTgt spid="46">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1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p:tgtEl>
                                          <p:spTgt spid="29"/>
                                        </p:tgtEl>
                                        <p:attrNameLst>
                                          <p:attrName>ppt_y</p:attrName>
                                        </p:attrNameLst>
                                      </p:cBhvr>
                                      <p:tavLst>
                                        <p:tav tm="0">
                                          <p:val>
                                            <p:strVal val="#ppt_y+#ppt_h*1.125000"/>
                                          </p:val>
                                        </p:tav>
                                        <p:tav tm="100000">
                                          <p:val>
                                            <p:strVal val="#ppt_y"/>
                                          </p:val>
                                        </p:tav>
                                      </p:tavLst>
                                    </p:anim>
                                    <p:animEffect transition="in" filter="wipe(up)">
                                      <p:cBhvr>
                                        <p:cTn id="26" dur="500"/>
                                        <p:tgtEl>
                                          <p:spTgt spid="29"/>
                                        </p:tgtEl>
                                      </p:cBhvr>
                                    </p:animEffect>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1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p:tgtEl>
                                          <p:spTgt spid="32"/>
                                        </p:tgtEl>
                                        <p:attrNameLst>
                                          <p:attrName>ppt_y</p:attrName>
                                        </p:attrNameLst>
                                      </p:cBhvr>
                                      <p:tavLst>
                                        <p:tav tm="0">
                                          <p:val>
                                            <p:strVal val="#ppt_y+#ppt_h*1.125000"/>
                                          </p:val>
                                        </p:tav>
                                        <p:tav tm="100000">
                                          <p:val>
                                            <p:strVal val="#ppt_y"/>
                                          </p:val>
                                        </p:tav>
                                      </p:tavLst>
                                    </p:anim>
                                    <p:animEffect transition="in" filter="wipe(up)">
                                      <p:cBhvr>
                                        <p:cTn id="35" dur="500"/>
                                        <p:tgtEl>
                                          <p:spTgt spid="32"/>
                                        </p:tgtEl>
                                      </p:cBhvr>
                                    </p:animEffect>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12" presetClass="entr" presetSubtype="4"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p:tgtEl>
                                          <p:spTgt spid="35"/>
                                        </p:tgtEl>
                                        <p:attrNameLst>
                                          <p:attrName>ppt_y</p:attrName>
                                        </p:attrNameLst>
                                      </p:cBhvr>
                                      <p:tavLst>
                                        <p:tav tm="0">
                                          <p:val>
                                            <p:strVal val="#ppt_y+#ppt_h*1.125000"/>
                                          </p:val>
                                        </p:tav>
                                        <p:tav tm="100000">
                                          <p:val>
                                            <p:strVal val="#ppt_y"/>
                                          </p:val>
                                        </p:tav>
                                      </p:tavLst>
                                    </p:anim>
                                    <p:animEffect transition="in" filter="wipe(up)">
                                      <p:cBhvr>
                                        <p:cTn id="44" dur="500"/>
                                        <p:tgtEl>
                                          <p:spTgt spid="35"/>
                                        </p:tgtEl>
                                      </p:cBhvr>
                                    </p:animEffect>
                                  </p:childTnLst>
                                </p:cTn>
                              </p:par>
                            </p:childTnLst>
                          </p:cTn>
                        </p:par>
                        <p:par>
                          <p:cTn id="45" fill="hold">
                            <p:stCondLst>
                              <p:cond delay="1500"/>
                            </p:stCondLst>
                            <p:childTnLst>
                              <p:par>
                                <p:cTn id="46" presetID="2" presetClass="entr" presetSubtype="4"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12" presetClass="entr" presetSubtype="4"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p:tgtEl>
                                          <p:spTgt spid="38"/>
                                        </p:tgtEl>
                                        <p:attrNameLst>
                                          <p:attrName>ppt_y</p:attrName>
                                        </p:attrNameLst>
                                      </p:cBhvr>
                                      <p:tavLst>
                                        <p:tav tm="0">
                                          <p:val>
                                            <p:strVal val="#ppt_y+#ppt_h*1.125000"/>
                                          </p:val>
                                        </p:tav>
                                        <p:tav tm="100000">
                                          <p:val>
                                            <p:strVal val="#ppt_y"/>
                                          </p:val>
                                        </p:tav>
                                      </p:tavLst>
                                    </p:anim>
                                    <p:animEffect transition="in" filter="wipe(up)">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602683" y="2536917"/>
            <a:ext cx="5838204" cy="2900896"/>
            <a:chOff x="5617197" y="2638516"/>
            <a:chExt cx="5838204" cy="2900896"/>
          </a:xfrm>
        </p:grpSpPr>
        <p:sp>
          <p:nvSpPr>
            <p:cNvPr id="10" name="TextBox 2"/>
            <p:cNvSpPr txBox="1"/>
            <p:nvPr/>
          </p:nvSpPr>
          <p:spPr>
            <a:xfrm>
              <a:off x="5617197" y="2638516"/>
              <a:ext cx="583820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solidFill>
                </a:rPr>
                <a:t>一、要全面提高个人综合素质</a:t>
              </a:r>
            </a:p>
            <a:p>
              <a:r>
                <a:rPr lang="zh-CN" altLang="en-US" sz="900" dirty="0">
                  <a:solidFill>
                    <a:schemeClr val="tx1"/>
                  </a:solidFill>
                </a:rPr>
                <a:t>          强责任严要求，按时完成工作。办公室人员必的工作，忠实于自己的职责，不能有丝毫的懈怠。</a:t>
              </a:r>
            </a:p>
          </p:txBody>
        </p:sp>
        <p:sp>
          <p:nvSpPr>
            <p:cNvPr id="11" name="TextBox 5"/>
            <p:cNvSpPr txBox="1"/>
            <p:nvPr/>
          </p:nvSpPr>
          <p:spPr>
            <a:xfrm>
              <a:off x="5638798" y="3269485"/>
              <a:ext cx="5816601"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solidFill>
                </a:rPr>
                <a:t>二、必须严格要求自己的行为</a:t>
              </a:r>
            </a:p>
            <a:p>
              <a:r>
                <a:rPr lang="zh-CN" altLang="en-US" sz="900" dirty="0">
                  <a:solidFill>
                    <a:schemeClr val="tx1"/>
                  </a:solidFill>
                </a:rPr>
                <a:t>          办公室是单位的门面，是领导的参谋助手，那么，我们各方面工作都应走在其他股室前面。</a:t>
              </a:r>
            </a:p>
          </p:txBody>
        </p:sp>
        <p:sp>
          <p:nvSpPr>
            <p:cNvPr id="12" name="TextBox 8"/>
            <p:cNvSpPr txBox="1"/>
            <p:nvPr/>
          </p:nvSpPr>
          <p:spPr>
            <a:xfrm>
              <a:off x="5638798" y="3939116"/>
              <a:ext cx="572883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solidFill>
                </a:rPr>
                <a:t>三、努力提高个人工作效率</a:t>
              </a:r>
            </a:p>
            <a:p>
              <a:r>
                <a:rPr lang="zh-CN" altLang="en-US" sz="900" dirty="0">
                  <a:solidFill>
                    <a:schemeClr val="tx1"/>
                  </a:solidFill>
                </a:rPr>
                <a:t>         办公室是一个反映迅速、高速运转的枢纽系统，办公室办事效率的快慢，优劣，对整个单位的工作运转结果有着重大影响。</a:t>
              </a:r>
            </a:p>
          </p:txBody>
        </p:sp>
        <p:sp>
          <p:nvSpPr>
            <p:cNvPr id="13" name="TextBox 11"/>
            <p:cNvSpPr txBox="1"/>
            <p:nvPr/>
          </p:nvSpPr>
          <p:spPr>
            <a:xfrm>
              <a:off x="5617197" y="4554871"/>
              <a:ext cx="4407036"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solidFill>
                </a:rPr>
                <a:t>四、工作要力求细致</a:t>
              </a:r>
            </a:p>
            <a:p>
              <a:r>
                <a:rPr lang="zh-CN" altLang="en-US" sz="900" dirty="0">
                  <a:solidFill>
                    <a:schemeClr val="tx1"/>
                  </a:solidFill>
                </a:rPr>
                <a:t>          办公室的工作既要求效率，又要求准确。</a:t>
              </a:r>
            </a:p>
          </p:txBody>
        </p:sp>
        <p:sp>
          <p:nvSpPr>
            <p:cNvPr id="14" name="TextBox 14"/>
            <p:cNvSpPr txBox="1"/>
            <p:nvPr/>
          </p:nvSpPr>
          <p:spPr>
            <a:xfrm>
              <a:off x="5617197" y="5205987"/>
              <a:ext cx="4407036"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solidFill>
                </a:rPr>
                <a:t>五、加强自身学习</a:t>
              </a:r>
            </a:p>
            <a:p>
              <a:r>
                <a:rPr lang="zh-CN" altLang="en-US" sz="900" dirty="0">
                  <a:solidFill>
                    <a:schemeClr val="tx1"/>
                  </a:solidFill>
                </a:rPr>
                <a:t>         办公室作为领导的参谋股室，必须多看多写，加强学习。</a:t>
              </a:r>
            </a:p>
          </p:txBody>
        </p:sp>
      </p:grpSp>
      <p:grpSp>
        <p:nvGrpSpPr>
          <p:cNvPr id="15" name="组合 14"/>
          <p:cNvGrpSpPr/>
          <p:nvPr/>
        </p:nvGrpSpPr>
        <p:grpSpPr>
          <a:xfrm>
            <a:off x="4044234" y="2583023"/>
            <a:ext cx="1285386" cy="2848714"/>
            <a:chOff x="4058748" y="2699136"/>
            <a:chExt cx="1285386" cy="2848714"/>
          </a:xfrm>
          <a:solidFill>
            <a:schemeClr val="bg1">
              <a:lumMod val="50000"/>
            </a:schemeClr>
          </a:solidFill>
        </p:grpSpPr>
        <p:sp>
          <p:nvSpPr>
            <p:cNvPr id="16" name="椭圆 15"/>
            <p:cNvSpPr/>
            <p:nvPr/>
          </p:nvSpPr>
          <p:spPr>
            <a:xfrm>
              <a:off x="4058748" y="2699136"/>
              <a:ext cx="275440" cy="27544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1</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4334188" y="2836855"/>
              <a:ext cx="1009946" cy="0"/>
            </a:xfrm>
            <a:prstGeom prst="line">
              <a:avLst/>
            </a:prstGeom>
            <a:grpFill/>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058748" y="3344331"/>
              <a:ext cx="275440" cy="27544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2</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4334188" y="3482051"/>
              <a:ext cx="1009946" cy="0"/>
            </a:xfrm>
            <a:prstGeom prst="line">
              <a:avLst/>
            </a:prstGeom>
            <a:grpFill/>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058748" y="3987024"/>
              <a:ext cx="275440" cy="27544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3</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4334188" y="4124744"/>
              <a:ext cx="1009946" cy="0"/>
            </a:xfrm>
            <a:prstGeom prst="line">
              <a:avLst/>
            </a:prstGeom>
            <a:grpFill/>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4058748" y="4629717"/>
              <a:ext cx="275440" cy="27544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4</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4334188" y="4767437"/>
              <a:ext cx="1009946" cy="0"/>
            </a:xfrm>
            <a:prstGeom prst="line">
              <a:avLst/>
            </a:prstGeom>
            <a:grpFill/>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4058748" y="5272410"/>
              <a:ext cx="275440" cy="27544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5</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4334188" y="5410130"/>
              <a:ext cx="1009946" cy="0"/>
            </a:xfrm>
            <a:prstGeom prst="line">
              <a:avLst/>
            </a:prstGeom>
            <a:grpFill/>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201129" y="3621947"/>
            <a:ext cx="2217302" cy="2217300"/>
            <a:chOff x="1215644" y="3738061"/>
            <a:chExt cx="2217301" cy="2217300"/>
          </a:xfrm>
          <a:solidFill>
            <a:schemeClr val="bg1">
              <a:lumMod val="75000"/>
            </a:schemeClr>
          </a:solidFill>
        </p:grpSpPr>
        <p:sp>
          <p:nvSpPr>
            <p:cNvPr id="27" name="椭圆 26"/>
            <p:cNvSpPr/>
            <p:nvPr/>
          </p:nvSpPr>
          <p:spPr>
            <a:xfrm>
              <a:off x="1215644" y="3738061"/>
              <a:ext cx="2217301" cy="2217300"/>
            </a:xfrm>
            <a:prstGeom prst="ellipse">
              <a:avLst/>
            </a:prstGeom>
            <a:solidFill>
              <a:srgbClr val="06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28" name="TextBox 21"/>
            <p:cNvSpPr txBox="1"/>
            <p:nvPr/>
          </p:nvSpPr>
          <p:spPr>
            <a:xfrm>
              <a:off x="1431247" y="4591262"/>
              <a:ext cx="1786092" cy="98488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ctr">
                <a:lnSpc>
                  <a:spcPct val="100000"/>
                </a:lnSpc>
                <a:defRPr/>
              </a:pPr>
              <a:r>
                <a:rPr lang="zh-CN" altLang="en-US" sz="3200" b="1" kern="0" dirty="0">
                  <a:solidFill>
                    <a:schemeClr val="bg1"/>
                  </a:solidFill>
                  <a:cs typeface="华文黑体" pitchFamily="2" charset="-122"/>
                </a:rPr>
                <a:t>点击添加标题</a:t>
              </a:r>
            </a:p>
          </p:txBody>
        </p:sp>
      </p:grpSp>
      <p:grpSp>
        <p:nvGrpSpPr>
          <p:cNvPr id="29" name="组合 28"/>
          <p:cNvGrpSpPr/>
          <p:nvPr/>
        </p:nvGrpSpPr>
        <p:grpSpPr>
          <a:xfrm>
            <a:off x="1201129" y="2025236"/>
            <a:ext cx="2217302" cy="2217300"/>
            <a:chOff x="1215644" y="2141349"/>
            <a:chExt cx="2217301" cy="2217300"/>
          </a:xfrm>
          <a:solidFill>
            <a:schemeClr val="bg1">
              <a:lumMod val="75000"/>
            </a:schemeClr>
          </a:solidFill>
        </p:grpSpPr>
        <p:sp>
          <p:nvSpPr>
            <p:cNvPr id="30" name="椭圆 29"/>
            <p:cNvSpPr/>
            <p:nvPr/>
          </p:nvSpPr>
          <p:spPr>
            <a:xfrm>
              <a:off x="1215644" y="2141349"/>
              <a:ext cx="2217301" cy="221730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31" name="KSO_Shape"/>
            <p:cNvSpPr/>
            <p:nvPr/>
          </p:nvSpPr>
          <p:spPr bwMode="auto">
            <a:xfrm>
              <a:off x="1589091" y="2736584"/>
              <a:ext cx="1470405" cy="1026833"/>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325">
                <a:ea typeface="宋体" panose="02010600030101010101" pitchFamily="2" charset="-122"/>
              </a:endParaRPr>
            </a:p>
          </p:txBody>
        </p:sp>
      </p:grpSp>
      <p:grpSp>
        <p:nvGrpSpPr>
          <p:cNvPr id="36" name="组合 35"/>
          <p:cNvGrpSpPr/>
          <p:nvPr/>
        </p:nvGrpSpPr>
        <p:grpSpPr>
          <a:xfrm>
            <a:off x="619317" y="612033"/>
            <a:ext cx="4907154" cy="631070"/>
            <a:chOff x="587000" y="509069"/>
            <a:chExt cx="4907153" cy="631069"/>
          </a:xfrm>
        </p:grpSpPr>
        <p:sp>
          <p:nvSpPr>
            <p:cNvPr id="37" name="Text Box 7"/>
            <p:cNvSpPr txBox="1">
              <a:spLocks noChangeArrowheads="1"/>
            </p:cNvSpPr>
            <p:nvPr/>
          </p:nvSpPr>
          <p:spPr bwMode="auto">
            <a:xfrm>
              <a:off x="2593744" y="748025"/>
              <a:ext cx="2900409"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PREPARATION </a:t>
              </a:r>
            </a:p>
          </p:txBody>
        </p:sp>
        <p:sp>
          <p:nvSpPr>
            <p:cNvPr id="38" name="矩形 37"/>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教学准备</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9" name="矩形 38"/>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wipe(down)">
                                      <p:cBhvr>
                                        <p:cTn id="13" dur="500"/>
                                        <p:tgtEl>
                                          <p:spTgt spid="40">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521340" y="2042628"/>
            <a:ext cx="4538548" cy="3217317"/>
            <a:chOff x="6564881" y="2144229"/>
            <a:chExt cx="4538549" cy="3217318"/>
          </a:xfrm>
        </p:grpSpPr>
        <p:sp>
          <p:nvSpPr>
            <p:cNvPr id="10" name="圆角矩形 9"/>
            <p:cNvSpPr/>
            <p:nvPr/>
          </p:nvSpPr>
          <p:spPr>
            <a:xfrm>
              <a:off x="6564881" y="2144229"/>
              <a:ext cx="1424594" cy="974722"/>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11" name="圆角矩形 10"/>
            <p:cNvSpPr/>
            <p:nvPr/>
          </p:nvSpPr>
          <p:spPr>
            <a:xfrm>
              <a:off x="6564881" y="3247038"/>
              <a:ext cx="1424594" cy="97472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12" name="圆角矩形 11"/>
            <p:cNvSpPr/>
            <p:nvPr/>
          </p:nvSpPr>
          <p:spPr>
            <a:xfrm>
              <a:off x="9678836" y="4346725"/>
              <a:ext cx="1424594" cy="974722"/>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grpSp>
          <p:nvGrpSpPr>
            <p:cNvPr id="13" name="组合 12"/>
            <p:cNvGrpSpPr/>
            <p:nvPr/>
          </p:nvGrpSpPr>
          <p:grpSpPr>
            <a:xfrm>
              <a:off x="6564881" y="2181205"/>
              <a:ext cx="4470086" cy="3180342"/>
              <a:chOff x="2362994" y="476522"/>
              <a:chExt cx="4542904" cy="3232151"/>
            </a:xfrm>
            <a:solidFill>
              <a:srgbClr val="6AC5F0"/>
            </a:solidFill>
          </p:grpSpPr>
          <p:sp>
            <p:nvSpPr>
              <p:cNvPr id="21" name="圆角矩形 20"/>
              <p:cNvSpPr/>
              <p:nvPr/>
            </p:nvSpPr>
            <p:spPr>
              <a:xfrm>
                <a:off x="2362994" y="2718073"/>
                <a:ext cx="1447800" cy="990600"/>
              </a:xfrm>
              <a:prstGeom prst="round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22" name="圆角矩形 21"/>
              <p:cNvSpPr/>
              <p:nvPr/>
            </p:nvSpPr>
            <p:spPr>
              <a:xfrm>
                <a:off x="5458098" y="476522"/>
                <a:ext cx="1447800" cy="990600"/>
              </a:xfrm>
              <a:prstGeom prst="round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23" name="圆角矩形 22"/>
              <p:cNvSpPr/>
              <p:nvPr/>
            </p:nvSpPr>
            <p:spPr>
              <a:xfrm>
                <a:off x="3882504" y="1597297"/>
                <a:ext cx="1447800" cy="990600"/>
              </a:xfrm>
              <a:prstGeom prst="round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grpSp>
        <p:grpSp>
          <p:nvGrpSpPr>
            <p:cNvPr id="14" name="组合 13"/>
            <p:cNvGrpSpPr/>
            <p:nvPr/>
          </p:nvGrpSpPr>
          <p:grpSpPr>
            <a:xfrm>
              <a:off x="8060037" y="3247038"/>
              <a:ext cx="2975712" cy="2074408"/>
              <a:chOff x="3882505" y="1559719"/>
              <a:chExt cx="3024186" cy="2108200"/>
            </a:xfrm>
            <a:solidFill>
              <a:srgbClr val="6AC5F0"/>
            </a:solidFill>
          </p:grpSpPr>
          <p:sp>
            <p:nvSpPr>
              <p:cNvPr id="16" name="圆角矩形 15"/>
              <p:cNvSpPr/>
              <p:nvPr/>
            </p:nvSpPr>
            <p:spPr>
              <a:xfrm>
                <a:off x="5458891" y="1559719"/>
                <a:ext cx="1447800" cy="990600"/>
              </a:xfrm>
              <a:prstGeom prst="round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sp>
            <p:nvSpPr>
              <p:cNvPr id="18" name="圆角矩形 17"/>
              <p:cNvSpPr/>
              <p:nvPr/>
            </p:nvSpPr>
            <p:spPr>
              <a:xfrm>
                <a:off x="3882505" y="2677319"/>
                <a:ext cx="1447800" cy="990600"/>
              </a:xfrm>
              <a:prstGeom prst="round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grpSp>
        <p:sp>
          <p:nvSpPr>
            <p:cNvPr id="15" name="圆角矩形 14"/>
            <p:cNvSpPr/>
            <p:nvPr/>
          </p:nvSpPr>
          <p:spPr>
            <a:xfrm>
              <a:off x="8116783" y="2144229"/>
              <a:ext cx="1424594" cy="974722"/>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tx1"/>
                </a:solidFill>
              </a:endParaRPr>
            </a:p>
          </p:txBody>
        </p:sp>
      </p:grpSp>
      <p:sp>
        <p:nvSpPr>
          <p:cNvPr id="29" name="TextBox 30"/>
          <p:cNvSpPr txBox="1"/>
          <p:nvPr/>
        </p:nvSpPr>
        <p:spPr>
          <a:xfrm>
            <a:off x="1329201" y="1935914"/>
            <a:ext cx="1933847" cy="377016"/>
          </a:xfrm>
          <a:prstGeom prst="rect">
            <a:avLst/>
          </a:prstGeom>
          <a:noFill/>
        </p:spPr>
        <p:txBody>
          <a:bodyPr wrap="none" lIns="68572" tIns="34285" rIns="68572" bIns="34285" rtlCol="0">
            <a:spAutoFit/>
          </a:bodyPr>
          <a:lstStyle/>
          <a:p>
            <a:pPr defTabSz="914400">
              <a:defRPr/>
            </a:pPr>
            <a:r>
              <a:rPr lang="zh-CN" altLang="en-US" sz="2000" b="1" kern="0" dirty="0">
                <a:latin typeface="微软雅黑" panose="020B0503020204020204" pitchFamily="34" charset="-122"/>
                <a:ea typeface="微软雅黑" panose="020B0503020204020204" pitchFamily="34" charset="-122"/>
              </a:rPr>
              <a:t>项目一完成情况</a:t>
            </a:r>
          </a:p>
        </p:txBody>
      </p:sp>
      <p:sp>
        <p:nvSpPr>
          <p:cNvPr id="30" name="TextBox 31"/>
          <p:cNvSpPr txBox="1"/>
          <p:nvPr/>
        </p:nvSpPr>
        <p:spPr>
          <a:xfrm>
            <a:off x="1376373" y="3319918"/>
            <a:ext cx="1933847" cy="377016"/>
          </a:xfrm>
          <a:prstGeom prst="rect">
            <a:avLst/>
          </a:prstGeom>
          <a:noFill/>
        </p:spPr>
        <p:txBody>
          <a:bodyPr wrap="none" lIns="68572" tIns="34285" rIns="68572"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algn="l"/>
            <a:r>
              <a:rPr lang="zh-CN" altLang="en-US" b="1" dirty="0">
                <a:solidFill>
                  <a:schemeClr val="tx1"/>
                </a:solidFill>
              </a:rPr>
              <a:t>项目二完成情况</a:t>
            </a:r>
          </a:p>
        </p:txBody>
      </p:sp>
      <p:sp>
        <p:nvSpPr>
          <p:cNvPr id="31" name="TextBox 32"/>
          <p:cNvSpPr txBox="1"/>
          <p:nvPr/>
        </p:nvSpPr>
        <p:spPr>
          <a:xfrm>
            <a:off x="1349771" y="4526714"/>
            <a:ext cx="1933847" cy="377016"/>
          </a:xfrm>
          <a:prstGeom prst="rect">
            <a:avLst/>
          </a:prstGeom>
          <a:noFill/>
        </p:spPr>
        <p:txBody>
          <a:bodyPr wrap="none" lIns="68572" tIns="34285" rIns="68572"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algn="l"/>
            <a:r>
              <a:rPr lang="zh-CN" altLang="en-US" b="1" dirty="0">
                <a:solidFill>
                  <a:schemeClr val="tx1"/>
                </a:solidFill>
              </a:rPr>
              <a:t>项目三完成情况</a:t>
            </a:r>
          </a:p>
        </p:txBody>
      </p:sp>
      <p:sp>
        <p:nvSpPr>
          <p:cNvPr id="32" name="TextBox 33"/>
          <p:cNvSpPr txBox="1"/>
          <p:nvPr/>
        </p:nvSpPr>
        <p:spPr>
          <a:xfrm>
            <a:off x="1358047" y="2382758"/>
            <a:ext cx="4181897" cy="530904"/>
          </a:xfrm>
          <a:prstGeom prst="rect">
            <a:avLst/>
          </a:prstGeom>
          <a:noFill/>
        </p:spPr>
        <p:txBody>
          <a:bodyPr wrap="square" lIns="68572" tIns="34285" rIns="68572" bIns="34285" rtlCol="0">
            <a:spAutoFit/>
          </a:bodyPr>
          <a:lstStyle/>
          <a:p>
            <a:pPr defTabSz="914400">
              <a:defRPr/>
            </a:pPr>
            <a:r>
              <a:rPr lang="zh-CN" altLang="en-US" sz="1000" kern="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33" name="TextBox 34"/>
          <p:cNvSpPr txBox="1"/>
          <p:nvPr/>
        </p:nvSpPr>
        <p:spPr>
          <a:xfrm>
            <a:off x="1358047" y="3777704"/>
            <a:ext cx="4181897" cy="377016"/>
          </a:xfrm>
          <a:prstGeom prst="rect">
            <a:avLst/>
          </a:prstGeom>
          <a:noFill/>
        </p:spPr>
        <p:txBody>
          <a:bodyPr wrap="square" lIns="68572" tIns="34285" rIns="68572" bIns="34285" rtlCol="0">
            <a:spAutoFit/>
          </a:bodyPr>
          <a:lstStyle/>
          <a:p>
            <a:pPr defTabSz="914400">
              <a:defRPr/>
            </a:pPr>
            <a:r>
              <a:rPr lang="zh-CN" altLang="en-US" sz="1000" kern="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p>
        </p:txBody>
      </p:sp>
      <p:sp>
        <p:nvSpPr>
          <p:cNvPr id="34" name="TextBox 35"/>
          <p:cNvSpPr txBox="1"/>
          <p:nvPr/>
        </p:nvSpPr>
        <p:spPr>
          <a:xfrm>
            <a:off x="1370781" y="4938705"/>
            <a:ext cx="4096594" cy="377016"/>
          </a:xfrm>
          <a:prstGeom prst="rect">
            <a:avLst/>
          </a:prstGeom>
          <a:noFill/>
        </p:spPr>
        <p:txBody>
          <a:bodyPr wrap="square" lIns="68572" tIns="34285" rIns="68572" bIns="34285" rtlCol="0">
            <a:spAutoFit/>
          </a:bodyPr>
          <a:lstStyle/>
          <a:p>
            <a:pPr defTabSz="914400">
              <a:defRPr/>
            </a:pPr>
            <a:r>
              <a:rPr lang="zh-CN" altLang="en-US" sz="1000" kern="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p>
        </p:txBody>
      </p:sp>
      <p:grpSp>
        <p:nvGrpSpPr>
          <p:cNvPr id="25" name="组合 24"/>
          <p:cNvGrpSpPr/>
          <p:nvPr/>
        </p:nvGrpSpPr>
        <p:grpSpPr>
          <a:xfrm>
            <a:off x="619317" y="612033"/>
            <a:ext cx="4907154" cy="631070"/>
            <a:chOff x="587000" y="509069"/>
            <a:chExt cx="4907153" cy="631069"/>
          </a:xfrm>
        </p:grpSpPr>
        <p:sp>
          <p:nvSpPr>
            <p:cNvPr id="26" name="Text Box 7"/>
            <p:cNvSpPr txBox="1">
              <a:spLocks noChangeArrowheads="1"/>
            </p:cNvSpPr>
            <p:nvPr/>
          </p:nvSpPr>
          <p:spPr bwMode="auto">
            <a:xfrm>
              <a:off x="2593744" y="748025"/>
              <a:ext cx="2900409"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PREPARATION </a:t>
              </a:r>
            </a:p>
          </p:txBody>
        </p:sp>
        <p:sp>
          <p:nvSpPr>
            <p:cNvPr id="27" name="矩形 26"/>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教学准备</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8" name="矩形 37"/>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wipe(down)">
                                      <p:cBhvr>
                                        <p:cTn id="13" dur="500"/>
                                        <p:tgtEl>
                                          <p:spTgt spid="39">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flipV="1">
            <a:off x="7203955" y="4338780"/>
            <a:ext cx="716157" cy="1080452"/>
            <a:chOff x="7258929" y="1631852"/>
            <a:chExt cx="1674056" cy="464234"/>
          </a:xfrm>
        </p:grpSpPr>
        <p:cxnSp>
          <p:nvCxnSpPr>
            <p:cNvPr id="10" name="Straight Connector 10"/>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1"/>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 name="Group 12"/>
          <p:cNvGrpSpPr/>
          <p:nvPr/>
        </p:nvGrpSpPr>
        <p:grpSpPr>
          <a:xfrm>
            <a:off x="6359065" y="5433458"/>
            <a:ext cx="4312923" cy="1037213"/>
            <a:chOff x="550171" y="2961047"/>
            <a:chExt cx="3290936" cy="1037213"/>
          </a:xfrm>
        </p:grpSpPr>
        <p:sp>
          <p:nvSpPr>
            <p:cNvPr id="13" name="TextBox 13"/>
            <p:cNvSpPr txBox="1"/>
            <p:nvPr/>
          </p:nvSpPr>
          <p:spPr>
            <a:xfrm>
              <a:off x="550171" y="2961047"/>
              <a:ext cx="918835"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14" name="Rectangle 14"/>
            <p:cNvSpPr/>
            <p:nvPr/>
          </p:nvSpPr>
          <p:spPr>
            <a:xfrm>
              <a:off x="581766" y="3351929"/>
              <a:ext cx="3259341" cy="646331"/>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5" name="Group 46"/>
          <p:cNvGrpSpPr/>
          <p:nvPr/>
        </p:nvGrpSpPr>
        <p:grpSpPr>
          <a:xfrm>
            <a:off x="7183787" y="2263156"/>
            <a:ext cx="1472651" cy="1708274"/>
            <a:chOff x="6878987" y="2245920"/>
            <a:chExt cx="1472650" cy="1708274"/>
          </a:xfrm>
        </p:grpSpPr>
        <p:sp>
          <p:nvSpPr>
            <p:cNvPr id="16" name="Hexagon 3"/>
            <p:cNvSpPr/>
            <p:nvPr/>
          </p:nvSpPr>
          <p:spPr>
            <a:xfrm rot="16200000">
              <a:off x="6761175" y="2363732"/>
              <a:ext cx="1708274" cy="1472650"/>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17" name="Freeform 15"/>
            <p:cNvSpPr>
              <a:spLocks noEditPoints="1"/>
            </p:cNvSpPr>
            <p:nvPr/>
          </p:nvSpPr>
          <p:spPr bwMode="auto">
            <a:xfrm>
              <a:off x="7356447" y="2808713"/>
              <a:ext cx="516319" cy="583933"/>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18" name="Group 45"/>
          <p:cNvGrpSpPr/>
          <p:nvPr/>
        </p:nvGrpSpPr>
        <p:grpSpPr>
          <a:xfrm>
            <a:off x="6011950" y="2359737"/>
            <a:ext cx="1106423" cy="1283451"/>
            <a:chOff x="5707149" y="2342500"/>
            <a:chExt cx="1106424" cy="1283451"/>
          </a:xfrm>
        </p:grpSpPr>
        <p:sp>
          <p:nvSpPr>
            <p:cNvPr id="19" name="Hexagon 6"/>
            <p:cNvSpPr/>
            <p:nvPr/>
          </p:nvSpPr>
          <p:spPr>
            <a:xfrm rot="16200000">
              <a:off x="5618635" y="2431014"/>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20" name="Freeform 16"/>
            <p:cNvSpPr>
              <a:spLocks noEditPoints="1"/>
            </p:cNvSpPr>
            <p:nvPr/>
          </p:nvSpPr>
          <p:spPr bwMode="auto">
            <a:xfrm>
              <a:off x="6054264" y="2758092"/>
              <a:ext cx="412192" cy="452267"/>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21" name="Group 47"/>
          <p:cNvGrpSpPr/>
          <p:nvPr/>
        </p:nvGrpSpPr>
        <p:grpSpPr>
          <a:xfrm>
            <a:off x="8061022" y="3697056"/>
            <a:ext cx="1106423" cy="1283451"/>
            <a:chOff x="7756222" y="3679819"/>
            <a:chExt cx="1106424" cy="1283451"/>
          </a:xfrm>
        </p:grpSpPr>
        <p:sp>
          <p:nvSpPr>
            <p:cNvPr id="22" name="Hexagon 5"/>
            <p:cNvSpPr/>
            <p:nvPr/>
          </p:nvSpPr>
          <p:spPr>
            <a:xfrm rot="16200000">
              <a:off x="7667708" y="3768333"/>
              <a:ext cx="1283451" cy="1106424"/>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23" name="Freeform 17"/>
            <p:cNvSpPr>
              <a:spLocks noEditPoints="1"/>
            </p:cNvSpPr>
            <p:nvPr/>
          </p:nvSpPr>
          <p:spPr bwMode="auto">
            <a:xfrm>
              <a:off x="8107833" y="4106652"/>
              <a:ext cx="403032" cy="428221"/>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24" name="Group 44"/>
          <p:cNvGrpSpPr/>
          <p:nvPr/>
        </p:nvGrpSpPr>
        <p:grpSpPr>
          <a:xfrm>
            <a:off x="5194217" y="3379414"/>
            <a:ext cx="1338773" cy="1552975"/>
            <a:chOff x="4889416" y="3362177"/>
            <a:chExt cx="1338773" cy="1552976"/>
          </a:xfrm>
        </p:grpSpPr>
        <p:sp>
          <p:nvSpPr>
            <p:cNvPr id="25" name="Hexagon 7"/>
            <p:cNvSpPr/>
            <p:nvPr/>
          </p:nvSpPr>
          <p:spPr>
            <a:xfrm rot="16200000">
              <a:off x="4782315" y="3469278"/>
              <a:ext cx="1552976" cy="1338773"/>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26" name="Freeform 18"/>
            <p:cNvSpPr>
              <a:spLocks noEditPoints="1"/>
            </p:cNvSpPr>
            <p:nvPr/>
          </p:nvSpPr>
          <p:spPr bwMode="auto">
            <a:xfrm>
              <a:off x="5260360" y="3842689"/>
              <a:ext cx="596885" cy="48258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27" name="Group 4"/>
          <p:cNvGrpSpPr/>
          <p:nvPr/>
        </p:nvGrpSpPr>
        <p:grpSpPr>
          <a:xfrm>
            <a:off x="4226008" y="3766225"/>
            <a:ext cx="914400" cy="1060704"/>
            <a:chOff x="3921207" y="3748989"/>
            <a:chExt cx="914400" cy="1060704"/>
          </a:xfrm>
        </p:grpSpPr>
        <p:sp>
          <p:nvSpPr>
            <p:cNvPr id="28" name="Hexagon 8"/>
            <p:cNvSpPr/>
            <p:nvPr/>
          </p:nvSpPr>
          <p:spPr>
            <a:xfrm rot="16200000">
              <a:off x="3848055" y="3822141"/>
              <a:ext cx="1060704" cy="914400"/>
            </a:xfrm>
            <a:prstGeom prst="hexagon">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5">
                <a:solidFill>
                  <a:schemeClr val="tx1"/>
                </a:solidFill>
                <a:latin typeface="Arial" panose="020B0604020202020204" pitchFamily="34" charset="0"/>
                <a:cs typeface="Arial" panose="020B0604020202020204" pitchFamily="34" charset="0"/>
              </a:endParaRPr>
            </a:p>
          </p:txBody>
        </p:sp>
        <p:sp>
          <p:nvSpPr>
            <p:cNvPr id="29" name="Freeform 19"/>
            <p:cNvSpPr>
              <a:spLocks noEditPoints="1"/>
            </p:cNvSpPr>
            <p:nvPr/>
          </p:nvSpPr>
          <p:spPr bwMode="auto">
            <a:xfrm>
              <a:off x="4185601" y="4086602"/>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endParaRPr>
            </a:p>
          </p:txBody>
        </p:sp>
      </p:grpSp>
      <p:grpSp>
        <p:nvGrpSpPr>
          <p:cNvPr id="30" name="Group 20"/>
          <p:cNvGrpSpPr/>
          <p:nvPr/>
        </p:nvGrpSpPr>
        <p:grpSpPr>
          <a:xfrm flipV="1">
            <a:off x="7919407" y="1913538"/>
            <a:ext cx="896259" cy="237438"/>
            <a:chOff x="7258929" y="1631852"/>
            <a:chExt cx="1674056" cy="464234"/>
          </a:xfrm>
        </p:grpSpPr>
        <p:cxnSp>
          <p:nvCxnSpPr>
            <p:cNvPr id="31" name="Straight Connector 21"/>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22"/>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3" name="Group 23"/>
          <p:cNvGrpSpPr/>
          <p:nvPr/>
        </p:nvGrpSpPr>
        <p:grpSpPr>
          <a:xfrm>
            <a:off x="8925144" y="1678850"/>
            <a:ext cx="2300447" cy="1373827"/>
            <a:chOff x="550480" y="2993765"/>
            <a:chExt cx="2300447" cy="1373826"/>
          </a:xfrm>
        </p:grpSpPr>
        <p:sp>
          <p:nvSpPr>
            <p:cNvPr id="34" name="TextBox 24"/>
            <p:cNvSpPr txBox="1"/>
            <p:nvPr/>
          </p:nvSpPr>
          <p:spPr>
            <a:xfrm>
              <a:off x="550480" y="2993765"/>
              <a:ext cx="1204176"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35" name="Rectangle 25"/>
            <p:cNvSpPr/>
            <p:nvPr/>
          </p:nvSpPr>
          <p:spPr>
            <a:xfrm>
              <a:off x="581766" y="3351929"/>
              <a:ext cx="2269161" cy="1015662"/>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 name="Group 26"/>
          <p:cNvGrpSpPr/>
          <p:nvPr/>
        </p:nvGrpSpPr>
        <p:grpSpPr>
          <a:xfrm flipH="1" flipV="1">
            <a:off x="5411374" y="1913539"/>
            <a:ext cx="1121614" cy="349618"/>
            <a:chOff x="7258929" y="1631852"/>
            <a:chExt cx="1674056" cy="464234"/>
          </a:xfrm>
        </p:grpSpPr>
        <p:cxnSp>
          <p:nvCxnSpPr>
            <p:cNvPr id="37" name="Straight Connector 27"/>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28"/>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9" name="Group 29"/>
          <p:cNvGrpSpPr/>
          <p:nvPr/>
        </p:nvGrpSpPr>
        <p:grpSpPr>
          <a:xfrm flipH="1">
            <a:off x="3076800" y="1619067"/>
            <a:ext cx="2269161" cy="1433610"/>
            <a:chOff x="581767" y="2933982"/>
            <a:chExt cx="2269160" cy="1433611"/>
          </a:xfrm>
        </p:grpSpPr>
        <p:sp>
          <p:nvSpPr>
            <p:cNvPr id="40" name="TextBox 30"/>
            <p:cNvSpPr txBox="1"/>
            <p:nvPr/>
          </p:nvSpPr>
          <p:spPr>
            <a:xfrm>
              <a:off x="1155741" y="2933982"/>
              <a:ext cx="1204175"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41" name="Rectangle 31"/>
            <p:cNvSpPr/>
            <p:nvPr/>
          </p:nvSpPr>
          <p:spPr>
            <a:xfrm>
              <a:off x="581767" y="3351930"/>
              <a:ext cx="2269160" cy="1015663"/>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2" name="Group 32"/>
          <p:cNvGrpSpPr/>
          <p:nvPr/>
        </p:nvGrpSpPr>
        <p:grpSpPr>
          <a:xfrm rot="5400000" flipH="1" flipV="1">
            <a:off x="5010693" y="4833610"/>
            <a:ext cx="625365" cy="1080452"/>
            <a:chOff x="7258929" y="1631852"/>
            <a:chExt cx="1674056" cy="464234"/>
          </a:xfrm>
        </p:grpSpPr>
        <p:cxnSp>
          <p:nvCxnSpPr>
            <p:cNvPr id="43" name="Straight Connector 33"/>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4"/>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5" name="Group 35"/>
          <p:cNvGrpSpPr/>
          <p:nvPr/>
        </p:nvGrpSpPr>
        <p:grpSpPr>
          <a:xfrm flipH="1">
            <a:off x="609600" y="5439761"/>
            <a:ext cx="4103903" cy="1002781"/>
            <a:chOff x="581767" y="2995479"/>
            <a:chExt cx="3131446" cy="1002781"/>
          </a:xfrm>
        </p:grpSpPr>
        <p:sp>
          <p:nvSpPr>
            <p:cNvPr id="46" name="TextBox 36"/>
            <p:cNvSpPr txBox="1"/>
            <p:nvPr/>
          </p:nvSpPr>
          <p:spPr>
            <a:xfrm>
              <a:off x="608405" y="2995479"/>
              <a:ext cx="918836"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47" name="Rectangle 37"/>
            <p:cNvSpPr/>
            <p:nvPr/>
          </p:nvSpPr>
          <p:spPr>
            <a:xfrm>
              <a:off x="581767" y="3351929"/>
              <a:ext cx="3131446" cy="646331"/>
            </a:xfrm>
            <a:prstGeom prst="rect">
              <a:avLst/>
            </a:prstGeom>
          </p:spPr>
          <p:txBody>
            <a:bodyPr wrap="square">
              <a:spAutoFit/>
            </a:bodyPr>
            <a:lstStyle/>
            <a:p>
              <a:pPr algn="r"/>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8" name="Group 38"/>
          <p:cNvGrpSpPr/>
          <p:nvPr/>
        </p:nvGrpSpPr>
        <p:grpSpPr>
          <a:xfrm>
            <a:off x="1233265" y="3904569"/>
            <a:ext cx="2817161" cy="450788"/>
            <a:chOff x="7258929" y="1631852"/>
            <a:chExt cx="1674056" cy="464234"/>
          </a:xfrm>
        </p:grpSpPr>
        <p:cxnSp>
          <p:nvCxnSpPr>
            <p:cNvPr id="49" name="Straight Connector 39"/>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0"/>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1" name="Group 41"/>
          <p:cNvGrpSpPr/>
          <p:nvPr/>
        </p:nvGrpSpPr>
        <p:grpSpPr>
          <a:xfrm>
            <a:off x="1140229" y="2825952"/>
            <a:ext cx="2269161" cy="1405748"/>
            <a:chOff x="581767" y="2961844"/>
            <a:chExt cx="2269160" cy="1405747"/>
          </a:xfrm>
        </p:grpSpPr>
        <p:sp>
          <p:nvSpPr>
            <p:cNvPr id="52" name="TextBox 42"/>
            <p:cNvSpPr txBox="1"/>
            <p:nvPr/>
          </p:nvSpPr>
          <p:spPr>
            <a:xfrm>
              <a:off x="581767" y="2961844"/>
              <a:ext cx="1204175" cy="398699"/>
            </a:xfrm>
            <a:prstGeom prst="rect">
              <a:avLst/>
            </a:prstGeom>
            <a:noFill/>
          </p:spPr>
          <p:txBody>
            <a:bodyPr wrap="none" rtlCol="0">
              <a:spAutoFit/>
            </a:bodyPr>
            <a:lstStyle/>
            <a:p>
              <a:pPr lvl="0">
                <a:lnSpc>
                  <a:spcPct val="150000"/>
                </a:lnSpc>
                <a:defRPr/>
              </a:pPr>
              <a:r>
                <a:rPr lang="zh-CN" altLang="en-US" sz="1325"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53" name="Rectangle 43"/>
            <p:cNvSpPr/>
            <p:nvPr/>
          </p:nvSpPr>
          <p:spPr>
            <a:xfrm>
              <a:off x="581767" y="3351928"/>
              <a:ext cx="2269160" cy="1015663"/>
            </a:xfrm>
            <a:prstGeom prst="rect">
              <a:avLst/>
            </a:prstGeom>
          </p:spPr>
          <p:txBody>
            <a:bodyPr wrap="square">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8" name="组合 57"/>
          <p:cNvGrpSpPr/>
          <p:nvPr/>
        </p:nvGrpSpPr>
        <p:grpSpPr>
          <a:xfrm>
            <a:off x="619317" y="612033"/>
            <a:ext cx="4907154" cy="631070"/>
            <a:chOff x="587000" y="509069"/>
            <a:chExt cx="4907153" cy="631069"/>
          </a:xfrm>
        </p:grpSpPr>
        <p:sp>
          <p:nvSpPr>
            <p:cNvPr id="59" name="Text Box 7"/>
            <p:cNvSpPr txBox="1">
              <a:spLocks noChangeArrowheads="1"/>
            </p:cNvSpPr>
            <p:nvPr/>
          </p:nvSpPr>
          <p:spPr bwMode="auto">
            <a:xfrm>
              <a:off x="2593744" y="748025"/>
              <a:ext cx="2900409"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PREPARATION </a:t>
              </a:r>
            </a:p>
          </p:txBody>
        </p:sp>
        <p:sp>
          <p:nvSpPr>
            <p:cNvPr id="60" name="矩形 59"/>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教学准备</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61" name="矩形 60"/>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62">
                                            <p:txEl>
                                              <p:pRg st="0" end="0"/>
                                            </p:txEl>
                                          </p:spTgt>
                                        </p:tgtEl>
                                        <p:attrNameLst>
                                          <p:attrName>style.visibility</p:attrName>
                                        </p:attrNameLst>
                                      </p:cBhvr>
                                      <p:to>
                                        <p:strVal val="visible"/>
                                      </p:to>
                                    </p:set>
                                    <p:animEffect transition="in" filter="wipe(down)">
                                      <p:cBhvr>
                                        <p:cTn id="13" dur="500"/>
                                        <p:tgtEl>
                                          <p:spTgt spid="62">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childTnLst>
                          </p:cTn>
                        </p:par>
                        <p:par>
                          <p:cTn id="48" fill="hold">
                            <p:stCondLst>
                              <p:cond delay="4000"/>
                            </p:stCondLst>
                            <p:childTnLst>
                              <p:par>
                                <p:cTn id="49" presetID="22" presetClass="entr" presetSubtype="2"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500"/>
                                        <p:tgtEl>
                                          <p:spTgt spid="30"/>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6000"/>
                            </p:stCondLst>
                            <p:childTnLst>
                              <p:par>
                                <p:cTn id="65" presetID="22" presetClass="entr" presetSubtype="2"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right)">
                                      <p:cBhvr>
                                        <p:cTn id="67" dur="500"/>
                                        <p:tgtEl>
                                          <p:spTgt spid="36"/>
                                        </p:tgtEl>
                                      </p:cBhvr>
                                    </p:animEffect>
                                  </p:childTnLst>
                                </p:cTn>
                              </p:par>
                            </p:childTnLst>
                          </p:cTn>
                        </p:par>
                        <p:par>
                          <p:cTn id="68" fill="hold">
                            <p:stCondLst>
                              <p:cond delay="6500"/>
                            </p:stCondLst>
                            <p:childTnLst>
                              <p:par>
                                <p:cTn id="69" presetID="10" presetClass="entr" presetSubtype="0"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par>
                          <p:cTn id="72" fill="hold">
                            <p:stCondLst>
                              <p:cond delay="7000"/>
                            </p:stCondLst>
                            <p:childTnLst>
                              <p:par>
                                <p:cTn id="73" presetID="22" presetClass="entr" presetSubtype="2"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right)">
                                      <p:cBhvr>
                                        <p:cTn id="75" dur="500"/>
                                        <p:tgtEl>
                                          <p:spTgt spid="42"/>
                                        </p:tgtEl>
                                      </p:cBhvr>
                                    </p:animEffect>
                                  </p:childTnLst>
                                </p:cTn>
                              </p:par>
                            </p:childTnLst>
                          </p:cTn>
                        </p:par>
                        <p:par>
                          <p:cTn id="76" fill="hold">
                            <p:stCondLst>
                              <p:cond delay="7500"/>
                            </p:stCondLst>
                            <p:childTnLst>
                              <p:par>
                                <p:cTn id="77" presetID="10" presetClass="entr" presetSubtype="0"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childTnLst>
                          </p:cTn>
                        </p:par>
                        <p:par>
                          <p:cTn id="80" fill="hold">
                            <p:stCondLst>
                              <p:cond delay="8000"/>
                            </p:stCondLst>
                            <p:childTnLst>
                              <p:par>
                                <p:cTn id="81" presetID="22" presetClass="entr" presetSubtype="2"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p:stCondLst>
                              <p:cond delay="8500"/>
                            </p:stCondLst>
                            <p:childTnLst>
                              <p:par>
                                <p:cTn id="85" presetID="10" presetClass="entr" presetSubtype="0" fill="hold"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1"/>
          <p:cNvGrpSpPr/>
          <p:nvPr/>
        </p:nvGrpSpPr>
        <p:grpSpPr>
          <a:xfrm>
            <a:off x="2808792" y="2507623"/>
            <a:ext cx="5547900" cy="2522288"/>
            <a:chOff x="3345973" y="2694618"/>
            <a:chExt cx="5547900" cy="2522288"/>
          </a:xfrm>
        </p:grpSpPr>
        <p:sp>
          <p:nvSpPr>
            <p:cNvPr id="57" name="Shape 1918"/>
            <p:cNvSpPr/>
            <p:nvPr/>
          </p:nvSpPr>
          <p:spPr>
            <a:xfrm>
              <a:off x="3345973" y="3538210"/>
              <a:ext cx="1033993" cy="1034033"/>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a:latin typeface="微软雅黑" panose="020B0503020204020204" pitchFamily="34" charset="-122"/>
                <a:ea typeface="Helvetica Light"/>
                <a:cs typeface="Helvetica Light"/>
                <a:sym typeface="Helvetica Light"/>
              </a:endParaRPr>
            </a:p>
          </p:txBody>
        </p:sp>
        <p:sp>
          <p:nvSpPr>
            <p:cNvPr id="58" name="Shape 1919"/>
            <p:cNvSpPr/>
            <p:nvPr/>
          </p:nvSpPr>
          <p:spPr>
            <a:xfrm>
              <a:off x="4405914" y="3108409"/>
              <a:ext cx="1498259" cy="149831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a:latin typeface="微软雅黑" panose="020B0503020204020204" pitchFamily="34" charset="-122"/>
                <a:ea typeface="Helvetica Light"/>
                <a:cs typeface="Helvetica Light"/>
                <a:sym typeface="Helvetica Light"/>
              </a:endParaRPr>
            </a:p>
          </p:txBody>
        </p:sp>
        <p:sp>
          <p:nvSpPr>
            <p:cNvPr id="59" name="Shape 1920"/>
            <p:cNvSpPr/>
            <p:nvPr/>
          </p:nvSpPr>
          <p:spPr>
            <a:xfrm>
              <a:off x="5996192" y="3446848"/>
              <a:ext cx="1216710" cy="121675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a:latin typeface="微软雅黑" panose="020B0503020204020204" pitchFamily="34" charset="-122"/>
                <a:ea typeface="Helvetica Light"/>
                <a:cs typeface="Helvetica Light"/>
                <a:sym typeface="Helvetica Light"/>
              </a:endParaRPr>
            </a:p>
          </p:txBody>
        </p:sp>
        <p:sp>
          <p:nvSpPr>
            <p:cNvPr id="60" name="Shape 1921"/>
            <p:cNvSpPr/>
            <p:nvPr/>
          </p:nvSpPr>
          <p:spPr>
            <a:xfrm>
              <a:off x="5797470" y="2694618"/>
              <a:ext cx="747531" cy="74755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a:latin typeface="微软雅黑" panose="020B0503020204020204" pitchFamily="34" charset="-122"/>
                <a:ea typeface="Helvetica Light"/>
                <a:cs typeface="Helvetica Light"/>
                <a:sym typeface="Helvetica Light"/>
              </a:endParaRPr>
            </a:p>
          </p:txBody>
        </p:sp>
        <p:sp>
          <p:nvSpPr>
            <p:cNvPr id="61" name="Shape 1922"/>
            <p:cNvSpPr/>
            <p:nvPr/>
          </p:nvSpPr>
          <p:spPr>
            <a:xfrm>
              <a:off x="6936848" y="4530710"/>
              <a:ext cx="686169" cy="68619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a:latin typeface="微软雅黑" panose="020B0503020204020204" pitchFamily="34" charset="-122"/>
                <a:ea typeface="Helvetica Light"/>
                <a:cs typeface="Helvetica Light"/>
                <a:sym typeface="Helvetica Light"/>
              </a:endParaRPr>
            </a:p>
          </p:txBody>
        </p:sp>
        <p:sp>
          <p:nvSpPr>
            <p:cNvPr id="62" name="Shape 1923"/>
            <p:cNvSpPr/>
            <p:nvPr/>
          </p:nvSpPr>
          <p:spPr>
            <a:xfrm>
              <a:off x="7317794" y="3125623"/>
              <a:ext cx="1576079" cy="1576140"/>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F1F1F1"/>
            </a:solid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a:latin typeface="微软雅黑" panose="020B0503020204020204" pitchFamily="34" charset="-122"/>
                <a:ea typeface="Helvetica Light"/>
                <a:cs typeface="Helvetica Light"/>
                <a:sym typeface="Helvetica Light"/>
              </a:endParaRPr>
            </a:p>
          </p:txBody>
        </p:sp>
      </p:grpSp>
      <p:sp>
        <p:nvSpPr>
          <p:cNvPr id="63" name="Shape 1931"/>
          <p:cNvSpPr/>
          <p:nvPr/>
        </p:nvSpPr>
        <p:spPr>
          <a:xfrm>
            <a:off x="1659902" y="3813786"/>
            <a:ext cx="1687092" cy="538982"/>
          </a:xfrm>
          <a:custGeom>
            <a:avLst/>
            <a:gdLst/>
            <a:ahLst/>
            <a:cxnLst>
              <a:cxn ang="0">
                <a:pos x="wd2" y="hd2"/>
              </a:cxn>
              <a:cxn ang="5400000">
                <a:pos x="wd2" y="hd2"/>
              </a:cxn>
              <a:cxn ang="10800000">
                <a:pos x="wd2" y="hd2"/>
              </a:cxn>
              <a:cxn ang="16200000">
                <a:pos x="wd2" y="hd2"/>
              </a:cxn>
            </a:cxnLst>
            <a:rect l="0" t="0" r="r" b="b"/>
            <a:pathLst>
              <a:path w="21600" h="18203" extrusionOk="0">
                <a:moveTo>
                  <a:pt x="0" y="18203"/>
                </a:moveTo>
                <a:cubicBezTo>
                  <a:pt x="6036" y="1983"/>
                  <a:pt x="13236" y="-3397"/>
                  <a:pt x="21600" y="2063"/>
                </a:cubicBezTo>
              </a:path>
            </a:pathLst>
          </a:custGeom>
          <a:ln w="25400">
            <a:solidFill>
              <a:schemeClr val="accent3"/>
            </a:solidFill>
            <a:miter lim="400000"/>
            <a:headEnd type="triangle"/>
            <a:tailEnd type="oval"/>
          </a:ln>
        </p:spPr>
        <p:txBody>
          <a:bodyPr/>
          <a:lstStyle/>
          <a:p>
            <a:pPr>
              <a:defRPr/>
            </a:pPr>
            <a:endParaRPr kern="0">
              <a:latin typeface="微软雅黑" panose="020B0503020204020204" pitchFamily="34" charset="-122"/>
              <a:ea typeface="微软雅黑" panose="020B0503020204020204" pitchFamily="34" charset="-122"/>
            </a:endParaRPr>
          </a:p>
        </p:txBody>
      </p:sp>
      <p:sp>
        <p:nvSpPr>
          <p:cNvPr id="64" name="Shape 1932"/>
          <p:cNvSpPr/>
          <p:nvPr/>
        </p:nvSpPr>
        <p:spPr>
          <a:xfrm>
            <a:off x="4488762" y="2122819"/>
            <a:ext cx="252304" cy="1575320"/>
          </a:xfrm>
          <a:custGeom>
            <a:avLst/>
            <a:gdLst/>
            <a:ahLst/>
            <a:cxnLst>
              <a:cxn ang="0">
                <a:pos x="wd2" y="hd2"/>
              </a:cxn>
              <a:cxn ang="5400000">
                <a:pos x="wd2" y="hd2"/>
              </a:cxn>
              <a:cxn ang="10800000">
                <a:pos x="wd2" y="hd2"/>
              </a:cxn>
              <a:cxn ang="16200000">
                <a:pos x="wd2" y="hd2"/>
              </a:cxn>
            </a:cxnLst>
            <a:rect l="0" t="0" r="r" b="b"/>
            <a:pathLst>
              <a:path w="16477" h="21600" extrusionOk="0">
                <a:moveTo>
                  <a:pt x="0" y="0"/>
                </a:moveTo>
                <a:cubicBezTo>
                  <a:pt x="19121" y="3557"/>
                  <a:pt x="21600" y="10757"/>
                  <a:pt x="7438" y="21600"/>
                </a:cubicBezTo>
              </a:path>
            </a:pathLst>
          </a:custGeom>
          <a:ln w="25400">
            <a:solidFill>
              <a:schemeClr val="bg1">
                <a:lumMod val="50000"/>
              </a:schemeClr>
            </a:solidFill>
            <a:miter lim="400000"/>
            <a:headEnd type="triangle"/>
            <a:tailEnd type="oval"/>
          </a:ln>
        </p:spPr>
        <p:txBody>
          <a:bodyPr/>
          <a:lstStyle/>
          <a:p>
            <a:pPr>
              <a:defRPr/>
            </a:pPr>
            <a:endParaRPr kern="0">
              <a:latin typeface="微软雅黑" panose="020B0503020204020204" pitchFamily="34" charset="-122"/>
              <a:ea typeface="微软雅黑" panose="020B0503020204020204" pitchFamily="34" charset="-122"/>
            </a:endParaRPr>
          </a:p>
        </p:txBody>
      </p:sp>
      <p:sp>
        <p:nvSpPr>
          <p:cNvPr id="65" name="Shape 1933"/>
          <p:cNvSpPr/>
          <p:nvPr/>
        </p:nvSpPr>
        <p:spPr>
          <a:xfrm>
            <a:off x="6740723" y="4668183"/>
            <a:ext cx="430532" cy="4788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013" y="17716"/>
                  <a:pt x="1813" y="10516"/>
                  <a:pt x="0" y="0"/>
                </a:cubicBezTo>
              </a:path>
            </a:pathLst>
          </a:custGeom>
          <a:ln w="25400">
            <a:solidFill>
              <a:schemeClr val="tx1"/>
            </a:solidFill>
            <a:miter lim="400000"/>
            <a:headEnd type="triangle"/>
            <a:tailEnd type="oval"/>
          </a:ln>
        </p:spPr>
        <p:txBody>
          <a:bodyPr/>
          <a:lstStyle/>
          <a:p>
            <a:pPr>
              <a:defRPr/>
            </a:pPr>
            <a:endParaRPr kern="0">
              <a:latin typeface="微软雅黑" panose="020B0503020204020204" pitchFamily="34" charset="-122"/>
              <a:ea typeface="微软雅黑" panose="020B0503020204020204" pitchFamily="34" charset="-122"/>
            </a:endParaRPr>
          </a:p>
        </p:txBody>
      </p:sp>
      <p:sp>
        <p:nvSpPr>
          <p:cNvPr id="66" name="Shape 1934"/>
          <p:cNvSpPr/>
          <p:nvPr/>
        </p:nvSpPr>
        <p:spPr>
          <a:xfrm>
            <a:off x="5334304" y="3831960"/>
            <a:ext cx="732210" cy="9578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667" y="19821"/>
                  <a:pt x="16867" y="12621"/>
                  <a:pt x="21600" y="0"/>
                </a:cubicBezTo>
              </a:path>
            </a:pathLst>
          </a:custGeom>
          <a:ln w="25400">
            <a:solidFill>
              <a:schemeClr val="tx1"/>
            </a:solidFill>
            <a:miter lim="400000"/>
            <a:headEnd type="triangle"/>
            <a:tailEnd type="oval"/>
          </a:ln>
        </p:spPr>
        <p:txBody>
          <a:bodyPr/>
          <a:lstStyle/>
          <a:p>
            <a:pPr>
              <a:defRPr/>
            </a:pPr>
            <a:endParaRPr kern="0">
              <a:latin typeface="微软雅黑" panose="020B0503020204020204" pitchFamily="34" charset="-122"/>
              <a:ea typeface="微软雅黑" panose="020B0503020204020204" pitchFamily="34" charset="-122"/>
            </a:endParaRPr>
          </a:p>
        </p:txBody>
      </p:sp>
      <p:sp>
        <p:nvSpPr>
          <p:cNvPr id="67" name="Shape 1925"/>
          <p:cNvSpPr/>
          <p:nvPr/>
        </p:nvSpPr>
        <p:spPr>
          <a:xfrm>
            <a:off x="2808792" y="3351215"/>
            <a:ext cx="1033993" cy="1034033"/>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68" name="Shape 1926"/>
          <p:cNvSpPr/>
          <p:nvPr/>
        </p:nvSpPr>
        <p:spPr>
          <a:xfrm>
            <a:off x="3868732" y="2921414"/>
            <a:ext cx="1498259" cy="1498317"/>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779F08"/>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69" name="Shape 1927"/>
          <p:cNvSpPr/>
          <p:nvPr/>
        </p:nvSpPr>
        <p:spPr>
          <a:xfrm>
            <a:off x="5459010" y="3259853"/>
            <a:ext cx="1216710" cy="1216756"/>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bg1">
              <a:lumMod val="75000"/>
            </a:schemeClr>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70" name="Shape 1928"/>
          <p:cNvSpPr/>
          <p:nvPr/>
        </p:nvSpPr>
        <p:spPr>
          <a:xfrm>
            <a:off x="5260288" y="2507623"/>
            <a:ext cx="747531" cy="747559"/>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71" name="Shape 1929"/>
          <p:cNvSpPr/>
          <p:nvPr/>
        </p:nvSpPr>
        <p:spPr>
          <a:xfrm>
            <a:off x="6399666" y="4343715"/>
            <a:ext cx="686169" cy="686195"/>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bg1">
              <a:lumMod val="75000"/>
            </a:schemeClr>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72" name="Shape 1930"/>
          <p:cNvSpPr/>
          <p:nvPr/>
        </p:nvSpPr>
        <p:spPr>
          <a:xfrm>
            <a:off x="6780612" y="2938628"/>
            <a:ext cx="1576079" cy="1576140"/>
          </a:xfrm>
          <a:custGeom>
            <a:avLst/>
            <a:gdLst/>
            <a:ahLst/>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rgbClr val="779F08"/>
          </a:solidFill>
          <a:ln w="12700">
            <a:miter lim="400000"/>
          </a:ln>
        </p:spPr>
        <p:txBody>
          <a:bodyPr lIns="38100" tIns="38100" rIns="38100" bIns="38100" anchor="ct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73" name="Shape 1935"/>
          <p:cNvSpPr/>
          <p:nvPr/>
        </p:nvSpPr>
        <p:spPr>
          <a:xfrm>
            <a:off x="7555891" y="3647639"/>
            <a:ext cx="1216030" cy="104809"/>
          </a:xfrm>
          <a:custGeom>
            <a:avLst/>
            <a:gdLst/>
            <a:ahLst/>
            <a:cxnLst>
              <a:cxn ang="0">
                <a:pos x="wd2" y="hd2"/>
              </a:cxn>
              <a:cxn ang="5400000">
                <a:pos x="wd2" y="hd2"/>
              </a:cxn>
              <a:cxn ang="10800000">
                <a:pos x="wd2" y="hd2"/>
              </a:cxn>
              <a:cxn ang="16200000">
                <a:pos x="wd2" y="hd2"/>
              </a:cxn>
            </a:cxnLst>
            <a:rect l="0" t="0" r="r" b="b"/>
            <a:pathLst>
              <a:path w="21600" h="16274" extrusionOk="0">
                <a:moveTo>
                  <a:pt x="21600" y="16274"/>
                </a:moveTo>
                <a:cubicBezTo>
                  <a:pt x="15105" y="-3958"/>
                  <a:pt x="7905" y="-5326"/>
                  <a:pt x="0" y="12169"/>
                </a:cubicBezTo>
              </a:path>
            </a:pathLst>
          </a:custGeom>
          <a:ln w="25400">
            <a:solidFill>
              <a:schemeClr val="tx1"/>
            </a:solidFill>
            <a:miter lim="400000"/>
            <a:headEnd type="triangle"/>
            <a:tailEnd type="oval"/>
          </a:ln>
        </p:spPr>
        <p:txBody>
          <a:bodyPr/>
          <a:lstStyle/>
          <a:p>
            <a:pPr>
              <a:defRPr/>
            </a:pPr>
            <a:endParaRPr kern="0">
              <a:latin typeface="微软雅黑" panose="020B0503020204020204" pitchFamily="34" charset="-122"/>
              <a:ea typeface="微软雅黑" panose="020B0503020204020204" pitchFamily="34" charset="-122"/>
            </a:endParaRPr>
          </a:p>
        </p:txBody>
      </p:sp>
      <p:sp>
        <p:nvSpPr>
          <p:cNvPr id="74" name="Shape 1936"/>
          <p:cNvSpPr/>
          <p:nvPr/>
        </p:nvSpPr>
        <p:spPr>
          <a:xfrm>
            <a:off x="5640802" y="2149773"/>
            <a:ext cx="510066" cy="7385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7563" y="2893"/>
                  <a:pt x="363" y="10093"/>
                  <a:pt x="0" y="21600"/>
                </a:cubicBezTo>
              </a:path>
            </a:pathLst>
          </a:custGeom>
          <a:ln w="25400">
            <a:solidFill>
              <a:schemeClr val="accent3"/>
            </a:solidFill>
            <a:miter lim="400000"/>
            <a:headEnd type="triangle"/>
            <a:tailEnd type="oval"/>
          </a:ln>
        </p:spPr>
        <p:txBody>
          <a:bodyPr/>
          <a:lstStyle/>
          <a:p>
            <a:pPr>
              <a:defRPr/>
            </a:pPr>
            <a:endParaRPr kern="0">
              <a:latin typeface="微软雅黑" panose="020B0503020204020204" pitchFamily="34" charset="-122"/>
              <a:ea typeface="微软雅黑" panose="020B0503020204020204" pitchFamily="34" charset="-122"/>
            </a:endParaRPr>
          </a:p>
        </p:txBody>
      </p:sp>
      <p:sp>
        <p:nvSpPr>
          <p:cNvPr id="75" name="TextBox 26"/>
          <p:cNvSpPr txBox="1"/>
          <p:nvPr/>
        </p:nvSpPr>
        <p:spPr>
          <a:xfrm>
            <a:off x="6399666" y="2233926"/>
            <a:ext cx="2414653" cy="646331"/>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latin typeface="微软雅黑" panose="020B0503020204020204" pitchFamily="34" charset="-122"/>
                <a:ea typeface="微软雅黑" panose="020B0503020204020204" pitchFamily="34" charset="-122"/>
              </a:rPr>
              <a:t>200</a:t>
            </a:r>
            <a:r>
              <a:rPr lang="zh-CN" altLang="en-US" sz="1050" dirty="0">
                <a:latin typeface="微软雅黑" panose="020B0503020204020204" pitchFamily="34" charset="-122"/>
                <a:ea typeface="微软雅黑" panose="020B0503020204020204" pitchFamily="34" charset="-122"/>
              </a:rPr>
              <a:t>字以内</a:t>
            </a:r>
          </a:p>
        </p:txBody>
      </p:sp>
      <p:sp>
        <p:nvSpPr>
          <p:cNvPr id="76" name="TextBox 27"/>
          <p:cNvSpPr txBox="1"/>
          <p:nvPr/>
        </p:nvSpPr>
        <p:spPr>
          <a:xfrm>
            <a:off x="6399667" y="1972972"/>
            <a:ext cx="2414652" cy="215444"/>
          </a:xfrm>
          <a:prstGeom prst="rect">
            <a:avLst/>
          </a:prstGeom>
          <a:noFill/>
        </p:spPr>
        <p:txBody>
          <a:bodyPr wrap="square" lIns="0" tIns="0" rIns="0" bIns="0" rtlCol="0">
            <a:spAutoFit/>
          </a:bodyPr>
          <a:lstStyle/>
          <a:p>
            <a:r>
              <a:rPr lang="zh-CN" altLang="en-US" sz="1400" kern="3000" spc="30" dirty="0">
                <a:latin typeface="微软雅黑" panose="020B0503020204020204" pitchFamily="34" charset="-122"/>
                <a:ea typeface="微软雅黑" panose="020B0503020204020204" pitchFamily="34" charset="-122"/>
              </a:rPr>
              <a:t>添加标题</a:t>
            </a:r>
            <a:endParaRPr lang="en-US" altLang="zh-CN" sz="1400" kern="3000" spc="30" dirty="0">
              <a:latin typeface="微软雅黑" panose="020B0503020204020204" pitchFamily="34" charset="-122"/>
              <a:ea typeface="微软雅黑" panose="020B0503020204020204" pitchFamily="34" charset="-122"/>
            </a:endParaRPr>
          </a:p>
        </p:txBody>
      </p:sp>
      <p:sp>
        <p:nvSpPr>
          <p:cNvPr id="77" name="TextBox 28"/>
          <p:cNvSpPr txBox="1"/>
          <p:nvPr/>
        </p:nvSpPr>
        <p:spPr>
          <a:xfrm>
            <a:off x="8661458" y="4174609"/>
            <a:ext cx="2414653" cy="646331"/>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latin typeface="微软雅黑" panose="020B0503020204020204" pitchFamily="34" charset="-122"/>
                <a:ea typeface="微软雅黑" panose="020B0503020204020204" pitchFamily="34" charset="-122"/>
              </a:rPr>
              <a:t>200</a:t>
            </a:r>
            <a:r>
              <a:rPr lang="zh-CN" altLang="en-US" sz="1050" dirty="0">
                <a:latin typeface="微软雅黑" panose="020B0503020204020204" pitchFamily="34" charset="-122"/>
                <a:ea typeface="微软雅黑" panose="020B0503020204020204" pitchFamily="34" charset="-122"/>
              </a:rPr>
              <a:t>字以内</a:t>
            </a:r>
          </a:p>
        </p:txBody>
      </p:sp>
      <p:sp>
        <p:nvSpPr>
          <p:cNvPr id="78" name="TextBox 29"/>
          <p:cNvSpPr txBox="1"/>
          <p:nvPr/>
        </p:nvSpPr>
        <p:spPr>
          <a:xfrm>
            <a:off x="8661459" y="3913655"/>
            <a:ext cx="2414652" cy="215444"/>
          </a:xfrm>
          <a:prstGeom prst="rect">
            <a:avLst/>
          </a:prstGeom>
          <a:noFill/>
        </p:spPr>
        <p:txBody>
          <a:bodyPr wrap="square" lIns="0" tIns="0" rIns="0" bIns="0" rtlCol="0">
            <a:spAutoFit/>
          </a:bodyPr>
          <a:lstStyle/>
          <a:p>
            <a:r>
              <a:rPr lang="zh-CN" altLang="en-US" sz="1400" kern="3000" spc="30" dirty="0">
                <a:latin typeface="微软雅黑" panose="020B0503020204020204" pitchFamily="34" charset="-122"/>
                <a:ea typeface="微软雅黑" panose="020B0503020204020204" pitchFamily="34" charset="-122"/>
              </a:rPr>
              <a:t>添加标题</a:t>
            </a:r>
            <a:endParaRPr lang="en-US" altLang="zh-CN" sz="1400" kern="3000" spc="30" dirty="0">
              <a:latin typeface="微软雅黑" panose="020B0503020204020204" pitchFamily="34" charset="-122"/>
              <a:ea typeface="微软雅黑" panose="020B0503020204020204" pitchFamily="34" charset="-122"/>
            </a:endParaRPr>
          </a:p>
        </p:txBody>
      </p:sp>
      <p:sp>
        <p:nvSpPr>
          <p:cNvPr id="79" name="TextBox 30"/>
          <p:cNvSpPr txBox="1"/>
          <p:nvPr/>
        </p:nvSpPr>
        <p:spPr>
          <a:xfrm>
            <a:off x="7377631" y="5272294"/>
            <a:ext cx="2414653" cy="646331"/>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latin typeface="微软雅黑" panose="020B0503020204020204" pitchFamily="34" charset="-122"/>
                <a:ea typeface="微软雅黑" panose="020B0503020204020204" pitchFamily="34" charset="-122"/>
              </a:rPr>
              <a:t>200</a:t>
            </a:r>
            <a:r>
              <a:rPr lang="zh-CN" altLang="en-US" sz="1050" dirty="0">
                <a:latin typeface="微软雅黑" panose="020B0503020204020204" pitchFamily="34" charset="-122"/>
                <a:ea typeface="微软雅黑" panose="020B0503020204020204" pitchFamily="34" charset="-122"/>
              </a:rPr>
              <a:t>字以内</a:t>
            </a:r>
          </a:p>
        </p:txBody>
      </p:sp>
      <p:sp>
        <p:nvSpPr>
          <p:cNvPr id="80" name="TextBox 31"/>
          <p:cNvSpPr txBox="1"/>
          <p:nvPr/>
        </p:nvSpPr>
        <p:spPr>
          <a:xfrm>
            <a:off x="7377632" y="5011340"/>
            <a:ext cx="2414652" cy="215444"/>
          </a:xfrm>
          <a:prstGeom prst="rect">
            <a:avLst/>
          </a:prstGeom>
          <a:noFill/>
        </p:spPr>
        <p:txBody>
          <a:bodyPr wrap="square" lIns="0" tIns="0" rIns="0" bIns="0" rtlCol="0">
            <a:spAutoFit/>
          </a:bodyPr>
          <a:lstStyle/>
          <a:p>
            <a:r>
              <a:rPr lang="zh-CN" altLang="en-US" sz="1400" kern="3000" spc="30" dirty="0">
                <a:latin typeface="微软雅黑" panose="020B0503020204020204" pitchFamily="34" charset="-122"/>
                <a:ea typeface="微软雅黑" panose="020B0503020204020204" pitchFamily="34" charset="-122"/>
              </a:rPr>
              <a:t>添加标题</a:t>
            </a:r>
            <a:endParaRPr lang="en-US" altLang="zh-CN" sz="1400" kern="3000" spc="30" dirty="0">
              <a:latin typeface="微软雅黑" panose="020B0503020204020204" pitchFamily="34" charset="-122"/>
              <a:ea typeface="微软雅黑" panose="020B0503020204020204" pitchFamily="34" charset="-122"/>
            </a:endParaRPr>
          </a:p>
        </p:txBody>
      </p:sp>
      <p:sp>
        <p:nvSpPr>
          <p:cNvPr id="81" name="TextBox 32"/>
          <p:cNvSpPr txBox="1"/>
          <p:nvPr/>
        </p:nvSpPr>
        <p:spPr>
          <a:xfrm>
            <a:off x="4106802" y="5001333"/>
            <a:ext cx="2414653" cy="646331"/>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latin typeface="微软雅黑" panose="020B0503020204020204" pitchFamily="34" charset="-122"/>
                <a:ea typeface="微软雅黑" panose="020B0503020204020204" pitchFamily="34" charset="-122"/>
              </a:rPr>
              <a:t>200</a:t>
            </a:r>
            <a:r>
              <a:rPr lang="zh-CN" altLang="en-US" sz="1050" dirty="0">
                <a:latin typeface="微软雅黑" panose="020B0503020204020204" pitchFamily="34" charset="-122"/>
                <a:ea typeface="微软雅黑" panose="020B0503020204020204" pitchFamily="34" charset="-122"/>
              </a:rPr>
              <a:t>字以内</a:t>
            </a:r>
          </a:p>
        </p:txBody>
      </p:sp>
      <p:sp>
        <p:nvSpPr>
          <p:cNvPr id="82" name="TextBox 33"/>
          <p:cNvSpPr txBox="1"/>
          <p:nvPr/>
        </p:nvSpPr>
        <p:spPr>
          <a:xfrm>
            <a:off x="4106803" y="4740379"/>
            <a:ext cx="2414652" cy="215444"/>
          </a:xfrm>
          <a:prstGeom prst="rect">
            <a:avLst/>
          </a:prstGeom>
          <a:noFill/>
        </p:spPr>
        <p:txBody>
          <a:bodyPr wrap="square" lIns="0" tIns="0" rIns="0" bIns="0" rtlCol="0">
            <a:spAutoFit/>
          </a:bodyPr>
          <a:lstStyle/>
          <a:p>
            <a:r>
              <a:rPr lang="zh-CN" altLang="en-US" sz="1400" kern="3000" spc="30" dirty="0">
                <a:latin typeface="微软雅黑" panose="020B0503020204020204" pitchFamily="34" charset="-122"/>
                <a:ea typeface="微软雅黑" panose="020B0503020204020204" pitchFamily="34" charset="-122"/>
              </a:rPr>
              <a:t>添加标题</a:t>
            </a:r>
            <a:endParaRPr lang="en-US" altLang="zh-CN" sz="1400" kern="3000" spc="30" dirty="0">
              <a:latin typeface="微软雅黑" panose="020B0503020204020204" pitchFamily="34" charset="-122"/>
              <a:ea typeface="微软雅黑" panose="020B0503020204020204" pitchFamily="34" charset="-122"/>
            </a:endParaRPr>
          </a:p>
        </p:txBody>
      </p:sp>
      <p:sp>
        <p:nvSpPr>
          <p:cNvPr id="83" name="TextBox 34"/>
          <p:cNvSpPr txBox="1"/>
          <p:nvPr/>
        </p:nvSpPr>
        <p:spPr>
          <a:xfrm>
            <a:off x="1649831" y="4729615"/>
            <a:ext cx="2108852" cy="646331"/>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latin typeface="微软雅黑" panose="020B0503020204020204" pitchFamily="34" charset="-122"/>
                <a:ea typeface="微软雅黑" panose="020B0503020204020204" pitchFamily="34" charset="-122"/>
              </a:rPr>
              <a:t>200</a:t>
            </a:r>
            <a:r>
              <a:rPr lang="zh-CN" altLang="en-US" sz="1050" dirty="0">
                <a:latin typeface="微软雅黑" panose="020B0503020204020204" pitchFamily="34" charset="-122"/>
                <a:ea typeface="微软雅黑" panose="020B0503020204020204" pitchFamily="34" charset="-122"/>
              </a:rPr>
              <a:t>字以内</a:t>
            </a:r>
          </a:p>
        </p:txBody>
      </p:sp>
      <p:sp>
        <p:nvSpPr>
          <p:cNvPr id="84" name="TextBox 35"/>
          <p:cNvSpPr txBox="1"/>
          <p:nvPr/>
        </p:nvSpPr>
        <p:spPr>
          <a:xfrm>
            <a:off x="1649831" y="4468661"/>
            <a:ext cx="2414652" cy="215444"/>
          </a:xfrm>
          <a:prstGeom prst="rect">
            <a:avLst/>
          </a:prstGeom>
          <a:noFill/>
        </p:spPr>
        <p:txBody>
          <a:bodyPr wrap="square" lIns="0" tIns="0" rIns="0" bIns="0" rtlCol="0">
            <a:spAutoFit/>
          </a:bodyPr>
          <a:lstStyle/>
          <a:p>
            <a:r>
              <a:rPr lang="zh-CN" altLang="en-US" sz="1400" kern="3000" spc="30" dirty="0">
                <a:latin typeface="微软雅黑" panose="020B0503020204020204" pitchFamily="34" charset="-122"/>
                <a:ea typeface="微软雅黑" panose="020B0503020204020204" pitchFamily="34" charset="-122"/>
              </a:rPr>
              <a:t>添加标题</a:t>
            </a:r>
            <a:endParaRPr lang="en-US" altLang="zh-CN" sz="1400" kern="3000" spc="30" dirty="0">
              <a:latin typeface="微软雅黑" panose="020B0503020204020204" pitchFamily="34" charset="-122"/>
              <a:ea typeface="微软雅黑" panose="020B0503020204020204" pitchFamily="34" charset="-122"/>
            </a:endParaRPr>
          </a:p>
        </p:txBody>
      </p:sp>
      <p:sp>
        <p:nvSpPr>
          <p:cNvPr id="85" name="TextBox 36"/>
          <p:cNvSpPr txBox="1"/>
          <p:nvPr/>
        </p:nvSpPr>
        <p:spPr>
          <a:xfrm>
            <a:off x="1960952" y="2243722"/>
            <a:ext cx="2414653" cy="646331"/>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50" dirty="0">
                <a:latin typeface="微软雅黑" panose="020B0503020204020204" pitchFamily="34" charset="-122"/>
                <a:ea typeface="微软雅黑" panose="020B0503020204020204" pitchFamily="34" charset="-122"/>
              </a:rPr>
              <a:t>200</a:t>
            </a:r>
            <a:r>
              <a:rPr lang="zh-CN" altLang="en-US" sz="1050" dirty="0">
                <a:latin typeface="微软雅黑" panose="020B0503020204020204" pitchFamily="34" charset="-122"/>
                <a:ea typeface="微软雅黑" panose="020B0503020204020204" pitchFamily="34" charset="-122"/>
              </a:rPr>
              <a:t>字以内</a:t>
            </a:r>
          </a:p>
        </p:txBody>
      </p:sp>
      <p:sp>
        <p:nvSpPr>
          <p:cNvPr id="86" name="TextBox 37"/>
          <p:cNvSpPr txBox="1"/>
          <p:nvPr/>
        </p:nvSpPr>
        <p:spPr>
          <a:xfrm>
            <a:off x="1960953" y="1972972"/>
            <a:ext cx="2414652" cy="215444"/>
          </a:xfrm>
          <a:prstGeom prst="rect">
            <a:avLst/>
          </a:prstGeom>
          <a:noFill/>
        </p:spPr>
        <p:txBody>
          <a:bodyPr wrap="square" lIns="0" tIns="0" rIns="0" bIns="0" rtlCol="0">
            <a:spAutoFit/>
          </a:bodyPr>
          <a:lstStyle/>
          <a:p>
            <a:r>
              <a:rPr lang="zh-CN" altLang="en-US" sz="1400" kern="3000" spc="30" dirty="0">
                <a:latin typeface="微软雅黑" panose="020B0503020204020204" pitchFamily="34" charset="-122"/>
                <a:ea typeface="微软雅黑" panose="020B0503020204020204" pitchFamily="34" charset="-122"/>
              </a:rPr>
              <a:t>添加标题</a:t>
            </a:r>
            <a:endParaRPr lang="en-US" altLang="zh-CN" sz="1400" kern="3000" spc="3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619317" y="612033"/>
            <a:ext cx="4907154" cy="631070"/>
            <a:chOff x="587000" y="509069"/>
            <a:chExt cx="4907153" cy="631069"/>
          </a:xfrm>
        </p:grpSpPr>
        <p:sp>
          <p:nvSpPr>
            <p:cNvPr id="38" name="Text Box 7"/>
            <p:cNvSpPr txBox="1">
              <a:spLocks noChangeArrowheads="1"/>
            </p:cNvSpPr>
            <p:nvPr/>
          </p:nvSpPr>
          <p:spPr bwMode="auto">
            <a:xfrm>
              <a:off x="2593744" y="748025"/>
              <a:ext cx="2900409"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PREPARATION </a:t>
              </a:r>
            </a:p>
          </p:txBody>
        </p:sp>
        <p:sp>
          <p:nvSpPr>
            <p:cNvPr id="39" name="矩形 38"/>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教学准备</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40" name="矩形 39"/>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wipe(down)">
                                      <p:cBhvr>
                                        <p:cTn id="13" dur="500"/>
                                        <p:tgtEl>
                                          <p:spTgt spid="41">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200"/>
                                        <p:tgtEl>
                                          <p:spTgt spid="5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200"/>
                                        <p:tgtEl>
                                          <p:spTgt spid="67"/>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right)">
                                      <p:cBhvr>
                                        <p:cTn id="29" dur="200"/>
                                        <p:tgtEl>
                                          <p:spTgt spid="63"/>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199"/>
                                          </p:stCondLst>
                                        </p:cTn>
                                        <p:tgtEl>
                                          <p:spTgt spid="84"/>
                                        </p:tgtEl>
                                        <p:attrNameLst>
                                          <p:attrName>style.visibility</p:attrName>
                                        </p:attrNameLst>
                                      </p:cBhvr>
                                      <p:to>
                                        <p:strVal val="visible"/>
                                      </p:to>
                                    </p:set>
                                  </p:childTnLst>
                                </p:cTn>
                              </p:par>
                              <p:par>
                                <p:cTn id="33" presetID="18" presetClass="entr" presetSubtype="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strips(downRight)">
                                      <p:cBhvr>
                                        <p:cTn id="35" dur="200"/>
                                        <p:tgtEl>
                                          <p:spTgt spid="83"/>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200"/>
                                        <p:tgtEl>
                                          <p:spTgt spid="68"/>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down)">
                                      <p:cBhvr>
                                        <p:cTn id="43" dur="200"/>
                                        <p:tgtEl>
                                          <p:spTgt spid="64"/>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86"/>
                                        </p:tgtEl>
                                        <p:attrNameLst>
                                          <p:attrName>style.visibility</p:attrName>
                                        </p:attrNameLst>
                                      </p:cBhvr>
                                      <p:to>
                                        <p:strVal val="visible"/>
                                      </p:to>
                                    </p:set>
                                  </p:childTnLst>
                                </p:cTn>
                              </p:par>
                              <p:par>
                                <p:cTn id="47" presetID="18" presetClass="entr" presetSubtype="6"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strips(downRight)">
                                      <p:cBhvr>
                                        <p:cTn id="49" dur="200"/>
                                        <p:tgtEl>
                                          <p:spTgt spid="85"/>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200"/>
                                        <p:tgtEl>
                                          <p:spTgt spid="6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up)">
                                      <p:cBhvr>
                                        <p:cTn id="57" dur="200"/>
                                        <p:tgtEl>
                                          <p:spTgt spid="66"/>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82"/>
                                        </p:tgtEl>
                                        <p:attrNameLst>
                                          <p:attrName>style.visibility</p:attrName>
                                        </p:attrNameLst>
                                      </p:cBhvr>
                                      <p:to>
                                        <p:strVal val="visible"/>
                                      </p:to>
                                    </p:set>
                                  </p:childTnLst>
                                </p:cTn>
                              </p:par>
                              <p:par>
                                <p:cTn id="61" presetID="18" presetClass="entr" presetSubtype="6"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strips(downRight)">
                                      <p:cBhvr>
                                        <p:cTn id="63" dur="200"/>
                                        <p:tgtEl>
                                          <p:spTgt spid="81"/>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200"/>
                                        <p:tgtEl>
                                          <p:spTgt spid="70"/>
                                        </p:tgtEl>
                                      </p:cBhvr>
                                    </p:animEffect>
                                  </p:childTnLst>
                                </p:cTn>
                              </p:par>
                            </p:childTnLst>
                          </p:cTn>
                        </p:par>
                        <p:par>
                          <p:cTn id="68" fill="hold">
                            <p:stCondLst>
                              <p:cond delay="7000"/>
                            </p:stCondLst>
                            <p:childTnLst>
                              <p:par>
                                <p:cTn id="69" presetID="22" presetClass="entr" presetSubtype="4" fill="hold" grpId="0"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down)">
                                      <p:cBhvr>
                                        <p:cTn id="71" dur="200"/>
                                        <p:tgtEl>
                                          <p:spTgt spid="74"/>
                                        </p:tgtEl>
                                      </p:cBhvr>
                                    </p:animEffect>
                                  </p:childTnLst>
                                </p:cTn>
                              </p:par>
                            </p:childTnLst>
                          </p:cTn>
                        </p:par>
                        <p:par>
                          <p:cTn id="72" fill="hold">
                            <p:stCondLst>
                              <p:cond delay="7500"/>
                            </p:stCondLst>
                            <p:childTnLst>
                              <p:par>
                                <p:cTn id="73" presetID="1" presetClass="entr" presetSubtype="0" fill="hold" grpId="0" nodeType="afterEffect">
                                  <p:stCondLst>
                                    <p:cond delay="0"/>
                                  </p:stCondLst>
                                  <p:childTnLst>
                                    <p:set>
                                      <p:cBhvr>
                                        <p:cTn id="74" dur="1" fill="hold">
                                          <p:stCondLst>
                                            <p:cond delay="199"/>
                                          </p:stCondLst>
                                        </p:cTn>
                                        <p:tgtEl>
                                          <p:spTgt spid="76"/>
                                        </p:tgtEl>
                                        <p:attrNameLst>
                                          <p:attrName>style.visibility</p:attrName>
                                        </p:attrNameLst>
                                      </p:cBhvr>
                                      <p:to>
                                        <p:strVal val="visible"/>
                                      </p:to>
                                    </p:set>
                                  </p:childTnLst>
                                </p:cTn>
                              </p:par>
                              <p:par>
                                <p:cTn id="75" presetID="18" presetClass="entr" presetSubtype="6"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strips(downRight)">
                                      <p:cBhvr>
                                        <p:cTn id="77" dur="200"/>
                                        <p:tgtEl>
                                          <p:spTgt spid="75"/>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200"/>
                                        <p:tgtEl>
                                          <p:spTgt spid="71"/>
                                        </p:tgtEl>
                                      </p:cBhvr>
                                    </p:animEffect>
                                  </p:childTnLst>
                                </p:cTn>
                              </p:par>
                            </p:childTnLst>
                          </p:cTn>
                        </p:par>
                        <p:par>
                          <p:cTn id="82" fill="hold">
                            <p:stCondLst>
                              <p:cond delay="8500"/>
                            </p:stCondLst>
                            <p:childTnLst>
                              <p:par>
                                <p:cTn id="83" presetID="22" presetClass="entr" presetSubtype="1"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wipe(up)">
                                      <p:cBhvr>
                                        <p:cTn id="85" dur="200"/>
                                        <p:tgtEl>
                                          <p:spTgt spid="65"/>
                                        </p:tgtEl>
                                      </p:cBhvr>
                                    </p:animEffect>
                                  </p:childTnLst>
                                </p:cTn>
                              </p:par>
                            </p:childTnLst>
                          </p:cTn>
                        </p:par>
                        <p:par>
                          <p:cTn id="86" fill="hold">
                            <p:stCondLst>
                              <p:cond delay="9000"/>
                            </p:stCondLst>
                            <p:childTnLst>
                              <p:par>
                                <p:cTn id="87" presetID="1" presetClass="entr" presetSubtype="0" fill="hold" grpId="0" nodeType="afterEffect">
                                  <p:stCondLst>
                                    <p:cond delay="0"/>
                                  </p:stCondLst>
                                  <p:childTnLst>
                                    <p:set>
                                      <p:cBhvr>
                                        <p:cTn id="88" dur="1" fill="hold">
                                          <p:stCondLst>
                                            <p:cond delay="199"/>
                                          </p:stCondLst>
                                        </p:cTn>
                                        <p:tgtEl>
                                          <p:spTgt spid="80"/>
                                        </p:tgtEl>
                                        <p:attrNameLst>
                                          <p:attrName>style.visibility</p:attrName>
                                        </p:attrNameLst>
                                      </p:cBhvr>
                                      <p:to>
                                        <p:strVal val="visible"/>
                                      </p:to>
                                    </p:set>
                                  </p:childTnLst>
                                </p:cTn>
                              </p:par>
                              <p:par>
                                <p:cTn id="89" presetID="18" presetClass="entr" presetSubtype="6"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strips(downRight)">
                                      <p:cBhvr>
                                        <p:cTn id="91" dur="200"/>
                                        <p:tgtEl>
                                          <p:spTgt spid="79"/>
                                        </p:tgtEl>
                                      </p:cBhvr>
                                    </p:animEffect>
                                  </p:childTnLst>
                                </p:cTn>
                              </p:par>
                            </p:childTnLst>
                          </p:cTn>
                        </p:par>
                        <p:par>
                          <p:cTn id="92" fill="hold">
                            <p:stCondLst>
                              <p:cond delay="9500"/>
                            </p:stCondLst>
                            <p:childTnLst>
                              <p:par>
                                <p:cTn id="93" presetID="10" presetClass="entr" presetSubtype="0" fill="hold" grpId="0" nodeType="after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200"/>
                                        <p:tgtEl>
                                          <p:spTgt spid="72"/>
                                        </p:tgtEl>
                                      </p:cBhvr>
                                    </p:animEffect>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left)">
                                      <p:cBhvr>
                                        <p:cTn id="99" dur="200"/>
                                        <p:tgtEl>
                                          <p:spTgt spid="73"/>
                                        </p:tgtEl>
                                      </p:cBhvr>
                                    </p:animEffect>
                                  </p:childTnLst>
                                </p:cTn>
                              </p:par>
                            </p:childTnLst>
                          </p:cTn>
                        </p:par>
                        <p:par>
                          <p:cTn id="100" fill="hold">
                            <p:stCondLst>
                              <p:cond delay="10500"/>
                            </p:stCondLst>
                            <p:childTnLst>
                              <p:par>
                                <p:cTn id="101" presetID="1" presetClass="entr" presetSubtype="0" fill="hold" grpId="0" nodeType="afterEffect">
                                  <p:stCondLst>
                                    <p:cond delay="0"/>
                                  </p:stCondLst>
                                  <p:childTnLst>
                                    <p:set>
                                      <p:cBhvr>
                                        <p:cTn id="102" dur="1" fill="hold">
                                          <p:stCondLst>
                                            <p:cond delay="199"/>
                                          </p:stCondLst>
                                        </p:cTn>
                                        <p:tgtEl>
                                          <p:spTgt spid="78"/>
                                        </p:tgtEl>
                                        <p:attrNameLst>
                                          <p:attrName>style.visibility</p:attrName>
                                        </p:attrNameLst>
                                      </p:cBhvr>
                                      <p:to>
                                        <p:strVal val="visible"/>
                                      </p:to>
                                    </p:set>
                                  </p:childTnLst>
                                </p:cTn>
                              </p:par>
                              <p:par>
                                <p:cTn id="103" presetID="18" presetClass="entr" presetSubtype="6" fill="hold" grpId="0" nodeType="with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strips(downRight)">
                                      <p:cBhvr>
                                        <p:cTn id="105" dur="2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p:bldP spid="80" grpId="0"/>
      <p:bldP spid="81" grpId="0"/>
      <p:bldP spid="82" grpId="0"/>
      <p:bldP spid="83" grpId="0"/>
      <p:bldP spid="84" grpId="0"/>
      <p:bldP spid="85" grpId="0"/>
      <p:bldP spid="86" grpId="0"/>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045757" y="2118168"/>
            <a:ext cx="3666537" cy="1072279"/>
            <a:chOff x="-5591237" y="6019555"/>
            <a:chExt cx="2546405" cy="744696"/>
          </a:xfrm>
        </p:grpSpPr>
        <p:sp>
          <p:nvSpPr>
            <p:cNvPr id="8" name="TextBox 6"/>
            <p:cNvSpPr txBox="1">
              <a:spLocks noChangeArrowheads="1"/>
            </p:cNvSpPr>
            <p:nvPr/>
          </p:nvSpPr>
          <p:spPr bwMode="auto">
            <a:xfrm>
              <a:off x="-5553919" y="6019555"/>
              <a:ext cx="2348290" cy="4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4000" b="1" spc="600" dirty="0">
                  <a:latin typeface="黑体" panose="02010609060101010101" pitchFamily="49" charset="-122"/>
                  <a:ea typeface="黑体" panose="02010609060101010101" pitchFamily="49" charset="-122"/>
                </a:rPr>
                <a:t>教学过程</a:t>
              </a:r>
            </a:p>
          </p:txBody>
        </p:sp>
        <p:sp>
          <p:nvSpPr>
            <p:cNvPr id="9" name="TextBox 111"/>
            <p:cNvSpPr txBox="1"/>
            <p:nvPr/>
          </p:nvSpPr>
          <p:spPr>
            <a:xfrm>
              <a:off x="-5591237" y="6486375"/>
              <a:ext cx="2546405" cy="277876"/>
            </a:xfrm>
            <a:prstGeom prst="rect">
              <a:avLst/>
            </a:prstGeom>
            <a:noFill/>
          </p:spPr>
          <p:txBody>
            <a:bodyPr wrap="square" rtlCol="0">
              <a:spAutoFit/>
            </a:bodyPr>
            <a:lstStyle/>
            <a:p>
              <a:r>
                <a:rPr lang="en-US" altLang="zh-CN" sz="2000" dirty="0">
                  <a:solidFill>
                    <a:schemeClr val="bg1">
                      <a:lumMod val="50000"/>
                    </a:schemeClr>
                  </a:solidFill>
                  <a:latin typeface="微软雅黑" panose="020B0503020204020204" pitchFamily="34" charset="-122"/>
                  <a:ea typeface="微软雅黑" panose="020B0503020204020204" pitchFamily="34" charset="-122"/>
                </a:rPr>
                <a:t>TEACHING PROCESS </a:t>
              </a:r>
            </a:p>
          </p:txBody>
        </p:sp>
      </p:grpSp>
      <p:grpSp>
        <p:nvGrpSpPr>
          <p:cNvPr id="10" name="组合 29"/>
          <p:cNvGrpSpPr/>
          <p:nvPr/>
        </p:nvGrpSpPr>
        <p:grpSpPr>
          <a:xfrm rot="5438413">
            <a:off x="6068600" y="-1144226"/>
            <a:ext cx="286601" cy="9422017"/>
            <a:chOff x="1601672" y="-1118831"/>
            <a:chExt cx="102209" cy="9144000"/>
          </a:xfrm>
        </p:grpSpPr>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31"/>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 name="矩形 14"/>
          <p:cNvSpPr/>
          <p:nvPr/>
        </p:nvSpPr>
        <p:spPr>
          <a:xfrm rot="2074258">
            <a:off x="3554624" y="1139041"/>
            <a:ext cx="1589311" cy="299741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TextBox 36"/>
          <p:cNvSpPr txBox="1"/>
          <p:nvPr/>
        </p:nvSpPr>
        <p:spPr>
          <a:xfrm>
            <a:off x="3515859" y="2246869"/>
            <a:ext cx="1545551" cy="630942"/>
          </a:xfrm>
          <a:prstGeom prst="rect">
            <a:avLst/>
          </a:prstGeom>
          <a:noFill/>
        </p:spPr>
        <p:txBody>
          <a:bodyPr wrap="none" rtlCol="0">
            <a:spAutoFit/>
          </a:bodyPr>
          <a:lstStyle/>
          <a:p>
            <a:r>
              <a:rPr lang="en-US" sz="3500" b="1" spc="600" dirty="0">
                <a:solidFill>
                  <a:schemeClr val="bg1">
                    <a:lumMod val="95000"/>
                  </a:schemeClr>
                </a:solidFill>
              </a:rPr>
              <a:t>FOUR</a:t>
            </a:r>
            <a:endParaRPr lang="en-GB" sz="3500" b="1" spc="600" dirty="0">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任意多边形 125"/>
          <p:cNvSpPr/>
          <p:nvPr/>
        </p:nvSpPr>
        <p:spPr>
          <a:xfrm>
            <a:off x="5149695" y="1945299"/>
            <a:ext cx="1884649" cy="1737028"/>
          </a:xfrm>
          <a:custGeom>
            <a:avLst/>
            <a:gdLst>
              <a:gd name="connsiteX0" fmla="*/ 30347 w 1313950"/>
              <a:gd name="connsiteY0" fmla="*/ 30347 h 1279311"/>
              <a:gd name="connsiteX1" fmla="*/ 103611 w 1313950"/>
              <a:gd name="connsiteY1" fmla="*/ 0 h 1279311"/>
              <a:gd name="connsiteX2" fmla="*/ 1210339 w 1313950"/>
              <a:gd name="connsiteY2" fmla="*/ 0 h 1279311"/>
              <a:gd name="connsiteX3" fmla="*/ 1313950 w 1313950"/>
              <a:gd name="connsiteY3" fmla="*/ 103611 h 1279311"/>
              <a:gd name="connsiteX4" fmla="*/ 1313950 w 1313950"/>
              <a:gd name="connsiteY4" fmla="*/ 648315 h 1279311"/>
              <a:gd name="connsiteX5" fmla="*/ 751928 w 1313950"/>
              <a:gd name="connsiteY5" fmla="*/ 648315 h 1279311"/>
              <a:gd name="connsiteX6" fmla="*/ 648317 w 1313950"/>
              <a:gd name="connsiteY6" fmla="*/ 751926 h 1279311"/>
              <a:gd name="connsiteX7" fmla="*/ 648317 w 1313950"/>
              <a:gd name="connsiteY7" fmla="*/ 1279311 h 1279311"/>
              <a:gd name="connsiteX8" fmla="*/ 103611 w 1313950"/>
              <a:gd name="connsiteY8" fmla="*/ 1279311 h 1279311"/>
              <a:gd name="connsiteX9" fmla="*/ 0 w 1313950"/>
              <a:gd name="connsiteY9" fmla="*/ 1175700 h 1279311"/>
              <a:gd name="connsiteX10" fmla="*/ 0 w 1313950"/>
              <a:gd name="connsiteY10" fmla="*/ 103611 h 1279311"/>
              <a:gd name="connsiteX11" fmla="*/ 30347 w 1313950"/>
              <a:gd name="connsiteY11" fmla="*/ 30347 h 12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3950" h="1279311">
                <a:moveTo>
                  <a:pt x="30347" y="30347"/>
                </a:moveTo>
                <a:cubicBezTo>
                  <a:pt x="49097" y="11597"/>
                  <a:pt x="75000" y="0"/>
                  <a:pt x="103611" y="0"/>
                </a:cubicBezTo>
                <a:lnTo>
                  <a:pt x="1210339" y="0"/>
                </a:lnTo>
                <a:cubicBezTo>
                  <a:pt x="1267562" y="0"/>
                  <a:pt x="1313950" y="46388"/>
                  <a:pt x="1313950" y="103611"/>
                </a:cubicBezTo>
                <a:lnTo>
                  <a:pt x="1313950" y="648315"/>
                </a:lnTo>
                <a:lnTo>
                  <a:pt x="751928" y="648315"/>
                </a:lnTo>
                <a:cubicBezTo>
                  <a:pt x="694704" y="648315"/>
                  <a:pt x="648317" y="694703"/>
                  <a:pt x="648317" y="751926"/>
                </a:cubicBezTo>
                <a:lnTo>
                  <a:pt x="648317" y="1279311"/>
                </a:lnTo>
                <a:lnTo>
                  <a:pt x="103611" y="1279311"/>
                </a:lnTo>
                <a:cubicBezTo>
                  <a:pt x="46388" y="1279311"/>
                  <a:pt x="0" y="1232923"/>
                  <a:pt x="0" y="1175700"/>
                </a:cubicBezTo>
                <a:lnTo>
                  <a:pt x="0" y="103611"/>
                </a:lnTo>
                <a:cubicBezTo>
                  <a:pt x="0" y="74999"/>
                  <a:pt x="11597" y="49097"/>
                  <a:pt x="30347" y="30347"/>
                </a:cubicBezTo>
                <a:close/>
              </a:path>
            </a:pathLst>
          </a:cu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1" tIns="0" rIns="0" bIns="0"/>
          <a:lstStyle/>
          <a:p>
            <a:pPr>
              <a:defRPr/>
            </a:pPr>
            <a:r>
              <a:rPr lang="en-US" altLang="zh-CN" sz="4800" dirty="0">
                <a:solidFill>
                  <a:schemeClr val="bg1"/>
                </a:solidFill>
                <a:latin typeface="微软雅黑" panose="020B0503020204020204" pitchFamily="34" charset="-122"/>
                <a:ea typeface="微软雅黑" panose="020B0503020204020204" pitchFamily="34" charset="-122"/>
              </a:rPr>
              <a:t>01</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27" name="任意多边形 126"/>
          <p:cNvSpPr/>
          <p:nvPr/>
        </p:nvSpPr>
        <p:spPr>
          <a:xfrm>
            <a:off x="6285492" y="2973290"/>
            <a:ext cx="1834574" cy="1784442"/>
          </a:xfrm>
          <a:custGeom>
            <a:avLst/>
            <a:gdLst>
              <a:gd name="connsiteX0" fmla="*/ 103611 w 1279311"/>
              <a:gd name="connsiteY0" fmla="*/ 0 h 1313951"/>
              <a:gd name="connsiteX1" fmla="*/ 1175700 w 1279311"/>
              <a:gd name="connsiteY1" fmla="*/ 0 h 1313951"/>
              <a:gd name="connsiteX2" fmla="*/ 1248964 w 1279311"/>
              <a:gd name="connsiteY2" fmla="*/ 30347 h 1313951"/>
              <a:gd name="connsiteX3" fmla="*/ 1279311 w 1279311"/>
              <a:gd name="connsiteY3" fmla="*/ 103611 h 1313951"/>
              <a:gd name="connsiteX4" fmla="*/ 1279311 w 1279311"/>
              <a:gd name="connsiteY4" fmla="*/ 1210340 h 1313951"/>
              <a:gd name="connsiteX5" fmla="*/ 1175700 w 1279311"/>
              <a:gd name="connsiteY5" fmla="*/ 1313951 h 1313951"/>
              <a:gd name="connsiteX6" fmla="*/ 630996 w 1279311"/>
              <a:gd name="connsiteY6" fmla="*/ 1313951 h 1313951"/>
              <a:gd name="connsiteX7" fmla="*/ 630996 w 1279311"/>
              <a:gd name="connsiteY7" fmla="*/ 751929 h 1313951"/>
              <a:gd name="connsiteX8" fmla="*/ 527385 w 1279311"/>
              <a:gd name="connsiteY8" fmla="*/ 648318 h 1313951"/>
              <a:gd name="connsiteX9" fmla="*/ 0 w 1279311"/>
              <a:gd name="connsiteY9" fmla="*/ 648318 h 1313951"/>
              <a:gd name="connsiteX10" fmla="*/ 0 w 1279311"/>
              <a:gd name="connsiteY10" fmla="*/ 103611 h 1313951"/>
              <a:gd name="connsiteX11" fmla="*/ 103611 w 1279311"/>
              <a:gd name="connsiteY11" fmla="*/ 0 h 13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9311" h="1313951">
                <a:moveTo>
                  <a:pt x="103611" y="0"/>
                </a:moveTo>
                <a:lnTo>
                  <a:pt x="1175700" y="0"/>
                </a:lnTo>
                <a:cubicBezTo>
                  <a:pt x="1204312" y="0"/>
                  <a:pt x="1230214" y="11597"/>
                  <a:pt x="1248964" y="30347"/>
                </a:cubicBezTo>
                <a:cubicBezTo>
                  <a:pt x="1267714" y="49097"/>
                  <a:pt x="1279311" y="75000"/>
                  <a:pt x="1279311" y="103611"/>
                </a:cubicBezTo>
                <a:lnTo>
                  <a:pt x="1279311" y="1210340"/>
                </a:lnTo>
                <a:cubicBezTo>
                  <a:pt x="1279311" y="1267563"/>
                  <a:pt x="1232923" y="1313951"/>
                  <a:pt x="1175700" y="1313951"/>
                </a:cubicBezTo>
                <a:lnTo>
                  <a:pt x="630996" y="1313951"/>
                </a:lnTo>
                <a:lnTo>
                  <a:pt x="630996" y="751929"/>
                </a:lnTo>
                <a:cubicBezTo>
                  <a:pt x="630996" y="694705"/>
                  <a:pt x="584608" y="648318"/>
                  <a:pt x="527385" y="648318"/>
                </a:cubicBezTo>
                <a:lnTo>
                  <a:pt x="0" y="648318"/>
                </a:lnTo>
                <a:lnTo>
                  <a:pt x="0" y="103611"/>
                </a:lnTo>
                <a:cubicBezTo>
                  <a:pt x="0" y="46388"/>
                  <a:pt x="46388" y="0"/>
                  <a:pt x="103611" y="0"/>
                </a:cubicBezTo>
                <a:close/>
              </a:path>
            </a:pathLst>
          </a:cu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43961" bIns="0"/>
          <a:lstStyle/>
          <a:p>
            <a:pPr algn="r">
              <a:defRPr/>
            </a:pPr>
            <a:r>
              <a:rPr lang="en-US" altLang="zh-CN" sz="4800" dirty="0">
                <a:solidFill>
                  <a:schemeClr val="bg1"/>
                </a:solidFill>
                <a:latin typeface="微软雅黑" panose="020B0503020204020204" pitchFamily="34" charset="-122"/>
                <a:ea typeface="微软雅黑" panose="020B0503020204020204" pitchFamily="34" charset="-122"/>
              </a:rPr>
              <a:t>02</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28" name="任意多边形 127"/>
          <p:cNvSpPr/>
          <p:nvPr/>
        </p:nvSpPr>
        <p:spPr>
          <a:xfrm>
            <a:off x="5149695" y="4048696"/>
            <a:ext cx="1884649" cy="1737028"/>
          </a:xfrm>
          <a:custGeom>
            <a:avLst/>
            <a:gdLst>
              <a:gd name="connsiteX0" fmla="*/ 665633 w 1313950"/>
              <a:gd name="connsiteY0" fmla="*/ 0 h 1279311"/>
              <a:gd name="connsiteX1" fmla="*/ 1210339 w 1313950"/>
              <a:gd name="connsiteY1" fmla="*/ 0 h 1279311"/>
              <a:gd name="connsiteX2" fmla="*/ 1313950 w 1313950"/>
              <a:gd name="connsiteY2" fmla="*/ 103611 h 1279311"/>
              <a:gd name="connsiteX3" fmla="*/ 1313950 w 1313950"/>
              <a:gd name="connsiteY3" fmla="*/ 1175700 h 1279311"/>
              <a:gd name="connsiteX4" fmla="*/ 1283603 w 1313950"/>
              <a:gd name="connsiteY4" fmla="*/ 1248964 h 1279311"/>
              <a:gd name="connsiteX5" fmla="*/ 1210339 w 1313950"/>
              <a:gd name="connsiteY5" fmla="*/ 1279311 h 1279311"/>
              <a:gd name="connsiteX6" fmla="*/ 103611 w 1313950"/>
              <a:gd name="connsiteY6" fmla="*/ 1279311 h 1279311"/>
              <a:gd name="connsiteX7" fmla="*/ 0 w 1313950"/>
              <a:gd name="connsiteY7" fmla="*/ 1175700 h 1279311"/>
              <a:gd name="connsiteX8" fmla="*/ 0 w 1313950"/>
              <a:gd name="connsiteY8" fmla="*/ 630996 h 1279311"/>
              <a:gd name="connsiteX9" fmla="*/ 562022 w 1313950"/>
              <a:gd name="connsiteY9" fmla="*/ 630996 h 1279311"/>
              <a:gd name="connsiteX10" fmla="*/ 665633 w 1313950"/>
              <a:gd name="connsiteY10" fmla="*/ 527385 h 12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3950" h="1279311">
                <a:moveTo>
                  <a:pt x="665633" y="0"/>
                </a:moveTo>
                <a:lnTo>
                  <a:pt x="1210339" y="0"/>
                </a:lnTo>
                <a:cubicBezTo>
                  <a:pt x="1267562" y="0"/>
                  <a:pt x="1313950" y="46388"/>
                  <a:pt x="1313950" y="103611"/>
                </a:cubicBezTo>
                <a:lnTo>
                  <a:pt x="1313950" y="1175700"/>
                </a:lnTo>
                <a:cubicBezTo>
                  <a:pt x="1313950" y="1204312"/>
                  <a:pt x="1302353" y="1230214"/>
                  <a:pt x="1283603" y="1248964"/>
                </a:cubicBezTo>
                <a:cubicBezTo>
                  <a:pt x="1264853" y="1267714"/>
                  <a:pt x="1238950" y="1279311"/>
                  <a:pt x="1210339" y="1279311"/>
                </a:cubicBezTo>
                <a:lnTo>
                  <a:pt x="103611" y="1279311"/>
                </a:lnTo>
                <a:cubicBezTo>
                  <a:pt x="46388" y="1279311"/>
                  <a:pt x="0" y="1232923"/>
                  <a:pt x="0" y="1175700"/>
                </a:cubicBezTo>
                <a:lnTo>
                  <a:pt x="0" y="630996"/>
                </a:lnTo>
                <a:lnTo>
                  <a:pt x="562022" y="630996"/>
                </a:lnTo>
                <a:cubicBezTo>
                  <a:pt x="619246" y="630996"/>
                  <a:pt x="665633" y="584608"/>
                  <a:pt x="665633" y="527385"/>
                </a:cubicBezTo>
                <a:close/>
              </a:path>
            </a:pathLst>
          </a:cu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43961" bIns="0" anchor="b"/>
          <a:lstStyle/>
          <a:p>
            <a:pPr algn="r">
              <a:defRPr/>
            </a:pPr>
            <a:r>
              <a:rPr lang="en-US" altLang="zh-CN" sz="4800" dirty="0">
                <a:solidFill>
                  <a:schemeClr val="bg1"/>
                </a:solidFill>
                <a:latin typeface="微软雅黑" panose="020B0503020204020204" pitchFamily="34" charset="-122"/>
                <a:ea typeface="微软雅黑" panose="020B0503020204020204" pitchFamily="34" charset="-122"/>
              </a:rPr>
              <a:t>03</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29" name="任意多边形 128"/>
          <p:cNvSpPr/>
          <p:nvPr/>
        </p:nvSpPr>
        <p:spPr>
          <a:xfrm>
            <a:off x="4063975" y="2973290"/>
            <a:ext cx="1834574" cy="1784442"/>
          </a:xfrm>
          <a:custGeom>
            <a:avLst/>
            <a:gdLst>
              <a:gd name="connsiteX0" fmla="*/ 103611 w 1279311"/>
              <a:gd name="connsiteY0" fmla="*/ 0 h 1313951"/>
              <a:gd name="connsiteX1" fmla="*/ 648315 w 1279311"/>
              <a:gd name="connsiteY1" fmla="*/ 0 h 1313951"/>
              <a:gd name="connsiteX2" fmla="*/ 648315 w 1279311"/>
              <a:gd name="connsiteY2" fmla="*/ 562023 h 1313951"/>
              <a:gd name="connsiteX3" fmla="*/ 751926 w 1279311"/>
              <a:gd name="connsiteY3" fmla="*/ 665634 h 1313951"/>
              <a:gd name="connsiteX4" fmla="*/ 1279311 w 1279311"/>
              <a:gd name="connsiteY4" fmla="*/ 665634 h 1313951"/>
              <a:gd name="connsiteX5" fmla="*/ 1279311 w 1279311"/>
              <a:gd name="connsiteY5" fmla="*/ 1210340 h 1313951"/>
              <a:gd name="connsiteX6" fmla="*/ 1175700 w 1279311"/>
              <a:gd name="connsiteY6" fmla="*/ 1313951 h 1313951"/>
              <a:gd name="connsiteX7" fmla="*/ 103611 w 1279311"/>
              <a:gd name="connsiteY7" fmla="*/ 1313951 h 1313951"/>
              <a:gd name="connsiteX8" fmla="*/ 30347 w 1279311"/>
              <a:gd name="connsiteY8" fmla="*/ 1283604 h 1313951"/>
              <a:gd name="connsiteX9" fmla="*/ 0 w 1279311"/>
              <a:gd name="connsiteY9" fmla="*/ 1210340 h 1313951"/>
              <a:gd name="connsiteX10" fmla="*/ 0 w 1279311"/>
              <a:gd name="connsiteY10" fmla="*/ 103611 h 1313951"/>
              <a:gd name="connsiteX11" fmla="*/ 103611 w 1279311"/>
              <a:gd name="connsiteY11" fmla="*/ 0 h 13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9311" h="1313951">
                <a:moveTo>
                  <a:pt x="103611" y="0"/>
                </a:moveTo>
                <a:lnTo>
                  <a:pt x="648315" y="0"/>
                </a:lnTo>
                <a:lnTo>
                  <a:pt x="648315" y="562023"/>
                </a:lnTo>
                <a:cubicBezTo>
                  <a:pt x="648315" y="619247"/>
                  <a:pt x="694703" y="665634"/>
                  <a:pt x="751926" y="665634"/>
                </a:cubicBezTo>
                <a:lnTo>
                  <a:pt x="1279311" y="665634"/>
                </a:lnTo>
                <a:lnTo>
                  <a:pt x="1279311" y="1210340"/>
                </a:lnTo>
                <a:cubicBezTo>
                  <a:pt x="1279311" y="1267563"/>
                  <a:pt x="1232923" y="1313951"/>
                  <a:pt x="1175700" y="1313951"/>
                </a:cubicBezTo>
                <a:lnTo>
                  <a:pt x="103611" y="1313951"/>
                </a:lnTo>
                <a:cubicBezTo>
                  <a:pt x="74999" y="1313951"/>
                  <a:pt x="49097" y="1302354"/>
                  <a:pt x="30347" y="1283604"/>
                </a:cubicBezTo>
                <a:cubicBezTo>
                  <a:pt x="11597" y="1264854"/>
                  <a:pt x="0" y="1238951"/>
                  <a:pt x="0" y="1210340"/>
                </a:cubicBezTo>
                <a:lnTo>
                  <a:pt x="0" y="103611"/>
                </a:lnTo>
                <a:cubicBezTo>
                  <a:pt x="0" y="46388"/>
                  <a:pt x="46388" y="0"/>
                  <a:pt x="103611" y="0"/>
                </a:cubicBezTo>
                <a:close/>
              </a:path>
            </a:pathLst>
          </a:cu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lIns="143961" tIns="0" rIns="0" bIns="0" anchor="b"/>
          <a:lstStyle/>
          <a:p>
            <a:pPr>
              <a:defRPr/>
            </a:pPr>
            <a:r>
              <a:rPr lang="en-US" altLang="zh-CN" sz="4800" dirty="0">
                <a:solidFill>
                  <a:schemeClr val="bg1"/>
                </a:solidFill>
                <a:latin typeface="微软雅黑" panose="020B0503020204020204" pitchFamily="34" charset="-122"/>
                <a:ea typeface="微软雅黑" panose="020B0503020204020204" pitchFamily="34" charset="-122"/>
              </a:rPr>
              <a:t>04</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30" name="TextBox 8"/>
          <p:cNvSpPr txBox="1"/>
          <p:nvPr/>
        </p:nvSpPr>
        <p:spPr>
          <a:xfrm>
            <a:off x="7034344" y="1960530"/>
            <a:ext cx="3563209" cy="677074"/>
          </a:xfrm>
          <a:prstGeom prst="rect">
            <a:avLst/>
          </a:prstGeom>
          <a:noFill/>
        </p:spPr>
        <p:txBody>
          <a:bodyPr wrap="square" lIns="121887" tIns="60943" rIns="121887" bIns="60943" rtlCol="0">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31" name="TextBox 9"/>
          <p:cNvSpPr txBox="1"/>
          <p:nvPr/>
        </p:nvSpPr>
        <p:spPr>
          <a:xfrm>
            <a:off x="7114246" y="4764470"/>
            <a:ext cx="3592489" cy="677074"/>
          </a:xfrm>
          <a:prstGeom prst="rect">
            <a:avLst/>
          </a:prstGeom>
          <a:noFill/>
        </p:spPr>
        <p:txBody>
          <a:bodyPr wrap="square" lIns="121887" tIns="60943" rIns="121887" bIns="60943" rtlCol="0">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32" name="TextBox 10"/>
          <p:cNvSpPr txBox="1"/>
          <p:nvPr/>
        </p:nvSpPr>
        <p:spPr>
          <a:xfrm>
            <a:off x="1453554" y="4764470"/>
            <a:ext cx="3698858" cy="677074"/>
          </a:xfrm>
          <a:prstGeom prst="rect">
            <a:avLst/>
          </a:prstGeom>
          <a:noFill/>
        </p:spPr>
        <p:txBody>
          <a:bodyPr wrap="square" lIns="121887" tIns="60943" rIns="121887" bIns="60943" rtlCol="0">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33" name="TextBox 11"/>
          <p:cNvSpPr txBox="1"/>
          <p:nvPr/>
        </p:nvSpPr>
        <p:spPr>
          <a:xfrm>
            <a:off x="1453554" y="1960530"/>
            <a:ext cx="3708016" cy="677074"/>
          </a:xfrm>
          <a:prstGeom prst="rect">
            <a:avLst/>
          </a:prstGeom>
          <a:noFill/>
        </p:spPr>
        <p:txBody>
          <a:bodyPr wrap="square" lIns="121887" tIns="60943" rIns="121887" bIns="60943" rtlCol="0">
            <a:spAutoFit/>
          </a:bodyPr>
          <a:lstStyle/>
          <a:p>
            <a:r>
              <a:rPr lang="zh-CN" altLang="en-US" sz="12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spc="30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4" name="组合 13"/>
          <p:cNvGrpSpPr/>
          <p:nvPr/>
        </p:nvGrpSpPr>
        <p:grpSpPr>
          <a:xfrm>
            <a:off x="619317" y="612033"/>
            <a:ext cx="4639516" cy="1516229"/>
            <a:chOff x="587000" y="509069"/>
            <a:chExt cx="4639515" cy="1516228"/>
          </a:xfrm>
        </p:grpSpPr>
        <p:sp>
          <p:nvSpPr>
            <p:cNvPr id="15" name="Text Box 7"/>
            <p:cNvSpPr txBox="1">
              <a:spLocks noChangeArrowheads="1"/>
            </p:cNvSpPr>
            <p:nvPr/>
          </p:nvSpPr>
          <p:spPr bwMode="auto">
            <a:xfrm>
              <a:off x="2861381" y="748025"/>
              <a:ext cx="2365134" cy="127727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PROCESS </a:t>
              </a: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矩形 15"/>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教学过程</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17" name="矩形 16"/>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wipe(down)">
                                      <p:cBhvr>
                                        <p:cTn id="13" dur="500"/>
                                        <p:tgtEl>
                                          <p:spTgt spid="18">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additive="base">
                                        <p:cTn id="21" dur="500" fill="hold"/>
                                        <p:tgtEl>
                                          <p:spTgt spid="127"/>
                                        </p:tgtEl>
                                        <p:attrNameLst>
                                          <p:attrName>ppt_x</p:attrName>
                                        </p:attrNameLst>
                                      </p:cBhvr>
                                      <p:tavLst>
                                        <p:tav tm="0">
                                          <p:val>
                                            <p:strVal val="1+#ppt_w/2"/>
                                          </p:val>
                                        </p:tav>
                                        <p:tav tm="100000">
                                          <p:val>
                                            <p:strVal val="#ppt_x"/>
                                          </p:val>
                                        </p:tav>
                                      </p:tavLst>
                                    </p:anim>
                                    <p:anim calcmode="lin" valueType="num">
                                      <p:cBhvr additive="base">
                                        <p:cTn id="22" dur="500" fill="hold"/>
                                        <p:tgtEl>
                                          <p:spTgt spid="127"/>
                                        </p:tgtEl>
                                        <p:attrNameLst>
                                          <p:attrName>ppt_y</p:attrName>
                                        </p:attrNameLst>
                                      </p:cBhvr>
                                      <p:tavLst>
                                        <p:tav tm="0">
                                          <p:val>
                                            <p:strVal val="#ppt_y"/>
                                          </p:val>
                                        </p:tav>
                                        <p:tav tm="100000">
                                          <p:val>
                                            <p:strVal val="#ppt_y"/>
                                          </p:val>
                                        </p:tav>
                                      </p:tavLst>
                                    </p:anim>
                                  </p:childTnLst>
                                </p:cTn>
                              </p:par>
                              <p:par>
                                <p:cTn id="23" presetID="2" presetClass="entr" presetSubtype="1" fill="hold" grpId="0" nodeType="withEffect">
                                  <p:stCondLst>
                                    <p:cond delay="100"/>
                                  </p:stCondLst>
                                  <p:childTnLst>
                                    <p:set>
                                      <p:cBhvr>
                                        <p:cTn id="24" dur="1" fill="hold">
                                          <p:stCondLst>
                                            <p:cond delay="0"/>
                                          </p:stCondLst>
                                        </p:cTn>
                                        <p:tgtEl>
                                          <p:spTgt spid="126"/>
                                        </p:tgtEl>
                                        <p:attrNameLst>
                                          <p:attrName>style.visibility</p:attrName>
                                        </p:attrNameLst>
                                      </p:cBhvr>
                                      <p:to>
                                        <p:strVal val="visible"/>
                                      </p:to>
                                    </p:set>
                                    <p:anim calcmode="lin" valueType="num">
                                      <p:cBhvr additive="base">
                                        <p:cTn id="25" dur="500" fill="hold"/>
                                        <p:tgtEl>
                                          <p:spTgt spid="126"/>
                                        </p:tgtEl>
                                        <p:attrNameLst>
                                          <p:attrName>ppt_x</p:attrName>
                                        </p:attrNameLst>
                                      </p:cBhvr>
                                      <p:tavLst>
                                        <p:tav tm="0">
                                          <p:val>
                                            <p:strVal val="#ppt_x"/>
                                          </p:val>
                                        </p:tav>
                                        <p:tav tm="100000">
                                          <p:val>
                                            <p:strVal val="#ppt_x"/>
                                          </p:val>
                                        </p:tav>
                                      </p:tavLst>
                                    </p:anim>
                                    <p:anim calcmode="lin" valueType="num">
                                      <p:cBhvr additive="base">
                                        <p:cTn id="26" dur="500" fill="hold"/>
                                        <p:tgtEl>
                                          <p:spTgt spid="126"/>
                                        </p:tgtEl>
                                        <p:attrNameLst>
                                          <p:attrName>ppt_y</p:attrName>
                                        </p:attrNameLst>
                                      </p:cBhvr>
                                      <p:tavLst>
                                        <p:tav tm="0">
                                          <p:val>
                                            <p:strVal val="0-#ppt_h/2"/>
                                          </p:val>
                                        </p:tav>
                                        <p:tav tm="100000">
                                          <p:val>
                                            <p:strVal val="#ppt_y"/>
                                          </p:val>
                                        </p:tav>
                                      </p:tavLst>
                                    </p:anim>
                                  </p:childTnLst>
                                </p:cTn>
                              </p:par>
                              <p:par>
                                <p:cTn id="27" presetID="2" presetClass="entr" presetSubtype="8" fill="hold" grpId="0" nodeType="withEffect">
                                  <p:stCondLst>
                                    <p:cond delay="200"/>
                                  </p:stCondLst>
                                  <p:childTnLst>
                                    <p:set>
                                      <p:cBhvr>
                                        <p:cTn id="28" dur="1" fill="hold">
                                          <p:stCondLst>
                                            <p:cond delay="0"/>
                                          </p:stCondLst>
                                        </p:cTn>
                                        <p:tgtEl>
                                          <p:spTgt spid="129"/>
                                        </p:tgtEl>
                                        <p:attrNameLst>
                                          <p:attrName>style.visibility</p:attrName>
                                        </p:attrNameLst>
                                      </p:cBhvr>
                                      <p:to>
                                        <p:strVal val="visible"/>
                                      </p:to>
                                    </p:set>
                                    <p:anim calcmode="lin" valueType="num">
                                      <p:cBhvr additive="base">
                                        <p:cTn id="29" dur="500" fill="hold"/>
                                        <p:tgtEl>
                                          <p:spTgt spid="129"/>
                                        </p:tgtEl>
                                        <p:attrNameLst>
                                          <p:attrName>ppt_x</p:attrName>
                                        </p:attrNameLst>
                                      </p:cBhvr>
                                      <p:tavLst>
                                        <p:tav tm="0">
                                          <p:val>
                                            <p:strVal val="0-#ppt_w/2"/>
                                          </p:val>
                                        </p:tav>
                                        <p:tav tm="100000">
                                          <p:val>
                                            <p:strVal val="#ppt_x"/>
                                          </p:val>
                                        </p:tav>
                                      </p:tavLst>
                                    </p:anim>
                                    <p:anim calcmode="lin" valueType="num">
                                      <p:cBhvr additive="base">
                                        <p:cTn id="30" dur="500" fill="hold"/>
                                        <p:tgtEl>
                                          <p:spTgt spid="129"/>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300"/>
                                  </p:stCondLst>
                                  <p:childTnLst>
                                    <p:set>
                                      <p:cBhvr>
                                        <p:cTn id="32" dur="1" fill="hold">
                                          <p:stCondLst>
                                            <p:cond delay="0"/>
                                          </p:stCondLst>
                                        </p:cTn>
                                        <p:tgtEl>
                                          <p:spTgt spid="128"/>
                                        </p:tgtEl>
                                        <p:attrNameLst>
                                          <p:attrName>style.visibility</p:attrName>
                                        </p:attrNameLst>
                                      </p:cBhvr>
                                      <p:to>
                                        <p:strVal val="visible"/>
                                      </p:to>
                                    </p:set>
                                    <p:anim calcmode="lin" valueType="num">
                                      <p:cBhvr additive="base">
                                        <p:cTn id="33" dur="500" fill="hold"/>
                                        <p:tgtEl>
                                          <p:spTgt spid="128"/>
                                        </p:tgtEl>
                                        <p:attrNameLst>
                                          <p:attrName>ppt_x</p:attrName>
                                        </p:attrNameLst>
                                      </p:cBhvr>
                                      <p:tavLst>
                                        <p:tav tm="0">
                                          <p:val>
                                            <p:strVal val="#ppt_x"/>
                                          </p:val>
                                        </p:tav>
                                        <p:tav tm="100000">
                                          <p:val>
                                            <p:strVal val="#ppt_x"/>
                                          </p:val>
                                        </p:tav>
                                      </p:tavLst>
                                    </p:anim>
                                    <p:anim calcmode="lin" valueType="num">
                                      <p:cBhvr additive="base">
                                        <p:cTn id="34" dur="500" fill="hold"/>
                                        <p:tgtEl>
                                          <p:spTgt spid="128"/>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31"/>
                                        </p:tgtEl>
                                        <p:attrNameLst>
                                          <p:attrName>style.visibility</p:attrName>
                                        </p:attrNameLst>
                                      </p:cBhvr>
                                      <p:to>
                                        <p:strVal val="visible"/>
                                      </p:to>
                                    </p:set>
                                    <p:animEffect transition="in" filter="wipe(left)">
                                      <p:cBhvr>
                                        <p:cTn id="38" dur="500"/>
                                        <p:tgtEl>
                                          <p:spTgt spid="13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0"/>
                                        </p:tgtEl>
                                        <p:attrNameLst>
                                          <p:attrName>style.visibility</p:attrName>
                                        </p:attrNameLst>
                                      </p:cBhvr>
                                      <p:to>
                                        <p:strVal val="visible"/>
                                      </p:to>
                                    </p:set>
                                    <p:animEffect transition="in" filter="wipe(left)">
                                      <p:cBhvr>
                                        <p:cTn id="41" dur="500"/>
                                        <p:tgtEl>
                                          <p:spTgt spid="130"/>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33"/>
                                        </p:tgtEl>
                                        <p:attrNameLst>
                                          <p:attrName>style.visibility</p:attrName>
                                        </p:attrNameLst>
                                      </p:cBhvr>
                                      <p:to>
                                        <p:strVal val="visible"/>
                                      </p:to>
                                    </p:set>
                                    <p:animEffect transition="in" filter="wipe(right)">
                                      <p:cBhvr>
                                        <p:cTn id="44" dur="500"/>
                                        <p:tgtEl>
                                          <p:spTgt spid="133"/>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wipe(right)">
                                      <p:cBhvr>
                                        <p:cTn id="4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8" grpId="0" animBg="1"/>
      <p:bldP spid="129" grpId="0" animBg="1"/>
      <p:bldP spid="130" grpId="0"/>
      <p:bldP spid="131" grpId="0"/>
      <p:bldP spid="132" grpId="0"/>
      <p:bldP spid="133" grpId="0"/>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81920" y="2326340"/>
            <a:ext cx="2032000" cy="2034117"/>
            <a:chOff x="1198033" y="2413424"/>
            <a:chExt cx="2032000" cy="2034117"/>
          </a:xfrm>
          <a:solidFill>
            <a:srgbClr val="779F08"/>
          </a:solidFill>
        </p:grpSpPr>
        <p:sp>
          <p:nvSpPr>
            <p:cNvPr id="9" name="Freeform 5"/>
            <p:cNvSpPr/>
            <p:nvPr/>
          </p:nvSpPr>
          <p:spPr bwMode="auto">
            <a:xfrm>
              <a:off x="1198033" y="2413424"/>
              <a:ext cx="2032000" cy="2034117"/>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13" name="组合 12"/>
            <p:cNvGrpSpPr/>
            <p:nvPr/>
          </p:nvGrpSpPr>
          <p:grpSpPr>
            <a:xfrm>
              <a:off x="1424292" y="2645225"/>
              <a:ext cx="1757212" cy="1280013"/>
              <a:chOff x="1068219" y="2029639"/>
              <a:chExt cx="1317910" cy="960010"/>
            </a:xfrm>
            <a:grpFill/>
          </p:grpSpPr>
          <p:sp>
            <p:nvSpPr>
              <p:cNvPr id="14" name="文本框 13"/>
              <p:cNvSpPr txBox="1"/>
              <p:nvPr/>
            </p:nvSpPr>
            <p:spPr>
              <a:xfrm>
                <a:off x="1068219" y="2029639"/>
                <a:ext cx="1036583" cy="500090"/>
              </a:xfrm>
              <a:prstGeom prst="rect">
                <a:avLst/>
              </a:prstGeom>
              <a:grpFill/>
            </p:spPr>
            <p:txBody>
              <a:bodyPr wrap="none" rtlCol="0">
                <a:spAutoFit/>
              </a:bodyPr>
              <a:lstStyle/>
              <a:p>
                <a:pPr defTabSz="1219200" eaLnBrk="0" fontAlgn="base" hangingPunct="0">
                  <a:spcBef>
                    <a:spcPct val="0"/>
                  </a:spcBef>
                  <a:spcAft>
                    <a:spcPct val="0"/>
                  </a:spcAft>
                </a:pPr>
                <a:r>
                  <a:rPr lang="en-US" altLang="zh-CN" sz="3735" dirty="0">
                    <a:ln w="38100">
                      <a:noFill/>
                    </a:ln>
                    <a:solidFill>
                      <a:schemeClr val="bg1"/>
                    </a:solidFill>
                    <a:latin typeface="Arial" panose="020B0604020202020204" pitchFamily="34" charset="0"/>
                    <a:cs typeface="Arial" panose="020B0604020202020204" pitchFamily="34" charset="0"/>
                  </a:rPr>
                  <a:t>1,754</a:t>
                </a:r>
                <a:endParaRPr lang="zh-CN" altLang="en-US" sz="3735" dirty="0">
                  <a:ln w="38100">
                    <a:noFill/>
                  </a:ln>
                  <a:solidFill>
                    <a:schemeClr val="bg1"/>
                  </a:solidFill>
                  <a:latin typeface="Arial" panose="020B0604020202020204" pitchFamily="34" charset="0"/>
                  <a:cs typeface="Arial" panose="020B0604020202020204" pitchFamily="34" charset="0"/>
                </a:endParaRPr>
              </a:p>
            </p:txBody>
          </p:sp>
          <p:sp>
            <p:nvSpPr>
              <p:cNvPr id="15" name="任意多边形 14"/>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17" name="矩形 16"/>
              <p:cNvSpPr/>
              <p:nvPr/>
            </p:nvSpPr>
            <p:spPr>
              <a:xfrm>
                <a:off x="1093466" y="2614931"/>
                <a:ext cx="1292663" cy="374718"/>
              </a:xfrm>
              <a:prstGeom prst="rect">
                <a:avLst/>
              </a:prstGeom>
              <a:grpFill/>
            </p:spPr>
            <p:txBody>
              <a:bodyPr wrap="none">
                <a:spAutoFit/>
              </a:bodyPr>
              <a:lstStyle/>
              <a:p>
                <a:pPr lvl="0">
                  <a:lnSpc>
                    <a:spcPct val="150000"/>
                  </a:lnSpc>
                  <a:defRPr/>
                </a:pPr>
                <a:r>
                  <a:rPr lang="zh-CN" altLang="en-US" sz="2000" kern="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grpSp>
      </p:grpSp>
      <p:grpSp>
        <p:nvGrpSpPr>
          <p:cNvPr id="3" name="组合 2"/>
          <p:cNvGrpSpPr/>
          <p:nvPr/>
        </p:nvGrpSpPr>
        <p:grpSpPr>
          <a:xfrm>
            <a:off x="3713359" y="2326340"/>
            <a:ext cx="2032000" cy="2034117"/>
            <a:chOff x="3829473" y="2413424"/>
            <a:chExt cx="2032000" cy="2034117"/>
          </a:xfrm>
          <a:solidFill>
            <a:srgbClr val="779F08"/>
          </a:solidFill>
        </p:grpSpPr>
        <p:sp>
          <p:nvSpPr>
            <p:cNvPr id="10" name="Freeform 5"/>
            <p:cNvSpPr/>
            <p:nvPr/>
          </p:nvSpPr>
          <p:spPr bwMode="auto">
            <a:xfrm>
              <a:off x="3829473" y="2413424"/>
              <a:ext cx="2032000" cy="2034117"/>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19" name="组合 18"/>
            <p:cNvGrpSpPr/>
            <p:nvPr/>
          </p:nvGrpSpPr>
          <p:grpSpPr>
            <a:xfrm>
              <a:off x="4025252" y="2645224"/>
              <a:ext cx="1757212" cy="1280012"/>
              <a:chOff x="1068219" y="2029639"/>
              <a:chExt cx="1317910" cy="960010"/>
            </a:xfrm>
            <a:grpFill/>
          </p:grpSpPr>
          <p:sp>
            <p:nvSpPr>
              <p:cNvPr id="20" name="文本框 19"/>
              <p:cNvSpPr txBox="1"/>
              <p:nvPr/>
            </p:nvSpPr>
            <p:spPr>
              <a:xfrm>
                <a:off x="1068219" y="2029639"/>
                <a:ext cx="1036583" cy="500090"/>
              </a:xfrm>
              <a:prstGeom prst="rect">
                <a:avLst/>
              </a:prstGeom>
              <a:grpFill/>
            </p:spPr>
            <p:txBody>
              <a:bodyPr wrap="none" rtlCol="0">
                <a:spAutoFit/>
              </a:bodyPr>
              <a:lstStyle/>
              <a:p>
                <a:pPr defTabSz="1219200" eaLnBrk="0" fontAlgn="base" hangingPunct="0">
                  <a:spcBef>
                    <a:spcPct val="0"/>
                  </a:spcBef>
                  <a:spcAft>
                    <a:spcPct val="0"/>
                  </a:spcAft>
                </a:pPr>
                <a:r>
                  <a:rPr lang="en-US" altLang="zh-CN" sz="3735" dirty="0">
                    <a:ln w="38100">
                      <a:noFill/>
                    </a:ln>
                    <a:solidFill>
                      <a:schemeClr val="bg1"/>
                    </a:solidFill>
                    <a:latin typeface="Arial" panose="020B0604020202020204" pitchFamily="34" charset="0"/>
                    <a:cs typeface="Arial" panose="020B0604020202020204" pitchFamily="34" charset="0"/>
                  </a:rPr>
                  <a:t>2,784</a:t>
                </a:r>
                <a:endParaRPr lang="zh-CN" altLang="en-US" sz="3735" dirty="0">
                  <a:ln w="38100">
                    <a:noFill/>
                  </a:ln>
                  <a:solidFill>
                    <a:schemeClr val="bg1"/>
                  </a:solidFill>
                  <a:latin typeface="Arial" panose="020B0604020202020204" pitchFamily="34" charset="0"/>
                  <a:cs typeface="Arial" panose="020B0604020202020204" pitchFamily="34" charset="0"/>
                </a:endParaRPr>
              </a:p>
            </p:txBody>
          </p:sp>
          <p:sp>
            <p:nvSpPr>
              <p:cNvPr id="21" name="任意多边形 20"/>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23" name="矩形 22"/>
              <p:cNvSpPr/>
              <p:nvPr/>
            </p:nvSpPr>
            <p:spPr>
              <a:xfrm>
                <a:off x="1093466" y="2614931"/>
                <a:ext cx="1292663" cy="374718"/>
              </a:xfrm>
              <a:prstGeom prst="rect">
                <a:avLst/>
              </a:prstGeom>
              <a:grpFill/>
            </p:spPr>
            <p:txBody>
              <a:bodyPr wrap="none">
                <a:spAutoFit/>
              </a:bodyPr>
              <a:lstStyle/>
              <a:p>
                <a:pPr lvl="0">
                  <a:lnSpc>
                    <a:spcPct val="150000"/>
                  </a:lnSpc>
                  <a:defRPr/>
                </a:pPr>
                <a:r>
                  <a:rPr lang="zh-CN" altLang="en-US" sz="2000" kern="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grpSp>
      </p:grpSp>
      <p:grpSp>
        <p:nvGrpSpPr>
          <p:cNvPr id="4" name="组合 3"/>
          <p:cNvGrpSpPr/>
          <p:nvPr/>
        </p:nvGrpSpPr>
        <p:grpSpPr>
          <a:xfrm>
            <a:off x="6344800" y="2326340"/>
            <a:ext cx="2032000" cy="2034117"/>
            <a:chOff x="6460913" y="2413424"/>
            <a:chExt cx="2032000" cy="2034117"/>
          </a:xfrm>
          <a:solidFill>
            <a:srgbClr val="779F08"/>
          </a:solidFill>
        </p:grpSpPr>
        <p:sp>
          <p:nvSpPr>
            <p:cNvPr id="11" name="Freeform 5"/>
            <p:cNvSpPr/>
            <p:nvPr/>
          </p:nvSpPr>
          <p:spPr bwMode="auto">
            <a:xfrm>
              <a:off x="6460913" y="2413424"/>
              <a:ext cx="2032000" cy="2034117"/>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25" name="组合 24"/>
            <p:cNvGrpSpPr/>
            <p:nvPr/>
          </p:nvGrpSpPr>
          <p:grpSpPr>
            <a:xfrm>
              <a:off x="6687172" y="2645226"/>
              <a:ext cx="1757212" cy="1334388"/>
              <a:chOff x="1068219" y="2029639"/>
              <a:chExt cx="1317910" cy="1000791"/>
            </a:xfrm>
            <a:grpFill/>
          </p:grpSpPr>
          <p:sp>
            <p:nvSpPr>
              <p:cNvPr id="26" name="文本框 25"/>
              <p:cNvSpPr txBox="1"/>
              <p:nvPr/>
            </p:nvSpPr>
            <p:spPr>
              <a:xfrm>
                <a:off x="1068219" y="2029639"/>
                <a:ext cx="1036583" cy="500090"/>
              </a:xfrm>
              <a:prstGeom prst="rect">
                <a:avLst/>
              </a:prstGeom>
              <a:grpFill/>
            </p:spPr>
            <p:txBody>
              <a:bodyPr wrap="none" rtlCol="0">
                <a:spAutoFit/>
              </a:bodyPr>
              <a:lstStyle/>
              <a:p>
                <a:pPr defTabSz="1219200" eaLnBrk="0" fontAlgn="base" hangingPunct="0">
                  <a:spcBef>
                    <a:spcPct val="0"/>
                  </a:spcBef>
                  <a:spcAft>
                    <a:spcPct val="0"/>
                  </a:spcAft>
                </a:pPr>
                <a:r>
                  <a:rPr lang="en-US" altLang="zh-CN" sz="3735" dirty="0">
                    <a:ln w="38100">
                      <a:noFill/>
                    </a:ln>
                    <a:solidFill>
                      <a:schemeClr val="bg1"/>
                    </a:solidFill>
                    <a:latin typeface="Arial" panose="020B0604020202020204" pitchFamily="34" charset="0"/>
                    <a:cs typeface="Arial" panose="020B0604020202020204" pitchFamily="34" charset="0"/>
                  </a:rPr>
                  <a:t>6,754</a:t>
                </a:r>
                <a:endParaRPr lang="zh-CN" altLang="en-US" sz="3735" dirty="0">
                  <a:ln w="38100">
                    <a:noFill/>
                  </a:ln>
                  <a:solidFill>
                    <a:schemeClr val="bg1"/>
                  </a:solidFill>
                  <a:latin typeface="Arial" panose="020B0604020202020204" pitchFamily="34" charset="0"/>
                  <a:cs typeface="Arial" panose="020B0604020202020204" pitchFamily="34" charset="0"/>
                </a:endParaRPr>
              </a:p>
            </p:txBody>
          </p:sp>
          <p:sp>
            <p:nvSpPr>
              <p:cNvPr id="27" name="任意多边形 26"/>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29" name="矩形 28"/>
              <p:cNvSpPr/>
              <p:nvPr/>
            </p:nvSpPr>
            <p:spPr>
              <a:xfrm>
                <a:off x="1093466" y="2614931"/>
                <a:ext cx="1292663" cy="415499"/>
              </a:xfrm>
              <a:prstGeom prst="rect">
                <a:avLst/>
              </a:prstGeom>
              <a:grpFill/>
            </p:spPr>
            <p:txBody>
              <a:bodyPr wrap="none">
                <a:spAutoFit/>
              </a:bodyPr>
              <a:lstStyle/>
              <a:p>
                <a:pPr lvl="0">
                  <a:lnSpc>
                    <a:spcPct val="150000"/>
                  </a:lnSpc>
                  <a:defRPr/>
                </a:pPr>
                <a:r>
                  <a:rPr lang="zh-CN" altLang="en-US" sz="2000" kern="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grpSp>
      </p:grpSp>
      <p:grpSp>
        <p:nvGrpSpPr>
          <p:cNvPr id="5" name="组合 4"/>
          <p:cNvGrpSpPr/>
          <p:nvPr/>
        </p:nvGrpSpPr>
        <p:grpSpPr>
          <a:xfrm>
            <a:off x="8976240" y="2326340"/>
            <a:ext cx="2032000" cy="2034117"/>
            <a:chOff x="9092353" y="2413424"/>
            <a:chExt cx="2032000" cy="2034117"/>
          </a:xfrm>
          <a:solidFill>
            <a:srgbClr val="779F08"/>
          </a:solidFill>
        </p:grpSpPr>
        <p:sp>
          <p:nvSpPr>
            <p:cNvPr id="12" name="Freeform 5"/>
            <p:cNvSpPr/>
            <p:nvPr/>
          </p:nvSpPr>
          <p:spPr bwMode="auto">
            <a:xfrm>
              <a:off x="9092353" y="2413424"/>
              <a:ext cx="2032000" cy="2034117"/>
            </a:xfrm>
            <a:custGeom>
              <a:avLst/>
              <a:gdLst>
                <a:gd name="T0" fmla="*/ 342 w 683"/>
                <a:gd name="T1" fmla="*/ 0 h 683"/>
                <a:gd name="T2" fmla="*/ 683 w 683"/>
                <a:gd name="T3" fmla="*/ 342 h 683"/>
                <a:gd name="T4" fmla="*/ 683 w 683"/>
                <a:gd name="T5" fmla="*/ 683 h 683"/>
                <a:gd name="T6" fmla="*/ 342 w 683"/>
                <a:gd name="T7" fmla="*/ 683 h 683"/>
                <a:gd name="T8" fmla="*/ 0 w 683"/>
                <a:gd name="T9" fmla="*/ 342 h 683"/>
                <a:gd name="T10" fmla="*/ 0 w 683"/>
                <a:gd name="T11" fmla="*/ 342 h 683"/>
                <a:gd name="T12" fmla="*/ 0 w 683"/>
                <a:gd name="T13" fmla="*/ 0 h 683"/>
                <a:gd name="T14" fmla="*/ 342 w 683"/>
                <a:gd name="T15" fmla="*/ 0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683">
                  <a:moveTo>
                    <a:pt x="342" y="0"/>
                  </a:moveTo>
                  <a:cubicBezTo>
                    <a:pt x="530" y="0"/>
                    <a:pt x="683" y="153"/>
                    <a:pt x="683" y="342"/>
                  </a:cubicBezTo>
                  <a:cubicBezTo>
                    <a:pt x="683" y="683"/>
                    <a:pt x="683" y="683"/>
                    <a:pt x="683" y="683"/>
                  </a:cubicBezTo>
                  <a:cubicBezTo>
                    <a:pt x="342" y="683"/>
                    <a:pt x="342" y="683"/>
                    <a:pt x="342" y="683"/>
                  </a:cubicBezTo>
                  <a:cubicBezTo>
                    <a:pt x="153" y="683"/>
                    <a:pt x="0" y="530"/>
                    <a:pt x="0" y="342"/>
                  </a:cubicBezTo>
                  <a:cubicBezTo>
                    <a:pt x="0" y="342"/>
                    <a:pt x="0" y="342"/>
                    <a:pt x="0" y="342"/>
                  </a:cubicBezTo>
                  <a:cubicBezTo>
                    <a:pt x="0" y="0"/>
                    <a:pt x="0" y="0"/>
                    <a:pt x="0" y="0"/>
                  </a:cubicBezTo>
                  <a:lnTo>
                    <a:pt x="342" y="0"/>
                  </a:ln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31" name="组合 30"/>
            <p:cNvGrpSpPr/>
            <p:nvPr/>
          </p:nvGrpSpPr>
          <p:grpSpPr>
            <a:xfrm>
              <a:off x="9338932" y="2645226"/>
              <a:ext cx="1757212" cy="1334388"/>
              <a:chOff x="1068219" y="2029639"/>
              <a:chExt cx="1317910" cy="1000791"/>
            </a:xfrm>
            <a:grpFill/>
          </p:grpSpPr>
          <p:sp>
            <p:nvSpPr>
              <p:cNvPr id="32" name="文本框 31"/>
              <p:cNvSpPr txBox="1"/>
              <p:nvPr/>
            </p:nvSpPr>
            <p:spPr>
              <a:xfrm>
                <a:off x="1068219" y="2029639"/>
                <a:ext cx="1036583" cy="500090"/>
              </a:xfrm>
              <a:prstGeom prst="rect">
                <a:avLst/>
              </a:prstGeom>
              <a:grpFill/>
            </p:spPr>
            <p:txBody>
              <a:bodyPr wrap="none" rtlCol="0">
                <a:spAutoFit/>
              </a:bodyPr>
              <a:lstStyle/>
              <a:p>
                <a:pPr defTabSz="1219200" eaLnBrk="0" fontAlgn="base" hangingPunct="0">
                  <a:spcBef>
                    <a:spcPct val="0"/>
                  </a:spcBef>
                  <a:spcAft>
                    <a:spcPct val="0"/>
                  </a:spcAft>
                </a:pPr>
                <a:r>
                  <a:rPr lang="en-US" altLang="zh-CN" sz="3735" dirty="0">
                    <a:ln w="38100">
                      <a:noFill/>
                    </a:ln>
                    <a:solidFill>
                      <a:schemeClr val="bg1"/>
                    </a:solidFill>
                    <a:latin typeface="Arial" panose="020B0604020202020204" pitchFamily="34" charset="0"/>
                    <a:cs typeface="Arial" panose="020B0604020202020204" pitchFamily="34" charset="0"/>
                  </a:rPr>
                  <a:t>4,766</a:t>
                </a:r>
                <a:endParaRPr lang="zh-CN" altLang="en-US" sz="3735" dirty="0">
                  <a:ln w="38100">
                    <a:noFill/>
                  </a:ln>
                  <a:solidFill>
                    <a:schemeClr val="bg1"/>
                  </a:solidFill>
                  <a:latin typeface="Arial" panose="020B0604020202020204" pitchFamily="34" charset="0"/>
                  <a:cs typeface="Arial" panose="020B0604020202020204" pitchFamily="34" charset="0"/>
                </a:endParaRPr>
              </a:p>
            </p:txBody>
          </p:sp>
          <p:sp>
            <p:nvSpPr>
              <p:cNvPr id="33" name="任意多边形 32"/>
              <p:cNvSpPr/>
              <p:nvPr/>
            </p:nvSpPr>
            <p:spPr>
              <a:xfrm>
                <a:off x="1127760" y="2560320"/>
                <a:ext cx="1028700" cy="0"/>
              </a:xfrm>
              <a:custGeom>
                <a:avLst/>
                <a:gdLst>
                  <a:gd name="connsiteX0" fmla="*/ 0 w 1028700"/>
                  <a:gd name="connsiteY0" fmla="*/ 0 h 0"/>
                  <a:gd name="connsiteX1" fmla="*/ 1028700 w 1028700"/>
                  <a:gd name="connsiteY1" fmla="*/ 0 h 0"/>
                </a:gdLst>
                <a:ahLst/>
                <a:cxnLst>
                  <a:cxn ang="0">
                    <a:pos x="connsiteX0" y="connsiteY0"/>
                  </a:cxn>
                  <a:cxn ang="0">
                    <a:pos x="connsiteX1" y="connsiteY1"/>
                  </a:cxn>
                </a:cxnLst>
                <a:rect l="l" t="t" r="r" b="b"/>
                <a:pathLst>
                  <a:path w="1028700">
                    <a:moveTo>
                      <a:pt x="0" y="0"/>
                    </a:moveTo>
                    <a:lnTo>
                      <a:pt x="1028700" y="0"/>
                    </a:ln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35" name="矩形 34"/>
              <p:cNvSpPr/>
              <p:nvPr/>
            </p:nvSpPr>
            <p:spPr>
              <a:xfrm>
                <a:off x="1093466" y="2614931"/>
                <a:ext cx="1292663" cy="415499"/>
              </a:xfrm>
              <a:prstGeom prst="rect">
                <a:avLst/>
              </a:prstGeom>
              <a:grpFill/>
            </p:spPr>
            <p:txBody>
              <a:bodyPr wrap="none">
                <a:spAutoFit/>
              </a:bodyPr>
              <a:lstStyle/>
              <a:p>
                <a:pPr lvl="0">
                  <a:lnSpc>
                    <a:spcPct val="150000"/>
                  </a:lnSpc>
                  <a:defRPr/>
                </a:pPr>
                <a:r>
                  <a:rPr lang="zh-CN" altLang="en-US" sz="2000" kern="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grpSp>
      </p:grpSp>
      <p:grpSp>
        <p:nvGrpSpPr>
          <p:cNvPr id="37" name="组合 36"/>
          <p:cNvGrpSpPr/>
          <p:nvPr/>
        </p:nvGrpSpPr>
        <p:grpSpPr>
          <a:xfrm>
            <a:off x="1222810" y="4717740"/>
            <a:ext cx="2261104" cy="962192"/>
            <a:chOff x="1964947" y="597930"/>
            <a:chExt cx="1695828" cy="721645"/>
          </a:xfrm>
        </p:grpSpPr>
        <p:sp>
          <p:nvSpPr>
            <p:cNvPr id="38" name="文本框 37"/>
            <p:cNvSpPr txBox="1"/>
            <p:nvPr/>
          </p:nvSpPr>
          <p:spPr bwMode="auto">
            <a:xfrm>
              <a:off x="1964947" y="788660"/>
              <a:ext cx="1695828" cy="53091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800" spc="301" dirty="0">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dirty="0">
                <a:solidFill>
                  <a:schemeClr val="tx1"/>
                </a:solidFill>
                <a:latin typeface="微软雅黑" panose="020B0503020204020204" pitchFamily="34" charset="-122"/>
              </a:endParaRPr>
            </a:p>
          </p:txBody>
        </p:sp>
        <p:sp>
          <p:nvSpPr>
            <p:cNvPr id="39" name="文本框 24"/>
            <p:cNvSpPr txBox="1">
              <a:spLocks noChangeArrowheads="1"/>
            </p:cNvSpPr>
            <p:nvPr/>
          </p:nvSpPr>
          <p:spPr bwMode="auto">
            <a:xfrm>
              <a:off x="1969162" y="597930"/>
              <a:ext cx="1456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nSpc>
                  <a:spcPct val="150000"/>
                </a:lnSpc>
                <a:defRPr/>
              </a:pPr>
              <a:r>
                <a:rPr lang="zh-CN" altLang="en-US" sz="1200" b="1" kern="0" dirty="0">
                  <a:latin typeface="微软雅黑" panose="020B0503020204020204" pitchFamily="34" charset="-122"/>
                  <a:ea typeface="微软雅黑" panose="020B0503020204020204" pitchFamily="34" charset="-122"/>
                  <a:cs typeface="华文黑体" pitchFamily="2" charset="-122"/>
                </a:rPr>
                <a:t>点击添加标题</a:t>
              </a:r>
            </a:p>
          </p:txBody>
        </p:sp>
      </p:grpSp>
      <p:grpSp>
        <p:nvGrpSpPr>
          <p:cNvPr id="40" name="组合 39"/>
          <p:cNvGrpSpPr/>
          <p:nvPr/>
        </p:nvGrpSpPr>
        <p:grpSpPr>
          <a:xfrm>
            <a:off x="3925371" y="4717740"/>
            <a:ext cx="2261104" cy="962192"/>
            <a:chOff x="1964947" y="597930"/>
            <a:chExt cx="1695828" cy="721645"/>
          </a:xfrm>
        </p:grpSpPr>
        <p:sp>
          <p:nvSpPr>
            <p:cNvPr id="41" name="文本框 40"/>
            <p:cNvSpPr txBox="1"/>
            <p:nvPr/>
          </p:nvSpPr>
          <p:spPr bwMode="auto">
            <a:xfrm>
              <a:off x="1964947" y="788660"/>
              <a:ext cx="1695828" cy="53091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800" spc="301" dirty="0">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dirty="0">
                <a:solidFill>
                  <a:schemeClr val="tx1"/>
                </a:solidFill>
                <a:latin typeface="微软雅黑" panose="020B0503020204020204" pitchFamily="34" charset="-122"/>
              </a:endParaRPr>
            </a:p>
          </p:txBody>
        </p:sp>
        <p:sp>
          <p:nvSpPr>
            <p:cNvPr id="42" name="文本框 24"/>
            <p:cNvSpPr txBox="1">
              <a:spLocks noChangeArrowheads="1"/>
            </p:cNvSpPr>
            <p:nvPr/>
          </p:nvSpPr>
          <p:spPr bwMode="auto">
            <a:xfrm>
              <a:off x="1969162" y="597930"/>
              <a:ext cx="1456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nSpc>
                  <a:spcPct val="150000"/>
                </a:lnSpc>
                <a:defRPr/>
              </a:pPr>
              <a:r>
                <a:rPr lang="zh-CN" altLang="en-US" sz="1200" b="1" kern="0" dirty="0">
                  <a:latin typeface="微软雅黑" panose="020B0503020204020204" pitchFamily="34" charset="-122"/>
                  <a:ea typeface="微软雅黑" panose="020B0503020204020204" pitchFamily="34" charset="-122"/>
                  <a:cs typeface="华文黑体" pitchFamily="2" charset="-122"/>
                </a:rPr>
                <a:t>点击添加标题</a:t>
              </a:r>
            </a:p>
          </p:txBody>
        </p:sp>
      </p:grpSp>
      <p:grpSp>
        <p:nvGrpSpPr>
          <p:cNvPr id="43" name="组合 42"/>
          <p:cNvGrpSpPr/>
          <p:nvPr/>
        </p:nvGrpSpPr>
        <p:grpSpPr>
          <a:xfrm>
            <a:off x="6597451" y="4717740"/>
            <a:ext cx="2261104" cy="962192"/>
            <a:chOff x="1964947" y="597930"/>
            <a:chExt cx="1695828" cy="721645"/>
          </a:xfrm>
        </p:grpSpPr>
        <p:sp>
          <p:nvSpPr>
            <p:cNvPr id="44" name="文本框 43"/>
            <p:cNvSpPr txBox="1"/>
            <p:nvPr/>
          </p:nvSpPr>
          <p:spPr bwMode="auto">
            <a:xfrm>
              <a:off x="1964947" y="788660"/>
              <a:ext cx="1695828" cy="53091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800" spc="301" dirty="0">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dirty="0">
                <a:solidFill>
                  <a:schemeClr val="tx1"/>
                </a:solidFill>
                <a:latin typeface="微软雅黑" panose="020B0503020204020204" pitchFamily="34" charset="-122"/>
              </a:endParaRPr>
            </a:p>
          </p:txBody>
        </p:sp>
        <p:sp>
          <p:nvSpPr>
            <p:cNvPr id="45" name="文本框 24"/>
            <p:cNvSpPr txBox="1">
              <a:spLocks noChangeArrowheads="1"/>
            </p:cNvSpPr>
            <p:nvPr/>
          </p:nvSpPr>
          <p:spPr bwMode="auto">
            <a:xfrm>
              <a:off x="1969162" y="597930"/>
              <a:ext cx="1456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nSpc>
                  <a:spcPct val="150000"/>
                </a:lnSpc>
                <a:defRPr/>
              </a:pPr>
              <a:r>
                <a:rPr lang="zh-CN" altLang="en-US" sz="1200" b="1" kern="0" dirty="0">
                  <a:latin typeface="微软雅黑" panose="020B0503020204020204" pitchFamily="34" charset="-122"/>
                  <a:ea typeface="微软雅黑" panose="020B0503020204020204" pitchFamily="34" charset="-122"/>
                  <a:cs typeface="华文黑体" pitchFamily="2" charset="-122"/>
                </a:rPr>
                <a:t>点击添加标题</a:t>
              </a:r>
            </a:p>
          </p:txBody>
        </p:sp>
      </p:grpSp>
      <p:grpSp>
        <p:nvGrpSpPr>
          <p:cNvPr id="46" name="组合 45"/>
          <p:cNvGrpSpPr/>
          <p:nvPr/>
        </p:nvGrpSpPr>
        <p:grpSpPr>
          <a:xfrm>
            <a:off x="9222819" y="4717740"/>
            <a:ext cx="2261104" cy="962192"/>
            <a:chOff x="1964947" y="597930"/>
            <a:chExt cx="1695828" cy="721645"/>
          </a:xfrm>
        </p:grpSpPr>
        <p:sp>
          <p:nvSpPr>
            <p:cNvPr id="47" name="文本框 46"/>
            <p:cNvSpPr txBox="1"/>
            <p:nvPr/>
          </p:nvSpPr>
          <p:spPr bwMode="auto">
            <a:xfrm>
              <a:off x="1964947" y="788660"/>
              <a:ext cx="1695828" cy="53091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800" spc="301" dirty="0">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dirty="0">
                <a:solidFill>
                  <a:schemeClr val="tx1"/>
                </a:solidFill>
                <a:latin typeface="微软雅黑" panose="020B0503020204020204" pitchFamily="34" charset="-122"/>
              </a:endParaRPr>
            </a:p>
          </p:txBody>
        </p:sp>
        <p:sp>
          <p:nvSpPr>
            <p:cNvPr id="48" name="文本框 24"/>
            <p:cNvSpPr txBox="1">
              <a:spLocks noChangeArrowheads="1"/>
            </p:cNvSpPr>
            <p:nvPr/>
          </p:nvSpPr>
          <p:spPr bwMode="auto">
            <a:xfrm>
              <a:off x="1969162" y="597930"/>
              <a:ext cx="1456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nSpc>
                  <a:spcPct val="150000"/>
                </a:lnSpc>
                <a:defRPr/>
              </a:pPr>
              <a:r>
                <a:rPr lang="zh-CN" altLang="en-US" sz="1200" b="1" kern="0" dirty="0">
                  <a:latin typeface="微软雅黑" panose="020B0503020204020204" pitchFamily="34" charset="-122"/>
                  <a:ea typeface="微软雅黑" panose="020B0503020204020204" pitchFamily="34" charset="-122"/>
                  <a:cs typeface="华文黑体" pitchFamily="2" charset="-122"/>
                </a:rPr>
                <a:t>点击添加标题</a:t>
              </a:r>
            </a:p>
          </p:txBody>
        </p:sp>
      </p:grpSp>
      <p:grpSp>
        <p:nvGrpSpPr>
          <p:cNvPr id="53" name="组合 52"/>
          <p:cNvGrpSpPr/>
          <p:nvPr/>
        </p:nvGrpSpPr>
        <p:grpSpPr>
          <a:xfrm>
            <a:off x="619317" y="612033"/>
            <a:ext cx="4639516" cy="1516229"/>
            <a:chOff x="587000" y="509069"/>
            <a:chExt cx="4639515" cy="1516228"/>
          </a:xfrm>
        </p:grpSpPr>
        <p:sp>
          <p:nvSpPr>
            <p:cNvPr id="54" name="Text Box 7"/>
            <p:cNvSpPr txBox="1">
              <a:spLocks noChangeArrowheads="1"/>
            </p:cNvSpPr>
            <p:nvPr/>
          </p:nvSpPr>
          <p:spPr bwMode="auto">
            <a:xfrm>
              <a:off x="2861381" y="748025"/>
              <a:ext cx="2365134" cy="127727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PROCESS </a:t>
              </a: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55" name="矩形 54"/>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教学过程</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6" name="矩形 55"/>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Effect transition="in" filter="wipe(down)">
                                      <p:cBhvr>
                                        <p:cTn id="13" dur="500"/>
                                        <p:tgtEl>
                                          <p:spTgt spid="57">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367095" y="2876972"/>
            <a:ext cx="5679441" cy="3981028"/>
            <a:chOff x="2494956" y="1770063"/>
            <a:chExt cx="3763312" cy="3379788"/>
          </a:xfrm>
          <a:solidFill>
            <a:srgbClr val="779F08"/>
          </a:solidFill>
        </p:grpSpPr>
        <p:sp>
          <p:nvSpPr>
            <p:cNvPr id="10" name="Freeform 5"/>
            <p:cNvSpPr/>
            <p:nvPr/>
          </p:nvSpPr>
          <p:spPr bwMode="auto">
            <a:xfrm>
              <a:off x="2494956" y="2365229"/>
              <a:ext cx="1657913" cy="2784622"/>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sp>
          <p:nvSpPr>
            <p:cNvPr id="11" name="Freeform 6"/>
            <p:cNvSpPr/>
            <p:nvPr/>
          </p:nvSpPr>
          <p:spPr bwMode="auto">
            <a:xfrm>
              <a:off x="4618123" y="2278973"/>
              <a:ext cx="1640145" cy="2870878"/>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sp>
          <p:nvSpPr>
            <p:cNvPr id="12" name="Freeform 7"/>
            <p:cNvSpPr/>
            <p:nvPr/>
          </p:nvSpPr>
          <p:spPr bwMode="auto">
            <a:xfrm>
              <a:off x="3829050" y="1770063"/>
              <a:ext cx="427038" cy="3379788"/>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sp>
          <p:nvSpPr>
            <p:cNvPr id="13" name="Freeform 8"/>
            <p:cNvSpPr/>
            <p:nvPr/>
          </p:nvSpPr>
          <p:spPr bwMode="auto">
            <a:xfrm>
              <a:off x="4502150" y="1770063"/>
              <a:ext cx="427038" cy="3379788"/>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grp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grpSp>
      <p:grpSp>
        <p:nvGrpSpPr>
          <p:cNvPr id="3" name="组合 2"/>
          <p:cNvGrpSpPr/>
          <p:nvPr/>
        </p:nvGrpSpPr>
        <p:grpSpPr>
          <a:xfrm>
            <a:off x="1930793" y="1661908"/>
            <a:ext cx="3786414" cy="1134422"/>
            <a:chOff x="1823793" y="1764416"/>
            <a:chExt cx="3786414" cy="1134423"/>
          </a:xfrm>
        </p:grpSpPr>
        <p:grpSp>
          <p:nvGrpSpPr>
            <p:cNvPr id="20" name="组合 19"/>
            <p:cNvGrpSpPr/>
            <p:nvPr/>
          </p:nvGrpSpPr>
          <p:grpSpPr>
            <a:xfrm>
              <a:off x="4797407" y="1931535"/>
              <a:ext cx="812800" cy="812800"/>
              <a:chOff x="3383280" y="1615440"/>
              <a:chExt cx="609600" cy="609600"/>
            </a:xfrm>
          </p:grpSpPr>
          <p:sp>
            <p:nvSpPr>
              <p:cNvPr id="21" name="椭圆 20"/>
              <p:cNvSpPr/>
              <p:nvPr/>
            </p:nvSpPr>
            <p:spPr>
              <a:xfrm>
                <a:off x="3383280" y="1615440"/>
                <a:ext cx="609600" cy="60960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22"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grpSp>
        <p:grpSp>
          <p:nvGrpSpPr>
            <p:cNvPr id="34" name="组合 33"/>
            <p:cNvGrpSpPr/>
            <p:nvPr/>
          </p:nvGrpSpPr>
          <p:grpSpPr>
            <a:xfrm>
              <a:off x="1823793" y="1764416"/>
              <a:ext cx="3299452" cy="1134423"/>
              <a:chOff x="6898060" y="1622396"/>
              <a:chExt cx="2474589" cy="850817"/>
            </a:xfrm>
          </p:grpSpPr>
          <p:sp>
            <p:nvSpPr>
              <p:cNvPr id="35" name="矩形 34"/>
              <p:cNvSpPr/>
              <p:nvPr/>
            </p:nvSpPr>
            <p:spPr>
              <a:xfrm>
                <a:off x="8385918" y="1622396"/>
                <a:ext cx="645795" cy="342900"/>
              </a:xfrm>
              <a:prstGeom prst="rect">
                <a:avLst/>
              </a:prstGeom>
            </p:spPr>
            <p:txBody>
              <a:bodyPr wrap="none">
                <a:spAutoFit/>
              </a:bodyPr>
              <a:lstStyle/>
              <a:p>
                <a:pPr defTabSz="1219200" eaLnBrk="0" fontAlgn="base" hangingPunct="0">
                  <a:spcBef>
                    <a:spcPct val="0"/>
                  </a:spcBef>
                  <a:spcAft>
                    <a:spcPct val="0"/>
                  </a:spcAft>
                </a:pPr>
                <a:r>
                  <a:rPr lang="en-US" altLang="zh-CN" sz="2400" dirty="0">
                    <a:latin typeface="Arial" panose="020B0604020202020204" pitchFamily="34" charset="0"/>
                    <a:ea typeface="微软雅黑" panose="020B0503020204020204" pitchFamily="34" charset="-122"/>
                    <a:cs typeface="Arial" panose="020B0604020202020204" pitchFamily="34" charset="0"/>
                  </a:rPr>
                  <a:t>2015</a:t>
                </a:r>
                <a:endParaRPr lang="zh-CN" altLang="en-US" sz="2400" dirty="0"/>
              </a:p>
            </p:txBody>
          </p:sp>
          <p:sp>
            <p:nvSpPr>
              <p:cNvPr id="36" name="文本框 35"/>
              <p:cNvSpPr txBox="1"/>
              <p:nvPr/>
            </p:nvSpPr>
            <p:spPr bwMode="auto">
              <a:xfrm>
                <a:off x="6898060" y="2057714"/>
                <a:ext cx="2146448" cy="41549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a:r>
                  <a:rPr lang="zh-CN" altLang="en-US" sz="800" spc="301" dirty="0">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dirty="0">
                  <a:solidFill>
                    <a:schemeClr val="tx1"/>
                  </a:solidFill>
                  <a:latin typeface="微软雅黑" panose="020B0503020204020204" pitchFamily="34" charset="-122"/>
                </a:endParaRPr>
              </a:p>
            </p:txBody>
          </p:sp>
          <p:sp>
            <p:nvSpPr>
              <p:cNvPr id="37" name="文本框 24"/>
              <p:cNvSpPr txBox="1">
                <a:spLocks noChangeArrowheads="1"/>
              </p:cNvSpPr>
              <p:nvPr/>
            </p:nvSpPr>
            <p:spPr bwMode="auto">
              <a:xfrm>
                <a:off x="8282468" y="1866121"/>
                <a:ext cx="1090181" cy="2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nSpc>
                    <a:spcPct val="150000"/>
                  </a:lnSpc>
                  <a:defRPr/>
                </a:pPr>
                <a:r>
                  <a:rPr lang="zh-CN" altLang="en-US" sz="1050" b="1" kern="0" dirty="0">
                    <a:solidFill>
                      <a:schemeClr val="tx1"/>
                    </a:solidFill>
                    <a:latin typeface="微软雅黑" panose="020B0503020204020204" pitchFamily="34" charset="-122"/>
                    <a:cs typeface="华文黑体" pitchFamily="2" charset="-122"/>
                  </a:rPr>
                  <a:t>点击添加标题</a:t>
                </a:r>
              </a:p>
            </p:txBody>
          </p:sp>
        </p:grpSp>
      </p:grpSp>
      <p:grpSp>
        <p:nvGrpSpPr>
          <p:cNvPr id="5" name="组合 4"/>
          <p:cNvGrpSpPr/>
          <p:nvPr/>
        </p:nvGrpSpPr>
        <p:grpSpPr>
          <a:xfrm>
            <a:off x="6619883" y="1661909"/>
            <a:ext cx="4032621" cy="1134422"/>
            <a:chOff x="6512883" y="1764417"/>
            <a:chExt cx="4032622" cy="1134423"/>
          </a:xfrm>
        </p:grpSpPr>
        <p:grpSp>
          <p:nvGrpSpPr>
            <p:cNvPr id="17" name="组合 16"/>
            <p:cNvGrpSpPr/>
            <p:nvPr/>
          </p:nvGrpSpPr>
          <p:grpSpPr>
            <a:xfrm>
              <a:off x="6512883" y="1920240"/>
              <a:ext cx="812800" cy="812800"/>
              <a:chOff x="5128260" y="2514600"/>
              <a:chExt cx="609600" cy="609600"/>
            </a:xfrm>
          </p:grpSpPr>
          <p:sp>
            <p:nvSpPr>
              <p:cNvPr id="18" name="椭圆 17"/>
              <p:cNvSpPr/>
              <p:nvPr/>
            </p:nvSpPr>
            <p:spPr>
              <a:xfrm>
                <a:off x="5128260" y="2514600"/>
                <a:ext cx="609600" cy="60960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19"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grpSp>
        <p:grpSp>
          <p:nvGrpSpPr>
            <p:cNvPr id="38" name="组合 37"/>
            <p:cNvGrpSpPr/>
            <p:nvPr/>
          </p:nvGrpSpPr>
          <p:grpSpPr>
            <a:xfrm>
              <a:off x="7412968" y="1764417"/>
              <a:ext cx="3132537" cy="1134423"/>
              <a:chOff x="6695105" y="1622396"/>
              <a:chExt cx="2349403" cy="850817"/>
            </a:xfrm>
          </p:grpSpPr>
          <p:sp>
            <p:nvSpPr>
              <p:cNvPr id="39" name="矩形 38"/>
              <p:cNvSpPr/>
              <p:nvPr/>
            </p:nvSpPr>
            <p:spPr>
              <a:xfrm>
                <a:off x="6695105" y="1622396"/>
                <a:ext cx="645795" cy="342900"/>
              </a:xfrm>
              <a:prstGeom prst="rect">
                <a:avLst/>
              </a:prstGeom>
            </p:spPr>
            <p:txBody>
              <a:bodyPr wrap="none">
                <a:spAutoFit/>
              </a:bodyPr>
              <a:lstStyle/>
              <a:p>
                <a:pPr defTabSz="1219200" eaLnBrk="0" fontAlgn="base" hangingPunct="0">
                  <a:spcBef>
                    <a:spcPct val="0"/>
                  </a:spcBef>
                  <a:spcAft>
                    <a:spcPct val="0"/>
                  </a:spcAft>
                </a:pPr>
                <a:r>
                  <a:rPr lang="en-US" altLang="zh-CN" sz="2400" dirty="0">
                    <a:latin typeface="Arial" panose="020B0604020202020204" pitchFamily="34" charset="0"/>
                    <a:ea typeface="微软雅黑" panose="020B0503020204020204" pitchFamily="34" charset="-122"/>
                    <a:cs typeface="Arial" panose="020B0604020202020204" pitchFamily="34" charset="0"/>
                  </a:rPr>
                  <a:t>2016</a:t>
                </a:r>
                <a:endParaRPr lang="zh-CN" altLang="en-US" sz="2400" dirty="0"/>
              </a:p>
            </p:txBody>
          </p:sp>
          <p:sp>
            <p:nvSpPr>
              <p:cNvPr id="40" name="文本框 39"/>
              <p:cNvSpPr txBox="1"/>
              <p:nvPr/>
            </p:nvSpPr>
            <p:spPr bwMode="auto">
              <a:xfrm>
                <a:off x="6700868" y="2057714"/>
                <a:ext cx="2343640" cy="41549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800" spc="301" dirty="0">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dirty="0">
                  <a:solidFill>
                    <a:schemeClr val="tx1"/>
                  </a:solidFill>
                  <a:latin typeface="微软雅黑" panose="020B0503020204020204" pitchFamily="34" charset="-122"/>
                </a:endParaRPr>
              </a:p>
            </p:txBody>
          </p:sp>
          <p:sp>
            <p:nvSpPr>
              <p:cNvPr id="41" name="文本框 24"/>
              <p:cNvSpPr txBox="1">
                <a:spLocks noChangeArrowheads="1"/>
              </p:cNvSpPr>
              <p:nvPr/>
            </p:nvSpPr>
            <p:spPr bwMode="auto">
              <a:xfrm>
                <a:off x="6712704" y="1866984"/>
                <a:ext cx="1090181" cy="2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nSpc>
                    <a:spcPct val="150000"/>
                  </a:lnSpc>
                  <a:defRPr/>
                </a:pPr>
                <a:r>
                  <a:rPr lang="zh-CN" altLang="en-US" sz="1050" b="1" kern="0" dirty="0">
                    <a:solidFill>
                      <a:schemeClr val="tx1"/>
                    </a:solidFill>
                    <a:latin typeface="微软雅黑" panose="020B0503020204020204" pitchFamily="34" charset="-122"/>
                    <a:cs typeface="华文黑体" pitchFamily="2" charset="-122"/>
                  </a:rPr>
                  <a:t>点击添加标题</a:t>
                </a:r>
              </a:p>
            </p:txBody>
          </p:sp>
        </p:grpSp>
      </p:grpSp>
      <p:grpSp>
        <p:nvGrpSpPr>
          <p:cNvPr id="2" name="组合 1"/>
          <p:cNvGrpSpPr/>
          <p:nvPr/>
        </p:nvGrpSpPr>
        <p:grpSpPr>
          <a:xfrm>
            <a:off x="1420253" y="2879454"/>
            <a:ext cx="3893747" cy="2506980"/>
            <a:chOff x="1313253" y="3210560"/>
            <a:chExt cx="3893747" cy="2506980"/>
          </a:xfrm>
        </p:grpSpPr>
        <p:grpSp>
          <p:nvGrpSpPr>
            <p:cNvPr id="14" name="组合 13"/>
            <p:cNvGrpSpPr/>
            <p:nvPr/>
          </p:nvGrpSpPr>
          <p:grpSpPr>
            <a:xfrm>
              <a:off x="2001520" y="3210560"/>
              <a:ext cx="812800" cy="812800"/>
              <a:chOff x="1661160" y="2430780"/>
              <a:chExt cx="609600" cy="609600"/>
            </a:xfrm>
          </p:grpSpPr>
          <p:sp>
            <p:nvSpPr>
              <p:cNvPr id="15" name="椭圆 14"/>
              <p:cNvSpPr/>
              <p:nvPr/>
            </p:nvSpPr>
            <p:spPr>
              <a:xfrm>
                <a:off x="1661160" y="2430780"/>
                <a:ext cx="609600" cy="60960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16"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grpSp>
        <p:grpSp>
          <p:nvGrpSpPr>
            <p:cNvPr id="26" name="组合 25"/>
            <p:cNvGrpSpPr/>
            <p:nvPr/>
          </p:nvGrpSpPr>
          <p:grpSpPr>
            <a:xfrm>
              <a:off x="1313253" y="4113917"/>
              <a:ext cx="2171627" cy="1288310"/>
              <a:chOff x="7896280" y="1622396"/>
              <a:chExt cx="1628720" cy="966232"/>
            </a:xfrm>
          </p:grpSpPr>
          <p:sp>
            <p:nvSpPr>
              <p:cNvPr id="27" name="矩形 26"/>
              <p:cNvSpPr/>
              <p:nvPr/>
            </p:nvSpPr>
            <p:spPr>
              <a:xfrm>
                <a:off x="8367068" y="1622396"/>
                <a:ext cx="645795" cy="342900"/>
              </a:xfrm>
              <a:prstGeom prst="rect">
                <a:avLst/>
              </a:prstGeom>
            </p:spPr>
            <p:txBody>
              <a:bodyPr wrap="none">
                <a:spAutoFit/>
              </a:bodyPr>
              <a:lstStyle/>
              <a:p>
                <a:pPr algn="ctr" defTabSz="1219200" eaLnBrk="0" fontAlgn="base" hangingPunct="0">
                  <a:spcBef>
                    <a:spcPct val="0"/>
                  </a:spcBef>
                  <a:spcAft>
                    <a:spcPct val="0"/>
                  </a:spcAft>
                </a:pPr>
                <a:r>
                  <a:rPr lang="en-US" altLang="zh-CN" sz="2400" dirty="0">
                    <a:latin typeface="Arial" panose="020B0604020202020204" pitchFamily="34" charset="0"/>
                    <a:ea typeface="微软雅黑" panose="020B0503020204020204" pitchFamily="34" charset="-122"/>
                    <a:cs typeface="Arial" panose="020B0604020202020204" pitchFamily="34" charset="0"/>
                  </a:rPr>
                  <a:t>2014</a:t>
                </a:r>
                <a:endParaRPr lang="zh-CN" altLang="en-US" sz="2400" dirty="0"/>
              </a:p>
            </p:txBody>
          </p:sp>
          <p:sp>
            <p:nvSpPr>
              <p:cNvPr id="28" name="文本框 27"/>
              <p:cNvSpPr txBox="1"/>
              <p:nvPr/>
            </p:nvSpPr>
            <p:spPr bwMode="auto">
              <a:xfrm>
                <a:off x="7896280" y="2057714"/>
                <a:ext cx="1628720" cy="530914"/>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ctr"/>
                <a:r>
                  <a:rPr lang="zh-CN" altLang="en-US" sz="800" spc="301" dirty="0">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dirty="0">
                  <a:solidFill>
                    <a:schemeClr val="tx1"/>
                  </a:solidFill>
                  <a:latin typeface="微软雅黑" panose="020B0503020204020204" pitchFamily="34" charset="-122"/>
                </a:endParaRPr>
              </a:p>
            </p:txBody>
          </p:sp>
          <p:sp>
            <p:nvSpPr>
              <p:cNvPr id="29" name="文本框 24"/>
              <p:cNvSpPr txBox="1">
                <a:spLocks noChangeArrowheads="1"/>
              </p:cNvSpPr>
              <p:nvPr/>
            </p:nvSpPr>
            <p:spPr bwMode="auto">
              <a:xfrm>
                <a:off x="8260760" y="1868805"/>
                <a:ext cx="1051068" cy="2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nSpc>
                    <a:spcPct val="150000"/>
                  </a:lnSpc>
                  <a:defRPr/>
                </a:pPr>
                <a:r>
                  <a:rPr lang="zh-CN" altLang="en-US" sz="1050" b="1" kern="0" dirty="0">
                    <a:solidFill>
                      <a:schemeClr val="tx1"/>
                    </a:solidFill>
                    <a:latin typeface="微软雅黑" panose="020B0503020204020204" pitchFamily="34" charset="-122"/>
                    <a:cs typeface="华文黑体" pitchFamily="2" charset="-122"/>
                  </a:rPr>
                  <a:t>点击添加标题</a:t>
                </a:r>
              </a:p>
            </p:txBody>
          </p:sp>
        </p:grpSp>
        <p:sp>
          <p:nvSpPr>
            <p:cNvPr id="42" name="椭圆 41"/>
            <p:cNvSpPr/>
            <p:nvPr/>
          </p:nvSpPr>
          <p:spPr>
            <a:xfrm>
              <a:off x="4815840" y="4221480"/>
              <a:ext cx="391160" cy="391160"/>
            </a:xfrm>
            <a:prstGeom prst="ellipse">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43" name="椭圆 42"/>
            <p:cNvSpPr/>
            <p:nvPr/>
          </p:nvSpPr>
          <p:spPr>
            <a:xfrm>
              <a:off x="4460240" y="5173980"/>
              <a:ext cx="543560" cy="54356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grpSp>
      <p:sp>
        <p:nvSpPr>
          <p:cNvPr id="44" name="椭圆 43"/>
          <p:cNvSpPr/>
          <p:nvPr/>
        </p:nvSpPr>
        <p:spPr>
          <a:xfrm>
            <a:off x="6738939" y="3991972"/>
            <a:ext cx="238761" cy="2387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45" name="椭圆 44"/>
          <p:cNvSpPr/>
          <p:nvPr/>
        </p:nvSpPr>
        <p:spPr>
          <a:xfrm>
            <a:off x="6088699" y="2935333"/>
            <a:ext cx="447040" cy="4470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grpSp>
        <p:nvGrpSpPr>
          <p:cNvPr id="48" name="组合 47"/>
          <p:cNvGrpSpPr/>
          <p:nvPr/>
        </p:nvGrpSpPr>
        <p:grpSpPr>
          <a:xfrm>
            <a:off x="7259639" y="2757531"/>
            <a:ext cx="3657600" cy="2412998"/>
            <a:chOff x="7152640" y="3088640"/>
            <a:chExt cx="3657600" cy="2413000"/>
          </a:xfrm>
        </p:grpSpPr>
        <p:grpSp>
          <p:nvGrpSpPr>
            <p:cNvPr id="23" name="组合 22"/>
            <p:cNvGrpSpPr/>
            <p:nvPr/>
          </p:nvGrpSpPr>
          <p:grpSpPr>
            <a:xfrm>
              <a:off x="9265920" y="3088640"/>
              <a:ext cx="812800" cy="812800"/>
              <a:chOff x="6865620" y="1615440"/>
              <a:chExt cx="609600" cy="609600"/>
            </a:xfrm>
          </p:grpSpPr>
          <p:sp>
            <p:nvSpPr>
              <p:cNvPr id="24" name="椭圆 23"/>
              <p:cNvSpPr/>
              <p:nvPr/>
            </p:nvSpPr>
            <p:spPr>
              <a:xfrm>
                <a:off x="6865620" y="1615440"/>
                <a:ext cx="609600" cy="60960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25"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grpSp>
        <p:grpSp>
          <p:nvGrpSpPr>
            <p:cNvPr id="30" name="组合 29"/>
            <p:cNvGrpSpPr/>
            <p:nvPr/>
          </p:nvGrpSpPr>
          <p:grpSpPr>
            <a:xfrm>
              <a:off x="8638613" y="4073276"/>
              <a:ext cx="2171627" cy="1288311"/>
              <a:chOff x="7896280" y="1622396"/>
              <a:chExt cx="1628720" cy="966233"/>
            </a:xfrm>
          </p:grpSpPr>
          <p:sp>
            <p:nvSpPr>
              <p:cNvPr id="31" name="矩形 30"/>
              <p:cNvSpPr/>
              <p:nvPr/>
            </p:nvSpPr>
            <p:spPr>
              <a:xfrm>
                <a:off x="8367068" y="1622396"/>
                <a:ext cx="645795" cy="342900"/>
              </a:xfrm>
              <a:prstGeom prst="rect">
                <a:avLst/>
              </a:prstGeom>
            </p:spPr>
            <p:txBody>
              <a:bodyPr wrap="none">
                <a:spAutoFit/>
              </a:bodyPr>
              <a:lstStyle/>
              <a:p>
                <a:pPr algn="ctr" defTabSz="1219200" eaLnBrk="0" fontAlgn="base" hangingPunct="0">
                  <a:spcBef>
                    <a:spcPct val="0"/>
                  </a:spcBef>
                  <a:spcAft>
                    <a:spcPct val="0"/>
                  </a:spcAft>
                </a:pPr>
                <a:r>
                  <a:rPr lang="en-US" altLang="zh-CN" sz="2400" dirty="0">
                    <a:latin typeface="Arial" panose="020B0604020202020204" pitchFamily="34" charset="0"/>
                    <a:ea typeface="微软雅黑" panose="020B0503020204020204" pitchFamily="34" charset="-122"/>
                    <a:cs typeface="Arial" panose="020B0604020202020204" pitchFamily="34" charset="0"/>
                  </a:rPr>
                  <a:t>2017</a:t>
                </a:r>
                <a:endParaRPr lang="zh-CN" altLang="en-US" sz="2400" dirty="0"/>
              </a:p>
            </p:txBody>
          </p:sp>
          <p:sp>
            <p:nvSpPr>
              <p:cNvPr id="32" name="文本框 31"/>
              <p:cNvSpPr txBox="1"/>
              <p:nvPr/>
            </p:nvSpPr>
            <p:spPr bwMode="auto">
              <a:xfrm>
                <a:off x="7896280" y="2057714"/>
                <a:ext cx="1628720" cy="53091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ctr"/>
                <a:r>
                  <a:rPr lang="zh-CN" altLang="en-US" sz="800" spc="301" dirty="0">
                    <a:solidFill>
                      <a:schemeClr val="tx1"/>
                    </a:solidFill>
                    <a:latin typeface="微软雅黑" panose="020B0503020204020204" pitchFamily="34" charset="-122"/>
                  </a:rPr>
                  <a:t>点击输入本栏的具体文字，简明扼要的说明分项内容，此为概念图解，请根据您的具体内容酌情修改</a:t>
                </a:r>
                <a:endParaRPr lang="en-GB" altLang="zh-CN" sz="800" spc="301" dirty="0">
                  <a:solidFill>
                    <a:schemeClr val="tx1"/>
                  </a:solidFill>
                  <a:latin typeface="微软雅黑" panose="020B0503020204020204" pitchFamily="34" charset="-122"/>
                </a:endParaRPr>
              </a:p>
            </p:txBody>
          </p:sp>
          <p:sp>
            <p:nvSpPr>
              <p:cNvPr id="33" name="文本框 24"/>
              <p:cNvSpPr txBox="1">
                <a:spLocks noChangeArrowheads="1"/>
              </p:cNvSpPr>
              <p:nvPr/>
            </p:nvSpPr>
            <p:spPr bwMode="auto">
              <a:xfrm>
                <a:off x="8343229" y="1860244"/>
                <a:ext cx="1051068" cy="2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nSpc>
                    <a:spcPct val="150000"/>
                  </a:lnSpc>
                  <a:defRPr/>
                </a:pPr>
                <a:r>
                  <a:rPr lang="zh-CN" altLang="en-US" sz="1050" b="1" kern="0" dirty="0">
                    <a:solidFill>
                      <a:schemeClr val="tx1"/>
                    </a:solidFill>
                    <a:latin typeface="微软雅黑" panose="020B0503020204020204" pitchFamily="34" charset="-122"/>
                    <a:cs typeface="华文黑体" pitchFamily="2" charset="-122"/>
                  </a:rPr>
                  <a:t>点击添加标题</a:t>
                </a:r>
              </a:p>
            </p:txBody>
          </p:sp>
        </p:grpSp>
        <p:sp>
          <p:nvSpPr>
            <p:cNvPr id="46" name="椭圆 45"/>
            <p:cNvSpPr/>
            <p:nvPr/>
          </p:nvSpPr>
          <p:spPr>
            <a:xfrm>
              <a:off x="7152640" y="5110480"/>
              <a:ext cx="391160" cy="39116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sp>
          <p:nvSpPr>
            <p:cNvPr id="47" name="椭圆 46"/>
            <p:cNvSpPr/>
            <p:nvPr/>
          </p:nvSpPr>
          <p:spPr>
            <a:xfrm>
              <a:off x="7863840" y="3497580"/>
              <a:ext cx="238760" cy="23876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eaLnBrk="0" fontAlgn="base" hangingPunct="0">
                <a:spcBef>
                  <a:spcPct val="0"/>
                </a:spcBef>
                <a:spcAft>
                  <a:spcPct val="0"/>
                </a:spcAft>
              </a:pPr>
              <a:endParaRPr lang="zh-CN" altLang="en-US" sz="2400">
                <a:solidFill>
                  <a:schemeClr val="tx1"/>
                </a:solidFill>
              </a:endParaRPr>
            </a:p>
          </p:txBody>
        </p:sp>
      </p:grpSp>
      <p:grpSp>
        <p:nvGrpSpPr>
          <p:cNvPr id="53" name="组合 52"/>
          <p:cNvGrpSpPr/>
          <p:nvPr/>
        </p:nvGrpSpPr>
        <p:grpSpPr>
          <a:xfrm>
            <a:off x="619317" y="612033"/>
            <a:ext cx="4639517" cy="631069"/>
            <a:chOff x="587000" y="509069"/>
            <a:chExt cx="4639516" cy="631069"/>
          </a:xfrm>
        </p:grpSpPr>
        <p:sp>
          <p:nvSpPr>
            <p:cNvPr id="54" name="Text Box 7"/>
            <p:cNvSpPr txBox="1">
              <a:spLocks noChangeArrowheads="1"/>
            </p:cNvSpPr>
            <p:nvPr/>
          </p:nvSpPr>
          <p:spPr bwMode="auto">
            <a:xfrm>
              <a:off x="2861381" y="748025"/>
              <a:ext cx="2365135" cy="372110"/>
            </a:xfrm>
            <a:prstGeom prst="rect">
              <a:avLst/>
            </a:prstGeom>
            <a:noFill/>
            <a:ln w="9525">
              <a:noFill/>
              <a:miter lim="800000"/>
            </a:ln>
          </p:spPr>
          <p:txBody>
            <a:bodyPr wrap="squar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PROCESS </a:t>
              </a:r>
            </a:p>
          </p:txBody>
        </p:sp>
        <p:sp>
          <p:nvSpPr>
            <p:cNvPr id="55" name="矩形 54"/>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教学过程</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6" name="矩形 55"/>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Effect transition="in" filter="wipe(down)">
                                      <p:cBhvr>
                                        <p:cTn id="13" dur="500"/>
                                        <p:tgtEl>
                                          <p:spTgt spid="57">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5014686" y="1616075"/>
            <a:ext cx="4760913" cy="966788"/>
            <a:chOff x="5629275" y="1895475"/>
            <a:chExt cx="4760913" cy="966788"/>
          </a:xfrm>
        </p:grpSpPr>
        <p:sp>
          <p:nvSpPr>
            <p:cNvPr id="67" name="文本框 21"/>
            <p:cNvSpPr txBox="1">
              <a:spLocks noChangeArrowheads="1"/>
            </p:cNvSpPr>
            <p:nvPr/>
          </p:nvSpPr>
          <p:spPr bwMode="auto">
            <a:xfrm>
              <a:off x="6529388" y="1895475"/>
              <a:ext cx="13710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200" dirty="0">
                  <a:latin typeface="微软雅黑" panose="020B0503020204020204" pitchFamily="34" charset="-122"/>
                </a:rPr>
                <a:t>ADD TEXT HERE</a:t>
              </a:r>
              <a:endParaRPr lang="zh-CN" altLang="en-US" sz="1200" dirty="0">
                <a:latin typeface="微软雅黑" panose="020B0503020204020204" pitchFamily="34" charset="-122"/>
              </a:endParaRPr>
            </a:p>
          </p:txBody>
        </p:sp>
        <p:sp>
          <p:nvSpPr>
            <p:cNvPr id="68" name="文本框 67"/>
            <p:cNvSpPr txBox="1"/>
            <p:nvPr/>
          </p:nvSpPr>
          <p:spPr>
            <a:xfrm>
              <a:off x="6529388" y="2262188"/>
              <a:ext cx="3860800" cy="461665"/>
            </a:xfrm>
            <a:prstGeom prst="rect">
              <a:avLst/>
            </a:prstGeom>
            <a:noFill/>
          </p:spPr>
          <p:txBody>
            <a:bodyPr>
              <a:spAutoFit/>
            </a:bodyPr>
            <a:lstStyle/>
            <a:p>
              <a:r>
                <a:rPr lang="zh-CN" altLang="en-US" sz="12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dirty="0">
                <a:latin typeface="微软雅黑" panose="020B0503020204020204" pitchFamily="34" charset="-122"/>
                <a:ea typeface="微软雅黑" panose="020B0503020204020204" pitchFamily="34" charset="-122"/>
              </a:endParaRPr>
            </a:p>
          </p:txBody>
        </p:sp>
        <p:grpSp>
          <p:nvGrpSpPr>
            <p:cNvPr id="69" name="组合 68"/>
            <p:cNvGrpSpPr/>
            <p:nvPr/>
          </p:nvGrpSpPr>
          <p:grpSpPr>
            <a:xfrm>
              <a:off x="5629275" y="1962150"/>
              <a:ext cx="900113" cy="900113"/>
              <a:chOff x="5629275" y="1962150"/>
              <a:chExt cx="900113" cy="900113"/>
            </a:xfrm>
          </p:grpSpPr>
          <p:sp>
            <p:nvSpPr>
              <p:cNvPr id="70" name="椭圆 69"/>
              <p:cNvSpPr>
                <a:spLocks noChangeAspect="1"/>
              </p:cNvSpPr>
              <p:nvPr/>
            </p:nvSpPr>
            <p:spPr>
              <a:xfrm>
                <a:off x="5629275" y="1962150"/>
                <a:ext cx="900113" cy="900113"/>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1" name="KSO_Shape"/>
              <p:cNvSpPr>
                <a:spLocks noChangeAspect="1"/>
              </p:cNvSpPr>
              <p:nvPr/>
            </p:nvSpPr>
            <p:spPr bwMode="auto">
              <a:xfrm>
                <a:off x="5797550" y="2163763"/>
                <a:ext cx="539750" cy="534987"/>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endParaRPr lang="zh-CN" altLang="en-US" sz="1200">
                  <a:latin typeface="微软雅黑" panose="020B0503020204020204" pitchFamily="34" charset="-122"/>
                  <a:ea typeface="微软雅黑" panose="020B0503020204020204" pitchFamily="34" charset="-122"/>
                </a:endParaRPr>
              </a:p>
            </p:txBody>
          </p:sp>
        </p:grpSp>
      </p:grpSp>
      <p:grpSp>
        <p:nvGrpSpPr>
          <p:cNvPr id="72" name="组合 71"/>
          <p:cNvGrpSpPr/>
          <p:nvPr/>
        </p:nvGrpSpPr>
        <p:grpSpPr>
          <a:xfrm>
            <a:off x="6719661" y="4014788"/>
            <a:ext cx="4017963" cy="1016218"/>
            <a:chOff x="7334250" y="4294188"/>
            <a:chExt cx="4017963" cy="1016218"/>
          </a:xfrm>
        </p:grpSpPr>
        <p:sp>
          <p:nvSpPr>
            <p:cNvPr id="73" name="椭圆 72"/>
            <p:cNvSpPr>
              <a:spLocks noChangeAspect="1"/>
            </p:cNvSpPr>
            <p:nvPr/>
          </p:nvSpPr>
          <p:spPr>
            <a:xfrm>
              <a:off x="7334250" y="4298950"/>
              <a:ext cx="900113" cy="898525"/>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4" name="文本框 22"/>
            <p:cNvSpPr txBox="1">
              <a:spLocks noChangeArrowheads="1"/>
            </p:cNvSpPr>
            <p:nvPr/>
          </p:nvSpPr>
          <p:spPr bwMode="auto">
            <a:xfrm>
              <a:off x="8234363" y="4294188"/>
              <a:ext cx="13710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200">
                  <a:latin typeface="微软雅黑" panose="020B0503020204020204" pitchFamily="34" charset="-122"/>
                </a:rPr>
                <a:t>ADD TEXT HERE</a:t>
              </a:r>
              <a:endParaRPr lang="zh-CN" altLang="en-US" sz="1200">
                <a:latin typeface="微软雅黑" panose="020B0503020204020204" pitchFamily="34" charset="-122"/>
              </a:endParaRPr>
            </a:p>
          </p:txBody>
        </p:sp>
        <p:sp>
          <p:nvSpPr>
            <p:cNvPr id="75" name="文本框 74"/>
            <p:cNvSpPr txBox="1"/>
            <p:nvPr/>
          </p:nvSpPr>
          <p:spPr>
            <a:xfrm>
              <a:off x="8234363" y="4664075"/>
              <a:ext cx="3117850" cy="646331"/>
            </a:xfrm>
            <a:prstGeom prst="rect">
              <a:avLst/>
            </a:prstGeom>
            <a:noFill/>
          </p:spPr>
          <p:txBody>
            <a:bodyPr>
              <a:spAutoFit/>
            </a:bodyPr>
            <a:lstStyle/>
            <a:p>
              <a:r>
                <a:rPr lang="zh-CN" altLang="en-US" sz="12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dirty="0">
                <a:latin typeface="微软雅黑" panose="020B0503020204020204" pitchFamily="34" charset="-122"/>
                <a:ea typeface="微软雅黑" panose="020B0503020204020204" pitchFamily="34" charset="-122"/>
              </a:endParaRPr>
            </a:p>
          </p:txBody>
        </p:sp>
        <p:sp>
          <p:nvSpPr>
            <p:cNvPr id="76" name="KSO_Shape"/>
            <p:cNvSpPr>
              <a:spLocks noChangeAspect="1"/>
            </p:cNvSpPr>
            <p:nvPr/>
          </p:nvSpPr>
          <p:spPr bwMode="auto">
            <a:xfrm>
              <a:off x="7605713" y="4478338"/>
              <a:ext cx="396875" cy="53975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endParaRPr lang="zh-CN" altLang="en-US" sz="1200">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6719661" y="2851150"/>
            <a:ext cx="4019550" cy="946369"/>
            <a:chOff x="7334250" y="3130550"/>
            <a:chExt cx="4019550" cy="946369"/>
          </a:xfrm>
        </p:grpSpPr>
        <p:sp>
          <p:nvSpPr>
            <p:cNvPr id="78" name="椭圆 77"/>
            <p:cNvSpPr>
              <a:spLocks noChangeAspect="1"/>
            </p:cNvSpPr>
            <p:nvPr/>
          </p:nvSpPr>
          <p:spPr>
            <a:xfrm>
              <a:off x="7334250" y="3130550"/>
              <a:ext cx="900113" cy="900113"/>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8234363" y="3130550"/>
              <a:ext cx="1371081" cy="323165"/>
            </a:xfrm>
            <a:prstGeom prst="rect">
              <a:avLst/>
            </a:prstGeom>
            <a:noFill/>
          </p:spPr>
          <p:txBody>
            <a:bodyPr wrap="none">
              <a:spAutoFit/>
            </a:bodyPr>
            <a:lstStyle/>
            <a:p>
              <a:pPr eaLnBrk="1" fontAlgn="auto" hangingPunct="1">
                <a:lnSpc>
                  <a:spcPct val="125000"/>
                </a:lnSpc>
                <a:spcBef>
                  <a:spcPts val="0"/>
                </a:spcBef>
                <a:spcAft>
                  <a:spcPts val="800"/>
                </a:spcAft>
                <a:defRPr/>
              </a:pPr>
              <a:r>
                <a:rPr lang="en-US" altLang="zh-CN" sz="1200" dirty="0">
                  <a:latin typeface="微软雅黑" panose="020B0503020204020204" pitchFamily="34" charset="-122"/>
                  <a:ea typeface="微软雅黑" panose="020B0503020204020204" pitchFamily="34" charset="-122"/>
                </a:rPr>
                <a:t>ADD TEXT HERE</a:t>
              </a:r>
              <a:endParaRPr lang="zh-CN" altLang="en-US" sz="1200" dirty="0">
                <a:latin typeface="微软雅黑" panose="020B0503020204020204" pitchFamily="34" charset="-122"/>
                <a:ea typeface="微软雅黑" panose="020B0503020204020204" pitchFamily="34" charset="-122"/>
              </a:endParaRPr>
            </a:p>
          </p:txBody>
        </p:sp>
        <p:sp>
          <p:nvSpPr>
            <p:cNvPr id="80" name="文本框 79"/>
            <p:cNvSpPr txBox="1"/>
            <p:nvPr/>
          </p:nvSpPr>
          <p:spPr>
            <a:xfrm>
              <a:off x="8235950" y="3430588"/>
              <a:ext cx="3117850" cy="646331"/>
            </a:xfrm>
            <a:prstGeom prst="rect">
              <a:avLst/>
            </a:prstGeom>
            <a:noFill/>
          </p:spPr>
          <p:txBody>
            <a:bodyPr>
              <a:spAutoFit/>
            </a:bodyPr>
            <a:lstStyle/>
            <a:p>
              <a:r>
                <a:rPr lang="zh-CN" altLang="en-US" sz="12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dirty="0">
                <a:latin typeface="微软雅黑" panose="020B0503020204020204" pitchFamily="34" charset="-122"/>
                <a:ea typeface="微软雅黑" panose="020B0503020204020204" pitchFamily="34" charset="-122"/>
              </a:endParaRPr>
            </a:p>
          </p:txBody>
        </p:sp>
        <p:sp>
          <p:nvSpPr>
            <p:cNvPr id="81" name="KSO_Shape"/>
            <p:cNvSpPr>
              <a:spLocks noChangeAspect="1"/>
            </p:cNvSpPr>
            <p:nvPr/>
          </p:nvSpPr>
          <p:spPr bwMode="auto">
            <a:xfrm>
              <a:off x="7583488" y="3294063"/>
              <a:ext cx="400050" cy="539750"/>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endParaRPr lang="zh-CN" altLang="en-US" sz="1200">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5014686" y="5186363"/>
            <a:ext cx="4760913" cy="900112"/>
            <a:chOff x="5629275" y="5465763"/>
            <a:chExt cx="4760913" cy="900112"/>
          </a:xfrm>
        </p:grpSpPr>
        <p:sp>
          <p:nvSpPr>
            <p:cNvPr id="83" name="椭圆 82"/>
            <p:cNvSpPr>
              <a:spLocks noChangeAspect="1"/>
            </p:cNvSpPr>
            <p:nvPr/>
          </p:nvSpPr>
          <p:spPr>
            <a:xfrm>
              <a:off x="5629275" y="5465763"/>
              <a:ext cx="900113" cy="900112"/>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6529388" y="5465763"/>
              <a:ext cx="1371081" cy="323165"/>
            </a:xfrm>
            <a:prstGeom prst="rect">
              <a:avLst/>
            </a:prstGeom>
            <a:noFill/>
          </p:spPr>
          <p:txBody>
            <a:bodyPr wrap="none">
              <a:spAutoFit/>
            </a:bodyPr>
            <a:lstStyle/>
            <a:p>
              <a:pPr eaLnBrk="1" fontAlgn="auto" hangingPunct="1">
                <a:lnSpc>
                  <a:spcPct val="125000"/>
                </a:lnSpc>
                <a:spcBef>
                  <a:spcPts val="0"/>
                </a:spcBef>
                <a:spcAft>
                  <a:spcPts val="800"/>
                </a:spcAft>
                <a:defRPr/>
              </a:pPr>
              <a:r>
                <a:rPr lang="en-US" altLang="zh-CN" sz="1200" dirty="0">
                  <a:latin typeface="微软雅黑" panose="020B0503020204020204" pitchFamily="34" charset="-122"/>
                  <a:ea typeface="微软雅黑" panose="020B0503020204020204" pitchFamily="34" charset="-122"/>
                </a:rPr>
                <a:t>ADD TEXT HERE</a:t>
              </a:r>
              <a:endParaRPr lang="zh-CN" altLang="en-US" sz="1200" dirty="0">
                <a:latin typeface="微软雅黑" panose="020B0503020204020204" pitchFamily="34" charset="-122"/>
                <a:ea typeface="微软雅黑" panose="020B0503020204020204" pitchFamily="34" charset="-122"/>
              </a:endParaRPr>
            </a:p>
          </p:txBody>
        </p:sp>
        <p:sp>
          <p:nvSpPr>
            <p:cNvPr id="85" name="文本框 84"/>
            <p:cNvSpPr txBox="1"/>
            <p:nvPr/>
          </p:nvSpPr>
          <p:spPr>
            <a:xfrm>
              <a:off x="6529388" y="5829300"/>
              <a:ext cx="3860800" cy="461665"/>
            </a:xfrm>
            <a:prstGeom prst="rect">
              <a:avLst/>
            </a:prstGeom>
            <a:noFill/>
          </p:spPr>
          <p:txBody>
            <a:bodyPr>
              <a:spAutoFit/>
            </a:bodyPr>
            <a:lstStyle/>
            <a:p>
              <a:r>
                <a:rPr lang="zh-CN" altLang="en-US" sz="12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200" dirty="0">
                <a:latin typeface="微软雅黑" panose="020B0503020204020204" pitchFamily="34" charset="-122"/>
                <a:ea typeface="微软雅黑" panose="020B0503020204020204" pitchFamily="34" charset="-122"/>
              </a:endParaRPr>
            </a:p>
          </p:txBody>
        </p:sp>
        <p:sp>
          <p:nvSpPr>
            <p:cNvPr id="86" name="KSO_Shape"/>
            <p:cNvSpPr>
              <a:spLocks noChangeAspect="1"/>
            </p:cNvSpPr>
            <p:nvPr/>
          </p:nvSpPr>
          <p:spPr bwMode="auto">
            <a:xfrm>
              <a:off x="5827713" y="5668963"/>
              <a:ext cx="536575" cy="539750"/>
            </a:xfrm>
            <a:custGeom>
              <a:avLst/>
              <a:gdLst>
                <a:gd name="T0" fmla="*/ 1161579 w 2109787"/>
                <a:gd name="T1" fmla="*/ 1730131 h 2125662"/>
                <a:gd name="T2" fmla="*/ 1236189 w 2109787"/>
                <a:gd name="T3" fmla="*/ 1509409 h 2125662"/>
                <a:gd name="T4" fmla="*/ 1220811 w 2109787"/>
                <a:gd name="T5" fmla="*/ 1384665 h 2125662"/>
                <a:gd name="T6" fmla="*/ 1405342 w 2109787"/>
                <a:gd name="T7" fmla="*/ 1404601 h 2125662"/>
                <a:gd name="T8" fmla="*/ 1370886 w 2109787"/>
                <a:gd name="T9" fmla="*/ 1829242 h 2125662"/>
                <a:gd name="T10" fmla="*/ 1480807 w 2109787"/>
                <a:gd name="T11" fmla="*/ 1653234 h 2125662"/>
                <a:gd name="T12" fmla="*/ 1705206 w 2109787"/>
                <a:gd name="T13" fmla="*/ 1300363 h 2125662"/>
                <a:gd name="T14" fmla="*/ 1872936 w 2109787"/>
                <a:gd name="T15" fmla="*/ 1412006 h 2125662"/>
                <a:gd name="T16" fmla="*/ 1863539 w 2109787"/>
                <a:gd name="T17" fmla="*/ 1802186 h 2125662"/>
                <a:gd name="T18" fmla="*/ 1574496 w 2109787"/>
                <a:gd name="T19" fmla="*/ 1890475 h 2125662"/>
                <a:gd name="T20" fmla="*/ 1000968 w 2109787"/>
                <a:gd name="T21" fmla="*/ 1883925 h 2125662"/>
                <a:gd name="T22" fmla="*/ 739264 w 2109787"/>
                <a:gd name="T23" fmla="*/ 1789655 h 2125662"/>
                <a:gd name="T24" fmla="*/ 755496 w 2109787"/>
                <a:gd name="T25" fmla="*/ 1386943 h 2125662"/>
                <a:gd name="T26" fmla="*/ 968220 w 2109787"/>
                <a:gd name="T27" fmla="*/ 1296091 h 2125662"/>
                <a:gd name="T28" fmla="*/ 1037602 w 2109787"/>
                <a:gd name="T29" fmla="*/ 801385 h 2125662"/>
                <a:gd name="T30" fmla="*/ 1059503 w 2109787"/>
                <a:gd name="T31" fmla="*/ 1006892 h 2125662"/>
                <a:gd name="T32" fmla="*/ 1259170 w 2109787"/>
                <a:gd name="T33" fmla="*/ 1210691 h 2125662"/>
                <a:gd name="T34" fmla="*/ 1395127 w 2109787"/>
                <a:gd name="T35" fmla="*/ 1192474 h 2125662"/>
                <a:gd name="T36" fmla="*/ 1566637 w 2109787"/>
                <a:gd name="T37" fmla="*/ 975297 h 2125662"/>
                <a:gd name="T38" fmla="*/ 1465950 w 2109787"/>
                <a:gd name="T39" fmla="*/ 842087 h 2125662"/>
                <a:gd name="T40" fmla="*/ 1192046 w 2109787"/>
                <a:gd name="T41" fmla="*/ 747589 h 2125662"/>
                <a:gd name="T42" fmla="*/ 1334259 w 2109787"/>
                <a:gd name="T43" fmla="*/ 449574 h 2125662"/>
                <a:gd name="T44" fmla="*/ 1512027 w 2109787"/>
                <a:gd name="T45" fmla="*/ 526995 h 2125662"/>
                <a:gd name="T46" fmla="*/ 1630349 w 2109787"/>
                <a:gd name="T47" fmla="*/ 698631 h 2125662"/>
                <a:gd name="T48" fmla="*/ 1657939 w 2109787"/>
                <a:gd name="T49" fmla="*/ 929186 h 2125662"/>
                <a:gd name="T50" fmla="*/ 1568628 w 2109787"/>
                <a:gd name="T51" fmla="*/ 1139532 h 2125662"/>
                <a:gd name="T52" fmla="*/ 1413900 w 2109787"/>
                <a:gd name="T53" fmla="*/ 1270180 h 2125662"/>
                <a:gd name="T54" fmla="*/ 1258886 w 2109787"/>
                <a:gd name="T55" fmla="*/ 1292381 h 2125662"/>
                <a:gd name="T56" fmla="*/ 1097900 w 2109787"/>
                <a:gd name="T57" fmla="*/ 1197598 h 2125662"/>
                <a:gd name="T58" fmla="*/ 976733 w 2109787"/>
                <a:gd name="T59" fmla="*/ 1012869 h 2125662"/>
                <a:gd name="T60" fmla="*/ 961659 w 2109787"/>
                <a:gd name="T61" fmla="*/ 777760 h 2125662"/>
                <a:gd name="T62" fmla="*/ 1050685 w 2109787"/>
                <a:gd name="T63" fmla="*/ 580223 h 2125662"/>
                <a:gd name="T64" fmla="*/ 1209965 w 2109787"/>
                <a:gd name="T65" fmla="*/ 464660 h 2125662"/>
                <a:gd name="T66" fmla="*/ 802597 w 2109787"/>
                <a:gd name="T67" fmla="*/ 349265 h 2125662"/>
                <a:gd name="T68" fmla="*/ 703059 w 2109787"/>
                <a:gd name="T69" fmla="*/ 413778 h 2125662"/>
                <a:gd name="T70" fmla="*/ 579631 w 2109787"/>
                <a:gd name="T71" fmla="*/ 465219 h 2125662"/>
                <a:gd name="T72" fmla="*/ 582759 w 2109787"/>
                <a:gd name="T73" fmla="*/ 565826 h 2125662"/>
                <a:gd name="T74" fmla="*/ 771314 w 2109787"/>
                <a:gd name="T75" fmla="*/ 673822 h 2125662"/>
                <a:gd name="T76" fmla="*/ 887063 w 2109787"/>
                <a:gd name="T77" fmla="*/ 819901 h 2125662"/>
                <a:gd name="T78" fmla="*/ 831038 w 2109787"/>
                <a:gd name="T79" fmla="*/ 994969 h 2125662"/>
                <a:gd name="T80" fmla="*/ 571383 w 2109787"/>
                <a:gd name="T81" fmla="*/ 1050387 h 2125662"/>
                <a:gd name="T82" fmla="*/ 581337 w 2109787"/>
                <a:gd name="T83" fmla="*/ 969675 h 2125662"/>
                <a:gd name="T84" fmla="*/ 751122 w 2109787"/>
                <a:gd name="T85" fmla="*/ 946086 h 2125662"/>
                <a:gd name="T86" fmla="*/ 784396 w 2109787"/>
                <a:gd name="T87" fmla="*/ 831269 h 2125662"/>
                <a:gd name="T88" fmla="*/ 658408 w 2109787"/>
                <a:gd name="T89" fmla="*/ 726967 h 2125662"/>
                <a:gd name="T90" fmla="*/ 480377 w 2109787"/>
                <a:gd name="T91" fmla="*/ 593962 h 2125662"/>
                <a:gd name="T92" fmla="*/ 503981 w 2109787"/>
                <a:gd name="T93" fmla="*/ 416621 h 2125662"/>
                <a:gd name="T94" fmla="*/ 746906 w 2109787"/>
                <a:gd name="T95" fmla="*/ 1423 h 2125662"/>
                <a:gd name="T96" fmla="*/ 1166756 w 2109787"/>
                <a:gd name="T97" fmla="*/ 173605 h 2125662"/>
                <a:gd name="T98" fmla="*/ 1015895 w 2109787"/>
                <a:gd name="T99" fmla="*/ 216010 h 2125662"/>
                <a:gd name="T100" fmla="*/ 659520 w 2109787"/>
                <a:gd name="T101" fmla="*/ 126646 h 2125662"/>
                <a:gd name="T102" fmla="*/ 368899 w 2109787"/>
                <a:gd name="T103" fmla="*/ 231948 h 2125662"/>
                <a:gd name="T104" fmla="*/ 176195 w 2109787"/>
                <a:gd name="T105" fmla="*/ 466173 h 2125662"/>
                <a:gd name="T106" fmla="*/ 128375 w 2109787"/>
                <a:gd name="T107" fmla="*/ 769271 h 2125662"/>
                <a:gd name="T108" fmla="*/ 222307 w 2109787"/>
                <a:gd name="T109" fmla="*/ 1026548 h 2125662"/>
                <a:gd name="T110" fmla="*/ 420703 w 2109787"/>
                <a:gd name="T111" fmla="*/ 1209830 h 2125662"/>
                <a:gd name="T112" fmla="*/ 486742 w 2109787"/>
                <a:gd name="T113" fmla="*/ 1374042 h 2125662"/>
                <a:gd name="T114" fmla="*/ 203805 w 2109787"/>
                <a:gd name="T115" fmla="*/ 1200153 h 2125662"/>
                <a:gd name="T116" fmla="*/ 33303 w 2109787"/>
                <a:gd name="T117" fmla="*/ 918970 h 2125662"/>
                <a:gd name="T118" fmla="*/ 14232 w 2109787"/>
                <a:gd name="T119" fmla="*/ 562367 h 2125662"/>
                <a:gd name="T120" fmla="*/ 183026 w 2109787"/>
                <a:gd name="T121" fmla="*/ 230810 h 2125662"/>
                <a:gd name="T122" fmla="*/ 494712 w 2109787"/>
                <a:gd name="T123" fmla="*/ 31875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eaLnBrk="1" fontAlgn="auto" hangingPunct="1">
                <a:spcBef>
                  <a:spcPts val="0"/>
                </a:spcBef>
                <a:spcAft>
                  <a:spcPts val="0"/>
                </a:spcAft>
                <a:defRPr/>
              </a:pPr>
              <a:endParaRPr lang="zh-CN" altLang="en-US" sz="1200">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1520599" y="2444750"/>
            <a:ext cx="2879725" cy="2879725"/>
            <a:chOff x="839788" y="2724150"/>
            <a:chExt cx="2879725" cy="2879725"/>
          </a:xfrm>
          <a:solidFill>
            <a:srgbClr val="779F08"/>
          </a:solidFill>
        </p:grpSpPr>
        <p:sp>
          <p:nvSpPr>
            <p:cNvPr id="88" name="椭圆 87"/>
            <p:cNvSpPr>
              <a:spLocks noChangeAspect="1"/>
            </p:cNvSpPr>
            <p:nvPr/>
          </p:nvSpPr>
          <p:spPr>
            <a:xfrm>
              <a:off x="839788" y="2724150"/>
              <a:ext cx="2879725" cy="2879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89" name="KSO_Shape"/>
            <p:cNvSpPr>
              <a:spLocks noChangeAspect="1"/>
            </p:cNvSpPr>
            <p:nvPr/>
          </p:nvSpPr>
          <p:spPr bwMode="auto">
            <a:xfrm>
              <a:off x="1739900" y="3355975"/>
              <a:ext cx="1079500" cy="1057275"/>
            </a:xfrm>
            <a:custGeom>
              <a:avLst/>
              <a:gdLst>
                <a:gd name="T0" fmla="*/ 2166826 w 3073399"/>
                <a:gd name="T1" fmla="*/ 1987218 h 3009901"/>
                <a:gd name="T2" fmla="*/ 2210027 w 3073399"/>
                <a:gd name="T3" fmla="*/ 2130672 h 3009901"/>
                <a:gd name="T4" fmla="*/ 2105838 w 3073399"/>
                <a:gd name="T5" fmla="*/ 2235088 h 3009901"/>
                <a:gd name="T6" fmla="*/ 2217333 w 3073399"/>
                <a:gd name="T7" fmla="*/ 2248101 h 3009901"/>
                <a:gd name="T8" fmla="*/ 3043858 w 3073399"/>
                <a:gd name="T9" fmla="*/ 2189069 h 3009901"/>
                <a:gd name="T10" fmla="*/ 3067364 w 3073399"/>
                <a:gd name="T11" fmla="*/ 2325540 h 3009901"/>
                <a:gd name="T12" fmla="*/ 2986681 w 3073399"/>
                <a:gd name="T13" fmla="*/ 2419166 h 3009901"/>
                <a:gd name="T14" fmla="*/ 1073158 w 3073399"/>
                <a:gd name="T15" fmla="*/ 2720355 h 3009901"/>
                <a:gd name="T16" fmla="*/ 622407 w 3073399"/>
                <a:gd name="T17" fmla="*/ 1982922 h 3009901"/>
                <a:gd name="T18" fmla="*/ 593524 w 3073399"/>
                <a:gd name="T19" fmla="*/ 2101163 h 3009901"/>
                <a:gd name="T20" fmla="*/ 682077 w 3073399"/>
                <a:gd name="T21" fmla="*/ 2181579 h 3009901"/>
                <a:gd name="T22" fmla="*/ 796338 w 3073399"/>
                <a:gd name="T23" fmla="*/ 2140894 h 3009901"/>
                <a:gd name="T24" fmla="*/ 814112 w 3073399"/>
                <a:gd name="T25" fmla="*/ 2020111 h 3009901"/>
                <a:gd name="T26" fmla="*/ 717625 w 3073399"/>
                <a:gd name="T27" fmla="*/ 1948912 h 3009901"/>
                <a:gd name="T28" fmla="*/ 1746106 w 3073399"/>
                <a:gd name="T29" fmla="*/ 1195455 h 3009901"/>
                <a:gd name="T30" fmla="*/ 1690575 w 3073399"/>
                <a:gd name="T31" fmla="*/ 1270442 h 3009901"/>
                <a:gd name="T32" fmla="*/ 1789578 w 3073399"/>
                <a:gd name="T33" fmla="*/ 1411202 h 3009901"/>
                <a:gd name="T34" fmla="*/ 1748644 w 3073399"/>
                <a:gd name="T35" fmla="*/ 1427725 h 3009901"/>
                <a:gd name="T36" fmla="*/ 1655353 w 3073399"/>
                <a:gd name="T37" fmla="*/ 1411838 h 3009901"/>
                <a:gd name="T38" fmla="*/ 1855264 w 3073399"/>
                <a:gd name="T39" fmla="*/ 1493815 h 3009901"/>
                <a:gd name="T40" fmla="*/ 1893342 w 3073399"/>
                <a:gd name="T41" fmla="*/ 1417875 h 3009901"/>
                <a:gd name="T42" fmla="*/ 1804492 w 3073399"/>
                <a:gd name="T43" fmla="*/ 1289824 h 3009901"/>
                <a:gd name="T44" fmla="*/ 1850821 w 3073399"/>
                <a:gd name="T45" fmla="*/ 1265040 h 3009901"/>
                <a:gd name="T46" fmla="*/ 1937132 w 3073399"/>
                <a:gd name="T47" fmla="*/ 1279021 h 3009901"/>
                <a:gd name="T48" fmla="*/ 1996153 w 3073399"/>
                <a:gd name="T49" fmla="*/ 1165905 h 3009901"/>
                <a:gd name="T50" fmla="*/ 2009481 w 3073399"/>
                <a:gd name="T51" fmla="*/ 1399128 h 3009901"/>
                <a:gd name="T52" fmla="*/ 1870178 w 3073399"/>
                <a:gd name="T53" fmla="*/ 1586279 h 3009901"/>
                <a:gd name="T54" fmla="*/ 2244614 w 3073399"/>
                <a:gd name="T55" fmla="*/ 1785503 h 3009901"/>
                <a:gd name="T56" fmla="*/ 2319819 w 3073399"/>
                <a:gd name="T57" fmla="*/ 1729263 h 3009901"/>
                <a:gd name="T58" fmla="*/ 2426438 w 3073399"/>
                <a:gd name="T59" fmla="*/ 1356550 h 3009901"/>
                <a:gd name="T60" fmla="*/ 2403591 w 3073399"/>
                <a:gd name="T61" fmla="*/ 1267900 h 3009901"/>
                <a:gd name="T62" fmla="*/ 1379920 w 3073399"/>
                <a:gd name="T63" fmla="*/ 892963 h 3009901"/>
                <a:gd name="T64" fmla="*/ 1113054 w 3073399"/>
                <a:gd name="T65" fmla="*/ 1215790 h 3009901"/>
                <a:gd name="T66" fmla="*/ 1167633 w 3073399"/>
                <a:gd name="T67" fmla="*/ 1294273 h 3009901"/>
                <a:gd name="T68" fmla="*/ 1620448 w 3073399"/>
                <a:gd name="T69" fmla="*/ 1557682 h 3009901"/>
                <a:gd name="T70" fmla="*/ 1567138 w 3073399"/>
                <a:gd name="T71" fmla="*/ 1336533 h 3009901"/>
                <a:gd name="T72" fmla="*/ 1690258 w 3073399"/>
                <a:gd name="T73" fmla="*/ 1125551 h 3009901"/>
                <a:gd name="T74" fmla="*/ 1630284 w 3073399"/>
                <a:gd name="T75" fmla="*/ 966044 h 3009901"/>
                <a:gd name="T76" fmla="*/ 1977749 w 3073399"/>
                <a:gd name="T77" fmla="*/ 1016565 h 3009901"/>
                <a:gd name="T78" fmla="*/ 2126889 w 3073399"/>
                <a:gd name="T79" fmla="*/ 1849370 h 3009901"/>
                <a:gd name="T80" fmla="*/ 1114324 w 3073399"/>
                <a:gd name="T81" fmla="*/ 1422959 h 3009901"/>
                <a:gd name="T82" fmla="*/ 2261492 w 3073399"/>
                <a:gd name="T83" fmla="*/ 424657 h 3009901"/>
                <a:gd name="T84" fmla="*/ 2387119 w 3073399"/>
                <a:gd name="T85" fmla="*/ 478017 h 3009901"/>
                <a:gd name="T86" fmla="*/ 2378236 w 3073399"/>
                <a:gd name="T87" fmla="*/ 506603 h 3009901"/>
                <a:gd name="T88" fmla="*/ 2367450 w 3073399"/>
                <a:gd name="T89" fmla="*/ 546940 h 3009901"/>
                <a:gd name="T90" fmla="*/ 2465477 w 3073399"/>
                <a:gd name="T91" fmla="*/ 453243 h 3009901"/>
                <a:gd name="T92" fmla="*/ 2342705 w 3073399"/>
                <a:gd name="T93" fmla="*/ 411635 h 3009901"/>
                <a:gd name="T94" fmla="*/ 2369671 w 3073399"/>
                <a:gd name="T95" fmla="*/ 410999 h 3009901"/>
                <a:gd name="T96" fmla="*/ 2357616 w 3073399"/>
                <a:gd name="T97" fmla="*/ 340488 h 3009901"/>
                <a:gd name="T98" fmla="*/ 1928390 w 3073399"/>
                <a:gd name="T99" fmla="*/ 431009 h 3009901"/>
                <a:gd name="T100" fmla="*/ 2026417 w 3073399"/>
                <a:gd name="T101" fmla="*/ 723854 h 3009901"/>
                <a:gd name="T102" fmla="*/ 2325892 w 3073399"/>
                <a:gd name="T103" fmla="*/ 621581 h 3009901"/>
                <a:gd name="T104" fmla="*/ 2220251 w 3073399"/>
                <a:gd name="T105" fmla="*/ 500886 h 3009901"/>
                <a:gd name="T106" fmla="*/ 2218982 w 3073399"/>
                <a:gd name="T107" fmla="*/ 333500 h 3009901"/>
                <a:gd name="T108" fmla="*/ 2343340 w 3073399"/>
                <a:gd name="T109" fmla="*/ 248696 h 3009901"/>
                <a:gd name="T110" fmla="*/ 2472774 w 3073399"/>
                <a:gd name="T111" fmla="*/ 328101 h 3009901"/>
                <a:gd name="T112" fmla="*/ 2524801 w 3073399"/>
                <a:gd name="T113" fmla="*/ 488181 h 3009901"/>
                <a:gd name="T114" fmla="*/ 2639008 w 3073399"/>
                <a:gd name="T115" fmla="*/ 537094 h 3009901"/>
                <a:gd name="T116" fmla="*/ 2841724 w 3073399"/>
                <a:gd name="T117" fmla="*/ 369391 h 3009901"/>
                <a:gd name="T118" fmla="*/ 2931186 w 3073399"/>
                <a:gd name="T119" fmla="*/ 467218 h 3009901"/>
                <a:gd name="T120" fmla="*/ 2221520 w 3073399"/>
                <a:gd name="T121" fmla="*/ 758157 h 3009901"/>
                <a:gd name="T122" fmla="*/ 2156168 w 3073399"/>
                <a:gd name="T123" fmla="*/ 242661 h 3009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3399" h="3009901">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grp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latin typeface="+mn-lt"/>
                <a:ea typeface="+mn-ea"/>
              </a:endParaRPr>
            </a:p>
          </p:txBody>
        </p:sp>
        <p:sp>
          <p:nvSpPr>
            <p:cNvPr id="90" name="文本框 34"/>
            <p:cNvSpPr txBox="1">
              <a:spLocks noChangeArrowheads="1"/>
            </p:cNvSpPr>
            <p:nvPr/>
          </p:nvSpPr>
          <p:spPr bwMode="auto">
            <a:xfrm>
              <a:off x="1209298" y="3722362"/>
              <a:ext cx="2236510" cy="755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4000" dirty="0">
                  <a:solidFill>
                    <a:schemeClr val="bg1"/>
                  </a:solidFill>
                  <a:latin typeface="黑体" panose="02010609060101010101" pitchFamily="49" charset="-122"/>
                  <a:ea typeface="黑体" panose="02010609060101010101" pitchFamily="49" charset="-122"/>
                </a:rPr>
                <a:t>教学过程</a:t>
              </a:r>
            </a:p>
          </p:txBody>
        </p:sp>
      </p:grpSp>
      <p:grpSp>
        <p:nvGrpSpPr>
          <p:cNvPr id="31" name="组合 30"/>
          <p:cNvGrpSpPr/>
          <p:nvPr/>
        </p:nvGrpSpPr>
        <p:grpSpPr>
          <a:xfrm>
            <a:off x="619317" y="612033"/>
            <a:ext cx="4639516" cy="1516229"/>
            <a:chOff x="587000" y="509069"/>
            <a:chExt cx="4639515" cy="1516228"/>
          </a:xfrm>
        </p:grpSpPr>
        <p:sp>
          <p:nvSpPr>
            <p:cNvPr id="32" name="Text Box 7"/>
            <p:cNvSpPr txBox="1">
              <a:spLocks noChangeArrowheads="1"/>
            </p:cNvSpPr>
            <p:nvPr/>
          </p:nvSpPr>
          <p:spPr bwMode="auto">
            <a:xfrm>
              <a:off x="2861381" y="748025"/>
              <a:ext cx="2365134" cy="127727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PROCESS </a:t>
              </a: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33" name="矩形 32"/>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教学过程</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4" name="矩形 33"/>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Effect transition="in" filter="wipe(down)">
                                      <p:cBhvr>
                                        <p:cTn id="13" dur="500"/>
                                        <p:tgtEl>
                                          <p:spTgt spid="35">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wheel(1)">
                                      <p:cBhvr>
                                        <p:cTn id="21" dur="2000"/>
                                        <p:tgtEl>
                                          <p:spTgt spid="87"/>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left)">
                                      <p:cBhvr>
                                        <p:cTn id="3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954344" y="2118169"/>
            <a:ext cx="3666537" cy="1072881"/>
            <a:chOff x="-5654722" y="6019555"/>
            <a:chExt cx="2546405" cy="745114"/>
          </a:xfrm>
        </p:grpSpPr>
        <p:sp>
          <p:nvSpPr>
            <p:cNvPr id="5" name="TextBox 6"/>
            <p:cNvSpPr txBox="1">
              <a:spLocks noChangeArrowheads="1"/>
            </p:cNvSpPr>
            <p:nvPr/>
          </p:nvSpPr>
          <p:spPr bwMode="auto">
            <a:xfrm>
              <a:off x="-5553919" y="6019555"/>
              <a:ext cx="2348290" cy="4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4000" b="1" spc="600" dirty="0">
                  <a:latin typeface="黑体" panose="02010609060101010101" pitchFamily="49" charset="-122"/>
                  <a:ea typeface="黑体" panose="02010609060101010101" pitchFamily="49" charset="-122"/>
                </a:rPr>
                <a:t>教学内容</a:t>
              </a:r>
            </a:p>
          </p:txBody>
        </p:sp>
        <p:sp>
          <p:nvSpPr>
            <p:cNvPr id="6" name="TextBox 111"/>
            <p:cNvSpPr txBox="1"/>
            <p:nvPr/>
          </p:nvSpPr>
          <p:spPr>
            <a:xfrm>
              <a:off x="-5654722" y="6486793"/>
              <a:ext cx="2546405" cy="277876"/>
            </a:xfrm>
            <a:prstGeom prst="rect">
              <a:avLst/>
            </a:prstGeom>
            <a:noFill/>
          </p:spPr>
          <p:txBody>
            <a:bodyPr wrap="square" rtlCol="0">
              <a:spAutoFit/>
            </a:bodyPr>
            <a:lstStyle/>
            <a:p>
              <a:r>
                <a:rPr lang="en-US" altLang="zh-CN" sz="2000" dirty="0">
                  <a:solidFill>
                    <a:schemeClr val="bg1">
                      <a:lumMod val="50000"/>
                    </a:schemeClr>
                  </a:solidFill>
                  <a:latin typeface="微软雅黑" panose="020B0503020204020204" pitchFamily="34" charset="-122"/>
                  <a:ea typeface="微软雅黑" panose="020B0503020204020204" pitchFamily="34" charset="-122"/>
                </a:rPr>
                <a:t>TEACHING CONTENT</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组合 29"/>
          <p:cNvGrpSpPr/>
          <p:nvPr/>
        </p:nvGrpSpPr>
        <p:grpSpPr>
          <a:xfrm rot="5438413">
            <a:off x="6068600" y="-1144226"/>
            <a:ext cx="286601" cy="9422017"/>
            <a:chOff x="1601672" y="-1118831"/>
            <a:chExt cx="102209" cy="9144000"/>
          </a:xfrm>
        </p:grpSpPr>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7" r="7205" b="57679"/>
            <a:stretch>
              <a:fillRect/>
            </a:stretch>
          </p:blipFill>
          <p:spPr bwMode="auto">
            <a:xfrm rot="5400000">
              <a:off x="-2912457" y="3408831"/>
              <a:ext cx="9144000" cy="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31"/>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 name="矩形 14"/>
          <p:cNvSpPr/>
          <p:nvPr/>
        </p:nvSpPr>
        <p:spPr>
          <a:xfrm rot="2074258">
            <a:off x="3554624" y="1139041"/>
            <a:ext cx="1589311" cy="299741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lnTo>
                  <a:pt x="0" y="797918"/>
                </a:lnTo>
                <a:lnTo>
                  <a:pt x="1224136" y="0"/>
                </a:lnTo>
                <a:close/>
              </a:path>
            </a:pathLst>
          </a:custGeom>
          <a:solidFill>
            <a:srgbClr val="779F0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 name="TextBox 36"/>
          <p:cNvSpPr txBox="1"/>
          <p:nvPr/>
        </p:nvSpPr>
        <p:spPr>
          <a:xfrm>
            <a:off x="3616913" y="2283110"/>
            <a:ext cx="1522790" cy="707885"/>
          </a:xfrm>
          <a:prstGeom prst="rect">
            <a:avLst/>
          </a:prstGeom>
          <a:noFill/>
        </p:spPr>
        <p:txBody>
          <a:bodyPr wrap="none" rtlCol="0">
            <a:spAutoFit/>
          </a:bodyPr>
          <a:lstStyle/>
          <a:p>
            <a:r>
              <a:rPr lang="en-US" sz="4000" b="1" spc="300" dirty="0">
                <a:solidFill>
                  <a:schemeClr val="bg1">
                    <a:lumMod val="95000"/>
                  </a:schemeClr>
                </a:solidFill>
              </a:rPr>
              <a:t>FIRST</a:t>
            </a:r>
            <a:endParaRPr lang="en-GB" sz="4000" b="1" spc="300" dirty="0">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9"/>
          <p:cNvSpPr/>
          <p:nvPr/>
        </p:nvSpPr>
        <p:spPr bwMode="auto">
          <a:xfrm>
            <a:off x="268818" y="1902461"/>
            <a:ext cx="11654367" cy="736600"/>
          </a:xfrm>
          <a:custGeom>
            <a:avLst/>
            <a:gdLst>
              <a:gd name="T0" fmla="*/ 2 w 4909"/>
              <a:gd name="T1" fmla="*/ 0 h 310"/>
              <a:gd name="T2" fmla="*/ 609 w 4909"/>
              <a:gd name="T3" fmla="*/ 115 h 310"/>
              <a:gd name="T4" fmla="*/ 1222 w 4909"/>
              <a:gd name="T5" fmla="*/ 195 h 310"/>
              <a:gd name="T6" fmla="*/ 1838 w 4909"/>
              <a:gd name="T7" fmla="*/ 245 h 310"/>
              <a:gd name="T8" fmla="*/ 2456 w 4909"/>
              <a:gd name="T9" fmla="*/ 264 h 310"/>
              <a:gd name="T10" fmla="*/ 3073 w 4909"/>
              <a:gd name="T11" fmla="*/ 252 h 310"/>
              <a:gd name="T12" fmla="*/ 3382 w 4909"/>
              <a:gd name="T13" fmla="*/ 233 h 310"/>
              <a:gd name="T14" fmla="*/ 3535 w 4909"/>
              <a:gd name="T15" fmla="*/ 220 h 310"/>
              <a:gd name="T16" fmla="*/ 3689 w 4909"/>
              <a:gd name="T17" fmla="*/ 205 h 310"/>
              <a:gd name="T18" fmla="*/ 3996 w 4909"/>
              <a:gd name="T19" fmla="*/ 168 h 310"/>
              <a:gd name="T20" fmla="*/ 4302 w 4909"/>
              <a:gd name="T21" fmla="*/ 122 h 310"/>
              <a:gd name="T22" fmla="*/ 4606 w 4909"/>
              <a:gd name="T23" fmla="*/ 66 h 310"/>
              <a:gd name="T24" fmla="*/ 4757 w 4909"/>
              <a:gd name="T25" fmla="*/ 34 h 310"/>
              <a:gd name="T26" fmla="*/ 4908 w 4909"/>
              <a:gd name="T27" fmla="*/ 0 h 310"/>
              <a:gd name="T28" fmla="*/ 4909 w 4909"/>
              <a:gd name="T29" fmla="*/ 6 h 310"/>
              <a:gd name="T30" fmla="*/ 4760 w 4909"/>
              <a:gd name="T31" fmla="*/ 46 h 310"/>
              <a:gd name="T32" fmla="*/ 4609 w 4909"/>
              <a:gd name="T33" fmla="*/ 82 h 310"/>
              <a:gd name="T34" fmla="*/ 4306 w 4909"/>
              <a:gd name="T35" fmla="*/ 146 h 310"/>
              <a:gd name="T36" fmla="*/ 4001 w 4909"/>
              <a:gd name="T37" fmla="*/ 199 h 310"/>
              <a:gd name="T38" fmla="*/ 3693 w 4909"/>
              <a:gd name="T39" fmla="*/ 241 h 310"/>
              <a:gd name="T40" fmla="*/ 3075 w 4909"/>
              <a:gd name="T41" fmla="*/ 294 h 310"/>
              <a:gd name="T42" fmla="*/ 2455 w 4909"/>
              <a:gd name="T43" fmla="*/ 309 h 310"/>
              <a:gd name="T44" fmla="*/ 1836 w 4909"/>
              <a:gd name="T45" fmla="*/ 288 h 310"/>
              <a:gd name="T46" fmla="*/ 1218 w 4909"/>
              <a:gd name="T47" fmla="*/ 231 h 310"/>
              <a:gd name="T48" fmla="*/ 605 w 4909"/>
              <a:gd name="T49" fmla="*/ 140 h 310"/>
              <a:gd name="T50" fmla="*/ 301 w 4909"/>
              <a:gd name="T51" fmla="*/ 79 h 310"/>
              <a:gd name="T52" fmla="*/ 150 w 4909"/>
              <a:gd name="T53" fmla="*/ 45 h 310"/>
              <a:gd name="T54" fmla="*/ 0 w 4909"/>
              <a:gd name="T55" fmla="*/ 6 h 310"/>
              <a:gd name="T56" fmla="*/ 2 w 4909"/>
              <a:gd name="T5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09" h="310">
                <a:moveTo>
                  <a:pt x="2" y="0"/>
                </a:moveTo>
                <a:cubicBezTo>
                  <a:pt x="203" y="46"/>
                  <a:pt x="406" y="83"/>
                  <a:pt x="609" y="115"/>
                </a:cubicBezTo>
                <a:cubicBezTo>
                  <a:pt x="813" y="147"/>
                  <a:pt x="1017" y="173"/>
                  <a:pt x="1222" y="195"/>
                </a:cubicBezTo>
                <a:cubicBezTo>
                  <a:pt x="1427" y="217"/>
                  <a:pt x="1633" y="234"/>
                  <a:pt x="1838" y="245"/>
                </a:cubicBezTo>
                <a:cubicBezTo>
                  <a:pt x="2044" y="257"/>
                  <a:pt x="2250" y="264"/>
                  <a:pt x="2456" y="264"/>
                </a:cubicBezTo>
                <a:cubicBezTo>
                  <a:pt x="2662" y="266"/>
                  <a:pt x="2868" y="262"/>
                  <a:pt x="3073" y="252"/>
                </a:cubicBezTo>
                <a:cubicBezTo>
                  <a:pt x="3176" y="247"/>
                  <a:pt x="3279" y="241"/>
                  <a:pt x="3382" y="233"/>
                </a:cubicBezTo>
                <a:cubicBezTo>
                  <a:pt x="3433" y="229"/>
                  <a:pt x="3484" y="225"/>
                  <a:pt x="3535" y="220"/>
                </a:cubicBezTo>
                <a:cubicBezTo>
                  <a:pt x="3587" y="215"/>
                  <a:pt x="3638" y="210"/>
                  <a:pt x="3689" y="205"/>
                </a:cubicBezTo>
                <a:cubicBezTo>
                  <a:pt x="3792" y="194"/>
                  <a:pt x="3894" y="182"/>
                  <a:pt x="3996" y="168"/>
                </a:cubicBezTo>
                <a:cubicBezTo>
                  <a:pt x="4098" y="154"/>
                  <a:pt x="4200" y="139"/>
                  <a:pt x="4302" y="122"/>
                </a:cubicBezTo>
                <a:cubicBezTo>
                  <a:pt x="4403" y="105"/>
                  <a:pt x="4505" y="86"/>
                  <a:pt x="4606" y="66"/>
                </a:cubicBezTo>
                <a:cubicBezTo>
                  <a:pt x="4656" y="56"/>
                  <a:pt x="4707" y="45"/>
                  <a:pt x="4757" y="34"/>
                </a:cubicBezTo>
                <a:cubicBezTo>
                  <a:pt x="4807" y="23"/>
                  <a:pt x="4858" y="12"/>
                  <a:pt x="4908" y="0"/>
                </a:cubicBezTo>
                <a:cubicBezTo>
                  <a:pt x="4909" y="6"/>
                  <a:pt x="4909" y="6"/>
                  <a:pt x="4909" y="6"/>
                </a:cubicBezTo>
                <a:cubicBezTo>
                  <a:pt x="4860" y="20"/>
                  <a:pt x="4810" y="33"/>
                  <a:pt x="4760" y="46"/>
                </a:cubicBezTo>
                <a:cubicBezTo>
                  <a:pt x="4710" y="58"/>
                  <a:pt x="4659" y="70"/>
                  <a:pt x="4609" y="82"/>
                </a:cubicBezTo>
                <a:cubicBezTo>
                  <a:pt x="4508" y="105"/>
                  <a:pt x="4407" y="127"/>
                  <a:pt x="4306" y="146"/>
                </a:cubicBezTo>
                <a:cubicBezTo>
                  <a:pt x="4204" y="166"/>
                  <a:pt x="4103" y="183"/>
                  <a:pt x="4001" y="199"/>
                </a:cubicBezTo>
                <a:cubicBezTo>
                  <a:pt x="3898" y="215"/>
                  <a:pt x="3796" y="229"/>
                  <a:pt x="3693" y="241"/>
                </a:cubicBezTo>
                <a:cubicBezTo>
                  <a:pt x="3488" y="266"/>
                  <a:pt x="3282" y="283"/>
                  <a:pt x="3075" y="294"/>
                </a:cubicBezTo>
                <a:cubicBezTo>
                  <a:pt x="2869" y="305"/>
                  <a:pt x="2662" y="310"/>
                  <a:pt x="2455" y="309"/>
                </a:cubicBezTo>
                <a:cubicBezTo>
                  <a:pt x="2249" y="308"/>
                  <a:pt x="2042" y="301"/>
                  <a:pt x="1836" y="288"/>
                </a:cubicBezTo>
                <a:cubicBezTo>
                  <a:pt x="1629" y="274"/>
                  <a:pt x="1423" y="256"/>
                  <a:pt x="1218" y="231"/>
                </a:cubicBezTo>
                <a:cubicBezTo>
                  <a:pt x="1013" y="207"/>
                  <a:pt x="809" y="176"/>
                  <a:pt x="605" y="140"/>
                </a:cubicBezTo>
                <a:cubicBezTo>
                  <a:pt x="504" y="121"/>
                  <a:pt x="402" y="101"/>
                  <a:pt x="301" y="79"/>
                </a:cubicBezTo>
                <a:cubicBezTo>
                  <a:pt x="251" y="68"/>
                  <a:pt x="200" y="57"/>
                  <a:pt x="150" y="45"/>
                </a:cubicBezTo>
                <a:cubicBezTo>
                  <a:pt x="100" y="33"/>
                  <a:pt x="50" y="20"/>
                  <a:pt x="0" y="6"/>
                </a:cubicBezTo>
                <a:lnTo>
                  <a:pt x="2" y="0"/>
                </a:lnTo>
                <a:close/>
              </a:path>
            </a:pathLst>
          </a:custGeom>
          <a:solidFill>
            <a:srgbClr val="BDBBAB"/>
          </a:solidFill>
          <a:ln>
            <a:noFill/>
          </a:ln>
          <a:extLst>
            <a:ext uri="{91240B29-F687-4F45-9708-019B960494DF}">
              <a14:hiddenLine xmlns:a14="http://schemas.microsoft.com/office/drawing/2010/main" w="9525">
                <a:solidFill>
                  <a:srgbClr val="000000"/>
                </a:solidFill>
                <a:round/>
              </a14:hiddenLine>
            </a:ext>
          </a:extLst>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p>
        </p:txBody>
      </p:sp>
      <p:grpSp>
        <p:nvGrpSpPr>
          <p:cNvPr id="2" name="组合 1"/>
          <p:cNvGrpSpPr/>
          <p:nvPr/>
        </p:nvGrpSpPr>
        <p:grpSpPr>
          <a:xfrm>
            <a:off x="2434170" y="2209378"/>
            <a:ext cx="1653117" cy="2470152"/>
            <a:chOff x="2434167" y="2209378"/>
            <a:chExt cx="1653117" cy="2470151"/>
          </a:xfrm>
        </p:grpSpPr>
        <p:sp>
          <p:nvSpPr>
            <p:cNvPr id="11" name="Freeform 7"/>
            <p:cNvSpPr>
              <a:spLocks noEditPoints="1"/>
            </p:cNvSpPr>
            <p:nvPr/>
          </p:nvSpPr>
          <p:spPr bwMode="auto">
            <a:xfrm>
              <a:off x="2434167" y="2787229"/>
              <a:ext cx="1653117" cy="1892300"/>
            </a:xfrm>
            <a:custGeom>
              <a:avLst/>
              <a:gdLst>
                <a:gd name="T0" fmla="*/ 123 w 696"/>
                <a:gd name="T1" fmla="*/ 224 h 796"/>
                <a:gd name="T2" fmla="*/ 123 w 696"/>
                <a:gd name="T3" fmla="*/ 673 h 796"/>
                <a:gd name="T4" fmla="*/ 572 w 696"/>
                <a:gd name="T5" fmla="*/ 673 h 796"/>
                <a:gd name="T6" fmla="*/ 572 w 696"/>
                <a:gd name="T7" fmla="*/ 224 h 796"/>
                <a:gd name="T8" fmla="*/ 348 w 696"/>
                <a:gd name="T9" fmla="*/ 0 h 796"/>
                <a:gd name="T10" fmla="*/ 123 w 696"/>
                <a:gd name="T11" fmla="*/ 224 h 796"/>
                <a:gd name="T12" fmla="*/ 361 w 696"/>
                <a:gd name="T13" fmla="*/ 101 h 796"/>
                <a:gd name="T14" fmla="*/ 328 w 696"/>
                <a:gd name="T15" fmla="*/ 101 h 796"/>
                <a:gd name="T16" fmla="*/ 328 w 696"/>
                <a:gd name="T17" fmla="*/ 67 h 796"/>
                <a:gd name="T18" fmla="*/ 361 w 696"/>
                <a:gd name="T19" fmla="*/ 67 h 796"/>
                <a:gd name="T20" fmla="*/ 361 w 696"/>
                <a:gd name="T21" fmla="*/ 10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796">
                  <a:moveTo>
                    <a:pt x="123" y="224"/>
                  </a:moveTo>
                  <a:cubicBezTo>
                    <a:pt x="0" y="348"/>
                    <a:pt x="0" y="549"/>
                    <a:pt x="123" y="673"/>
                  </a:cubicBezTo>
                  <a:cubicBezTo>
                    <a:pt x="247" y="796"/>
                    <a:pt x="448" y="796"/>
                    <a:pt x="572" y="673"/>
                  </a:cubicBezTo>
                  <a:cubicBezTo>
                    <a:pt x="696" y="549"/>
                    <a:pt x="696" y="348"/>
                    <a:pt x="572" y="224"/>
                  </a:cubicBezTo>
                  <a:cubicBezTo>
                    <a:pt x="348" y="0"/>
                    <a:pt x="348" y="0"/>
                    <a:pt x="348" y="0"/>
                  </a:cubicBezTo>
                  <a:lnTo>
                    <a:pt x="123" y="224"/>
                  </a:lnTo>
                  <a:close/>
                  <a:moveTo>
                    <a:pt x="361" y="101"/>
                  </a:moveTo>
                  <a:cubicBezTo>
                    <a:pt x="352" y="110"/>
                    <a:pt x="337" y="110"/>
                    <a:pt x="328" y="101"/>
                  </a:cubicBezTo>
                  <a:cubicBezTo>
                    <a:pt x="318" y="92"/>
                    <a:pt x="318" y="76"/>
                    <a:pt x="328" y="67"/>
                  </a:cubicBezTo>
                  <a:cubicBezTo>
                    <a:pt x="337" y="58"/>
                    <a:pt x="352" y="58"/>
                    <a:pt x="361" y="67"/>
                  </a:cubicBezTo>
                  <a:cubicBezTo>
                    <a:pt x="371" y="76"/>
                    <a:pt x="371" y="92"/>
                    <a:pt x="361" y="101"/>
                  </a:cubicBezTo>
                  <a:close/>
                </a:path>
              </a:pathLst>
            </a:custGeom>
            <a:solidFill>
              <a:srgbClr val="779F08"/>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sp>
          <p:nvSpPr>
            <p:cNvPr id="14" name="Freeform 10"/>
            <p:cNvSpPr/>
            <p:nvPr/>
          </p:nvSpPr>
          <p:spPr bwMode="auto">
            <a:xfrm>
              <a:off x="2988734" y="2209378"/>
              <a:ext cx="446617" cy="833967"/>
            </a:xfrm>
            <a:custGeom>
              <a:avLst/>
              <a:gdLst>
                <a:gd name="T0" fmla="*/ 107 w 188"/>
                <a:gd name="T1" fmla="*/ 336 h 351"/>
                <a:gd name="T2" fmla="*/ 179 w 188"/>
                <a:gd name="T3" fmla="*/ 161 h 351"/>
                <a:gd name="T4" fmla="*/ 129 w 188"/>
                <a:gd name="T5" fmla="*/ 20 h 351"/>
                <a:gd name="T6" fmla="*/ 10 w 188"/>
                <a:gd name="T7" fmla="*/ 91 h 351"/>
                <a:gd name="T8" fmla="*/ 61 w 188"/>
                <a:gd name="T9" fmla="*/ 279 h 351"/>
                <a:gd name="T10" fmla="*/ 85 w 188"/>
                <a:gd name="T11" fmla="*/ 260 h 351"/>
                <a:gd name="T12" fmla="*/ 34 w 188"/>
                <a:gd name="T13" fmla="*/ 120 h 351"/>
                <a:gd name="T14" fmla="*/ 51 w 188"/>
                <a:gd name="T15" fmla="*/ 54 h 351"/>
                <a:gd name="T16" fmla="*/ 123 w 188"/>
                <a:gd name="T17" fmla="*/ 51 h 351"/>
                <a:gd name="T18" fmla="*/ 150 w 188"/>
                <a:gd name="T19" fmla="*/ 185 h 351"/>
                <a:gd name="T20" fmla="*/ 90 w 188"/>
                <a:gd name="T21" fmla="*/ 322 h 351"/>
                <a:gd name="T22" fmla="*/ 107 w 188"/>
                <a:gd name="T23" fmla="*/ 3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351">
                  <a:moveTo>
                    <a:pt x="107" y="336"/>
                  </a:moveTo>
                  <a:cubicBezTo>
                    <a:pt x="146" y="287"/>
                    <a:pt x="168" y="223"/>
                    <a:pt x="179" y="161"/>
                  </a:cubicBezTo>
                  <a:cubicBezTo>
                    <a:pt x="188" y="110"/>
                    <a:pt x="186" y="41"/>
                    <a:pt x="129" y="20"/>
                  </a:cubicBezTo>
                  <a:cubicBezTo>
                    <a:pt x="74" y="0"/>
                    <a:pt x="20" y="36"/>
                    <a:pt x="10" y="91"/>
                  </a:cubicBezTo>
                  <a:cubicBezTo>
                    <a:pt x="0" y="151"/>
                    <a:pt x="26" y="230"/>
                    <a:pt x="61" y="279"/>
                  </a:cubicBezTo>
                  <a:cubicBezTo>
                    <a:pt x="70" y="292"/>
                    <a:pt x="93" y="271"/>
                    <a:pt x="85" y="260"/>
                  </a:cubicBezTo>
                  <a:cubicBezTo>
                    <a:pt x="58" y="222"/>
                    <a:pt x="38" y="166"/>
                    <a:pt x="34" y="120"/>
                  </a:cubicBezTo>
                  <a:cubicBezTo>
                    <a:pt x="32" y="98"/>
                    <a:pt x="34" y="70"/>
                    <a:pt x="51" y="54"/>
                  </a:cubicBezTo>
                  <a:cubicBezTo>
                    <a:pt x="70" y="37"/>
                    <a:pt x="103" y="41"/>
                    <a:pt x="123" y="51"/>
                  </a:cubicBezTo>
                  <a:cubicBezTo>
                    <a:pt x="169" y="71"/>
                    <a:pt x="158" y="146"/>
                    <a:pt x="150" y="185"/>
                  </a:cubicBezTo>
                  <a:cubicBezTo>
                    <a:pt x="140" y="232"/>
                    <a:pt x="121" y="283"/>
                    <a:pt x="90" y="322"/>
                  </a:cubicBezTo>
                  <a:cubicBezTo>
                    <a:pt x="78" y="337"/>
                    <a:pt x="95" y="351"/>
                    <a:pt x="107" y="336"/>
                  </a:cubicBezTo>
                  <a:close/>
                </a:path>
              </a:pathLst>
            </a:custGeom>
            <a:solidFill>
              <a:srgbClr val="BDBBAB"/>
            </a:solidFill>
            <a:ln>
              <a:noFill/>
            </a:ln>
            <a:extLst>
              <a:ext uri="{91240B29-F687-4F45-9708-019B960494DF}">
                <a14:hiddenLine xmlns:a14="http://schemas.microsoft.com/office/drawing/2010/main" w="9525">
                  <a:solidFill>
                    <a:srgbClr val="000000"/>
                  </a:solidFill>
                  <a:round/>
                </a14:hiddenLine>
              </a:ext>
            </a:extLst>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18" name="组合 17"/>
            <p:cNvGrpSpPr/>
            <p:nvPr/>
          </p:nvGrpSpPr>
          <p:grpSpPr>
            <a:xfrm>
              <a:off x="2557775" y="3142190"/>
              <a:ext cx="1415772" cy="1126091"/>
              <a:chOff x="1918331" y="2394742"/>
              <a:chExt cx="1061829" cy="844568"/>
            </a:xfrm>
          </p:grpSpPr>
          <p:sp>
            <p:nvSpPr>
              <p:cNvPr id="19" name="矩形 18"/>
              <p:cNvSpPr/>
              <p:nvPr/>
            </p:nvSpPr>
            <p:spPr>
              <a:xfrm>
                <a:off x="2058984" y="2394742"/>
                <a:ext cx="697547" cy="500089"/>
              </a:xfrm>
              <a:prstGeom prst="rect">
                <a:avLst/>
              </a:prstGeom>
            </p:spPr>
            <p:txBody>
              <a:bodyPr wrap="none">
                <a:spAutoFit/>
              </a:bodyPr>
              <a:lstStyle/>
              <a:p>
                <a:pPr defTabSz="1219200" eaLnBrk="0" fontAlgn="base" hangingPunct="0">
                  <a:spcBef>
                    <a:spcPct val="0"/>
                  </a:spcBef>
                  <a:spcAft>
                    <a:spcPct val="0"/>
                  </a:spcAft>
                </a:pPr>
                <a:r>
                  <a:rPr lang="en-US" altLang="zh-CN" sz="3735" b="1" dirty="0">
                    <a:solidFill>
                      <a:schemeClr val="bg1"/>
                    </a:solidFill>
                    <a:latin typeface="Arial" panose="020B0604020202020204" pitchFamily="34" charset="0"/>
                    <a:ea typeface="微软雅黑" panose="020B0503020204020204" pitchFamily="34" charset="-122"/>
                    <a:cs typeface="Arial" panose="020B0604020202020204" pitchFamily="34" charset="0"/>
                  </a:rPr>
                  <a:t>18</a:t>
                </a:r>
                <a:r>
                  <a:rPr lang="en-US" altLang="zh-CN" sz="1865"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8000" b="1" dirty="0">
                  <a:solidFill>
                    <a:schemeClr val="bg1"/>
                  </a:solidFill>
                  <a:latin typeface="Arial" panose="020B0604020202020204" pitchFamily="34" charset="0"/>
                  <a:cs typeface="Arial" panose="020B0604020202020204" pitchFamily="34" charset="0"/>
                </a:endParaRPr>
              </a:p>
            </p:txBody>
          </p:sp>
          <p:grpSp>
            <p:nvGrpSpPr>
              <p:cNvPr id="20" name="组合 19"/>
              <p:cNvGrpSpPr/>
              <p:nvPr/>
            </p:nvGrpSpPr>
            <p:grpSpPr>
              <a:xfrm>
                <a:off x="1918331" y="2871311"/>
                <a:ext cx="1061829" cy="367999"/>
                <a:chOff x="2787011" y="2193131"/>
                <a:chExt cx="1061829" cy="367999"/>
              </a:xfrm>
            </p:grpSpPr>
            <p:sp>
              <p:nvSpPr>
                <p:cNvPr id="21" name="任意多边形 20"/>
                <p:cNvSpPr/>
                <p:nvPr/>
              </p:nvSpPr>
              <p:spPr>
                <a:xfrm>
                  <a:off x="2849423" y="2193131"/>
                  <a:ext cx="919143" cy="0"/>
                </a:xfrm>
                <a:custGeom>
                  <a:avLst/>
                  <a:gdLst>
                    <a:gd name="connsiteX0" fmla="*/ 0 w 1028700"/>
                    <a:gd name="connsiteY0" fmla="*/ 0 h 0"/>
                    <a:gd name="connsiteX1" fmla="*/ 1028700 w 1028700"/>
                    <a:gd name="connsiteY1" fmla="*/ 0 h 0"/>
                    <a:gd name="connsiteX0-1" fmla="*/ 0 w 8935"/>
                    <a:gd name="connsiteY0-2" fmla="*/ 2382 h 0"/>
                    <a:gd name="connsiteX1-3" fmla="*/ 8935 w 8935"/>
                    <a:gd name="connsiteY1-4" fmla="*/ 0 h 0"/>
                  </a:gdLst>
                  <a:ahLst/>
                  <a:cxnLst>
                    <a:cxn ang="0">
                      <a:pos x="connsiteX0-1" y="connsiteY0-2"/>
                    </a:cxn>
                    <a:cxn ang="0">
                      <a:pos x="connsiteX1-3" y="connsiteY1-4"/>
                    </a:cxn>
                  </a:cxnLst>
                  <a:rect l="l" t="t" r="r" b="b"/>
                  <a:pathLst>
                    <a:path w="8935">
                      <a:moveTo>
                        <a:pt x="0" y="2382"/>
                      </a:moveTo>
                      <a:cubicBezTo>
                        <a:pt x="3333" y="2382"/>
                        <a:pt x="5602" y="0"/>
                        <a:pt x="893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22" name="矩形 21"/>
                <p:cNvSpPr/>
                <p:nvPr/>
              </p:nvSpPr>
              <p:spPr>
                <a:xfrm>
                  <a:off x="2787011" y="2214881"/>
                  <a:ext cx="1061829" cy="346249"/>
                </a:xfrm>
                <a:prstGeom prst="rect">
                  <a:avLst/>
                </a:prstGeom>
              </p:spPr>
              <p:txBody>
                <a:bodyPr wrap="none">
                  <a:spAutoFit/>
                </a:bodyPr>
                <a:lstStyle/>
                <a:p>
                  <a:pPr lvl="0">
                    <a:lnSpc>
                      <a:spcPct val="150000"/>
                    </a:lnSpc>
                    <a:defRPr/>
                  </a:pPr>
                  <a:r>
                    <a:rPr lang="zh-CN" altLang="en-US" sz="1600" b="1" kern="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grpSp>
        </p:grpSp>
      </p:grpSp>
      <p:grpSp>
        <p:nvGrpSpPr>
          <p:cNvPr id="3" name="组合 2"/>
          <p:cNvGrpSpPr/>
          <p:nvPr/>
        </p:nvGrpSpPr>
        <p:grpSpPr>
          <a:xfrm>
            <a:off x="4394198" y="2349079"/>
            <a:ext cx="1653116" cy="2484967"/>
            <a:chOff x="4394200" y="2349078"/>
            <a:chExt cx="1653117" cy="2484968"/>
          </a:xfrm>
        </p:grpSpPr>
        <p:sp>
          <p:nvSpPr>
            <p:cNvPr id="12" name="Freeform 8"/>
            <p:cNvSpPr>
              <a:spLocks noEditPoints="1"/>
            </p:cNvSpPr>
            <p:nvPr/>
          </p:nvSpPr>
          <p:spPr bwMode="auto">
            <a:xfrm>
              <a:off x="4394200" y="2939629"/>
              <a:ext cx="1653117" cy="1894417"/>
            </a:xfrm>
            <a:custGeom>
              <a:avLst/>
              <a:gdLst>
                <a:gd name="T0" fmla="*/ 572 w 696"/>
                <a:gd name="T1" fmla="*/ 225 h 797"/>
                <a:gd name="T2" fmla="*/ 572 w 696"/>
                <a:gd name="T3" fmla="*/ 673 h 797"/>
                <a:gd name="T4" fmla="*/ 123 w 696"/>
                <a:gd name="T5" fmla="*/ 673 h 797"/>
                <a:gd name="T6" fmla="*/ 123 w 696"/>
                <a:gd name="T7" fmla="*/ 225 h 797"/>
                <a:gd name="T8" fmla="*/ 348 w 696"/>
                <a:gd name="T9" fmla="*/ 0 h 797"/>
                <a:gd name="T10" fmla="*/ 572 w 696"/>
                <a:gd name="T11" fmla="*/ 225 h 797"/>
                <a:gd name="T12" fmla="*/ 334 w 696"/>
                <a:gd name="T13" fmla="*/ 101 h 797"/>
                <a:gd name="T14" fmla="*/ 368 w 696"/>
                <a:gd name="T15" fmla="*/ 101 h 797"/>
                <a:gd name="T16" fmla="*/ 368 w 696"/>
                <a:gd name="T17" fmla="*/ 68 h 797"/>
                <a:gd name="T18" fmla="*/ 334 w 696"/>
                <a:gd name="T19" fmla="*/ 68 h 797"/>
                <a:gd name="T20" fmla="*/ 334 w 696"/>
                <a:gd name="T21" fmla="*/ 10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797">
                  <a:moveTo>
                    <a:pt x="572" y="225"/>
                  </a:moveTo>
                  <a:cubicBezTo>
                    <a:pt x="696" y="348"/>
                    <a:pt x="696" y="549"/>
                    <a:pt x="572" y="673"/>
                  </a:cubicBezTo>
                  <a:cubicBezTo>
                    <a:pt x="448" y="797"/>
                    <a:pt x="247" y="797"/>
                    <a:pt x="123" y="673"/>
                  </a:cubicBezTo>
                  <a:cubicBezTo>
                    <a:pt x="0" y="549"/>
                    <a:pt x="0" y="348"/>
                    <a:pt x="123" y="225"/>
                  </a:cubicBezTo>
                  <a:cubicBezTo>
                    <a:pt x="348" y="0"/>
                    <a:pt x="348" y="0"/>
                    <a:pt x="348" y="0"/>
                  </a:cubicBezTo>
                  <a:lnTo>
                    <a:pt x="572" y="225"/>
                  </a:lnTo>
                  <a:close/>
                  <a:moveTo>
                    <a:pt x="334" y="101"/>
                  </a:moveTo>
                  <a:cubicBezTo>
                    <a:pt x="343" y="111"/>
                    <a:pt x="358" y="111"/>
                    <a:pt x="368" y="101"/>
                  </a:cubicBezTo>
                  <a:cubicBezTo>
                    <a:pt x="377" y="92"/>
                    <a:pt x="377" y="77"/>
                    <a:pt x="368" y="68"/>
                  </a:cubicBezTo>
                  <a:cubicBezTo>
                    <a:pt x="359" y="58"/>
                    <a:pt x="343" y="58"/>
                    <a:pt x="334" y="68"/>
                  </a:cubicBezTo>
                  <a:cubicBezTo>
                    <a:pt x="325" y="77"/>
                    <a:pt x="325" y="92"/>
                    <a:pt x="334" y="101"/>
                  </a:cubicBezTo>
                  <a:close/>
                </a:path>
              </a:pathLst>
            </a:custGeom>
            <a:solidFill>
              <a:srgbClr val="779F08"/>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sp>
          <p:nvSpPr>
            <p:cNvPr id="16" name="Freeform 12"/>
            <p:cNvSpPr/>
            <p:nvPr/>
          </p:nvSpPr>
          <p:spPr bwMode="auto">
            <a:xfrm>
              <a:off x="4988984" y="2349078"/>
              <a:ext cx="448733" cy="836084"/>
            </a:xfrm>
            <a:custGeom>
              <a:avLst/>
              <a:gdLst>
                <a:gd name="T0" fmla="*/ 108 w 189"/>
                <a:gd name="T1" fmla="*/ 335 h 351"/>
                <a:gd name="T2" fmla="*/ 180 w 189"/>
                <a:gd name="T3" fmla="*/ 161 h 351"/>
                <a:gd name="T4" fmla="*/ 129 w 189"/>
                <a:gd name="T5" fmla="*/ 19 h 351"/>
                <a:gd name="T6" fmla="*/ 11 w 189"/>
                <a:gd name="T7" fmla="*/ 90 h 351"/>
                <a:gd name="T8" fmla="*/ 56 w 189"/>
                <a:gd name="T9" fmla="*/ 269 h 351"/>
                <a:gd name="T10" fmla="*/ 80 w 189"/>
                <a:gd name="T11" fmla="*/ 250 h 351"/>
                <a:gd name="T12" fmla="*/ 35 w 189"/>
                <a:gd name="T13" fmla="*/ 119 h 351"/>
                <a:gd name="T14" fmla="*/ 52 w 189"/>
                <a:gd name="T15" fmla="*/ 54 h 351"/>
                <a:gd name="T16" fmla="*/ 124 w 189"/>
                <a:gd name="T17" fmla="*/ 50 h 351"/>
                <a:gd name="T18" fmla="*/ 151 w 189"/>
                <a:gd name="T19" fmla="*/ 184 h 351"/>
                <a:gd name="T20" fmla="*/ 91 w 189"/>
                <a:gd name="T21" fmla="*/ 321 h 351"/>
                <a:gd name="T22" fmla="*/ 108 w 189"/>
                <a:gd name="T23" fmla="*/ 33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351">
                  <a:moveTo>
                    <a:pt x="108" y="335"/>
                  </a:moveTo>
                  <a:cubicBezTo>
                    <a:pt x="147" y="286"/>
                    <a:pt x="169" y="222"/>
                    <a:pt x="180" y="161"/>
                  </a:cubicBezTo>
                  <a:cubicBezTo>
                    <a:pt x="189" y="110"/>
                    <a:pt x="187" y="40"/>
                    <a:pt x="129" y="19"/>
                  </a:cubicBezTo>
                  <a:cubicBezTo>
                    <a:pt x="75" y="0"/>
                    <a:pt x="21" y="35"/>
                    <a:pt x="11" y="90"/>
                  </a:cubicBezTo>
                  <a:cubicBezTo>
                    <a:pt x="0" y="150"/>
                    <a:pt x="22" y="220"/>
                    <a:pt x="56" y="269"/>
                  </a:cubicBezTo>
                  <a:cubicBezTo>
                    <a:pt x="66" y="283"/>
                    <a:pt x="90" y="266"/>
                    <a:pt x="80" y="250"/>
                  </a:cubicBezTo>
                  <a:cubicBezTo>
                    <a:pt x="56" y="210"/>
                    <a:pt x="38" y="165"/>
                    <a:pt x="35" y="119"/>
                  </a:cubicBezTo>
                  <a:cubicBezTo>
                    <a:pt x="33" y="97"/>
                    <a:pt x="35" y="69"/>
                    <a:pt x="52" y="54"/>
                  </a:cubicBezTo>
                  <a:cubicBezTo>
                    <a:pt x="70" y="37"/>
                    <a:pt x="103" y="41"/>
                    <a:pt x="124" y="50"/>
                  </a:cubicBezTo>
                  <a:cubicBezTo>
                    <a:pt x="170" y="71"/>
                    <a:pt x="159" y="146"/>
                    <a:pt x="151" y="184"/>
                  </a:cubicBezTo>
                  <a:cubicBezTo>
                    <a:pt x="140" y="232"/>
                    <a:pt x="122" y="283"/>
                    <a:pt x="91" y="321"/>
                  </a:cubicBezTo>
                  <a:cubicBezTo>
                    <a:pt x="79" y="336"/>
                    <a:pt x="96" y="351"/>
                    <a:pt x="108" y="335"/>
                  </a:cubicBezTo>
                  <a:close/>
                </a:path>
              </a:pathLst>
            </a:custGeom>
            <a:solidFill>
              <a:srgbClr val="BDBBAB"/>
            </a:solidFill>
            <a:ln>
              <a:noFill/>
            </a:ln>
            <a:extLst>
              <a:ext uri="{91240B29-F687-4F45-9708-019B960494DF}">
                <a14:hiddenLine xmlns:a14="http://schemas.microsoft.com/office/drawing/2010/main" w="9525">
                  <a:solidFill>
                    <a:srgbClr val="000000"/>
                  </a:solidFill>
                  <a:round/>
                </a14:hiddenLine>
              </a:ext>
            </a:extLst>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24" name="组合 23"/>
            <p:cNvGrpSpPr/>
            <p:nvPr/>
          </p:nvGrpSpPr>
          <p:grpSpPr>
            <a:xfrm>
              <a:off x="4549134" y="3213306"/>
              <a:ext cx="1415773" cy="1126091"/>
              <a:chOff x="1918331" y="2394742"/>
              <a:chExt cx="1061830" cy="844569"/>
            </a:xfrm>
          </p:grpSpPr>
          <p:sp>
            <p:nvSpPr>
              <p:cNvPr id="25" name="矩形 24"/>
              <p:cNvSpPr/>
              <p:nvPr/>
            </p:nvSpPr>
            <p:spPr>
              <a:xfrm>
                <a:off x="2058984" y="2394742"/>
                <a:ext cx="697547" cy="500090"/>
              </a:xfrm>
              <a:prstGeom prst="rect">
                <a:avLst/>
              </a:prstGeom>
            </p:spPr>
            <p:txBody>
              <a:bodyPr wrap="none">
                <a:spAutoFit/>
              </a:bodyPr>
              <a:lstStyle/>
              <a:p>
                <a:pPr defTabSz="1219200" eaLnBrk="0" fontAlgn="base" hangingPunct="0">
                  <a:spcBef>
                    <a:spcPct val="0"/>
                  </a:spcBef>
                  <a:spcAft>
                    <a:spcPct val="0"/>
                  </a:spcAft>
                </a:pPr>
                <a:r>
                  <a:rPr lang="en-US" altLang="zh-CN" sz="3735" b="1" dirty="0">
                    <a:solidFill>
                      <a:schemeClr val="bg1"/>
                    </a:solidFill>
                    <a:latin typeface="Arial" panose="020B0604020202020204" pitchFamily="34" charset="0"/>
                    <a:ea typeface="微软雅黑" panose="020B0503020204020204" pitchFamily="34" charset="-122"/>
                    <a:cs typeface="Arial" panose="020B0604020202020204" pitchFamily="34" charset="0"/>
                  </a:rPr>
                  <a:t>32</a:t>
                </a:r>
                <a:r>
                  <a:rPr lang="en-US" altLang="zh-CN" sz="1865"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8000" b="1" dirty="0">
                  <a:solidFill>
                    <a:schemeClr val="bg1"/>
                  </a:solidFill>
                  <a:latin typeface="Arial" panose="020B0604020202020204" pitchFamily="34" charset="0"/>
                  <a:cs typeface="Arial" panose="020B0604020202020204" pitchFamily="34" charset="0"/>
                </a:endParaRPr>
              </a:p>
            </p:txBody>
          </p:sp>
          <p:grpSp>
            <p:nvGrpSpPr>
              <p:cNvPr id="26" name="组合 25"/>
              <p:cNvGrpSpPr/>
              <p:nvPr/>
            </p:nvGrpSpPr>
            <p:grpSpPr>
              <a:xfrm>
                <a:off x="1918331" y="2871311"/>
                <a:ext cx="1061830" cy="368000"/>
                <a:chOff x="2787011" y="2193131"/>
                <a:chExt cx="1061830" cy="368000"/>
              </a:xfrm>
            </p:grpSpPr>
            <p:sp>
              <p:nvSpPr>
                <p:cNvPr id="27" name="任意多边形 26"/>
                <p:cNvSpPr/>
                <p:nvPr/>
              </p:nvSpPr>
              <p:spPr>
                <a:xfrm>
                  <a:off x="2849423" y="2193131"/>
                  <a:ext cx="919143" cy="0"/>
                </a:xfrm>
                <a:custGeom>
                  <a:avLst/>
                  <a:gdLst>
                    <a:gd name="connsiteX0" fmla="*/ 0 w 1028700"/>
                    <a:gd name="connsiteY0" fmla="*/ 0 h 0"/>
                    <a:gd name="connsiteX1" fmla="*/ 1028700 w 1028700"/>
                    <a:gd name="connsiteY1" fmla="*/ 0 h 0"/>
                    <a:gd name="connsiteX0-1" fmla="*/ 0 w 8935"/>
                    <a:gd name="connsiteY0-2" fmla="*/ 2382 h 0"/>
                    <a:gd name="connsiteX1-3" fmla="*/ 8935 w 8935"/>
                    <a:gd name="connsiteY1-4" fmla="*/ 0 h 0"/>
                  </a:gdLst>
                  <a:ahLst/>
                  <a:cxnLst>
                    <a:cxn ang="0">
                      <a:pos x="connsiteX0-1" y="connsiteY0-2"/>
                    </a:cxn>
                    <a:cxn ang="0">
                      <a:pos x="connsiteX1-3" y="connsiteY1-4"/>
                    </a:cxn>
                  </a:cxnLst>
                  <a:rect l="l" t="t" r="r" b="b"/>
                  <a:pathLst>
                    <a:path w="8935">
                      <a:moveTo>
                        <a:pt x="0" y="2382"/>
                      </a:moveTo>
                      <a:cubicBezTo>
                        <a:pt x="3333" y="2382"/>
                        <a:pt x="5602" y="0"/>
                        <a:pt x="893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28" name="矩形 27"/>
                <p:cNvSpPr/>
                <p:nvPr/>
              </p:nvSpPr>
              <p:spPr>
                <a:xfrm>
                  <a:off x="2787011" y="2214882"/>
                  <a:ext cx="1061830" cy="346249"/>
                </a:xfrm>
                <a:prstGeom prst="rect">
                  <a:avLst/>
                </a:prstGeom>
              </p:spPr>
              <p:txBody>
                <a:bodyPr wrap="none">
                  <a:spAutoFit/>
                </a:bodyPr>
                <a:lstStyle/>
                <a:p>
                  <a:pPr lvl="0">
                    <a:lnSpc>
                      <a:spcPct val="150000"/>
                    </a:lnSpc>
                    <a:defRPr/>
                  </a:pPr>
                  <a:r>
                    <a:rPr lang="zh-CN" altLang="en-US" sz="1600" b="1" kern="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grpSp>
        </p:grpSp>
      </p:grpSp>
      <p:grpSp>
        <p:nvGrpSpPr>
          <p:cNvPr id="5" name="组合 4"/>
          <p:cNvGrpSpPr/>
          <p:nvPr/>
        </p:nvGrpSpPr>
        <p:grpSpPr>
          <a:xfrm>
            <a:off x="6356350" y="2363895"/>
            <a:ext cx="1651000" cy="2484967"/>
            <a:chOff x="6356351" y="2363895"/>
            <a:chExt cx="1651000" cy="2484967"/>
          </a:xfrm>
        </p:grpSpPr>
        <p:sp>
          <p:nvSpPr>
            <p:cNvPr id="9" name="Freeform 5"/>
            <p:cNvSpPr>
              <a:spLocks noEditPoints="1"/>
            </p:cNvSpPr>
            <p:nvPr/>
          </p:nvSpPr>
          <p:spPr bwMode="auto">
            <a:xfrm>
              <a:off x="6356351" y="2956562"/>
              <a:ext cx="1651000" cy="1892300"/>
            </a:xfrm>
            <a:custGeom>
              <a:avLst/>
              <a:gdLst>
                <a:gd name="T0" fmla="*/ 572 w 696"/>
                <a:gd name="T1" fmla="*/ 224 h 796"/>
                <a:gd name="T2" fmla="*/ 572 w 696"/>
                <a:gd name="T3" fmla="*/ 672 h 796"/>
                <a:gd name="T4" fmla="*/ 124 w 696"/>
                <a:gd name="T5" fmla="*/ 672 h 796"/>
                <a:gd name="T6" fmla="*/ 124 w 696"/>
                <a:gd name="T7" fmla="*/ 224 h 796"/>
                <a:gd name="T8" fmla="*/ 348 w 696"/>
                <a:gd name="T9" fmla="*/ 0 h 796"/>
                <a:gd name="T10" fmla="*/ 572 w 696"/>
                <a:gd name="T11" fmla="*/ 224 h 796"/>
                <a:gd name="T12" fmla="*/ 334 w 696"/>
                <a:gd name="T13" fmla="*/ 101 h 796"/>
                <a:gd name="T14" fmla="*/ 368 w 696"/>
                <a:gd name="T15" fmla="*/ 101 h 796"/>
                <a:gd name="T16" fmla="*/ 368 w 696"/>
                <a:gd name="T17" fmla="*/ 67 h 796"/>
                <a:gd name="T18" fmla="*/ 334 w 696"/>
                <a:gd name="T19" fmla="*/ 67 h 796"/>
                <a:gd name="T20" fmla="*/ 334 w 696"/>
                <a:gd name="T21" fmla="*/ 10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796">
                  <a:moveTo>
                    <a:pt x="572" y="224"/>
                  </a:moveTo>
                  <a:cubicBezTo>
                    <a:pt x="696" y="348"/>
                    <a:pt x="696" y="548"/>
                    <a:pt x="572" y="672"/>
                  </a:cubicBezTo>
                  <a:cubicBezTo>
                    <a:pt x="448" y="796"/>
                    <a:pt x="247" y="796"/>
                    <a:pt x="124" y="672"/>
                  </a:cubicBezTo>
                  <a:cubicBezTo>
                    <a:pt x="0" y="548"/>
                    <a:pt x="0" y="348"/>
                    <a:pt x="124" y="224"/>
                  </a:cubicBezTo>
                  <a:cubicBezTo>
                    <a:pt x="348" y="0"/>
                    <a:pt x="348" y="0"/>
                    <a:pt x="348" y="0"/>
                  </a:cubicBezTo>
                  <a:lnTo>
                    <a:pt x="572" y="224"/>
                  </a:lnTo>
                  <a:close/>
                  <a:moveTo>
                    <a:pt x="334" y="101"/>
                  </a:moveTo>
                  <a:cubicBezTo>
                    <a:pt x="343" y="110"/>
                    <a:pt x="359" y="110"/>
                    <a:pt x="368" y="101"/>
                  </a:cubicBezTo>
                  <a:cubicBezTo>
                    <a:pt x="377" y="91"/>
                    <a:pt x="377" y="76"/>
                    <a:pt x="368" y="67"/>
                  </a:cubicBezTo>
                  <a:cubicBezTo>
                    <a:pt x="359" y="57"/>
                    <a:pt x="343" y="57"/>
                    <a:pt x="334" y="67"/>
                  </a:cubicBezTo>
                  <a:cubicBezTo>
                    <a:pt x="325" y="76"/>
                    <a:pt x="325" y="91"/>
                    <a:pt x="334" y="101"/>
                  </a:cubicBezTo>
                  <a:close/>
                </a:path>
              </a:pathLst>
            </a:custGeom>
            <a:solidFill>
              <a:srgbClr val="779F08"/>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sp>
          <p:nvSpPr>
            <p:cNvPr id="17" name="Freeform 13"/>
            <p:cNvSpPr/>
            <p:nvPr/>
          </p:nvSpPr>
          <p:spPr bwMode="auto">
            <a:xfrm>
              <a:off x="6951134" y="2363895"/>
              <a:ext cx="448733" cy="833967"/>
            </a:xfrm>
            <a:custGeom>
              <a:avLst/>
              <a:gdLst>
                <a:gd name="T0" fmla="*/ 108 w 189"/>
                <a:gd name="T1" fmla="*/ 336 h 351"/>
                <a:gd name="T2" fmla="*/ 180 w 189"/>
                <a:gd name="T3" fmla="*/ 161 h 351"/>
                <a:gd name="T4" fmla="*/ 129 w 189"/>
                <a:gd name="T5" fmla="*/ 19 h 351"/>
                <a:gd name="T6" fmla="*/ 11 w 189"/>
                <a:gd name="T7" fmla="*/ 90 h 351"/>
                <a:gd name="T8" fmla="*/ 56 w 189"/>
                <a:gd name="T9" fmla="*/ 270 h 351"/>
                <a:gd name="T10" fmla="*/ 80 w 189"/>
                <a:gd name="T11" fmla="*/ 250 h 351"/>
                <a:gd name="T12" fmla="*/ 35 w 189"/>
                <a:gd name="T13" fmla="*/ 119 h 351"/>
                <a:gd name="T14" fmla="*/ 52 w 189"/>
                <a:gd name="T15" fmla="*/ 54 h 351"/>
                <a:gd name="T16" fmla="*/ 124 w 189"/>
                <a:gd name="T17" fmla="*/ 50 h 351"/>
                <a:gd name="T18" fmla="*/ 151 w 189"/>
                <a:gd name="T19" fmla="*/ 184 h 351"/>
                <a:gd name="T20" fmla="*/ 91 w 189"/>
                <a:gd name="T21" fmla="*/ 322 h 351"/>
                <a:gd name="T22" fmla="*/ 108 w 189"/>
                <a:gd name="T23" fmla="*/ 3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351">
                  <a:moveTo>
                    <a:pt x="108" y="336"/>
                  </a:moveTo>
                  <a:cubicBezTo>
                    <a:pt x="147" y="286"/>
                    <a:pt x="169" y="222"/>
                    <a:pt x="180" y="161"/>
                  </a:cubicBezTo>
                  <a:cubicBezTo>
                    <a:pt x="189" y="110"/>
                    <a:pt x="187" y="40"/>
                    <a:pt x="129" y="19"/>
                  </a:cubicBezTo>
                  <a:cubicBezTo>
                    <a:pt x="75" y="0"/>
                    <a:pt x="21" y="35"/>
                    <a:pt x="11" y="90"/>
                  </a:cubicBezTo>
                  <a:cubicBezTo>
                    <a:pt x="0" y="150"/>
                    <a:pt x="20" y="222"/>
                    <a:pt x="56" y="270"/>
                  </a:cubicBezTo>
                  <a:cubicBezTo>
                    <a:pt x="69" y="286"/>
                    <a:pt x="88" y="262"/>
                    <a:pt x="80" y="250"/>
                  </a:cubicBezTo>
                  <a:cubicBezTo>
                    <a:pt x="53" y="212"/>
                    <a:pt x="38" y="166"/>
                    <a:pt x="35" y="119"/>
                  </a:cubicBezTo>
                  <a:cubicBezTo>
                    <a:pt x="33" y="98"/>
                    <a:pt x="35" y="70"/>
                    <a:pt x="52" y="54"/>
                  </a:cubicBezTo>
                  <a:cubicBezTo>
                    <a:pt x="70" y="37"/>
                    <a:pt x="103" y="41"/>
                    <a:pt x="124" y="50"/>
                  </a:cubicBezTo>
                  <a:cubicBezTo>
                    <a:pt x="170" y="71"/>
                    <a:pt x="159" y="146"/>
                    <a:pt x="151" y="184"/>
                  </a:cubicBezTo>
                  <a:cubicBezTo>
                    <a:pt x="140" y="232"/>
                    <a:pt x="122" y="283"/>
                    <a:pt x="91" y="322"/>
                  </a:cubicBezTo>
                  <a:cubicBezTo>
                    <a:pt x="79" y="337"/>
                    <a:pt x="96" y="351"/>
                    <a:pt x="108" y="336"/>
                  </a:cubicBezTo>
                  <a:close/>
                </a:path>
              </a:pathLst>
            </a:custGeom>
            <a:solidFill>
              <a:srgbClr val="BDBBAB"/>
            </a:solidFill>
            <a:ln>
              <a:noFill/>
            </a:ln>
            <a:extLst>
              <a:ext uri="{91240B29-F687-4F45-9708-019B960494DF}">
                <a14:hiddenLine xmlns:a14="http://schemas.microsoft.com/office/drawing/2010/main" w="9525">
                  <a:solidFill>
                    <a:srgbClr val="000000"/>
                  </a:solidFill>
                  <a:round/>
                </a14:hiddenLine>
              </a:ext>
            </a:extLst>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30" name="组合 29"/>
            <p:cNvGrpSpPr/>
            <p:nvPr/>
          </p:nvGrpSpPr>
          <p:grpSpPr>
            <a:xfrm>
              <a:off x="6518427" y="3314909"/>
              <a:ext cx="1415772" cy="1076208"/>
              <a:chOff x="1909400" y="2394742"/>
              <a:chExt cx="1061829" cy="807156"/>
            </a:xfrm>
          </p:grpSpPr>
          <p:sp>
            <p:nvSpPr>
              <p:cNvPr id="31" name="矩形 30"/>
              <p:cNvSpPr/>
              <p:nvPr/>
            </p:nvSpPr>
            <p:spPr>
              <a:xfrm>
                <a:off x="2058984" y="2394742"/>
                <a:ext cx="697547" cy="500090"/>
              </a:xfrm>
              <a:prstGeom prst="rect">
                <a:avLst/>
              </a:prstGeom>
            </p:spPr>
            <p:txBody>
              <a:bodyPr wrap="none">
                <a:spAutoFit/>
              </a:bodyPr>
              <a:lstStyle/>
              <a:p>
                <a:pPr defTabSz="1219200" eaLnBrk="0" fontAlgn="base" hangingPunct="0">
                  <a:spcBef>
                    <a:spcPct val="0"/>
                  </a:spcBef>
                  <a:spcAft>
                    <a:spcPct val="0"/>
                  </a:spcAft>
                </a:pPr>
                <a:r>
                  <a:rPr lang="en-US" altLang="zh-CN" sz="3735" b="1" dirty="0">
                    <a:solidFill>
                      <a:schemeClr val="bg1"/>
                    </a:solidFill>
                    <a:latin typeface="Arial" panose="020B0604020202020204" pitchFamily="34" charset="0"/>
                    <a:ea typeface="微软雅黑" panose="020B0503020204020204" pitchFamily="34" charset="-122"/>
                    <a:cs typeface="Arial" panose="020B0604020202020204" pitchFamily="34" charset="0"/>
                  </a:rPr>
                  <a:t>68</a:t>
                </a:r>
                <a:r>
                  <a:rPr lang="en-US" altLang="zh-CN" sz="1865"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8000" b="1" dirty="0">
                  <a:solidFill>
                    <a:schemeClr val="bg1"/>
                  </a:solidFill>
                  <a:latin typeface="Arial" panose="020B0604020202020204" pitchFamily="34" charset="0"/>
                  <a:cs typeface="Arial" panose="020B0604020202020204" pitchFamily="34" charset="0"/>
                </a:endParaRPr>
              </a:p>
            </p:txBody>
          </p:sp>
          <p:grpSp>
            <p:nvGrpSpPr>
              <p:cNvPr id="32" name="组合 31"/>
              <p:cNvGrpSpPr/>
              <p:nvPr/>
            </p:nvGrpSpPr>
            <p:grpSpPr>
              <a:xfrm>
                <a:off x="1909400" y="2855649"/>
                <a:ext cx="1061829" cy="346249"/>
                <a:chOff x="2778080" y="2177469"/>
                <a:chExt cx="1061829" cy="346249"/>
              </a:xfrm>
            </p:grpSpPr>
            <p:sp>
              <p:nvSpPr>
                <p:cNvPr id="33" name="任意多边形 32"/>
                <p:cNvSpPr/>
                <p:nvPr/>
              </p:nvSpPr>
              <p:spPr>
                <a:xfrm>
                  <a:off x="2849423" y="2193131"/>
                  <a:ext cx="919143" cy="0"/>
                </a:xfrm>
                <a:custGeom>
                  <a:avLst/>
                  <a:gdLst>
                    <a:gd name="connsiteX0" fmla="*/ 0 w 1028700"/>
                    <a:gd name="connsiteY0" fmla="*/ 0 h 0"/>
                    <a:gd name="connsiteX1" fmla="*/ 1028700 w 1028700"/>
                    <a:gd name="connsiteY1" fmla="*/ 0 h 0"/>
                    <a:gd name="connsiteX0-1" fmla="*/ 0 w 8935"/>
                    <a:gd name="connsiteY0-2" fmla="*/ 2382 h 0"/>
                    <a:gd name="connsiteX1-3" fmla="*/ 8935 w 8935"/>
                    <a:gd name="connsiteY1-4" fmla="*/ 0 h 0"/>
                  </a:gdLst>
                  <a:ahLst/>
                  <a:cxnLst>
                    <a:cxn ang="0">
                      <a:pos x="connsiteX0-1" y="connsiteY0-2"/>
                    </a:cxn>
                    <a:cxn ang="0">
                      <a:pos x="connsiteX1-3" y="connsiteY1-4"/>
                    </a:cxn>
                  </a:cxnLst>
                  <a:rect l="l" t="t" r="r" b="b"/>
                  <a:pathLst>
                    <a:path w="8935">
                      <a:moveTo>
                        <a:pt x="0" y="2382"/>
                      </a:moveTo>
                      <a:cubicBezTo>
                        <a:pt x="3333" y="2382"/>
                        <a:pt x="5602" y="0"/>
                        <a:pt x="893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34" name="矩形 33"/>
                <p:cNvSpPr/>
                <p:nvPr/>
              </p:nvSpPr>
              <p:spPr>
                <a:xfrm>
                  <a:off x="2778080" y="2177469"/>
                  <a:ext cx="1061829" cy="346249"/>
                </a:xfrm>
                <a:prstGeom prst="rect">
                  <a:avLst/>
                </a:prstGeom>
              </p:spPr>
              <p:txBody>
                <a:bodyPr wrap="none">
                  <a:spAutoFit/>
                </a:bodyPr>
                <a:lstStyle/>
                <a:p>
                  <a:pPr lvl="0">
                    <a:lnSpc>
                      <a:spcPct val="150000"/>
                    </a:lnSpc>
                    <a:defRPr/>
                  </a:pPr>
                  <a:r>
                    <a:rPr lang="zh-CN" altLang="en-US" sz="1600" b="1" kern="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grpSp>
        </p:grpSp>
      </p:grpSp>
      <p:grpSp>
        <p:nvGrpSpPr>
          <p:cNvPr id="23" name="组合 22"/>
          <p:cNvGrpSpPr/>
          <p:nvPr/>
        </p:nvGrpSpPr>
        <p:grpSpPr>
          <a:xfrm>
            <a:off x="8316380" y="2224195"/>
            <a:ext cx="1653115" cy="2472267"/>
            <a:chOff x="8316384" y="2224195"/>
            <a:chExt cx="1653117" cy="2472267"/>
          </a:xfrm>
        </p:grpSpPr>
        <p:sp>
          <p:nvSpPr>
            <p:cNvPr id="10" name="Freeform 6"/>
            <p:cNvSpPr>
              <a:spLocks noEditPoints="1"/>
            </p:cNvSpPr>
            <p:nvPr/>
          </p:nvSpPr>
          <p:spPr bwMode="auto">
            <a:xfrm>
              <a:off x="8316384" y="2802045"/>
              <a:ext cx="1653117" cy="1894417"/>
            </a:xfrm>
            <a:custGeom>
              <a:avLst/>
              <a:gdLst>
                <a:gd name="T0" fmla="*/ 124 w 696"/>
                <a:gd name="T1" fmla="*/ 224 h 797"/>
                <a:gd name="T2" fmla="*/ 124 w 696"/>
                <a:gd name="T3" fmla="*/ 673 h 797"/>
                <a:gd name="T4" fmla="*/ 572 w 696"/>
                <a:gd name="T5" fmla="*/ 673 h 797"/>
                <a:gd name="T6" fmla="*/ 572 w 696"/>
                <a:gd name="T7" fmla="*/ 224 h 797"/>
                <a:gd name="T8" fmla="*/ 348 w 696"/>
                <a:gd name="T9" fmla="*/ 0 h 797"/>
                <a:gd name="T10" fmla="*/ 124 w 696"/>
                <a:gd name="T11" fmla="*/ 224 h 797"/>
                <a:gd name="T12" fmla="*/ 362 w 696"/>
                <a:gd name="T13" fmla="*/ 101 h 797"/>
                <a:gd name="T14" fmla="*/ 328 w 696"/>
                <a:gd name="T15" fmla="*/ 101 h 797"/>
                <a:gd name="T16" fmla="*/ 328 w 696"/>
                <a:gd name="T17" fmla="*/ 67 h 797"/>
                <a:gd name="T18" fmla="*/ 361 w 696"/>
                <a:gd name="T19" fmla="*/ 67 h 797"/>
                <a:gd name="T20" fmla="*/ 362 w 696"/>
                <a:gd name="T21" fmla="*/ 10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797">
                  <a:moveTo>
                    <a:pt x="124" y="224"/>
                  </a:moveTo>
                  <a:cubicBezTo>
                    <a:pt x="0" y="348"/>
                    <a:pt x="0" y="549"/>
                    <a:pt x="124" y="673"/>
                  </a:cubicBezTo>
                  <a:cubicBezTo>
                    <a:pt x="247" y="797"/>
                    <a:pt x="448" y="797"/>
                    <a:pt x="572" y="673"/>
                  </a:cubicBezTo>
                  <a:cubicBezTo>
                    <a:pt x="696" y="549"/>
                    <a:pt x="696" y="348"/>
                    <a:pt x="572" y="224"/>
                  </a:cubicBezTo>
                  <a:cubicBezTo>
                    <a:pt x="348" y="0"/>
                    <a:pt x="348" y="0"/>
                    <a:pt x="348" y="0"/>
                  </a:cubicBezTo>
                  <a:lnTo>
                    <a:pt x="124" y="224"/>
                  </a:lnTo>
                  <a:close/>
                  <a:moveTo>
                    <a:pt x="362" y="101"/>
                  </a:moveTo>
                  <a:cubicBezTo>
                    <a:pt x="352" y="110"/>
                    <a:pt x="337" y="110"/>
                    <a:pt x="328" y="101"/>
                  </a:cubicBezTo>
                  <a:cubicBezTo>
                    <a:pt x="318" y="92"/>
                    <a:pt x="318" y="77"/>
                    <a:pt x="328" y="67"/>
                  </a:cubicBezTo>
                  <a:cubicBezTo>
                    <a:pt x="337" y="58"/>
                    <a:pt x="352" y="58"/>
                    <a:pt x="361" y="67"/>
                  </a:cubicBezTo>
                  <a:cubicBezTo>
                    <a:pt x="371" y="77"/>
                    <a:pt x="371" y="92"/>
                    <a:pt x="362" y="101"/>
                  </a:cubicBezTo>
                  <a:close/>
                </a:path>
              </a:pathLst>
            </a:custGeom>
            <a:solidFill>
              <a:srgbClr val="779F08"/>
            </a:solidFill>
            <a:ln>
              <a:noFill/>
            </a:ln>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sp>
          <p:nvSpPr>
            <p:cNvPr id="15" name="Freeform 11"/>
            <p:cNvSpPr/>
            <p:nvPr/>
          </p:nvSpPr>
          <p:spPr bwMode="auto">
            <a:xfrm>
              <a:off x="8913284" y="2224195"/>
              <a:ext cx="448733" cy="833967"/>
            </a:xfrm>
            <a:custGeom>
              <a:avLst/>
              <a:gdLst>
                <a:gd name="T0" fmla="*/ 108 w 189"/>
                <a:gd name="T1" fmla="*/ 336 h 351"/>
                <a:gd name="T2" fmla="*/ 180 w 189"/>
                <a:gd name="T3" fmla="*/ 162 h 351"/>
                <a:gd name="T4" fmla="*/ 129 w 189"/>
                <a:gd name="T5" fmla="*/ 20 h 351"/>
                <a:gd name="T6" fmla="*/ 11 w 189"/>
                <a:gd name="T7" fmla="*/ 91 h 351"/>
                <a:gd name="T8" fmla="*/ 56 w 189"/>
                <a:gd name="T9" fmla="*/ 270 h 351"/>
                <a:gd name="T10" fmla="*/ 80 w 189"/>
                <a:gd name="T11" fmla="*/ 251 h 351"/>
                <a:gd name="T12" fmla="*/ 35 w 189"/>
                <a:gd name="T13" fmla="*/ 120 h 351"/>
                <a:gd name="T14" fmla="*/ 52 w 189"/>
                <a:gd name="T15" fmla="*/ 55 h 351"/>
                <a:gd name="T16" fmla="*/ 124 w 189"/>
                <a:gd name="T17" fmla="*/ 51 h 351"/>
                <a:gd name="T18" fmla="*/ 151 w 189"/>
                <a:gd name="T19" fmla="*/ 185 h 351"/>
                <a:gd name="T20" fmla="*/ 91 w 189"/>
                <a:gd name="T21" fmla="*/ 322 h 351"/>
                <a:gd name="T22" fmla="*/ 108 w 189"/>
                <a:gd name="T23" fmla="*/ 3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351">
                  <a:moveTo>
                    <a:pt x="108" y="336"/>
                  </a:moveTo>
                  <a:cubicBezTo>
                    <a:pt x="147" y="287"/>
                    <a:pt x="169" y="223"/>
                    <a:pt x="180" y="162"/>
                  </a:cubicBezTo>
                  <a:cubicBezTo>
                    <a:pt x="189" y="111"/>
                    <a:pt x="187" y="41"/>
                    <a:pt x="129" y="20"/>
                  </a:cubicBezTo>
                  <a:cubicBezTo>
                    <a:pt x="75" y="0"/>
                    <a:pt x="21" y="36"/>
                    <a:pt x="11" y="91"/>
                  </a:cubicBezTo>
                  <a:cubicBezTo>
                    <a:pt x="0" y="151"/>
                    <a:pt x="22" y="221"/>
                    <a:pt x="56" y="270"/>
                  </a:cubicBezTo>
                  <a:cubicBezTo>
                    <a:pt x="65" y="284"/>
                    <a:pt x="88" y="262"/>
                    <a:pt x="80" y="251"/>
                  </a:cubicBezTo>
                  <a:cubicBezTo>
                    <a:pt x="53" y="213"/>
                    <a:pt x="38" y="166"/>
                    <a:pt x="35" y="120"/>
                  </a:cubicBezTo>
                  <a:cubicBezTo>
                    <a:pt x="33" y="98"/>
                    <a:pt x="35" y="70"/>
                    <a:pt x="52" y="55"/>
                  </a:cubicBezTo>
                  <a:cubicBezTo>
                    <a:pt x="70" y="38"/>
                    <a:pt x="103" y="41"/>
                    <a:pt x="124" y="51"/>
                  </a:cubicBezTo>
                  <a:cubicBezTo>
                    <a:pt x="170" y="72"/>
                    <a:pt x="159" y="147"/>
                    <a:pt x="151" y="185"/>
                  </a:cubicBezTo>
                  <a:cubicBezTo>
                    <a:pt x="140" y="233"/>
                    <a:pt x="122" y="284"/>
                    <a:pt x="91" y="322"/>
                  </a:cubicBezTo>
                  <a:cubicBezTo>
                    <a:pt x="79" y="337"/>
                    <a:pt x="96" y="351"/>
                    <a:pt x="108" y="336"/>
                  </a:cubicBezTo>
                  <a:close/>
                </a:path>
              </a:pathLst>
            </a:custGeom>
            <a:solidFill>
              <a:srgbClr val="BDBBAB"/>
            </a:solidFill>
            <a:ln>
              <a:noFill/>
            </a:ln>
            <a:extLst>
              <a:ext uri="{91240B29-F687-4F45-9708-019B960494DF}">
                <a14:hiddenLine xmlns:a14="http://schemas.microsoft.com/office/drawing/2010/main" w="9525">
                  <a:solidFill>
                    <a:srgbClr val="000000"/>
                  </a:solidFill>
                  <a:round/>
                </a14:hiddenLine>
              </a:ext>
            </a:extLst>
          </p:spPr>
          <p:txBody>
            <a:bodyPr vert="horz" wrap="square" lIns="121921" tIns="60960" rIns="121921" bIns="60960" numCol="1" anchor="t" anchorCtr="0" compatLnSpc="1"/>
            <a:lstStyle/>
            <a:p>
              <a:pPr defTabSz="1219200" eaLnBrk="0" fontAlgn="base" hangingPunct="0">
                <a:spcBef>
                  <a:spcPct val="0"/>
                </a:spcBef>
                <a:spcAft>
                  <a:spcPct val="0"/>
                </a:spcAft>
              </a:pPr>
              <a:endParaRPr lang="zh-CN" altLang="en-US" sz="2400">
                <a:solidFill>
                  <a:schemeClr val="bg1"/>
                </a:solidFill>
              </a:endParaRPr>
            </a:p>
          </p:txBody>
        </p:sp>
        <p:grpSp>
          <p:nvGrpSpPr>
            <p:cNvPr id="36" name="组合 35"/>
            <p:cNvGrpSpPr/>
            <p:nvPr/>
          </p:nvGrpSpPr>
          <p:grpSpPr>
            <a:xfrm>
              <a:off x="8488317" y="3162510"/>
              <a:ext cx="1415773" cy="1201971"/>
              <a:chOff x="1908538" y="2394742"/>
              <a:chExt cx="1061830" cy="901478"/>
            </a:xfrm>
          </p:grpSpPr>
          <p:sp>
            <p:nvSpPr>
              <p:cNvPr id="37" name="矩形 36"/>
              <p:cNvSpPr/>
              <p:nvPr/>
            </p:nvSpPr>
            <p:spPr>
              <a:xfrm>
                <a:off x="2058984" y="2394742"/>
                <a:ext cx="697548" cy="500090"/>
              </a:xfrm>
              <a:prstGeom prst="rect">
                <a:avLst/>
              </a:prstGeom>
            </p:spPr>
            <p:txBody>
              <a:bodyPr wrap="none">
                <a:spAutoFit/>
              </a:bodyPr>
              <a:lstStyle/>
              <a:p>
                <a:pPr defTabSz="1219200" eaLnBrk="0" fontAlgn="base" hangingPunct="0">
                  <a:spcBef>
                    <a:spcPct val="0"/>
                  </a:spcBef>
                  <a:spcAft>
                    <a:spcPct val="0"/>
                  </a:spcAft>
                </a:pPr>
                <a:r>
                  <a:rPr lang="en-US" altLang="zh-CN" sz="3735" b="1" dirty="0">
                    <a:solidFill>
                      <a:schemeClr val="bg1"/>
                    </a:solidFill>
                    <a:latin typeface="Arial" panose="020B0604020202020204" pitchFamily="34" charset="0"/>
                    <a:ea typeface="微软雅黑" panose="020B0503020204020204" pitchFamily="34" charset="-122"/>
                    <a:cs typeface="Arial" panose="020B0604020202020204" pitchFamily="34" charset="0"/>
                  </a:rPr>
                  <a:t>29</a:t>
                </a:r>
                <a:r>
                  <a:rPr lang="en-US" altLang="zh-CN" sz="1865"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8000" b="1" dirty="0">
                  <a:solidFill>
                    <a:schemeClr val="bg1"/>
                  </a:solidFill>
                  <a:latin typeface="Arial" panose="020B0604020202020204" pitchFamily="34" charset="0"/>
                  <a:cs typeface="Arial" panose="020B0604020202020204" pitchFamily="34" charset="0"/>
                </a:endParaRPr>
              </a:p>
            </p:txBody>
          </p:sp>
          <p:grpSp>
            <p:nvGrpSpPr>
              <p:cNvPr id="38" name="组合 37"/>
              <p:cNvGrpSpPr/>
              <p:nvPr/>
            </p:nvGrpSpPr>
            <p:grpSpPr>
              <a:xfrm>
                <a:off x="1908538" y="2871311"/>
                <a:ext cx="1061830" cy="424909"/>
                <a:chOff x="2777218" y="2193131"/>
                <a:chExt cx="1061830" cy="424909"/>
              </a:xfrm>
            </p:grpSpPr>
            <p:sp>
              <p:nvSpPr>
                <p:cNvPr id="39" name="任意多边形 38"/>
                <p:cNvSpPr/>
                <p:nvPr/>
              </p:nvSpPr>
              <p:spPr>
                <a:xfrm>
                  <a:off x="2849423" y="2193131"/>
                  <a:ext cx="919143" cy="0"/>
                </a:xfrm>
                <a:custGeom>
                  <a:avLst/>
                  <a:gdLst>
                    <a:gd name="connsiteX0" fmla="*/ 0 w 1028700"/>
                    <a:gd name="connsiteY0" fmla="*/ 0 h 0"/>
                    <a:gd name="connsiteX1" fmla="*/ 1028700 w 1028700"/>
                    <a:gd name="connsiteY1" fmla="*/ 0 h 0"/>
                    <a:gd name="connsiteX0-1" fmla="*/ 0 w 8935"/>
                    <a:gd name="connsiteY0-2" fmla="*/ 2382 h 0"/>
                    <a:gd name="connsiteX1-3" fmla="*/ 8935 w 8935"/>
                    <a:gd name="connsiteY1-4" fmla="*/ 0 h 0"/>
                  </a:gdLst>
                  <a:ahLst/>
                  <a:cxnLst>
                    <a:cxn ang="0">
                      <a:pos x="connsiteX0-1" y="connsiteY0-2"/>
                    </a:cxn>
                    <a:cxn ang="0">
                      <a:pos x="connsiteX1-3" y="connsiteY1-4"/>
                    </a:cxn>
                  </a:cxnLst>
                  <a:rect l="l" t="t" r="r" b="b"/>
                  <a:pathLst>
                    <a:path w="8935">
                      <a:moveTo>
                        <a:pt x="0" y="2382"/>
                      </a:moveTo>
                      <a:cubicBezTo>
                        <a:pt x="3333" y="2382"/>
                        <a:pt x="5602" y="0"/>
                        <a:pt x="893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0" fontAlgn="base" hangingPunct="0">
                    <a:spcBef>
                      <a:spcPct val="0"/>
                    </a:spcBef>
                    <a:spcAft>
                      <a:spcPct val="0"/>
                    </a:spcAft>
                  </a:pPr>
                  <a:endParaRPr lang="zh-CN" altLang="en-US" sz="2400">
                    <a:solidFill>
                      <a:schemeClr val="bg1"/>
                    </a:solidFill>
                  </a:endParaRPr>
                </a:p>
              </p:txBody>
            </p:sp>
            <p:sp>
              <p:nvSpPr>
                <p:cNvPr id="40" name="矩形 39"/>
                <p:cNvSpPr/>
                <p:nvPr/>
              </p:nvSpPr>
              <p:spPr>
                <a:xfrm>
                  <a:off x="2777218" y="2271791"/>
                  <a:ext cx="1061830" cy="346249"/>
                </a:xfrm>
                <a:prstGeom prst="rect">
                  <a:avLst/>
                </a:prstGeom>
              </p:spPr>
              <p:txBody>
                <a:bodyPr wrap="none">
                  <a:spAutoFit/>
                </a:bodyPr>
                <a:lstStyle/>
                <a:p>
                  <a:pPr lvl="0">
                    <a:lnSpc>
                      <a:spcPct val="150000"/>
                    </a:lnSpc>
                    <a:defRPr/>
                  </a:pPr>
                  <a:r>
                    <a:rPr lang="zh-CN" altLang="en-US" sz="1600" b="1" kern="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grpSp>
        </p:grpSp>
      </p:grpSp>
      <p:sp>
        <p:nvSpPr>
          <p:cNvPr id="42" name="文本框 66"/>
          <p:cNvSpPr txBox="1">
            <a:spLocks noChangeArrowheads="1"/>
          </p:cNvSpPr>
          <p:nvPr/>
        </p:nvSpPr>
        <p:spPr bwMode="auto">
          <a:xfrm>
            <a:off x="2670090" y="5626628"/>
            <a:ext cx="76495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10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GB" altLang="zh-CN" sz="1000" spc="301" dirty="0">
              <a:latin typeface="微软雅黑" panose="020B0503020204020204" pitchFamily="34" charset="-122"/>
              <a:ea typeface="微软雅黑" panose="020B0503020204020204" pitchFamily="34" charset="-122"/>
              <a:cs typeface="Arial" panose="020B0604020202020204" pitchFamily="34" charset="0"/>
            </a:endParaRPr>
          </a:p>
          <a:p>
            <a:r>
              <a:rPr lang="zh-CN" altLang="en-US" sz="1000" spc="301"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spc="301" dirty="0">
              <a:latin typeface="微软雅黑" panose="020B0503020204020204" pitchFamily="34" charset="-122"/>
              <a:ea typeface="微软雅黑" panose="020B0503020204020204" pitchFamily="34" charset="-122"/>
              <a:cs typeface="Arial" panose="020B0604020202020204" pitchFamily="34" charset="0"/>
            </a:endParaRPr>
          </a:p>
          <a:p>
            <a:endParaRPr lang="en-GB" altLang="zh-CN" sz="1000" spc="30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矩形 42"/>
          <p:cNvSpPr/>
          <p:nvPr/>
        </p:nvSpPr>
        <p:spPr>
          <a:xfrm>
            <a:off x="5257022" y="5127004"/>
            <a:ext cx="2185214" cy="553998"/>
          </a:xfrm>
          <a:prstGeom prst="rect">
            <a:avLst/>
          </a:prstGeom>
        </p:spPr>
        <p:txBody>
          <a:bodyPr wrap="none">
            <a:spAutoFit/>
          </a:bodyPr>
          <a:lstStyle/>
          <a:p>
            <a:pPr lvl="0">
              <a:lnSpc>
                <a:spcPct val="150000"/>
              </a:lnSpc>
              <a:defRPr/>
            </a:pPr>
            <a:r>
              <a:rPr lang="zh-CN" altLang="en-US" sz="2000" b="1" kern="0" spc="600" dirty="0">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47" name="组合 46"/>
          <p:cNvGrpSpPr/>
          <p:nvPr/>
        </p:nvGrpSpPr>
        <p:grpSpPr>
          <a:xfrm>
            <a:off x="619317" y="612033"/>
            <a:ext cx="4639516" cy="1516229"/>
            <a:chOff x="587000" y="509069"/>
            <a:chExt cx="4639515" cy="1516228"/>
          </a:xfrm>
        </p:grpSpPr>
        <p:sp>
          <p:nvSpPr>
            <p:cNvPr id="48" name="Text Box 7"/>
            <p:cNvSpPr txBox="1">
              <a:spLocks noChangeArrowheads="1"/>
            </p:cNvSpPr>
            <p:nvPr/>
          </p:nvSpPr>
          <p:spPr bwMode="auto">
            <a:xfrm>
              <a:off x="2861381" y="748025"/>
              <a:ext cx="2365134" cy="127727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PROCESS </a:t>
              </a: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49" name="矩形 48"/>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教学过程</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50" name="矩形 49"/>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1">
                                            <p:txEl>
                                              <p:pRg st="0" end="0"/>
                                            </p:txEl>
                                          </p:spTgt>
                                        </p:tgtEl>
                                        <p:attrNameLst>
                                          <p:attrName>style.visibility</p:attrName>
                                        </p:attrNameLst>
                                      </p:cBhvr>
                                      <p:to>
                                        <p:strVal val="visible"/>
                                      </p:to>
                                    </p:set>
                                    <p:animEffect transition="in" filter="wipe(down)">
                                      <p:cBhvr>
                                        <p:cTn id="13" dur="500"/>
                                        <p:tgtEl>
                                          <p:spTgt spid="51">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2" grpId="0"/>
      <p:bldP spid="43" grpId="0"/>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object  5"/>
          <p:cNvCxnSpPr/>
          <p:nvPr/>
        </p:nvCxnSpPr>
        <p:spPr>
          <a:xfrm>
            <a:off x="8290871" y="3979583"/>
            <a:ext cx="166383" cy="155839"/>
          </a:xfrm>
          <a:prstGeom prst="straightConnector1">
            <a:avLst/>
          </a:prstGeom>
          <a:ln w="3175" cap="sq" cmpd="sng">
            <a:solidFill>
              <a:schemeClr val="tx1"/>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6" name="object  30"/>
          <p:cNvCxnSpPr>
            <a:cxnSpLocks noChangeAspect="1"/>
          </p:cNvCxnSpPr>
          <p:nvPr/>
        </p:nvCxnSpPr>
        <p:spPr>
          <a:xfrm flipV="1">
            <a:off x="6146800" y="3670492"/>
            <a:ext cx="212507" cy="99516"/>
          </a:xfrm>
          <a:prstGeom prst="straightConnector1">
            <a:avLst/>
          </a:prstGeom>
          <a:ln w="3175" cap="sq" cmpd="sng">
            <a:solidFill>
              <a:schemeClr val="tx1"/>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7" name="object  32"/>
          <p:cNvCxnSpPr>
            <a:cxnSpLocks noChangeAspect="1"/>
          </p:cNvCxnSpPr>
          <p:nvPr/>
        </p:nvCxnSpPr>
        <p:spPr>
          <a:xfrm rot="-1080000">
            <a:off x="3793659" y="3355370"/>
            <a:ext cx="301752" cy="270810"/>
          </a:xfrm>
          <a:prstGeom prst="straightConnector1">
            <a:avLst/>
          </a:prstGeom>
          <a:ln w="3175" cap="sq" cmpd="sng">
            <a:solidFill>
              <a:schemeClr val="tx1"/>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68" name="object  4"/>
          <p:cNvSpPr/>
          <p:nvPr/>
        </p:nvSpPr>
        <p:spPr>
          <a:xfrm>
            <a:off x="4127500" y="2963583"/>
            <a:ext cx="1981200" cy="1981200"/>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object  6"/>
          <p:cNvSpPr>
            <a:spLocks noChangeAspect="1"/>
          </p:cNvSpPr>
          <p:nvPr/>
        </p:nvSpPr>
        <p:spPr>
          <a:xfrm>
            <a:off x="5346700" y="2832773"/>
            <a:ext cx="640080" cy="640080"/>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51"/>
          <p:cNvSpPr>
            <a:spLocks noChangeAspect="1" noEditPoints="1"/>
          </p:cNvSpPr>
          <p:nvPr/>
        </p:nvSpPr>
        <p:spPr bwMode="auto">
          <a:xfrm>
            <a:off x="5528632" y="2924213"/>
            <a:ext cx="301616" cy="457200"/>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71" name="object  24"/>
          <p:cNvSpPr/>
          <p:nvPr/>
        </p:nvSpPr>
        <p:spPr>
          <a:xfrm>
            <a:off x="2030968" y="2260242"/>
            <a:ext cx="1715532" cy="171553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bject  25"/>
          <p:cNvSpPr>
            <a:spLocks noChangeAspect="1"/>
          </p:cNvSpPr>
          <p:nvPr/>
        </p:nvSpPr>
        <p:spPr>
          <a:xfrm>
            <a:off x="3086680" y="2146973"/>
            <a:ext cx="554249" cy="554248"/>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eeform 181"/>
          <p:cNvSpPr>
            <a:spLocks noChangeAspect="1"/>
          </p:cNvSpPr>
          <p:nvPr/>
        </p:nvSpPr>
        <p:spPr bwMode="auto">
          <a:xfrm>
            <a:off x="3274044" y="2254933"/>
            <a:ext cx="179521" cy="338328"/>
          </a:xfrm>
          <a:custGeom>
            <a:avLst/>
            <a:gdLst/>
            <a:ahLst/>
            <a:cxnLst>
              <a:cxn ang="0">
                <a:pos x="22" y="60"/>
              </a:cxn>
              <a:cxn ang="0">
                <a:pos x="22" y="67"/>
              </a:cxn>
              <a:cxn ang="0">
                <a:pos x="21" y="68"/>
              </a:cxn>
              <a:cxn ang="0">
                <a:pos x="16" y="68"/>
              </a:cxn>
              <a:cxn ang="0">
                <a:pos x="15" y="67"/>
              </a:cxn>
              <a:cxn ang="0">
                <a:pos x="15" y="60"/>
              </a:cxn>
              <a:cxn ang="0">
                <a:pos x="1" y="53"/>
              </a:cxn>
              <a:cxn ang="0">
                <a:pos x="1" y="52"/>
              </a:cxn>
              <a:cxn ang="0">
                <a:pos x="5" y="46"/>
              </a:cxn>
              <a:cxn ang="0">
                <a:pos x="6" y="46"/>
              </a:cxn>
              <a:cxn ang="0">
                <a:pos x="6" y="46"/>
              </a:cxn>
              <a:cxn ang="0">
                <a:pos x="19" y="51"/>
              </a:cxn>
              <a:cxn ang="0">
                <a:pos x="26" y="45"/>
              </a:cxn>
              <a:cxn ang="0">
                <a:pos x="17" y="38"/>
              </a:cxn>
              <a:cxn ang="0">
                <a:pos x="1" y="22"/>
              </a:cxn>
              <a:cxn ang="0">
                <a:pos x="15" y="8"/>
              </a:cxn>
              <a:cxn ang="0">
                <a:pos x="15" y="1"/>
              </a:cxn>
              <a:cxn ang="0">
                <a:pos x="16" y="0"/>
              </a:cxn>
              <a:cxn ang="0">
                <a:pos x="21" y="0"/>
              </a:cxn>
              <a:cxn ang="0">
                <a:pos x="22" y="1"/>
              </a:cxn>
              <a:cxn ang="0">
                <a:pos x="22" y="8"/>
              </a:cxn>
              <a:cxn ang="0">
                <a:pos x="34" y="13"/>
              </a:cxn>
              <a:cxn ang="0">
                <a:pos x="34" y="14"/>
              </a:cxn>
              <a:cxn ang="0">
                <a:pos x="31" y="20"/>
              </a:cxn>
              <a:cxn ang="0">
                <a:pos x="30" y="20"/>
              </a:cxn>
              <a:cxn ang="0">
                <a:pos x="29" y="20"/>
              </a:cxn>
              <a:cxn ang="0">
                <a:pos x="19" y="16"/>
              </a:cxn>
              <a:cxn ang="0">
                <a:pos x="11" y="22"/>
              </a:cxn>
              <a:cxn ang="0">
                <a:pos x="21" y="30"/>
              </a:cxn>
              <a:cxn ang="0">
                <a:pos x="36" y="45"/>
              </a:cxn>
              <a:cxn ang="0">
                <a:pos x="22" y="60"/>
              </a:cxn>
            </a:cxnLst>
            <a:rect l="0" t="0" r="r" b="b"/>
            <a:pathLst>
              <a:path w="36" h="68">
                <a:moveTo>
                  <a:pt x="22" y="60"/>
                </a:moveTo>
                <a:cubicBezTo>
                  <a:pt x="22" y="67"/>
                  <a:pt x="22" y="67"/>
                  <a:pt x="22" y="67"/>
                </a:cubicBezTo>
                <a:cubicBezTo>
                  <a:pt x="22" y="67"/>
                  <a:pt x="22" y="68"/>
                  <a:pt x="21" y="68"/>
                </a:cubicBezTo>
                <a:cubicBezTo>
                  <a:pt x="16" y="68"/>
                  <a:pt x="16" y="68"/>
                  <a:pt x="16" y="68"/>
                </a:cubicBezTo>
                <a:cubicBezTo>
                  <a:pt x="15" y="68"/>
                  <a:pt x="15" y="67"/>
                  <a:pt x="15" y="67"/>
                </a:cubicBezTo>
                <a:cubicBezTo>
                  <a:pt x="15" y="60"/>
                  <a:pt x="15" y="60"/>
                  <a:pt x="15" y="60"/>
                </a:cubicBezTo>
                <a:cubicBezTo>
                  <a:pt x="6" y="59"/>
                  <a:pt x="1" y="53"/>
                  <a:pt x="1" y="53"/>
                </a:cubicBezTo>
                <a:cubicBezTo>
                  <a:pt x="0" y="53"/>
                  <a:pt x="0" y="52"/>
                  <a:pt x="1" y="52"/>
                </a:cubicBezTo>
                <a:cubicBezTo>
                  <a:pt x="5" y="46"/>
                  <a:pt x="5" y="46"/>
                  <a:pt x="5" y="46"/>
                </a:cubicBezTo>
                <a:cubicBezTo>
                  <a:pt x="5" y="46"/>
                  <a:pt x="5" y="46"/>
                  <a:pt x="6" y="46"/>
                </a:cubicBezTo>
                <a:cubicBezTo>
                  <a:pt x="6" y="46"/>
                  <a:pt x="6" y="46"/>
                  <a:pt x="6" y="46"/>
                </a:cubicBezTo>
                <a:cubicBezTo>
                  <a:pt x="7" y="46"/>
                  <a:pt x="12" y="51"/>
                  <a:pt x="19" y="51"/>
                </a:cubicBezTo>
                <a:cubicBezTo>
                  <a:pt x="22" y="51"/>
                  <a:pt x="26" y="49"/>
                  <a:pt x="26" y="45"/>
                </a:cubicBezTo>
                <a:cubicBezTo>
                  <a:pt x="26" y="41"/>
                  <a:pt x="22" y="40"/>
                  <a:pt x="17" y="38"/>
                </a:cubicBezTo>
                <a:cubicBezTo>
                  <a:pt x="10" y="35"/>
                  <a:pt x="1" y="32"/>
                  <a:pt x="1" y="22"/>
                </a:cubicBezTo>
                <a:cubicBezTo>
                  <a:pt x="1" y="15"/>
                  <a:pt x="7" y="9"/>
                  <a:pt x="15" y="8"/>
                </a:cubicBezTo>
                <a:cubicBezTo>
                  <a:pt x="15" y="1"/>
                  <a:pt x="15" y="1"/>
                  <a:pt x="15" y="1"/>
                </a:cubicBezTo>
                <a:cubicBezTo>
                  <a:pt x="15" y="0"/>
                  <a:pt x="15" y="0"/>
                  <a:pt x="16" y="0"/>
                </a:cubicBezTo>
                <a:cubicBezTo>
                  <a:pt x="21" y="0"/>
                  <a:pt x="21" y="0"/>
                  <a:pt x="21" y="0"/>
                </a:cubicBezTo>
                <a:cubicBezTo>
                  <a:pt x="22" y="0"/>
                  <a:pt x="22" y="0"/>
                  <a:pt x="22" y="1"/>
                </a:cubicBezTo>
                <a:cubicBezTo>
                  <a:pt x="22" y="8"/>
                  <a:pt x="22" y="8"/>
                  <a:pt x="22" y="8"/>
                </a:cubicBezTo>
                <a:cubicBezTo>
                  <a:pt x="30" y="8"/>
                  <a:pt x="34" y="13"/>
                  <a:pt x="34" y="13"/>
                </a:cubicBezTo>
                <a:cubicBezTo>
                  <a:pt x="35" y="13"/>
                  <a:pt x="35" y="14"/>
                  <a:pt x="34" y="14"/>
                </a:cubicBezTo>
                <a:cubicBezTo>
                  <a:pt x="31" y="20"/>
                  <a:pt x="31" y="20"/>
                  <a:pt x="31" y="20"/>
                </a:cubicBezTo>
                <a:cubicBezTo>
                  <a:pt x="31" y="20"/>
                  <a:pt x="31" y="20"/>
                  <a:pt x="30" y="20"/>
                </a:cubicBezTo>
                <a:cubicBezTo>
                  <a:pt x="30" y="20"/>
                  <a:pt x="30" y="20"/>
                  <a:pt x="29" y="20"/>
                </a:cubicBezTo>
                <a:cubicBezTo>
                  <a:pt x="29" y="20"/>
                  <a:pt x="25" y="16"/>
                  <a:pt x="19" y="16"/>
                </a:cubicBezTo>
                <a:cubicBezTo>
                  <a:pt x="14" y="16"/>
                  <a:pt x="11" y="18"/>
                  <a:pt x="11" y="22"/>
                </a:cubicBezTo>
                <a:cubicBezTo>
                  <a:pt x="11" y="26"/>
                  <a:pt x="16" y="28"/>
                  <a:pt x="21" y="30"/>
                </a:cubicBezTo>
                <a:cubicBezTo>
                  <a:pt x="28" y="32"/>
                  <a:pt x="36" y="36"/>
                  <a:pt x="36" y="45"/>
                </a:cubicBezTo>
                <a:cubicBezTo>
                  <a:pt x="36" y="52"/>
                  <a:pt x="30" y="59"/>
                  <a:pt x="22" y="60"/>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74" name="object  18"/>
          <p:cNvSpPr/>
          <p:nvPr/>
        </p:nvSpPr>
        <p:spPr>
          <a:xfrm>
            <a:off x="8404332" y="3847569"/>
            <a:ext cx="1499806" cy="149980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object  19"/>
          <p:cNvSpPr>
            <a:spLocks noChangeAspect="1"/>
          </p:cNvSpPr>
          <p:nvPr/>
        </p:nvSpPr>
        <p:spPr>
          <a:xfrm>
            <a:off x="9351306" y="3748543"/>
            <a:ext cx="484552" cy="484552"/>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eeform 35"/>
          <p:cNvSpPr>
            <a:spLocks noChangeAspect="1" noEditPoints="1"/>
          </p:cNvSpPr>
          <p:nvPr/>
        </p:nvSpPr>
        <p:spPr bwMode="auto">
          <a:xfrm>
            <a:off x="9443649" y="3858915"/>
            <a:ext cx="299866" cy="263807"/>
          </a:xfrm>
          <a:custGeom>
            <a:avLst/>
            <a:gdLst/>
            <a:ahLst/>
            <a:cxnLst>
              <a:cxn ang="0">
                <a:pos x="73" y="40"/>
              </a:cxn>
              <a:cxn ang="0">
                <a:pos x="73" y="53"/>
              </a:cxn>
              <a:cxn ang="0">
                <a:pos x="72" y="55"/>
              </a:cxn>
              <a:cxn ang="0">
                <a:pos x="68" y="55"/>
              </a:cxn>
              <a:cxn ang="0">
                <a:pos x="68" y="57"/>
              </a:cxn>
              <a:cxn ang="0">
                <a:pos x="61" y="64"/>
              </a:cxn>
              <a:cxn ang="0">
                <a:pos x="55" y="57"/>
              </a:cxn>
              <a:cxn ang="0">
                <a:pos x="55" y="55"/>
              </a:cxn>
              <a:cxn ang="0">
                <a:pos x="18" y="55"/>
              </a:cxn>
              <a:cxn ang="0">
                <a:pos x="18" y="57"/>
              </a:cxn>
              <a:cxn ang="0">
                <a:pos x="11" y="64"/>
              </a:cxn>
              <a:cxn ang="0">
                <a:pos x="4" y="57"/>
              </a:cxn>
              <a:cxn ang="0">
                <a:pos x="4" y="55"/>
              </a:cxn>
              <a:cxn ang="0">
                <a:pos x="1" y="55"/>
              </a:cxn>
              <a:cxn ang="0">
                <a:pos x="0" y="53"/>
              </a:cxn>
              <a:cxn ang="0">
                <a:pos x="0" y="40"/>
              </a:cxn>
              <a:cxn ang="0">
                <a:pos x="8" y="32"/>
              </a:cxn>
              <a:cxn ang="0">
                <a:pos x="9" y="32"/>
              </a:cxn>
              <a:cxn ang="0">
                <a:pos x="13" y="17"/>
              </a:cxn>
              <a:cxn ang="0">
                <a:pos x="23" y="9"/>
              </a:cxn>
              <a:cxn ang="0">
                <a:pos x="27" y="9"/>
              </a:cxn>
              <a:cxn ang="0">
                <a:pos x="27" y="1"/>
              </a:cxn>
              <a:cxn ang="0">
                <a:pos x="28" y="0"/>
              </a:cxn>
              <a:cxn ang="0">
                <a:pos x="44" y="0"/>
              </a:cxn>
              <a:cxn ang="0">
                <a:pos x="45" y="1"/>
              </a:cxn>
              <a:cxn ang="0">
                <a:pos x="45" y="9"/>
              </a:cxn>
              <a:cxn ang="0">
                <a:pos x="50" y="9"/>
              </a:cxn>
              <a:cxn ang="0">
                <a:pos x="60" y="17"/>
              </a:cxn>
              <a:cxn ang="0">
                <a:pos x="64" y="32"/>
              </a:cxn>
              <a:cxn ang="0">
                <a:pos x="65" y="32"/>
              </a:cxn>
              <a:cxn ang="0">
                <a:pos x="73" y="40"/>
              </a:cxn>
              <a:cxn ang="0">
                <a:pos x="17" y="43"/>
              </a:cxn>
              <a:cxn ang="0">
                <a:pos x="11" y="37"/>
              </a:cxn>
              <a:cxn ang="0">
                <a:pos x="5" y="43"/>
              </a:cxn>
              <a:cxn ang="0">
                <a:pos x="11" y="49"/>
              </a:cxn>
              <a:cxn ang="0">
                <a:pos x="17" y="43"/>
              </a:cxn>
              <a:cxn ang="0">
                <a:pos x="54" y="32"/>
              </a:cxn>
              <a:cxn ang="0">
                <a:pos x="51" y="19"/>
              </a:cxn>
              <a:cxn ang="0">
                <a:pos x="50" y="18"/>
              </a:cxn>
              <a:cxn ang="0">
                <a:pos x="23" y="18"/>
              </a:cxn>
              <a:cxn ang="0">
                <a:pos x="21" y="19"/>
              </a:cxn>
              <a:cxn ang="0">
                <a:pos x="18" y="32"/>
              </a:cxn>
              <a:cxn ang="0">
                <a:pos x="54" y="32"/>
              </a:cxn>
              <a:cxn ang="0">
                <a:pos x="67" y="43"/>
              </a:cxn>
              <a:cxn ang="0">
                <a:pos x="61" y="37"/>
              </a:cxn>
              <a:cxn ang="0">
                <a:pos x="56" y="43"/>
              </a:cxn>
              <a:cxn ang="0">
                <a:pos x="61" y="49"/>
              </a:cxn>
              <a:cxn ang="0">
                <a:pos x="67" y="43"/>
              </a:cxn>
            </a:cxnLst>
            <a:rect l="0" t="0" r="r" b="b"/>
            <a:pathLst>
              <a:path w="73" h="64">
                <a:moveTo>
                  <a:pt x="73" y="40"/>
                </a:moveTo>
                <a:cubicBezTo>
                  <a:pt x="73" y="53"/>
                  <a:pt x="73" y="53"/>
                  <a:pt x="73" y="53"/>
                </a:cubicBezTo>
                <a:cubicBezTo>
                  <a:pt x="73" y="54"/>
                  <a:pt x="72" y="55"/>
                  <a:pt x="72" y="55"/>
                </a:cubicBezTo>
                <a:cubicBezTo>
                  <a:pt x="68" y="55"/>
                  <a:pt x="68" y="55"/>
                  <a:pt x="68" y="55"/>
                </a:cubicBezTo>
                <a:cubicBezTo>
                  <a:pt x="68" y="57"/>
                  <a:pt x="68" y="57"/>
                  <a:pt x="68" y="57"/>
                </a:cubicBezTo>
                <a:cubicBezTo>
                  <a:pt x="68" y="61"/>
                  <a:pt x="65" y="64"/>
                  <a:pt x="61" y="64"/>
                </a:cubicBezTo>
                <a:cubicBezTo>
                  <a:pt x="58" y="64"/>
                  <a:pt x="55" y="61"/>
                  <a:pt x="55" y="57"/>
                </a:cubicBezTo>
                <a:cubicBezTo>
                  <a:pt x="55" y="55"/>
                  <a:pt x="55" y="55"/>
                  <a:pt x="55" y="55"/>
                </a:cubicBezTo>
                <a:cubicBezTo>
                  <a:pt x="18" y="55"/>
                  <a:pt x="18" y="55"/>
                  <a:pt x="18" y="55"/>
                </a:cubicBezTo>
                <a:cubicBezTo>
                  <a:pt x="18" y="57"/>
                  <a:pt x="18" y="57"/>
                  <a:pt x="18" y="57"/>
                </a:cubicBezTo>
                <a:cubicBezTo>
                  <a:pt x="18" y="61"/>
                  <a:pt x="15" y="64"/>
                  <a:pt x="11" y="64"/>
                </a:cubicBezTo>
                <a:cubicBezTo>
                  <a:pt x="7" y="64"/>
                  <a:pt x="4" y="61"/>
                  <a:pt x="4" y="57"/>
                </a:cubicBezTo>
                <a:cubicBezTo>
                  <a:pt x="4" y="55"/>
                  <a:pt x="4" y="55"/>
                  <a:pt x="4" y="55"/>
                </a:cubicBezTo>
                <a:cubicBezTo>
                  <a:pt x="1" y="55"/>
                  <a:pt x="1" y="55"/>
                  <a:pt x="1" y="55"/>
                </a:cubicBezTo>
                <a:cubicBezTo>
                  <a:pt x="0" y="55"/>
                  <a:pt x="0" y="54"/>
                  <a:pt x="0" y="53"/>
                </a:cubicBezTo>
                <a:cubicBezTo>
                  <a:pt x="0" y="40"/>
                  <a:pt x="0" y="40"/>
                  <a:pt x="0" y="40"/>
                </a:cubicBezTo>
                <a:cubicBezTo>
                  <a:pt x="0" y="35"/>
                  <a:pt x="3" y="32"/>
                  <a:pt x="8" y="32"/>
                </a:cubicBezTo>
                <a:cubicBezTo>
                  <a:pt x="9" y="32"/>
                  <a:pt x="9" y="32"/>
                  <a:pt x="9" y="32"/>
                </a:cubicBezTo>
                <a:cubicBezTo>
                  <a:pt x="13" y="17"/>
                  <a:pt x="13" y="17"/>
                  <a:pt x="13" y="17"/>
                </a:cubicBezTo>
                <a:cubicBezTo>
                  <a:pt x="14" y="12"/>
                  <a:pt x="18" y="9"/>
                  <a:pt x="23" y="9"/>
                </a:cubicBezTo>
                <a:cubicBezTo>
                  <a:pt x="27" y="9"/>
                  <a:pt x="27" y="9"/>
                  <a:pt x="27" y="9"/>
                </a:cubicBezTo>
                <a:cubicBezTo>
                  <a:pt x="27" y="1"/>
                  <a:pt x="27" y="1"/>
                  <a:pt x="27" y="1"/>
                </a:cubicBezTo>
                <a:cubicBezTo>
                  <a:pt x="27" y="0"/>
                  <a:pt x="28" y="0"/>
                  <a:pt x="28" y="0"/>
                </a:cubicBezTo>
                <a:cubicBezTo>
                  <a:pt x="44" y="0"/>
                  <a:pt x="44" y="0"/>
                  <a:pt x="44" y="0"/>
                </a:cubicBezTo>
                <a:cubicBezTo>
                  <a:pt x="45" y="0"/>
                  <a:pt x="45" y="0"/>
                  <a:pt x="45" y="1"/>
                </a:cubicBezTo>
                <a:cubicBezTo>
                  <a:pt x="45" y="9"/>
                  <a:pt x="45" y="9"/>
                  <a:pt x="45" y="9"/>
                </a:cubicBezTo>
                <a:cubicBezTo>
                  <a:pt x="50" y="9"/>
                  <a:pt x="50" y="9"/>
                  <a:pt x="50" y="9"/>
                </a:cubicBezTo>
                <a:cubicBezTo>
                  <a:pt x="55" y="9"/>
                  <a:pt x="59" y="12"/>
                  <a:pt x="60" y="17"/>
                </a:cubicBezTo>
                <a:cubicBezTo>
                  <a:pt x="64" y="32"/>
                  <a:pt x="64" y="32"/>
                  <a:pt x="64" y="32"/>
                </a:cubicBezTo>
                <a:cubicBezTo>
                  <a:pt x="65" y="32"/>
                  <a:pt x="65" y="32"/>
                  <a:pt x="65" y="32"/>
                </a:cubicBezTo>
                <a:cubicBezTo>
                  <a:pt x="69" y="32"/>
                  <a:pt x="73" y="35"/>
                  <a:pt x="73" y="40"/>
                </a:cubicBezTo>
                <a:close/>
                <a:moveTo>
                  <a:pt x="17" y="43"/>
                </a:moveTo>
                <a:cubicBezTo>
                  <a:pt x="17" y="40"/>
                  <a:pt x="14" y="37"/>
                  <a:pt x="11" y="37"/>
                </a:cubicBezTo>
                <a:cubicBezTo>
                  <a:pt x="8" y="37"/>
                  <a:pt x="5" y="40"/>
                  <a:pt x="5" y="43"/>
                </a:cubicBezTo>
                <a:cubicBezTo>
                  <a:pt x="5" y="46"/>
                  <a:pt x="8" y="49"/>
                  <a:pt x="11" y="49"/>
                </a:cubicBezTo>
                <a:cubicBezTo>
                  <a:pt x="14" y="49"/>
                  <a:pt x="17" y="46"/>
                  <a:pt x="17" y="43"/>
                </a:cubicBezTo>
                <a:close/>
                <a:moveTo>
                  <a:pt x="54" y="32"/>
                </a:moveTo>
                <a:cubicBezTo>
                  <a:pt x="51" y="19"/>
                  <a:pt x="51" y="19"/>
                  <a:pt x="51" y="19"/>
                </a:cubicBezTo>
                <a:cubicBezTo>
                  <a:pt x="51" y="19"/>
                  <a:pt x="50" y="18"/>
                  <a:pt x="50" y="18"/>
                </a:cubicBezTo>
                <a:cubicBezTo>
                  <a:pt x="23" y="18"/>
                  <a:pt x="23" y="18"/>
                  <a:pt x="23" y="18"/>
                </a:cubicBezTo>
                <a:cubicBezTo>
                  <a:pt x="22" y="18"/>
                  <a:pt x="21" y="19"/>
                  <a:pt x="21" y="19"/>
                </a:cubicBezTo>
                <a:cubicBezTo>
                  <a:pt x="18" y="32"/>
                  <a:pt x="18" y="32"/>
                  <a:pt x="18" y="32"/>
                </a:cubicBezTo>
                <a:lnTo>
                  <a:pt x="54" y="32"/>
                </a:lnTo>
                <a:close/>
                <a:moveTo>
                  <a:pt x="67" y="43"/>
                </a:moveTo>
                <a:cubicBezTo>
                  <a:pt x="67" y="40"/>
                  <a:pt x="65" y="37"/>
                  <a:pt x="61" y="37"/>
                </a:cubicBezTo>
                <a:cubicBezTo>
                  <a:pt x="58" y="37"/>
                  <a:pt x="56" y="40"/>
                  <a:pt x="56" y="43"/>
                </a:cubicBezTo>
                <a:cubicBezTo>
                  <a:pt x="56" y="46"/>
                  <a:pt x="58" y="49"/>
                  <a:pt x="61" y="49"/>
                </a:cubicBezTo>
                <a:cubicBezTo>
                  <a:pt x="65" y="49"/>
                  <a:pt x="67" y="46"/>
                  <a:pt x="67" y="43"/>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77" name="object  21"/>
          <p:cNvSpPr/>
          <p:nvPr/>
        </p:nvSpPr>
        <p:spPr>
          <a:xfrm>
            <a:off x="6359952" y="2272173"/>
            <a:ext cx="2084602" cy="20846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object  22"/>
          <p:cNvSpPr>
            <a:spLocks noChangeAspect="1"/>
          </p:cNvSpPr>
          <p:nvPr/>
        </p:nvSpPr>
        <p:spPr>
          <a:xfrm>
            <a:off x="7642783" y="2134535"/>
            <a:ext cx="673487" cy="673486"/>
          </a:xfrm>
          <a:prstGeom prst="ellipse">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Freeform 114"/>
          <p:cNvSpPr/>
          <p:nvPr/>
        </p:nvSpPr>
        <p:spPr bwMode="auto">
          <a:xfrm>
            <a:off x="7887451" y="2352608"/>
            <a:ext cx="184150" cy="237341"/>
          </a:xfrm>
          <a:custGeom>
            <a:avLst/>
            <a:gdLst/>
            <a:ahLst/>
            <a:cxnLst>
              <a:cxn ang="0">
                <a:pos x="34" y="18"/>
              </a:cxn>
              <a:cxn ang="0">
                <a:pos x="27" y="18"/>
              </a:cxn>
              <a:cxn ang="0">
                <a:pos x="27" y="49"/>
              </a:cxn>
              <a:cxn ang="0">
                <a:pos x="26" y="50"/>
              </a:cxn>
              <a:cxn ang="0">
                <a:pos x="1" y="50"/>
              </a:cxn>
              <a:cxn ang="0">
                <a:pos x="0" y="49"/>
              </a:cxn>
              <a:cxn ang="0">
                <a:pos x="0" y="48"/>
              </a:cxn>
              <a:cxn ang="0">
                <a:pos x="6" y="41"/>
              </a:cxn>
              <a:cxn ang="0">
                <a:pos x="7" y="41"/>
              </a:cxn>
              <a:cxn ang="0">
                <a:pos x="18" y="41"/>
              </a:cxn>
              <a:cxn ang="0">
                <a:pos x="18" y="18"/>
              </a:cxn>
              <a:cxn ang="0">
                <a:pos x="11" y="18"/>
              </a:cxn>
              <a:cxn ang="0">
                <a:pos x="9" y="17"/>
              </a:cxn>
              <a:cxn ang="0">
                <a:pos x="9" y="14"/>
              </a:cxn>
              <a:cxn ang="0">
                <a:pos x="21" y="1"/>
              </a:cxn>
              <a:cxn ang="0">
                <a:pos x="24" y="1"/>
              </a:cxn>
              <a:cxn ang="0">
                <a:pos x="36" y="14"/>
              </a:cxn>
              <a:cxn ang="0">
                <a:pos x="36" y="17"/>
              </a:cxn>
              <a:cxn ang="0">
                <a:pos x="34" y="18"/>
              </a:cxn>
            </a:cxnLst>
            <a:rect l="0" t="0" r="r" b="b"/>
            <a:pathLst>
              <a:path w="37" h="50">
                <a:moveTo>
                  <a:pt x="34" y="18"/>
                </a:moveTo>
                <a:cubicBezTo>
                  <a:pt x="27" y="18"/>
                  <a:pt x="27" y="18"/>
                  <a:pt x="27" y="18"/>
                </a:cubicBezTo>
                <a:cubicBezTo>
                  <a:pt x="27" y="49"/>
                  <a:pt x="27" y="49"/>
                  <a:pt x="27" y="49"/>
                </a:cubicBezTo>
                <a:cubicBezTo>
                  <a:pt x="27" y="50"/>
                  <a:pt x="27" y="50"/>
                  <a:pt x="26" y="50"/>
                </a:cubicBezTo>
                <a:cubicBezTo>
                  <a:pt x="1" y="50"/>
                  <a:pt x="1" y="50"/>
                  <a:pt x="1" y="50"/>
                </a:cubicBezTo>
                <a:cubicBezTo>
                  <a:pt x="0" y="50"/>
                  <a:pt x="0" y="50"/>
                  <a:pt x="0" y="49"/>
                </a:cubicBezTo>
                <a:cubicBezTo>
                  <a:pt x="0" y="49"/>
                  <a:pt x="0" y="48"/>
                  <a:pt x="0" y="48"/>
                </a:cubicBezTo>
                <a:cubicBezTo>
                  <a:pt x="6" y="41"/>
                  <a:pt x="6" y="41"/>
                  <a:pt x="6" y="41"/>
                </a:cubicBezTo>
                <a:cubicBezTo>
                  <a:pt x="6" y="41"/>
                  <a:pt x="6" y="41"/>
                  <a:pt x="7" y="41"/>
                </a:cubicBezTo>
                <a:cubicBezTo>
                  <a:pt x="18" y="41"/>
                  <a:pt x="18" y="41"/>
                  <a:pt x="18" y="41"/>
                </a:cubicBezTo>
                <a:cubicBezTo>
                  <a:pt x="18" y="18"/>
                  <a:pt x="18" y="18"/>
                  <a:pt x="18" y="18"/>
                </a:cubicBezTo>
                <a:cubicBezTo>
                  <a:pt x="11" y="18"/>
                  <a:pt x="11" y="18"/>
                  <a:pt x="11" y="18"/>
                </a:cubicBezTo>
                <a:cubicBezTo>
                  <a:pt x="10" y="18"/>
                  <a:pt x="10" y="18"/>
                  <a:pt x="9" y="17"/>
                </a:cubicBezTo>
                <a:cubicBezTo>
                  <a:pt x="9" y="16"/>
                  <a:pt x="9" y="15"/>
                  <a:pt x="9" y="14"/>
                </a:cubicBezTo>
                <a:cubicBezTo>
                  <a:pt x="21" y="1"/>
                  <a:pt x="21" y="1"/>
                  <a:pt x="21" y="1"/>
                </a:cubicBezTo>
                <a:cubicBezTo>
                  <a:pt x="22" y="0"/>
                  <a:pt x="24" y="0"/>
                  <a:pt x="24" y="1"/>
                </a:cubicBezTo>
                <a:cubicBezTo>
                  <a:pt x="36" y="14"/>
                  <a:pt x="36" y="14"/>
                  <a:pt x="36" y="14"/>
                </a:cubicBezTo>
                <a:cubicBezTo>
                  <a:pt x="36" y="15"/>
                  <a:pt x="37" y="16"/>
                  <a:pt x="36" y="17"/>
                </a:cubicBezTo>
                <a:cubicBezTo>
                  <a:pt x="36" y="18"/>
                  <a:pt x="35" y="18"/>
                  <a:pt x="34" y="18"/>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80" name="object  45"/>
          <p:cNvSpPr txBox="1"/>
          <p:nvPr/>
        </p:nvSpPr>
        <p:spPr>
          <a:xfrm>
            <a:off x="2096254" y="2676653"/>
            <a:ext cx="1584960" cy="707886"/>
          </a:xfrm>
          <a:prstGeom prst="rect">
            <a:avLst/>
          </a:prstGeom>
          <a:noFill/>
        </p:spPr>
        <p:txBody>
          <a:bodyPr wrap="square" rtlCol="0">
            <a:spAutoFit/>
          </a:bodyPr>
          <a:lstStyle/>
          <a:p>
            <a:pPr algn="ctr"/>
            <a:r>
              <a:rPr lang="zh-CN" altLang="en-US" sz="10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dirty="0">
              <a:latin typeface="微软雅黑" panose="020B0503020204020204" pitchFamily="34" charset="-122"/>
              <a:ea typeface="微软雅黑" panose="020B0503020204020204" pitchFamily="34" charset="-122"/>
            </a:endParaRPr>
          </a:p>
        </p:txBody>
      </p:sp>
      <p:sp>
        <p:nvSpPr>
          <p:cNvPr id="81" name="object  46"/>
          <p:cNvSpPr txBox="1"/>
          <p:nvPr/>
        </p:nvSpPr>
        <p:spPr>
          <a:xfrm>
            <a:off x="4338900" y="3569462"/>
            <a:ext cx="1584960" cy="707886"/>
          </a:xfrm>
          <a:prstGeom prst="rect">
            <a:avLst/>
          </a:prstGeom>
          <a:noFill/>
        </p:spPr>
        <p:txBody>
          <a:bodyPr wrap="square" rtlCol="0">
            <a:spAutoFit/>
          </a:bodyPr>
          <a:lstStyle/>
          <a:p>
            <a:pPr algn="ctr"/>
            <a:r>
              <a:rPr lang="zh-CN" altLang="en-US" sz="10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dirty="0">
              <a:latin typeface="微软雅黑" panose="020B0503020204020204" pitchFamily="34" charset="-122"/>
              <a:ea typeface="微软雅黑" panose="020B0503020204020204" pitchFamily="34" charset="-122"/>
            </a:endParaRPr>
          </a:p>
        </p:txBody>
      </p:sp>
      <p:sp>
        <p:nvSpPr>
          <p:cNvPr id="82" name="object  49"/>
          <p:cNvSpPr txBox="1"/>
          <p:nvPr/>
        </p:nvSpPr>
        <p:spPr>
          <a:xfrm>
            <a:off x="6609773" y="2929753"/>
            <a:ext cx="1584960" cy="707886"/>
          </a:xfrm>
          <a:prstGeom prst="rect">
            <a:avLst/>
          </a:prstGeom>
          <a:noFill/>
        </p:spPr>
        <p:txBody>
          <a:bodyPr wrap="square" rtlCol="0">
            <a:spAutoFit/>
          </a:bodyPr>
          <a:lstStyle/>
          <a:p>
            <a:pPr algn="ctr"/>
            <a:r>
              <a:rPr lang="zh-CN" altLang="en-US" sz="10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dirty="0">
              <a:latin typeface="微软雅黑" panose="020B0503020204020204" pitchFamily="34" charset="-122"/>
              <a:ea typeface="微软雅黑" panose="020B0503020204020204" pitchFamily="34" charset="-122"/>
            </a:endParaRPr>
          </a:p>
        </p:txBody>
      </p:sp>
      <p:sp>
        <p:nvSpPr>
          <p:cNvPr id="83" name="object 50"/>
          <p:cNvSpPr txBox="1"/>
          <p:nvPr/>
        </p:nvSpPr>
        <p:spPr>
          <a:xfrm>
            <a:off x="8361755" y="4212751"/>
            <a:ext cx="1584960" cy="707886"/>
          </a:xfrm>
          <a:prstGeom prst="rect">
            <a:avLst/>
          </a:prstGeom>
          <a:noFill/>
        </p:spPr>
        <p:txBody>
          <a:bodyPr wrap="square" rtlCol="0">
            <a:spAutoFit/>
          </a:bodyPr>
          <a:lstStyle/>
          <a:p>
            <a:pPr algn="ctr"/>
            <a:r>
              <a:rPr lang="zh-CN" altLang="en-US" sz="10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GB" altLang="zh-CN" sz="1000"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19317" y="612033"/>
            <a:ext cx="4639516" cy="1516229"/>
            <a:chOff x="587000" y="509069"/>
            <a:chExt cx="4639515" cy="1516228"/>
          </a:xfrm>
        </p:grpSpPr>
        <p:sp>
          <p:nvSpPr>
            <p:cNvPr id="26" name="Text Box 7"/>
            <p:cNvSpPr txBox="1">
              <a:spLocks noChangeArrowheads="1"/>
            </p:cNvSpPr>
            <p:nvPr/>
          </p:nvSpPr>
          <p:spPr bwMode="auto">
            <a:xfrm>
              <a:off x="2861381" y="748025"/>
              <a:ext cx="2365134" cy="127727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PROCESS </a:t>
              </a: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a:p>
              <a:pPr algn="ctr" defTabSz="1087755"/>
              <a:endParaRPr lang="en-CA" sz="2000" spc="-15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27" name="矩形 26"/>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教学过程</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8" name="矩形 27"/>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wipe(down)">
                                      <p:cBhvr>
                                        <p:cTn id="13" dur="500"/>
                                        <p:tgtEl>
                                          <p:spTgt spid="29">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heel(1)">
                                      <p:cBhvr>
                                        <p:cTn id="21" dur="750"/>
                                        <p:tgtEl>
                                          <p:spTgt spid="71"/>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par>
                          <p:cTn id="28" fill="hold">
                            <p:stCondLst>
                              <p:cond delay="3000"/>
                            </p:stCondLst>
                            <p:childTnLst>
                              <p:par>
                                <p:cTn id="29" presetID="6" presetClass="entr" presetSubtype="32"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circle(out)">
                                      <p:cBhvr>
                                        <p:cTn id="31" dur="500"/>
                                        <p:tgtEl>
                                          <p:spTgt spid="7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wipe(up)">
                                      <p:cBhvr>
                                        <p:cTn id="35" dur="500"/>
                                        <p:tgtEl>
                                          <p:spTgt spid="80"/>
                                        </p:tgtEl>
                                      </p:cBhvr>
                                    </p:animEffect>
                                  </p:childTnLst>
                                </p:cTn>
                              </p:par>
                            </p:childTnLst>
                          </p:cTn>
                        </p:par>
                        <p:par>
                          <p:cTn id="36" fill="hold">
                            <p:stCondLst>
                              <p:cond delay="4000"/>
                            </p:stCondLst>
                            <p:childTnLst>
                              <p:par>
                                <p:cTn id="37" presetID="18" presetClass="entr" presetSubtype="6"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strips(downRight)">
                                      <p:cBhvr>
                                        <p:cTn id="39" dur="500"/>
                                        <p:tgtEl>
                                          <p:spTgt spid="6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up)">
                                      <p:cBhvr>
                                        <p:cTn id="43" dur="750"/>
                                        <p:tgtEl>
                                          <p:spTgt spid="68"/>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animEffect transition="in" filter="fade">
                                      <p:cBhvr>
                                        <p:cTn id="49" dur="500"/>
                                        <p:tgtEl>
                                          <p:spTgt spid="69"/>
                                        </p:tgtEl>
                                      </p:cBhvr>
                                    </p:animEffect>
                                  </p:childTnLst>
                                </p:cTn>
                              </p:par>
                            </p:childTnLst>
                          </p:cTn>
                        </p:par>
                        <p:par>
                          <p:cTn id="50" fill="hold">
                            <p:stCondLst>
                              <p:cond delay="6000"/>
                            </p:stCondLst>
                            <p:childTnLst>
                              <p:par>
                                <p:cTn id="51" presetID="6" presetClass="entr" presetSubtype="32"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circle(out)">
                                      <p:cBhvr>
                                        <p:cTn id="53" dur="500"/>
                                        <p:tgtEl>
                                          <p:spTgt spid="70"/>
                                        </p:tgtEl>
                                      </p:cBhvr>
                                    </p:animEffect>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up)">
                                      <p:cBhvr>
                                        <p:cTn id="57" dur="500"/>
                                        <p:tgtEl>
                                          <p:spTgt spid="81"/>
                                        </p:tgtEl>
                                      </p:cBhvr>
                                    </p:animEffect>
                                  </p:childTnLst>
                                </p:cTn>
                              </p:par>
                            </p:childTnLst>
                          </p:cTn>
                        </p:par>
                        <p:par>
                          <p:cTn id="58" fill="hold">
                            <p:stCondLst>
                              <p:cond delay="7000"/>
                            </p:stCondLst>
                            <p:childTnLst>
                              <p:par>
                                <p:cTn id="59" presetID="18" presetClass="entr" presetSubtype="3"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strips(upRight)">
                                      <p:cBhvr>
                                        <p:cTn id="61" dur="500"/>
                                        <p:tgtEl>
                                          <p:spTgt spid="66"/>
                                        </p:tgtEl>
                                      </p:cBhvr>
                                    </p:animEffect>
                                  </p:childTnLst>
                                </p:cTn>
                              </p:par>
                            </p:childTnLst>
                          </p:cTn>
                        </p:par>
                        <p:par>
                          <p:cTn id="62" fill="hold">
                            <p:stCondLst>
                              <p:cond delay="7500"/>
                            </p:stCondLst>
                            <p:childTnLst>
                              <p:par>
                                <p:cTn id="63" presetID="22" presetClass="entr" presetSubtype="1"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ipe(up)">
                                      <p:cBhvr>
                                        <p:cTn id="65" dur="750"/>
                                        <p:tgtEl>
                                          <p:spTgt spid="77"/>
                                        </p:tgtEl>
                                      </p:cBhvr>
                                    </p:animEffect>
                                  </p:childTnLst>
                                </p:cTn>
                              </p:par>
                            </p:childTnLst>
                          </p:cTn>
                        </p:par>
                        <p:par>
                          <p:cTn id="66" fill="hold">
                            <p:stCondLst>
                              <p:cond delay="8500"/>
                            </p:stCondLst>
                            <p:childTnLst>
                              <p:par>
                                <p:cTn id="67" presetID="53" presetClass="entr" presetSubtype="16" fill="hold" grpId="0"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p:cTn id="69" dur="500" fill="hold"/>
                                        <p:tgtEl>
                                          <p:spTgt spid="78"/>
                                        </p:tgtEl>
                                        <p:attrNameLst>
                                          <p:attrName>ppt_w</p:attrName>
                                        </p:attrNameLst>
                                      </p:cBhvr>
                                      <p:tavLst>
                                        <p:tav tm="0">
                                          <p:val>
                                            <p:fltVal val="0"/>
                                          </p:val>
                                        </p:tav>
                                        <p:tav tm="100000">
                                          <p:val>
                                            <p:strVal val="#ppt_w"/>
                                          </p:val>
                                        </p:tav>
                                      </p:tavLst>
                                    </p:anim>
                                    <p:anim calcmode="lin" valueType="num">
                                      <p:cBhvr>
                                        <p:cTn id="70" dur="500" fill="hold"/>
                                        <p:tgtEl>
                                          <p:spTgt spid="78"/>
                                        </p:tgtEl>
                                        <p:attrNameLst>
                                          <p:attrName>ppt_h</p:attrName>
                                        </p:attrNameLst>
                                      </p:cBhvr>
                                      <p:tavLst>
                                        <p:tav tm="0">
                                          <p:val>
                                            <p:fltVal val="0"/>
                                          </p:val>
                                        </p:tav>
                                        <p:tav tm="100000">
                                          <p:val>
                                            <p:strVal val="#ppt_h"/>
                                          </p:val>
                                        </p:tav>
                                      </p:tavLst>
                                    </p:anim>
                                    <p:animEffect transition="in" filter="fade">
                                      <p:cBhvr>
                                        <p:cTn id="71" dur="500"/>
                                        <p:tgtEl>
                                          <p:spTgt spid="78"/>
                                        </p:tgtEl>
                                      </p:cBhvr>
                                    </p:animEffect>
                                  </p:childTnLst>
                                </p:cTn>
                              </p:par>
                            </p:childTnLst>
                          </p:cTn>
                        </p:par>
                        <p:par>
                          <p:cTn id="72" fill="hold">
                            <p:stCondLst>
                              <p:cond delay="9000"/>
                            </p:stCondLst>
                            <p:childTnLst>
                              <p:par>
                                <p:cTn id="73" presetID="6" presetClass="entr" presetSubtype="32" fill="hold" grpId="0" nodeType="after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circle(out)">
                                      <p:cBhvr>
                                        <p:cTn id="75" dur="500"/>
                                        <p:tgtEl>
                                          <p:spTgt spid="79"/>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wipe(up)">
                                      <p:cBhvr>
                                        <p:cTn id="79" dur="500"/>
                                        <p:tgtEl>
                                          <p:spTgt spid="82"/>
                                        </p:tgtEl>
                                      </p:cBhvr>
                                    </p:animEffect>
                                  </p:childTnLst>
                                </p:cTn>
                              </p:par>
                            </p:childTnLst>
                          </p:cTn>
                        </p:par>
                        <p:par>
                          <p:cTn id="80" fill="hold">
                            <p:stCondLst>
                              <p:cond delay="10000"/>
                            </p:stCondLst>
                            <p:childTnLst>
                              <p:par>
                                <p:cTn id="81" presetID="18" presetClass="entr" presetSubtype="6"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strips(downRight)">
                                      <p:cBhvr>
                                        <p:cTn id="83" dur="500"/>
                                        <p:tgtEl>
                                          <p:spTgt spid="65"/>
                                        </p:tgtEl>
                                      </p:cBhvr>
                                    </p:animEffect>
                                  </p:childTnLst>
                                </p:cTn>
                              </p:par>
                            </p:childTnLst>
                          </p:cTn>
                        </p:par>
                        <p:par>
                          <p:cTn id="84" fill="hold">
                            <p:stCondLst>
                              <p:cond delay="10500"/>
                            </p:stCondLst>
                            <p:childTnLst>
                              <p:par>
                                <p:cTn id="85" presetID="22" presetClass="entr" presetSubtype="1"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wipe(up)">
                                      <p:cBhvr>
                                        <p:cTn id="87" dur="750"/>
                                        <p:tgtEl>
                                          <p:spTgt spid="74"/>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75"/>
                                        </p:tgtEl>
                                        <p:attrNameLst>
                                          <p:attrName>style.visibility</p:attrName>
                                        </p:attrNameLst>
                                      </p:cBhvr>
                                      <p:to>
                                        <p:strVal val="visible"/>
                                      </p:to>
                                    </p:set>
                                    <p:anim calcmode="lin" valueType="num">
                                      <p:cBhvr>
                                        <p:cTn id="91" dur="500" fill="hold"/>
                                        <p:tgtEl>
                                          <p:spTgt spid="75"/>
                                        </p:tgtEl>
                                        <p:attrNameLst>
                                          <p:attrName>ppt_w</p:attrName>
                                        </p:attrNameLst>
                                      </p:cBhvr>
                                      <p:tavLst>
                                        <p:tav tm="0">
                                          <p:val>
                                            <p:fltVal val="0"/>
                                          </p:val>
                                        </p:tav>
                                        <p:tav tm="100000">
                                          <p:val>
                                            <p:strVal val="#ppt_w"/>
                                          </p:val>
                                        </p:tav>
                                      </p:tavLst>
                                    </p:anim>
                                    <p:anim calcmode="lin" valueType="num">
                                      <p:cBhvr>
                                        <p:cTn id="92" dur="500" fill="hold"/>
                                        <p:tgtEl>
                                          <p:spTgt spid="75"/>
                                        </p:tgtEl>
                                        <p:attrNameLst>
                                          <p:attrName>ppt_h</p:attrName>
                                        </p:attrNameLst>
                                      </p:cBhvr>
                                      <p:tavLst>
                                        <p:tav tm="0">
                                          <p:val>
                                            <p:fltVal val="0"/>
                                          </p:val>
                                        </p:tav>
                                        <p:tav tm="100000">
                                          <p:val>
                                            <p:strVal val="#ppt_h"/>
                                          </p:val>
                                        </p:tav>
                                      </p:tavLst>
                                    </p:anim>
                                    <p:animEffect transition="in" filter="fade">
                                      <p:cBhvr>
                                        <p:cTn id="93" dur="500"/>
                                        <p:tgtEl>
                                          <p:spTgt spid="75"/>
                                        </p:tgtEl>
                                      </p:cBhvr>
                                    </p:animEffect>
                                  </p:childTnLst>
                                </p:cTn>
                              </p:par>
                            </p:childTnLst>
                          </p:cTn>
                        </p:par>
                        <p:par>
                          <p:cTn id="94" fill="hold">
                            <p:stCondLst>
                              <p:cond delay="12000"/>
                            </p:stCondLst>
                            <p:childTnLst>
                              <p:par>
                                <p:cTn id="95" presetID="6" presetClass="entr" presetSubtype="32"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circle(out)">
                                      <p:cBhvr>
                                        <p:cTn id="97" dur="500"/>
                                        <p:tgtEl>
                                          <p:spTgt spid="76"/>
                                        </p:tgtEl>
                                      </p:cBhvr>
                                    </p:animEffect>
                                  </p:childTnLst>
                                </p:cTn>
                              </p:par>
                            </p:childTnLst>
                          </p:cTn>
                        </p:par>
                        <p:par>
                          <p:cTn id="98" fill="hold">
                            <p:stCondLst>
                              <p:cond delay="12500"/>
                            </p:stCondLst>
                            <p:childTnLst>
                              <p:par>
                                <p:cTn id="99" presetID="22" presetClass="entr" presetSubtype="1"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wipe(up)">
                                      <p:cBhvr>
                                        <p:cTn id="10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p:bldP spid="81" grpId="0"/>
      <p:bldP spid="82" grpId="0"/>
      <p:bldP spid="83" grpId="0"/>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45085" y="2486747"/>
            <a:ext cx="4444706" cy="1107988"/>
          </a:xfrm>
          <a:prstGeom prst="rect">
            <a:avLst/>
          </a:prstGeom>
        </p:spPr>
        <p:txBody>
          <a:bodyPr wrap="square" lIns="91432" tIns="45716" rIns="91432" bIns="45716" anchor="t">
            <a:spAutoFit/>
          </a:bodyPr>
          <a:lstStyle/>
          <a:p>
            <a:pPr algn="ctr" fontAlgn="ctr"/>
            <a:r>
              <a:rPr lang="zh-CN" altLang="en-US" sz="6600" b="1" spc="800" dirty="0">
                <a:solidFill>
                  <a:srgbClr val="065E03"/>
                </a:solidFill>
                <a:latin typeface="微软雅黑" panose="020B0503020204020204" pitchFamily="34" charset="-122"/>
                <a:ea typeface="微软雅黑" panose="020B0503020204020204" pitchFamily="34" charset="-122"/>
              </a:rPr>
              <a:t>谢谢观看</a:t>
            </a:r>
          </a:p>
        </p:txBody>
      </p:sp>
      <p:sp>
        <p:nvSpPr>
          <p:cNvPr id="8" name="矩形 7"/>
          <p:cNvSpPr/>
          <p:nvPr/>
        </p:nvSpPr>
        <p:spPr>
          <a:xfrm>
            <a:off x="4275734" y="3534561"/>
            <a:ext cx="3783408" cy="477182"/>
          </a:xfrm>
          <a:prstGeom prst="rect">
            <a:avLst/>
          </a:prstGeom>
        </p:spPr>
        <p:txBody>
          <a:bodyPr wrap="none">
            <a:spAutoFit/>
          </a:bodyPr>
          <a:lstStyle/>
          <a:p>
            <a:r>
              <a:rPr lang="en-US" altLang="zh-CN" sz="2500" b="1" dirty="0">
                <a:solidFill>
                  <a:srgbClr val="065E03"/>
                </a:solidFill>
                <a:latin typeface="Arial" panose="020B0604020202020204" pitchFamily="34" charset="0"/>
              </a:rPr>
              <a:t>Thank you for watching</a:t>
            </a:r>
            <a:endParaRPr lang="zh-CN" altLang="en-US" sz="2500" dirty="0">
              <a:solidFill>
                <a:srgbClr val="065E03"/>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9317" y="612033"/>
            <a:ext cx="4312731" cy="631070"/>
            <a:chOff x="587000" y="509069"/>
            <a:chExt cx="4312730" cy="631069"/>
          </a:xfrm>
        </p:grpSpPr>
        <p:sp>
          <p:nvSpPr>
            <p:cNvPr id="5"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CONTENT</a:t>
              </a:r>
            </a:p>
          </p:txBody>
        </p:sp>
        <p:sp>
          <p:nvSpPr>
            <p:cNvPr id="6" name="矩形 5"/>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7" name="矩形 6"/>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grpSp>
        <p:nvGrpSpPr>
          <p:cNvPr id="9" name="Group 23"/>
          <p:cNvGrpSpPr/>
          <p:nvPr/>
        </p:nvGrpSpPr>
        <p:grpSpPr>
          <a:xfrm>
            <a:off x="4176677" y="890309"/>
            <a:ext cx="5346755" cy="4588705"/>
            <a:chOff x="3209642" y="752551"/>
            <a:chExt cx="7023450" cy="6027681"/>
          </a:xfrm>
        </p:grpSpPr>
        <p:sp>
          <p:nvSpPr>
            <p:cNvPr id="10" name="Oval 65"/>
            <p:cNvSpPr>
              <a:spLocks noChangeArrowheads="1"/>
            </p:cNvSpPr>
            <p:nvPr/>
          </p:nvSpPr>
          <p:spPr bwMode="auto">
            <a:xfrm rot="10800000">
              <a:off x="3696641" y="6436212"/>
              <a:ext cx="2993955" cy="344020"/>
            </a:xfrm>
            <a:prstGeom prst="ellipse">
              <a:avLst/>
            </a:prstGeom>
            <a:gradFill rotWithShape="1">
              <a:gsLst>
                <a:gs pos="16000">
                  <a:srgbClr val="5D4225"/>
                </a:gs>
                <a:gs pos="78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1" name="矩形 2"/>
            <p:cNvSpPr/>
            <p:nvPr/>
          </p:nvSpPr>
          <p:spPr>
            <a:xfrm rot="1299601">
              <a:off x="7377022" y="1720729"/>
              <a:ext cx="1197277" cy="822053"/>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矩形 2"/>
            <p:cNvSpPr/>
            <p:nvPr/>
          </p:nvSpPr>
          <p:spPr>
            <a:xfrm rot="18439371">
              <a:off x="7916331" y="3271209"/>
              <a:ext cx="1165903" cy="822053"/>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矩形 2"/>
            <p:cNvSpPr/>
            <p:nvPr/>
          </p:nvSpPr>
          <p:spPr>
            <a:xfrm rot="19965802">
              <a:off x="5767077" y="4861102"/>
              <a:ext cx="1438024" cy="822053"/>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4" name="组合 51"/>
            <p:cNvGrpSpPr/>
            <p:nvPr/>
          </p:nvGrpSpPr>
          <p:grpSpPr>
            <a:xfrm rot="759468">
              <a:off x="6784025" y="3797609"/>
              <a:ext cx="1693861" cy="1693861"/>
              <a:chOff x="3239852" y="1844824"/>
              <a:chExt cx="2664296" cy="2664296"/>
            </a:xfrm>
          </p:grpSpPr>
          <p:sp>
            <p:nvSpPr>
              <p:cNvPr id="38" name="椭圆 85"/>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9" name="椭圆 86"/>
              <p:cNvSpPr/>
              <p:nvPr/>
            </p:nvSpPr>
            <p:spPr>
              <a:xfrm>
                <a:off x="3546002" y="2150974"/>
                <a:ext cx="2051997" cy="2051997"/>
              </a:xfrm>
              <a:prstGeom prst="ellipse">
                <a:avLst/>
              </a:prstGeom>
              <a:solidFill>
                <a:srgbClr val="779F08"/>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5" name="矩形 2"/>
            <p:cNvSpPr/>
            <p:nvPr/>
          </p:nvSpPr>
          <p:spPr>
            <a:xfrm rot="14845537">
              <a:off x="3895556" y="4055256"/>
              <a:ext cx="1438024" cy="822053"/>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6" name="组合 53"/>
            <p:cNvGrpSpPr/>
            <p:nvPr/>
          </p:nvGrpSpPr>
          <p:grpSpPr>
            <a:xfrm rot="759468">
              <a:off x="4331739" y="4926832"/>
              <a:ext cx="1693861" cy="1693861"/>
              <a:chOff x="3239852" y="1844824"/>
              <a:chExt cx="2664296" cy="2664296"/>
            </a:xfrm>
          </p:grpSpPr>
          <p:sp>
            <p:nvSpPr>
              <p:cNvPr id="36" name="椭圆 83"/>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7" name="椭圆 84"/>
              <p:cNvSpPr/>
              <p:nvPr/>
            </p:nvSpPr>
            <p:spPr>
              <a:xfrm>
                <a:off x="3546002" y="2150974"/>
                <a:ext cx="2051997" cy="2051997"/>
              </a:xfrm>
              <a:prstGeom prst="ellipse">
                <a:avLst/>
              </a:prstGeom>
              <a:solidFill>
                <a:srgbClr val="779F08"/>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17" name="组合 54"/>
            <p:cNvGrpSpPr/>
            <p:nvPr/>
          </p:nvGrpSpPr>
          <p:grpSpPr>
            <a:xfrm rot="759468">
              <a:off x="3209642" y="2335628"/>
              <a:ext cx="1693861" cy="1693861"/>
              <a:chOff x="3239852" y="1844824"/>
              <a:chExt cx="2664296" cy="2664296"/>
            </a:xfrm>
          </p:grpSpPr>
          <p:sp>
            <p:nvSpPr>
              <p:cNvPr id="34" name="椭圆 81"/>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5" name="椭圆 82"/>
              <p:cNvSpPr/>
              <p:nvPr/>
            </p:nvSpPr>
            <p:spPr>
              <a:xfrm>
                <a:off x="3546002" y="2150974"/>
                <a:ext cx="2051997" cy="2051997"/>
              </a:xfrm>
              <a:prstGeom prst="ellipse">
                <a:avLst/>
              </a:prstGeom>
              <a:solidFill>
                <a:srgbClr val="779F08"/>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18" name="组合 55"/>
            <p:cNvGrpSpPr/>
            <p:nvPr/>
          </p:nvGrpSpPr>
          <p:grpSpPr>
            <a:xfrm rot="759468">
              <a:off x="8356074" y="1788440"/>
              <a:ext cx="1693861" cy="1693861"/>
              <a:chOff x="3239852" y="1844824"/>
              <a:chExt cx="2664296" cy="2664296"/>
            </a:xfrm>
          </p:grpSpPr>
          <p:sp>
            <p:nvSpPr>
              <p:cNvPr id="32" name="椭圆 79"/>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3" name="椭圆 80"/>
              <p:cNvSpPr/>
              <p:nvPr/>
            </p:nvSpPr>
            <p:spPr>
              <a:xfrm>
                <a:off x="3546002" y="2150974"/>
                <a:ext cx="2051997" cy="2051997"/>
              </a:xfrm>
              <a:prstGeom prst="ellipse">
                <a:avLst/>
              </a:prstGeom>
              <a:solidFill>
                <a:srgbClr val="779F08"/>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19" name="组合 56"/>
            <p:cNvGrpSpPr/>
            <p:nvPr/>
          </p:nvGrpSpPr>
          <p:grpSpPr>
            <a:xfrm rot="759468">
              <a:off x="6014240" y="752551"/>
              <a:ext cx="1693861" cy="1693861"/>
              <a:chOff x="3239852" y="1844824"/>
              <a:chExt cx="2664296" cy="2664296"/>
            </a:xfrm>
          </p:grpSpPr>
          <p:sp>
            <p:nvSpPr>
              <p:cNvPr id="30" name="椭圆 77"/>
              <p:cNvSpPr/>
              <p:nvPr/>
            </p:nvSpPr>
            <p:spPr>
              <a:xfrm>
                <a:off x="3239852" y="1844824"/>
                <a:ext cx="2664296" cy="2664296"/>
              </a:xfrm>
              <a:prstGeom prst="ellipse">
                <a:avLst/>
              </a:prstGeom>
              <a:solidFill>
                <a:schemeClr val="bg1">
                  <a:lumMod val="95000"/>
                </a:schemeClr>
              </a:soli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1" name="椭圆 78"/>
              <p:cNvSpPr/>
              <p:nvPr/>
            </p:nvSpPr>
            <p:spPr>
              <a:xfrm>
                <a:off x="3546002" y="2150974"/>
                <a:ext cx="2051997" cy="2051997"/>
              </a:xfrm>
              <a:prstGeom prst="ellipse">
                <a:avLst/>
              </a:prstGeom>
              <a:solidFill>
                <a:srgbClr val="779F08"/>
              </a:solidFill>
              <a:ln w="25400" cap="flat" cmpd="sng" algn="ctr">
                <a:solidFill>
                  <a:sysClr val="window" lastClr="FFFFFF">
                    <a:lumMod val="95000"/>
                  </a:sysClr>
                </a:solidFill>
                <a:prstDash val="solid"/>
              </a:ln>
              <a:effectLst>
                <a:innerShdw blurRad="355600" dist="1397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20" name="椭圆 67"/>
            <p:cNvSpPr/>
            <p:nvPr/>
          </p:nvSpPr>
          <p:spPr>
            <a:xfrm>
              <a:off x="4554332" y="2168006"/>
              <a:ext cx="530721" cy="530721"/>
            </a:xfrm>
            <a:prstGeom prst="ellipse">
              <a:avLst/>
            </a:prstGeom>
            <a:gradFill flip="none" rotWithShape="1">
              <a:gsLst>
                <a:gs pos="0">
                  <a:schemeClr val="accent2">
                    <a:lumMod val="50000"/>
                  </a:schemeClr>
                </a:gs>
                <a:gs pos="100000">
                  <a:schemeClr val="accent2"/>
                </a:gs>
              </a:gsLst>
              <a:lin ang="2700000" scaled="1"/>
              <a:tileRect/>
            </a:gra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1" name="TextBox 34"/>
            <p:cNvSpPr txBox="1"/>
            <p:nvPr/>
          </p:nvSpPr>
          <p:spPr>
            <a:xfrm flipH="1">
              <a:off x="4571389" y="2190773"/>
              <a:ext cx="499334" cy="6185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000" b="0" i="0" u="none" strike="noStrike" kern="0" cap="none" spc="0" normalizeH="0" baseline="0" noProof="0" dirty="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rPr>
                <a:t>1</a:t>
              </a:r>
              <a:endParaRPr kumimoji="0" lang="zh-CN" altLang="en-US" sz="3000" b="0" i="0" u="none" strike="noStrike" kern="0" cap="none" spc="0" normalizeH="0" baseline="0" noProof="0" dirty="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endParaRPr>
            </a:p>
          </p:txBody>
        </p:sp>
        <p:sp>
          <p:nvSpPr>
            <p:cNvPr id="22" name="椭圆 69"/>
            <p:cNvSpPr/>
            <p:nvPr/>
          </p:nvSpPr>
          <p:spPr>
            <a:xfrm>
              <a:off x="4022253" y="5860192"/>
              <a:ext cx="530721" cy="530721"/>
            </a:xfrm>
            <a:prstGeom prst="ellipse">
              <a:avLst/>
            </a:prstGeom>
            <a:gradFill flip="none" rotWithShape="1">
              <a:gsLst>
                <a:gs pos="0">
                  <a:schemeClr val="accent3">
                    <a:lumMod val="50000"/>
                  </a:schemeClr>
                </a:gs>
                <a:gs pos="100000">
                  <a:schemeClr val="accent3"/>
                </a:gs>
              </a:gsLst>
              <a:lin ang="2700000" scaled="1"/>
              <a:tileRect/>
            </a:gra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3" name="TextBox 36"/>
            <p:cNvSpPr txBox="1"/>
            <p:nvPr/>
          </p:nvSpPr>
          <p:spPr>
            <a:xfrm flipH="1">
              <a:off x="4040760" y="5877835"/>
              <a:ext cx="499334" cy="6185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000" b="0" i="0" u="none" strike="noStrike" kern="0" cap="none" spc="0" normalizeH="0" baseline="0" noProof="0" dirty="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rPr>
                <a:t>2</a:t>
              </a:r>
              <a:endParaRPr kumimoji="0" lang="zh-CN" altLang="en-US" sz="3000" b="0" i="0" u="none" strike="noStrike" kern="0" cap="none" spc="0" normalizeH="0" baseline="0" noProof="0" dirty="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endParaRPr>
            </a:p>
          </p:txBody>
        </p:sp>
        <p:sp>
          <p:nvSpPr>
            <p:cNvPr id="24" name="椭圆 71"/>
            <p:cNvSpPr/>
            <p:nvPr/>
          </p:nvSpPr>
          <p:spPr>
            <a:xfrm>
              <a:off x="8388074" y="4508813"/>
              <a:ext cx="530721" cy="530721"/>
            </a:xfrm>
            <a:prstGeom prst="ellipse">
              <a:avLst/>
            </a:prstGeom>
            <a:gradFill flip="none" rotWithShape="1">
              <a:gsLst>
                <a:gs pos="0">
                  <a:schemeClr val="accent4">
                    <a:lumMod val="50000"/>
                  </a:schemeClr>
                </a:gs>
                <a:gs pos="100000">
                  <a:schemeClr val="accent4"/>
                </a:gs>
              </a:gsLst>
              <a:lin ang="2700000" scaled="1"/>
              <a:tileRect/>
            </a:gra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5" name="TextBox 38"/>
            <p:cNvSpPr txBox="1"/>
            <p:nvPr/>
          </p:nvSpPr>
          <p:spPr>
            <a:xfrm flipH="1">
              <a:off x="8419461" y="4528197"/>
              <a:ext cx="499334" cy="6185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000" b="0" i="0" u="none" strike="noStrike" kern="0" cap="none" spc="0" normalizeH="0" baseline="0" noProof="0" dirty="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rPr>
                <a:t>3</a:t>
              </a:r>
              <a:endParaRPr kumimoji="0" lang="zh-CN" altLang="en-US" sz="3000" b="0" i="0" u="none" strike="noStrike" kern="0" cap="none" spc="0" normalizeH="0" baseline="0" noProof="0" dirty="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endParaRPr>
            </a:p>
          </p:txBody>
        </p:sp>
        <p:sp>
          <p:nvSpPr>
            <p:cNvPr id="26" name="椭圆 73"/>
            <p:cNvSpPr/>
            <p:nvPr/>
          </p:nvSpPr>
          <p:spPr>
            <a:xfrm>
              <a:off x="9702371" y="1750764"/>
              <a:ext cx="530721" cy="530721"/>
            </a:xfrm>
            <a:prstGeom prst="ellipse">
              <a:avLst/>
            </a:prstGeom>
            <a:gradFill flip="none" rotWithShape="1">
              <a:gsLst>
                <a:gs pos="0">
                  <a:schemeClr val="accent1">
                    <a:lumMod val="50000"/>
                  </a:schemeClr>
                </a:gs>
                <a:gs pos="100000">
                  <a:schemeClr val="accent1"/>
                </a:gs>
              </a:gsLst>
              <a:lin ang="2700000" scaled="1"/>
              <a:tileRect/>
            </a:gra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7" name="TextBox 40"/>
            <p:cNvSpPr txBox="1"/>
            <p:nvPr/>
          </p:nvSpPr>
          <p:spPr>
            <a:xfrm flipH="1">
              <a:off x="9725130" y="1768658"/>
              <a:ext cx="499334" cy="61856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000" b="0" i="0" u="none" strike="noStrike" kern="0" cap="none" spc="0" normalizeH="0" baseline="0" noProof="0" dirty="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rPr>
                <a:t>4</a:t>
              </a:r>
              <a:endParaRPr kumimoji="0" lang="zh-CN" altLang="en-US" sz="3000" b="0" i="0" u="none" strike="noStrike" kern="0" cap="none" spc="0" normalizeH="0" baseline="0" noProof="0" dirty="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endParaRPr>
            </a:p>
          </p:txBody>
        </p:sp>
        <p:sp>
          <p:nvSpPr>
            <p:cNvPr id="28" name="椭圆 75"/>
            <p:cNvSpPr/>
            <p:nvPr/>
          </p:nvSpPr>
          <p:spPr>
            <a:xfrm>
              <a:off x="5606428" y="1008201"/>
              <a:ext cx="530721" cy="530722"/>
            </a:xfrm>
            <a:prstGeom prst="ellipse">
              <a:avLst/>
            </a:prstGeom>
            <a:gradFill flip="none" rotWithShape="1">
              <a:gsLst>
                <a:gs pos="0">
                  <a:schemeClr val="accent3">
                    <a:lumMod val="50000"/>
                  </a:schemeClr>
                </a:gs>
                <a:gs pos="100000">
                  <a:schemeClr val="accent3"/>
                </a:gs>
              </a:gsLst>
              <a:lin ang="2700000" scaled="1"/>
              <a:tileRect/>
            </a:gradFill>
            <a:ln w="57150" cap="flat" cmpd="sng" algn="ctr">
              <a:solidFill>
                <a:sysClr val="window" lastClr="FFFFFF"/>
              </a:solid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9" name="TextBox 42"/>
            <p:cNvSpPr txBox="1"/>
            <p:nvPr/>
          </p:nvSpPr>
          <p:spPr>
            <a:xfrm flipH="1">
              <a:off x="5633292" y="1029138"/>
              <a:ext cx="499334" cy="61856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000" b="0" i="0" u="none" strike="noStrike" kern="0" cap="none" spc="0" normalizeH="0" baseline="0" noProof="0" dirty="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rPr>
                <a:t>5</a:t>
              </a:r>
              <a:endParaRPr kumimoji="0" lang="zh-CN" altLang="en-US" sz="3000" b="0" i="0" u="none" strike="noStrike" kern="0" cap="none" spc="0" normalizeH="0" baseline="0" noProof="0" dirty="0">
                <a:ln w="18415" cmpd="sng">
                  <a:noFill/>
                  <a:prstDash val="solid"/>
                </a:ln>
                <a:solidFill>
                  <a:sysClr val="window" lastClr="FFFFFF"/>
                </a:solidFill>
                <a:uLnTx/>
                <a:uFillTx/>
                <a:latin typeface="+mn-lt"/>
                <a:ea typeface="微软雅黑" panose="020B0503020204020204" pitchFamily="34" charset="-122"/>
                <a:cs typeface="Times New Roman" panose="02020603050405020304" pitchFamily="18" charset="0"/>
              </a:endParaRPr>
            </a:p>
          </p:txBody>
        </p:sp>
      </p:grpSp>
      <p:grpSp>
        <p:nvGrpSpPr>
          <p:cNvPr id="40" name="Group 43"/>
          <p:cNvGrpSpPr/>
          <p:nvPr/>
        </p:nvGrpSpPr>
        <p:grpSpPr>
          <a:xfrm>
            <a:off x="7335406" y="3647499"/>
            <a:ext cx="406661" cy="407356"/>
            <a:chOff x="7275629" y="3973834"/>
            <a:chExt cx="464344" cy="465138"/>
          </a:xfrm>
          <a:solidFill>
            <a:schemeClr val="bg1"/>
          </a:solidFill>
        </p:grpSpPr>
        <p:sp>
          <p:nvSpPr>
            <p:cNvPr id="4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47" name="AutoShape 112"/>
          <p:cNvSpPr/>
          <p:nvPr/>
        </p:nvSpPr>
        <p:spPr bwMode="auto">
          <a:xfrm>
            <a:off x="5505856" y="4535769"/>
            <a:ext cx="353492" cy="35409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48" name="Group 51"/>
          <p:cNvGrpSpPr/>
          <p:nvPr/>
        </p:nvGrpSpPr>
        <p:grpSpPr>
          <a:xfrm>
            <a:off x="8597316" y="2115153"/>
            <a:ext cx="286055" cy="416986"/>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1" name="Group 54"/>
          <p:cNvGrpSpPr/>
          <p:nvPr/>
        </p:nvGrpSpPr>
        <p:grpSpPr>
          <a:xfrm>
            <a:off x="4688787" y="2520029"/>
            <a:ext cx="265270" cy="354096"/>
            <a:chOff x="2639219" y="3510757"/>
            <a:chExt cx="348456" cy="465138"/>
          </a:xfrm>
          <a:solidFill>
            <a:schemeClr val="bg1"/>
          </a:solidFill>
        </p:grpSpPr>
        <p:sp>
          <p:nvSpPr>
            <p:cNvPr id="52"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3"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4" name="Group 57"/>
          <p:cNvGrpSpPr/>
          <p:nvPr/>
        </p:nvGrpSpPr>
        <p:grpSpPr>
          <a:xfrm>
            <a:off x="6779737" y="1358308"/>
            <a:ext cx="353492" cy="353492"/>
            <a:chOff x="3498967" y="3049909"/>
            <a:chExt cx="464344" cy="464344"/>
          </a:xfrm>
          <a:solidFill>
            <a:schemeClr val="bg1"/>
          </a:solidFill>
        </p:grpSpPr>
        <p:sp>
          <p:nvSpPr>
            <p:cNvPr id="55"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6"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9" name="TextBox 62"/>
          <p:cNvSpPr txBox="1"/>
          <p:nvPr/>
        </p:nvSpPr>
        <p:spPr>
          <a:xfrm>
            <a:off x="5768819" y="2370595"/>
            <a:ext cx="1811941" cy="1015663"/>
          </a:xfrm>
          <a:prstGeom prst="rect">
            <a:avLst/>
          </a:prstGeom>
          <a:noFill/>
        </p:spPr>
        <p:txBody>
          <a:bodyPr wrap="square" rtlCol="0">
            <a:spAutoFit/>
          </a:bodyPr>
          <a:lstStyle/>
          <a:p>
            <a:pPr fontAlgn="base">
              <a:lnSpc>
                <a:spcPct val="1250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2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62" name="TextBox 65"/>
          <p:cNvSpPr txBox="1"/>
          <p:nvPr/>
        </p:nvSpPr>
        <p:spPr>
          <a:xfrm>
            <a:off x="6964640" y="4776459"/>
            <a:ext cx="2418577" cy="784830"/>
          </a:xfrm>
          <a:prstGeom prst="rect">
            <a:avLst/>
          </a:prstGeom>
          <a:noFill/>
        </p:spPr>
        <p:txBody>
          <a:bodyPr wrap="square" rtlCol="0">
            <a:spAutoFit/>
          </a:bodyPr>
          <a:lstStyle/>
          <a:p>
            <a:pPr fontAlgn="base">
              <a:lnSpc>
                <a:spcPct val="1250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2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63" name="TextBox 66"/>
          <p:cNvSpPr txBox="1"/>
          <p:nvPr/>
        </p:nvSpPr>
        <p:spPr>
          <a:xfrm>
            <a:off x="8739256" y="2982429"/>
            <a:ext cx="2244868" cy="875624"/>
          </a:xfrm>
          <a:prstGeom prst="rect">
            <a:avLst/>
          </a:prstGeom>
          <a:noFill/>
        </p:spPr>
        <p:txBody>
          <a:bodyPr wrap="square" rtlCol="0">
            <a:spAutoFit/>
          </a:bodyPr>
          <a:lstStyle/>
          <a:p>
            <a:pPr fontAlgn="base">
              <a:lnSpc>
                <a:spcPct val="125000"/>
              </a:lnSpc>
              <a:spcBef>
                <a:spcPct val="0"/>
              </a:spcBef>
              <a:spcAft>
                <a:spcPct val="0"/>
              </a:spcAft>
            </a:pPr>
            <a:r>
              <a:rPr lang="zh-CN" altLang="en-US" sz="14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4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64" name="TextBox 67"/>
          <p:cNvSpPr txBox="1"/>
          <p:nvPr/>
        </p:nvSpPr>
        <p:spPr>
          <a:xfrm>
            <a:off x="1207876" y="2347752"/>
            <a:ext cx="2853195" cy="900246"/>
          </a:xfrm>
          <a:prstGeom prst="rect">
            <a:avLst/>
          </a:prstGeom>
          <a:noFill/>
        </p:spPr>
        <p:txBody>
          <a:bodyPr wrap="square" rtlCol="0">
            <a:spAutoFit/>
          </a:bodyPr>
          <a:lstStyle/>
          <a:p>
            <a:pPr fontAlgn="base">
              <a:lnSpc>
                <a:spcPct val="125000"/>
              </a:lnSpc>
              <a:spcBef>
                <a:spcPct val="0"/>
              </a:spcBef>
              <a:spcAft>
                <a:spcPct val="0"/>
              </a:spcAft>
            </a:pPr>
            <a:r>
              <a:rPr lang="zh-CN" altLang="en-US" sz="14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4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65" name="TextBox 68"/>
          <p:cNvSpPr txBox="1"/>
          <p:nvPr/>
        </p:nvSpPr>
        <p:spPr>
          <a:xfrm>
            <a:off x="1248775" y="4320996"/>
            <a:ext cx="3304777" cy="630942"/>
          </a:xfrm>
          <a:prstGeom prst="rect">
            <a:avLst/>
          </a:prstGeom>
          <a:noFill/>
        </p:spPr>
        <p:txBody>
          <a:bodyPr wrap="square" rtlCol="0">
            <a:spAutoFit/>
          </a:bodyPr>
          <a:lstStyle/>
          <a:p>
            <a:pPr fontAlgn="base">
              <a:lnSpc>
                <a:spcPct val="125000"/>
              </a:lnSpc>
              <a:spcBef>
                <a:spcPct val="0"/>
              </a:spcBef>
              <a:spcAft>
                <a:spcPct val="0"/>
              </a:spcAft>
            </a:pPr>
            <a:r>
              <a:rPr lang="zh-CN" altLang="en-US" sz="14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400" dirty="0">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1000"/>
                                        <p:tgtEl>
                                          <p:spTgt spid="64"/>
                                        </p:tgtEl>
                                      </p:cBhvr>
                                    </p:animEffect>
                                    <p:anim calcmode="lin" valueType="num">
                                      <p:cBhvr>
                                        <p:cTn id="26" dur="1000" fill="hold"/>
                                        <p:tgtEl>
                                          <p:spTgt spid="64"/>
                                        </p:tgtEl>
                                        <p:attrNameLst>
                                          <p:attrName>ppt_x</p:attrName>
                                        </p:attrNameLst>
                                      </p:cBhvr>
                                      <p:tavLst>
                                        <p:tav tm="0">
                                          <p:val>
                                            <p:strVal val="#ppt_x"/>
                                          </p:val>
                                        </p:tav>
                                        <p:tav tm="100000">
                                          <p:val>
                                            <p:strVal val="#ppt_x"/>
                                          </p:val>
                                        </p:tav>
                                      </p:tavLst>
                                    </p:anim>
                                    <p:anim calcmode="lin" valueType="num">
                                      <p:cBhvr>
                                        <p:cTn id="27" dur="1000" fill="hold"/>
                                        <p:tgtEl>
                                          <p:spTgt spid="64"/>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anim calcmode="lin" valueType="num">
                                      <p:cBhvr>
                                        <p:cTn id="38" dur="1000" fill="hold"/>
                                        <p:tgtEl>
                                          <p:spTgt spid="65"/>
                                        </p:tgtEl>
                                        <p:attrNameLst>
                                          <p:attrName>ppt_x</p:attrName>
                                        </p:attrNameLst>
                                      </p:cBhvr>
                                      <p:tavLst>
                                        <p:tav tm="0">
                                          <p:val>
                                            <p:strVal val="#ppt_x"/>
                                          </p:val>
                                        </p:tav>
                                        <p:tav tm="100000">
                                          <p:val>
                                            <p:strVal val="#ppt_x"/>
                                          </p:val>
                                        </p:tav>
                                      </p:tavLst>
                                    </p:anim>
                                    <p:anim calcmode="lin" valueType="num">
                                      <p:cBhvr>
                                        <p:cTn id="39" dur="1000" fill="hold"/>
                                        <p:tgtEl>
                                          <p:spTgt spid="65"/>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9" grpId="0"/>
      <p:bldP spid="62" grpId="0"/>
      <p:bldP spid="63" grpId="0"/>
      <p:bldP spid="64"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987"/>
          <p:cNvSpPr/>
          <p:nvPr/>
        </p:nvSpPr>
        <p:spPr>
          <a:xfrm>
            <a:off x="1214994" y="2530653"/>
            <a:ext cx="647145" cy="647145"/>
          </a:xfrm>
          <a:prstGeom prst="rect">
            <a:avLst/>
          </a:prstGeom>
          <a:solidFill>
            <a:srgbClr val="779F08"/>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36" name="Shape 988"/>
          <p:cNvSpPr/>
          <p:nvPr/>
        </p:nvSpPr>
        <p:spPr>
          <a:xfrm>
            <a:off x="1402692" y="2695156"/>
            <a:ext cx="357634" cy="318136"/>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37" name="Shape 990"/>
          <p:cNvSpPr/>
          <p:nvPr/>
        </p:nvSpPr>
        <p:spPr>
          <a:xfrm>
            <a:off x="1214994" y="3734888"/>
            <a:ext cx="647145" cy="647145"/>
          </a:xfrm>
          <a:prstGeom prst="rect">
            <a:avLst/>
          </a:prstGeom>
          <a:solidFill>
            <a:srgbClr val="779F08"/>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grpSp>
        <p:nvGrpSpPr>
          <p:cNvPr id="38" name="Group 996"/>
          <p:cNvGrpSpPr/>
          <p:nvPr/>
        </p:nvGrpSpPr>
        <p:grpSpPr>
          <a:xfrm>
            <a:off x="1432734" y="3899391"/>
            <a:ext cx="297549" cy="318136"/>
            <a:chOff x="48040" y="212183"/>
            <a:chExt cx="583929" cy="624331"/>
          </a:xfrm>
        </p:grpSpPr>
        <p:sp>
          <p:nvSpPr>
            <p:cNvPr id="39" name="Shape 991"/>
            <p:cNvSpPr/>
            <p:nvPr/>
          </p:nvSpPr>
          <p:spPr>
            <a:xfrm>
              <a:off x="48040" y="586966"/>
              <a:ext cx="101823" cy="24955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0" name="Shape 992"/>
            <p:cNvSpPr/>
            <p:nvPr/>
          </p:nvSpPr>
          <p:spPr>
            <a:xfrm>
              <a:off x="208742" y="480319"/>
              <a:ext cx="101824" cy="35619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1" name="Shape 993"/>
            <p:cNvSpPr/>
            <p:nvPr/>
          </p:nvSpPr>
          <p:spPr>
            <a:xfrm>
              <a:off x="369444" y="392344"/>
              <a:ext cx="101824" cy="44417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2" name="Shape 994"/>
            <p:cNvSpPr/>
            <p:nvPr/>
          </p:nvSpPr>
          <p:spPr>
            <a:xfrm>
              <a:off x="530147" y="337418"/>
              <a:ext cx="101824" cy="499098"/>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3" name="Shape 1016"/>
            <p:cNvSpPr/>
            <p:nvPr/>
          </p:nvSpPr>
          <p:spPr>
            <a:xfrm>
              <a:off x="54152" y="212183"/>
              <a:ext cx="575923" cy="2337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3175" cap="flat">
              <a:solidFill>
                <a:srgbClr val="FFFFFF"/>
              </a:solidFill>
              <a:prstDash val="solid"/>
              <a:miter lim="400000"/>
              <a:headEnd type="triangle" w="med" len="med"/>
            </a:ln>
            <a:effectLst/>
          </p:spPr>
          <p:txBody>
            <a:bodyPr/>
            <a:lstStyle/>
            <a:p>
              <a:endParaRPr>
                <a:latin typeface="微软雅黑" panose="020B0503020204020204" pitchFamily="34" charset="-122"/>
                <a:ea typeface="微软雅黑" panose="020B0503020204020204" pitchFamily="34" charset="-122"/>
              </a:endParaRPr>
            </a:p>
          </p:txBody>
        </p:sp>
      </p:grpSp>
      <p:sp>
        <p:nvSpPr>
          <p:cNvPr id="44" name="Shape 998"/>
          <p:cNvSpPr/>
          <p:nvPr/>
        </p:nvSpPr>
        <p:spPr>
          <a:xfrm>
            <a:off x="6719697" y="2546838"/>
            <a:ext cx="647145" cy="647145"/>
          </a:xfrm>
          <a:prstGeom prst="rect">
            <a:avLst/>
          </a:prstGeom>
          <a:solidFill>
            <a:srgbClr val="779F08"/>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45" name="Shape 999"/>
          <p:cNvSpPr/>
          <p:nvPr/>
        </p:nvSpPr>
        <p:spPr>
          <a:xfrm rot="2700000">
            <a:off x="6961446" y="2732051"/>
            <a:ext cx="281224" cy="281224"/>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6" name="Shape 1001"/>
          <p:cNvSpPr/>
          <p:nvPr/>
        </p:nvSpPr>
        <p:spPr>
          <a:xfrm>
            <a:off x="6723524" y="3679065"/>
            <a:ext cx="647145" cy="647145"/>
          </a:xfrm>
          <a:prstGeom prst="rect">
            <a:avLst/>
          </a:prstGeom>
          <a:solidFill>
            <a:srgbClr val="779F08"/>
          </a:solid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latin typeface="微软雅黑" panose="020B0503020204020204" pitchFamily="34" charset="-122"/>
              <a:ea typeface="Helvetica Light"/>
              <a:cs typeface="Helvetica Light"/>
              <a:sym typeface="Helvetica Light"/>
            </a:endParaRPr>
          </a:p>
        </p:txBody>
      </p:sp>
      <p:sp>
        <p:nvSpPr>
          <p:cNvPr id="47" name="Shape 1002"/>
          <p:cNvSpPr/>
          <p:nvPr/>
        </p:nvSpPr>
        <p:spPr>
          <a:xfrm rot="21537488">
            <a:off x="6960131" y="3871381"/>
            <a:ext cx="164318" cy="299242"/>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cap="flat">
            <a:noFill/>
            <a:miter lim="400000"/>
          </a:ln>
          <a:effectLst/>
        </p:spPr>
        <p:txBody>
          <a:bodyPr wrap="square" lIns="0" tIns="0" rIns="0" bIns="0" numCol="1" anchor="t">
            <a:noAutofit/>
          </a:bodyPr>
          <a:lstStyle/>
          <a:p>
            <a:pPr>
              <a:defRPr sz="3100" b="1">
                <a:latin typeface="Kontrapunkt Bob Bold"/>
                <a:ea typeface="Kontrapunkt Bob Bold"/>
                <a:cs typeface="Kontrapunkt Bob Bold"/>
                <a:sym typeface="Kontrapunkt Bob Bold"/>
              </a:defRPr>
            </a:pPr>
            <a:endParaRPr sz="3100" b="1">
              <a:latin typeface="微软雅黑" panose="020B0503020204020204" pitchFamily="34" charset="-122"/>
              <a:ea typeface="Kontrapunkt Bob Bold"/>
              <a:cs typeface="Kontrapunkt Bob Bold"/>
              <a:sym typeface="Kontrapunkt Bob Bold"/>
            </a:endParaRPr>
          </a:p>
        </p:txBody>
      </p:sp>
      <p:sp>
        <p:nvSpPr>
          <p:cNvPr id="48" name="TextBox 24"/>
          <p:cNvSpPr txBox="1"/>
          <p:nvPr/>
        </p:nvSpPr>
        <p:spPr>
          <a:xfrm>
            <a:off x="2198081" y="2748758"/>
            <a:ext cx="3516997" cy="323165"/>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50" dirty="0">
              <a:latin typeface="微软雅黑" panose="020B0503020204020204" pitchFamily="34" charset="-122"/>
              <a:ea typeface="微软雅黑" panose="020B0503020204020204" pitchFamily="34" charset="-122"/>
            </a:endParaRPr>
          </a:p>
        </p:txBody>
      </p:sp>
      <p:sp>
        <p:nvSpPr>
          <p:cNvPr id="49" name="TextBox 25"/>
          <p:cNvSpPr txBox="1"/>
          <p:nvPr/>
        </p:nvSpPr>
        <p:spPr>
          <a:xfrm>
            <a:off x="2198082" y="2530653"/>
            <a:ext cx="2414652" cy="184666"/>
          </a:xfrm>
          <a:prstGeom prst="rect">
            <a:avLst/>
          </a:prstGeom>
          <a:noFill/>
        </p:spPr>
        <p:txBody>
          <a:bodyPr wrap="square" lIns="0" tIns="0" rIns="0" bIns="0" rtlCol="0">
            <a:spAutoFit/>
          </a:bodyPr>
          <a:lstStyle/>
          <a:p>
            <a:pPr defTabSz="1176655"/>
            <a:r>
              <a:rPr lang="zh-CN" altLang="en-US" sz="1200" dirty="0">
                <a:latin typeface="微软雅黑" panose="020B0503020204020204" pitchFamily="34" charset="-122"/>
                <a:ea typeface="微软雅黑" panose="020B0503020204020204" pitchFamily="34" charset="-122"/>
              </a:rPr>
              <a:t>添加标题</a:t>
            </a:r>
            <a:endParaRPr lang="en-GB" altLang="zh-CN" sz="1200" dirty="0">
              <a:latin typeface="微软雅黑" panose="020B0503020204020204" pitchFamily="34" charset="-122"/>
              <a:ea typeface="微软雅黑" panose="020B0503020204020204" pitchFamily="34" charset="-122"/>
            </a:endParaRPr>
          </a:p>
        </p:txBody>
      </p:sp>
      <p:sp>
        <p:nvSpPr>
          <p:cNvPr id="50" name="TextBox 26"/>
          <p:cNvSpPr txBox="1"/>
          <p:nvPr/>
        </p:nvSpPr>
        <p:spPr>
          <a:xfrm>
            <a:off x="2198083" y="3920904"/>
            <a:ext cx="3516997" cy="323165"/>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50" dirty="0">
              <a:latin typeface="微软雅黑" panose="020B0503020204020204" pitchFamily="34" charset="-122"/>
              <a:ea typeface="微软雅黑" panose="020B0503020204020204" pitchFamily="34" charset="-122"/>
            </a:endParaRPr>
          </a:p>
        </p:txBody>
      </p:sp>
      <p:sp>
        <p:nvSpPr>
          <p:cNvPr id="51" name="TextBox 27"/>
          <p:cNvSpPr txBox="1"/>
          <p:nvPr/>
        </p:nvSpPr>
        <p:spPr>
          <a:xfrm>
            <a:off x="2198084" y="3702799"/>
            <a:ext cx="2414652" cy="184666"/>
          </a:xfrm>
          <a:prstGeom prst="rect">
            <a:avLst/>
          </a:prstGeom>
          <a:noFill/>
        </p:spPr>
        <p:txBody>
          <a:bodyPr wrap="square" lIns="0" tIns="0" rIns="0" bIns="0" rtlCol="0">
            <a:spAutoFit/>
          </a:bodyPr>
          <a:lstStyle/>
          <a:p>
            <a:pPr defTabSz="1176655"/>
            <a:r>
              <a:rPr lang="zh-CN" altLang="en-US" sz="1200" dirty="0">
                <a:latin typeface="微软雅黑" panose="020B0503020204020204" pitchFamily="34" charset="-122"/>
                <a:ea typeface="微软雅黑" panose="020B0503020204020204" pitchFamily="34" charset="-122"/>
              </a:rPr>
              <a:t>添加标题</a:t>
            </a:r>
            <a:endParaRPr lang="en-GB" altLang="zh-CN" sz="1200" dirty="0">
              <a:latin typeface="微软雅黑" panose="020B0503020204020204" pitchFamily="34" charset="-122"/>
              <a:ea typeface="微软雅黑" panose="020B0503020204020204" pitchFamily="34" charset="-122"/>
            </a:endParaRPr>
          </a:p>
        </p:txBody>
      </p:sp>
      <p:sp>
        <p:nvSpPr>
          <p:cNvPr id="52" name="TextBox 28"/>
          <p:cNvSpPr txBox="1"/>
          <p:nvPr/>
        </p:nvSpPr>
        <p:spPr>
          <a:xfrm>
            <a:off x="7702785" y="2715319"/>
            <a:ext cx="3516997" cy="323165"/>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50" dirty="0">
              <a:latin typeface="微软雅黑" panose="020B0503020204020204" pitchFamily="34" charset="-122"/>
              <a:ea typeface="微软雅黑" panose="020B0503020204020204" pitchFamily="34" charset="-122"/>
            </a:endParaRPr>
          </a:p>
        </p:txBody>
      </p:sp>
      <p:sp>
        <p:nvSpPr>
          <p:cNvPr id="53" name="TextBox 29"/>
          <p:cNvSpPr txBox="1"/>
          <p:nvPr/>
        </p:nvSpPr>
        <p:spPr>
          <a:xfrm>
            <a:off x="7702786" y="2497214"/>
            <a:ext cx="2414652" cy="184666"/>
          </a:xfrm>
          <a:prstGeom prst="rect">
            <a:avLst/>
          </a:prstGeom>
          <a:noFill/>
        </p:spPr>
        <p:txBody>
          <a:bodyPr wrap="square" lIns="0" tIns="0" rIns="0" bIns="0" rtlCol="0">
            <a:spAutoFit/>
          </a:bodyPr>
          <a:lstStyle/>
          <a:p>
            <a:pPr defTabSz="1176655"/>
            <a:r>
              <a:rPr lang="zh-CN" altLang="en-US" sz="1200" dirty="0">
                <a:latin typeface="微软雅黑" panose="020B0503020204020204" pitchFamily="34" charset="-122"/>
                <a:ea typeface="微软雅黑" panose="020B0503020204020204" pitchFamily="34" charset="-122"/>
              </a:rPr>
              <a:t>添加标题</a:t>
            </a:r>
            <a:endParaRPr lang="en-GB" altLang="zh-CN" sz="1200" dirty="0">
              <a:latin typeface="微软雅黑" panose="020B0503020204020204" pitchFamily="34" charset="-122"/>
              <a:ea typeface="微软雅黑" panose="020B0503020204020204" pitchFamily="34" charset="-122"/>
            </a:endParaRPr>
          </a:p>
        </p:txBody>
      </p:sp>
      <p:sp>
        <p:nvSpPr>
          <p:cNvPr id="54" name="TextBox 30"/>
          <p:cNvSpPr txBox="1"/>
          <p:nvPr/>
        </p:nvSpPr>
        <p:spPr>
          <a:xfrm>
            <a:off x="7702783" y="3870114"/>
            <a:ext cx="3593124" cy="323165"/>
          </a:xfrm>
          <a:prstGeom prst="rect">
            <a:avLst/>
          </a:prstGeom>
          <a:noFill/>
        </p:spPr>
        <p:txBody>
          <a:bodyPr wrap="square" lIns="0" tIns="0" rIns="0" bIns="0" rtlCol="0">
            <a:spAutoFit/>
          </a:bodyPr>
          <a:lstStyle/>
          <a:p>
            <a:r>
              <a:rPr lang="zh-CN" altLang="en-US" sz="105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50" dirty="0">
              <a:latin typeface="微软雅黑" panose="020B0503020204020204" pitchFamily="34" charset="-122"/>
              <a:ea typeface="微软雅黑" panose="020B0503020204020204" pitchFamily="34" charset="-122"/>
            </a:endParaRPr>
          </a:p>
        </p:txBody>
      </p:sp>
      <p:sp>
        <p:nvSpPr>
          <p:cNvPr id="55" name="TextBox 31"/>
          <p:cNvSpPr txBox="1"/>
          <p:nvPr/>
        </p:nvSpPr>
        <p:spPr>
          <a:xfrm>
            <a:off x="7702784" y="3652009"/>
            <a:ext cx="2414652" cy="184666"/>
          </a:xfrm>
          <a:prstGeom prst="rect">
            <a:avLst/>
          </a:prstGeom>
          <a:noFill/>
        </p:spPr>
        <p:txBody>
          <a:bodyPr wrap="square" lIns="0" tIns="0" rIns="0" bIns="0" rtlCol="0">
            <a:spAutoFit/>
          </a:bodyPr>
          <a:lstStyle/>
          <a:p>
            <a:pPr defTabSz="1176655"/>
            <a:r>
              <a:rPr lang="zh-CN" altLang="en-US" sz="1200" dirty="0">
                <a:latin typeface="微软雅黑" panose="020B0503020204020204" pitchFamily="34" charset="-122"/>
                <a:ea typeface="微软雅黑" panose="020B0503020204020204" pitchFamily="34" charset="-122"/>
              </a:rPr>
              <a:t>添加标题</a:t>
            </a:r>
            <a:endParaRPr lang="en-GB" altLang="zh-CN" sz="1200" dirty="0">
              <a:latin typeface="微软雅黑" panose="020B0503020204020204" pitchFamily="34" charset="-122"/>
              <a:ea typeface="微软雅黑" panose="020B0503020204020204" pitchFamily="34" charset="-122"/>
            </a:endParaRPr>
          </a:p>
        </p:txBody>
      </p:sp>
      <p:grpSp>
        <p:nvGrpSpPr>
          <p:cNvPr id="29" name="组合 28"/>
          <p:cNvGrpSpPr/>
          <p:nvPr/>
        </p:nvGrpSpPr>
        <p:grpSpPr>
          <a:xfrm>
            <a:off x="619317" y="612033"/>
            <a:ext cx="4312731" cy="631070"/>
            <a:chOff x="587000" y="509069"/>
            <a:chExt cx="4312730" cy="631069"/>
          </a:xfrm>
        </p:grpSpPr>
        <p:sp>
          <p:nvSpPr>
            <p:cNvPr id="30"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CONTENT</a:t>
              </a:r>
            </a:p>
          </p:txBody>
        </p:sp>
        <p:sp>
          <p:nvSpPr>
            <p:cNvPr id="31" name="矩形 30"/>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2" name="矩形 31"/>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wipe(down)">
                                      <p:cBhvr>
                                        <p:cTn id="13" dur="500"/>
                                        <p:tgtEl>
                                          <p:spTgt spid="33">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2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00"/>
                                        <p:tgtEl>
                                          <p:spTgt spid="36"/>
                                        </p:tgtEl>
                                      </p:cBhvr>
                                    </p:animEffec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199"/>
                                          </p:stCondLst>
                                        </p:cTn>
                                        <p:tgtEl>
                                          <p:spTgt spid="49"/>
                                        </p:tgtEl>
                                        <p:attrNameLst>
                                          <p:attrName>style.visibility</p:attrName>
                                        </p:attrNameLst>
                                      </p:cBhvr>
                                      <p:to>
                                        <p:strVal val="visible"/>
                                      </p:to>
                                    </p:set>
                                  </p:childTnLst>
                                </p:cTn>
                              </p:par>
                              <p:par>
                                <p:cTn id="28" presetID="18" presetClass="entr" presetSubtype="6"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strips(downRight)">
                                      <p:cBhvr>
                                        <p:cTn id="30" dur="200"/>
                                        <p:tgtEl>
                                          <p:spTgt spid="48"/>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0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200"/>
                                        <p:tgtEl>
                                          <p:spTgt spid="38"/>
                                        </p:tgtEl>
                                      </p:cBhvr>
                                    </p:animEffect>
                                  </p:child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199"/>
                                          </p:stCondLst>
                                        </p:cTn>
                                        <p:tgtEl>
                                          <p:spTgt spid="51"/>
                                        </p:tgtEl>
                                        <p:attrNameLst>
                                          <p:attrName>style.visibility</p:attrName>
                                        </p:attrNameLst>
                                      </p:cBhvr>
                                      <p:to>
                                        <p:strVal val="visible"/>
                                      </p:to>
                                    </p:set>
                                  </p:childTnLst>
                                </p:cTn>
                              </p:par>
                              <p:par>
                                <p:cTn id="41" presetID="18" presetClass="entr" presetSubtype="6"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strips(downRight)">
                                      <p:cBhvr>
                                        <p:cTn id="43" dur="200"/>
                                        <p:tgtEl>
                                          <p:spTgt spid="50"/>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200"/>
                                        <p:tgtEl>
                                          <p:spTgt spid="4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200"/>
                                        <p:tgtEl>
                                          <p:spTgt spid="45"/>
                                        </p:tgtEl>
                                      </p:cBhvr>
                                    </p:animEffect>
                                  </p:childTnLst>
                                </p:cTn>
                              </p:par>
                            </p:childTnLst>
                          </p:cTn>
                        </p:par>
                        <p:par>
                          <p:cTn id="51" fill="hold">
                            <p:stCondLst>
                              <p:cond delay="4000"/>
                            </p:stCondLst>
                            <p:childTnLst>
                              <p:par>
                                <p:cTn id="52" presetID="1" presetClass="entr" presetSubtype="0" fill="hold" grpId="0" nodeType="afterEffect">
                                  <p:stCondLst>
                                    <p:cond delay="0"/>
                                  </p:stCondLst>
                                  <p:childTnLst>
                                    <p:set>
                                      <p:cBhvr>
                                        <p:cTn id="53" dur="1" fill="hold">
                                          <p:stCondLst>
                                            <p:cond delay="199"/>
                                          </p:stCondLst>
                                        </p:cTn>
                                        <p:tgtEl>
                                          <p:spTgt spid="53"/>
                                        </p:tgtEl>
                                        <p:attrNameLst>
                                          <p:attrName>style.visibility</p:attrName>
                                        </p:attrNameLst>
                                      </p:cBhvr>
                                      <p:to>
                                        <p:strVal val="visible"/>
                                      </p:to>
                                    </p:set>
                                  </p:childTnLst>
                                </p:cTn>
                              </p:par>
                              <p:par>
                                <p:cTn id="54" presetID="18" presetClass="entr" presetSubtype="6"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strips(downRight)">
                                      <p:cBhvr>
                                        <p:cTn id="56" dur="200"/>
                                        <p:tgtEl>
                                          <p:spTgt spid="52"/>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200"/>
                                        <p:tgtEl>
                                          <p:spTgt spid="4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200"/>
                                        <p:tgtEl>
                                          <p:spTgt spid="47"/>
                                        </p:tgtEl>
                                      </p:cBhvr>
                                    </p:animEffect>
                                  </p:childTnLst>
                                </p:cTn>
                              </p:par>
                            </p:childTnLst>
                          </p:cTn>
                        </p:par>
                        <p:par>
                          <p:cTn id="64" fill="hold">
                            <p:stCondLst>
                              <p:cond delay="5000"/>
                            </p:stCondLst>
                            <p:childTnLst>
                              <p:par>
                                <p:cTn id="65" presetID="1" presetClass="entr" presetSubtype="0" fill="hold" grpId="0" nodeType="afterEffect">
                                  <p:stCondLst>
                                    <p:cond delay="0"/>
                                  </p:stCondLst>
                                  <p:childTnLst>
                                    <p:set>
                                      <p:cBhvr>
                                        <p:cTn id="66" dur="1" fill="hold">
                                          <p:stCondLst>
                                            <p:cond delay="199"/>
                                          </p:stCondLst>
                                        </p:cTn>
                                        <p:tgtEl>
                                          <p:spTgt spid="55"/>
                                        </p:tgtEl>
                                        <p:attrNameLst>
                                          <p:attrName>style.visibility</p:attrName>
                                        </p:attrNameLst>
                                      </p:cBhvr>
                                      <p:to>
                                        <p:strVal val="visible"/>
                                      </p:to>
                                    </p:set>
                                  </p:childTnLst>
                                </p:cTn>
                              </p:par>
                              <p:par>
                                <p:cTn id="67" presetID="18" presetClass="entr" presetSubtype="6"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strips(downRight)">
                                      <p:cBhvr>
                                        <p:cTn id="69" dur="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Freeform 6"/>
          <p:cNvSpPr/>
          <p:nvPr/>
        </p:nvSpPr>
        <p:spPr bwMode="auto">
          <a:xfrm>
            <a:off x="5836227" y="5131317"/>
            <a:ext cx="4050" cy="2001"/>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123718" tIns="61859" rIns="123718" bIns="61859" numCol="1" anchor="t" anchorCtr="0" compatLnSpc="1"/>
          <a:lstStyle/>
          <a:p>
            <a:pPr algn="ctr" fontAlgn="base">
              <a:spcBef>
                <a:spcPct val="0"/>
              </a:spcBef>
              <a:spcAft>
                <a:spcPct val="0"/>
              </a:spcAft>
            </a:pPr>
            <a:endParaRPr lang="en-US" sz="2800">
              <a:latin typeface="微软雅黑" panose="020B0503020204020204" pitchFamily="34" charset="-122"/>
              <a:ea typeface="微软雅黑" panose="020B0503020204020204" pitchFamily="34" charset="-122"/>
              <a:sym typeface="Gill Sans" charset="0"/>
            </a:endParaRPr>
          </a:p>
        </p:txBody>
      </p:sp>
      <p:sp>
        <p:nvSpPr>
          <p:cNvPr id="296" name="Freeform 46"/>
          <p:cNvSpPr/>
          <p:nvPr/>
        </p:nvSpPr>
        <p:spPr bwMode="auto">
          <a:xfrm flipH="1">
            <a:off x="7175937" y="2083929"/>
            <a:ext cx="3352704" cy="150719"/>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297" name="Freeform 46"/>
          <p:cNvSpPr/>
          <p:nvPr/>
        </p:nvSpPr>
        <p:spPr bwMode="auto">
          <a:xfrm flipH="1">
            <a:off x="7474648" y="3449448"/>
            <a:ext cx="3053993" cy="150719"/>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298" name="Freeform 46"/>
          <p:cNvSpPr/>
          <p:nvPr/>
        </p:nvSpPr>
        <p:spPr bwMode="auto">
          <a:xfrm flipH="1">
            <a:off x="6658507" y="4454519"/>
            <a:ext cx="3870135" cy="150719"/>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299" name="Freeform 46"/>
          <p:cNvSpPr/>
          <p:nvPr/>
        </p:nvSpPr>
        <p:spPr bwMode="auto">
          <a:xfrm>
            <a:off x="1275551" y="2542047"/>
            <a:ext cx="3442849" cy="150719"/>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300" name="Rectangle 37"/>
          <p:cNvSpPr/>
          <p:nvPr/>
        </p:nvSpPr>
        <p:spPr bwMode="auto">
          <a:xfrm>
            <a:off x="1918572" y="2742692"/>
            <a:ext cx="2296505" cy="66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1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301" name="Freeform 46"/>
          <p:cNvSpPr/>
          <p:nvPr/>
        </p:nvSpPr>
        <p:spPr bwMode="auto">
          <a:xfrm>
            <a:off x="1275551" y="3524807"/>
            <a:ext cx="4225569" cy="150719"/>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bg2"/>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302" name="Rectangle 37"/>
          <p:cNvSpPr/>
          <p:nvPr/>
        </p:nvSpPr>
        <p:spPr bwMode="auto">
          <a:xfrm>
            <a:off x="1918572" y="3725451"/>
            <a:ext cx="2296505" cy="62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1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304" name="Rectangle 37"/>
          <p:cNvSpPr/>
          <p:nvPr/>
        </p:nvSpPr>
        <p:spPr bwMode="auto">
          <a:xfrm>
            <a:off x="1918572" y="4590067"/>
            <a:ext cx="2296505" cy="60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100" dirty="0">
              <a:latin typeface="微软雅黑" panose="020B0503020204020204" pitchFamily="34" charset="-122"/>
              <a:ea typeface="微软雅黑" panose="020B0503020204020204" pitchFamily="34" charset="-122"/>
              <a:cs typeface="Lato Light" charset="0"/>
              <a:sym typeface="Lato Light" charset="0"/>
            </a:endParaRPr>
          </a:p>
        </p:txBody>
      </p:sp>
      <p:grpSp>
        <p:nvGrpSpPr>
          <p:cNvPr id="305" name="Group 5"/>
          <p:cNvGrpSpPr/>
          <p:nvPr/>
        </p:nvGrpSpPr>
        <p:grpSpPr>
          <a:xfrm>
            <a:off x="1412983" y="2793842"/>
            <a:ext cx="381100" cy="332708"/>
            <a:chOff x="1079332" y="2203296"/>
            <a:chExt cx="298739" cy="264080"/>
          </a:xfrm>
          <a:solidFill>
            <a:srgbClr val="779F08"/>
          </a:solidFill>
        </p:grpSpPr>
        <p:sp>
          <p:nvSpPr>
            <p:cNvPr id="306" name="Oval 2"/>
            <p:cNvSpPr/>
            <p:nvPr/>
          </p:nvSpPr>
          <p:spPr bwMode="auto">
            <a:xfrm>
              <a:off x="1103804" y="2203296"/>
              <a:ext cx="264080" cy="26408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chemeClr val="bg1"/>
                </a:solidFill>
                <a:latin typeface="微软雅黑" panose="020B0503020204020204" pitchFamily="34" charset="-122"/>
                <a:ea typeface="微软雅黑" panose="020B0503020204020204" pitchFamily="34" charset="-122"/>
                <a:sym typeface="Gill Sans" charset="0"/>
              </a:endParaRPr>
            </a:p>
          </p:txBody>
        </p:sp>
        <p:sp>
          <p:nvSpPr>
            <p:cNvPr id="307" name="Rectangle 22"/>
            <p:cNvSpPr/>
            <p:nvPr/>
          </p:nvSpPr>
          <p:spPr bwMode="auto">
            <a:xfrm>
              <a:off x="1079332" y="2246362"/>
              <a:ext cx="298739" cy="197082"/>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dirty="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1</a:t>
              </a:r>
            </a:p>
          </p:txBody>
        </p:sp>
      </p:grpSp>
      <p:grpSp>
        <p:nvGrpSpPr>
          <p:cNvPr id="308" name="Group 235"/>
          <p:cNvGrpSpPr/>
          <p:nvPr/>
        </p:nvGrpSpPr>
        <p:grpSpPr>
          <a:xfrm>
            <a:off x="1412983" y="3747515"/>
            <a:ext cx="381100" cy="332708"/>
            <a:chOff x="1079332" y="2203296"/>
            <a:chExt cx="298739" cy="264080"/>
          </a:xfrm>
          <a:solidFill>
            <a:srgbClr val="779F08"/>
          </a:solidFill>
        </p:grpSpPr>
        <p:sp>
          <p:nvSpPr>
            <p:cNvPr id="309" name="Oval 236"/>
            <p:cNvSpPr/>
            <p:nvPr/>
          </p:nvSpPr>
          <p:spPr bwMode="auto">
            <a:xfrm>
              <a:off x="1103804" y="2203296"/>
              <a:ext cx="264080" cy="26408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chemeClr val="bg1"/>
                </a:solidFill>
                <a:latin typeface="微软雅黑" panose="020B0503020204020204" pitchFamily="34" charset="-122"/>
                <a:ea typeface="微软雅黑" panose="020B0503020204020204" pitchFamily="34" charset="-122"/>
                <a:sym typeface="Gill Sans" charset="0"/>
              </a:endParaRPr>
            </a:p>
          </p:txBody>
        </p:sp>
        <p:sp>
          <p:nvSpPr>
            <p:cNvPr id="310" name="Rectangle 22"/>
            <p:cNvSpPr/>
            <p:nvPr/>
          </p:nvSpPr>
          <p:spPr bwMode="auto">
            <a:xfrm>
              <a:off x="1079332" y="2246362"/>
              <a:ext cx="298739" cy="197082"/>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dirty="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2</a:t>
              </a:r>
            </a:p>
          </p:txBody>
        </p:sp>
      </p:grpSp>
      <p:grpSp>
        <p:nvGrpSpPr>
          <p:cNvPr id="311" name="Group 238"/>
          <p:cNvGrpSpPr/>
          <p:nvPr/>
        </p:nvGrpSpPr>
        <p:grpSpPr>
          <a:xfrm>
            <a:off x="1412983" y="4609139"/>
            <a:ext cx="381100" cy="332708"/>
            <a:chOff x="1079332" y="2203296"/>
            <a:chExt cx="298739" cy="264080"/>
          </a:xfrm>
          <a:solidFill>
            <a:srgbClr val="779F08"/>
          </a:solidFill>
        </p:grpSpPr>
        <p:sp>
          <p:nvSpPr>
            <p:cNvPr id="312" name="Oval 239"/>
            <p:cNvSpPr/>
            <p:nvPr/>
          </p:nvSpPr>
          <p:spPr bwMode="auto">
            <a:xfrm>
              <a:off x="1103804" y="2203296"/>
              <a:ext cx="264080" cy="26408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chemeClr val="bg1"/>
                </a:solidFill>
                <a:latin typeface="微软雅黑" panose="020B0503020204020204" pitchFamily="34" charset="-122"/>
                <a:ea typeface="微软雅黑" panose="020B0503020204020204" pitchFamily="34" charset="-122"/>
                <a:sym typeface="Gill Sans" charset="0"/>
              </a:endParaRPr>
            </a:p>
          </p:txBody>
        </p:sp>
        <p:sp>
          <p:nvSpPr>
            <p:cNvPr id="313" name="Rectangle 22"/>
            <p:cNvSpPr/>
            <p:nvPr/>
          </p:nvSpPr>
          <p:spPr bwMode="auto">
            <a:xfrm>
              <a:off x="1079332" y="2246362"/>
              <a:ext cx="298739" cy="197082"/>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dirty="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3</a:t>
              </a:r>
            </a:p>
          </p:txBody>
        </p:sp>
      </p:grpSp>
      <p:sp>
        <p:nvSpPr>
          <p:cNvPr id="314" name="Rectangle 37"/>
          <p:cNvSpPr/>
          <p:nvPr/>
        </p:nvSpPr>
        <p:spPr bwMode="auto">
          <a:xfrm>
            <a:off x="7918647" y="2230834"/>
            <a:ext cx="1992260" cy="55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1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1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315" name="Rectangle 37"/>
          <p:cNvSpPr/>
          <p:nvPr/>
        </p:nvSpPr>
        <p:spPr bwMode="auto">
          <a:xfrm>
            <a:off x="7918647" y="3629450"/>
            <a:ext cx="1992260" cy="62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1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100" dirty="0">
              <a:latin typeface="微软雅黑" panose="020B0503020204020204" pitchFamily="34" charset="-122"/>
              <a:ea typeface="微软雅黑" panose="020B0503020204020204" pitchFamily="34" charset="-122"/>
              <a:cs typeface="Lato Light" charset="0"/>
              <a:sym typeface="Lato Light" charset="0"/>
            </a:endParaRPr>
          </a:p>
        </p:txBody>
      </p:sp>
      <p:sp>
        <p:nvSpPr>
          <p:cNvPr id="316" name="Rectangle 37"/>
          <p:cNvSpPr/>
          <p:nvPr/>
        </p:nvSpPr>
        <p:spPr bwMode="auto">
          <a:xfrm>
            <a:off x="7918647" y="4674065"/>
            <a:ext cx="1992260" cy="60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1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100" dirty="0">
              <a:latin typeface="微软雅黑" panose="020B0503020204020204" pitchFamily="34" charset="-122"/>
              <a:ea typeface="微软雅黑" panose="020B0503020204020204" pitchFamily="34" charset="-122"/>
              <a:cs typeface="Lato Light" charset="0"/>
              <a:sym typeface="Lato Light" charset="0"/>
            </a:endParaRPr>
          </a:p>
        </p:txBody>
      </p:sp>
      <p:grpSp>
        <p:nvGrpSpPr>
          <p:cNvPr id="317" name="Group 244"/>
          <p:cNvGrpSpPr/>
          <p:nvPr/>
        </p:nvGrpSpPr>
        <p:grpSpPr>
          <a:xfrm>
            <a:off x="9992984" y="2281985"/>
            <a:ext cx="381100" cy="332708"/>
            <a:chOff x="1079332" y="2203296"/>
            <a:chExt cx="298739" cy="264080"/>
          </a:xfrm>
          <a:solidFill>
            <a:srgbClr val="779F08"/>
          </a:solidFill>
        </p:grpSpPr>
        <p:sp>
          <p:nvSpPr>
            <p:cNvPr id="318" name="Oval 245"/>
            <p:cNvSpPr/>
            <p:nvPr/>
          </p:nvSpPr>
          <p:spPr bwMode="auto">
            <a:xfrm>
              <a:off x="1103804" y="2203296"/>
              <a:ext cx="264080" cy="26408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chemeClr val="bg1"/>
                </a:solidFill>
                <a:latin typeface="微软雅黑" panose="020B0503020204020204" pitchFamily="34" charset="-122"/>
                <a:ea typeface="微软雅黑" panose="020B0503020204020204" pitchFamily="34" charset="-122"/>
                <a:sym typeface="Gill Sans" charset="0"/>
              </a:endParaRPr>
            </a:p>
          </p:txBody>
        </p:sp>
        <p:sp>
          <p:nvSpPr>
            <p:cNvPr id="319" name="Rectangle 22"/>
            <p:cNvSpPr/>
            <p:nvPr/>
          </p:nvSpPr>
          <p:spPr bwMode="auto">
            <a:xfrm>
              <a:off x="1079332" y="2246362"/>
              <a:ext cx="298739" cy="197082"/>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dirty="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4</a:t>
              </a:r>
            </a:p>
          </p:txBody>
        </p:sp>
      </p:grpSp>
      <p:grpSp>
        <p:nvGrpSpPr>
          <p:cNvPr id="320" name="Group 247"/>
          <p:cNvGrpSpPr/>
          <p:nvPr/>
        </p:nvGrpSpPr>
        <p:grpSpPr>
          <a:xfrm>
            <a:off x="9992984" y="3651513"/>
            <a:ext cx="381100" cy="332708"/>
            <a:chOff x="1079332" y="2203296"/>
            <a:chExt cx="298739" cy="264080"/>
          </a:xfrm>
          <a:solidFill>
            <a:srgbClr val="779F08"/>
          </a:solidFill>
        </p:grpSpPr>
        <p:sp>
          <p:nvSpPr>
            <p:cNvPr id="321" name="Oval 248"/>
            <p:cNvSpPr/>
            <p:nvPr/>
          </p:nvSpPr>
          <p:spPr bwMode="auto">
            <a:xfrm>
              <a:off x="1103804" y="2203296"/>
              <a:ext cx="264080" cy="26408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chemeClr val="bg1"/>
                </a:solidFill>
                <a:latin typeface="微软雅黑" panose="020B0503020204020204" pitchFamily="34" charset="-122"/>
                <a:ea typeface="微软雅黑" panose="020B0503020204020204" pitchFamily="34" charset="-122"/>
                <a:sym typeface="Gill Sans" charset="0"/>
              </a:endParaRPr>
            </a:p>
          </p:txBody>
        </p:sp>
        <p:sp>
          <p:nvSpPr>
            <p:cNvPr id="322" name="Rectangle 22"/>
            <p:cNvSpPr/>
            <p:nvPr/>
          </p:nvSpPr>
          <p:spPr bwMode="auto">
            <a:xfrm>
              <a:off x="1079332" y="2246362"/>
              <a:ext cx="298739" cy="197082"/>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dirty="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5</a:t>
              </a:r>
            </a:p>
          </p:txBody>
        </p:sp>
      </p:grpSp>
      <p:grpSp>
        <p:nvGrpSpPr>
          <p:cNvPr id="323" name="Group 250"/>
          <p:cNvGrpSpPr/>
          <p:nvPr/>
        </p:nvGrpSpPr>
        <p:grpSpPr>
          <a:xfrm>
            <a:off x="9992984" y="4693137"/>
            <a:ext cx="381100" cy="332708"/>
            <a:chOff x="1079332" y="2203296"/>
            <a:chExt cx="298739" cy="264080"/>
          </a:xfrm>
          <a:solidFill>
            <a:srgbClr val="779F08"/>
          </a:solidFill>
        </p:grpSpPr>
        <p:sp>
          <p:nvSpPr>
            <p:cNvPr id="324" name="Oval 251"/>
            <p:cNvSpPr/>
            <p:nvPr/>
          </p:nvSpPr>
          <p:spPr bwMode="auto">
            <a:xfrm>
              <a:off x="1103804" y="2203296"/>
              <a:ext cx="264080" cy="264080"/>
            </a:xfrm>
            <a:prstGeom prst="ellips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chemeClr val="bg1"/>
                </a:solidFill>
                <a:latin typeface="微软雅黑" panose="020B0503020204020204" pitchFamily="34" charset="-122"/>
                <a:ea typeface="微软雅黑" panose="020B0503020204020204" pitchFamily="34" charset="-122"/>
                <a:sym typeface="Gill Sans" charset="0"/>
              </a:endParaRPr>
            </a:p>
          </p:txBody>
        </p:sp>
        <p:sp>
          <p:nvSpPr>
            <p:cNvPr id="325" name="Rectangle 22"/>
            <p:cNvSpPr/>
            <p:nvPr/>
          </p:nvSpPr>
          <p:spPr bwMode="auto">
            <a:xfrm>
              <a:off x="1079332" y="2246362"/>
              <a:ext cx="298739" cy="197082"/>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dirty="0">
                  <a:solidFill>
                    <a:schemeClr val="bg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6</a:t>
              </a:r>
            </a:p>
          </p:txBody>
        </p:sp>
      </p:grpSp>
      <p:grpSp>
        <p:nvGrpSpPr>
          <p:cNvPr id="326" name="Group 6"/>
          <p:cNvGrpSpPr/>
          <p:nvPr/>
        </p:nvGrpSpPr>
        <p:grpSpPr>
          <a:xfrm>
            <a:off x="5554900" y="2837680"/>
            <a:ext cx="1050218" cy="895468"/>
            <a:chOff x="4326126" y="2238091"/>
            <a:chExt cx="823252" cy="710758"/>
          </a:xfrm>
        </p:grpSpPr>
        <p:grpSp>
          <p:nvGrpSpPr>
            <p:cNvPr id="327" name="Group 214"/>
            <p:cNvGrpSpPr/>
            <p:nvPr/>
          </p:nvGrpSpPr>
          <p:grpSpPr>
            <a:xfrm>
              <a:off x="4326126" y="2238091"/>
              <a:ext cx="823252" cy="710758"/>
              <a:chOff x="3755667" y="1931353"/>
              <a:chExt cx="680374" cy="587404"/>
            </a:xfrm>
          </p:grpSpPr>
          <p:sp>
            <p:nvSpPr>
              <p:cNvPr id="329"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79F08"/>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sp>
            <p:nvSpPr>
              <p:cNvPr id="330"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sp>
          <p:nvSpPr>
            <p:cNvPr id="328"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grpSp>
        <p:nvGrpSpPr>
          <p:cNvPr id="331" name="Group 13"/>
          <p:cNvGrpSpPr/>
          <p:nvPr/>
        </p:nvGrpSpPr>
        <p:grpSpPr>
          <a:xfrm>
            <a:off x="5551375" y="3761014"/>
            <a:ext cx="1050218" cy="895468"/>
            <a:chOff x="4323363" y="2970968"/>
            <a:chExt cx="823252" cy="710758"/>
          </a:xfrm>
        </p:grpSpPr>
        <p:grpSp>
          <p:nvGrpSpPr>
            <p:cNvPr id="332" name="Group 223"/>
            <p:cNvGrpSpPr/>
            <p:nvPr/>
          </p:nvGrpSpPr>
          <p:grpSpPr>
            <a:xfrm>
              <a:off x="4323363" y="2970968"/>
              <a:ext cx="823252" cy="710758"/>
              <a:chOff x="3755667" y="1931353"/>
              <a:chExt cx="680374" cy="587404"/>
            </a:xfrm>
          </p:grpSpPr>
          <p:sp>
            <p:nvSpPr>
              <p:cNvPr id="334"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sp>
            <p:nvSpPr>
              <p:cNvPr id="335"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79F08"/>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sp>
          <p:nvSpPr>
            <p:cNvPr id="333"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grpSp>
        <p:nvGrpSpPr>
          <p:cNvPr id="336" name="Group 7"/>
          <p:cNvGrpSpPr/>
          <p:nvPr/>
        </p:nvGrpSpPr>
        <p:grpSpPr>
          <a:xfrm>
            <a:off x="6369165" y="3296763"/>
            <a:ext cx="1050218" cy="895468"/>
            <a:chOff x="4964418" y="2602479"/>
            <a:chExt cx="823252" cy="710758"/>
          </a:xfrm>
        </p:grpSpPr>
        <p:grpSp>
          <p:nvGrpSpPr>
            <p:cNvPr id="337" name="Group 220"/>
            <p:cNvGrpSpPr/>
            <p:nvPr/>
          </p:nvGrpSpPr>
          <p:grpSpPr>
            <a:xfrm>
              <a:off x="4964418" y="2602479"/>
              <a:ext cx="823252" cy="710758"/>
              <a:chOff x="3755667" y="1931353"/>
              <a:chExt cx="680374" cy="587404"/>
            </a:xfrm>
          </p:grpSpPr>
          <p:sp>
            <p:nvSpPr>
              <p:cNvPr id="339"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79F08"/>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sp>
            <p:nvSpPr>
              <p:cNvPr id="340"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sp>
          <p:nvSpPr>
            <p:cNvPr id="338"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grpSp>
        <p:nvGrpSpPr>
          <p:cNvPr id="341" name="Group 4"/>
          <p:cNvGrpSpPr/>
          <p:nvPr/>
        </p:nvGrpSpPr>
        <p:grpSpPr>
          <a:xfrm>
            <a:off x="6090302" y="1907704"/>
            <a:ext cx="1050218" cy="895468"/>
            <a:chOff x="4745821" y="1499943"/>
            <a:chExt cx="823252" cy="710758"/>
          </a:xfrm>
        </p:grpSpPr>
        <p:grpSp>
          <p:nvGrpSpPr>
            <p:cNvPr id="342" name="Group 217"/>
            <p:cNvGrpSpPr/>
            <p:nvPr/>
          </p:nvGrpSpPr>
          <p:grpSpPr>
            <a:xfrm>
              <a:off x="4745821" y="1499943"/>
              <a:ext cx="823252" cy="710758"/>
              <a:chOff x="3755667" y="1931353"/>
              <a:chExt cx="680374" cy="587404"/>
            </a:xfrm>
          </p:grpSpPr>
          <p:sp>
            <p:nvSpPr>
              <p:cNvPr id="344"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sp>
            <p:nvSpPr>
              <p:cNvPr id="345"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79F08"/>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sp>
          <p:nvSpPr>
            <p:cNvPr id="343"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grpSp>
        <p:nvGrpSpPr>
          <p:cNvPr id="346" name="Group 14"/>
          <p:cNvGrpSpPr/>
          <p:nvPr/>
        </p:nvGrpSpPr>
        <p:grpSpPr>
          <a:xfrm>
            <a:off x="5008450" y="4678465"/>
            <a:ext cx="1050218" cy="895468"/>
            <a:chOff x="3897771" y="3699175"/>
            <a:chExt cx="823252" cy="710758"/>
          </a:xfrm>
        </p:grpSpPr>
        <p:grpSp>
          <p:nvGrpSpPr>
            <p:cNvPr id="347" name="Group 226"/>
            <p:cNvGrpSpPr/>
            <p:nvPr/>
          </p:nvGrpSpPr>
          <p:grpSpPr>
            <a:xfrm>
              <a:off x="3897771" y="3699175"/>
              <a:ext cx="823252" cy="710758"/>
              <a:chOff x="3755667" y="1931353"/>
              <a:chExt cx="680374" cy="587404"/>
            </a:xfrm>
          </p:grpSpPr>
          <p:sp>
            <p:nvSpPr>
              <p:cNvPr id="349"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79F08"/>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sp>
            <p:nvSpPr>
              <p:cNvPr id="350"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sp>
          <p:nvSpPr>
            <p:cNvPr id="348"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grpSp>
        <p:nvGrpSpPr>
          <p:cNvPr id="351" name="Group 3"/>
          <p:cNvGrpSpPr/>
          <p:nvPr/>
        </p:nvGrpSpPr>
        <p:grpSpPr>
          <a:xfrm>
            <a:off x="4736034" y="2373522"/>
            <a:ext cx="1050218" cy="895468"/>
            <a:chOff x="3684228" y="1869676"/>
            <a:chExt cx="823252" cy="710758"/>
          </a:xfrm>
        </p:grpSpPr>
        <p:grpSp>
          <p:nvGrpSpPr>
            <p:cNvPr id="352" name="Group 1"/>
            <p:cNvGrpSpPr/>
            <p:nvPr/>
          </p:nvGrpSpPr>
          <p:grpSpPr>
            <a:xfrm>
              <a:off x="3684228" y="1869676"/>
              <a:ext cx="823252" cy="710758"/>
              <a:chOff x="3755667" y="1931353"/>
              <a:chExt cx="680374" cy="587404"/>
            </a:xfrm>
            <a:solidFill>
              <a:srgbClr val="FFFFFF"/>
            </a:solidFill>
          </p:grpSpPr>
          <p:sp>
            <p:nvSpPr>
              <p:cNvPr id="354"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79F08"/>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sp>
            <p:nvSpPr>
              <p:cNvPr id="355"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sp>
          <p:nvSpPr>
            <p:cNvPr id="353"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800" kern="0">
                <a:latin typeface="微软雅黑" panose="020B0503020204020204" pitchFamily="34" charset="-122"/>
                <a:ea typeface="微软雅黑" panose="020B0503020204020204" pitchFamily="34" charset="-122"/>
                <a:sym typeface="Gill Sans" charset="0"/>
              </a:endParaRPr>
            </a:p>
          </p:txBody>
        </p:sp>
      </p:grpSp>
      <p:grpSp>
        <p:nvGrpSpPr>
          <p:cNvPr id="73" name="组合 72"/>
          <p:cNvGrpSpPr/>
          <p:nvPr/>
        </p:nvGrpSpPr>
        <p:grpSpPr>
          <a:xfrm>
            <a:off x="619317" y="612033"/>
            <a:ext cx="4312731" cy="631070"/>
            <a:chOff x="587000" y="509069"/>
            <a:chExt cx="4312730" cy="631069"/>
          </a:xfrm>
        </p:grpSpPr>
        <p:sp>
          <p:nvSpPr>
            <p:cNvPr id="74"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CONTENT</a:t>
              </a:r>
            </a:p>
          </p:txBody>
        </p:sp>
        <p:sp>
          <p:nvSpPr>
            <p:cNvPr id="75" name="矩形 74"/>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76" name="矩形 75"/>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77">
                                            <p:txEl>
                                              <p:pRg st="0" end="0"/>
                                            </p:txEl>
                                          </p:spTgt>
                                        </p:tgtEl>
                                        <p:attrNameLst>
                                          <p:attrName>style.visibility</p:attrName>
                                        </p:attrNameLst>
                                      </p:cBhvr>
                                      <p:to>
                                        <p:strVal val="visible"/>
                                      </p:to>
                                    </p:set>
                                    <p:animEffect transition="in" filter="wipe(down)">
                                      <p:cBhvr>
                                        <p:cTn id="13" dur="500"/>
                                        <p:tgtEl>
                                          <p:spTgt spid="77">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childTnLst>
                          </p:cTn>
                        </p:par>
                        <p:par>
                          <p:cTn id="18" fill="hold">
                            <p:stCondLst>
                              <p:cond delay="1500"/>
                            </p:stCondLst>
                            <p:childTnLst>
                              <p:par>
                                <p:cTn id="19" presetID="18" presetClass="entr" presetSubtype="12" fill="hold" nodeType="afterEffect">
                                  <p:stCondLst>
                                    <p:cond delay="0"/>
                                  </p:stCondLst>
                                  <p:childTnLst>
                                    <p:set>
                                      <p:cBhvr>
                                        <p:cTn id="20" dur="1" fill="hold">
                                          <p:stCondLst>
                                            <p:cond delay="0"/>
                                          </p:stCondLst>
                                        </p:cTn>
                                        <p:tgtEl>
                                          <p:spTgt spid="351"/>
                                        </p:tgtEl>
                                        <p:attrNameLst>
                                          <p:attrName>style.visibility</p:attrName>
                                        </p:attrNameLst>
                                      </p:cBhvr>
                                      <p:to>
                                        <p:strVal val="visible"/>
                                      </p:to>
                                    </p:set>
                                    <p:animEffect transition="in" filter="strips(downLeft)">
                                      <p:cBhvr>
                                        <p:cTn id="21" dur="200"/>
                                        <p:tgtEl>
                                          <p:spTgt spid="351"/>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299"/>
                                        </p:tgtEl>
                                        <p:attrNameLst>
                                          <p:attrName>style.visibility</p:attrName>
                                        </p:attrNameLst>
                                      </p:cBhvr>
                                      <p:to>
                                        <p:strVal val="visible"/>
                                      </p:to>
                                    </p:set>
                                    <p:animEffect transition="in" filter="wipe(right)">
                                      <p:cBhvr>
                                        <p:cTn id="25" dur="200"/>
                                        <p:tgtEl>
                                          <p:spTgt spid="299"/>
                                        </p:tgtEl>
                                      </p:cBhvr>
                                    </p:animEffect>
                                  </p:childTnLst>
                                </p:cTn>
                              </p:par>
                              <p:par>
                                <p:cTn id="26" presetID="53" presetClass="entr" presetSubtype="16" fill="hold" nodeType="withEffect">
                                  <p:stCondLst>
                                    <p:cond delay="0"/>
                                  </p:stCondLst>
                                  <p:childTnLst>
                                    <p:set>
                                      <p:cBhvr>
                                        <p:cTn id="27" dur="1" fill="hold">
                                          <p:stCondLst>
                                            <p:cond delay="0"/>
                                          </p:stCondLst>
                                        </p:cTn>
                                        <p:tgtEl>
                                          <p:spTgt spid="305"/>
                                        </p:tgtEl>
                                        <p:attrNameLst>
                                          <p:attrName>style.visibility</p:attrName>
                                        </p:attrNameLst>
                                      </p:cBhvr>
                                      <p:to>
                                        <p:strVal val="visible"/>
                                      </p:to>
                                    </p:set>
                                    <p:anim calcmode="lin" valueType="num">
                                      <p:cBhvr>
                                        <p:cTn id="28" dur="200" fill="hold"/>
                                        <p:tgtEl>
                                          <p:spTgt spid="305"/>
                                        </p:tgtEl>
                                        <p:attrNameLst>
                                          <p:attrName>ppt_w</p:attrName>
                                        </p:attrNameLst>
                                      </p:cBhvr>
                                      <p:tavLst>
                                        <p:tav tm="0">
                                          <p:val>
                                            <p:fltVal val="0"/>
                                          </p:val>
                                        </p:tav>
                                        <p:tav tm="100000">
                                          <p:val>
                                            <p:strVal val="#ppt_w"/>
                                          </p:val>
                                        </p:tav>
                                      </p:tavLst>
                                    </p:anim>
                                    <p:anim calcmode="lin" valueType="num">
                                      <p:cBhvr>
                                        <p:cTn id="29" dur="200" fill="hold"/>
                                        <p:tgtEl>
                                          <p:spTgt spid="305"/>
                                        </p:tgtEl>
                                        <p:attrNameLst>
                                          <p:attrName>ppt_h</p:attrName>
                                        </p:attrNameLst>
                                      </p:cBhvr>
                                      <p:tavLst>
                                        <p:tav tm="0">
                                          <p:val>
                                            <p:fltVal val="0"/>
                                          </p:val>
                                        </p:tav>
                                        <p:tav tm="100000">
                                          <p:val>
                                            <p:strVal val="#ppt_h"/>
                                          </p:val>
                                        </p:tav>
                                      </p:tavLst>
                                    </p:anim>
                                    <p:animEffect transition="in" filter="fade">
                                      <p:cBhvr>
                                        <p:cTn id="30" dur="200"/>
                                        <p:tgtEl>
                                          <p:spTgt spid="305"/>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300"/>
                                        </p:tgtEl>
                                        <p:attrNameLst>
                                          <p:attrName>style.visibility</p:attrName>
                                        </p:attrNameLst>
                                      </p:cBhvr>
                                      <p:to>
                                        <p:strVal val="visible"/>
                                      </p:to>
                                    </p:set>
                                    <p:animEffect transition="in" filter="wipe(left)">
                                      <p:cBhvr>
                                        <p:cTn id="34" dur="200"/>
                                        <p:tgtEl>
                                          <p:spTgt spid="300"/>
                                        </p:tgtEl>
                                      </p:cBhvr>
                                    </p:animEffect>
                                  </p:childTnLst>
                                </p:cTn>
                              </p:par>
                            </p:childTnLst>
                          </p:cTn>
                        </p:par>
                        <p:par>
                          <p:cTn id="35" fill="hold">
                            <p:stCondLst>
                              <p:cond delay="3000"/>
                            </p:stCondLst>
                            <p:childTnLst>
                              <p:par>
                                <p:cTn id="36" presetID="18" presetClass="entr" presetSubtype="12" fill="hold" nodeType="afterEffect">
                                  <p:stCondLst>
                                    <p:cond delay="0"/>
                                  </p:stCondLst>
                                  <p:childTnLst>
                                    <p:set>
                                      <p:cBhvr>
                                        <p:cTn id="37" dur="1" fill="hold">
                                          <p:stCondLst>
                                            <p:cond delay="0"/>
                                          </p:stCondLst>
                                        </p:cTn>
                                        <p:tgtEl>
                                          <p:spTgt spid="326"/>
                                        </p:tgtEl>
                                        <p:attrNameLst>
                                          <p:attrName>style.visibility</p:attrName>
                                        </p:attrNameLst>
                                      </p:cBhvr>
                                      <p:to>
                                        <p:strVal val="visible"/>
                                      </p:to>
                                    </p:set>
                                    <p:animEffect transition="in" filter="strips(downLeft)">
                                      <p:cBhvr>
                                        <p:cTn id="38" dur="200"/>
                                        <p:tgtEl>
                                          <p:spTgt spid="326"/>
                                        </p:tgtEl>
                                      </p:cBhvr>
                                    </p:animEffect>
                                  </p:childTnLst>
                                </p:cTn>
                              </p:par>
                            </p:childTnLst>
                          </p:cTn>
                        </p:par>
                        <p:par>
                          <p:cTn id="39" fill="hold">
                            <p:stCondLst>
                              <p:cond delay="3500"/>
                            </p:stCondLst>
                            <p:childTnLst>
                              <p:par>
                                <p:cTn id="40" presetID="22" presetClass="entr" presetSubtype="2"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Effect transition="in" filter="wipe(right)">
                                      <p:cBhvr>
                                        <p:cTn id="42" dur="200"/>
                                        <p:tgtEl>
                                          <p:spTgt spid="301"/>
                                        </p:tgtEl>
                                      </p:cBhvr>
                                    </p:animEffect>
                                  </p:childTnLst>
                                </p:cTn>
                              </p:par>
                              <p:par>
                                <p:cTn id="43" presetID="53" presetClass="entr" presetSubtype="16" fill="hold" nodeType="withEffect">
                                  <p:stCondLst>
                                    <p:cond delay="0"/>
                                  </p:stCondLst>
                                  <p:childTnLst>
                                    <p:set>
                                      <p:cBhvr>
                                        <p:cTn id="44" dur="1" fill="hold">
                                          <p:stCondLst>
                                            <p:cond delay="0"/>
                                          </p:stCondLst>
                                        </p:cTn>
                                        <p:tgtEl>
                                          <p:spTgt spid="308"/>
                                        </p:tgtEl>
                                        <p:attrNameLst>
                                          <p:attrName>style.visibility</p:attrName>
                                        </p:attrNameLst>
                                      </p:cBhvr>
                                      <p:to>
                                        <p:strVal val="visible"/>
                                      </p:to>
                                    </p:set>
                                    <p:anim calcmode="lin" valueType="num">
                                      <p:cBhvr>
                                        <p:cTn id="45" dur="200" fill="hold"/>
                                        <p:tgtEl>
                                          <p:spTgt spid="308"/>
                                        </p:tgtEl>
                                        <p:attrNameLst>
                                          <p:attrName>ppt_w</p:attrName>
                                        </p:attrNameLst>
                                      </p:cBhvr>
                                      <p:tavLst>
                                        <p:tav tm="0">
                                          <p:val>
                                            <p:fltVal val="0"/>
                                          </p:val>
                                        </p:tav>
                                        <p:tav tm="100000">
                                          <p:val>
                                            <p:strVal val="#ppt_w"/>
                                          </p:val>
                                        </p:tav>
                                      </p:tavLst>
                                    </p:anim>
                                    <p:anim calcmode="lin" valueType="num">
                                      <p:cBhvr>
                                        <p:cTn id="46" dur="200" fill="hold"/>
                                        <p:tgtEl>
                                          <p:spTgt spid="308"/>
                                        </p:tgtEl>
                                        <p:attrNameLst>
                                          <p:attrName>ppt_h</p:attrName>
                                        </p:attrNameLst>
                                      </p:cBhvr>
                                      <p:tavLst>
                                        <p:tav tm="0">
                                          <p:val>
                                            <p:fltVal val="0"/>
                                          </p:val>
                                        </p:tav>
                                        <p:tav tm="100000">
                                          <p:val>
                                            <p:strVal val="#ppt_h"/>
                                          </p:val>
                                        </p:tav>
                                      </p:tavLst>
                                    </p:anim>
                                    <p:animEffect transition="in" filter="fade">
                                      <p:cBhvr>
                                        <p:cTn id="47" dur="200"/>
                                        <p:tgtEl>
                                          <p:spTgt spid="308"/>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302"/>
                                        </p:tgtEl>
                                        <p:attrNameLst>
                                          <p:attrName>style.visibility</p:attrName>
                                        </p:attrNameLst>
                                      </p:cBhvr>
                                      <p:to>
                                        <p:strVal val="visible"/>
                                      </p:to>
                                    </p:set>
                                    <p:animEffect transition="in" filter="wipe(left)">
                                      <p:cBhvr>
                                        <p:cTn id="51" dur="200"/>
                                        <p:tgtEl>
                                          <p:spTgt spid="302"/>
                                        </p:tgtEl>
                                      </p:cBhvr>
                                    </p:animEffect>
                                  </p:childTnLst>
                                </p:cTn>
                              </p:par>
                            </p:childTnLst>
                          </p:cTn>
                        </p:par>
                        <p:par>
                          <p:cTn id="52" fill="hold">
                            <p:stCondLst>
                              <p:cond delay="4500"/>
                            </p:stCondLst>
                            <p:childTnLst>
                              <p:par>
                                <p:cTn id="53" presetID="18" presetClass="entr" presetSubtype="12" fill="hold"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strips(downLeft)">
                                      <p:cBhvr>
                                        <p:cTn id="55" dur="200"/>
                                        <p:tgtEl>
                                          <p:spTgt spid="346"/>
                                        </p:tgtEl>
                                      </p:cBhvr>
                                    </p:animEffect>
                                  </p:childTnLst>
                                </p:cTn>
                              </p:par>
                              <p:par>
                                <p:cTn id="56" presetID="53" presetClass="entr" presetSubtype="16" fill="hold" nodeType="withEffect">
                                  <p:stCondLst>
                                    <p:cond delay="0"/>
                                  </p:stCondLst>
                                  <p:childTnLst>
                                    <p:set>
                                      <p:cBhvr>
                                        <p:cTn id="57" dur="1" fill="hold">
                                          <p:stCondLst>
                                            <p:cond delay="0"/>
                                          </p:stCondLst>
                                        </p:cTn>
                                        <p:tgtEl>
                                          <p:spTgt spid="311"/>
                                        </p:tgtEl>
                                        <p:attrNameLst>
                                          <p:attrName>style.visibility</p:attrName>
                                        </p:attrNameLst>
                                      </p:cBhvr>
                                      <p:to>
                                        <p:strVal val="visible"/>
                                      </p:to>
                                    </p:set>
                                    <p:anim calcmode="lin" valueType="num">
                                      <p:cBhvr>
                                        <p:cTn id="58" dur="200" fill="hold"/>
                                        <p:tgtEl>
                                          <p:spTgt spid="311"/>
                                        </p:tgtEl>
                                        <p:attrNameLst>
                                          <p:attrName>ppt_w</p:attrName>
                                        </p:attrNameLst>
                                      </p:cBhvr>
                                      <p:tavLst>
                                        <p:tav tm="0">
                                          <p:val>
                                            <p:fltVal val="0"/>
                                          </p:val>
                                        </p:tav>
                                        <p:tav tm="100000">
                                          <p:val>
                                            <p:strVal val="#ppt_w"/>
                                          </p:val>
                                        </p:tav>
                                      </p:tavLst>
                                    </p:anim>
                                    <p:anim calcmode="lin" valueType="num">
                                      <p:cBhvr>
                                        <p:cTn id="59" dur="200" fill="hold"/>
                                        <p:tgtEl>
                                          <p:spTgt spid="311"/>
                                        </p:tgtEl>
                                        <p:attrNameLst>
                                          <p:attrName>ppt_h</p:attrName>
                                        </p:attrNameLst>
                                      </p:cBhvr>
                                      <p:tavLst>
                                        <p:tav tm="0">
                                          <p:val>
                                            <p:fltVal val="0"/>
                                          </p:val>
                                        </p:tav>
                                        <p:tav tm="100000">
                                          <p:val>
                                            <p:strVal val="#ppt_h"/>
                                          </p:val>
                                        </p:tav>
                                      </p:tavLst>
                                    </p:anim>
                                    <p:animEffect transition="in" filter="fade">
                                      <p:cBhvr>
                                        <p:cTn id="60" dur="200"/>
                                        <p:tgtEl>
                                          <p:spTgt spid="311"/>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304"/>
                                        </p:tgtEl>
                                        <p:attrNameLst>
                                          <p:attrName>style.visibility</p:attrName>
                                        </p:attrNameLst>
                                      </p:cBhvr>
                                      <p:to>
                                        <p:strVal val="visible"/>
                                      </p:to>
                                    </p:set>
                                    <p:animEffect transition="in" filter="wipe(left)">
                                      <p:cBhvr>
                                        <p:cTn id="64" dur="200"/>
                                        <p:tgtEl>
                                          <p:spTgt spid="304"/>
                                        </p:tgtEl>
                                      </p:cBhvr>
                                    </p:animEffect>
                                  </p:childTnLst>
                                </p:cTn>
                              </p:par>
                            </p:childTnLst>
                          </p:cTn>
                        </p:par>
                        <p:par>
                          <p:cTn id="65" fill="hold">
                            <p:stCondLst>
                              <p:cond delay="5500"/>
                            </p:stCondLst>
                            <p:childTnLst>
                              <p:par>
                                <p:cTn id="66" presetID="18" presetClass="entr" presetSubtype="12" fill="hold" nodeType="afterEffect">
                                  <p:stCondLst>
                                    <p:cond delay="0"/>
                                  </p:stCondLst>
                                  <p:childTnLst>
                                    <p:set>
                                      <p:cBhvr>
                                        <p:cTn id="67" dur="1" fill="hold">
                                          <p:stCondLst>
                                            <p:cond delay="0"/>
                                          </p:stCondLst>
                                        </p:cTn>
                                        <p:tgtEl>
                                          <p:spTgt spid="341"/>
                                        </p:tgtEl>
                                        <p:attrNameLst>
                                          <p:attrName>style.visibility</p:attrName>
                                        </p:attrNameLst>
                                      </p:cBhvr>
                                      <p:to>
                                        <p:strVal val="visible"/>
                                      </p:to>
                                    </p:set>
                                    <p:animEffect transition="in" filter="strips(downLeft)">
                                      <p:cBhvr>
                                        <p:cTn id="68" dur="200"/>
                                        <p:tgtEl>
                                          <p:spTgt spid="341"/>
                                        </p:tgtEl>
                                      </p:cBhvr>
                                    </p:animEffect>
                                  </p:childTnLst>
                                </p:cTn>
                              </p:par>
                            </p:childTnLst>
                          </p:cTn>
                        </p:par>
                        <p:par>
                          <p:cTn id="69" fill="hold">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296"/>
                                        </p:tgtEl>
                                        <p:attrNameLst>
                                          <p:attrName>style.visibility</p:attrName>
                                        </p:attrNameLst>
                                      </p:cBhvr>
                                      <p:to>
                                        <p:strVal val="visible"/>
                                      </p:to>
                                    </p:set>
                                    <p:animEffect transition="in" filter="wipe(left)">
                                      <p:cBhvr>
                                        <p:cTn id="72" dur="200"/>
                                        <p:tgtEl>
                                          <p:spTgt spid="296"/>
                                        </p:tgtEl>
                                      </p:cBhvr>
                                    </p:animEffect>
                                  </p:childTnLst>
                                </p:cTn>
                              </p:par>
                              <p:par>
                                <p:cTn id="73" presetID="53" presetClass="entr" presetSubtype="16" fill="hold" nodeType="withEffect">
                                  <p:stCondLst>
                                    <p:cond delay="0"/>
                                  </p:stCondLst>
                                  <p:childTnLst>
                                    <p:set>
                                      <p:cBhvr>
                                        <p:cTn id="74" dur="1" fill="hold">
                                          <p:stCondLst>
                                            <p:cond delay="0"/>
                                          </p:stCondLst>
                                        </p:cTn>
                                        <p:tgtEl>
                                          <p:spTgt spid="317"/>
                                        </p:tgtEl>
                                        <p:attrNameLst>
                                          <p:attrName>style.visibility</p:attrName>
                                        </p:attrNameLst>
                                      </p:cBhvr>
                                      <p:to>
                                        <p:strVal val="visible"/>
                                      </p:to>
                                    </p:set>
                                    <p:anim calcmode="lin" valueType="num">
                                      <p:cBhvr>
                                        <p:cTn id="75" dur="200" fill="hold"/>
                                        <p:tgtEl>
                                          <p:spTgt spid="317"/>
                                        </p:tgtEl>
                                        <p:attrNameLst>
                                          <p:attrName>ppt_w</p:attrName>
                                        </p:attrNameLst>
                                      </p:cBhvr>
                                      <p:tavLst>
                                        <p:tav tm="0">
                                          <p:val>
                                            <p:fltVal val="0"/>
                                          </p:val>
                                        </p:tav>
                                        <p:tav tm="100000">
                                          <p:val>
                                            <p:strVal val="#ppt_w"/>
                                          </p:val>
                                        </p:tav>
                                      </p:tavLst>
                                    </p:anim>
                                    <p:anim calcmode="lin" valueType="num">
                                      <p:cBhvr>
                                        <p:cTn id="76" dur="200" fill="hold"/>
                                        <p:tgtEl>
                                          <p:spTgt spid="317"/>
                                        </p:tgtEl>
                                        <p:attrNameLst>
                                          <p:attrName>ppt_h</p:attrName>
                                        </p:attrNameLst>
                                      </p:cBhvr>
                                      <p:tavLst>
                                        <p:tav tm="0">
                                          <p:val>
                                            <p:fltVal val="0"/>
                                          </p:val>
                                        </p:tav>
                                        <p:tav tm="100000">
                                          <p:val>
                                            <p:strVal val="#ppt_h"/>
                                          </p:val>
                                        </p:tav>
                                      </p:tavLst>
                                    </p:anim>
                                    <p:animEffect transition="in" filter="fade">
                                      <p:cBhvr>
                                        <p:cTn id="77" dur="200"/>
                                        <p:tgtEl>
                                          <p:spTgt spid="317"/>
                                        </p:tgtEl>
                                      </p:cBhvr>
                                    </p:animEffect>
                                  </p:childTnLst>
                                </p:cTn>
                              </p:par>
                            </p:childTnLst>
                          </p:cTn>
                        </p:par>
                        <p:par>
                          <p:cTn id="78" fill="hold">
                            <p:stCondLst>
                              <p:cond delay="6500"/>
                            </p:stCondLst>
                            <p:childTnLst>
                              <p:par>
                                <p:cTn id="79" presetID="22" presetClass="entr" presetSubtype="2" fill="hold" grpId="0" nodeType="afterEffect">
                                  <p:stCondLst>
                                    <p:cond delay="0"/>
                                  </p:stCondLst>
                                  <p:childTnLst>
                                    <p:set>
                                      <p:cBhvr>
                                        <p:cTn id="80" dur="1" fill="hold">
                                          <p:stCondLst>
                                            <p:cond delay="0"/>
                                          </p:stCondLst>
                                        </p:cTn>
                                        <p:tgtEl>
                                          <p:spTgt spid="314"/>
                                        </p:tgtEl>
                                        <p:attrNameLst>
                                          <p:attrName>style.visibility</p:attrName>
                                        </p:attrNameLst>
                                      </p:cBhvr>
                                      <p:to>
                                        <p:strVal val="visible"/>
                                      </p:to>
                                    </p:set>
                                    <p:animEffect transition="in" filter="wipe(right)">
                                      <p:cBhvr>
                                        <p:cTn id="81" dur="200"/>
                                        <p:tgtEl>
                                          <p:spTgt spid="314"/>
                                        </p:tgtEl>
                                      </p:cBhvr>
                                    </p:animEffect>
                                  </p:childTnLst>
                                </p:cTn>
                              </p:par>
                            </p:childTnLst>
                          </p:cTn>
                        </p:par>
                        <p:par>
                          <p:cTn id="82" fill="hold">
                            <p:stCondLst>
                              <p:cond delay="7000"/>
                            </p:stCondLst>
                            <p:childTnLst>
                              <p:par>
                                <p:cTn id="83" presetID="18" presetClass="entr" presetSubtype="12" fill="hold" nodeType="afterEffect">
                                  <p:stCondLst>
                                    <p:cond delay="0"/>
                                  </p:stCondLst>
                                  <p:childTnLst>
                                    <p:set>
                                      <p:cBhvr>
                                        <p:cTn id="84" dur="1" fill="hold">
                                          <p:stCondLst>
                                            <p:cond delay="0"/>
                                          </p:stCondLst>
                                        </p:cTn>
                                        <p:tgtEl>
                                          <p:spTgt spid="336"/>
                                        </p:tgtEl>
                                        <p:attrNameLst>
                                          <p:attrName>style.visibility</p:attrName>
                                        </p:attrNameLst>
                                      </p:cBhvr>
                                      <p:to>
                                        <p:strVal val="visible"/>
                                      </p:to>
                                    </p:set>
                                    <p:animEffect transition="in" filter="strips(downLeft)">
                                      <p:cBhvr>
                                        <p:cTn id="85" dur="200"/>
                                        <p:tgtEl>
                                          <p:spTgt spid="336"/>
                                        </p:tgtEl>
                                      </p:cBhvr>
                                    </p:animEffect>
                                  </p:childTnLst>
                                </p:cTn>
                              </p:par>
                            </p:childTnLst>
                          </p:cTn>
                        </p:par>
                        <p:par>
                          <p:cTn id="86" fill="hold">
                            <p:stCondLst>
                              <p:cond delay="7500"/>
                            </p:stCondLst>
                            <p:childTnLst>
                              <p:par>
                                <p:cTn id="87" presetID="22" presetClass="entr" presetSubtype="8" fill="hold" grpId="0" nodeType="afterEffect">
                                  <p:stCondLst>
                                    <p:cond delay="0"/>
                                  </p:stCondLst>
                                  <p:childTnLst>
                                    <p:set>
                                      <p:cBhvr>
                                        <p:cTn id="88" dur="1" fill="hold">
                                          <p:stCondLst>
                                            <p:cond delay="0"/>
                                          </p:stCondLst>
                                        </p:cTn>
                                        <p:tgtEl>
                                          <p:spTgt spid="297"/>
                                        </p:tgtEl>
                                        <p:attrNameLst>
                                          <p:attrName>style.visibility</p:attrName>
                                        </p:attrNameLst>
                                      </p:cBhvr>
                                      <p:to>
                                        <p:strVal val="visible"/>
                                      </p:to>
                                    </p:set>
                                    <p:animEffect transition="in" filter="wipe(left)">
                                      <p:cBhvr>
                                        <p:cTn id="89" dur="200"/>
                                        <p:tgtEl>
                                          <p:spTgt spid="297"/>
                                        </p:tgtEl>
                                      </p:cBhvr>
                                    </p:animEffect>
                                  </p:childTnLst>
                                </p:cTn>
                              </p:par>
                              <p:par>
                                <p:cTn id="90" presetID="53" presetClass="entr" presetSubtype="16" fill="hold" nodeType="withEffect">
                                  <p:stCondLst>
                                    <p:cond delay="0"/>
                                  </p:stCondLst>
                                  <p:childTnLst>
                                    <p:set>
                                      <p:cBhvr>
                                        <p:cTn id="91" dur="1" fill="hold">
                                          <p:stCondLst>
                                            <p:cond delay="0"/>
                                          </p:stCondLst>
                                        </p:cTn>
                                        <p:tgtEl>
                                          <p:spTgt spid="320"/>
                                        </p:tgtEl>
                                        <p:attrNameLst>
                                          <p:attrName>style.visibility</p:attrName>
                                        </p:attrNameLst>
                                      </p:cBhvr>
                                      <p:to>
                                        <p:strVal val="visible"/>
                                      </p:to>
                                    </p:set>
                                    <p:anim calcmode="lin" valueType="num">
                                      <p:cBhvr>
                                        <p:cTn id="92" dur="200" fill="hold"/>
                                        <p:tgtEl>
                                          <p:spTgt spid="320"/>
                                        </p:tgtEl>
                                        <p:attrNameLst>
                                          <p:attrName>ppt_w</p:attrName>
                                        </p:attrNameLst>
                                      </p:cBhvr>
                                      <p:tavLst>
                                        <p:tav tm="0">
                                          <p:val>
                                            <p:fltVal val="0"/>
                                          </p:val>
                                        </p:tav>
                                        <p:tav tm="100000">
                                          <p:val>
                                            <p:strVal val="#ppt_w"/>
                                          </p:val>
                                        </p:tav>
                                      </p:tavLst>
                                    </p:anim>
                                    <p:anim calcmode="lin" valueType="num">
                                      <p:cBhvr>
                                        <p:cTn id="93" dur="200" fill="hold"/>
                                        <p:tgtEl>
                                          <p:spTgt spid="320"/>
                                        </p:tgtEl>
                                        <p:attrNameLst>
                                          <p:attrName>ppt_h</p:attrName>
                                        </p:attrNameLst>
                                      </p:cBhvr>
                                      <p:tavLst>
                                        <p:tav tm="0">
                                          <p:val>
                                            <p:fltVal val="0"/>
                                          </p:val>
                                        </p:tav>
                                        <p:tav tm="100000">
                                          <p:val>
                                            <p:strVal val="#ppt_h"/>
                                          </p:val>
                                        </p:tav>
                                      </p:tavLst>
                                    </p:anim>
                                    <p:animEffect transition="in" filter="fade">
                                      <p:cBhvr>
                                        <p:cTn id="94" dur="200"/>
                                        <p:tgtEl>
                                          <p:spTgt spid="320"/>
                                        </p:tgtEl>
                                      </p:cBhvr>
                                    </p:animEffect>
                                  </p:childTnLst>
                                </p:cTn>
                              </p:par>
                            </p:childTnLst>
                          </p:cTn>
                        </p:par>
                        <p:par>
                          <p:cTn id="95" fill="hold">
                            <p:stCondLst>
                              <p:cond delay="8000"/>
                            </p:stCondLst>
                            <p:childTnLst>
                              <p:par>
                                <p:cTn id="96" presetID="22" presetClass="entr" presetSubtype="2" fill="hold" grpId="0" nodeType="afterEffect">
                                  <p:stCondLst>
                                    <p:cond delay="0"/>
                                  </p:stCondLst>
                                  <p:childTnLst>
                                    <p:set>
                                      <p:cBhvr>
                                        <p:cTn id="97" dur="1" fill="hold">
                                          <p:stCondLst>
                                            <p:cond delay="0"/>
                                          </p:stCondLst>
                                        </p:cTn>
                                        <p:tgtEl>
                                          <p:spTgt spid="315"/>
                                        </p:tgtEl>
                                        <p:attrNameLst>
                                          <p:attrName>style.visibility</p:attrName>
                                        </p:attrNameLst>
                                      </p:cBhvr>
                                      <p:to>
                                        <p:strVal val="visible"/>
                                      </p:to>
                                    </p:set>
                                    <p:animEffect transition="in" filter="wipe(right)">
                                      <p:cBhvr>
                                        <p:cTn id="98" dur="200"/>
                                        <p:tgtEl>
                                          <p:spTgt spid="315"/>
                                        </p:tgtEl>
                                      </p:cBhvr>
                                    </p:animEffect>
                                  </p:childTnLst>
                                </p:cTn>
                              </p:par>
                            </p:childTnLst>
                          </p:cTn>
                        </p:par>
                        <p:par>
                          <p:cTn id="99" fill="hold">
                            <p:stCondLst>
                              <p:cond delay="8500"/>
                            </p:stCondLst>
                            <p:childTnLst>
                              <p:par>
                                <p:cTn id="100" presetID="18" presetClass="entr" presetSubtype="12" fill="hold" nodeType="afterEffect">
                                  <p:stCondLst>
                                    <p:cond delay="0"/>
                                  </p:stCondLst>
                                  <p:childTnLst>
                                    <p:set>
                                      <p:cBhvr>
                                        <p:cTn id="101" dur="1" fill="hold">
                                          <p:stCondLst>
                                            <p:cond delay="0"/>
                                          </p:stCondLst>
                                        </p:cTn>
                                        <p:tgtEl>
                                          <p:spTgt spid="331"/>
                                        </p:tgtEl>
                                        <p:attrNameLst>
                                          <p:attrName>style.visibility</p:attrName>
                                        </p:attrNameLst>
                                      </p:cBhvr>
                                      <p:to>
                                        <p:strVal val="visible"/>
                                      </p:to>
                                    </p:set>
                                    <p:animEffect transition="in" filter="strips(downLeft)">
                                      <p:cBhvr>
                                        <p:cTn id="102" dur="200"/>
                                        <p:tgtEl>
                                          <p:spTgt spid="331"/>
                                        </p:tgtEl>
                                      </p:cBhvr>
                                    </p:animEffect>
                                  </p:childTnLst>
                                </p:cTn>
                              </p:par>
                            </p:childTnLst>
                          </p:cTn>
                        </p:par>
                        <p:par>
                          <p:cTn id="103" fill="hold">
                            <p:stCondLst>
                              <p:cond delay="9000"/>
                            </p:stCondLst>
                            <p:childTnLst>
                              <p:par>
                                <p:cTn id="104" presetID="22" presetClass="entr" presetSubtype="8" fill="hold" grpId="0" nodeType="afterEffect">
                                  <p:stCondLst>
                                    <p:cond delay="0"/>
                                  </p:stCondLst>
                                  <p:childTnLst>
                                    <p:set>
                                      <p:cBhvr>
                                        <p:cTn id="105" dur="1" fill="hold">
                                          <p:stCondLst>
                                            <p:cond delay="0"/>
                                          </p:stCondLst>
                                        </p:cTn>
                                        <p:tgtEl>
                                          <p:spTgt spid="298"/>
                                        </p:tgtEl>
                                        <p:attrNameLst>
                                          <p:attrName>style.visibility</p:attrName>
                                        </p:attrNameLst>
                                      </p:cBhvr>
                                      <p:to>
                                        <p:strVal val="visible"/>
                                      </p:to>
                                    </p:set>
                                    <p:animEffect transition="in" filter="wipe(left)">
                                      <p:cBhvr>
                                        <p:cTn id="106" dur="200"/>
                                        <p:tgtEl>
                                          <p:spTgt spid="298"/>
                                        </p:tgtEl>
                                      </p:cBhvr>
                                    </p:animEffect>
                                  </p:childTnLst>
                                </p:cTn>
                              </p:par>
                              <p:par>
                                <p:cTn id="107" presetID="53" presetClass="entr" presetSubtype="16" fill="hold" nodeType="withEffect">
                                  <p:stCondLst>
                                    <p:cond delay="0"/>
                                  </p:stCondLst>
                                  <p:childTnLst>
                                    <p:set>
                                      <p:cBhvr>
                                        <p:cTn id="108" dur="1" fill="hold">
                                          <p:stCondLst>
                                            <p:cond delay="0"/>
                                          </p:stCondLst>
                                        </p:cTn>
                                        <p:tgtEl>
                                          <p:spTgt spid="323"/>
                                        </p:tgtEl>
                                        <p:attrNameLst>
                                          <p:attrName>style.visibility</p:attrName>
                                        </p:attrNameLst>
                                      </p:cBhvr>
                                      <p:to>
                                        <p:strVal val="visible"/>
                                      </p:to>
                                    </p:set>
                                    <p:anim calcmode="lin" valueType="num">
                                      <p:cBhvr>
                                        <p:cTn id="109" dur="200" fill="hold"/>
                                        <p:tgtEl>
                                          <p:spTgt spid="323"/>
                                        </p:tgtEl>
                                        <p:attrNameLst>
                                          <p:attrName>ppt_w</p:attrName>
                                        </p:attrNameLst>
                                      </p:cBhvr>
                                      <p:tavLst>
                                        <p:tav tm="0">
                                          <p:val>
                                            <p:fltVal val="0"/>
                                          </p:val>
                                        </p:tav>
                                        <p:tav tm="100000">
                                          <p:val>
                                            <p:strVal val="#ppt_w"/>
                                          </p:val>
                                        </p:tav>
                                      </p:tavLst>
                                    </p:anim>
                                    <p:anim calcmode="lin" valueType="num">
                                      <p:cBhvr>
                                        <p:cTn id="110" dur="200" fill="hold"/>
                                        <p:tgtEl>
                                          <p:spTgt spid="323"/>
                                        </p:tgtEl>
                                        <p:attrNameLst>
                                          <p:attrName>ppt_h</p:attrName>
                                        </p:attrNameLst>
                                      </p:cBhvr>
                                      <p:tavLst>
                                        <p:tav tm="0">
                                          <p:val>
                                            <p:fltVal val="0"/>
                                          </p:val>
                                        </p:tav>
                                        <p:tav tm="100000">
                                          <p:val>
                                            <p:strVal val="#ppt_h"/>
                                          </p:val>
                                        </p:tav>
                                      </p:tavLst>
                                    </p:anim>
                                    <p:animEffect transition="in" filter="fade">
                                      <p:cBhvr>
                                        <p:cTn id="111" dur="200"/>
                                        <p:tgtEl>
                                          <p:spTgt spid="323"/>
                                        </p:tgtEl>
                                      </p:cBhvr>
                                    </p:animEffect>
                                  </p:childTnLst>
                                </p:cTn>
                              </p:par>
                            </p:childTnLst>
                          </p:cTn>
                        </p:par>
                        <p:par>
                          <p:cTn id="112" fill="hold">
                            <p:stCondLst>
                              <p:cond delay="9500"/>
                            </p:stCondLst>
                            <p:childTnLst>
                              <p:par>
                                <p:cTn id="113" presetID="22" presetClass="entr" presetSubtype="2" fill="hold" grpId="0" nodeType="afterEffect">
                                  <p:stCondLst>
                                    <p:cond delay="0"/>
                                  </p:stCondLst>
                                  <p:childTnLst>
                                    <p:set>
                                      <p:cBhvr>
                                        <p:cTn id="114" dur="1" fill="hold">
                                          <p:stCondLst>
                                            <p:cond delay="0"/>
                                          </p:stCondLst>
                                        </p:cTn>
                                        <p:tgtEl>
                                          <p:spTgt spid="316"/>
                                        </p:tgtEl>
                                        <p:attrNameLst>
                                          <p:attrName>style.visibility</p:attrName>
                                        </p:attrNameLst>
                                      </p:cBhvr>
                                      <p:to>
                                        <p:strVal val="visible"/>
                                      </p:to>
                                    </p:set>
                                    <p:animEffect transition="in" filter="wipe(right)">
                                      <p:cBhvr>
                                        <p:cTn id="115" dur="2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animBg="1"/>
      <p:bldP spid="297" grpId="0" animBg="1"/>
      <p:bldP spid="298" grpId="0" animBg="1"/>
      <p:bldP spid="299" grpId="0" animBg="1"/>
      <p:bldP spid="300" grpId="0"/>
      <p:bldP spid="301" grpId="0" animBg="1"/>
      <p:bldP spid="302" grpId="0"/>
      <p:bldP spid="304" grpId="0"/>
      <p:bldP spid="314" grpId="0"/>
      <p:bldP spid="315" grpId="0"/>
      <p:bldP spid="316" grpId="0"/>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平行四边形 8"/>
          <p:cNvSpPr/>
          <p:nvPr/>
        </p:nvSpPr>
        <p:spPr>
          <a:xfrm rot="16200000">
            <a:off x="5320299" y="3328670"/>
            <a:ext cx="1484760" cy="2032027"/>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0" name="平行四边形 9"/>
          <p:cNvSpPr/>
          <p:nvPr/>
        </p:nvSpPr>
        <p:spPr>
          <a:xfrm rot="16200000">
            <a:off x="5320298" y="1740914"/>
            <a:ext cx="1484760" cy="2032027"/>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1" name="右箭头 10"/>
          <p:cNvSpPr/>
          <p:nvPr/>
        </p:nvSpPr>
        <p:spPr>
          <a:xfrm>
            <a:off x="5046662" y="1843294"/>
            <a:ext cx="2646190" cy="1035354"/>
          </a:xfrm>
          <a:prstGeom prst="rightArrow">
            <a:avLst>
              <a:gd name="adj1" fmla="val 66953"/>
              <a:gd name="adj2" fmla="val 50000"/>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2" name="右箭头 11"/>
          <p:cNvSpPr/>
          <p:nvPr/>
        </p:nvSpPr>
        <p:spPr>
          <a:xfrm rot="10800000">
            <a:off x="4432497" y="2635382"/>
            <a:ext cx="2646190" cy="1035354"/>
          </a:xfrm>
          <a:prstGeom prst="rightArrow">
            <a:avLst>
              <a:gd name="adj1" fmla="val 66953"/>
              <a:gd name="adj2" fmla="val 50000"/>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3" name="右箭头 12"/>
          <p:cNvSpPr/>
          <p:nvPr/>
        </p:nvSpPr>
        <p:spPr>
          <a:xfrm>
            <a:off x="5046662" y="3427470"/>
            <a:ext cx="2646190" cy="1035354"/>
          </a:xfrm>
          <a:prstGeom prst="rightArrow">
            <a:avLst>
              <a:gd name="adj1" fmla="val 66953"/>
              <a:gd name="adj2" fmla="val 50000"/>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4" name="右箭头 13"/>
          <p:cNvSpPr/>
          <p:nvPr/>
        </p:nvSpPr>
        <p:spPr>
          <a:xfrm rot="10800000">
            <a:off x="4432497" y="4219558"/>
            <a:ext cx="2646190" cy="1035354"/>
          </a:xfrm>
          <a:prstGeom prst="rightArrow">
            <a:avLst>
              <a:gd name="adj1" fmla="val 66953"/>
              <a:gd name="adj2" fmla="val 50000"/>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5">
              <a:solidFill>
                <a:schemeClr val="bg1"/>
              </a:solidFill>
            </a:endParaRPr>
          </a:p>
        </p:txBody>
      </p:sp>
      <p:sp>
        <p:nvSpPr>
          <p:cNvPr id="15" name="TextBox 9"/>
          <p:cNvSpPr txBox="1"/>
          <p:nvPr/>
        </p:nvSpPr>
        <p:spPr>
          <a:xfrm>
            <a:off x="5355138" y="2130879"/>
            <a:ext cx="1723549" cy="46166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kern="0" dirty="0">
                <a:solidFill>
                  <a:schemeClr val="bg1"/>
                </a:solidFill>
                <a:cs typeface="华文黑体" pitchFamily="2" charset="-122"/>
              </a:rPr>
              <a:t>点击添加标题</a:t>
            </a:r>
          </a:p>
        </p:txBody>
      </p:sp>
      <p:sp>
        <p:nvSpPr>
          <p:cNvPr id="16" name="TextBox 10"/>
          <p:cNvSpPr txBox="1"/>
          <p:nvPr/>
        </p:nvSpPr>
        <p:spPr>
          <a:xfrm>
            <a:off x="8075968" y="2168608"/>
            <a:ext cx="3577586" cy="30572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en-US" altLang="zh-CN" sz="1500" dirty="0">
                <a:solidFill>
                  <a:schemeClr val="tx1"/>
                </a:solidFill>
              </a:rPr>
              <a:t>9</a:t>
            </a:r>
            <a:r>
              <a:rPr lang="zh-CN" altLang="en-US" sz="1500" dirty="0">
                <a:solidFill>
                  <a:schemeClr val="tx1"/>
                </a:solidFill>
              </a:rPr>
              <a:t>：</a:t>
            </a:r>
            <a:r>
              <a:rPr lang="en-US" altLang="zh-CN" sz="1500" dirty="0">
                <a:solidFill>
                  <a:schemeClr val="tx1"/>
                </a:solidFill>
              </a:rPr>
              <a:t>00-12</a:t>
            </a:r>
            <a:r>
              <a:rPr lang="zh-CN" altLang="en-US" sz="1500" dirty="0">
                <a:solidFill>
                  <a:schemeClr val="tx1"/>
                </a:solidFill>
              </a:rPr>
              <a:t>；</a:t>
            </a:r>
            <a:r>
              <a:rPr lang="en-US" altLang="zh-CN" sz="1500" dirty="0">
                <a:solidFill>
                  <a:schemeClr val="tx1"/>
                </a:solidFill>
              </a:rPr>
              <a:t>00     14</a:t>
            </a:r>
            <a:r>
              <a:rPr lang="zh-CN" altLang="en-US" sz="1500" dirty="0">
                <a:solidFill>
                  <a:schemeClr val="tx1"/>
                </a:solidFill>
              </a:rPr>
              <a:t>：</a:t>
            </a:r>
            <a:r>
              <a:rPr lang="en-US" altLang="zh-CN" sz="1500" dirty="0">
                <a:solidFill>
                  <a:schemeClr val="tx1"/>
                </a:solidFill>
              </a:rPr>
              <a:t>00-17</a:t>
            </a:r>
            <a:r>
              <a:rPr lang="zh-CN" altLang="en-US" sz="1500" dirty="0">
                <a:solidFill>
                  <a:schemeClr val="tx1"/>
                </a:solidFill>
              </a:rPr>
              <a:t>：</a:t>
            </a:r>
            <a:r>
              <a:rPr lang="en-US" altLang="zh-CN" sz="1500" dirty="0">
                <a:solidFill>
                  <a:schemeClr val="tx1"/>
                </a:solidFill>
              </a:rPr>
              <a:t>00</a:t>
            </a:r>
          </a:p>
        </p:txBody>
      </p:sp>
      <p:sp>
        <p:nvSpPr>
          <p:cNvPr id="17" name="TextBox 11"/>
          <p:cNvSpPr txBox="1"/>
          <p:nvPr/>
        </p:nvSpPr>
        <p:spPr>
          <a:xfrm>
            <a:off x="5046663" y="2922970"/>
            <a:ext cx="1723549" cy="40729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kern="0" dirty="0">
                <a:solidFill>
                  <a:schemeClr val="bg1"/>
                </a:solidFill>
                <a:cs typeface="华文黑体" pitchFamily="2" charset="-122"/>
              </a:rPr>
              <a:t>点击添加标题</a:t>
            </a:r>
          </a:p>
        </p:txBody>
      </p:sp>
      <p:sp>
        <p:nvSpPr>
          <p:cNvPr id="18" name="TextBox 12"/>
          <p:cNvSpPr txBox="1"/>
          <p:nvPr/>
        </p:nvSpPr>
        <p:spPr>
          <a:xfrm>
            <a:off x="5355138" y="3715058"/>
            <a:ext cx="1723549" cy="40729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kern="0" dirty="0">
                <a:solidFill>
                  <a:schemeClr val="bg1"/>
                </a:solidFill>
                <a:cs typeface="华文黑体" pitchFamily="2" charset="-122"/>
              </a:rPr>
              <a:t>点击添加标题</a:t>
            </a:r>
          </a:p>
        </p:txBody>
      </p:sp>
      <p:sp>
        <p:nvSpPr>
          <p:cNvPr id="19" name="TextBox 13"/>
          <p:cNvSpPr txBox="1"/>
          <p:nvPr/>
        </p:nvSpPr>
        <p:spPr>
          <a:xfrm>
            <a:off x="5046663" y="4507146"/>
            <a:ext cx="1723549" cy="40729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kern="0" dirty="0">
                <a:solidFill>
                  <a:schemeClr val="bg1"/>
                </a:solidFill>
                <a:cs typeface="华文黑体" pitchFamily="2" charset="-122"/>
              </a:rPr>
              <a:t>点击添加标题</a:t>
            </a:r>
          </a:p>
        </p:txBody>
      </p:sp>
      <p:sp>
        <p:nvSpPr>
          <p:cNvPr id="20" name="TextBox 14"/>
          <p:cNvSpPr txBox="1"/>
          <p:nvPr/>
        </p:nvSpPr>
        <p:spPr>
          <a:xfrm>
            <a:off x="1611088" y="2806810"/>
            <a:ext cx="2715493" cy="69288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500" dirty="0">
                <a:solidFill>
                  <a:schemeClr val="tx1"/>
                </a:solidFill>
              </a:rPr>
              <a:t>周一 </a:t>
            </a:r>
            <a:r>
              <a:rPr lang="en-US" altLang="zh-CN" sz="1500" dirty="0">
                <a:solidFill>
                  <a:schemeClr val="tx1"/>
                </a:solidFill>
              </a:rPr>
              <a:t>——  </a:t>
            </a:r>
            <a:r>
              <a:rPr lang="zh-CN" altLang="en-US" sz="1500" dirty="0">
                <a:solidFill>
                  <a:schemeClr val="tx1"/>
                </a:solidFill>
              </a:rPr>
              <a:t>周五    为上班时间</a:t>
            </a:r>
            <a:endParaRPr lang="en-US" altLang="zh-CN" sz="1500" dirty="0">
              <a:solidFill>
                <a:schemeClr val="tx1"/>
              </a:solidFill>
            </a:endParaRPr>
          </a:p>
          <a:p>
            <a:pPr>
              <a:lnSpc>
                <a:spcPct val="150000"/>
              </a:lnSpc>
            </a:pPr>
            <a:r>
              <a:rPr lang="zh-CN" altLang="en-US" sz="1500" dirty="0">
                <a:solidFill>
                  <a:schemeClr val="tx1"/>
                </a:solidFill>
              </a:rPr>
              <a:t>周六 </a:t>
            </a:r>
            <a:r>
              <a:rPr lang="en-US" altLang="zh-CN" sz="1500" dirty="0">
                <a:solidFill>
                  <a:schemeClr val="tx1"/>
                </a:solidFill>
              </a:rPr>
              <a:t>——  </a:t>
            </a:r>
            <a:r>
              <a:rPr lang="zh-CN" altLang="en-US" sz="1500" dirty="0">
                <a:solidFill>
                  <a:schemeClr val="tx1"/>
                </a:solidFill>
              </a:rPr>
              <a:t>周日    休息时间</a:t>
            </a:r>
            <a:endParaRPr lang="en-US" altLang="zh-CN" sz="1500" dirty="0">
              <a:solidFill>
                <a:schemeClr val="tx1"/>
              </a:solidFill>
            </a:endParaRPr>
          </a:p>
        </p:txBody>
      </p:sp>
      <p:sp>
        <p:nvSpPr>
          <p:cNvPr id="21" name="TextBox 15"/>
          <p:cNvSpPr txBox="1"/>
          <p:nvPr/>
        </p:nvSpPr>
        <p:spPr>
          <a:xfrm>
            <a:off x="7782967" y="3654568"/>
            <a:ext cx="2088231" cy="66531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000" dirty="0">
                <a:solidFill>
                  <a:schemeClr val="tx1"/>
                </a:solidFill>
              </a:rPr>
              <a:t>点击输入简要文字内容，文字内容需概括精炼，不用多余的文字修饰，言简意赅的说明该项内容。</a:t>
            </a:r>
            <a:endParaRPr lang="en-US" altLang="zh-CN" sz="1000" dirty="0">
              <a:solidFill>
                <a:schemeClr val="tx1"/>
              </a:solidFill>
            </a:endParaRPr>
          </a:p>
        </p:txBody>
      </p:sp>
      <p:sp>
        <p:nvSpPr>
          <p:cNvPr id="22" name="TextBox 16"/>
          <p:cNvSpPr txBox="1"/>
          <p:nvPr/>
        </p:nvSpPr>
        <p:spPr>
          <a:xfrm>
            <a:off x="2238351" y="4446657"/>
            <a:ext cx="2088231" cy="66531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000" dirty="0">
                <a:solidFill>
                  <a:schemeClr val="tx1"/>
                </a:solidFill>
              </a:rPr>
              <a:t>点击输入简要文字内容，文字内容需概括精炼，不用多余的文字修饰，言简意赅的说明该项内容。</a:t>
            </a:r>
            <a:endParaRPr lang="en-US" altLang="zh-CN" sz="1000" dirty="0">
              <a:solidFill>
                <a:schemeClr val="tx1"/>
              </a:solidFill>
            </a:endParaRPr>
          </a:p>
        </p:txBody>
      </p:sp>
      <p:grpSp>
        <p:nvGrpSpPr>
          <p:cNvPr id="23" name="组合 22"/>
          <p:cNvGrpSpPr/>
          <p:nvPr/>
        </p:nvGrpSpPr>
        <p:grpSpPr>
          <a:xfrm>
            <a:off x="619317" y="612033"/>
            <a:ext cx="4312731" cy="631070"/>
            <a:chOff x="587000" y="509069"/>
            <a:chExt cx="4312730" cy="631069"/>
          </a:xfrm>
        </p:grpSpPr>
        <p:sp>
          <p:nvSpPr>
            <p:cNvPr id="25"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CONTENT</a:t>
              </a:r>
            </a:p>
          </p:txBody>
        </p:sp>
        <p:sp>
          <p:nvSpPr>
            <p:cNvPr id="26" name="矩形 25"/>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7" name="矩形 26"/>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wipe(down)">
                                      <p:cBhvr>
                                        <p:cTn id="13" dur="500"/>
                                        <p:tgtEl>
                                          <p:spTgt spid="28">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right)">
                                      <p:cBhvr>
                                        <p:cTn id="51" dur="500"/>
                                        <p:tgtEl>
                                          <p:spTgt spid="20"/>
                                        </p:tgtEl>
                                      </p:cBhvr>
                                    </p:animEffect>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1+#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16" presetClass="entr" presetSubtype="2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500"/>
                                        <p:tgtEl>
                                          <p:spTgt spid="21"/>
                                        </p:tgtEl>
                                      </p:cBhvr>
                                    </p:animEffect>
                                  </p:childTnLst>
                                </p:cTn>
                              </p:par>
                            </p:childTnLst>
                          </p:cTn>
                        </p:par>
                        <p:par>
                          <p:cTn id="82" fill="hold">
                            <p:stCondLst>
                              <p:cond delay="8000"/>
                            </p:stCondLst>
                            <p:childTnLst>
                              <p:par>
                                <p:cTn id="83" presetID="22" presetClass="entr" presetSubtype="2"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right)">
                                      <p:cBhvr>
                                        <p:cTn id="8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
          <p:cNvGrpSpPr/>
          <p:nvPr/>
        </p:nvGrpSpPr>
        <p:grpSpPr>
          <a:xfrm>
            <a:off x="1641465" y="2075264"/>
            <a:ext cx="5442604" cy="1032418"/>
            <a:chOff x="1552575" y="2407000"/>
            <a:chExt cx="5442604" cy="1032418"/>
          </a:xfrm>
          <a:solidFill>
            <a:srgbClr val="779F08"/>
          </a:solidFill>
        </p:grpSpPr>
        <p:sp>
          <p:nvSpPr>
            <p:cNvPr id="32" name="Shape 1664"/>
            <p:cNvSpPr/>
            <p:nvPr/>
          </p:nvSpPr>
          <p:spPr>
            <a:xfrm rot="5400000">
              <a:off x="4087021" y="531261"/>
              <a:ext cx="1029733" cy="4786582"/>
            </a:xfrm>
            <a:custGeom>
              <a:avLst/>
              <a:gdLst/>
              <a:ahLst/>
              <a:cxnLst>
                <a:cxn ang="0">
                  <a:pos x="wd2" y="hd2"/>
                </a:cxn>
                <a:cxn ang="5400000">
                  <a:pos x="wd2" y="hd2"/>
                </a:cxn>
                <a:cxn ang="10800000">
                  <a:pos x="wd2" y="hd2"/>
                </a:cxn>
                <a:cxn ang="16200000">
                  <a:pos x="wd2" y="hd2"/>
                </a:cxn>
              </a:cxnLst>
              <a:rect l="0" t="0" r="r" b="b"/>
              <a:pathLst>
                <a:path w="21600" h="21600" extrusionOk="0">
                  <a:moveTo>
                    <a:pt x="21600" y="13078"/>
                  </a:moveTo>
                  <a:lnTo>
                    <a:pt x="21600" y="0"/>
                  </a:lnTo>
                  <a:lnTo>
                    <a:pt x="12326" y="1995"/>
                  </a:lnTo>
                  <a:lnTo>
                    <a:pt x="12342" y="13028"/>
                  </a:lnTo>
                  <a:lnTo>
                    <a:pt x="12326" y="13028"/>
                  </a:lnTo>
                  <a:lnTo>
                    <a:pt x="39" y="14799"/>
                  </a:lnTo>
                  <a:lnTo>
                    <a:pt x="0" y="14799"/>
                  </a:lnTo>
                  <a:lnTo>
                    <a:pt x="0" y="21600"/>
                  </a:lnTo>
                  <a:lnTo>
                    <a:pt x="15442" y="21600"/>
                  </a:lnTo>
                  <a:lnTo>
                    <a:pt x="15442" y="14804"/>
                  </a:lnTo>
                  <a:lnTo>
                    <a:pt x="21425" y="13078"/>
                  </a:lnTo>
                  <a:cubicBezTo>
                    <a:pt x="21425" y="13078"/>
                    <a:pt x="21600" y="13078"/>
                    <a:pt x="21600" y="1307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sp>
          <p:nvSpPr>
            <p:cNvPr id="33" name="Shape 1665"/>
            <p:cNvSpPr/>
            <p:nvPr/>
          </p:nvSpPr>
          <p:spPr>
            <a:xfrm>
              <a:off x="1552575" y="2407000"/>
              <a:ext cx="775215" cy="744446"/>
            </a:xfrm>
            <a:prstGeom prst="rect">
              <a:avLst/>
            </a:prstGeom>
            <a:grp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grpSp>
      <p:grpSp>
        <p:nvGrpSpPr>
          <p:cNvPr id="34" name="Group 2"/>
          <p:cNvGrpSpPr/>
          <p:nvPr/>
        </p:nvGrpSpPr>
        <p:grpSpPr>
          <a:xfrm>
            <a:off x="1641465" y="2962158"/>
            <a:ext cx="5934074" cy="745789"/>
            <a:chOff x="1552575" y="3293894"/>
            <a:chExt cx="5934074" cy="745789"/>
          </a:xfrm>
          <a:solidFill>
            <a:srgbClr val="779F08"/>
          </a:solidFill>
        </p:grpSpPr>
        <p:sp>
          <p:nvSpPr>
            <p:cNvPr id="35" name="Shape 1669"/>
            <p:cNvSpPr/>
            <p:nvPr/>
          </p:nvSpPr>
          <p:spPr>
            <a:xfrm rot="5400000">
              <a:off x="4500311" y="1053344"/>
              <a:ext cx="744446" cy="5228231"/>
            </a:xfrm>
            <a:custGeom>
              <a:avLst/>
              <a:gdLst/>
              <a:ahLst/>
              <a:cxnLst>
                <a:cxn ang="0">
                  <a:pos x="wd2" y="hd2"/>
                </a:cxn>
                <a:cxn ang="5400000">
                  <a:pos x="wd2" y="hd2"/>
                </a:cxn>
                <a:cxn ang="10800000">
                  <a:pos x="wd2" y="hd2"/>
                </a:cxn>
                <a:cxn ang="16200000">
                  <a:pos x="wd2" y="hd2"/>
                </a:cxn>
              </a:cxnLst>
              <a:rect l="0" t="0" r="r" b="b"/>
              <a:pathLst>
                <a:path w="21600" h="21600" extrusionOk="0">
                  <a:moveTo>
                    <a:pt x="21599" y="15363"/>
                  </a:moveTo>
                  <a:lnTo>
                    <a:pt x="21490" y="13752"/>
                  </a:lnTo>
                  <a:lnTo>
                    <a:pt x="21490" y="0"/>
                  </a:lnTo>
                  <a:lnTo>
                    <a:pt x="8518" y="1825"/>
                  </a:lnTo>
                  <a:lnTo>
                    <a:pt x="8518" y="13752"/>
                  </a:lnTo>
                  <a:lnTo>
                    <a:pt x="8518" y="13752"/>
                  </a:lnTo>
                  <a:lnTo>
                    <a:pt x="81" y="15363"/>
                  </a:lnTo>
                  <a:lnTo>
                    <a:pt x="11" y="15363"/>
                  </a:lnTo>
                  <a:lnTo>
                    <a:pt x="11" y="15376"/>
                  </a:lnTo>
                  <a:lnTo>
                    <a:pt x="0" y="15378"/>
                  </a:lnTo>
                  <a:lnTo>
                    <a:pt x="11" y="15378"/>
                  </a:lnTo>
                  <a:lnTo>
                    <a:pt x="11" y="21600"/>
                  </a:lnTo>
                  <a:lnTo>
                    <a:pt x="21600" y="21600"/>
                  </a:lnTo>
                  <a:lnTo>
                    <a:pt x="21600" y="15363"/>
                  </a:lnTo>
                  <a:cubicBezTo>
                    <a:pt x="21600" y="15363"/>
                    <a:pt x="21599" y="15363"/>
                    <a:pt x="21599" y="15363"/>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sp>
          <p:nvSpPr>
            <p:cNvPr id="36" name="Shape 1670"/>
            <p:cNvSpPr/>
            <p:nvPr/>
          </p:nvSpPr>
          <p:spPr>
            <a:xfrm>
              <a:off x="1552575" y="3293894"/>
              <a:ext cx="775215" cy="744446"/>
            </a:xfrm>
            <a:prstGeom prst="rect">
              <a:avLst/>
            </a:prstGeom>
            <a:grp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grpSp>
      <p:grpSp>
        <p:nvGrpSpPr>
          <p:cNvPr id="37" name="Group 3"/>
          <p:cNvGrpSpPr/>
          <p:nvPr/>
        </p:nvGrpSpPr>
        <p:grpSpPr>
          <a:xfrm>
            <a:off x="1641465" y="3844640"/>
            <a:ext cx="5934075" cy="744446"/>
            <a:chOff x="1552575" y="4176376"/>
            <a:chExt cx="5934075" cy="744446"/>
          </a:xfrm>
          <a:solidFill>
            <a:srgbClr val="779F08"/>
          </a:solidFill>
        </p:grpSpPr>
        <p:sp>
          <p:nvSpPr>
            <p:cNvPr id="38" name="Shape 1674"/>
            <p:cNvSpPr/>
            <p:nvPr/>
          </p:nvSpPr>
          <p:spPr>
            <a:xfrm rot="5400000">
              <a:off x="4504723" y="1934483"/>
              <a:ext cx="735623" cy="5228231"/>
            </a:xfrm>
            <a:custGeom>
              <a:avLst/>
              <a:gdLst/>
              <a:ahLst/>
              <a:cxnLst>
                <a:cxn ang="0">
                  <a:pos x="wd2" y="hd2"/>
                </a:cxn>
                <a:cxn ang="5400000">
                  <a:pos x="wd2" y="hd2"/>
                </a:cxn>
                <a:cxn ang="10800000">
                  <a:pos x="wd2" y="hd2"/>
                </a:cxn>
                <a:cxn ang="16200000">
                  <a:pos x="wd2" y="hd2"/>
                </a:cxn>
              </a:cxnLst>
              <a:rect l="0" t="0" r="r" b="b"/>
              <a:pathLst>
                <a:path w="21600" h="21600" extrusionOk="0">
                  <a:moveTo>
                    <a:pt x="21532" y="15373"/>
                  </a:moveTo>
                  <a:lnTo>
                    <a:pt x="12874" y="13752"/>
                  </a:lnTo>
                  <a:lnTo>
                    <a:pt x="12874" y="1814"/>
                  </a:lnTo>
                  <a:lnTo>
                    <a:pt x="0" y="0"/>
                  </a:lnTo>
                  <a:lnTo>
                    <a:pt x="0" y="13779"/>
                  </a:lnTo>
                  <a:lnTo>
                    <a:pt x="2" y="13779"/>
                  </a:lnTo>
                  <a:lnTo>
                    <a:pt x="111" y="15373"/>
                  </a:lnTo>
                  <a:lnTo>
                    <a:pt x="2" y="15373"/>
                  </a:lnTo>
                  <a:lnTo>
                    <a:pt x="2" y="21600"/>
                  </a:lnTo>
                  <a:lnTo>
                    <a:pt x="21600" y="21600"/>
                  </a:lnTo>
                  <a:lnTo>
                    <a:pt x="21600" y="15373"/>
                  </a:lnTo>
                  <a:cubicBezTo>
                    <a:pt x="21600" y="15373"/>
                    <a:pt x="21532" y="15373"/>
                    <a:pt x="21532" y="15373"/>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sp>
          <p:nvSpPr>
            <p:cNvPr id="39" name="Shape 1675"/>
            <p:cNvSpPr/>
            <p:nvPr/>
          </p:nvSpPr>
          <p:spPr>
            <a:xfrm>
              <a:off x="1552575" y="4176376"/>
              <a:ext cx="775215" cy="744446"/>
            </a:xfrm>
            <a:prstGeom prst="rect">
              <a:avLst/>
            </a:prstGeom>
            <a:grp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grpSp>
      <p:grpSp>
        <p:nvGrpSpPr>
          <p:cNvPr id="40" name="Group 4"/>
          <p:cNvGrpSpPr/>
          <p:nvPr/>
        </p:nvGrpSpPr>
        <p:grpSpPr>
          <a:xfrm>
            <a:off x="1641465" y="4424639"/>
            <a:ext cx="5442604" cy="1042518"/>
            <a:chOff x="1552575" y="4756375"/>
            <a:chExt cx="5442604" cy="1042518"/>
          </a:xfrm>
          <a:solidFill>
            <a:srgbClr val="779F08"/>
          </a:solidFill>
        </p:grpSpPr>
        <p:sp>
          <p:nvSpPr>
            <p:cNvPr id="41" name="Shape 1679"/>
            <p:cNvSpPr/>
            <p:nvPr/>
          </p:nvSpPr>
          <p:spPr>
            <a:xfrm rot="5400000">
              <a:off x="4081932" y="2880436"/>
              <a:ext cx="1037307" cy="4789186"/>
            </a:xfrm>
            <a:custGeom>
              <a:avLst/>
              <a:gdLst/>
              <a:ahLst/>
              <a:cxnLst>
                <a:cxn ang="0">
                  <a:pos x="wd2" y="hd2"/>
                </a:cxn>
                <a:cxn ang="5400000">
                  <a:pos x="wd2" y="hd2"/>
                </a:cxn>
                <a:cxn ang="10800000">
                  <a:pos x="wd2" y="hd2"/>
                </a:cxn>
                <a:cxn ang="16200000">
                  <a:pos x="wd2" y="hd2"/>
                </a:cxn>
              </a:cxnLst>
              <a:rect l="0" t="0" r="r" b="b"/>
              <a:pathLst>
                <a:path w="21600" h="21600" extrusionOk="0">
                  <a:moveTo>
                    <a:pt x="21405" y="14802"/>
                  </a:moveTo>
                  <a:lnTo>
                    <a:pt x="9188" y="13032"/>
                  </a:lnTo>
                  <a:lnTo>
                    <a:pt x="9188" y="2006"/>
                  </a:lnTo>
                  <a:lnTo>
                    <a:pt x="22" y="0"/>
                  </a:lnTo>
                  <a:lnTo>
                    <a:pt x="22" y="13032"/>
                  </a:lnTo>
                  <a:lnTo>
                    <a:pt x="0" y="13032"/>
                  </a:lnTo>
                  <a:lnTo>
                    <a:pt x="22" y="13039"/>
                  </a:lnTo>
                  <a:lnTo>
                    <a:pt x="22" y="13062"/>
                  </a:lnTo>
                  <a:lnTo>
                    <a:pt x="104" y="13062"/>
                  </a:lnTo>
                  <a:lnTo>
                    <a:pt x="6144" y="14808"/>
                  </a:lnTo>
                  <a:lnTo>
                    <a:pt x="6271" y="14808"/>
                  </a:lnTo>
                  <a:lnTo>
                    <a:pt x="6271" y="21600"/>
                  </a:lnTo>
                  <a:lnTo>
                    <a:pt x="21600" y="21600"/>
                  </a:lnTo>
                  <a:lnTo>
                    <a:pt x="21600" y="14802"/>
                  </a:lnTo>
                  <a:cubicBezTo>
                    <a:pt x="21600" y="14802"/>
                    <a:pt x="21405" y="14802"/>
                    <a:pt x="21405" y="14802"/>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sp>
          <p:nvSpPr>
            <p:cNvPr id="42" name="Shape 1680"/>
            <p:cNvSpPr/>
            <p:nvPr/>
          </p:nvSpPr>
          <p:spPr>
            <a:xfrm>
              <a:off x="1552575" y="5054446"/>
              <a:ext cx="775215" cy="744447"/>
            </a:xfrm>
            <a:prstGeom prst="rect">
              <a:avLst/>
            </a:prstGeom>
            <a:grpFill/>
            <a:ln w="12700" cap="flat">
              <a:noFill/>
              <a:miter lim="400000"/>
            </a:ln>
            <a:effectLst/>
          </p:spPr>
          <p:txBody>
            <a:bodyPr wrap="square" lIns="50800" tIns="50800" rIns="50800" bIns="50800" numCol="1" anchor="ctr">
              <a:noAutofit/>
            </a:bodyPr>
            <a:lstStyle/>
            <a:p>
              <a:pPr>
                <a:defRPr sz="3200">
                  <a:solidFill>
                    <a:srgbClr val="FFFFFF"/>
                  </a:solidFill>
                  <a:latin typeface="Helvetica Light"/>
                  <a:ea typeface="Helvetica Light"/>
                  <a:cs typeface="Helvetica Light"/>
                  <a:sym typeface="Helvetica Light"/>
                </a:defRPr>
              </a:pPr>
              <a:endParaRPr sz="3200" kern="0">
                <a:solidFill>
                  <a:schemeClr val="bg1"/>
                </a:solidFill>
                <a:latin typeface="微软雅黑" panose="020B0503020204020204" pitchFamily="34" charset="-122"/>
                <a:ea typeface="Helvetica Light"/>
                <a:cs typeface="Helvetica Light"/>
                <a:sym typeface="Helvetica Light"/>
              </a:endParaRPr>
            </a:p>
          </p:txBody>
        </p:sp>
      </p:grpSp>
      <p:sp>
        <p:nvSpPr>
          <p:cNvPr id="43" name="Shape 1684"/>
          <p:cNvSpPr/>
          <p:nvPr/>
        </p:nvSpPr>
        <p:spPr>
          <a:xfrm>
            <a:off x="2919756" y="2288507"/>
            <a:ext cx="361315" cy="317959"/>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a:solidFill>
                <a:schemeClr val="bg1"/>
              </a:solidFill>
              <a:latin typeface="微软雅黑" panose="020B0503020204020204" pitchFamily="34" charset="-122"/>
              <a:ea typeface="Kontrapunkt Bob Bold"/>
              <a:cs typeface="Kontrapunkt Bob Bold"/>
              <a:sym typeface="Kontrapunkt Bob Bold"/>
            </a:endParaRPr>
          </a:p>
        </p:txBody>
      </p:sp>
      <p:sp>
        <p:nvSpPr>
          <p:cNvPr id="44" name="Shape 1687"/>
          <p:cNvSpPr/>
          <p:nvPr/>
        </p:nvSpPr>
        <p:spPr>
          <a:xfrm>
            <a:off x="2919756" y="3153710"/>
            <a:ext cx="361315" cy="361342"/>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a:solidFill>
                <a:schemeClr val="bg1"/>
              </a:solidFill>
              <a:latin typeface="微软雅黑" panose="020B0503020204020204" pitchFamily="34" charset="-122"/>
              <a:ea typeface="Kontrapunkt Bob Bold"/>
              <a:cs typeface="Kontrapunkt Bob Bold"/>
              <a:sym typeface="Kontrapunkt Bob Bold"/>
            </a:endParaRPr>
          </a:p>
        </p:txBody>
      </p:sp>
      <p:sp>
        <p:nvSpPr>
          <p:cNvPr id="45" name="Shape 1690"/>
          <p:cNvSpPr/>
          <p:nvPr/>
        </p:nvSpPr>
        <p:spPr>
          <a:xfrm>
            <a:off x="2927774" y="4034658"/>
            <a:ext cx="345279" cy="361342"/>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a:solidFill>
                <a:schemeClr val="bg1"/>
              </a:solidFill>
              <a:latin typeface="微软雅黑" panose="020B0503020204020204" pitchFamily="34" charset="-122"/>
              <a:ea typeface="Kontrapunkt Bob Bold"/>
              <a:cs typeface="Kontrapunkt Bob Bold"/>
              <a:sym typeface="Kontrapunkt Bob Bold"/>
            </a:endParaRPr>
          </a:p>
        </p:txBody>
      </p:sp>
      <p:sp>
        <p:nvSpPr>
          <p:cNvPr id="46" name="Shape 1693"/>
          <p:cNvSpPr/>
          <p:nvPr/>
        </p:nvSpPr>
        <p:spPr>
          <a:xfrm>
            <a:off x="2920607" y="4914263"/>
            <a:ext cx="359614" cy="36134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FFFF"/>
          </a:solidFill>
          <a:ln w="12700" cap="flat">
            <a:noFill/>
            <a:miter lim="400000"/>
          </a:ln>
          <a:effectLst/>
        </p:spPr>
        <p:txBody>
          <a:bodyPr wrap="square" lIns="38100" tIns="38100" rIns="38100" bIns="38100" numCol="1" anchor="ctr">
            <a:noAutofit/>
          </a:bodyPr>
          <a:lstStyle/>
          <a:p>
            <a:pPr>
              <a:defRPr sz="3100" b="1">
                <a:latin typeface="Kontrapunkt Bob Bold"/>
                <a:ea typeface="Kontrapunkt Bob Bold"/>
                <a:cs typeface="Kontrapunkt Bob Bold"/>
                <a:sym typeface="Kontrapunkt Bob Bold"/>
              </a:defRPr>
            </a:pPr>
            <a:endParaRPr sz="3100" b="1">
              <a:solidFill>
                <a:schemeClr val="bg1"/>
              </a:solidFill>
              <a:latin typeface="微软雅黑" panose="020B0503020204020204" pitchFamily="34" charset="-122"/>
              <a:ea typeface="Kontrapunkt Bob Bold"/>
              <a:cs typeface="Kontrapunkt Bob Bold"/>
              <a:sym typeface="Kontrapunkt Bob Bold"/>
            </a:endParaRPr>
          </a:p>
        </p:txBody>
      </p:sp>
      <p:sp>
        <p:nvSpPr>
          <p:cNvPr id="47" name="TextBox 23"/>
          <p:cNvSpPr txBox="1"/>
          <p:nvPr/>
        </p:nvSpPr>
        <p:spPr>
          <a:xfrm>
            <a:off x="4527540" y="2763369"/>
            <a:ext cx="1841500" cy="215444"/>
          </a:xfrm>
          <a:prstGeom prst="rect">
            <a:avLst/>
          </a:prstGeom>
          <a:noFill/>
        </p:spPr>
        <p:txBody>
          <a:bodyPr wrap="square" lIns="0" tIns="0" rIns="0" bIns="0" rtlCol="0">
            <a:spAutoFit/>
          </a:bodyPr>
          <a:lstStyle/>
          <a:p>
            <a:pPr defTabSz="1176655">
              <a:defRPr/>
            </a:pPr>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en-GB" altLang="zh-CN" sz="1400" dirty="0">
              <a:solidFill>
                <a:schemeClr val="bg1"/>
              </a:solidFill>
              <a:latin typeface="微软雅黑" panose="020B0503020204020204" pitchFamily="34" charset="-122"/>
              <a:ea typeface="微软雅黑" panose="020B0503020204020204" pitchFamily="34" charset="-122"/>
            </a:endParaRPr>
          </a:p>
        </p:txBody>
      </p:sp>
      <p:sp>
        <p:nvSpPr>
          <p:cNvPr id="48" name="TextBox 24"/>
          <p:cNvSpPr txBox="1"/>
          <p:nvPr/>
        </p:nvSpPr>
        <p:spPr>
          <a:xfrm>
            <a:off x="4527540" y="3344010"/>
            <a:ext cx="1841500" cy="215444"/>
          </a:xfrm>
          <a:prstGeom prst="rect">
            <a:avLst/>
          </a:prstGeom>
          <a:noFill/>
        </p:spPr>
        <p:txBody>
          <a:bodyPr wrap="square" lIns="0" tIns="0" rIns="0" bIns="0" rtlCol="0">
            <a:spAutoFit/>
          </a:bodyPr>
          <a:lstStyle/>
          <a:p>
            <a:pPr defTabSz="1176655">
              <a:defRPr/>
            </a:pPr>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en-GB" altLang="zh-CN" sz="1400" dirty="0">
              <a:solidFill>
                <a:schemeClr val="bg1"/>
              </a:solidFill>
              <a:latin typeface="微软雅黑" panose="020B0503020204020204" pitchFamily="34" charset="-122"/>
              <a:ea typeface="微软雅黑" panose="020B0503020204020204" pitchFamily="34" charset="-122"/>
            </a:endParaRPr>
          </a:p>
        </p:txBody>
      </p:sp>
      <p:sp>
        <p:nvSpPr>
          <p:cNvPr id="49" name="TextBox 25"/>
          <p:cNvSpPr txBox="1"/>
          <p:nvPr/>
        </p:nvSpPr>
        <p:spPr>
          <a:xfrm>
            <a:off x="4527540" y="3947148"/>
            <a:ext cx="1841500" cy="215444"/>
          </a:xfrm>
          <a:prstGeom prst="rect">
            <a:avLst/>
          </a:prstGeom>
          <a:noFill/>
        </p:spPr>
        <p:txBody>
          <a:bodyPr wrap="square" lIns="0" tIns="0" rIns="0" bIns="0" rtlCol="0">
            <a:spAutoFit/>
          </a:bodyPr>
          <a:lstStyle/>
          <a:p>
            <a:pPr defTabSz="1176655">
              <a:defRPr/>
            </a:pPr>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en-GB" altLang="zh-CN" sz="1400" dirty="0">
              <a:solidFill>
                <a:schemeClr val="bg1"/>
              </a:solidFill>
              <a:latin typeface="微软雅黑" panose="020B0503020204020204" pitchFamily="34" charset="-122"/>
              <a:ea typeface="微软雅黑" panose="020B0503020204020204" pitchFamily="34" charset="-122"/>
            </a:endParaRPr>
          </a:p>
        </p:txBody>
      </p:sp>
      <p:sp>
        <p:nvSpPr>
          <p:cNvPr id="50" name="TextBox 26"/>
          <p:cNvSpPr txBox="1"/>
          <p:nvPr/>
        </p:nvSpPr>
        <p:spPr>
          <a:xfrm>
            <a:off x="4527540" y="4527789"/>
            <a:ext cx="1841500" cy="215444"/>
          </a:xfrm>
          <a:prstGeom prst="rect">
            <a:avLst/>
          </a:prstGeom>
          <a:noFill/>
        </p:spPr>
        <p:txBody>
          <a:bodyPr wrap="square" lIns="0" tIns="0" rIns="0" bIns="0" rtlCol="0">
            <a:spAutoFit/>
          </a:bodyPr>
          <a:lstStyle/>
          <a:p>
            <a:pPr defTabSz="1176655">
              <a:defRPr/>
            </a:pPr>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en-GB" altLang="zh-CN" sz="1400" dirty="0">
              <a:solidFill>
                <a:schemeClr val="bg1"/>
              </a:solidFill>
              <a:latin typeface="微软雅黑" panose="020B0503020204020204" pitchFamily="34" charset="-122"/>
              <a:ea typeface="微软雅黑" panose="020B0503020204020204" pitchFamily="34" charset="-122"/>
            </a:endParaRPr>
          </a:p>
        </p:txBody>
      </p:sp>
      <p:sp>
        <p:nvSpPr>
          <p:cNvPr id="51" name="TextBox 27"/>
          <p:cNvSpPr txBox="1"/>
          <p:nvPr/>
        </p:nvSpPr>
        <p:spPr>
          <a:xfrm>
            <a:off x="6180639" y="1896361"/>
            <a:ext cx="2789802" cy="507831"/>
          </a:xfrm>
          <a:prstGeom prst="rect">
            <a:avLst/>
          </a:prstGeom>
          <a:noFill/>
        </p:spPr>
        <p:txBody>
          <a:bodyPr wrap="square" lIns="0" tIns="0" rIns="0" bIns="0" rtlCol="0">
            <a:spAutoFit/>
          </a:bodyPr>
          <a:lstStyle/>
          <a:p>
            <a:r>
              <a:rPr lang="zh-CN" altLang="en-US" sz="11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a:t>
            </a:r>
            <a:endParaRPr lang="en-GB" sz="1100" dirty="0">
              <a:latin typeface="微软雅黑" panose="020B0503020204020204" pitchFamily="34" charset="-122"/>
              <a:ea typeface="微软雅黑" panose="020B0503020204020204" pitchFamily="34" charset="-122"/>
            </a:endParaRPr>
          </a:p>
        </p:txBody>
      </p:sp>
      <p:sp>
        <p:nvSpPr>
          <p:cNvPr id="52" name="TextBox 28"/>
          <p:cNvSpPr txBox="1"/>
          <p:nvPr/>
        </p:nvSpPr>
        <p:spPr>
          <a:xfrm>
            <a:off x="7651755" y="2906746"/>
            <a:ext cx="2789802" cy="507831"/>
          </a:xfrm>
          <a:prstGeom prst="rect">
            <a:avLst/>
          </a:prstGeom>
          <a:noFill/>
        </p:spPr>
        <p:txBody>
          <a:bodyPr wrap="square" lIns="0" tIns="0" rIns="0" bIns="0" rtlCol="0">
            <a:spAutoFit/>
          </a:bodyPr>
          <a:lstStyle/>
          <a:p>
            <a:r>
              <a:rPr lang="zh-CN" altLang="en-US" sz="11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a:t>
            </a:r>
            <a:endParaRPr lang="en-GB" sz="1100" dirty="0">
              <a:latin typeface="微软雅黑" panose="020B0503020204020204" pitchFamily="34" charset="-122"/>
              <a:ea typeface="微软雅黑" panose="020B0503020204020204" pitchFamily="34" charset="-122"/>
            </a:endParaRPr>
          </a:p>
        </p:txBody>
      </p:sp>
      <p:sp>
        <p:nvSpPr>
          <p:cNvPr id="53" name="TextBox 29"/>
          <p:cNvSpPr txBox="1"/>
          <p:nvPr/>
        </p:nvSpPr>
        <p:spPr>
          <a:xfrm>
            <a:off x="7648050" y="4139031"/>
            <a:ext cx="2789802" cy="507831"/>
          </a:xfrm>
          <a:prstGeom prst="rect">
            <a:avLst/>
          </a:prstGeom>
          <a:noFill/>
        </p:spPr>
        <p:txBody>
          <a:bodyPr wrap="square" lIns="0" tIns="0" rIns="0" bIns="0" rtlCol="0">
            <a:spAutoFit/>
          </a:bodyPr>
          <a:lstStyle/>
          <a:p>
            <a:r>
              <a:rPr lang="zh-CN" altLang="en-US" sz="11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a:t>
            </a:r>
            <a:endParaRPr lang="en-GB" sz="1100" dirty="0">
              <a:latin typeface="微软雅黑" panose="020B0503020204020204" pitchFamily="34" charset="-122"/>
              <a:ea typeface="微软雅黑" panose="020B0503020204020204" pitchFamily="34" charset="-122"/>
            </a:endParaRPr>
          </a:p>
        </p:txBody>
      </p:sp>
      <p:sp>
        <p:nvSpPr>
          <p:cNvPr id="54" name="TextBox 30"/>
          <p:cNvSpPr txBox="1"/>
          <p:nvPr/>
        </p:nvSpPr>
        <p:spPr>
          <a:xfrm>
            <a:off x="6184890" y="5158941"/>
            <a:ext cx="2817383" cy="507831"/>
          </a:xfrm>
          <a:prstGeom prst="rect">
            <a:avLst/>
          </a:prstGeom>
          <a:noFill/>
        </p:spPr>
        <p:txBody>
          <a:bodyPr wrap="square" lIns="0" tIns="0" rIns="0" bIns="0" rtlCol="0">
            <a:spAutoFit/>
          </a:bodyPr>
          <a:lstStyle/>
          <a:p>
            <a:r>
              <a:rPr lang="zh-CN" altLang="en-US" sz="11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a:t>
            </a:r>
            <a:endParaRPr lang="en-GB" sz="1100" dirty="0">
              <a:latin typeface="微软雅黑" panose="020B0503020204020204" pitchFamily="34" charset="-122"/>
              <a:ea typeface="微软雅黑" panose="020B0503020204020204" pitchFamily="34" charset="-122"/>
            </a:endParaRPr>
          </a:p>
        </p:txBody>
      </p:sp>
      <p:sp>
        <p:nvSpPr>
          <p:cNvPr id="55" name="Text Placeholder 2"/>
          <p:cNvSpPr txBox="1"/>
          <p:nvPr/>
        </p:nvSpPr>
        <p:spPr>
          <a:xfrm>
            <a:off x="1641465" y="2084885"/>
            <a:ext cx="775215" cy="734825"/>
          </a:xfrm>
          <a:prstGeom prst="rect">
            <a:avLst/>
          </a:prstGeom>
          <a:noFill/>
        </p:spPr>
        <p:txBody>
          <a:bodyPr vert="horz" lIns="0" tIns="45720" rIns="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400" dirty="0">
                <a:solidFill>
                  <a:schemeClr val="bg1"/>
                </a:solidFill>
                <a:latin typeface="微软雅黑" panose="020B0503020204020204" pitchFamily="34" charset="-122"/>
                <a:ea typeface="微软雅黑" panose="020B0503020204020204" pitchFamily="34" charset="-122"/>
              </a:rPr>
              <a:t>1</a:t>
            </a:r>
            <a:endParaRPr lang="en-GB" sz="2400" dirty="0">
              <a:solidFill>
                <a:schemeClr val="bg1"/>
              </a:solidFill>
              <a:latin typeface="微软雅黑" panose="020B0503020204020204" pitchFamily="34" charset="-122"/>
              <a:ea typeface="微软雅黑" panose="020B0503020204020204" pitchFamily="34" charset="-122"/>
            </a:endParaRPr>
          </a:p>
        </p:txBody>
      </p:sp>
      <p:sp>
        <p:nvSpPr>
          <p:cNvPr id="56" name="Text Placeholder 2"/>
          <p:cNvSpPr txBox="1"/>
          <p:nvPr/>
        </p:nvSpPr>
        <p:spPr>
          <a:xfrm>
            <a:off x="1641464" y="2961386"/>
            <a:ext cx="775215" cy="734825"/>
          </a:xfrm>
          <a:prstGeom prst="rect">
            <a:avLst/>
          </a:prstGeom>
          <a:noFill/>
        </p:spPr>
        <p:txBody>
          <a:bodyPr vert="horz" lIns="0" tIns="45720" rIns="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400">
                <a:solidFill>
                  <a:schemeClr val="bg1"/>
                </a:solidFill>
                <a:latin typeface="微软雅黑" panose="020B0503020204020204" pitchFamily="34" charset="-122"/>
                <a:ea typeface="微软雅黑" panose="020B0503020204020204" pitchFamily="34" charset="-122"/>
              </a:rPr>
              <a:t>2</a:t>
            </a:r>
            <a:endParaRPr lang="en-GB" sz="2400" dirty="0">
              <a:solidFill>
                <a:schemeClr val="bg1"/>
              </a:solidFill>
              <a:latin typeface="微软雅黑" panose="020B0503020204020204" pitchFamily="34" charset="-122"/>
              <a:ea typeface="微软雅黑" panose="020B0503020204020204" pitchFamily="34" charset="-122"/>
            </a:endParaRPr>
          </a:p>
        </p:txBody>
      </p:sp>
      <p:sp>
        <p:nvSpPr>
          <p:cNvPr id="57" name="Text Placeholder 2"/>
          <p:cNvSpPr txBox="1"/>
          <p:nvPr/>
        </p:nvSpPr>
        <p:spPr>
          <a:xfrm>
            <a:off x="1639596" y="3849498"/>
            <a:ext cx="775215" cy="734825"/>
          </a:xfrm>
          <a:prstGeom prst="rect">
            <a:avLst/>
          </a:prstGeom>
          <a:noFill/>
        </p:spPr>
        <p:txBody>
          <a:bodyPr vert="horz" lIns="0" tIns="45720" rIns="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400">
                <a:solidFill>
                  <a:schemeClr val="bg1"/>
                </a:solidFill>
                <a:latin typeface="微软雅黑" panose="020B0503020204020204" pitchFamily="34" charset="-122"/>
                <a:ea typeface="微软雅黑" panose="020B0503020204020204" pitchFamily="34" charset="-122"/>
              </a:rPr>
              <a:t>3</a:t>
            </a:r>
            <a:endParaRPr lang="en-GB" sz="2400" dirty="0">
              <a:solidFill>
                <a:schemeClr val="bg1"/>
              </a:solidFill>
              <a:latin typeface="微软雅黑" panose="020B0503020204020204" pitchFamily="34" charset="-122"/>
              <a:ea typeface="微软雅黑" panose="020B0503020204020204" pitchFamily="34" charset="-122"/>
            </a:endParaRPr>
          </a:p>
        </p:txBody>
      </p:sp>
      <p:sp>
        <p:nvSpPr>
          <p:cNvPr id="58" name="Text Placeholder 2"/>
          <p:cNvSpPr txBox="1"/>
          <p:nvPr/>
        </p:nvSpPr>
        <p:spPr>
          <a:xfrm>
            <a:off x="1639595" y="4725999"/>
            <a:ext cx="775215" cy="734825"/>
          </a:xfrm>
          <a:prstGeom prst="rect">
            <a:avLst/>
          </a:prstGeom>
          <a:noFill/>
        </p:spPr>
        <p:txBody>
          <a:bodyPr vert="horz" lIns="0" tIns="45720" rIns="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400">
                <a:solidFill>
                  <a:schemeClr val="bg1"/>
                </a:solidFill>
                <a:latin typeface="微软雅黑" panose="020B0503020204020204" pitchFamily="34" charset="-122"/>
                <a:ea typeface="微软雅黑" panose="020B0503020204020204" pitchFamily="34" charset="-122"/>
              </a:rPr>
              <a:t>4</a:t>
            </a:r>
            <a:endParaRPr lang="en-GB" sz="2400" dirty="0">
              <a:solidFill>
                <a:schemeClr val="bg1"/>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619317" y="612033"/>
            <a:ext cx="4312731" cy="631070"/>
            <a:chOff x="587000" y="509069"/>
            <a:chExt cx="4312730" cy="631069"/>
          </a:xfrm>
        </p:grpSpPr>
        <p:sp>
          <p:nvSpPr>
            <p:cNvPr id="61"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CONTENT</a:t>
              </a:r>
            </a:p>
          </p:txBody>
        </p:sp>
        <p:sp>
          <p:nvSpPr>
            <p:cNvPr id="62" name="矩形 61"/>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63" name="矩形 62"/>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64">
                                            <p:txEl>
                                              <p:pRg st="0" end="0"/>
                                            </p:txEl>
                                          </p:spTgt>
                                        </p:tgtEl>
                                        <p:attrNameLst>
                                          <p:attrName>style.visibility</p:attrName>
                                        </p:attrNameLst>
                                      </p:cBhvr>
                                      <p:to>
                                        <p:strVal val="visible"/>
                                      </p:to>
                                    </p:set>
                                    <p:animEffect transition="in" filter="wipe(down)">
                                      <p:cBhvr>
                                        <p:cTn id="13" dur="500"/>
                                        <p:tgtEl>
                                          <p:spTgt spid="64">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2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xEl>
                                              <p:pRg st="0" end="0"/>
                                            </p:txEl>
                                          </p:spTgt>
                                        </p:tgtEl>
                                        <p:attrNameLst>
                                          <p:attrName>style.visibility</p:attrName>
                                        </p:attrNameLst>
                                      </p:cBhvr>
                                      <p:to>
                                        <p:strVal val="visible"/>
                                      </p:to>
                                    </p:set>
                                    <p:animEffect transition="in" filter="fade">
                                      <p:cBhvr>
                                        <p:cTn id="24" dur="200"/>
                                        <p:tgtEl>
                                          <p:spTgt spid="55">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2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00"/>
                                        <p:tgtEl>
                                          <p:spTgt spid="47"/>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200"/>
                                        <p:tgtEl>
                                          <p:spTgt spid="51"/>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2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xEl>
                                              <p:pRg st="0" end="0"/>
                                            </p:txEl>
                                          </p:spTgt>
                                        </p:tgtEl>
                                        <p:attrNameLst>
                                          <p:attrName>style.visibility</p:attrName>
                                        </p:attrNameLst>
                                      </p:cBhvr>
                                      <p:to>
                                        <p:strVal val="visible"/>
                                      </p:to>
                                    </p:set>
                                    <p:animEffect transition="in" filter="fade">
                                      <p:cBhvr>
                                        <p:cTn id="42" dur="200"/>
                                        <p:tgtEl>
                                          <p:spTgt spid="56">
                                            <p:txEl>
                                              <p:pRg st="0" end="0"/>
                                            </p:txEl>
                                          </p:spTgt>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2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200"/>
                                        <p:tgtEl>
                                          <p:spTgt spid="48"/>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200"/>
                                        <p:tgtEl>
                                          <p:spTgt spid="52"/>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200"/>
                                        <p:tgtEl>
                                          <p:spTgt spid="3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7">
                                            <p:txEl>
                                              <p:pRg st="0" end="0"/>
                                            </p:txEl>
                                          </p:spTgt>
                                        </p:tgtEl>
                                        <p:attrNameLst>
                                          <p:attrName>style.visibility</p:attrName>
                                        </p:attrNameLst>
                                      </p:cBhvr>
                                      <p:to>
                                        <p:strVal val="visible"/>
                                      </p:to>
                                    </p:set>
                                    <p:animEffect transition="in" filter="fade">
                                      <p:cBhvr>
                                        <p:cTn id="60" dur="200"/>
                                        <p:tgtEl>
                                          <p:spTgt spid="57">
                                            <p:txEl>
                                              <p:pRg st="0" end="0"/>
                                            </p:txEl>
                                          </p:spTgt>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20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200"/>
                                        <p:tgtEl>
                                          <p:spTgt spid="49"/>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200"/>
                                        <p:tgtEl>
                                          <p:spTgt spid="53"/>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200"/>
                                        <p:tgtEl>
                                          <p:spTgt spid="4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xEl>
                                              <p:pRg st="0" end="0"/>
                                            </p:txEl>
                                          </p:spTgt>
                                        </p:tgtEl>
                                        <p:attrNameLst>
                                          <p:attrName>style.visibility</p:attrName>
                                        </p:attrNameLst>
                                      </p:cBhvr>
                                      <p:to>
                                        <p:strVal val="visible"/>
                                      </p:to>
                                    </p:set>
                                    <p:animEffect transition="in" filter="fade">
                                      <p:cBhvr>
                                        <p:cTn id="78" dur="200"/>
                                        <p:tgtEl>
                                          <p:spTgt spid="58">
                                            <p:txEl>
                                              <p:pRg st="0" end="0"/>
                                            </p:txEl>
                                          </p:spTgt>
                                        </p:tgtEl>
                                      </p:cBhvr>
                                    </p:animEffect>
                                  </p:childTnLst>
                                </p:cTn>
                              </p:par>
                            </p:childTnLst>
                          </p:cTn>
                        </p:par>
                        <p:par>
                          <p:cTn id="79" fill="hold">
                            <p:stCondLst>
                              <p:cond delay="6500"/>
                            </p:stCondLst>
                            <p:childTnLst>
                              <p:par>
                                <p:cTn id="80" presetID="10" presetClass="entr" presetSubtype="0"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200"/>
                                        <p:tgtEl>
                                          <p:spTgt spid="4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200"/>
                                        <p:tgtEl>
                                          <p:spTgt spid="50"/>
                                        </p:tgtEl>
                                      </p:cBhvr>
                                    </p:animEffect>
                                  </p:childTnLst>
                                </p:cTn>
                              </p:par>
                            </p:childTnLst>
                          </p:cTn>
                        </p:par>
                        <p:par>
                          <p:cTn id="86" fill="hold">
                            <p:stCondLst>
                              <p:cond delay="7000"/>
                            </p:stCondLst>
                            <p:childTnLst>
                              <p:par>
                                <p:cTn id="87" presetID="10"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p:bldP spid="48" grpId="0"/>
      <p:bldP spid="49" grpId="0"/>
      <p:bldP spid="50" grpId="0"/>
      <p:bldP spid="51" grpId="0"/>
      <p:bldP spid="52" grpId="0"/>
      <p:bldP spid="53" grpId="0"/>
      <p:bldP spid="54" grpId="0"/>
      <p:bldP spid="55" grpId="0" build="p"/>
      <p:bldP spid="56" grpId="0" build="p"/>
      <p:bldP spid="57" grpId="0" build="p"/>
      <p:bldP spid="58" grpId="0" build="p"/>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4201092" y="2278074"/>
            <a:ext cx="1584176" cy="1584176"/>
          </a:xfrm>
          <a:prstGeom prst="roundRect">
            <a:avLst>
              <a:gd name="adj" fmla="val 9051"/>
            </a:avLst>
          </a:prstGeom>
          <a:blipFill>
            <a:blip r:embed="rId3"/>
            <a:stretch>
              <a:fillRect/>
            </a:stretch>
          </a:blipFill>
          <a:ln w="25400" cap="flat" cmpd="sng" algn="ctr">
            <a:noFill/>
            <a:prstDash val="solid"/>
          </a:ln>
          <a:effectLst/>
        </p:spPr>
        <p:txBody>
          <a:bodyPr rtlCol="0" anchor="ctr"/>
          <a:lstStyle/>
          <a:p>
            <a:pPr algn="ctr" defTabSz="914400">
              <a:defRPr/>
            </a:pPr>
            <a:endParaRPr lang="zh-CN" altLang="en-US" kern="0">
              <a:latin typeface="Calibri" panose="020F0502020204030204"/>
              <a:ea typeface="宋体" panose="02010600030101010101" pitchFamily="2" charset="-122"/>
            </a:endParaRPr>
          </a:p>
        </p:txBody>
      </p:sp>
      <p:sp>
        <p:nvSpPr>
          <p:cNvPr id="10" name="圆角矩形 9"/>
          <p:cNvSpPr/>
          <p:nvPr/>
        </p:nvSpPr>
        <p:spPr>
          <a:xfrm>
            <a:off x="5929284" y="2278074"/>
            <a:ext cx="1584176" cy="1584176"/>
          </a:xfrm>
          <a:prstGeom prst="roundRect">
            <a:avLst>
              <a:gd name="adj" fmla="val 9051"/>
            </a:avLst>
          </a:prstGeom>
          <a:blipFill>
            <a:blip r:embed="rId4"/>
            <a:stretch>
              <a:fillRect/>
            </a:stretch>
          </a:blipFill>
          <a:ln w="25400" cap="flat" cmpd="sng" algn="ctr">
            <a:noFill/>
            <a:prstDash val="solid"/>
          </a:ln>
          <a:effectLst/>
        </p:spPr>
        <p:txBody>
          <a:bodyPr rtlCol="0" anchor="ctr"/>
          <a:lstStyle/>
          <a:p>
            <a:pPr algn="ctr" defTabSz="914400">
              <a:defRPr/>
            </a:pPr>
            <a:endParaRPr lang="zh-CN" altLang="en-US" kern="0">
              <a:latin typeface="Calibri" panose="020F0502020204030204"/>
              <a:ea typeface="宋体" panose="02010600030101010101" pitchFamily="2" charset="-122"/>
            </a:endParaRPr>
          </a:p>
        </p:txBody>
      </p:sp>
      <p:sp>
        <p:nvSpPr>
          <p:cNvPr id="11" name="圆角矩形 10"/>
          <p:cNvSpPr/>
          <p:nvPr/>
        </p:nvSpPr>
        <p:spPr>
          <a:xfrm>
            <a:off x="4201092" y="4006265"/>
            <a:ext cx="1584176" cy="1584176"/>
          </a:xfrm>
          <a:prstGeom prst="roundRect">
            <a:avLst>
              <a:gd name="adj" fmla="val 9051"/>
            </a:avLst>
          </a:prstGeom>
          <a:blipFill>
            <a:blip r:embed="rId5"/>
            <a:stretch>
              <a:fillRect/>
            </a:stretch>
          </a:blipFill>
          <a:ln w="25400" cap="flat" cmpd="sng" algn="ctr">
            <a:noFill/>
            <a:prstDash val="solid"/>
          </a:ln>
          <a:effectLst/>
        </p:spPr>
        <p:txBody>
          <a:bodyPr rtlCol="0" anchor="ctr"/>
          <a:lstStyle/>
          <a:p>
            <a:pPr algn="ctr" defTabSz="914400">
              <a:defRPr/>
            </a:pPr>
            <a:endParaRPr lang="zh-CN" altLang="en-US" kern="0">
              <a:latin typeface="Calibri" panose="020F0502020204030204"/>
              <a:ea typeface="宋体" panose="02010600030101010101" pitchFamily="2" charset="-122"/>
            </a:endParaRPr>
          </a:p>
        </p:txBody>
      </p:sp>
      <p:sp>
        <p:nvSpPr>
          <p:cNvPr id="12" name="圆角矩形 11"/>
          <p:cNvSpPr/>
          <p:nvPr/>
        </p:nvSpPr>
        <p:spPr>
          <a:xfrm>
            <a:off x="5929284" y="4006265"/>
            <a:ext cx="1584176" cy="1584176"/>
          </a:xfrm>
          <a:prstGeom prst="roundRect">
            <a:avLst>
              <a:gd name="adj" fmla="val 9051"/>
            </a:avLst>
          </a:prstGeom>
          <a:blipFill>
            <a:blip r:embed="rId6"/>
            <a:stretch>
              <a:fillRect/>
            </a:stretch>
          </a:blipFill>
          <a:ln w="25400" cap="flat" cmpd="sng" algn="ctr">
            <a:noFill/>
            <a:prstDash val="solid"/>
          </a:ln>
          <a:effectLst/>
        </p:spPr>
        <p:txBody>
          <a:bodyPr rtlCol="0" anchor="ctr"/>
          <a:lstStyle/>
          <a:p>
            <a:pPr algn="ctr" defTabSz="914400">
              <a:defRPr/>
            </a:pPr>
            <a:endParaRPr lang="zh-CN" altLang="en-US" kern="0">
              <a:latin typeface="Calibri" panose="020F0502020204030204"/>
              <a:ea typeface="宋体" panose="02010600030101010101" pitchFamily="2" charset="-122"/>
            </a:endParaRPr>
          </a:p>
        </p:txBody>
      </p:sp>
      <p:sp>
        <p:nvSpPr>
          <p:cNvPr id="13" name="圆角矩形 12"/>
          <p:cNvSpPr/>
          <p:nvPr/>
        </p:nvSpPr>
        <p:spPr>
          <a:xfrm>
            <a:off x="5353221" y="3430202"/>
            <a:ext cx="432048" cy="432048"/>
          </a:xfrm>
          <a:prstGeom prst="roundRect">
            <a:avLst/>
          </a:prstGeom>
          <a:solidFill>
            <a:srgbClr val="779F08"/>
          </a:solidFill>
          <a:ln w="25400" cap="flat" cmpd="sng" algn="ctr">
            <a:noFill/>
            <a:prstDash val="solid"/>
          </a:ln>
          <a:effectLst/>
        </p:spPr>
        <p:txBody>
          <a:bodyPr rtlCol="0" anchor="ctr"/>
          <a:lstStyle/>
          <a:p>
            <a:pPr algn="ctr" defTabSz="914400">
              <a:defRPr/>
            </a:pPr>
            <a:r>
              <a:rPr lang="en-US" altLang="zh-CN" kern="0">
                <a:solidFill>
                  <a:schemeClr val="bg1"/>
                </a:solidFill>
                <a:latin typeface="Calibri" panose="020F0502020204030204"/>
                <a:ea typeface="宋体" panose="02010600030101010101" pitchFamily="2" charset="-122"/>
              </a:rPr>
              <a:t>1</a:t>
            </a:r>
            <a:endParaRPr lang="zh-CN" altLang="en-US" kern="0">
              <a:solidFill>
                <a:schemeClr val="bg1"/>
              </a:solidFill>
              <a:latin typeface="Calibri" panose="020F0502020204030204"/>
              <a:ea typeface="宋体" panose="02010600030101010101" pitchFamily="2" charset="-122"/>
            </a:endParaRPr>
          </a:p>
        </p:txBody>
      </p:sp>
      <p:sp>
        <p:nvSpPr>
          <p:cNvPr id="14" name="圆角矩形 13"/>
          <p:cNvSpPr/>
          <p:nvPr/>
        </p:nvSpPr>
        <p:spPr>
          <a:xfrm>
            <a:off x="5929285" y="3430202"/>
            <a:ext cx="432048" cy="432048"/>
          </a:xfrm>
          <a:prstGeom prst="roundRect">
            <a:avLst/>
          </a:prstGeom>
          <a:solidFill>
            <a:srgbClr val="779F08"/>
          </a:solidFill>
          <a:ln w="25400" cap="flat" cmpd="sng" algn="ctr">
            <a:noFill/>
            <a:prstDash val="solid"/>
          </a:ln>
          <a:effectLst/>
        </p:spPr>
        <p:txBody>
          <a:bodyPr rtlCol="0" anchor="ctr"/>
          <a:lstStyle/>
          <a:p>
            <a:pPr algn="ctr" defTabSz="914400">
              <a:defRPr/>
            </a:pPr>
            <a:r>
              <a:rPr lang="en-US" altLang="zh-CN" kern="0">
                <a:solidFill>
                  <a:schemeClr val="bg1"/>
                </a:solidFill>
                <a:latin typeface="Calibri" panose="020F0502020204030204"/>
                <a:ea typeface="宋体" panose="02010600030101010101" pitchFamily="2" charset="-122"/>
              </a:rPr>
              <a:t>2</a:t>
            </a:r>
            <a:endParaRPr lang="zh-CN" altLang="en-US" kern="0">
              <a:solidFill>
                <a:schemeClr val="bg1"/>
              </a:solidFill>
              <a:latin typeface="Calibri" panose="020F0502020204030204"/>
              <a:ea typeface="宋体" panose="02010600030101010101" pitchFamily="2" charset="-122"/>
            </a:endParaRPr>
          </a:p>
        </p:txBody>
      </p:sp>
      <p:sp>
        <p:nvSpPr>
          <p:cNvPr id="15" name="圆角矩形 14"/>
          <p:cNvSpPr/>
          <p:nvPr/>
        </p:nvSpPr>
        <p:spPr>
          <a:xfrm>
            <a:off x="5353221" y="4006267"/>
            <a:ext cx="432048" cy="432048"/>
          </a:xfrm>
          <a:prstGeom prst="roundRect">
            <a:avLst/>
          </a:prstGeom>
          <a:solidFill>
            <a:srgbClr val="779F08"/>
          </a:solidFill>
          <a:ln w="25400" cap="flat" cmpd="sng" algn="ctr">
            <a:noFill/>
            <a:prstDash val="solid"/>
          </a:ln>
          <a:effectLst/>
        </p:spPr>
        <p:txBody>
          <a:bodyPr rtlCol="0" anchor="ctr"/>
          <a:lstStyle/>
          <a:p>
            <a:pPr algn="ctr" defTabSz="914400">
              <a:defRPr/>
            </a:pPr>
            <a:r>
              <a:rPr lang="en-US" altLang="zh-CN" kern="0">
                <a:solidFill>
                  <a:schemeClr val="bg1"/>
                </a:solidFill>
                <a:latin typeface="Calibri" panose="020F0502020204030204"/>
                <a:ea typeface="宋体" panose="02010600030101010101" pitchFamily="2" charset="-122"/>
              </a:rPr>
              <a:t>3</a:t>
            </a:r>
            <a:endParaRPr lang="zh-CN" altLang="en-US" kern="0">
              <a:solidFill>
                <a:schemeClr val="bg1"/>
              </a:solidFill>
              <a:latin typeface="Calibri" panose="020F0502020204030204"/>
              <a:ea typeface="宋体" panose="02010600030101010101" pitchFamily="2" charset="-122"/>
            </a:endParaRPr>
          </a:p>
        </p:txBody>
      </p:sp>
      <p:sp>
        <p:nvSpPr>
          <p:cNvPr id="16" name="圆角矩形 15"/>
          <p:cNvSpPr/>
          <p:nvPr/>
        </p:nvSpPr>
        <p:spPr>
          <a:xfrm>
            <a:off x="5929285" y="4006267"/>
            <a:ext cx="432048" cy="432048"/>
          </a:xfrm>
          <a:prstGeom prst="roundRect">
            <a:avLst/>
          </a:prstGeom>
          <a:solidFill>
            <a:srgbClr val="779F08"/>
          </a:solidFill>
          <a:ln w="25400" cap="flat" cmpd="sng" algn="ctr">
            <a:noFill/>
            <a:prstDash val="solid"/>
          </a:ln>
          <a:effectLst/>
        </p:spPr>
        <p:txBody>
          <a:bodyPr rtlCol="0" anchor="ctr"/>
          <a:lstStyle/>
          <a:p>
            <a:pPr algn="ctr" defTabSz="914400">
              <a:defRPr/>
            </a:pPr>
            <a:r>
              <a:rPr lang="en-US" altLang="zh-CN" kern="0">
                <a:solidFill>
                  <a:schemeClr val="bg1"/>
                </a:solidFill>
                <a:latin typeface="Calibri" panose="020F0502020204030204"/>
                <a:ea typeface="宋体" panose="02010600030101010101" pitchFamily="2" charset="-122"/>
              </a:rPr>
              <a:t>4</a:t>
            </a:r>
            <a:endParaRPr lang="zh-CN" altLang="en-US" kern="0">
              <a:solidFill>
                <a:schemeClr val="bg1"/>
              </a:solidFill>
              <a:latin typeface="Calibri" panose="020F0502020204030204"/>
              <a:ea typeface="宋体" panose="02010600030101010101" pitchFamily="2" charset="-122"/>
            </a:endParaRPr>
          </a:p>
        </p:txBody>
      </p:sp>
      <p:sp>
        <p:nvSpPr>
          <p:cNvPr id="17" name="TextBox 37"/>
          <p:cNvSpPr txBox="1"/>
          <p:nvPr/>
        </p:nvSpPr>
        <p:spPr>
          <a:xfrm>
            <a:off x="1735517" y="2811748"/>
            <a:ext cx="2232248" cy="692497"/>
          </a:xfrm>
          <a:prstGeom prst="rect">
            <a:avLst/>
          </a:prstGeom>
          <a:noFill/>
        </p:spPr>
        <p:txBody>
          <a:bodyPr wrap="square" rtlCol="0">
            <a:spAutoFit/>
          </a:bodyPr>
          <a:lstStyle/>
          <a:p>
            <a:pPr algn="just" defTabSz="914400">
              <a:lnSpc>
                <a:spcPct val="130000"/>
              </a:lnSpc>
              <a:defRPr/>
            </a:pPr>
            <a:r>
              <a:rPr lang="zh-CN" altLang="en-US" sz="1000"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8" name="TextBox 38"/>
          <p:cNvSpPr txBox="1"/>
          <p:nvPr/>
        </p:nvSpPr>
        <p:spPr>
          <a:xfrm>
            <a:off x="2225182" y="2350084"/>
            <a:ext cx="1774276" cy="461665"/>
          </a:xfrm>
          <a:prstGeom prst="rect">
            <a:avLst/>
          </a:prstGeom>
          <a:noFill/>
        </p:spPr>
        <p:txBody>
          <a:bodyPr wrap="square" tIns="0" bIns="0" rtlCol="0" anchor="t">
            <a:spAutoFit/>
          </a:bodyPr>
          <a:lstStyle/>
          <a:p>
            <a:pPr defTabSz="914400">
              <a:lnSpc>
                <a:spcPct val="150000"/>
              </a:lnSpc>
              <a:defRPr/>
            </a:pPr>
            <a:r>
              <a:rPr lang="zh-CN" altLang="en-US" sz="2000"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19" name="TextBox 39"/>
          <p:cNvSpPr txBox="1"/>
          <p:nvPr/>
        </p:nvSpPr>
        <p:spPr>
          <a:xfrm>
            <a:off x="7712181" y="2811748"/>
            <a:ext cx="2232248" cy="692497"/>
          </a:xfrm>
          <a:prstGeom prst="rect">
            <a:avLst/>
          </a:prstGeom>
          <a:noFill/>
        </p:spPr>
        <p:txBody>
          <a:bodyPr wrap="square" rtlCol="0">
            <a:spAutoFit/>
          </a:bodyPr>
          <a:lstStyle/>
          <a:p>
            <a:pPr algn="just" defTabSz="914400">
              <a:lnSpc>
                <a:spcPct val="130000"/>
              </a:lnSpc>
              <a:defRPr/>
            </a:pPr>
            <a:r>
              <a:rPr lang="zh-CN" altLang="en-US" sz="1000" kern="0" dirty="0">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000" kern="0">
                <a:latin typeface="微软雅黑" panose="020B0503020204020204" pitchFamily="34" charset="-122"/>
                <a:ea typeface="微软雅黑" panose="020B0503020204020204" pitchFamily="34" charset="-122"/>
              </a:rPr>
              <a:t>文字。</a:t>
            </a:r>
          </a:p>
        </p:txBody>
      </p:sp>
      <p:sp>
        <p:nvSpPr>
          <p:cNvPr id="20" name="TextBox 40"/>
          <p:cNvSpPr txBox="1"/>
          <p:nvPr/>
        </p:nvSpPr>
        <p:spPr>
          <a:xfrm>
            <a:off x="7712181" y="2350084"/>
            <a:ext cx="1774276" cy="461665"/>
          </a:xfrm>
          <a:prstGeom prst="rect">
            <a:avLst/>
          </a:prstGeom>
          <a:noFill/>
        </p:spPr>
        <p:txBody>
          <a:bodyPr wrap="square" tIns="0" bIns="0" rtlCol="0" anchor="t">
            <a:spAutoFit/>
          </a:bodyPr>
          <a:lstStyle/>
          <a:p>
            <a:pPr defTabSz="914400">
              <a:lnSpc>
                <a:spcPct val="150000"/>
              </a:lnSpc>
              <a:defRPr/>
            </a:pPr>
            <a:r>
              <a:rPr lang="zh-CN" altLang="en-US" sz="2000"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21" name="TextBox 41"/>
          <p:cNvSpPr txBox="1"/>
          <p:nvPr/>
        </p:nvSpPr>
        <p:spPr>
          <a:xfrm>
            <a:off x="1735517" y="4668698"/>
            <a:ext cx="2232248" cy="692497"/>
          </a:xfrm>
          <a:prstGeom prst="rect">
            <a:avLst/>
          </a:prstGeom>
          <a:noFill/>
        </p:spPr>
        <p:txBody>
          <a:bodyPr wrap="square" rtlCol="0">
            <a:spAutoFit/>
          </a:bodyPr>
          <a:lstStyle/>
          <a:p>
            <a:pPr algn="just" defTabSz="914400">
              <a:lnSpc>
                <a:spcPct val="130000"/>
              </a:lnSpc>
              <a:defRPr/>
            </a:pPr>
            <a:r>
              <a:rPr lang="zh-CN" altLang="en-US" sz="1000" kern="0" dirty="0">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000" kern="0">
                <a:latin typeface="微软雅黑" panose="020B0503020204020204" pitchFamily="34" charset="-122"/>
                <a:ea typeface="微软雅黑" panose="020B0503020204020204" pitchFamily="34" charset="-122"/>
              </a:rPr>
              <a:t>文字。</a:t>
            </a:r>
          </a:p>
        </p:txBody>
      </p:sp>
      <p:sp>
        <p:nvSpPr>
          <p:cNvPr id="22" name="TextBox 42"/>
          <p:cNvSpPr txBox="1"/>
          <p:nvPr/>
        </p:nvSpPr>
        <p:spPr>
          <a:xfrm>
            <a:off x="2225182" y="4207033"/>
            <a:ext cx="1774276" cy="461665"/>
          </a:xfrm>
          <a:prstGeom prst="rect">
            <a:avLst/>
          </a:prstGeom>
          <a:noFill/>
        </p:spPr>
        <p:txBody>
          <a:bodyPr wrap="square" tIns="0" bIns="0" rtlCol="0" anchor="t">
            <a:spAutoFit/>
          </a:bodyPr>
          <a:lstStyle/>
          <a:p>
            <a:pPr defTabSz="914400">
              <a:lnSpc>
                <a:spcPct val="150000"/>
              </a:lnSpc>
              <a:defRPr/>
            </a:pPr>
            <a:r>
              <a:rPr lang="zh-CN" altLang="en-US" sz="2000" b="1" kern="0" dirty="0">
                <a:latin typeface="微软雅黑" panose="020B0503020204020204" pitchFamily="34" charset="-122"/>
                <a:ea typeface="微软雅黑" panose="020B0503020204020204" pitchFamily="34" charset="-122"/>
                <a:cs typeface="华文黑体" pitchFamily="2" charset="-122"/>
              </a:rPr>
              <a:t>点击添加标题</a:t>
            </a:r>
          </a:p>
        </p:txBody>
      </p:sp>
      <p:sp>
        <p:nvSpPr>
          <p:cNvPr id="23" name="TextBox 43"/>
          <p:cNvSpPr txBox="1"/>
          <p:nvPr/>
        </p:nvSpPr>
        <p:spPr>
          <a:xfrm>
            <a:off x="7712181" y="4668698"/>
            <a:ext cx="2232248" cy="692497"/>
          </a:xfrm>
          <a:prstGeom prst="rect">
            <a:avLst/>
          </a:prstGeom>
          <a:noFill/>
        </p:spPr>
        <p:txBody>
          <a:bodyPr wrap="square" rtlCol="0">
            <a:spAutoFit/>
          </a:bodyPr>
          <a:lstStyle/>
          <a:p>
            <a:pPr algn="just" defTabSz="914400">
              <a:lnSpc>
                <a:spcPct val="130000"/>
              </a:lnSpc>
              <a:defRPr/>
            </a:pPr>
            <a:r>
              <a:rPr lang="zh-CN" altLang="en-US" sz="1000" kern="0" dirty="0">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000" kern="0">
                <a:latin typeface="微软雅黑" panose="020B0503020204020204" pitchFamily="34" charset="-122"/>
                <a:ea typeface="微软雅黑" panose="020B0503020204020204" pitchFamily="34" charset="-122"/>
              </a:rPr>
              <a:t>文字。</a:t>
            </a:r>
          </a:p>
        </p:txBody>
      </p:sp>
      <p:sp>
        <p:nvSpPr>
          <p:cNvPr id="24" name="TextBox 44"/>
          <p:cNvSpPr txBox="1"/>
          <p:nvPr/>
        </p:nvSpPr>
        <p:spPr>
          <a:xfrm>
            <a:off x="7712181" y="4207033"/>
            <a:ext cx="1774276" cy="461665"/>
          </a:xfrm>
          <a:prstGeom prst="rect">
            <a:avLst/>
          </a:prstGeom>
          <a:noFill/>
        </p:spPr>
        <p:txBody>
          <a:bodyPr wrap="square" tIns="0" bIns="0" rtlCol="0" anchor="t">
            <a:spAutoFit/>
          </a:bodyPr>
          <a:lstStyle/>
          <a:p>
            <a:pPr defTabSz="914400">
              <a:lnSpc>
                <a:spcPct val="150000"/>
              </a:lnSpc>
              <a:defRPr/>
            </a:pPr>
            <a:r>
              <a:rPr lang="zh-CN" altLang="en-US" sz="2000" b="1" kern="0" dirty="0">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25" name="组合 24"/>
          <p:cNvGrpSpPr/>
          <p:nvPr/>
        </p:nvGrpSpPr>
        <p:grpSpPr>
          <a:xfrm>
            <a:off x="619317" y="612033"/>
            <a:ext cx="4312731" cy="631070"/>
            <a:chOff x="587000" y="509069"/>
            <a:chExt cx="4312730" cy="631069"/>
          </a:xfrm>
        </p:grpSpPr>
        <p:sp>
          <p:nvSpPr>
            <p:cNvPr id="27" name="Text Box 7"/>
            <p:cNvSpPr txBox="1">
              <a:spLocks noChangeArrowheads="1"/>
            </p:cNvSpPr>
            <p:nvPr/>
          </p:nvSpPr>
          <p:spPr bwMode="auto">
            <a:xfrm>
              <a:off x="2498624" y="762555"/>
              <a:ext cx="2401106" cy="353942"/>
            </a:xfrm>
            <a:prstGeom prst="rect">
              <a:avLst/>
            </a:prstGeom>
            <a:noFill/>
            <a:ln w="9525">
              <a:noFill/>
              <a:miter lim="800000"/>
            </a:ln>
          </p:spPr>
          <p:txBody>
            <a:bodyPr wrap="none" lIns="45720" tIns="22860" rIns="45720" bIns="22860">
              <a:spAutoFit/>
            </a:bodyPr>
            <a:lstStyle/>
            <a:p>
              <a:pPr algn="ctr" defTabSz="1087755"/>
              <a:r>
                <a:rPr lang="en-CA" sz="2000" spc="-150" dirty="0">
                  <a:latin typeface="微软雅黑" panose="020B0503020204020204" pitchFamily="34" charset="-122"/>
                  <a:ea typeface="微软雅黑" panose="020B0503020204020204" pitchFamily="34" charset="-122"/>
                  <a:cs typeface="Open Sans" panose="020B0606030504020204" pitchFamily="34" charset="0"/>
                </a:rPr>
                <a:t>TEACHING CONTENT</a:t>
              </a:r>
            </a:p>
          </p:txBody>
        </p:sp>
        <p:sp>
          <p:nvSpPr>
            <p:cNvPr id="28" name="矩形 27"/>
            <p:cNvSpPr/>
            <p:nvPr/>
          </p:nvSpPr>
          <p:spPr>
            <a:xfrm>
              <a:off x="587000" y="509069"/>
              <a:ext cx="1980029" cy="631069"/>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9" name="矩形 28"/>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935" y="715567"/>
            <a:ext cx="349776" cy="477054"/>
          </a:xfrm>
          <a:prstGeom prst="rect">
            <a:avLst/>
          </a:prstGeom>
        </p:spPr>
        <p:txBody>
          <a:bodyPr wrap="none">
            <a:spAutoFit/>
          </a:bodyPr>
          <a:lstStyle/>
          <a:p>
            <a:r>
              <a:rPr lang="en-CA" altLang="zh-CN" sz="2500" spc="-1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T</a:t>
            </a:r>
            <a:endParaRPr lang="zh-CN" altLang="en-US" sz="25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wipe(down)">
                                      <p:cBhvr>
                                        <p:cTn id="13" dur="500"/>
                                        <p:tgtEl>
                                          <p:spTgt spid="30">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style.rotation</p:attrName>
                                        </p:attrNameLst>
                                      </p:cBhvr>
                                      <p:tavLst>
                                        <p:tav tm="0">
                                          <p:val>
                                            <p:fltVal val="360"/>
                                          </p:val>
                                        </p:tav>
                                        <p:tav tm="100000">
                                          <p:val>
                                            <p:fltVal val="0"/>
                                          </p:val>
                                        </p:tav>
                                      </p:tavLst>
                                    </p:anim>
                                    <p:animEffect transition="in" filter="fade">
                                      <p:cBhvr>
                                        <p:cTn id="24" dur="500"/>
                                        <p:tgtEl>
                                          <p:spTgt spid="9"/>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 calcmode="lin" valueType="num">
                                      <p:cBhvr>
                                        <p:cTn id="29" dur="500" fill="hold"/>
                                        <p:tgtEl>
                                          <p:spTgt spid="10"/>
                                        </p:tgtEl>
                                        <p:attrNameLst>
                                          <p:attrName>style.rotation</p:attrName>
                                        </p:attrNameLst>
                                      </p:cBhvr>
                                      <p:tavLst>
                                        <p:tav tm="0">
                                          <p:val>
                                            <p:fltVal val="360"/>
                                          </p:val>
                                        </p:tav>
                                        <p:tav tm="100000">
                                          <p:val>
                                            <p:fltVal val="0"/>
                                          </p:val>
                                        </p:tav>
                                      </p:tavLst>
                                    </p:anim>
                                    <p:animEffect transition="in" filter="fade">
                                      <p:cBhvr>
                                        <p:cTn id="30" dur="500"/>
                                        <p:tgtEl>
                                          <p:spTgt spid="10"/>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par>
                                <p:cTn id="37" presetID="49" presetClass="entr" presetSubtype="0" decel="100000" fill="hold" grpId="0" nodeType="withEffect">
                                  <p:stCondLst>
                                    <p:cond delay="6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 calcmode="lin" valueType="num">
                                      <p:cBhvr>
                                        <p:cTn id="41" dur="500" fill="hold"/>
                                        <p:tgtEl>
                                          <p:spTgt spid="12"/>
                                        </p:tgtEl>
                                        <p:attrNameLst>
                                          <p:attrName>style.rotation</p:attrName>
                                        </p:attrNameLst>
                                      </p:cBhvr>
                                      <p:tavLst>
                                        <p:tav tm="0">
                                          <p:val>
                                            <p:fltVal val="360"/>
                                          </p:val>
                                        </p:tav>
                                        <p:tav tm="100000">
                                          <p:val>
                                            <p:fltVal val="0"/>
                                          </p:val>
                                        </p:tav>
                                      </p:tavLst>
                                    </p:anim>
                                    <p:animEffect transition="in" filter="fade">
                                      <p:cBhvr>
                                        <p:cTn id="42" dur="500"/>
                                        <p:tgtEl>
                                          <p:spTgt spid="12"/>
                                        </p:tgtEl>
                                      </p:cBhvr>
                                    </p:animEffect>
                                  </p:childTnLst>
                                </p:cTn>
                              </p:par>
                            </p:childTnLst>
                          </p:cTn>
                        </p:par>
                        <p:par>
                          <p:cTn id="43" fill="hold">
                            <p:stCondLst>
                              <p:cond delay="2000"/>
                            </p:stCondLst>
                            <p:childTnLst>
                              <p:par>
                                <p:cTn id="44" presetID="2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2500"/>
                            </p:stCondLst>
                            <p:childTnLst>
                              <p:par>
                                <p:cTn id="61" presetID="12" presetClass="entr" presetSubtype="2"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p:tgtEl>
                                          <p:spTgt spid="18"/>
                                        </p:tgtEl>
                                        <p:attrNameLst>
                                          <p:attrName>ppt_x</p:attrName>
                                        </p:attrNameLst>
                                      </p:cBhvr>
                                      <p:tavLst>
                                        <p:tav tm="0">
                                          <p:val>
                                            <p:strVal val="#ppt_x+#ppt_w*1.125000"/>
                                          </p:val>
                                        </p:tav>
                                        <p:tav tm="100000">
                                          <p:val>
                                            <p:strVal val="#ppt_x"/>
                                          </p:val>
                                        </p:tav>
                                      </p:tavLst>
                                    </p:anim>
                                    <p:animEffect transition="in" filter="wipe(left)">
                                      <p:cBhvr>
                                        <p:cTn id="64" dur="500"/>
                                        <p:tgtEl>
                                          <p:spTgt spid="18"/>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p:tgtEl>
                                          <p:spTgt spid="17"/>
                                        </p:tgtEl>
                                        <p:attrNameLst>
                                          <p:attrName>ppt_x</p:attrName>
                                        </p:attrNameLst>
                                      </p:cBhvr>
                                      <p:tavLst>
                                        <p:tav tm="0">
                                          <p:val>
                                            <p:strVal val="#ppt_x+#ppt_w*1.125000"/>
                                          </p:val>
                                        </p:tav>
                                        <p:tav tm="100000">
                                          <p:val>
                                            <p:strVal val="#ppt_x"/>
                                          </p:val>
                                        </p:tav>
                                      </p:tavLst>
                                    </p:anim>
                                    <p:animEffect transition="in" filter="wipe(left)">
                                      <p:cBhvr>
                                        <p:cTn id="68" dur="500"/>
                                        <p:tgtEl>
                                          <p:spTgt spid="17"/>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p:tgtEl>
                                          <p:spTgt spid="20"/>
                                        </p:tgtEl>
                                        <p:attrNameLst>
                                          <p:attrName>ppt_x</p:attrName>
                                        </p:attrNameLst>
                                      </p:cBhvr>
                                      <p:tavLst>
                                        <p:tav tm="0">
                                          <p:val>
                                            <p:strVal val="#ppt_x-#ppt_w*1.125000"/>
                                          </p:val>
                                        </p:tav>
                                        <p:tav tm="100000">
                                          <p:val>
                                            <p:strVal val="#ppt_x"/>
                                          </p:val>
                                        </p:tav>
                                      </p:tavLst>
                                    </p:anim>
                                    <p:animEffect transition="in" filter="wipe(right)">
                                      <p:cBhvr>
                                        <p:cTn id="72" dur="500"/>
                                        <p:tgtEl>
                                          <p:spTgt spid="20"/>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p:tgtEl>
                                          <p:spTgt spid="19"/>
                                        </p:tgtEl>
                                        <p:attrNameLst>
                                          <p:attrName>ppt_x</p:attrName>
                                        </p:attrNameLst>
                                      </p:cBhvr>
                                      <p:tavLst>
                                        <p:tav tm="0">
                                          <p:val>
                                            <p:strVal val="#ppt_x-#ppt_w*1.125000"/>
                                          </p:val>
                                        </p:tav>
                                        <p:tav tm="100000">
                                          <p:val>
                                            <p:strVal val="#ppt_x"/>
                                          </p:val>
                                        </p:tav>
                                      </p:tavLst>
                                    </p:anim>
                                    <p:animEffect transition="in" filter="wipe(right)">
                                      <p:cBhvr>
                                        <p:cTn id="76" dur="500"/>
                                        <p:tgtEl>
                                          <p:spTgt spid="19"/>
                                        </p:tgtEl>
                                      </p:cBhvr>
                                    </p:animEffect>
                                  </p:childTnLst>
                                </p:cTn>
                              </p:par>
                              <p:par>
                                <p:cTn id="77" presetID="12" presetClass="entr" presetSubtype="2"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p:tgtEl>
                                          <p:spTgt spid="22"/>
                                        </p:tgtEl>
                                        <p:attrNameLst>
                                          <p:attrName>ppt_x</p:attrName>
                                        </p:attrNameLst>
                                      </p:cBhvr>
                                      <p:tavLst>
                                        <p:tav tm="0">
                                          <p:val>
                                            <p:strVal val="#ppt_x+#ppt_w*1.125000"/>
                                          </p:val>
                                        </p:tav>
                                        <p:tav tm="100000">
                                          <p:val>
                                            <p:strVal val="#ppt_x"/>
                                          </p:val>
                                        </p:tav>
                                      </p:tavLst>
                                    </p:anim>
                                    <p:animEffect transition="in" filter="wipe(left)">
                                      <p:cBhvr>
                                        <p:cTn id="80" dur="500"/>
                                        <p:tgtEl>
                                          <p:spTgt spid="22"/>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p:tgtEl>
                                          <p:spTgt spid="21"/>
                                        </p:tgtEl>
                                        <p:attrNameLst>
                                          <p:attrName>ppt_x</p:attrName>
                                        </p:attrNameLst>
                                      </p:cBhvr>
                                      <p:tavLst>
                                        <p:tav tm="0">
                                          <p:val>
                                            <p:strVal val="#ppt_x+#ppt_w*1.125000"/>
                                          </p:val>
                                        </p:tav>
                                        <p:tav tm="100000">
                                          <p:val>
                                            <p:strVal val="#ppt_x"/>
                                          </p:val>
                                        </p:tav>
                                      </p:tavLst>
                                    </p:anim>
                                    <p:animEffect transition="in" filter="wipe(left)">
                                      <p:cBhvr>
                                        <p:cTn id="84" dur="500"/>
                                        <p:tgtEl>
                                          <p:spTgt spid="21"/>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p:tgtEl>
                                          <p:spTgt spid="24"/>
                                        </p:tgtEl>
                                        <p:attrNameLst>
                                          <p:attrName>ppt_x</p:attrName>
                                        </p:attrNameLst>
                                      </p:cBhvr>
                                      <p:tavLst>
                                        <p:tav tm="0">
                                          <p:val>
                                            <p:strVal val="#ppt_x-#ppt_w*1.125000"/>
                                          </p:val>
                                        </p:tav>
                                        <p:tav tm="100000">
                                          <p:val>
                                            <p:strVal val="#ppt_x"/>
                                          </p:val>
                                        </p:tav>
                                      </p:tavLst>
                                    </p:anim>
                                    <p:animEffect transition="in" filter="wipe(right)">
                                      <p:cBhvr>
                                        <p:cTn id="88" dur="500"/>
                                        <p:tgtEl>
                                          <p:spTgt spid="24"/>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p:tgtEl>
                                          <p:spTgt spid="23"/>
                                        </p:tgtEl>
                                        <p:attrNameLst>
                                          <p:attrName>ppt_x</p:attrName>
                                        </p:attrNameLst>
                                      </p:cBhvr>
                                      <p:tavLst>
                                        <p:tav tm="0">
                                          <p:val>
                                            <p:strVal val="#ppt_x-#ppt_w*1.125000"/>
                                          </p:val>
                                        </p:tav>
                                        <p:tav tm="100000">
                                          <p:val>
                                            <p:strVal val="#ppt_x"/>
                                          </p:val>
                                        </p:tav>
                                      </p:tavLst>
                                    </p:anim>
                                    <p:animEffect transition="in" filter="wipe(right)">
                                      <p:cBhvr>
                                        <p:cTn id="9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3344</Words>
  <Application>Microsoft Office PowerPoint</Application>
  <PresentationFormat>宽屏</PresentationFormat>
  <Paragraphs>434</Paragraphs>
  <Slides>32</Slides>
  <Notes>32</Notes>
  <HiddenSlides>0</HiddenSlides>
  <MMClips>2</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Gill Sans</vt:lpstr>
      <vt:lpstr>黑体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27</cp:revision>
  <dcterms:created xsi:type="dcterms:W3CDTF">2016-08-06T01:31:00Z</dcterms:created>
  <dcterms:modified xsi:type="dcterms:W3CDTF">2021-01-05T11:39:26Z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