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4"/>
  </p:notesMasterIdLst>
  <p:handoutMasterIdLst>
    <p:handoutMasterId r:id="rId25"/>
  </p:handoutMasterIdLst>
  <p:sldIdLst>
    <p:sldId id="3184" r:id="rId2"/>
    <p:sldId id="3186" r:id="rId3"/>
    <p:sldId id="3185" r:id="rId4"/>
    <p:sldId id="3160" r:id="rId5"/>
    <p:sldId id="3145" r:id="rId6"/>
    <p:sldId id="3139" r:id="rId7"/>
    <p:sldId id="3159" r:id="rId8"/>
    <p:sldId id="3187" r:id="rId9"/>
    <p:sldId id="3158" r:id="rId10"/>
    <p:sldId id="3147" r:id="rId11"/>
    <p:sldId id="3144" r:id="rId12"/>
    <p:sldId id="3149" r:id="rId13"/>
    <p:sldId id="3188" r:id="rId14"/>
    <p:sldId id="3143" r:id="rId15"/>
    <p:sldId id="3142" r:id="rId16"/>
    <p:sldId id="3140" r:id="rId17"/>
    <p:sldId id="3141" r:id="rId18"/>
    <p:sldId id="3189" r:id="rId19"/>
    <p:sldId id="3146" r:id="rId20"/>
    <p:sldId id="3138" r:id="rId21"/>
    <p:sldId id="3148" r:id="rId22"/>
    <p:sldId id="3190" r:id="rId23"/>
  </p:sldIdLst>
  <p:sldSz cx="12858750" cy="723265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pos="557">
          <p15:clr>
            <a:srgbClr val="A4A3A4"/>
          </p15:clr>
        </p15:guide>
        <p15:guide id="4" orient="horz" pos="4183">
          <p15:clr>
            <a:srgbClr val="A4A3A4"/>
          </p15:clr>
        </p15:guide>
        <p15:guide id="5" pos="7588">
          <p15:clr>
            <a:srgbClr val="A4A3A4"/>
          </p15:clr>
        </p15:guide>
        <p15:guide id="6" pos="376">
          <p15:clr>
            <a:srgbClr val="A4A3A4"/>
          </p15:clr>
        </p15:guide>
        <p15:guide id="7" pos="135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121"/>
    <a:srgbClr val="F3C5BE"/>
    <a:srgbClr val="60AEA9"/>
    <a:srgbClr val="00B369"/>
    <a:srgbClr val="1A8CE1"/>
    <a:srgbClr val="FFFFFF"/>
    <a:srgbClr val="A78357"/>
    <a:srgbClr val="28C7D4"/>
    <a:srgbClr val="F94D4D"/>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2" autoAdjust="0"/>
    <p:restoredTop sz="92986" autoAdjust="0"/>
  </p:normalViewPr>
  <p:slideViewPr>
    <p:cSldViewPr>
      <p:cViewPr varScale="1">
        <p:scale>
          <a:sx n="108" d="100"/>
          <a:sy n="108" d="100"/>
        </p:scale>
        <p:origin x="510" y="108"/>
      </p:cViewPr>
      <p:guideLst>
        <p:guide orient="horz" pos="328"/>
        <p:guide pos="4050"/>
        <p:guide pos="557"/>
        <p:guide orient="horz" pos="4183"/>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6DC5C0A-0D26-4132-B61F-2E06C1498EC8}"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8" name="Rectangle 1"/>
          <p:cNvSpPr/>
          <p:nvPr userDrawn="1"/>
        </p:nvSpPr>
        <p:spPr>
          <a:xfrm rot="5400000">
            <a:off x="6332560" y="-5552780"/>
            <a:ext cx="45719" cy="121012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bg>
      <p:bgRef idx="1001">
        <a:schemeClr val="bg1"/>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84354" y="6704023"/>
            <a:ext cx="2892783" cy="384175"/>
          </a:xfrm>
          <a:prstGeom prst="rect">
            <a:avLst/>
          </a:prstGeo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3" name="页脚占位符 2"/>
          <p:cNvSpPr>
            <a:spLocks noGrp="1"/>
          </p:cNvSpPr>
          <p:nvPr>
            <p:ph type="ftr" sz="quarter" idx="11"/>
          </p:nvPr>
        </p:nvSpPr>
        <p:spPr>
          <a:xfrm>
            <a:off x="4259789" y="6704023"/>
            <a:ext cx="4339173" cy="384175"/>
          </a:xfrm>
          <a:prstGeom prst="rect">
            <a:avLst/>
          </a:prstGeo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4" name="灯片编号占位符 3"/>
          <p:cNvSpPr>
            <a:spLocks noGrp="1"/>
          </p:cNvSpPr>
          <p:nvPr>
            <p:ph type="sldNum" sz="quarter" idx="12"/>
          </p:nvPr>
        </p:nvSpPr>
        <p:spPr>
          <a:xfrm>
            <a:off x="9081627" y="6704023"/>
            <a:ext cx="2892783" cy="384175"/>
          </a:xfrm>
          <a:prstGeom prst="rect">
            <a:avLst/>
          </a:prstGeom>
        </p:spPr>
        <p:txBody>
          <a:bodyPr/>
          <a:lstStyle>
            <a:lvl1pPr>
              <a:defRPr>
                <a:latin typeface="Arial" panose="020B0604020202020204" pitchFamily="34" charset="0"/>
                <a:ea typeface="微软雅黑" panose="020B0503020204020204" pitchFamily="34" charset="-122"/>
              </a:defRPr>
            </a:lvl1pPr>
          </a:lstStyle>
          <a:p>
            <a:fld id="{8C92ADDF-ABC6-4EEC-846D-A1AE2D410679}" type="slidenum">
              <a:rPr lang="zh-CN" altLang="en-US" smtClean="0"/>
              <a:t>‹#›</a:t>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2021/1/5</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858750" cy="723265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10"/>
          <p:cNvSpPr txBox="1"/>
          <p:nvPr/>
        </p:nvSpPr>
        <p:spPr>
          <a:xfrm>
            <a:off x="5521702" y="4799310"/>
            <a:ext cx="6544067" cy="900230"/>
          </a:xfrm>
          <a:prstGeom prst="rect">
            <a:avLst/>
          </a:prstGeom>
          <a:noFill/>
        </p:spPr>
        <p:txBody>
          <a:bodyPr wrap="none" lIns="68564" tIns="34282" rIns="68564" bIns="34282">
            <a:spAutoFit/>
          </a:bodyPr>
          <a:lstStyle/>
          <a:p>
            <a:pPr>
              <a:buNone/>
            </a:pPr>
            <a:r>
              <a:rPr lang="zh-CN" altLang="en-US" sz="5400" dirty="0">
                <a:solidFill>
                  <a:srgbClr val="92D050"/>
                </a:solidFill>
                <a:latin typeface="方正正准黑简体" panose="02000000000000000000" pitchFamily="2" charset="-122"/>
                <a:ea typeface="方正正准黑简体" panose="02000000000000000000" pitchFamily="2" charset="-122"/>
                <a:cs typeface="Arial" panose="020B0604020202020204" pitchFamily="34" charset="0"/>
              </a:rPr>
              <a:t>教学说课件</a:t>
            </a:r>
            <a:r>
              <a:rPr lang="en-US" altLang="zh-CN" sz="5400" dirty="0">
                <a:solidFill>
                  <a:srgbClr val="92D050"/>
                </a:solidFill>
                <a:latin typeface="方正正准黑简体" panose="02000000000000000000" pitchFamily="2" charset="-122"/>
                <a:ea typeface="方正正准黑简体" panose="02000000000000000000" pitchFamily="2" charset="-122"/>
                <a:cs typeface="Arial" panose="020B0604020202020204" pitchFamily="34" charset="0"/>
              </a:rPr>
              <a:t>PPT</a:t>
            </a:r>
            <a:r>
              <a:rPr lang="zh-CN" altLang="en-US" sz="5400" dirty="0">
                <a:solidFill>
                  <a:srgbClr val="92D050"/>
                </a:solidFill>
                <a:latin typeface="方正正准黑简体" panose="02000000000000000000" pitchFamily="2" charset="-122"/>
                <a:ea typeface="方正正准黑简体" panose="02000000000000000000" pitchFamily="2" charset="-122"/>
                <a:cs typeface="Arial" panose="020B0604020202020204" pitchFamily="34" charset="0"/>
              </a:rPr>
              <a:t>模板</a:t>
            </a:r>
          </a:p>
        </p:txBody>
      </p:sp>
      <p:sp>
        <p:nvSpPr>
          <p:cNvPr id="4" name="矩形 3"/>
          <p:cNvSpPr/>
          <p:nvPr/>
        </p:nvSpPr>
        <p:spPr>
          <a:xfrm>
            <a:off x="5521702" y="6108313"/>
            <a:ext cx="6323029" cy="715564"/>
          </a:xfrm>
          <a:prstGeom prst="rect">
            <a:avLst/>
          </a:prstGeom>
        </p:spPr>
        <p:txBody>
          <a:bodyPr wrap="square" lIns="68564" tIns="34282" rIns="68564" bIns="34282">
            <a:spAutoFit/>
          </a:bodyPr>
          <a:lstStyle/>
          <a:p>
            <a:r>
              <a:rPr lang="en-US" altLang="zh-CN" sz="1400" dirty="0">
                <a:solidFill>
                  <a:schemeClr val="bg1"/>
                </a:solidFill>
                <a:latin typeface="+mj-lt"/>
                <a:ea typeface="Source Han Sans ExtraLight" panose="020B0200000000000000" pitchFamily="34" charset="-122"/>
                <a:cs typeface="Arial" panose="020B0604020202020204" pitchFamily="34" charset="0"/>
              </a:rPr>
              <a:t>Each day is a new beginning Seize new opportunities from now on </a:t>
            </a:r>
            <a:r>
              <a:rPr lang="en-US" altLang="zh-CN" sz="1400" dirty="0">
                <a:solidFill>
                  <a:schemeClr val="bg1"/>
                </a:solidFill>
                <a:ea typeface="Source Han Sans ExtraLight" panose="020B0200000000000000" pitchFamily="34" charset="-122"/>
                <a:cs typeface="Arial" panose="020B0604020202020204" pitchFamily="34" charset="0"/>
              </a:rPr>
              <a:t>Each day is a new beginning Seize new opportunities from now </a:t>
            </a:r>
            <a:r>
              <a:rPr lang="en-US" altLang="zh-CN" sz="1400" dirty="0" err="1">
                <a:solidFill>
                  <a:schemeClr val="bg1"/>
                </a:solidFill>
                <a:ea typeface="Source Han Sans ExtraLight" panose="020B0200000000000000" pitchFamily="34" charset="-122"/>
                <a:cs typeface="Arial" panose="020B0604020202020204" pitchFamily="34" charset="0"/>
              </a:rPr>
              <a:t>onEach</a:t>
            </a:r>
            <a:r>
              <a:rPr lang="en-US" altLang="zh-CN" sz="1400" dirty="0">
                <a:solidFill>
                  <a:schemeClr val="bg1"/>
                </a:solidFill>
                <a:ea typeface="Source Han Sans ExtraLight" panose="020B0200000000000000" pitchFamily="34" charset="-122"/>
                <a:cs typeface="Arial" panose="020B0604020202020204" pitchFamily="34" charset="0"/>
              </a:rPr>
              <a:t> day is a new beginning Seize new opportunities from now on</a:t>
            </a:r>
          </a:p>
        </p:txBody>
      </p:sp>
      <p:sp>
        <p:nvSpPr>
          <p:cNvPr id="5" name="矩形 4"/>
          <p:cNvSpPr/>
          <p:nvPr/>
        </p:nvSpPr>
        <p:spPr>
          <a:xfrm>
            <a:off x="5521702" y="5434091"/>
            <a:ext cx="6396708" cy="476525"/>
          </a:xfrm>
          <a:prstGeom prst="rect">
            <a:avLst/>
          </a:prstGeom>
        </p:spPr>
        <p:txBody>
          <a:bodyPr wrap="square" lIns="68564" tIns="34282" rIns="68564" bIns="34282">
            <a:spAutoFit/>
          </a:bodyPr>
          <a:lstStyle/>
          <a:p>
            <a:pPr>
              <a:lnSpc>
                <a:spcPct val="150000"/>
              </a:lnSpc>
            </a:pPr>
            <a:r>
              <a:rPr lang="en-US" altLang="zh-CN" sz="20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SAID TEACHING COURSEWARE PPT TEMPLATE</a:t>
            </a:r>
          </a:p>
        </p:txBody>
      </p:sp>
      <p:pic>
        <p:nvPicPr>
          <p:cNvPr id="6" name="奥特曼 - Remember (Original Mix)">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24575" y="-1247665"/>
            <a:ext cx="609600" cy="609600"/>
          </a:xfrm>
          <a:prstGeom prst="rect">
            <a:avLst/>
          </a:prstGeom>
        </p:spPr>
      </p:pic>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par>
                              <p:cTn id="7" fill="hold">
                                <p:stCondLst>
                                  <p:cond delay="0"/>
                                </p:stCondLst>
                                <p:childTnLst>
                                  <p:par>
                                    <p:cTn id="8" presetID="22" presetClass="entr" presetSubtype="4"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14:presetBounceEnd="21000">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calcmode="lin" valueType="num" p14:bounceEnd="21000">
                                          <p:cBhvr additive="base">
                                            <p:cTn id="15" dur="800" fill="hold"/>
                                            <p:tgtEl>
                                              <p:spTgt spid="3"/>
                                            </p:tgtEl>
                                            <p:attrNameLst>
                                              <p:attrName>ppt_x</p:attrName>
                                            </p:attrNameLst>
                                          </p:cBhvr>
                                          <p:tavLst>
                                            <p:tav tm="0">
                                              <p:val>
                                                <p:strVal val="1+#ppt_w/2"/>
                                              </p:val>
                                            </p:tav>
                                            <p:tav tm="100000">
                                              <p:val>
                                                <p:strVal val="#ppt_x"/>
                                              </p:val>
                                            </p:tav>
                                          </p:tavLst>
                                        </p:anim>
                                        <p:anim calcmode="lin" valueType="num" p14:bounceEnd="21000">
                                          <p:cBhvr additive="base">
                                            <p:cTn id="16" dur="8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14:presetBounceEnd="20000">
                                      <p:stCondLst>
                                        <p:cond delay="0"/>
                                      </p:stCondLst>
                                      <p:iterate type="lt">
                                        <p:tmPct val="10000"/>
                                      </p:iterate>
                                      <p:childTnLst>
                                        <p:set>
                                          <p:cBhvr>
                                            <p:cTn id="20" dur="1" fill="hold">
                                              <p:stCondLst>
                                                <p:cond delay="0"/>
                                              </p:stCondLst>
                                            </p:cTn>
                                            <p:tgtEl>
                                              <p:spTgt spid="5"/>
                                            </p:tgtEl>
                                            <p:attrNameLst>
                                              <p:attrName>style.visibility</p:attrName>
                                            </p:attrNameLst>
                                          </p:cBhvr>
                                          <p:to>
                                            <p:strVal val="visible"/>
                                          </p:to>
                                        </p:set>
                                        <p:anim calcmode="lin" valueType="num" p14:bounceEnd="20000">
                                          <p:cBhvr additive="base">
                                            <p:cTn id="21" dur="500" fill="hold"/>
                                            <p:tgtEl>
                                              <p:spTgt spid="5"/>
                                            </p:tgtEl>
                                            <p:attrNameLst>
                                              <p:attrName>ppt_x</p:attrName>
                                            </p:attrNameLst>
                                          </p:cBhvr>
                                          <p:tavLst>
                                            <p:tav tm="0">
                                              <p:val>
                                                <p:strVal val="1+#ppt_w/2"/>
                                              </p:val>
                                            </p:tav>
                                            <p:tav tm="100000">
                                              <p:val>
                                                <p:strVal val="#ppt_x"/>
                                              </p:val>
                                            </p:tav>
                                          </p:tavLst>
                                        </p:anim>
                                        <p:anim calcmode="lin" valueType="num" p14:bounceEnd="20000">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grpId="0" nodeType="clickEffect">
                                      <p:stCondLst>
                                        <p:cond delay="0"/>
                                      </p:stCondLst>
                                      <p:iterate type="lt">
                                        <p:tmPct val="6140"/>
                                      </p:iterate>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4"/>
                                            </p:tgtEl>
                                            <p:attrNameLst>
                                              <p:attrName>ppt_y</p:attrName>
                                            </p:attrNameLst>
                                          </p:cBhvr>
                                          <p:tavLst>
                                            <p:tav tm="0">
                                              <p:val>
                                                <p:strVal val="#ppt_y"/>
                                              </p:val>
                                            </p:tav>
                                            <p:tav tm="100000">
                                              <p:val>
                                                <p:strVal val="#ppt_y"/>
                                              </p:val>
                                            </p:tav>
                                          </p:tavLst>
                                        </p:anim>
                                        <p:anim calcmode="lin" valueType="num">
                                          <p:cBhvr>
                                            <p:cTn id="2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2" repeatCount="indefinite" fill="remove" display="0">
                      <p:stCondLst>
                        <p:cond delay="indefinite"/>
                      </p:stCondLst>
                      <p:endCondLst>
                        <p:cond evt="onStopAudio" delay="0">
                          <p:tgtEl>
                            <p:sldTgt/>
                          </p:tgtEl>
                        </p:cond>
                      </p:endCondLst>
                    </p:cTn>
                    <p:tgtEl>
                      <p:spTgt spid="6"/>
                    </p:tgtEl>
                  </p:cMediaNode>
                </p:audio>
              </p:childTnLst>
            </p:cTn>
          </p:par>
        </p:tnLst>
        <p:bldLst>
          <p:bldP spid="2" grpId="0" animBg="1"/>
          <p:bldP spid="3" grpId="0"/>
          <p:bldP spid="4" grpId="0"/>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par>
                              <p:cTn id="7" fill="hold">
                                <p:stCondLst>
                                  <p:cond delay="0"/>
                                </p:stCondLst>
                                <p:childTnLst>
                                  <p:par>
                                    <p:cTn id="8" presetID="22" presetClass="entr" presetSubtype="4"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calcmode="lin" valueType="num">
                                          <p:cBhvr additive="base">
                                            <p:cTn id="15" dur="800" fill="hold"/>
                                            <p:tgtEl>
                                              <p:spTgt spid="3"/>
                                            </p:tgtEl>
                                            <p:attrNameLst>
                                              <p:attrName>ppt_x</p:attrName>
                                            </p:attrNameLst>
                                          </p:cBhvr>
                                          <p:tavLst>
                                            <p:tav tm="0">
                                              <p:val>
                                                <p:strVal val="1+#ppt_w/2"/>
                                              </p:val>
                                            </p:tav>
                                            <p:tav tm="100000">
                                              <p:val>
                                                <p:strVal val="#ppt_x"/>
                                              </p:val>
                                            </p:tav>
                                          </p:tavLst>
                                        </p:anim>
                                        <p:anim calcmode="lin" valueType="num">
                                          <p:cBhvr additive="base">
                                            <p:cTn id="16" dur="8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iterate type="lt">
                                        <p:tmPct val="10000"/>
                                      </p:iterate>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grpId="0" nodeType="clickEffect">
                                      <p:stCondLst>
                                        <p:cond delay="0"/>
                                      </p:stCondLst>
                                      <p:iterate type="lt">
                                        <p:tmPct val="6140"/>
                                      </p:iterate>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4"/>
                                            </p:tgtEl>
                                            <p:attrNameLst>
                                              <p:attrName>ppt_y</p:attrName>
                                            </p:attrNameLst>
                                          </p:cBhvr>
                                          <p:tavLst>
                                            <p:tav tm="0">
                                              <p:val>
                                                <p:strVal val="#ppt_y"/>
                                              </p:val>
                                            </p:tav>
                                            <p:tav tm="100000">
                                              <p:val>
                                                <p:strVal val="#ppt_y"/>
                                              </p:val>
                                            </p:tav>
                                          </p:tavLst>
                                        </p:anim>
                                        <p:anim calcmode="lin" valueType="num">
                                          <p:cBhvr>
                                            <p:cTn id="2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2" repeatCount="indefinite" fill="remove" display="0">
                      <p:stCondLst>
                        <p:cond delay="indefinite"/>
                      </p:stCondLst>
                      <p:endCondLst>
                        <p:cond evt="onStopAudio" delay="0">
                          <p:tgtEl>
                            <p:sldTgt/>
                          </p:tgtEl>
                        </p:cond>
                      </p:endCondLst>
                    </p:cTn>
                    <p:tgtEl>
                      <p:spTgt spid="6"/>
                    </p:tgtEl>
                  </p:cMediaNode>
                </p:audio>
              </p:childTnLst>
            </p:cTn>
          </p:par>
        </p:tnLst>
        <p:bldLst>
          <p:bldP spid="2" grpId="0" animBg="1"/>
          <p:bldP spid="3" grpId="0"/>
          <p:bldP spid="4" grpId="0"/>
          <p:bldP spid="5"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221463" y="3832349"/>
            <a:ext cx="4232338" cy="2370606"/>
            <a:chOff x="4455215" y="3178519"/>
            <a:chExt cx="3248025" cy="1819275"/>
          </a:xfrm>
        </p:grpSpPr>
        <p:sp>
          <p:nvSpPr>
            <p:cNvPr id="4" name="Oval 3"/>
            <p:cNvSpPr/>
            <p:nvPr/>
          </p:nvSpPr>
          <p:spPr>
            <a:xfrm>
              <a:off x="4455215" y="3349969"/>
              <a:ext cx="3248025" cy="164782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Oval 4"/>
            <p:cNvSpPr/>
            <p:nvPr/>
          </p:nvSpPr>
          <p:spPr>
            <a:xfrm>
              <a:off x="4474266" y="3178519"/>
              <a:ext cx="3190968" cy="1655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5"/>
          <p:cNvGrpSpPr/>
          <p:nvPr/>
        </p:nvGrpSpPr>
        <p:grpSpPr>
          <a:xfrm>
            <a:off x="7751910" y="3392034"/>
            <a:ext cx="3171444" cy="1851539"/>
            <a:chOff x="4872410" y="2840610"/>
            <a:chExt cx="2433863" cy="1420928"/>
          </a:xfrm>
        </p:grpSpPr>
        <p:sp>
          <p:nvSpPr>
            <p:cNvPr id="7" name="Oval 6"/>
            <p:cNvSpPr/>
            <p:nvPr/>
          </p:nvSpPr>
          <p:spPr>
            <a:xfrm>
              <a:off x="4872410" y="3026763"/>
              <a:ext cx="2433863" cy="123477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Oval 7"/>
            <p:cNvSpPr/>
            <p:nvPr/>
          </p:nvSpPr>
          <p:spPr>
            <a:xfrm>
              <a:off x="4885109" y="2840610"/>
              <a:ext cx="2386425" cy="124052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8"/>
          <p:cNvGrpSpPr/>
          <p:nvPr/>
        </p:nvGrpSpPr>
        <p:grpSpPr>
          <a:xfrm>
            <a:off x="8187059" y="2929889"/>
            <a:ext cx="2301148" cy="1396883"/>
            <a:chOff x="5206749" y="2418487"/>
            <a:chExt cx="1765970" cy="1072010"/>
          </a:xfrm>
        </p:grpSpPr>
        <p:sp>
          <p:nvSpPr>
            <p:cNvPr id="10" name="Oval 9"/>
            <p:cNvSpPr/>
            <p:nvPr/>
          </p:nvSpPr>
          <p:spPr>
            <a:xfrm>
              <a:off x="5206749" y="2584321"/>
              <a:ext cx="1765970" cy="90617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Oval 10"/>
            <p:cNvSpPr/>
            <p:nvPr/>
          </p:nvSpPr>
          <p:spPr>
            <a:xfrm>
              <a:off x="5219449" y="2418487"/>
              <a:ext cx="1709186" cy="910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11"/>
          <p:cNvGrpSpPr/>
          <p:nvPr/>
        </p:nvGrpSpPr>
        <p:grpSpPr>
          <a:xfrm>
            <a:off x="8645767" y="2554929"/>
            <a:ext cx="1383725" cy="866294"/>
            <a:chOff x="5567255" y="2130730"/>
            <a:chExt cx="1061912" cy="664820"/>
          </a:xfrm>
        </p:grpSpPr>
        <p:sp>
          <p:nvSpPr>
            <p:cNvPr id="13" name="Oval 12"/>
            <p:cNvSpPr/>
            <p:nvPr/>
          </p:nvSpPr>
          <p:spPr>
            <a:xfrm>
              <a:off x="5567256" y="2250649"/>
              <a:ext cx="1061911" cy="544901"/>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Oval 13"/>
            <p:cNvSpPr/>
            <p:nvPr/>
          </p:nvSpPr>
          <p:spPr>
            <a:xfrm>
              <a:off x="5567255" y="2130730"/>
              <a:ext cx="1055562" cy="54743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flipH="1">
            <a:off x="1444486" y="2358243"/>
            <a:ext cx="7301117" cy="497134"/>
            <a:chOff x="4221330" y="2223664"/>
            <a:chExt cx="6091070" cy="471383"/>
          </a:xfrm>
        </p:grpSpPr>
        <p:cxnSp>
          <p:nvCxnSpPr>
            <p:cNvPr id="16" name="Straight Connector 15"/>
            <p:cNvCxnSpPr/>
            <p:nvPr/>
          </p:nvCxnSpPr>
          <p:spPr>
            <a:xfrm flipV="1">
              <a:off x="4221330" y="2223664"/>
              <a:ext cx="691096" cy="4713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912426" y="2224329"/>
              <a:ext cx="5399974"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1585991" y="2663744"/>
            <a:ext cx="4026677" cy="387798"/>
          </a:xfrm>
          <a:prstGeom prst="rect">
            <a:avLst/>
          </a:prstGeom>
          <a:noFill/>
        </p:spPr>
        <p:txBody>
          <a:bodyPr wrap="square" rtlCol="0">
            <a:spAutoFit/>
          </a:body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8"/>
          <p:cNvSpPr txBox="1"/>
          <p:nvPr/>
        </p:nvSpPr>
        <p:spPr>
          <a:xfrm>
            <a:off x="1585991" y="2376806"/>
            <a:ext cx="1579977" cy="328551"/>
          </a:xfrm>
          <a:prstGeom prst="rect">
            <a:avLst/>
          </a:prstGeom>
          <a:noFill/>
        </p:spPr>
        <p:txBody>
          <a:bodyPr wrap="square" rtlCol="0">
            <a:spAutoFit/>
          </a:bodyPr>
          <a:lstStyle/>
          <a:p>
            <a:pPr>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9"/>
          <p:cNvSpPr txBox="1"/>
          <p:nvPr/>
        </p:nvSpPr>
        <p:spPr>
          <a:xfrm>
            <a:off x="1957122" y="3621973"/>
            <a:ext cx="4026677" cy="387798"/>
          </a:xfrm>
          <a:prstGeom prst="rect">
            <a:avLst/>
          </a:prstGeom>
          <a:noFill/>
        </p:spPr>
        <p:txBody>
          <a:bodyPr wrap="square" rtlCol="0">
            <a:spAutoFit/>
          </a:body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20"/>
          <p:cNvSpPr txBox="1"/>
          <p:nvPr/>
        </p:nvSpPr>
        <p:spPr>
          <a:xfrm>
            <a:off x="1957122" y="3390983"/>
            <a:ext cx="1579977" cy="328551"/>
          </a:xfrm>
          <a:prstGeom prst="rect">
            <a:avLst/>
          </a:prstGeom>
          <a:noFill/>
        </p:spPr>
        <p:txBody>
          <a:bodyPr wrap="square" rtlCol="0">
            <a:spAutoFit/>
          </a:bodyPr>
          <a:lstStyle/>
          <a:p>
            <a:pPr>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2" name="Group 21"/>
          <p:cNvGrpSpPr/>
          <p:nvPr/>
        </p:nvGrpSpPr>
        <p:grpSpPr>
          <a:xfrm flipH="1">
            <a:off x="1872580" y="3346662"/>
            <a:ext cx="6381388" cy="293260"/>
            <a:chOff x="4627246" y="3160881"/>
            <a:chExt cx="6050833" cy="278069"/>
          </a:xfrm>
        </p:grpSpPr>
        <p:cxnSp>
          <p:nvCxnSpPr>
            <p:cNvPr id="23" name="Straight Connector 22"/>
            <p:cNvCxnSpPr/>
            <p:nvPr/>
          </p:nvCxnSpPr>
          <p:spPr>
            <a:xfrm flipV="1">
              <a:off x="4627246" y="3160881"/>
              <a:ext cx="658677" cy="27806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278105" y="3163402"/>
              <a:ext cx="5399974"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2320013" y="4536278"/>
            <a:ext cx="4026677" cy="387798"/>
          </a:xfrm>
          <a:prstGeom prst="rect">
            <a:avLst/>
          </a:prstGeom>
          <a:noFill/>
        </p:spPr>
        <p:txBody>
          <a:bodyPr wrap="square" rtlCol="0">
            <a:spAutoFit/>
          </a:body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Box 25"/>
          <p:cNvSpPr txBox="1"/>
          <p:nvPr/>
        </p:nvSpPr>
        <p:spPr>
          <a:xfrm>
            <a:off x="2320013" y="4249342"/>
            <a:ext cx="1579977" cy="328551"/>
          </a:xfrm>
          <a:prstGeom prst="rect">
            <a:avLst/>
          </a:prstGeom>
          <a:noFill/>
        </p:spPr>
        <p:txBody>
          <a:bodyPr wrap="square" rtlCol="0">
            <a:spAutoFit/>
          </a:bodyPr>
          <a:lstStyle/>
          <a:p>
            <a:pPr>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Box 26"/>
          <p:cNvSpPr txBox="1"/>
          <p:nvPr/>
        </p:nvSpPr>
        <p:spPr>
          <a:xfrm>
            <a:off x="2834746" y="5494507"/>
            <a:ext cx="4026677" cy="387798"/>
          </a:xfrm>
          <a:prstGeom prst="rect">
            <a:avLst/>
          </a:prstGeom>
          <a:noFill/>
        </p:spPr>
        <p:txBody>
          <a:bodyPr wrap="square" rtlCol="0">
            <a:spAutoFit/>
          </a:body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27"/>
          <p:cNvSpPr txBox="1"/>
          <p:nvPr/>
        </p:nvSpPr>
        <p:spPr>
          <a:xfrm>
            <a:off x="2834746" y="5263517"/>
            <a:ext cx="1579977" cy="328551"/>
          </a:xfrm>
          <a:prstGeom prst="rect">
            <a:avLst/>
          </a:prstGeom>
          <a:noFill/>
        </p:spPr>
        <p:txBody>
          <a:bodyPr wrap="square" rtlCol="0">
            <a:spAutoFit/>
          </a:bodyPr>
          <a:lstStyle/>
          <a:p>
            <a:pPr>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9" name="Straight Connector 28"/>
          <p:cNvCxnSpPr/>
          <p:nvPr/>
        </p:nvCxnSpPr>
        <p:spPr>
          <a:xfrm flipH="1">
            <a:off x="2252812" y="4238370"/>
            <a:ext cx="6001156"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flipH="1">
            <a:off x="2746806" y="4627634"/>
            <a:ext cx="4955583" cy="606313"/>
            <a:chOff x="5456187" y="4515725"/>
            <a:chExt cx="6232222" cy="434682"/>
          </a:xfrm>
        </p:grpSpPr>
        <p:cxnSp>
          <p:nvCxnSpPr>
            <p:cNvPr id="31" name="Straight Connector 30"/>
            <p:cNvCxnSpPr/>
            <p:nvPr/>
          </p:nvCxnSpPr>
          <p:spPr>
            <a:xfrm>
              <a:off x="5456187" y="4515725"/>
              <a:ext cx="840066" cy="4321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288435" y="4950407"/>
              <a:ext cx="5399974"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34" name="文本占位符 13"/>
          <p:cNvSpPr txBox="1"/>
          <p:nvPr/>
        </p:nvSpPr>
        <p:spPr>
          <a:xfrm>
            <a:off x="424555" y="168986"/>
            <a:ext cx="1890593" cy="355063"/>
          </a:xfrm>
          <a:prstGeom prst="rect">
            <a:avLst/>
          </a:prstGeom>
        </p:spPr>
        <p:txBody>
          <a:bodyPr vert="horz"/>
          <a:lstStyle>
            <a:lvl1pPr marL="0" indent="0" algn="l" defTabSz="963930"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a:solidFill>
                  <a:schemeClr val="accent1"/>
                </a:solidFill>
                <a:latin typeface="微软雅黑" panose="020B0503020204020204" pitchFamily="34" charset="-122"/>
                <a:ea typeface="微软雅黑" panose="020B0503020204020204" pitchFamily="34" charset="-122"/>
              </a:rPr>
              <a:t>点击此处添加标题</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75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0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par>
                          <p:cTn id="25" fill="hold">
                            <p:stCondLst>
                              <p:cond delay="1250"/>
                            </p:stCondLst>
                            <p:childTnLst>
                              <p:par>
                                <p:cTn id="26" presetID="22" presetClass="entr" presetSubtype="2"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500"/>
                                        <p:tgtEl>
                                          <p:spTgt spid="15"/>
                                        </p:tgtEl>
                                      </p:cBhvr>
                                    </p:animEffect>
                                  </p:childTnLst>
                                </p:cTn>
                              </p:par>
                              <p:par>
                                <p:cTn id="29" presetID="22" presetClass="entr" presetSubtype="2"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right)">
                                      <p:cBhvr>
                                        <p:cTn id="31" dur="500"/>
                                        <p:tgtEl>
                                          <p:spTgt spid="22"/>
                                        </p:tgtEl>
                                      </p:cBhvr>
                                    </p:animEffect>
                                  </p:childTnLst>
                                </p:cTn>
                              </p:par>
                              <p:par>
                                <p:cTn id="32" presetID="22" presetClass="entr" presetSubtype="2"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right)">
                                      <p:cBhvr>
                                        <p:cTn id="34" dur="500"/>
                                        <p:tgtEl>
                                          <p:spTgt spid="29"/>
                                        </p:tgtEl>
                                      </p:cBhvr>
                                    </p:animEffect>
                                  </p:childTnLst>
                                </p:cTn>
                              </p:par>
                              <p:par>
                                <p:cTn id="35" presetID="22" presetClass="entr" presetSubtype="2"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right)">
                                      <p:cBhvr>
                                        <p:cTn id="37" dur="500"/>
                                        <p:tgtEl>
                                          <p:spTgt spid="30"/>
                                        </p:tgtEl>
                                      </p:cBhvr>
                                    </p:animEffect>
                                  </p:childTnLst>
                                </p:cTn>
                              </p:par>
                            </p:childTnLst>
                          </p:cTn>
                        </p:par>
                        <p:par>
                          <p:cTn id="38" fill="hold">
                            <p:stCondLst>
                              <p:cond delay="1750"/>
                            </p:stCondLst>
                            <p:childTnLst>
                              <p:par>
                                <p:cTn id="39" presetID="10"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5" grpId="0"/>
      <p:bldP spid="26" grpId="0"/>
      <p:bldP spid="27"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271593" y="3126909"/>
            <a:ext cx="439544" cy="566711"/>
            <a:chOff x="787010" y="2176759"/>
            <a:chExt cx="359937" cy="464074"/>
          </a:xfrm>
        </p:grpSpPr>
        <p:sp>
          <p:nvSpPr>
            <p:cNvPr id="5"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TextBox 5"/>
            <p:cNvSpPr txBox="1"/>
            <p:nvPr/>
          </p:nvSpPr>
          <p:spPr>
            <a:xfrm>
              <a:off x="787010" y="2216099"/>
              <a:ext cx="359937"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p>
          </p:txBody>
        </p:sp>
      </p:grpSp>
      <p:grpSp>
        <p:nvGrpSpPr>
          <p:cNvPr id="7" name="Group 6"/>
          <p:cNvGrpSpPr/>
          <p:nvPr/>
        </p:nvGrpSpPr>
        <p:grpSpPr>
          <a:xfrm>
            <a:off x="3296637" y="2385319"/>
            <a:ext cx="439544" cy="566711"/>
            <a:chOff x="787010" y="2176759"/>
            <a:chExt cx="359936" cy="464074"/>
          </a:xfrm>
        </p:grpSpPr>
        <p:sp>
          <p:nvSpPr>
            <p:cNvPr id="8"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extBox 8"/>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56%</a:t>
              </a:r>
            </a:p>
          </p:txBody>
        </p:sp>
      </p:grpSp>
      <p:grpSp>
        <p:nvGrpSpPr>
          <p:cNvPr id="10" name="Group 9"/>
          <p:cNvGrpSpPr/>
          <p:nvPr/>
        </p:nvGrpSpPr>
        <p:grpSpPr>
          <a:xfrm>
            <a:off x="4332292" y="2778720"/>
            <a:ext cx="439544" cy="566711"/>
            <a:chOff x="787010" y="2176759"/>
            <a:chExt cx="359936" cy="464074"/>
          </a:xfrm>
        </p:grpSpPr>
        <p:sp>
          <p:nvSpPr>
            <p:cNvPr id="11"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3"/>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45%</a:t>
              </a:r>
            </a:p>
          </p:txBody>
        </p:sp>
      </p:grpSp>
      <p:grpSp>
        <p:nvGrpSpPr>
          <p:cNvPr id="13" name="Group 12"/>
          <p:cNvGrpSpPr/>
          <p:nvPr/>
        </p:nvGrpSpPr>
        <p:grpSpPr>
          <a:xfrm>
            <a:off x="2436722" y="2945465"/>
            <a:ext cx="439544" cy="566711"/>
            <a:chOff x="787010" y="2176759"/>
            <a:chExt cx="359936" cy="464074"/>
          </a:xfrm>
        </p:grpSpPr>
        <p:sp>
          <p:nvSpPr>
            <p:cNvPr id="14"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39%</a:t>
              </a:r>
            </a:p>
          </p:txBody>
        </p:sp>
      </p:grpSp>
      <p:grpSp>
        <p:nvGrpSpPr>
          <p:cNvPr id="16" name="Group 15"/>
          <p:cNvGrpSpPr/>
          <p:nvPr/>
        </p:nvGrpSpPr>
        <p:grpSpPr>
          <a:xfrm>
            <a:off x="10103348" y="2745617"/>
            <a:ext cx="439544" cy="566711"/>
            <a:chOff x="787010" y="2176759"/>
            <a:chExt cx="359936" cy="464074"/>
          </a:xfrm>
        </p:grpSpPr>
        <p:sp>
          <p:nvSpPr>
            <p:cNvPr id="17"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17"/>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p>
          </p:txBody>
        </p:sp>
      </p:grpSp>
      <p:grpSp>
        <p:nvGrpSpPr>
          <p:cNvPr id="19" name="Group 18"/>
          <p:cNvGrpSpPr/>
          <p:nvPr/>
        </p:nvGrpSpPr>
        <p:grpSpPr>
          <a:xfrm>
            <a:off x="8630082" y="3121640"/>
            <a:ext cx="439544" cy="566711"/>
            <a:chOff x="787010" y="2176759"/>
            <a:chExt cx="359936" cy="464074"/>
          </a:xfrm>
        </p:grpSpPr>
        <p:sp>
          <p:nvSpPr>
            <p:cNvPr id="20"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20"/>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56%</a:t>
              </a:r>
            </a:p>
          </p:txBody>
        </p:sp>
      </p:grpSp>
      <p:grpSp>
        <p:nvGrpSpPr>
          <p:cNvPr id="22" name="Group 21"/>
          <p:cNvGrpSpPr/>
          <p:nvPr/>
        </p:nvGrpSpPr>
        <p:grpSpPr>
          <a:xfrm>
            <a:off x="9399119" y="2940629"/>
            <a:ext cx="439544" cy="566711"/>
            <a:chOff x="787010" y="2176759"/>
            <a:chExt cx="359936" cy="464074"/>
          </a:xfrm>
        </p:grpSpPr>
        <p:sp>
          <p:nvSpPr>
            <p:cNvPr id="23"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3"/>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Box 23"/>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45%</a:t>
              </a:r>
            </a:p>
          </p:txBody>
        </p:sp>
      </p:grpSp>
      <p:grpSp>
        <p:nvGrpSpPr>
          <p:cNvPr id="25" name="Group 24"/>
          <p:cNvGrpSpPr/>
          <p:nvPr/>
        </p:nvGrpSpPr>
        <p:grpSpPr>
          <a:xfrm>
            <a:off x="7840973" y="2192472"/>
            <a:ext cx="439544" cy="566711"/>
            <a:chOff x="787011" y="2176759"/>
            <a:chExt cx="359937" cy="464074"/>
          </a:xfrm>
        </p:grpSpPr>
        <p:sp>
          <p:nvSpPr>
            <p:cNvPr id="26"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Box 26"/>
            <p:cNvSpPr txBox="1"/>
            <p:nvPr/>
          </p:nvSpPr>
          <p:spPr>
            <a:xfrm>
              <a:off x="787011" y="2216099"/>
              <a:ext cx="359937"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39%</a:t>
              </a:r>
            </a:p>
          </p:txBody>
        </p:sp>
      </p:grpSp>
      <p:grpSp>
        <p:nvGrpSpPr>
          <p:cNvPr id="28" name="Group 27"/>
          <p:cNvGrpSpPr/>
          <p:nvPr/>
        </p:nvGrpSpPr>
        <p:grpSpPr>
          <a:xfrm>
            <a:off x="6195743" y="2929466"/>
            <a:ext cx="439544" cy="566711"/>
            <a:chOff x="787010" y="2176759"/>
            <a:chExt cx="359936" cy="464074"/>
          </a:xfrm>
        </p:grpSpPr>
        <p:sp>
          <p:nvSpPr>
            <p:cNvPr id="29"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5"/>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29"/>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p>
          </p:txBody>
        </p:sp>
      </p:grpSp>
      <p:grpSp>
        <p:nvGrpSpPr>
          <p:cNvPr id="31" name="Group 30"/>
          <p:cNvGrpSpPr/>
          <p:nvPr/>
        </p:nvGrpSpPr>
        <p:grpSpPr>
          <a:xfrm>
            <a:off x="7055656" y="3352590"/>
            <a:ext cx="439544" cy="566711"/>
            <a:chOff x="787010" y="2176759"/>
            <a:chExt cx="359936" cy="464074"/>
          </a:xfrm>
        </p:grpSpPr>
        <p:sp>
          <p:nvSpPr>
            <p:cNvPr id="32"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6"/>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32"/>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p>
          </p:txBody>
        </p:sp>
      </p:grpSp>
      <p:sp>
        <p:nvSpPr>
          <p:cNvPr id="34" name="Content Placeholder 2"/>
          <p:cNvSpPr txBox="1"/>
          <p:nvPr/>
        </p:nvSpPr>
        <p:spPr>
          <a:xfrm>
            <a:off x="1770876" y="5440728"/>
            <a:ext cx="9368352" cy="443198"/>
          </a:xfrm>
          <a:prstGeom prst="rect">
            <a:avLst/>
          </a:prstGeom>
        </p:spPr>
        <p:txBody>
          <a:bodyPr vert="horz"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buNone/>
            </a:pPr>
            <a:r>
              <a:rPr lang="en-US" altLang="zh-CN" sz="800" dirty="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en-GB"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itle 13"/>
          <p:cNvSpPr txBox="1"/>
          <p:nvPr/>
        </p:nvSpPr>
        <p:spPr>
          <a:xfrm>
            <a:off x="1770877" y="5153027"/>
            <a:ext cx="1310451" cy="258532"/>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6" name="Group 35"/>
          <p:cNvGrpSpPr/>
          <p:nvPr/>
        </p:nvGrpSpPr>
        <p:grpSpPr>
          <a:xfrm>
            <a:off x="1946744" y="3577150"/>
            <a:ext cx="1419492" cy="1285724"/>
            <a:chOff x="755576" y="2395604"/>
            <a:chExt cx="1162406" cy="1052867"/>
          </a:xfrm>
        </p:grpSpPr>
        <p:sp>
          <p:nvSpPr>
            <p:cNvPr id="37" name="Isosceles Triangle 2"/>
            <p:cNvSpPr/>
            <p:nvPr/>
          </p:nvSpPr>
          <p:spPr>
            <a:xfrm>
              <a:off x="755576" y="2395604"/>
              <a:ext cx="1162406"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Content Placeholder 2"/>
            <p:cNvSpPr txBox="1"/>
            <p:nvPr/>
          </p:nvSpPr>
          <p:spPr>
            <a:xfrm>
              <a:off x="988884" y="3235161"/>
              <a:ext cx="695790" cy="213310"/>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2806658" y="3042518"/>
            <a:ext cx="1419492" cy="1807659"/>
            <a:chOff x="1459750" y="1957798"/>
            <a:chExt cx="1162406" cy="1480273"/>
          </a:xfrm>
        </p:grpSpPr>
        <p:sp>
          <p:nvSpPr>
            <p:cNvPr id="40" name="Isosceles Triangle 2"/>
            <p:cNvSpPr/>
            <p:nvPr/>
          </p:nvSpPr>
          <p:spPr>
            <a:xfrm>
              <a:off x="1459750" y="1957798"/>
              <a:ext cx="1162406" cy="126596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Content Placeholder 2"/>
            <p:cNvSpPr txBox="1"/>
            <p:nvPr/>
          </p:nvSpPr>
          <p:spPr>
            <a:xfrm>
              <a:off x="1691223" y="3235158"/>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 name="Group 41"/>
          <p:cNvGrpSpPr/>
          <p:nvPr/>
        </p:nvGrpSpPr>
        <p:grpSpPr>
          <a:xfrm>
            <a:off x="3899267" y="3410259"/>
            <a:ext cx="1305584" cy="1439918"/>
            <a:chOff x="2354476" y="2258939"/>
            <a:chExt cx="1069128" cy="1179134"/>
          </a:xfrm>
        </p:grpSpPr>
        <p:sp>
          <p:nvSpPr>
            <p:cNvPr id="43" name="Isosceles Triangle 2"/>
            <p:cNvSpPr/>
            <p:nvPr/>
          </p:nvSpPr>
          <p:spPr>
            <a:xfrm>
              <a:off x="2354476" y="2258939"/>
              <a:ext cx="1069128" cy="964828"/>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Content Placeholder 2"/>
            <p:cNvSpPr txBox="1"/>
            <p:nvPr/>
          </p:nvSpPr>
          <p:spPr>
            <a:xfrm>
              <a:off x="2539310" y="3235159"/>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5" name="Group 44"/>
          <p:cNvGrpSpPr/>
          <p:nvPr/>
        </p:nvGrpSpPr>
        <p:grpSpPr>
          <a:xfrm>
            <a:off x="4882639" y="3775355"/>
            <a:ext cx="1217447" cy="1074825"/>
            <a:chOff x="3159748" y="2557908"/>
            <a:chExt cx="996954" cy="880163"/>
          </a:xfrm>
        </p:grpSpPr>
        <p:sp>
          <p:nvSpPr>
            <p:cNvPr id="46" name="Isosceles Triangle 2"/>
            <p:cNvSpPr/>
            <p:nvPr/>
          </p:nvSpPr>
          <p:spPr>
            <a:xfrm>
              <a:off x="3159748" y="2557908"/>
              <a:ext cx="996954" cy="66585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Content Placeholder 2"/>
            <p:cNvSpPr txBox="1"/>
            <p:nvPr/>
          </p:nvSpPr>
          <p:spPr>
            <a:xfrm>
              <a:off x="3308495" y="3235158"/>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8" name="Group 47"/>
          <p:cNvGrpSpPr/>
          <p:nvPr/>
        </p:nvGrpSpPr>
        <p:grpSpPr>
          <a:xfrm>
            <a:off x="5705764" y="3577150"/>
            <a:ext cx="1419492" cy="1273029"/>
            <a:chOff x="3833796" y="2395604"/>
            <a:chExt cx="1162406" cy="1042471"/>
          </a:xfrm>
        </p:grpSpPr>
        <p:sp>
          <p:nvSpPr>
            <p:cNvPr id="49" name="Isosceles Triangle 2"/>
            <p:cNvSpPr/>
            <p:nvPr/>
          </p:nvSpPr>
          <p:spPr>
            <a:xfrm>
              <a:off x="3833796" y="2395604"/>
              <a:ext cx="1162406"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Content Placeholder 2"/>
            <p:cNvSpPr txBox="1"/>
            <p:nvPr/>
          </p:nvSpPr>
          <p:spPr>
            <a:xfrm>
              <a:off x="4065269" y="3235161"/>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1" name="Group 50"/>
          <p:cNvGrpSpPr/>
          <p:nvPr/>
        </p:nvGrpSpPr>
        <p:grpSpPr>
          <a:xfrm>
            <a:off x="6565680" y="3999372"/>
            <a:ext cx="1419492" cy="850807"/>
            <a:chOff x="4537970" y="2741353"/>
            <a:chExt cx="1162406" cy="696717"/>
          </a:xfrm>
        </p:grpSpPr>
        <p:sp>
          <p:nvSpPr>
            <p:cNvPr id="52" name="Isosceles Triangle 2"/>
            <p:cNvSpPr/>
            <p:nvPr/>
          </p:nvSpPr>
          <p:spPr>
            <a:xfrm>
              <a:off x="4537970" y="2741353"/>
              <a:ext cx="1162406" cy="482414"/>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Content Placeholder 2"/>
            <p:cNvSpPr txBox="1"/>
            <p:nvPr/>
          </p:nvSpPr>
          <p:spPr>
            <a:xfrm>
              <a:off x="4771278" y="3235157"/>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4" name="Group 53"/>
          <p:cNvGrpSpPr/>
          <p:nvPr/>
        </p:nvGrpSpPr>
        <p:grpSpPr>
          <a:xfrm>
            <a:off x="7310705" y="2826760"/>
            <a:ext cx="1510426" cy="2023422"/>
            <a:chOff x="5148063" y="1781113"/>
            <a:chExt cx="1236871" cy="1656959"/>
          </a:xfrm>
        </p:grpSpPr>
        <p:sp>
          <p:nvSpPr>
            <p:cNvPr id="55" name="Isosceles Triangle 2"/>
            <p:cNvSpPr/>
            <p:nvPr/>
          </p:nvSpPr>
          <p:spPr>
            <a:xfrm>
              <a:off x="5148063" y="1781113"/>
              <a:ext cx="1236871" cy="144265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Content Placeholder 2"/>
            <p:cNvSpPr txBox="1"/>
            <p:nvPr/>
          </p:nvSpPr>
          <p:spPr>
            <a:xfrm>
              <a:off x="5414366" y="3235159"/>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7" name="Group 56"/>
          <p:cNvGrpSpPr/>
          <p:nvPr/>
        </p:nvGrpSpPr>
        <p:grpSpPr>
          <a:xfrm>
            <a:off x="8106261" y="3775353"/>
            <a:ext cx="1408461" cy="1074825"/>
            <a:chOff x="5799535" y="2557908"/>
            <a:chExt cx="1153373" cy="880163"/>
          </a:xfrm>
        </p:grpSpPr>
        <p:sp>
          <p:nvSpPr>
            <p:cNvPr id="58" name="Isosceles Triangle 2"/>
            <p:cNvSpPr/>
            <p:nvPr/>
          </p:nvSpPr>
          <p:spPr>
            <a:xfrm>
              <a:off x="5799535" y="2557908"/>
              <a:ext cx="1153373" cy="66585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Content Placeholder 2"/>
            <p:cNvSpPr txBox="1"/>
            <p:nvPr/>
          </p:nvSpPr>
          <p:spPr>
            <a:xfrm>
              <a:off x="6060556" y="3235158"/>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0" name="Group 59"/>
          <p:cNvGrpSpPr/>
          <p:nvPr/>
        </p:nvGrpSpPr>
        <p:grpSpPr>
          <a:xfrm>
            <a:off x="8797784" y="3577150"/>
            <a:ext cx="1642205" cy="1273029"/>
            <a:chOff x="6365816" y="2395604"/>
            <a:chExt cx="1344784" cy="1042471"/>
          </a:xfrm>
        </p:grpSpPr>
        <p:sp>
          <p:nvSpPr>
            <p:cNvPr id="61" name="Isosceles Triangle 2"/>
            <p:cNvSpPr/>
            <p:nvPr/>
          </p:nvSpPr>
          <p:spPr>
            <a:xfrm>
              <a:off x="6365816" y="2395604"/>
              <a:ext cx="1344784"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Content Placeholder 2"/>
            <p:cNvSpPr txBox="1"/>
            <p:nvPr/>
          </p:nvSpPr>
          <p:spPr>
            <a:xfrm>
              <a:off x="6690313" y="3235161"/>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3" name="Group 62"/>
          <p:cNvGrpSpPr/>
          <p:nvPr/>
        </p:nvGrpSpPr>
        <p:grpSpPr>
          <a:xfrm>
            <a:off x="9618888" y="3419246"/>
            <a:ext cx="1408461" cy="1430930"/>
            <a:chOff x="7038208" y="2266298"/>
            <a:chExt cx="1153373" cy="1171773"/>
          </a:xfrm>
        </p:grpSpPr>
        <p:sp>
          <p:nvSpPr>
            <p:cNvPr id="64" name="Isosceles Triangle 2"/>
            <p:cNvSpPr/>
            <p:nvPr/>
          </p:nvSpPr>
          <p:spPr>
            <a:xfrm>
              <a:off x="7038208" y="2266298"/>
              <a:ext cx="1153373" cy="957470"/>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Content Placeholder 2"/>
            <p:cNvSpPr txBox="1"/>
            <p:nvPr/>
          </p:nvSpPr>
          <p:spPr>
            <a:xfrm>
              <a:off x="7266999" y="3235158"/>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7" name="文本占位符 13"/>
          <p:cNvSpPr txBox="1"/>
          <p:nvPr/>
        </p:nvSpPr>
        <p:spPr>
          <a:xfrm>
            <a:off x="424555" y="168986"/>
            <a:ext cx="1890593" cy="355063"/>
          </a:xfrm>
          <a:prstGeom prst="rect">
            <a:avLst/>
          </a:prstGeom>
        </p:spPr>
        <p:txBody>
          <a:bodyPr vert="horz"/>
          <a:lstStyle>
            <a:lvl1pPr marL="0" indent="0" algn="l" defTabSz="963930"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a:solidFill>
                  <a:schemeClr val="accent1"/>
                </a:solidFill>
                <a:latin typeface="微软雅黑" panose="020B0503020204020204" pitchFamily="34" charset="-122"/>
                <a:ea typeface="微软雅黑" panose="020B0503020204020204" pitchFamily="34" charset="-122"/>
              </a:rPr>
              <a:t>点击此处添加标题</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500"/>
                                        <p:tgtEl>
                                          <p:spTgt spid="39"/>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down)">
                                      <p:cBhvr>
                                        <p:cTn id="23" dur="500"/>
                                        <p:tgtEl>
                                          <p:spTgt spid="42"/>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down)">
                                      <p:cBhvr>
                                        <p:cTn id="31" dur="500"/>
                                        <p:tgtEl>
                                          <p:spTgt spid="45"/>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00"/>
                                        <p:tgtEl>
                                          <p:spTgt spid="48"/>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00"/>
                                        <p:tgtEl>
                                          <p:spTgt spid="28"/>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wipe(down)">
                                      <p:cBhvr>
                                        <p:cTn id="47" dur="500"/>
                                        <p:tgtEl>
                                          <p:spTgt spid="51"/>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down)">
                                      <p:cBhvr>
                                        <p:cTn id="51" dur="500"/>
                                        <p:tgtEl>
                                          <p:spTgt spid="31"/>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wipe(down)">
                                      <p:cBhvr>
                                        <p:cTn id="55" dur="500"/>
                                        <p:tgtEl>
                                          <p:spTgt spid="54"/>
                                        </p:tgtEl>
                                      </p:cBhvr>
                                    </p:animEffect>
                                  </p:childTnLst>
                                </p:cTn>
                              </p:par>
                            </p:childTnLst>
                          </p:cTn>
                        </p:par>
                        <p:par>
                          <p:cTn id="56" fill="hold">
                            <p:stCondLst>
                              <p:cond delay="6500"/>
                            </p:stCondLst>
                            <p:childTnLst>
                              <p:par>
                                <p:cTn id="57" presetID="22" presetClass="entr" presetSubtype="4"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down)">
                                      <p:cBhvr>
                                        <p:cTn id="59" dur="500"/>
                                        <p:tgtEl>
                                          <p:spTgt spid="25"/>
                                        </p:tgtEl>
                                      </p:cBhvr>
                                    </p:animEffect>
                                  </p:childTnLst>
                                </p:cTn>
                              </p:par>
                            </p:childTnLst>
                          </p:cTn>
                        </p:par>
                        <p:par>
                          <p:cTn id="60" fill="hold">
                            <p:stCondLst>
                              <p:cond delay="7000"/>
                            </p:stCondLst>
                            <p:childTnLst>
                              <p:par>
                                <p:cTn id="61" presetID="22" presetClass="entr" presetSubtype="4" fill="hold"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wipe(down)">
                                      <p:cBhvr>
                                        <p:cTn id="63" dur="500"/>
                                        <p:tgtEl>
                                          <p:spTgt spid="57"/>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down)">
                                      <p:cBhvr>
                                        <p:cTn id="67" dur="500"/>
                                        <p:tgtEl>
                                          <p:spTgt spid="19"/>
                                        </p:tgtEl>
                                      </p:cBhvr>
                                    </p:animEffect>
                                  </p:childTnLst>
                                </p:cTn>
                              </p:par>
                            </p:childTnLst>
                          </p:cTn>
                        </p:par>
                        <p:par>
                          <p:cTn id="68" fill="hold">
                            <p:stCondLst>
                              <p:cond delay="8000"/>
                            </p:stCondLst>
                            <p:childTnLst>
                              <p:par>
                                <p:cTn id="69" presetID="22" presetClass="entr" presetSubtype="4" fill="hold"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wipe(down)">
                                      <p:cBhvr>
                                        <p:cTn id="71" dur="500"/>
                                        <p:tgtEl>
                                          <p:spTgt spid="60"/>
                                        </p:tgtEl>
                                      </p:cBhvr>
                                    </p:animEffect>
                                  </p:childTnLst>
                                </p:cTn>
                              </p:par>
                            </p:childTnLst>
                          </p:cTn>
                        </p:par>
                        <p:par>
                          <p:cTn id="72" fill="hold">
                            <p:stCondLst>
                              <p:cond delay="8500"/>
                            </p:stCondLst>
                            <p:childTnLst>
                              <p:par>
                                <p:cTn id="73" presetID="22" presetClass="entr" presetSubtype="4"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down)">
                                      <p:cBhvr>
                                        <p:cTn id="75" dur="500"/>
                                        <p:tgtEl>
                                          <p:spTgt spid="22"/>
                                        </p:tgtEl>
                                      </p:cBhvr>
                                    </p:animEffect>
                                  </p:childTnLst>
                                </p:cTn>
                              </p:par>
                            </p:childTnLst>
                          </p:cTn>
                        </p:par>
                        <p:par>
                          <p:cTn id="76" fill="hold">
                            <p:stCondLst>
                              <p:cond delay="9000"/>
                            </p:stCondLst>
                            <p:childTnLst>
                              <p:par>
                                <p:cTn id="77" presetID="22" presetClass="entr" presetSubtype="4" fill="hold"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down)">
                                      <p:cBhvr>
                                        <p:cTn id="79" dur="500"/>
                                        <p:tgtEl>
                                          <p:spTgt spid="63"/>
                                        </p:tgtEl>
                                      </p:cBhvr>
                                    </p:animEffect>
                                  </p:childTnLst>
                                </p:cTn>
                              </p:par>
                            </p:childTnLst>
                          </p:cTn>
                        </p:par>
                        <p:par>
                          <p:cTn id="80" fill="hold">
                            <p:stCondLst>
                              <p:cond delay="9500"/>
                            </p:stCondLst>
                            <p:childTnLst>
                              <p:par>
                                <p:cTn id="81" presetID="22" presetClass="entr" presetSubtype="4"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down)">
                                      <p:cBhvr>
                                        <p:cTn id="83" dur="500"/>
                                        <p:tgtEl>
                                          <p:spTgt spid="16"/>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500"/>
                                        <p:tgtEl>
                                          <p:spTgt spid="35"/>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5177749"/>
            <a:ext cx="12858750" cy="2054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8" name="任意多边形 17"/>
          <p:cNvSpPr/>
          <p:nvPr/>
        </p:nvSpPr>
        <p:spPr bwMode="auto">
          <a:xfrm>
            <a:off x="0" y="11683"/>
            <a:ext cx="12896850" cy="5186234"/>
          </a:xfrm>
          <a:custGeom>
            <a:avLst/>
            <a:gdLst>
              <a:gd name="connsiteX0" fmla="*/ 3252148 w 12896850"/>
              <a:gd name="connsiteY0" fmla="*/ 1 h 5186234"/>
              <a:gd name="connsiteX1" fmla="*/ 5369626 w 12896850"/>
              <a:gd name="connsiteY1" fmla="*/ 1 h 5186234"/>
              <a:gd name="connsiteX2" fmla="*/ 5532949 w 12896850"/>
              <a:gd name="connsiteY2" fmla="*/ 14288 h 5186234"/>
              <a:gd name="connsiteX3" fmla="*/ 5690542 w 12896850"/>
              <a:gd name="connsiteY3" fmla="*/ 48577 h 5186234"/>
              <a:gd name="connsiteX4" fmla="*/ 5839540 w 12896850"/>
              <a:gd name="connsiteY4" fmla="*/ 114298 h 5186234"/>
              <a:gd name="connsiteX5" fmla="*/ 5977075 w 12896850"/>
              <a:gd name="connsiteY5" fmla="*/ 194306 h 5186234"/>
              <a:gd name="connsiteX6" fmla="*/ 6097419 w 12896850"/>
              <a:gd name="connsiteY6" fmla="*/ 300031 h 5186234"/>
              <a:gd name="connsiteX7" fmla="*/ 6197706 w 12896850"/>
              <a:gd name="connsiteY7" fmla="*/ 420043 h 5186234"/>
              <a:gd name="connsiteX8" fmla="*/ 6283666 w 12896850"/>
              <a:gd name="connsiteY8" fmla="*/ 557200 h 5186234"/>
              <a:gd name="connsiteX9" fmla="*/ 6343838 w 12896850"/>
              <a:gd name="connsiteY9" fmla="*/ 700071 h 5186234"/>
              <a:gd name="connsiteX10" fmla="*/ 6383952 w 12896850"/>
              <a:gd name="connsiteY10" fmla="*/ 857230 h 5186234"/>
              <a:gd name="connsiteX11" fmla="*/ 6392548 w 12896850"/>
              <a:gd name="connsiteY11" fmla="*/ 1025818 h 5186234"/>
              <a:gd name="connsiteX12" fmla="*/ 6392548 w 12896850"/>
              <a:gd name="connsiteY12" fmla="*/ 5186234 h 5186234"/>
              <a:gd name="connsiteX13" fmla="*/ 4283666 w 12896850"/>
              <a:gd name="connsiteY13" fmla="*/ 5186234 h 5186234"/>
              <a:gd name="connsiteX14" fmla="*/ 4111746 w 12896850"/>
              <a:gd name="connsiteY14" fmla="*/ 5171947 h 5186234"/>
              <a:gd name="connsiteX15" fmla="*/ 3957019 w 12896850"/>
              <a:gd name="connsiteY15" fmla="*/ 5131943 h 5186234"/>
              <a:gd name="connsiteX16" fmla="*/ 3810887 w 12896850"/>
              <a:gd name="connsiteY16" fmla="*/ 5071937 h 5186234"/>
              <a:gd name="connsiteX17" fmla="*/ 3676216 w 12896850"/>
              <a:gd name="connsiteY17" fmla="*/ 4986214 h 5186234"/>
              <a:gd name="connsiteX18" fmla="*/ 3553007 w 12896850"/>
              <a:gd name="connsiteY18" fmla="*/ 4886204 h 5186234"/>
              <a:gd name="connsiteX19" fmla="*/ 3452720 w 12896850"/>
              <a:gd name="connsiteY19" fmla="*/ 4766192 h 5186234"/>
              <a:gd name="connsiteX20" fmla="*/ 3369626 w 12896850"/>
              <a:gd name="connsiteY20" fmla="*/ 4629036 h 5186234"/>
              <a:gd name="connsiteX21" fmla="*/ 3303724 w 12896850"/>
              <a:gd name="connsiteY21" fmla="*/ 4486164 h 5186234"/>
              <a:gd name="connsiteX22" fmla="*/ 3266474 w 12896850"/>
              <a:gd name="connsiteY22" fmla="*/ 4329006 h 5186234"/>
              <a:gd name="connsiteX23" fmla="*/ 3252148 w 12896850"/>
              <a:gd name="connsiteY23" fmla="*/ 4160417 h 5186234"/>
              <a:gd name="connsiteX24" fmla="*/ 7530086 w 12896850"/>
              <a:gd name="connsiteY24" fmla="*/ 1 h 5186234"/>
              <a:gd name="connsiteX25" fmla="*/ 9644699 w 12896850"/>
              <a:gd name="connsiteY25" fmla="*/ 1 h 5186234"/>
              <a:gd name="connsiteX26" fmla="*/ 9644699 w 12896850"/>
              <a:gd name="connsiteY26" fmla="*/ 4160417 h 5186234"/>
              <a:gd name="connsiteX27" fmla="*/ 9630372 w 12896850"/>
              <a:gd name="connsiteY27" fmla="*/ 4329006 h 5186234"/>
              <a:gd name="connsiteX28" fmla="*/ 9595988 w 12896850"/>
              <a:gd name="connsiteY28" fmla="*/ 4486164 h 5186234"/>
              <a:gd name="connsiteX29" fmla="*/ 9530086 w 12896850"/>
              <a:gd name="connsiteY29" fmla="*/ 4629036 h 5186234"/>
              <a:gd name="connsiteX30" fmla="*/ 9449856 w 12896850"/>
              <a:gd name="connsiteY30" fmla="*/ 4766192 h 5186234"/>
              <a:gd name="connsiteX31" fmla="*/ 9343840 w 12896850"/>
              <a:gd name="connsiteY31" fmla="*/ 4886204 h 5186234"/>
              <a:gd name="connsiteX32" fmla="*/ 9223496 w 12896850"/>
              <a:gd name="connsiteY32" fmla="*/ 4986214 h 5186234"/>
              <a:gd name="connsiteX33" fmla="*/ 9091690 w 12896850"/>
              <a:gd name="connsiteY33" fmla="*/ 5071937 h 5186234"/>
              <a:gd name="connsiteX34" fmla="*/ 8942693 w 12896850"/>
              <a:gd name="connsiteY34" fmla="*/ 5131943 h 5186234"/>
              <a:gd name="connsiteX35" fmla="*/ 8785100 w 12896850"/>
              <a:gd name="connsiteY35" fmla="*/ 5171947 h 5186234"/>
              <a:gd name="connsiteX36" fmla="*/ 8618911 w 12896850"/>
              <a:gd name="connsiteY36" fmla="*/ 5186234 h 5186234"/>
              <a:gd name="connsiteX37" fmla="*/ 6504298 w 12896850"/>
              <a:gd name="connsiteY37" fmla="*/ 5186234 h 5186234"/>
              <a:gd name="connsiteX38" fmla="*/ 6504298 w 12896850"/>
              <a:gd name="connsiteY38" fmla="*/ 1025818 h 5186234"/>
              <a:gd name="connsiteX39" fmla="*/ 6512894 w 12896850"/>
              <a:gd name="connsiteY39" fmla="*/ 857230 h 5186234"/>
              <a:gd name="connsiteX40" fmla="*/ 6553009 w 12896850"/>
              <a:gd name="connsiteY40" fmla="*/ 700071 h 5186234"/>
              <a:gd name="connsiteX41" fmla="*/ 6618911 w 12896850"/>
              <a:gd name="connsiteY41" fmla="*/ 557200 h 5186234"/>
              <a:gd name="connsiteX42" fmla="*/ 6699141 w 12896850"/>
              <a:gd name="connsiteY42" fmla="*/ 420043 h 5186234"/>
              <a:gd name="connsiteX43" fmla="*/ 6805158 w 12896850"/>
              <a:gd name="connsiteY43" fmla="*/ 300031 h 5186234"/>
              <a:gd name="connsiteX44" fmla="*/ 6925502 w 12896850"/>
              <a:gd name="connsiteY44" fmla="*/ 194306 h 5186234"/>
              <a:gd name="connsiteX45" fmla="*/ 7057307 w 12896850"/>
              <a:gd name="connsiteY45" fmla="*/ 114298 h 5186234"/>
              <a:gd name="connsiteX46" fmla="*/ 7206304 w 12896850"/>
              <a:gd name="connsiteY46" fmla="*/ 48577 h 5186234"/>
              <a:gd name="connsiteX47" fmla="*/ 7363897 w 12896850"/>
              <a:gd name="connsiteY47" fmla="*/ 14288 h 5186234"/>
              <a:gd name="connsiteX48" fmla="*/ 9750718 w 12896850"/>
              <a:gd name="connsiteY48" fmla="*/ 1 h 5186234"/>
              <a:gd name="connsiteX49" fmla="*/ 11865331 w 12896850"/>
              <a:gd name="connsiteY49" fmla="*/ 1 h 5186234"/>
              <a:gd name="connsiteX50" fmla="*/ 12031520 w 12896850"/>
              <a:gd name="connsiteY50" fmla="*/ 14288 h 5186234"/>
              <a:gd name="connsiteX51" fmla="*/ 12191979 w 12896850"/>
              <a:gd name="connsiteY51" fmla="*/ 48577 h 5186234"/>
              <a:gd name="connsiteX52" fmla="*/ 12338111 w 12896850"/>
              <a:gd name="connsiteY52" fmla="*/ 114298 h 5186234"/>
              <a:gd name="connsiteX53" fmla="*/ 12475646 w 12896850"/>
              <a:gd name="connsiteY53" fmla="*/ 194306 h 5186234"/>
              <a:gd name="connsiteX54" fmla="*/ 12595990 w 12896850"/>
              <a:gd name="connsiteY54" fmla="*/ 300031 h 5186234"/>
              <a:gd name="connsiteX55" fmla="*/ 12696277 w 12896850"/>
              <a:gd name="connsiteY55" fmla="*/ 420043 h 5186234"/>
              <a:gd name="connsiteX56" fmla="*/ 12782237 w 12896850"/>
              <a:gd name="connsiteY56" fmla="*/ 551485 h 5186234"/>
              <a:gd name="connsiteX57" fmla="*/ 12842409 w 12896850"/>
              <a:gd name="connsiteY57" fmla="*/ 700071 h 5186234"/>
              <a:gd name="connsiteX58" fmla="*/ 12882523 w 12896850"/>
              <a:gd name="connsiteY58" fmla="*/ 857230 h 5186234"/>
              <a:gd name="connsiteX59" fmla="*/ 12896850 w 12896850"/>
              <a:gd name="connsiteY59" fmla="*/ 1022961 h 5186234"/>
              <a:gd name="connsiteX60" fmla="*/ 12896850 w 12896850"/>
              <a:gd name="connsiteY60" fmla="*/ 5186234 h 5186234"/>
              <a:gd name="connsiteX61" fmla="*/ 10779371 w 12896850"/>
              <a:gd name="connsiteY61" fmla="*/ 5186234 h 5186234"/>
              <a:gd name="connsiteX62" fmla="*/ 10616048 w 12896850"/>
              <a:gd name="connsiteY62" fmla="*/ 5171947 h 5186234"/>
              <a:gd name="connsiteX63" fmla="*/ 10452724 w 12896850"/>
              <a:gd name="connsiteY63" fmla="*/ 5131943 h 5186234"/>
              <a:gd name="connsiteX64" fmla="*/ 10309457 w 12896850"/>
              <a:gd name="connsiteY64" fmla="*/ 5071937 h 5186234"/>
              <a:gd name="connsiteX65" fmla="*/ 10171921 w 12896850"/>
              <a:gd name="connsiteY65" fmla="*/ 4986214 h 5186234"/>
              <a:gd name="connsiteX66" fmla="*/ 10051578 w 12896850"/>
              <a:gd name="connsiteY66" fmla="*/ 4886204 h 5186234"/>
              <a:gd name="connsiteX67" fmla="*/ 9951291 w 12896850"/>
              <a:gd name="connsiteY67" fmla="*/ 4766192 h 5186234"/>
              <a:gd name="connsiteX68" fmla="*/ 9865331 w 12896850"/>
              <a:gd name="connsiteY68" fmla="*/ 4629036 h 5186234"/>
              <a:gd name="connsiteX69" fmla="*/ 9805159 w 12896850"/>
              <a:gd name="connsiteY69" fmla="*/ 4486164 h 5186234"/>
              <a:gd name="connsiteX70" fmla="*/ 9765045 w 12896850"/>
              <a:gd name="connsiteY70" fmla="*/ 4329006 h 5186234"/>
              <a:gd name="connsiteX71" fmla="*/ 9750718 w 12896850"/>
              <a:gd name="connsiteY71" fmla="*/ 4160417 h 5186234"/>
              <a:gd name="connsiteX72" fmla="*/ 1031519 w 12896850"/>
              <a:gd name="connsiteY72" fmla="*/ 0 h 5186234"/>
              <a:gd name="connsiteX73" fmla="*/ 3146133 w 12896850"/>
              <a:gd name="connsiteY73" fmla="*/ 0 h 5186234"/>
              <a:gd name="connsiteX74" fmla="*/ 3146133 w 12896850"/>
              <a:gd name="connsiteY74" fmla="*/ 4160417 h 5186234"/>
              <a:gd name="connsiteX75" fmla="*/ 3131806 w 12896850"/>
              <a:gd name="connsiteY75" fmla="*/ 4329005 h 5186234"/>
              <a:gd name="connsiteX76" fmla="*/ 3097422 w 12896850"/>
              <a:gd name="connsiteY76" fmla="*/ 4486164 h 5186234"/>
              <a:gd name="connsiteX77" fmla="*/ 3031519 w 12896850"/>
              <a:gd name="connsiteY77" fmla="*/ 4629036 h 5186234"/>
              <a:gd name="connsiteX78" fmla="*/ 2945560 w 12896850"/>
              <a:gd name="connsiteY78" fmla="*/ 4766192 h 5186234"/>
              <a:gd name="connsiteX79" fmla="*/ 2845273 w 12896850"/>
              <a:gd name="connsiteY79" fmla="*/ 4886204 h 5186234"/>
              <a:gd name="connsiteX80" fmla="*/ 2724929 w 12896850"/>
              <a:gd name="connsiteY80" fmla="*/ 4986214 h 5186234"/>
              <a:gd name="connsiteX81" fmla="*/ 2590259 w 12896850"/>
              <a:gd name="connsiteY81" fmla="*/ 5071937 h 5186234"/>
              <a:gd name="connsiteX82" fmla="*/ 2444127 w 12896850"/>
              <a:gd name="connsiteY82" fmla="*/ 5131943 h 5186234"/>
              <a:gd name="connsiteX83" fmla="*/ 2286533 w 12896850"/>
              <a:gd name="connsiteY83" fmla="*/ 5171947 h 5186234"/>
              <a:gd name="connsiteX84" fmla="*/ 2117479 w 12896850"/>
              <a:gd name="connsiteY84" fmla="*/ 5186234 h 5186234"/>
              <a:gd name="connsiteX85" fmla="*/ 0 w 12896850"/>
              <a:gd name="connsiteY85" fmla="*/ 5186234 h 5186234"/>
              <a:gd name="connsiteX86" fmla="*/ 0 w 12896850"/>
              <a:gd name="connsiteY86" fmla="*/ 1025817 h 5186234"/>
              <a:gd name="connsiteX87" fmla="*/ 17192 w 12896850"/>
              <a:gd name="connsiteY87" fmla="*/ 857229 h 5186234"/>
              <a:gd name="connsiteX88" fmla="*/ 57307 w 12896850"/>
              <a:gd name="connsiteY88" fmla="*/ 700070 h 5186234"/>
              <a:gd name="connsiteX89" fmla="*/ 117479 w 12896850"/>
              <a:gd name="connsiteY89" fmla="*/ 557199 h 5186234"/>
              <a:gd name="connsiteX90" fmla="*/ 203439 w 12896850"/>
              <a:gd name="connsiteY90" fmla="*/ 420042 h 5186234"/>
              <a:gd name="connsiteX91" fmla="*/ 303725 w 12896850"/>
              <a:gd name="connsiteY91" fmla="*/ 300030 h 5186234"/>
              <a:gd name="connsiteX92" fmla="*/ 424069 w 12896850"/>
              <a:gd name="connsiteY92" fmla="*/ 194305 h 5186234"/>
              <a:gd name="connsiteX93" fmla="*/ 558740 w 12896850"/>
              <a:gd name="connsiteY93" fmla="*/ 114297 h 5186234"/>
              <a:gd name="connsiteX94" fmla="*/ 710602 w 12896850"/>
              <a:gd name="connsiteY94" fmla="*/ 48577 h 5186234"/>
              <a:gd name="connsiteX95" fmla="*/ 865330 w 12896850"/>
              <a:gd name="connsiteY95" fmla="*/ 14287 h 518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2896850" h="5186234">
                <a:moveTo>
                  <a:pt x="3252148" y="1"/>
                </a:moveTo>
                <a:lnTo>
                  <a:pt x="5369626" y="1"/>
                </a:lnTo>
                <a:lnTo>
                  <a:pt x="5532949" y="14288"/>
                </a:lnTo>
                <a:lnTo>
                  <a:pt x="5690542" y="48577"/>
                </a:lnTo>
                <a:lnTo>
                  <a:pt x="5839540" y="114298"/>
                </a:lnTo>
                <a:lnTo>
                  <a:pt x="5977075" y="194306"/>
                </a:lnTo>
                <a:lnTo>
                  <a:pt x="6097419" y="300031"/>
                </a:lnTo>
                <a:lnTo>
                  <a:pt x="6197706" y="420043"/>
                </a:lnTo>
                <a:lnTo>
                  <a:pt x="6283666" y="557200"/>
                </a:lnTo>
                <a:lnTo>
                  <a:pt x="6343838" y="700071"/>
                </a:lnTo>
                <a:lnTo>
                  <a:pt x="6383952" y="857230"/>
                </a:lnTo>
                <a:lnTo>
                  <a:pt x="6392548" y="1025818"/>
                </a:lnTo>
                <a:lnTo>
                  <a:pt x="6392548" y="5186234"/>
                </a:lnTo>
                <a:lnTo>
                  <a:pt x="4283666" y="5186234"/>
                </a:lnTo>
                <a:lnTo>
                  <a:pt x="4111746" y="5171947"/>
                </a:lnTo>
                <a:lnTo>
                  <a:pt x="3957019" y="5131943"/>
                </a:lnTo>
                <a:lnTo>
                  <a:pt x="3810887" y="5071937"/>
                </a:lnTo>
                <a:lnTo>
                  <a:pt x="3676216" y="4986214"/>
                </a:lnTo>
                <a:lnTo>
                  <a:pt x="3553007" y="4886204"/>
                </a:lnTo>
                <a:lnTo>
                  <a:pt x="3452720" y="4766192"/>
                </a:lnTo>
                <a:lnTo>
                  <a:pt x="3369626" y="4629036"/>
                </a:lnTo>
                <a:lnTo>
                  <a:pt x="3303724" y="4486164"/>
                </a:lnTo>
                <a:lnTo>
                  <a:pt x="3266474" y="4329006"/>
                </a:lnTo>
                <a:lnTo>
                  <a:pt x="3252148" y="4160417"/>
                </a:lnTo>
                <a:close/>
                <a:moveTo>
                  <a:pt x="7530086" y="1"/>
                </a:moveTo>
                <a:lnTo>
                  <a:pt x="9644699" y="1"/>
                </a:lnTo>
                <a:lnTo>
                  <a:pt x="9644699" y="4160417"/>
                </a:lnTo>
                <a:lnTo>
                  <a:pt x="9630372" y="4329006"/>
                </a:lnTo>
                <a:lnTo>
                  <a:pt x="9595988" y="4486164"/>
                </a:lnTo>
                <a:lnTo>
                  <a:pt x="9530086" y="4629036"/>
                </a:lnTo>
                <a:lnTo>
                  <a:pt x="9449856" y="4766192"/>
                </a:lnTo>
                <a:lnTo>
                  <a:pt x="9343840" y="4886204"/>
                </a:lnTo>
                <a:lnTo>
                  <a:pt x="9223496" y="4986214"/>
                </a:lnTo>
                <a:lnTo>
                  <a:pt x="9091690" y="5071937"/>
                </a:lnTo>
                <a:lnTo>
                  <a:pt x="8942693" y="5131943"/>
                </a:lnTo>
                <a:lnTo>
                  <a:pt x="8785100" y="5171947"/>
                </a:lnTo>
                <a:lnTo>
                  <a:pt x="8618911" y="5186234"/>
                </a:lnTo>
                <a:lnTo>
                  <a:pt x="6504298" y="5186234"/>
                </a:lnTo>
                <a:lnTo>
                  <a:pt x="6504298" y="1025818"/>
                </a:lnTo>
                <a:lnTo>
                  <a:pt x="6512894" y="857230"/>
                </a:lnTo>
                <a:lnTo>
                  <a:pt x="6553009" y="700071"/>
                </a:lnTo>
                <a:lnTo>
                  <a:pt x="6618911" y="557200"/>
                </a:lnTo>
                <a:lnTo>
                  <a:pt x="6699141" y="420043"/>
                </a:lnTo>
                <a:lnTo>
                  <a:pt x="6805158" y="300031"/>
                </a:lnTo>
                <a:lnTo>
                  <a:pt x="6925502" y="194306"/>
                </a:lnTo>
                <a:lnTo>
                  <a:pt x="7057307" y="114298"/>
                </a:lnTo>
                <a:lnTo>
                  <a:pt x="7206304" y="48577"/>
                </a:lnTo>
                <a:lnTo>
                  <a:pt x="7363897" y="14288"/>
                </a:lnTo>
                <a:close/>
                <a:moveTo>
                  <a:pt x="9750718" y="1"/>
                </a:moveTo>
                <a:lnTo>
                  <a:pt x="11865331" y="1"/>
                </a:lnTo>
                <a:lnTo>
                  <a:pt x="12031520" y="14288"/>
                </a:lnTo>
                <a:lnTo>
                  <a:pt x="12191979" y="48577"/>
                </a:lnTo>
                <a:lnTo>
                  <a:pt x="12338111" y="114298"/>
                </a:lnTo>
                <a:lnTo>
                  <a:pt x="12475646" y="194306"/>
                </a:lnTo>
                <a:lnTo>
                  <a:pt x="12595990" y="300031"/>
                </a:lnTo>
                <a:lnTo>
                  <a:pt x="12696277" y="420043"/>
                </a:lnTo>
                <a:lnTo>
                  <a:pt x="12782237" y="551485"/>
                </a:lnTo>
                <a:lnTo>
                  <a:pt x="12842409" y="700071"/>
                </a:lnTo>
                <a:lnTo>
                  <a:pt x="12882523" y="857230"/>
                </a:lnTo>
                <a:lnTo>
                  <a:pt x="12896850" y="1022961"/>
                </a:lnTo>
                <a:lnTo>
                  <a:pt x="12896850" y="5186234"/>
                </a:lnTo>
                <a:lnTo>
                  <a:pt x="10779371" y="5186234"/>
                </a:lnTo>
                <a:lnTo>
                  <a:pt x="10616048" y="5171947"/>
                </a:lnTo>
                <a:lnTo>
                  <a:pt x="10452724" y="5131943"/>
                </a:lnTo>
                <a:lnTo>
                  <a:pt x="10309457" y="5071937"/>
                </a:lnTo>
                <a:lnTo>
                  <a:pt x="10171921" y="4986214"/>
                </a:lnTo>
                <a:lnTo>
                  <a:pt x="10051578" y="4886204"/>
                </a:lnTo>
                <a:lnTo>
                  <a:pt x="9951291" y="4766192"/>
                </a:lnTo>
                <a:lnTo>
                  <a:pt x="9865331" y="4629036"/>
                </a:lnTo>
                <a:lnTo>
                  <a:pt x="9805159" y="4486164"/>
                </a:lnTo>
                <a:lnTo>
                  <a:pt x="9765045" y="4329006"/>
                </a:lnTo>
                <a:lnTo>
                  <a:pt x="9750718" y="4160417"/>
                </a:lnTo>
                <a:close/>
                <a:moveTo>
                  <a:pt x="1031519" y="0"/>
                </a:moveTo>
                <a:lnTo>
                  <a:pt x="3146133" y="0"/>
                </a:lnTo>
                <a:lnTo>
                  <a:pt x="3146133" y="4160417"/>
                </a:lnTo>
                <a:lnTo>
                  <a:pt x="3131806" y="4329005"/>
                </a:lnTo>
                <a:lnTo>
                  <a:pt x="3097422" y="4486164"/>
                </a:lnTo>
                <a:lnTo>
                  <a:pt x="3031519" y="4629036"/>
                </a:lnTo>
                <a:lnTo>
                  <a:pt x="2945560" y="4766192"/>
                </a:lnTo>
                <a:lnTo>
                  <a:pt x="2845273" y="4886204"/>
                </a:lnTo>
                <a:lnTo>
                  <a:pt x="2724929" y="4986214"/>
                </a:lnTo>
                <a:lnTo>
                  <a:pt x="2590259" y="5071937"/>
                </a:lnTo>
                <a:lnTo>
                  <a:pt x="2444127" y="5131943"/>
                </a:lnTo>
                <a:lnTo>
                  <a:pt x="2286533" y="5171947"/>
                </a:lnTo>
                <a:lnTo>
                  <a:pt x="2117479" y="5186234"/>
                </a:lnTo>
                <a:lnTo>
                  <a:pt x="0" y="5186234"/>
                </a:lnTo>
                <a:lnTo>
                  <a:pt x="0" y="1025817"/>
                </a:lnTo>
                <a:lnTo>
                  <a:pt x="17192" y="857229"/>
                </a:lnTo>
                <a:lnTo>
                  <a:pt x="57307" y="700070"/>
                </a:lnTo>
                <a:lnTo>
                  <a:pt x="117479" y="557199"/>
                </a:lnTo>
                <a:lnTo>
                  <a:pt x="203439" y="420042"/>
                </a:lnTo>
                <a:lnTo>
                  <a:pt x="303725" y="300030"/>
                </a:lnTo>
                <a:lnTo>
                  <a:pt x="424069" y="194305"/>
                </a:lnTo>
                <a:lnTo>
                  <a:pt x="558740" y="114297"/>
                </a:lnTo>
                <a:lnTo>
                  <a:pt x="710602" y="48577"/>
                </a:lnTo>
                <a:lnTo>
                  <a:pt x="865330" y="14287"/>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0">
            <a:noFill/>
            <a:prstDash val="solid"/>
            <a:round/>
          </a:ln>
        </p:spPr>
        <p:txBody>
          <a:bodyPr vert="horz" wrap="square" lIns="128580" tIns="64290" rIns="128580" bIns="64290" numCol="1" anchor="t" anchorCtr="0" compatLnSpc="1">
            <a:noAutofit/>
          </a:bodyPr>
          <a:lstStyle/>
          <a:p>
            <a:endParaRPr lang="zh-CN" altLang="en-US">
              <a:ea typeface="微软雅黑" panose="020B0503020204020204" pitchFamily="34" charset="-122"/>
            </a:endParaRPr>
          </a:p>
        </p:txBody>
      </p:sp>
      <p:sp>
        <p:nvSpPr>
          <p:cNvPr id="5" name="文本框 4"/>
          <p:cNvSpPr txBox="1">
            <a:spLocks noChangeArrowheads="1"/>
          </p:cNvSpPr>
          <p:nvPr/>
        </p:nvSpPr>
        <p:spPr bwMode="auto">
          <a:xfrm>
            <a:off x="812800" y="6246185"/>
            <a:ext cx="11233150" cy="439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dirty="0">
                <a:solidFill>
                  <a:srgbClr val="FFFFFF"/>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altLang="zh-CN" sz="800"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6" name="TextBox 32"/>
          <p:cNvSpPr txBox="1"/>
          <p:nvPr/>
        </p:nvSpPr>
        <p:spPr>
          <a:xfrm>
            <a:off x="805235" y="5869159"/>
            <a:ext cx="2239764" cy="415498"/>
          </a:xfrm>
          <a:prstGeom prst="rect">
            <a:avLst/>
          </a:prstGeom>
          <a:noFill/>
        </p:spPr>
        <p:txBody>
          <a:bodyPr wrap="square" rtlCol="0">
            <a:spAutoFit/>
          </a:bodyPr>
          <a:lstStyle/>
          <a:p>
            <a:pPr>
              <a:lnSpc>
                <a:spcPct val="150000"/>
              </a:lnSpc>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8" name="文本占位符 13"/>
          <p:cNvSpPr txBox="1"/>
          <p:nvPr/>
        </p:nvSpPr>
        <p:spPr>
          <a:xfrm>
            <a:off x="424555" y="168986"/>
            <a:ext cx="1890593" cy="355063"/>
          </a:xfrm>
          <a:prstGeom prst="rect">
            <a:avLst/>
          </a:prstGeom>
        </p:spPr>
        <p:txBody>
          <a:bodyPr vert="horz"/>
          <a:lstStyle>
            <a:lvl1pPr marL="0" indent="0" algn="l" defTabSz="963930"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a:solidFill>
                  <a:schemeClr val="accent1"/>
                </a:solidFill>
                <a:latin typeface="微软雅黑" panose="020B0503020204020204" pitchFamily="34" charset="-122"/>
                <a:ea typeface="微软雅黑" panose="020B0503020204020204" pitchFamily="34" charset="-122"/>
              </a:rPr>
              <a:t>点击此处添加标题</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 calcmode="lin" valueType="num">
                                      <p:cBhvr>
                                        <p:cTn id="9" dur="500" fill="hold"/>
                                        <p:tgtEl>
                                          <p:spTgt spid="18"/>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1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250" fill="hold"/>
                                        <p:tgtEl>
                                          <p:spTgt spid="6"/>
                                        </p:tgtEl>
                                        <p:attrNameLst>
                                          <p:attrName>ppt_x</p:attrName>
                                        </p:attrNameLst>
                                      </p:cBhvr>
                                      <p:tavLst>
                                        <p:tav tm="0">
                                          <p:val>
                                            <p:strVal val="0-#ppt_w/2"/>
                                          </p:val>
                                        </p:tav>
                                        <p:tav tm="100000">
                                          <p:val>
                                            <p:strVal val="#ppt_x"/>
                                          </p:val>
                                        </p:tav>
                                      </p:tavLst>
                                    </p:anim>
                                    <p:anim calcmode="lin" valueType="num">
                                      <p:cBhvr additive="base">
                                        <p:cTn id="19" dur="250" fill="hold"/>
                                        <p:tgtEl>
                                          <p:spTgt spid="6"/>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734973" y="1868948"/>
            <a:ext cx="4304243" cy="4304243"/>
          </a:xfrm>
          <a:prstGeom prst="ellipse">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椭圆 10"/>
          <p:cNvSpPr/>
          <p:nvPr/>
        </p:nvSpPr>
        <p:spPr>
          <a:xfrm>
            <a:off x="4421066" y="1440684"/>
            <a:ext cx="1174986" cy="1174986"/>
          </a:xfrm>
          <a:prstGeom prst="ellipse">
            <a:avLst/>
          </a:prstGeom>
          <a:solidFill>
            <a:srgbClr val="4C7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3"/>
          <p:cNvSpPr txBox="1"/>
          <p:nvPr/>
        </p:nvSpPr>
        <p:spPr>
          <a:xfrm>
            <a:off x="1368667" y="2743954"/>
            <a:ext cx="3036854" cy="2554230"/>
          </a:xfrm>
          <a:prstGeom prst="rect">
            <a:avLst/>
          </a:prstGeom>
          <a:noFill/>
        </p:spPr>
        <p:txBody>
          <a:bodyPr wrap="square" lIns="0" tIns="0" rIns="0" bIns="0" rtlCol="0">
            <a:spAutoFit/>
          </a:bodyPr>
          <a:lstStyle/>
          <a:p>
            <a:pPr algn="ctr"/>
            <a:r>
              <a:rPr lang="en-US" altLang="zh-CN" sz="16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03</a:t>
            </a:r>
            <a:endParaRPr lang="zh-CN" altLang="en-US" sz="16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
          <p:cNvSpPr txBox="1"/>
          <p:nvPr/>
        </p:nvSpPr>
        <p:spPr>
          <a:xfrm>
            <a:off x="5892202" y="3261154"/>
            <a:ext cx="2698175" cy="564898"/>
          </a:xfrm>
          <a:prstGeom prst="rect">
            <a:avLst/>
          </a:prstGeom>
          <a:noFill/>
        </p:spPr>
        <p:txBody>
          <a:bodyPr wrap="none" rtlCol="0">
            <a:spAutoFit/>
          </a:bodyPr>
          <a:lstStyle/>
          <a:p>
            <a:pPr algn="just" latinLnBrk="1">
              <a:lnSpc>
                <a:spcPct val="120000"/>
              </a:lnSpc>
              <a:defRPr/>
            </a:pPr>
            <a:r>
              <a:rPr kumimoji="1" lang="zh-CN" altLang="en-US" sz="28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28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文本框 9"/>
          <p:cNvSpPr txBox="1"/>
          <p:nvPr/>
        </p:nvSpPr>
        <p:spPr>
          <a:xfrm>
            <a:off x="5939827" y="3971740"/>
            <a:ext cx="1939292" cy="369332"/>
          </a:xfrm>
          <a:prstGeom prst="rect">
            <a:avLst/>
          </a:prstGeom>
          <a:noFill/>
        </p:spPr>
        <p:txBody>
          <a:bodyPr wrap="square" lIns="0" tIns="0" rIns="0" bIns="0" rtlCol="0">
            <a:spAutoFit/>
          </a:bodyPr>
          <a:lstStyle/>
          <a:p>
            <a:pPr algn="just" latinLnBrk="1">
              <a:lnSpc>
                <a:spcPct val="120000"/>
              </a:lnSpc>
              <a:defRPr/>
            </a:pPr>
            <a:r>
              <a:rPr kumimoji="1" lang="zh-CN" altLang="en-US"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文本框 9"/>
          <p:cNvSpPr txBox="1"/>
          <p:nvPr/>
        </p:nvSpPr>
        <p:spPr>
          <a:xfrm>
            <a:off x="5939827" y="4429277"/>
            <a:ext cx="2101876" cy="369332"/>
          </a:xfrm>
          <a:prstGeom prst="rect">
            <a:avLst/>
          </a:prstGeom>
          <a:noFill/>
        </p:spPr>
        <p:txBody>
          <a:bodyPr wrap="square" lIns="0" tIns="0" rIns="0" bIns="0" rtlCol="0">
            <a:spAutoFit/>
          </a:bodyPr>
          <a:lstStyle/>
          <a:p>
            <a:pPr algn="just" latinLnBrk="1">
              <a:lnSpc>
                <a:spcPct val="120000"/>
              </a:lnSpc>
              <a:defRPr/>
            </a:pPr>
            <a:r>
              <a:rPr kumimoji="1" lang="zh-CN" altLang="en-US"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文本框 9"/>
          <p:cNvSpPr txBox="1"/>
          <p:nvPr/>
        </p:nvSpPr>
        <p:spPr>
          <a:xfrm>
            <a:off x="8334383" y="3976321"/>
            <a:ext cx="1939292" cy="337528"/>
          </a:xfrm>
          <a:prstGeom prst="rect">
            <a:avLst/>
          </a:prstGeom>
          <a:noFill/>
        </p:spPr>
        <p:txBody>
          <a:bodyPr wrap="square" lIns="0" tIns="0" rIns="0" bIns="0" rtlCol="0">
            <a:spAutoFit/>
          </a:bodyPr>
          <a:lstStyle/>
          <a:p>
            <a:pPr algn="just" latinLnBrk="1">
              <a:lnSpc>
                <a:spcPct val="120000"/>
              </a:lnSpc>
              <a:defRPr/>
            </a:pPr>
            <a:r>
              <a:rPr kumimoji="1" lang="zh-CN" altLang="en-US"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文本框 9"/>
          <p:cNvSpPr txBox="1"/>
          <p:nvPr/>
        </p:nvSpPr>
        <p:spPr>
          <a:xfrm>
            <a:off x="8334387" y="4434490"/>
            <a:ext cx="1939289" cy="337528"/>
          </a:xfrm>
          <a:prstGeom prst="rect">
            <a:avLst/>
          </a:prstGeom>
          <a:noFill/>
        </p:spPr>
        <p:txBody>
          <a:bodyPr wrap="square" lIns="0" tIns="0" rIns="0" bIns="0" rtlCol="0">
            <a:spAutoFit/>
          </a:bodyPr>
          <a:lstStyle/>
          <a:p>
            <a:pPr algn="just" latinLnBrk="1">
              <a:lnSpc>
                <a:spcPct val="120000"/>
              </a:lnSpc>
              <a:defRPr/>
            </a:pPr>
            <a:r>
              <a:rPr kumimoji="1" lang="zh-CN" altLang="en-US"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anim calcmode="lin" valueType="num">
                                      <p:cBhvr>
                                        <p:cTn id="20" dur="500" fill="hold"/>
                                        <p:tgtEl>
                                          <p:spTgt spid="13"/>
                                        </p:tgtEl>
                                        <p:attrNameLst>
                                          <p:attrName>ppt_x</p:attrName>
                                        </p:attrNameLst>
                                      </p:cBhvr>
                                      <p:tavLst>
                                        <p:tav tm="0">
                                          <p:val>
                                            <p:strVal val="#ppt_x"/>
                                          </p:val>
                                        </p:tav>
                                        <p:tav tm="100000">
                                          <p:val>
                                            <p:strVal val="#ppt_x"/>
                                          </p:val>
                                        </p:tav>
                                      </p:tavLst>
                                    </p:anim>
                                    <p:anim calcmode="lin" valueType="num">
                                      <p:cBhvr>
                                        <p:cTn id="21" dur="500" fill="hold"/>
                                        <p:tgtEl>
                                          <p:spTgt spid="13"/>
                                        </p:tgtEl>
                                        <p:attrNameLst>
                                          <p:attrName>ppt_y</p:attrName>
                                        </p:attrNameLst>
                                      </p:cBhvr>
                                      <p:tavLst>
                                        <p:tav tm="0">
                                          <p:val>
                                            <p:strVal val="#ppt_y-.1"/>
                                          </p:val>
                                        </p:tav>
                                        <p:tav tm="100000">
                                          <p:val>
                                            <p:strVal val="#ppt_y"/>
                                          </p:val>
                                        </p:tav>
                                      </p:tavLst>
                                    </p:anim>
                                  </p:childTnLst>
                                </p:cTn>
                              </p:par>
                              <p:par>
                                <p:cTn id="22" presetID="1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p:tgtEl>
                                          <p:spTgt spid="20"/>
                                        </p:tgtEl>
                                        <p:attrNameLst>
                                          <p:attrName>ppt_x</p:attrName>
                                        </p:attrNameLst>
                                      </p:cBhvr>
                                      <p:tavLst>
                                        <p:tav tm="0">
                                          <p:val>
                                            <p:strVal val="#ppt_x-#ppt_w*1.125000"/>
                                          </p:val>
                                        </p:tav>
                                        <p:tav tm="100000">
                                          <p:val>
                                            <p:strVal val="#ppt_x"/>
                                          </p:val>
                                        </p:tav>
                                      </p:tavLst>
                                    </p:anim>
                                    <p:animEffect transition="in" filter="wipe(right)">
                                      <p:cBhvr>
                                        <p:cTn id="25" dur="500"/>
                                        <p:tgtEl>
                                          <p:spTgt spid="20"/>
                                        </p:tgtEl>
                                      </p:cBhvr>
                                    </p:animEffect>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20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20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40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p:bldP spid="20" grpId="0"/>
      <p:bldP spid="21" grpId="0"/>
      <p:bldP spid="22"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a:off x="2161063" y="1965629"/>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6"/>
          <p:cNvSpPr/>
          <p:nvPr/>
        </p:nvSpPr>
        <p:spPr bwMode="auto">
          <a:xfrm>
            <a:off x="3916947" y="1965629"/>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6"/>
          <p:cNvSpPr/>
          <p:nvPr/>
        </p:nvSpPr>
        <p:spPr bwMode="auto">
          <a:xfrm>
            <a:off x="1596919" y="2925387"/>
            <a:ext cx="1388657" cy="159959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6"/>
          <p:cNvSpPr/>
          <p:nvPr/>
        </p:nvSpPr>
        <p:spPr bwMode="auto">
          <a:xfrm>
            <a:off x="2985576" y="1645710"/>
            <a:ext cx="2050439" cy="287927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6"/>
          <p:cNvSpPr/>
          <p:nvPr/>
        </p:nvSpPr>
        <p:spPr bwMode="auto">
          <a:xfrm>
            <a:off x="4847477" y="2410127"/>
            <a:ext cx="1822613" cy="211485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5">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6"/>
          <p:cNvSpPr/>
          <p:nvPr/>
        </p:nvSpPr>
        <p:spPr bwMode="auto">
          <a:xfrm>
            <a:off x="5709227" y="1965629"/>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6">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6"/>
          <p:cNvSpPr/>
          <p:nvPr/>
        </p:nvSpPr>
        <p:spPr bwMode="auto">
          <a:xfrm>
            <a:off x="6837046" y="2925387"/>
            <a:ext cx="1388657" cy="159959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6"/>
          <p:cNvSpPr/>
          <p:nvPr/>
        </p:nvSpPr>
        <p:spPr bwMode="auto">
          <a:xfrm>
            <a:off x="7549093" y="1965629"/>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6"/>
          <p:cNvSpPr/>
          <p:nvPr/>
        </p:nvSpPr>
        <p:spPr bwMode="auto">
          <a:xfrm>
            <a:off x="9427238" y="1965629"/>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6"/>
          <p:cNvSpPr/>
          <p:nvPr/>
        </p:nvSpPr>
        <p:spPr bwMode="auto">
          <a:xfrm>
            <a:off x="8410018" y="1645710"/>
            <a:ext cx="2050439" cy="287927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136"/>
          <p:cNvGrpSpPr/>
          <p:nvPr/>
        </p:nvGrpSpPr>
        <p:grpSpPr>
          <a:xfrm>
            <a:off x="1868586" y="4690312"/>
            <a:ext cx="769442" cy="850779"/>
            <a:chOff x="922980" y="3281022"/>
            <a:chExt cx="630089" cy="696693"/>
          </a:xfrm>
        </p:grpSpPr>
        <p:sp>
          <p:nvSpPr>
            <p:cNvPr id="57" name="Oval 56"/>
            <p:cNvSpPr>
              <a:spLocks noChangeAspect="1"/>
            </p:cNvSpPr>
            <p:nvPr/>
          </p:nvSpPr>
          <p:spPr>
            <a:xfrm>
              <a:off x="1088218" y="3281022"/>
              <a:ext cx="200183" cy="19445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 name="Group 120"/>
            <p:cNvGrpSpPr/>
            <p:nvPr/>
          </p:nvGrpSpPr>
          <p:grpSpPr>
            <a:xfrm>
              <a:off x="922980" y="3475474"/>
              <a:ext cx="630089" cy="502241"/>
              <a:chOff x="980587" y="3705902"/>
              <a:chExt cx="630089" cy="502241"/>
            </a:xfrm>
          </p:grpSpPr>
          <p:sp>
            <p:nvSpPr>
              <p:cNvPr id="59" name="TextBox 58"/>
              <p:cNvSpPr txBox="1"/>
              <p:nvPr/>
            </p:nvSpPr>
            <p:spPr>
              <a:xfrm>
                <a:off x="980587" y="405692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60" name="Straight Connector 59"/>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0" name="Group 137"/>
          <p:cNvGrpSpPr/>
          <p:nvPr/>
        </p:nvGrpSpPr>
        <p:grpSpPr>
          <a:xfrm>
            <a:off x="2770796" y="4690307"/>
            <a:ext cx="769442" cy="1247802"/>
            <a:chOff x="1580321" y="3281022"/>
            <a:chExt cx="630089" cy="1021813"/>
          </a:xfrm>
        </p:grpSpPr>
        <p:sp>
          <p:nvSpPr>
            <p:cNvPr id="62" name="Oval 61"/>
            <p:cNvSpPr>
              <a:spLocks noChangeAspect="1"/>
            </p:cNvSpPr>
            <p:nvPr/>
          </p:nvSpPr>
          <p:spPr>
            <a:xfrm>
              <a:off x="1744938" y="3281022"/>
              <a:ext cx="200183" cy="194452"/>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2" name="Group 107"/>
            <p:cNvGrpSpPr/>
            <p:nvPr/>
          </p:nvGrpSpPr>
          <p:grpSpPr>
            <a:xfrm>
              <a:off x="1580321" y="3475474"/>
              <a:ext cx="630089" cy="827361"/>
              <a:chOff x="1629117" y="3705902"/>
              <a:chExt cx="630089" cy="827361"/>
            </a:xfrm>
          </p:grpSpPr>
          <p:cxnSp>
            <p:nvCxnSpPr>
              <p:cNvPr id="64" name="Straight Connector 63"/>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629117" y="438204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3" name="Group 136"/>
          <p:cNvGrpSpPr/>
          <p:nvPr/>
        </p:nvGrpSpPr>
        <p:grpSpPr>
          <a:xfrm>
            <a:off x="3673005" y="4690312"/>
            <a:ext cx="769442" cy="850779"/>
            <a:chOff x="922980" y="3281022"/>
            <a:chExt cx="630089" cy="696693"/>
          </a:xfrm>
        </p:grpSpPr>
        <p:sp>
          <p:nvSpPr>
            <p:cNvPr id="102" name="Oval 101"/>
            <p:cNvSpPr>
              <a:spLocks noChangeAspect="1"/>
            </p:cNvSpPr>
            <p:nvPr/>
          </p:nvSpPr>
          <p:spPr>
            <a:xfrm>
              <a:off x="1088218" y="3281022"/>
              <a:ext cx="200183" cy="19445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4" name="Group 120"/>
            <p:cNvGrpSpPr/>
            <p:nvPr/>
          </p:nvGrpSpPr>
          <p:grpSpPr>
            <a:xfrm>
              <a:off x="922980" y="3475474"/>
              <a:ext cx="630089" cy="502241"/>
              <a:chOff x="980587" y="3705902"/>
              <a:chExt cx="630089" cy="502241"/>
            </a:xfrm>
          </p:grpSpPr>
          <p:sp>
            <p:nvSpPr>
              <p:cNvPr id="104" name="TextBox 103"/>
              <p:cNvSpPr txBox="1"/>
              <p:nvPr/>
            </p:nvSpPr>
            <p:spPr>
              <a:xfrm>
                <a:off x="980587" y="405692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05" name="Straight Connector 10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5" name="Group 137"/>
          <p:cNvGrpSpPr/>
          <p:nvPr/>
        </p:nvGrpSpPr>
        <p:grpSpPr>
          <a:xfrm>
            <a:off x="4575214" y="4690307"/>
            <a:ext cx="769442" cy="1247802"/>
            <a:chOff x="1580321" y="3281022"/>
            <a:chExt cx="630089" cy="1021813"/>
          </a:xfrm>
        </p:grpSpPr>
        <p:sp>
          <p:nvSpPr>
            <p:cNvPr id="107" name="Oval 106"/>
            <p:cNvSpPr>
              <a:spLocks noChangeAspect="1"/>
            </p:cNvSpPr>
            <p:nvPr/>
          </p:nvSpPr>
          <p:spPr>
            <a:xfrm>
              <a:off x="1744938" y="3281022"/>
              <a:ext cx="200183" cy="194452"/>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6" name="Group 107"/>
            <p:cNvGrpSpPr/>
            <p:nvPr/>
          </p:nvGrpSpPr>
          <p:grpSpPr>
            <a:xfrm>
              <a:off x="1580321" y="3475474"/>
              <a:ext cx="630089" cy="827361"/>
              <a:chOff x="1629117" y="3705902"/>
              <a:chExt cx="630089" cy="827361"/>
            </a:xfrm>
          </p:grpSpPr>
          <p:cxnSp>
            <p:nvCxnSpPr>
              <p:cNvPr id="109" name="Straight Connector 10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629117" y="438204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8" name="Group 136"/>
          <p:cNvGrpSpPr/>
          <p:nvPr/>
        </p:nvGrpSpPr>
        <p:grpSpPr>
          <a:xfrm>
            <a:off x="5477423" y="4690312"/>
            <a:ext cx="769442" cy="850779"/>
            <a:chOff x="922980" y="3281022"/>
            <a:chExt cx="630089" cy="696693"/>
          </a:xfrm>
        </p:grpSpPr>
        <p:sp>
          <p:nvSpPr>
            <p:cNvPr id="112" name="Oval 111"/>
            <p:cNvSpPr>
              <a:spLocks noChangeAspect="1"/>
            </p:cNvSpPr>
            <p:nvPr/>
          </p:nvSpPr>
          <p:spPr>
            <a:xfrm>
              <a:off x="1088218" y="3281022"/>
              <a:ext cx="200183" cy="194452"/>
            </a:xfrm>
            <a:prstGeom prst="ellipse">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9" name="Group 120"/>
            <p:cNvGrpSpPr/>
            <p:nvPr/>
          </p:nvGrpSpPr>
          <p:grpSpPr>
            <a:xfrm>
              <a:off x="922980" y="3475474"/>
              <a:ext cx="630089" cy="502241"/>
              <a:chOff x="980587" y="3705902"/>
              <a:chExt cx="630089" cy="502241"/>
            </a:xfrm>
          </p:grpSpPr>
          <p:sp>
            <p:nvSpPr>
              <p:cNvPr id="114" name="TextBox 113"/>
              <p:cNvSpPr txBox="1"/>
              <p:nvPr/>
            </p:nvSpPr>
            <p:spPr>
              <a:xfrm>
                <a:off x="980587" y="405692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15" name="Straight Connector 11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20" name="Group 137"/>
          <p:cNvGrpSpPr/>
          <p:nvPr/>
        </p:nvGrpSpPr>
        <p:grpSpPr>
          <a:xfrm>
            <a:off x="6379632" y="4690307"/>
            <a:ext cx="769442" cy="1247802"/>
            <a:chOff x="1580321" y="3281022"/>
            <a:chExt cx="630089" cy="1021813"/>
          </a:xfrm>
        </p:grpSpPr>
        <p:sp>
          <p:nvSpPr>
            <p:cNvPr id="117" name="Oval 116"/>
            <p:cNvSpPr>
              <a:spLocks noChangeAspect="1"/>
            </p:cNvSpPr>
            <p:nvPr/>
          </p:nvSpPr>
          <p:spPr>
            <a:xfrm>
              <a:off x="1744938" y="3281022"/>
              <a:ext cx="200183" cy="194452"/>
            </a:xfrm>
            <a:prstGeom prst="ellipse">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1" name="Group 107"/>
            <p:cNvGrpSpPr/>
            <p:nvPr/>
          </p:nvGrpSpPr>
          <p:grpSpPr>
            <a:xfrm>
              <a:off x="1580321" y="3475474"/>
              <a:ext cx="630089" cy="827361"/>
              <a:chOff x="1629117" y="3705902"/>
              <a:chExt cx="630089" cy="827361"/>
            </a:xfrm>
          </p:grpSpPr>
          <p:cxnSp>
            <p:nvCxnSpPr>
              <p:cNvPr id="119" name="Straight Connector 11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1629117" y="438204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23" name="Group 136"/>
          <p:cNvGrpSpPr/>
          <p:nvPr/>
        </p:nvGrpSpPr>
        <p:grpSpPr>
          <a:xfrm>
            <a:off x="7281842" y="4690312"/>
            <a:ext cx="769442" cy="850779"/>
            <a:chOff x="922980" y="3281022"/>
            <a:chExt cx="630089" cy="696693"/>
          </a:xfrm>
        </p:grpSpPr>
        <p:sp>
          <p:nvSpPr>
            <p:cNvPr id="122" name="Oval 121"/>
            <p:cNvSpPr>
              <a:spLocks noChangeAspect="1"/>
            </p:cNvSpPr>
            <p:nvPr/>
          </p:nvSpPr>
          <p:spPr>
            <a:xfrm>
              <a:off x="1088218" y="3281022"/>
              <a:ext cx="200183" cy="19445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Group 120"/>
            <p:cNvGrpSpPr/>
            <p:nvPr/>
          </p:nvGrpSpPr>
          <p:grpSpPr>
            <a:xfrm>
              <a:off x="922980" y="3475474"/>
              <a:ext cx="630089" cy="502241"/>
              <a:chOff x="980587" y="3705902"/>
              <a:chExt cx="630089" cy="502241"/>
            </a:xfrm>
          </p:grpSpPr>
          <p:sp>
            <p:nvSpPr>
              <p:cNvPr id="124" name="TextBox 123"/>
              <p:cNvSpPr txBox="1"/>
              <p:nvPr/>
            </p:nvSpPr>
            <p:spPr>
              <a:xfrm>
                <a:off x="980587" y="405692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25" name="Straight Connector 12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25" name="Group 137"/>
          <p:cNvGrpSpPr/>
          <p:nvPr/>
        </p:nvGrpSpPr>
        <p:grpSpPr>
          <a:xfrm>
            <a:off x="8184050" y="4690307"/>
            <a:ext cx="769442" cy="1247802"/>
            <a:chOff x="1580321" y="3281022"/>
            <a:chExt cx="630089" cy="1021813"/>
          </a:xfrm>
        </p:grpSpPr>
        <p:sp>
          <p:nvSpPr>
            <p:cNvPr id="127" name="Oval 126"/>
            <p:cNvSpPr>
              <a:spLocks noChangeAspect="1"/>
            </p:cNvSpPr>
            <p:nvPr/>
          </p:nvSpPr>
          <p:spPr>
            <a:xfrm>
              <a:off x="1744938" y="3281022"/>
              <a:ext cx="200183" cy="194452"/>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6" name="Group 127"/>
            <p:cNvGrpSpPr/>
            <p:nvPr/>
          </p:nvGrpSpPr>
          <p:grpSpPr>
            <a:xfrm>
              <a:off x="1580321" y="3475474"/>
              <a:ext cx="630089" cy="827361"/>
              <a:chOff x="1629117" y="3705902"/>
              <a:chExt cx="630089" cy="827361"/>
            </a:xfrm>
          </p:grpSpPr>
          <p:cxnSp>
            <p:nvCxnSpPr>
              <p:cNvPr id="129" name="Straight Connector 12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1629117" y="438204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33" name="Group 136"/>
          <p:cNvGrpSpPr/>
          <p:nvPr/>
        </p:nvGrpSpPr>
        <p:grpSpPr>
          <a:xfrm>
            <a:off x="9086260" y="4690312"/>
            <a:ext cx="769442" cy="850779"/>
            <a:chOff x="922980" y="3281022"/>
            <a:chExt cx="630089" cy="696693"/>
          </a:xfrm>
        </p:grpSpPr>
        <p:sp>
          <p:nvSpPr>
            <p:cNvPr id="132" name="Oval 131"/>
            <p:cNvSpPr>
              <a:spLocks noChangeAspect="1"/>
            </p:cNvSpPr>
            <p:nvPr/>
          </p:nvSpPr>
          <p:spPr>
            <a:xfrm>
              <a:off x="1088218" y="3281022"/>
              <a:ext cx="200183" cy="19445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5" name="Group 120"/>
            <p:cNvGrpSpPr/>
            <p:nvPr/>
          </p:nvGrpSpPr>
          <p:grpSpPr>
            <a:xfrm>
              <a:off x="922980" y="3475474"/>
              <a:ext cx="630089" cy="502241"/>
              <a:chOff x="980587" y="3705902"/>
              <a:chExt cx="630089" cy="502241"/>
            </a:xfrm>
          </p:grpSpPr>
          <p:sp>
            <p:nvSpPr>
              <p:cNvPr id="134" name="TextBox 133"/>
              <p:cNvSpPr txBox="1"/>
              <p:nvPr/>
            </p:nvSpPr>
            <p:spPr>
              <a:xfrm>
                <a:off x="980587" y="405692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35" name="Straight Connector 13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36" name="Group 137"/>
          <p:cNvGrpSpPr/>
          <p:nvPr/>
        </p:nvGrpSpPr>
        <p:grpSpPr>
          <a:xfrm>
            <a:off x="9988465" y="4690307"/>
            <a:ext cx="769442" cy="1247802"/>
            <a:chOff x="1580321" y="3281022"/>
            <a:chExt cx="630089" cy="1021813"/>
          </a:xfrm>
        </p:grpSpPr>
        <p:sp>
          <p:nvSpPr>
            <p:cNvPr id="137" name="Oval 136"/>
            <p:cNvSpPr>
              <a:spLocks noChangeAspect="1"/>
            </p:cNvSpPr>
            <p:nvPr/>
          </p:nvSpPr>
          <p:spPr>
            <a:xfrm>
              <a:off x="1744938" y="3281022"/>
              <a:ext cx="200183" cy="194452"/>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1" name="Group 137"/>
            <p:cNvGrpSpPr/>
            <p:nvPr/>
          </p:nvGrpSpPr>
          <p:grpSpPr>
            <a:xfrm>
              <a:off x="1580321" y="3475474"/>
              <a:ext cx="630089" cy="827361"/>
              <a:chOff x="1629117" y="3705902"/>
              <a:chExt cx="630089" cy="827361"/>
            </a:xfrm>
          </p:grpSpPr>
          <p:cxnSp>
            <p:nvCxnSpPr>
              <p:cNvPr id="139" name="Straight Connector 13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1629117" y="438204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66" name="文本占位符 13"/>
          <p:cNvSpPr txBox="1"/>
          <p:nvPr/>
        </p:nvSpPr>
        <p:spPr>
          <a:xfrm>
            <a:off x="424555" y="168986"/>
            <a:ext cx="1890593" cy="355063"/>
          </a:xfrm>
          <a:prstGeom prst="rect">
            <a:avLst/>
          </a:prstGeom>
        </p:spPr>
        <p:txBody>
          <a:bodyPr vert="horz"/>
          <a:lstStyle>
            <a:lvl1pPr marL="0" indent="0" algn="l" defTabSz="963930"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a:solidFill>
                  <a:schemeClr val="accent1"/>
                </a:solidFill>
                <a:latin typeface="微软雅黑" panose="020B0503020204020204" pitchFamily="34" charset="-122"/>
                <a:ea typeface="微软雅黑" panose="020B0503020204020204" pitchFamily="34" charset="-122"/>
              </a:rPr>
              <a:t>点击此处添加标题</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50000" decel="5000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accel="50000" decel="5000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accel="50000" decel="5000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accel="50000" decel="5000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ppt_x"/>
                                          </p:val>
                                        </p:tav>
                                        <p:tav tm="100000">
                                          <p:val>
                                            <p:strVal val="#ppt_x"/>
                                          </p:val>
                                        </p:tav>
                                      </p:tavLst>
                                    </p:anim>
                                    <p:anim calcmode="lin" valueType="num">
                                      <p:cBhvr additive="base">
                                        <p:cTn id="53" dur="500" fill="hold"/>
                                        <p:tgtEl>
                                          <p:spTgt spid="18"/>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accel="50000" decel="5000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ppt_x"/>
                                          </p:val>
                                        </p:tav>
                                        <p:tav tm="100000">
                                          <p:val>
                                            <p:strVal val="#ppt_x"/>
                                          </p:val>
                                        </p:tav>
                                      </p:tavLst>
                                    </p:anim>
                                    <p:anim calcmode="lin" valueType="num">
                                      <p:cBhvr additive="base">
                                        <p:cTn id="58" dur="500" fill="hold"/>
                                        <p:tgtEl>
                                          <p:spTgt spid="28"/>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accel="50000" decel="50000" fill="hold" nodeType="after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500" fill="hold"/>
                                        <p:tgtEl>
                                          <p:spTgt spid="20"/>
                                        </p:tgtEl>
                                        <p:attrNameLst>
                                          <p:attrName>ppt_x</p:attrName>
                                        </p:attrNameLst>
                                      </p:cBhvr>
                                      <p:tavLst>
                                        <p:tav tm="0">
                                          <p:val>
                                            <p:strVal val="#ppt_x"/>
                                          </p:val>
                                        </p:tav>
                                        <p:tav tm="100000">
                                          <p:val>
                                            <p:strVal val="#ppt_x"/>
                                          </p:val>
                                        </p:tav>
                                      </p:tavLst>
                                    </p:anim>
                                    <p:anim calcmode="lin" valueType="num">
                                      <p:cBhvr additive="base">
                                        <p:cTn id="63" dur="500" fill="hold"/>
                                        <p:tgtEl>
                                          <p:spTgt spid="20"/>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accel="50000" decel="50000" fill="hold"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additive="base">
                                        <p:cTn id="72" dur="500" fill="hold"/>
                                        <p:tgtEl>
                                          <p:spTgt spid="23"/>
                                        </p:tgtEl>
                                        <p:attrNameLst>
                                          <p:attrName>ppt_x</p:attrName>
                                        </p:attrNameLst>
                                      </p:cBhvr>
                                      <p:tavLst>
                                        <p:tav tm="0">
                                          <p:val>
                                            <p:strVal val="#ppt_x"/>
                                          </p:val>
                                        </p:tav>
                                        <p:tav tm="100000">
                                          <p:val>
                                            <p:strVal val="#ppt_x"/>
                                          </p:val>
                                        </p:tav>
                                      </p:tavLst>
                                    </p:anim>
                                    <p:anim calcmode="lin" valueType="num">
                                      <p:cBhvr additive="base">
                                        <p:cTn id="73" dur="500" fill="hold"/>
                                        <p:tgtEl>
                                          <p:spTgt spid="23"/>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accel="50000" decel="50000"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accel="50000" decel="50000"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additive="base">
                                        <p:cTn id="82" dur="500" fill="hold"/>
                                        <p:tgtEl>
                                          <p:spTgt spid="25"/>
                                        </p:tgtEl>
                                        <p:attrNameLst>
                                          <p:attrName>ppt_x</p:attrName>
                                        </p:attrNameLst>
                                      </p:cBhvr>
                                      <p:tavLst>
                                        <p:tav tm="0">
                                          <p:val>
                                            <p:strVal val="#ppt_x"/>
                                          </p:val>
                                        </p:tav>
                                        <p:tav tm="100000">
                                          <p:val>
                                            <p:strVal val="#ppt_x"/>
                                          </p:val>
                                        </p:tav>
                                      </p:tavLst>
                                    </p:anim>
                                    <p:anim calcmode="lin" valueType="num">
                                      <p:cBhvr additive="base">
                                        <p:cTn id="83" dur="500" fill="hold"/>
                                        <p:tgtEl>
                                          <p:spTgt spid="25"/>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accel="50000" decel="50000"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500" fill="hold"/>
                                        <p:tgtEl>
                                          <p:spTgt spid="34"/>
                                        </p:tgtEl>
                                        <p:attrNameLst>
                                          <p:attrName>ppt_x</p:attrName>
                                        </p:attrNameLst>
                                      </p:cBhvr>
                                      <p:tavLst>
                                        <p:tav tm="0">
                                          <p:val>
                                            <p:strVal val="#ppt_x"/>
                                          </p:val>
                                        </p:tav>
                                        <p:tav tm="100000">
                                          <p:val>
                                            <p:strVal val="#ppt_x"/>
                                          </p:val>
                                        </p:tav>
                                      </p:tavLst>
                                    </p:anim>
                                    <p:anim calcmode="lin" valueType="num">
                                      <p:cBhvr additive="base">
                                        <p:cTn id="88" dur="500" fill="hold"/>
                                        <p:tgtEl>
                                          <p:spTgt spid="34"/>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accel="50000" decel="50000" fill="hold"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additive="base">
                                        <p:cTn id="92" dur="500" fill="hold"/>
                                        <p:tgtEl>
                                          <p:spTgt spid="33"/>
                                        </p:tgtEl>
                                        <p:attrNameLst>
                                          <p:attrName>ppt_x</p:attrName>
                                        </p:attrNameLst>
                                      </p:cBhvr>
                                      <p:tavLst>
                                        <p:tav tm="0">
                                          <p:val>
                                            <p:strVal val="#ppt_x"/>
                                          </p:val>
                                        </p:tav>
                                        <p:tav tm="100000">
                                          <p:val>
                                            <p:strVal val="#ppt_x"/>
                                          </p:val>
                                        </p:tav>
                                      </p:tavLst>
                                    </p:anim>
                                    <p:anim calcmode="lin" valueType="num">
                                      <p:cBhvr additive="base">
                                        <p:cTn id="93" dur="500" fill="hold"/>
                                        <p:tgtEl>
                                          <p:spTgt spid="33"/>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accel="50000" decel="5000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 calcmode="lin" valueType="num">
                                      <p:cBhvr additive="base">
                                        <p:cTn id="97" dur="500" fill="hold"/>
                                        <p:tgtEl>
                                          <p:spTgt spid="32"/>
                                        </p:tgtEl>
                                        <p:attrNameLst>
                                          <p:attrName>ppt_x</p:attrName>
                                        </p:attrNameLst>
                                      </p:cBhvr>
                                      <p:tavLst>
                                        <p:tav tm="0">
                                          <p:val>
                                            <p:strVal val="#ppt_x"/>
                                          </p:val>
                                        </p:tav>
                                        <p:tav tm="100000">
                                          <p:val>
                                            <p:strVal val="#ppt_x"/>
                                          </p:val>
                                        </p:tav>
                                      </p:tavLst>
                                    </p:anim>
                                    <p:anim calcmode="lin" valueType="num">
                                      <p:cBhvr additive="base">
                                        <p:cTn id="98" dur="500" fill="hold"/>
                                        <p:tgtEl>
                                          <p:spTgt spid="32"/>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accel="50000" decel="50000" fill="hold"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500" fill="hold"/>
                                        <p:tgtEl>
                                          <p:spTgt spid="36"/>
                                        </p:tgtEl>
                                        <p:attrNameLst>
                                          <p:attrName>ppt_x</p:attrName>
                                        </p:attrNameLst>
                                      </p:cBhvr>
                                      <p:tavLst>
                                        <p:tav tm="0">
                                          <p:val>
                                            <p:strVal val="#ppt_x"/>
                                          </p:val>
                                        </p:tav>
                                        <p:tav tm="100000">
                                          <p:val>
                                            <p:strVal val="#ppt_x"/>
                                          </p:val>
                                        </p:tav>
                                      </p:tavLst>
                                    </p:anim>
                                    <p:anim calcmode="lin" valueType="num">
                                      <p:cBhvr additive="base">
                                        <p:cTn id="10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7" grpId="0" animBg="1"/>
      <p:bldP spid="22" grpId="0" animBg="1"/>
      <p:bldP spid="27" grpId="0" animBg="1"/>
      <p:bldP spid="28" grpId="0" animBg="1"/>
      <p:bldP spid="29" grpId="0" animBg="1"/>
      <p:bldP spid="31" grpId="0" animBg="1"/>
      <p:bldP spid="32"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840835" y="2344933"/>
            <a:ext cx="3695028" cy="3695028"/>
            <a:chOff x="6240781" y="1363135"/>
            <a:chExt cx="4963584" cy="4963584"/>
          </a:xfrm>
        </p:grpSpPr>
        <p:grpSp>
          <p:nvGrpSpPr>
            <p:cNvPr id="13" name="Group 12"/>
            <p:cNvGrpSpPr/>
            <p:nvPr userDrawn="1"/>
          </p:nvGrpSpPr>
          <p:grpSpPr>
            <a:xfrm>
              <a:off x="6240781" y="1363135"/>
              <a:ext cx="3255433" cy="2434167"/>
              <a:chOff x="4657725" y="946151"/>
              <a:chExt cx="2441575" cy="1825625"/>
            </a:xfrm>
          </p:grpSpPr>
          <p:sp>
            <p:nvSpPr>
              <p:cNvPr id="27" name="Freeform 26"/>
              <p:cNvSpPr/>
              <p:nvPr/>
            </p:nvSpPr>
            <p:spPr bwMode="auto">
              <a:xfrm>
                <a:off x="5953125" y="2046288"/>
                <a:ext cx="1146175" cy="593725"/>
              </a:xfrm>
              <a:custGeom>
                <a:avLst/>
                <a:gdLst>
                  <a:gd name="T0" fmla="*/ 849 w 904"/>
                  <a:gd name="T1" fmla="*/ 0 h 468"/>
                  <a:gd name="T2" fmla="*/ 873 w 904"/>
                  <a:gd name="T3" fmla="*/ 58 h 468"/>
                  <a:gd name="T4" fmla="*/ 507 w 904"/>
                  <a:gd name="T5" fmla="*/ 436 h 468"/>
                  <a:gd name="T6" fmla="*/ 396 w 904"/>
                  <a:gd name="T7" fmla="*/ 436 h 468"/>
                  <a:gd name="T8" fmla="*/ 30 w 904"/>
                  <a:gd name="T9" fmla="*/ 58 h 468"/>
                  <a:gd name="T10" fmla="*/ 55 w 904"/>
                  <a:gd name="T11" fmla="*/ 0 h 468"/>
                  <a:gd name="T12" fmla="*/ 849 w 90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849" y="0"/>
                    </a:moveTo>
                    <a:cubicBezTo>
                      <a:pt x="893" y="0"/>
                      <a:pt x="904" y="26"/>
                      <a:pt x="873" y="58"/>
                    </a:cubicBezTo>
                    <a:cubicBezTo>
                      <a:pt x="507" y="436"/>
                      <a:pt x="507" y="436"/>
                      <a:pt x="507" y="436"/>
                    </a:cubicBezTo>
                    <a:cubicBezTo>
                      <a:pt x="477" y="468"/>
                      <a:pt x="427" y="468"/>
                      <a:pt x="396" y="436"/>
                    </a:cubicBezTo>
                    <a:cubicBezTo>
                      <a:pt x="30" y="58"/>
                      <a:pt x="30" y="58"/>
                      <a:pt x="30" y="58"/>
                    </a:cubicBezTo>
                    <a:cubicBezTo>
                      <a:pt x="0" y="26"/>
                      <a:pt x="11" y="0"/>
                      <a:pt x="55" y="0"/>
                    </a:cubicBezTo>
                    <a:lnTo>
                      <a:pt x="849" y="0"/>
                    </a:lnTo>
                    <a:close/>
                  </a:path>
                </a:pathLst>
              </a:custGeom>
              <a:solidFill>
                <a:schemeClr val="accent1"/>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7"/>
              <p:cNvSpPr/>
              <p:nvPr/>
            </p:nvSpPr>
            <p:spPr bwMode="auto">
              <a:xfrm>
                <a:off x="4657725" y="946151"/>
                <a:ext cx="2151063" cy="1825625"/>
              </a:xfrm>
              <a:custGeom>
                <a:avLst/>
                <a:gdLst>
                  <a:gd name="T0" fmla="*/ 848 w 1696"/>
                  <a:gd name="T1" fmla="*/ 0 h 1440"/>
                  <a:gd name="T2" fmla="*/ 0 w 1696"/>
                  <a:gd name="T3" fmla="*/ 848 h 1440"/>
                  <a:gd name="T4" fmla="*/ 241 w 1696"/>
                  <a:gd name="T5" fmla="*/ 1440 h 1440"/>
                  <a:gd name="T6" fmla="*/ 718 w 1696"/>
                  <a:gd name="T7" fmla="*/ 1209 h 1440"/>
                  <a:gd name="T8" fmla="*/ 464 w 1696"/>
                  <a:gd name="T9" fmla="*/ 848 h 1440"/>
                  <a:gd name="T10" fmla="*/ 848 w 1696"/>
                  <a:gd name="T11" fmla="*/ 464 h 1440"/>
                  <a:gd name="T12" fmla="*/ 1232 w 1696"/>
                  <a:gd name="T13" fmla="*/ 848 h 1440"/>
                  <a:gd name="T14" fmla="*/ 1213 w 1696"/>
                  <a:gd name="T15" fmla="*/ 966 h 1440"/>
                  <a:gd name="T16" fmla="*/ 1293 w 1696"/>
                  <a:gd name="T17" fmla="*/ 966 h 1440"/>
                  <a:gd name="T18" fmla="*/ 1293 w 1696"/>
                  <a:gd name="T19" fmla="*/ 1062 h 1440"/>
                  <a:gd name="T20" fmla="*/ 1669 w 1696"/>
                  <a:gd name="T21" fmla="*/ 1062 h 1440"/>
                  <a:gd name="T22" fmla="*/ 1696 w 1696"/>
                  <a:gd name="T23" fmla="*/ 848 h 1440"/>
                  <a:gd name="T24" fmla="*/ 848 w 1696"/>
                  <a:gd name="T25" fmla="*/ 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6" h="1440">
                    <a:moveTo>
                      <a:pt x="848" y="0"/>
                    </a:moveTo>
                    <a:cubicBezTo>
                      <a:pt x="380" y="0"/>
                      <a:pt x="0" y="380"/>
                      <a:pt x="0" y="848"/>
                    </a:cubicBezTo>
                    <a:cubicBezTo>
                      <a:pt x="0" y="1078"/>
                      <a:pt x="92" y="1287"/>
                      <a:pt x="241" y="1440"/>
                    </a:cubicBezTo>
                    <a:cubicBezTo>
                      <a:pt x="374" y="1315"/>
                      <a:pt x="540" y="1235"/>
                      <a:pt x="718" y="1209"/>
                    </a:cubicBezTo>
                    <a:cubicBezTo>
                      <a:pt x="570" y="1156"/>
                      <a:pt x="464" y="1014"/>
                      <a:pt x="464" y="848"/>
                    </a:cubicBezTo>
                    <a:cubicBezTo>
                      <a:pt x="464" y="636"/>
                      <a:pt x="636" y="464"/>
                      <a:pt x="848" y="464"/>
                    </a:cubicBezTo>
                    <a:cubicBezTo>
                      <a:pt x="1060" y="464"/>
                      <a:pt x="1232" y="636"/>
                      <a:pt x="1232" y="848"/>
                    </a:cubicBezTo>
                    <a:cubicBezTo>
                      <a:pt x="1232" y="889"/>
                      <a:pt x="1225" y="929"/>
                      <a:pt x="1213" y="966"/>
                    </a:cubicBezTo>
                    <a:cubicBezTo>
                      <a:pt x="1293" y="966"/>
                      <a:pt x="1293" y="966"/>
                      <a:pt x="1293" y="966"/>
                    </a:cubicBezTo>
                    <a:cubicBezTo>
                      <a:pt x="1293" y="1062"/>
                      <a:pt x="1293" y="1062"/>
                      <a:pt x="1293" y="1062"/>
                    </a:cubicBezTo>
                    <a:cubicBezTo>
                      <a:pt x="1669" y="1062"/>
                      <a:pt x="1669" y="1062"/>
                      <a:pt x="1669" y="1062"/>
                    </a:cubicBezTo>
                    <a:cubicBezTo>
                      <a:pt x="1687" y="994"/>
                      <a:pt x="1696" y="922"/>
                      <a:pt x="1696" y="848"/>
                    </a:cubicBezTo>
                    <a:cubicBezTo>
                      <a:pt x="1696" y="380"/>
                      <a:pt x="1316" y="0"/>
                      <a:pt x="848" y="0"/>
                    </a:cubicBezTo>
                    <a:close/>
                  </a:path>
                </a:pathLst>
              </a:custGeom>
              <a:solidFill>
                <a:schemeClr val="accent1"/>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3"/>
            <p:cNvGrpSpPr/>
            <p:nvPr userDrawn="1"/>
          </p:nvGrpSpPr>
          <p:grpSpPr>
            <a:xfrm>
              <a:off x="6240781" y="3111502"/>
              <a:ext cx="2434167" cy="3215217"/>
              <a:chOff x="4657725" y="2257426"/>
              <a:chExt cx="1825625" cy="2411413"/>
            </a:xfrm>
          </p:grpSpPr>
          <p:sp>
            <p:nvSpPr>
              <p:cNvPr id="25" name="Freeform 24"/>
              <p:cNvSpPr/>
              <p:nvPr/>
            </p:nvSpPr>
            <p:spPr bwMode="auto">
              <a:xfrm>
                <a:off x="5753100" y="2257426"/>
                <a:ext cx="593725" cy="1146175"/>
              </a:xfrm>
              <a:custGeom>
                <a:avLst/>
                <a:gdLst>
                  <a:gd name="T0" fmla="*/ 0 w 468"/>
                  <a:gd name="T1" fmla="*/ 55 h 904"/>
                  <a:gd name="T2" fmla="*/ 57 w 468"/>
                  <a:gd name="T3" fmla="*/ 30 h 904"/>
                  <a:gd name="T4" fmla="*/ 436 w 468"/>
                  <a:gd name="T5" fmla="*/ 397 h 904"/>
                  <a:gd name="T6" fmla="*/ 436 w 468"/>
                  <a:gd name="T7" fmla="*/ 508 h 904"/>
                  <a:gd name="T8" fmla="*/ 57 w 468"/>
                  <a:gd name="T9" fmla="*/ 874 h 904"/>
                  <a:gd name="T10" fmla="*/ 0 w 468"/>
                  <a:gd name="T11" fmla="*/ 849 h 904"/>
                  <a:gd name="T12" fmla="*/ 0 w 468"/>
                  <a:gd name="T13" fmla="*/ 55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0" y="55"/>
                    </a:moveTo>
                    <a:cubicBezTo>
                      <a:pt x="0" y="11"/>
                      <a:pt x="26" y="0"/>
                      <a:pt x="57" y="30"/>
                    </a:cubicBezTo>
                    <a:cubicBezTo>
                      <a:pt x="436" y="397"/>
                      <a:pt x="436" y="397"/>
                      <a:pt x="436" y="397"/>
                    </a:cubicBezTo>
                    <a:cubicBezTo>
                      <a:pt x="468" y="427"/>
                      <a:pt x="468" y="477"/>
                      <a:pt x="436" y="508"/>
                    </a:cubicBezTo>
                    <a:cubicBezTo>
                      <a:pt x="57" y="874"/>
                      <a:pt x="57" y="874"/>
                      <a:pt x="57" y="874"/>
                    </a:cubicBezTo>
                    <a:cubicBezTo>
                      <a:pt x="26" y="904"/>
                      <a:pt x="0" y="893"/>
                      <a:pt x="0" y="849"/>
                    </a:cubicBezTo>
                    <a:lnTo>
                      <a:pt x="0" y="55"/>
                    </a:lnTo>
                    <a:close/>
                  </a:path>
                </a:pathLst>
              </a:custGeom>
              <a:solidFill>
                <a:schemeClr val="accent3"/>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bwMode="auto">
              <a:xfrm>
                <a:off x="4657725" y="2517776"/>
                <a:ext cx="1825625" cy="2151063"/>
              </a:xfrm>
              <a:custGeom>
                <a:avLst/>
                <a:gdLst>
                  <a:gd name="T0" fmla="*/ 1209 w 1440"/>
                  <a:gd name="T1" fmla="*/ 978 h 1696"/>
                  <a:gd name="T2" fmla="*/ 848 w 1440"/>
                  <a:gd name="T3" fmla="*/ 1232 h 1696"/>
                  <a:gd name="T4" fmla="*/ 464 w 1440"/>
                  <a:gd name="T5" fmla="*/ 848 h 1696"/>
                  <a:gd name="T6" fmla="*/ 848 w 1440"/>
                  <a:gd name="T7" fmla="*/ 464 h 1696"/>
                  <a:gd name="T8" fmla="*/ 969 w 1440"/>
                  <a:gd name="T9" fmla="*/ 483 h 1696"/>
                  <a:gd name="T10" fmla="*/ 969 w 1440"/>
                  <a:gd name="T11" fmla="*/ 9 h 1696"/>
                  <a:gd name="T12" fmla="*/ 848 w 1440"/>
                  <a:gd name="T13" fmla="*/ 0 h 1696"/>
                  <a:gd name="T14" fmla="*/ 0 w 1440"/>
                  <a:gd name="T15" fmla="*/ 848 h 1696"/>
                  <a:gd name="T16" fmla="*/ 848 w 1440"/>
                  <a:gd name="T17" fmla="*/ 1696 h 1696"/>
                  <a:gd name="T18" fmla="*/ 1440 w 1440"/>
                  <a:gd name="T19" fmla="*/ 1455 h 1696"/>
                  <a:gd name="T20" fmla="*/ 1209 w 1440"/>
                  <a:gd name="T21" fmla="*/ 978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0" h="1696">
                    <a:moveTo>
                      <a:pt x="1209" y="978"/>
                    </a:moveTo>
                    <a:cubicBezTo>
                      <a:pt x="1156" y="1126"/>
                      <a:pt x="1014" y="1232"/>
                      <a:pt x="848" y="1232"/>
                    </a:cubicBezTo>
                    <a:cubicBezTo>
                      <a:pt x="636" y="1232"/>
                      <a:pt x="464" y="1060"/>
                      <a:pt x="464" y="848"/>
                    </a:cubicBezTo>
                    <a:cubicBezTo>
                      <a:pt x="464" y="636"/>
                      <a:pt x="636" y="464"/>
                      <a:pt x="848" y="464"/>
                    </a:cubicBezTo>
                    <a:cubicBezTo>
                      <a:pt x="890" y="464"/>
                      <a:pt x="931" y="471"/>
                      <a:pt x="969" y="483"/>
                    </a:cubicBezTo>
                    <a:cubicBezTo>
                      <a:pt x="969" y="9"/>
                      <a:pt x="969" y="9"/>
                      <a:pt x="969" y="9"/>
                    </a:cubicBezTo>
                    <a:cubicBezTo>
                      <a:pt x="929" y="3"/>
                      <a:pt x="889" y="0"/>
                      <a:pt x="848" y="0"/>
                    </a:cubicBezTo>
                    <a:cubicBezTo>
                      <a:pt x="380" y="0"/>
                      <a:pt x="0" y="380"/>
                      <a:pt x="0" y="848"/>
                    </a:cubicBezTo>
                    <a:cubicBezTo>
                      <a:pt x="0" y="1316"/>
                      <a:pt x="380" y="1696"/>
                      <a:pt x="848" y="1696"/>
                    </a:cubicBezTo>
                    <a:cubicBezTo>
                      <a:pt x="1078" y="1696"/>
                      <a:pt x="1287" y="1604"/>
                      <a:pt x="1440" y="1455"/>
                    </a:cubicBezTo>
                    <a:cubicBezTo>
                      <a:pt x="1315" y="1322"/>
                      <a:pt x="1235" y="1156"/>
                      <a:pt x="1209" y="978"/>
                    </a:cubicBezTo>
                    <a:close/>
                  </a:path>
                </a:pathLst>
              </a:custGeom>
              <a:solidFill>
                <a:schemeClr val="accent3"/>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userDrawn="1"/>
          </p:nvGrpSpPr>
          <p:grpSpPr>
            <a:xfrm>
              <a:off x="7967980" y="3892551"/>
              <a:ext cx="3236384" cy="2434167"/>
              <a:chOff x="5953125" y="2843213"/>
              <a:chExt cx="2427288" cy="1825625"/>
            </a:xfrm>
          </p:grpSpPr>
          <p:sp>
            <p:nvSpPr>
              <p:cNvPr id="23" name="Freeform 22"/>
              <p:cNvSpPr/>
              <p:nvPr/>
            </p:nvSpPr>
            <p:spPr bwMode="auto">
              <a:xfrm>
                <a:off x="5953125" y="2989263"/>
                <a:ext cx="1146175" cy="593725"/>
              </a:xfrm>
              <a:custGeom>
                <a:avLst/>
                <a:gdLst>
                  <a:gd name="T0" fmla="*/ 55 w 904"/>
                  <a:gd name="T1" fmla="*/ 468 h 468"/>
                  <a:gd name="T2" fmla="*/ 30 w 904"/>
                  <a:gd name="T3" fmla="*/ 411 h 468"/>
                  <a:gd name="T4" fmla="*/ 396 w 904"/>
                  <a:gd name="T5" fmla="*/ 32 h 468"/>
                  <a:gd name="T6" fmla="*/ 507 w 904"/>
                  <a:gd name="T7" fmla="*/ 32 h 468"/>
                  <a:gd name="T8" fmla="*/ 873 w 904"/>
                  <a:gd name="T9" fmla="*/ 411 h 468"/>
                  <a:gd name="T10" fmla="*/ 849 w 904"/>
                  <a:gd name="T11" fmla="*/ 468 h 468"/>
                  <a:gd name="T12" fmla="*/ 55 w 904"/>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55" y="468"/>
                    </a:moveTo>
                    <a:cubicBezTo>
                      <a:pt x="11" y="468"/>
                      <a:pt x="0" y="442"/>
                      <a:pt x="30" y="411"/>
                    </a:cubicBezTo>
                    <a:cubicBezTo>
                      <a:pt x="396" y="32"/>
                      <a:pt x="396" y="32"/>
                      <a:pt x="396" y="32"/>
                    </a:cubicBezTo>
                    <a:cubicBezTo>
                      <a:pt x="427" y="0"/>
                      <a:pt x="477" y="0"/>
                      <a:pt x="507" y="32"/>
                    </a:cubicBezTo>
                    <a:cubicBezTo>
                      <a:pt x="873" y="411"/>
                      <a:pt x="873" y="411"/>
                      <a:pt x="873" y="411"/>
                    </a:cubicBezTo>
                    <a:cubicBezTo>
                      <a:pt x="904" y="442"/>
                      <a:pt x="893" y="468"/>
                      <a:pt x="849" y="468"/>
                    </a:cubicBezTo>
                    <a:lnTo>
                      <a:pt x="55" y="468"/>
                    </a:lnTo>
                    <a:close/>
                  </a:path>
                </a:pathLst>
              </a:custGeom>
              <a:solidFill>
                <a:schemeClr val="accent4"/>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p:nvPr/>
            </p:nvSpPr>
            <p:spPr bwMode="auto">
              <a:xfrm>
                <a:off x="6230938" y="2843213"/>
                <a:ext cx="2149475" cy="1825625"/>
              </a:xfrm>
              <a:custGeom>
                <a:avLst/>
                <a:gdLst>
                  <a:gd name="T0" fmla="*/ 978 w 1696"/>
                  <a:gd name="T1" fmla="*/ 231 h 1440"/>
                  <a:gd name="T2" fmla="*/ 1232 w 1696"/>
                  <a:gd name="T3" fmla="*/ 592 h 1440"/>
                  <a:gd name="T4" fmla="*/ 848 w 1696"/>
                  <a:gd name="T5" fmla="*/ 976 h 1440"/>
                  <a:gd name="T6" fmla="*/ 464 w 1696"/>
                  <a:gd name="T7" fmla="*/ 592 h 1440"/>
                  <a:gd name="T8" fmla="*/ 487 w 1696"/>
                  <a:gd name="T9" fmla="*/ 462 h 1440"/>
                  <a:gd name="T10" fmla="*/ 10 w 1696"/>
                  <a:gd name="T11" fmla="*/ 462 h 1440"/>
                  <a:gd name="T12" fmla="*/ 0 w 1696"/>
                  <a:gd name="T13" fmla="*/ 592 h 1440"/>
                  <a:gd name="T14" fmla="*/ 848 w 1696"/>
                  <a:gd name="T15" fmla="*/ 1440 h 1440"/>
                  <a:gd name="T16" fmla="*/ 1696 w 1696"/>
                  <a:gd name="T17" fmla="*/ 592 h 1440"/>
                  <a:gd name="T18" fmla="*/ 1455 w 1696"/>
                  <a:gd name="T19" fmla="*/ 0 h 1440"/>
                  <a:gd name="T20" fmla="*/ 978 w 1696"/>
                  <a:gd name="T21" fmla="*/ 231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6" h="1440">
                    <a:moveTo>
                      <a:pt x="978" y="231"/>
                    </a:moveTo>
                    <a:cubicBezTo>
                      <a:pt x="1126" y="284"/>
                      <a:pt x="1232" y="426"/>
                      <a:pt x="1232" y="592"/>
                    </a:cubicBezTo>
                    <a:cubicBezTo>
                      <a:pt x="1232" y="804"/>
                      <a:pt x="1060" y="976"/>
                      <a:pt x="848" y="976"/>
                    </a:cubicBezTo>
                    <a:cubicBezTo>
                      <a:pt x="636" y="976"/>
                      <a:pt x="464" y="804"/>
                      <a:pt x="464" y="592"/>
                    </a:cubicBezTo>
                    <a:cubicBezTo>
                      <a:pt x="464" y="546"/>
                      <a:pt x="472" y="503"/>
                      <a:pt x="487" y="462"/>
                    </a:cubicBezTo>
                    <a:cubicBezTo>
                      <a:pt x="10" y="462"/>
                      <a:pt x="10" y="462"/>
                      <a:pt x="10" y="462"/>
                    </a:cubicBezTo>
                    <a:cubicBezTo>
                      <a:pt x="3" y="504"/>
                      <a:pt x="0" y="548"/>
                      <a:pt x="0" y="592"/>
                    </a:cubicBezTo>
                    <a:cubicBezTo>
                      <a:pt x="0" y="1060"/>
                      <a:pt x="380" y="1440"/>
                      <a:pt x="848" y="1440"/>
                    </a:cubicBezTo>
                    <a:cubicBezTo>
                      <a:pt x="1316" y="1440"/>
                      <a:pt x="1696" y="1060"/>
                      <a:pt x="1696" y="592"/>
                    </a:cubicBezTo>
                    <a:cubicBezTo>
                      <a:pt x="1696" y="362"/>
                      <a:pt x="1604" y="153"/>
                      <a:pt x="1455" y="0"/>
                    </a:cubicBezTo>
                    <a:cubicBezTo>
                      <a:pt x="1322" y="125"/>
                      <a:pt x="1156" y="205"/>
                      <a:pt x="978" y="231"/>
                    </a:cubicBezTo>
                    <a:close/>
                  </a:path>
                </a:pathLst>
              </a:custGeom>
              <a:solidFill>
                <a:schemeClr val="accent4"/>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userDrawn="1"/>
          </p:nvGrpSpPr>
          <p:grpSpPr>
            <a:xfrm>
              <a:off x="8770198" y="1363135"/>
              <a:ext cx="2434167" cy="3276600"/>
              <a:chOff x="6554788" y="946151"/>
              <a:chExt cx="1825625" cy="2457450"/>
            </a:xfrm>
          </p:grpSpPr>
          <p:sp>
            <p:nvSpPr>
              <p:cNvPr id="21" name="Freeform 20"/>
              <p:cNvSpPr/>
              <p:nvPr/>
            </p:nvSpPr>
            <p:spPr bwMode="auto">
              <a:xfrm>
                <a:off x="6691313" y="2257426"/>
                <a:ext cx="593725" cy="1146175"/>
              </a:xfrm>
              <a:custGeom>
                <a:avLst/>
                <a:gdLst>
                  <a:gd name="T0" fmla="*/ 468 w 468"/>
                  <a:gd name="T1" fmla="*/ 849 h 904"/>
                  <a:gd name="T2" fmla="*/ 410 w 468"/>
                  <a:gd name="T3" fmla="*/ 874 h 904"/>
                  <a:gd name="T4" fmla="*/ 32 w 468"/>
                  <a:gd name="T5" fmla="*/ 508 h 904"/>
                  <a:gd name="T6" fmla="*/ 32 w 468"/>
                  <a:gd name="T7" fmla="*/ 397 h 904"/>
                  <a:gd name="T8" fmla="*/ 410 w 468"/>
                  <a:gd name="T9" fmla="*/ 30 h 904"/>
                  <a:gd name="T10" fmla="*/ 468 w 468"/>
                  <a:gd name="T11" fmla="*/ 55 h 904"/>
                  <a:gd name="T12" fmla="*/ 468 w 468"/>
                  <a:gd name="T13" fmla="*/ 849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468" y="849"/>
                    </a:moveTo>
                    <a:cubicBezTo>
                      <a:pt x="468" y="893"/>
                      <a:pt x="442" y="904"/>
                      <a:pt x="410" y="874"/>
                    </a:cubicBezTo>
                    <a:cubicBezTo>
                      <a:pt x="32" y="508"/>
                      <a:pt x="32" y="508"/>
                      <a:pt x="32" y="508"/>
                    </a:cubicBezTo>
                    <a:cubicBezTo>
                      <a:pt x="0" y="477"/>
                      <a:pt x="0" y="427"/>
                      <a:pt x="32" y="397"/>
                    </a:cubicBezTo>
                    <a:cubicBezTo>
                      <a:pt x="410" y="30"/>
                      <a:pt x="410" y="30"/>
                      <a:pt x="410" y="30"/>
                    </a:cubicBezTo>
                    <a:cubicBezTo>
                      <a:pt x="442" y="0"/>
                      <a:pt x="468" y="11"/>
                      <a:pt x="468" y="55"/>
                    </a:cubicBezTo>
                    <a:lnTo>
                      <a:pt x="468" y="849"/>
                    </a:lnTo>
                    <a:close/>
                  </a:path>
                </a:pathLst>
              </a:custGeom>
              <a:solidFill>
                <a:schemeClr val="accent2"/>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1"/>
              <p:cNvSpPr/>
              <p:nvPr/>
            </p:nvSpPr>
            <p:spPr bwMode="auto">
              <a:xfrm>
                <a:off x="6554788" y="946151"/>
                <a:ext cx="1825625" cy="2151063"/>
              </a:xfrm>
              <a:custGeom>
                <a:avLst/>
                <a:gdLst>
                  <a:gd name="T0" fmla="*/ 592 w 1440"/>
                  <a:gd name="T1" fmla="*/ 0 h 1696"/>
                  <a:gd name="T2" fmla="*/ 0 w 1440"/>
                  <a:gd name="T3" fmla="*/ 241 h 1696"/>
                  <a:gd name="T4" fmla="*/ 231 w 1440"/>
                  <a:gd name="T5" fmla="*/ 718 h 1696"/>
                  <a:gd name="T6" fmla="*/ 592 w 1440"/>
                  <a:gd name="T7" fmla="*/ 464 h 1696"/>
                  <a:gd name="T8" fmla="*/ 976 w 1440"/>
                  <a:gd name="T9" fmla="*/ 848 h 1696"/>
                  <a:gd name="T10" fmla="*/ 592 w 1440"/>
                  <a:gd name="T11" fmla="*/ 1232 h 1696"/>
                  <a:gd name="T12" fmla="*/ 452 w 1440"/>
                  <a:gd name="T13" fmla="*/ 1206 h 1696"/>
                  <a:gd name="T14" fmla="*/ 452 w 1440"/>
                  <a:gd name="T15" fmla="*/ 1300 h 1696"/>
                  <a:gd name="T16" fmla="*/ 389 w 1440"/>
                  <a:gd name="T17" fmla="*/ 1300 h 1696"/>
                  <a:gd name="T18" fmla="*/ 389 w 1440"/>
                  <a:gd name="T19" fmla="*/ 1671 h 1696"/>
                  <a:gd name="T20" fmla="*/ 592 w 1440"/>
                  <a:gd name="T21" fmla="*/ 1696 h 1696"/>
                  <a:gd name="T22" fmla="*/ 1440 w 1440"/>
                  <a:gd name="T23" fmla="*/ 848 h 1696"/>
                  <a:gd name="T24" fmla="*/ 592 w 1440"/>
                  <a:gd name="T25" fmla="*/ 0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0" h="1696">
                    <a:moveTo>
                      <a:pt x="592" y="0"/>
                    </a:moveTo>
                    <a:cubicBezTo>
                      <a:pt x="362" y="0"/>
                      <a:pt x="153" y="92"/>
                      <a:pt x="0" y="241"/>
                    </a:cubicBezTo>
                    <a:cubicBezTo>
                      <a:pt x="125" y="374"/>
                      <a:pt x="205" y="540"/>
                      <a:pt x="231" y="718"/>
                    </a:cubicBezTo>
                    <a:cubicBezTo>
                      <a:pt x="284" y="570"/>
                      <a:pt x="426" y="464"/>
                      <a:pt x="592" y="464"/>
                    </a:cubicBezTo>
                    <a:cubicBezTo>
                      <a:pt x="804" y="464"/>
                      <a:pt x="976" y="636"/>
                      <a:pt x="976" y="848"/>
                    </a:cubicBezTo>
                    <a:cubicBezTo>
                      <a:pt x="976" y="1060"/>
                      <a:pt x="804" y="1232"/>
                      <a:pt x="592" y="1232"/>
                    </a:cubicBezTo>
                    <a:cubicBezTo>
                      <a:pt x="543" y="1232"/>
                      <a:pt x="495" y="1223"/>
                      <a:pt x="452" y="1206"/>
                    </a:cubicBezTo>
                    <a:cubicBezTo>
                      <a:pt x="452" y="1300"/>
                      <a:pt x="452" y="1300"/>
                      <a:pt x="452" y="1300"/>
                    </a:cubicBezTo>
                    <a:cubicBezTo>
                      <a:pt x="389" y="1300"/>
                      <a:pt x="389" y="1300"/>
                      <a:pt x="389" y="1300"/>
                    </a:cubicBezTo>
                    <a:cubicBezTo>
                      <a:pt x="389" y="1671"/>
                      <a:pt x="389" y="1671"/>
                      <a:pt x="389" y="1671"/>
                    </a:cubicBezTo>
                    <a:cubicBezTo>
                      <a:pt x="454" y="1687"/>
                      <a:pt x="522" y="1696"/>
                      <a:pt x="592" y="1696"/>
                    </a:cubicBezTo>
                    <a:cubicBezTo>
                      <a:pt x="1060" y="1696"/>
                      <a:pt x="1440" y="1316"/>
                      <a:pt x="1440" y="848"/>
                    </a:cubicBezTo>
                    <a:cubicBezTo>
                      <a:pt x="1440" y="380"/>
                      <a:pt x="1060" y="0"/>
                      <a:pt x="592" y="0"/>
                    </a:cubicBezTo>
                    <a:close/>
                  </a:path>
                </a:pathLst>
              </a:custGeom>
              <a:solidFill>
                <a:schemeClr val="accent2"/>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7" name="TextBox 16"/>
            <p:cNvSpPr txBox="1"/>
            <p:nvPr userDrawn="1"/>
          </p:nvSpPr>
          <p:spPr>
            <a:xfrm rot="18920653">
              <a:off x="6614389" y="1959675"/>
              <a:ext cx="1084827" cy="451405"/>
            </a:xfrm>
            <a:prstGeom prst="rect">
              <a:avLst/>
            </a:prstGeom>
            <a:noFill/>
          </p:spPr>
          <p:txBody>
            <a:bodyPr wrap="none" rtlCol="0" anchor="ctr">
              <a:prstTxWarp prst="textArchUp">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17"/>
            <p:cNvSpPr txBox="1"/>
            <p:nvPr userDrawn="1"/>
          </p:nvSpPr>
          <p:spPr>
            <a:xfrm rot="2904439">
              <a:off x="9713530" y="2071950"/>
              <a:ext cx="1348425" cy="451405"/>
            </a:xfrm>
            <a:prstGeom prst="rect">
              <a:avLst/>
            </a:prstGeom>
            <a:noFill/>
          </p:spPr>
          <p:txBody>
            <a:bodyPr wrap="none" rtlCol="0" anchor="ctr">
              <a:prstTxWarp prst="textArchUp">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8"/>
            <p:cNvSpPr txBox="1"/>
            <p:nvPr userDrawn="1"/>
          </p:nvSpPr>
          <p:spPr>
            <a:xfrm rot="3328205">
              <a:off x="6381839" y="5171931"/>
              <a:ext cx="1276620" cy="451405"/>
            </a:xfrm>
            <a:prstGeom prst="rect">
              <a:avLst/>
            </a:prstGeom>
            <a:noFill/>
          </p:spPr>
          <p:txBody>
            <a:bodyPr wrap="none" rtlCol="0" anchor="ctr">
              <a:prstTxWarp prst="textArchDown">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9"/>
            <p:cNvSpPr txBox="1"/>
            <p:nvPr userDrawn="1"/>
          </p:nvSpPr>
          <p:spPr>
            <a:xfrm rot="18872992">
              <a:off x="9524091" y="5259067"/>
              <a:ext cx="1436559" cy="451405"/>
            </a:xfrm>
            <a:prstGeom prst="rect">
              <a:avLst/>
            </a:prstGeom>
            <a:noFill/>
          </p:spPr>
          <p:txBody>
            <a:bodyPr wrap="none" rtlCol="0" anchor="ctr">
              <a:prstTxWarp prst="textArchDown">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30"/>
          <p:cNvGrpSpPr/>
          <p:nvPr/>
        </p:nvGrpSpPr>
        <p:grpSpPr>
          <a:xfrm>
            <a:off x="6924671" y="2712385"/>
            <a:ext cx="3609160" cy="572731"/>
            <a:chOff x="8633669" y="2306010"/>
            <a:chExt cx="2990246" cy="625370"/>
          </a:xfrm>
        </p:grpSpPr>
        <p:sp>
          <p:nvSpPr>
            <p:cNvPr id="30"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29"/>
            <p:cNvSpPr txBox="1"/>
            <p:nvPr/>
          </p:nvSpPr>
          <p:spPr>
            <a:xfrm>
              <a:off x="8633669" y="2306010"/>
              <a:ext cx="1279218" cy="282293"/>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30"/>
          <p:cNvGrpSpPr/>
          <p:nvPr/>
        </p:nvGrpSpPr>
        <p:grpSpPr>
          <a:xfrm>
            <a:off x="6924671" y="3535890"/>
            <a:ext cx="3609160" cy="572731"/>
            <a:chOff x="8633669" y="2306010"/>
            <a:chExt cx="2990246" cy="625370"/>
          </a:xfrm>
        </p:grpSpPr>
        <p:sp>
          <p:nvSpPr>
            <p:cNvPr id="34"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29"/>
            <p:cNvSpPr txBox="1"/>
            <p:nvPr/>
          </p:nvSpPr>
          <p:spPr>
            <a:xfrm>
              <a:off x="8633669" y="2306010"/>
              <a:ext cx="1279218" cy="282293"/>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0"/>
          <p:cNvGrpSpPr/>
          <p:nvPr/>
        </p:nvGrpSpPr>
        <p:grpSpPr>
          <a:xfrm>
            <a:off x="6924671" y="4359397"/>
            <a:ext cx="3609160" cy="572731"/>
            <a:chOff x="8633669" y="2306010"/>
            <a:chExt cx="2990246" cy="625370"/>
          </a:xfrm>
        </p:grpSpPr>
        <p:sp>
          <p:nvSpPr>
            <p:cNvPr id="37"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29"/>
            <p:cNvSpPr txBox="1"/>
            <p:nvPr/>
          </p:nvSpPr>
          <p:spPr>
            <a:xfrm>
              <a:off x="8633669" y="2306010"/>
              <a:ext cx="1279218" cy="282293"/>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0"/>
          <p:cNvGrpSpPr/>
          <p:nvPr/>
        </p:nvGrpSpPr>
        <p:grpSpPr>
          <a:xfrm>
            <a:off x="6924671" y="5182902"/>
            <a:ext cx="3609160" cy="572731"/>
            <a:chOff x="8633669" y="2306010"/>
            <a:chExt cx="2990246" cy="625370"/>
          </a:xfrm>
        </p:grpSpPr>
        <p:sp>
          <p:nvSpPr>
            <p:cNvPr id="40"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29"/>
            <p:cNvSpPr txBox="1"/>
            <p:nvPr/>
          </p:nvSpPr>
          <p:spPr>
            <a:xfrm>
              <a:off x="8633669" y="2306010"/>
              <a:ext cx="1279218" cy="282293"/>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2" name="文本占位符 13"/>
          <p:cNvSpPr txBox="1"/>
          <p:nvPr/>
        </p:nvSpPr>
        <p:spPr>
          <a:xfrm>
            <a:off x="424555" y="168986"/>
            <a:ext cx="1890593" cy="355063"/>
          </a:xfrm>
          <a:prstGeom prst="rect">
            <a:avLst/>
          </a:prstGeom>
        </p:spPr>
        <p:txBody>
          <a:bodyPr vert="horz"/>
          <a:lstStyle>
            <a:lvl1pPr marL="0" indent="0" algn="l" defTabSz="963930"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a:solidFill>
                  <a:schemeClr val="accent1"/>
                </a:solidFill>
                <a:latin typeface="微软雅黑" panose="020B0503020204020204" pitchFamily="34" charset="-122"/>
                <a:ea typeface="微软雅黑" panose="020B0503020204020204" pitchFamily="34" charset="-122"/>
              </a:rPr>
              <a:t>点击此处添加标题</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500"/>
                                        <p:tgtEl>
                                          <p:spTgt spid="12"/>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bwMode="auto">
          <a:xfrm>
            <a:off x="8284655" y="5038361"/>
            <a:ext cx="594634" cy="594633"/>
          </a:xfrm>
          <a:custGeom>
            <a:avLst/>
            <a:gdLst>
              <a:gd name="connsiteX0" fmla="*/ 317501 w 649288"/>
              <a:gd name="connsiteY0" fmla="*/ 0 h 649287"/>
              <a:gd name="connsiteX1" fmla="*/ 393701 w 649288"/>
              <a:gd name="connsiteY1" fmla="*/ 7937 h 649287"/>
              <a:gd name="connsiteX2" fmla="*/ 412730 w 649288"/>
              <a:gd name="connsiteY2" fmla="*/ 94070 h 649287"/>
              <a:gd name="connsiteX3" fmla="*/ 432413 w 649288"/>
              <a:gd name="connsiteY3" fmla="*/ 101205 h 649287"/>
              <a:gd name="connsiteX4" fmla="*/ 464868 w 649288"/>
              <a:gd name="connsiteY4" fmla="*/ 120995 h 649287"/>
              <a:gd name="connsiteX5" fmla="*/ 546101 w 649288"/>
              <a:gd name="connsiteY5" fmla="*/ 87313 h 649287"/>
              <a:gd name="connsiteX6" fmla="*/ 595313 w 649288"/>
              <a:gd name="connsiteY6" fmla="*/ 147638 h 649287"/>
              <a:gd name="connsiteX7" fmla="*/ 548746 w 649288"/>
              <a:gd name="connsiteY7" fmla="*/ 220957 h 649287"/>
              <a:gd name="connsiteX8" fmla="*/ 557723 w 649288"/>
              <a:gd name="connsiteY8" fmla="*/ 239746 h 649287"/>
              <a:gd name="connsiteX9" fmla="*/ 565985 w 649288"/>
              <a:gd name="connsiteY9" fmla="*/ 279785 h 649287"/>
              <a:gd name="connsiteX10" fmla="*/ 649288 w 649288"/>
              <a:gd name="connsiteY10" fmla="*/ 314325 h 649287"/>
              <a:gd name="connsiteX11" fmla="*/ 642938 w 649288"/>
              <a:gd name="connsiteY11" fmla="*/ 390525 h 649287"/>
              <a:gd name="connsiteX12" fmla="*/ 554781 w 649288"/>
              <a:gd name="connsiteY12" fmla="*/ 409778 h 649287"/>
              <a:gd name="connsiteX13" fmla="*/ 542320 w 649288"/>
              <a:gd name="connsiteY13" fmla="*/ 441665 h 649287"/>
              <a:gd name="connsiteX14" fmla="*/ 525918 w 649288"/>
              <a:gd name="connsiteY14" fmla="*/ 464554 h 649287"/>
              <a:gd name="connsiteX15" fmla="*/ 560388 w 649288"/>
              <a:gd name="connsiteY15" fmla="*/ 547688 h 649287"/>
              <a:gd name="connsiteX16" fmla="*/ 500063 w 649288"/>
              <a:gd name="connsiteY16" fmla="*/ 596900 h 649287"/>
              <a:gd name="connsiteX17" fmla="*/ 424832 w 649288"/>
              <a:gd name="connsiteY17" fmla="*/ 548101 h 649287"/>
              <a:gd name="connsiteX18" fmla="*/ 408777 w 649288"/>
              <a:gd name="connsiteY18" fmla="*/ 556207 h 649287"/>
              <a:gd name="connsiteX19" fmla="*/ 367585 w 649288"/>
              <a:gd name="connsiteY19" fmla="*/ 566783 h 649287"/>
              <a:gd name="connsiteX20" fmla="*/ 333376 w 649288"/>
              <a:gd name="connsiteY20" fmla="*/ 649287 h 649287"/>
              <a:gd name="connsiteX21" fmla="*/ 255588 w 649288"/>
              <a:gd name="connsiteY21" fmla="*/ 641350 h 649287"/>
              <a:gd name="connsiteX22" fmla="*/ 237123 w 649288"/>
              <a:gd name="connsiteY22" fmla="*/ 553129 h 649287"/>
              <a:gd name="connsiteX23" fmla="*/ 205664 w 649288"/>
              <a:gd name="connsiteY23" fmla="*/ 540895 h 649287"/>
              <a:gd name="connsiteX24" fmla="*/ 184716 w 649288"/>
              <a:gd name="connsiteY24" fmla="*/ 525926 h 649287"/>
              <a:gd name="connsiteX25" fmla="*/ 101601 w 649288"/>
              <a:gd name="connsiteY25" fmla="*/ 560388 h 649287"/>
              <a:gd name="connsiteX26" fmla="*/ 52388 w 649288"/>
              <a:gd name="connsiteY26" fmla="*/ 500063 h 649287"/>
              <a:gd name="connsiteX27" fmla="*/ 100490 w 649288"/>
              <a:gd name="connsiteY27" fmla="*/ 425907 h 649287"/>
              <a:gd name="connsiteX28" fmla="*/ 91334 w 649288"/>
              <a:gd name="connsiteY28" fmla="*/ 407740 h 649287"/>
              <a:gd name="connsiteX29" fmla="*/ 80918 w 649288"/>
              <a:gd name="connsiteY29" fmla="*/ 366926 h 649287"/>
              <a:gd name="connsiteX30" fmla="*/ 0 w 649288"/>
              <a:gd name="connsiteY30" fmla="*/ 333375 h 649287"/>
              <a:gd name="connsiteX31" fmla="*/ 7937 w 649288"/>
              <a:gd name="connsiteY31" fmla="*/ 255588 h 649287"/>
              <a:gd name="connsiteX32" fmla="*/ 94980 w 649288"/>
              <a:gd name="connsiteY32" fmla="*/ 236357 h 649287"/>
              <a:gd name="connsiteX33" fmla="*/ 108451 w 649288"/>
              <a:gd name="connsiteY33" fmla="*/ 202540 h 649287"/>
              <a:gd name="connsiteX34" fmla="*/ 123332 w 649288"/>
              <a:gd name="connsiteY34" fmla="*/ 182620 h 649287"/>
              <a:gd name="connsiteX35" fmla="*/ 90488 w 649288"/>
              <a:gd name="connsiteY35" fmla="*/ 100013 h 649287"/>
              <a:gd name="connsiteX36" fmla="*/ 149226 w 649288"/>
              <a:gd name="connsiteY36" fmla="*/ 50800 h 649287"/>
              <a:gd name="connsiteX37" fmla="*/ 225205 w 649288"/>
              <a:gd name="connsiteY37" fmla="*/ 99427 h 649287"/>
              <a:gd name="connsiteX38" fmla="*/ 251847 w 649288"/>
              <a:gd name="connsiteY38" fmla="*/ 87446 h 649287"/>
              <a:gd name="connsiteX39" fmla="*/ 281793 w 649288"/>
              <a:gd name="connsiteY39" fmla="*/ 83658 h 64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9288" h="649287">
                <a:moveTo>
                  <a:pt x="317501" y="0"/>
                </a:moveTo>
                <a:lnTo>
                  <a:pt x="393701" y="7937"/>
                </a:lnTo>
                <a:lnTo>
                  <a:pt x="412730" y="94070"/>
                </a:lnTo>
                <a:lnTo>
                  <a:pt x="432413" y="101205"/>
                </a:lnTo>
                <a:lnTo>
                  <a:pt x="464868" y="120995"/>
                </a:lnTo>
                <a:lnTo>
                  <a:pt x="546101" y="87313"/>
                </a:lnTo>
                <a:lnTo>
                  <a:pt x="595313" y="147638"/>
                </a:lnTo>
                <a:lnTo>
                  <a:pt x="548746" y="220957"/>
                </a:lnTo>
                <a:lnTo>
                  <a:pt x="557723" y="239746"/>
                </a:lnTo>
                <a:lnTo>
                  <a:pt x="565985" y="279785"/>
                </a:lnTo>
                <a:lnTo>
                  <a:pt x="649288" y="314325"/>
                </a:lnTo>
                <a:lnTo>
                  <a:pt x="642938" y="390525"/>
                </a:lnTo>
                <a:lnTo>
                  <a:pt x="554781" y="409778"/>
                </a:lnTo>
                <a:lnTo>
                  <a:pt x="542320" y="441665"/>
                </a:lnTo>
                <a:lnTo>
                  <a:pt x="525918" y="464554"/>
                </a:lnTo>
                <a:lnTo>
                  <a:pt x="560388" y="547688"/>
                </a:lnTo>
                <a:lnTo>
                  <a:pt x="500063" y="596900"/>
                </a:lnTo>
                <a:lnTo>
                  <a:pt x="424832" y="548101"/>
                </a:lnTo>
                <a:lnTo>
                  <a:pt x="408777" y="556207"/>
                </a:lnTo>
                <a:lnTo>
                  <a:pt x="367585" y="566783"/>
                </a:lnTo>
                <a:lnTo>
                  <a:pt x="333376" y="649287"/>
                </a:lnTo>
                <a:lnTo>
                  <a:pt x="255588" y="641350"/>
                </a:lnTo>
                <a:lnTo>
                  <a:pt x="237123" y="553129"/>
                </a:lnTo>
                <a:lnTo>
                  <a:pt x="205664" y="540895"/>
                </a:lnTo>
                <a:lnTo>
                  <a:pt x="184716" y="525926"/>
                </a:lnTo>
                <a:lnTo>
                  <a:pt x="101601" y="560388"/>
                </a:lnTo>
                <a:lnTo>
                  <a:pt x="52388" y="500063"/>
                </a:lnTo>
                <a:lnTo>
                  <a:pt x="100490" y="425907"/>
                </a:lnTo>
                <a:lnTo>
                  <a:pt x="91334" y="407740"/>
                </a:lnTo>
                <a:lnTo>
                  <a:pt x="80918" y="366926"/>
                </a:lnTo>
                <a:lnTo>
                  <a:pt x="0" y="333375"/>
                </a:lnTo>
                <a:lnTo>
                  <a:pt x="7937" y="255588"/>
                </a:lnTo>
                <a:lnTo>
                  <a:pt x="94980" y="236357"/>
                </a:lnTo>
                <a:lnTo>
                  <a:pt x="108451" y="202540"/>
                </a:lnTo>
                <a:lnTo>
                  <a:pt x="123332" y="182620"/>
                </a:lnTo>
                <a:lnTo>
                  <a:pt x="90488" y="100013"/>
                </a:lnTo>
                <a:lnTo>
                  <a:pt x="149226" y="50800"/>
                </a:lnTo>
                <a:lnTo>
                  <a:pt x="225205" y="99427"/>
                </a:lnTo>
                <a:lnTo>
                  <a:pt x="251847" y="87446"/>
                </a:lnTo>
                <a:lnTo>
                  <a:pt x="281793" y="83658"/>
                </a:lnTo>
                <a:close/>
              </a:path>
            </a:pathLst>
          </a:custGeom>
          <a:solidFill>
            <a:schemeClr val="accent2"/>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Freeform 4"/>
          <p:cNvSpPr/>
          <p:nvPr/>
        </p:nvSpPr>
        <p:spPr bwMode="auto">
          <a:xfrm>
            <a:off x="7700199" y="4343409"/>
            <a:ext cx="914486" cy="913031"/>
          </a:xfrm>
          <a:custGeom>
            <a:avLst/>
            <a:gdLst>
              <a:gd name="connsiteX0" fmla="*/ 414337 w 998538"/>
              <a:gd name="connsiteY0" fmla="*/ 0 h 996950"/>
              <a:gd name="connsiteX1" fmla="*/ 479337 w 998538"/>
              <a:gd name="connsiteY1" fmla="*/ 109032 h 996950"/>
              <a:gd name="connsiteX2" fmla="*/ 546972 w 998538"/>
              <a:gd name="connsiteY2" fmla="*/ 110548 h 996950"/>
              <a:gd name="connsiteX3" fmla="*/ 620653 w 998538"/>
              <a:gd name="connsiteY3" fmla="*/ 127113 h 996950"/>
              <a:gd name="connsiteX4" fmla="*/ 711201 w 998538"/>
              <a:gd name="connsiteY4" fmla="*/ 39688 h 996950"/>
              <a:gd name="connsiteX5" fmla="*/ 792163 w 998538"/>
              <a:gd name="connsiteY5" fmla="*/ 87313 h 996950"/>
              <a:gd name="connsiteX6" fmla="*/ 760994 w 998538"/>
              <a:gd name="connsiteY6" fmla="*/ 208872 h 996950"/>
              <a:gd name="connsiteX7" fmla="*/ 805799 w 998538"/>
              <a:gd name="connsiteY7" fmla="*/ 254804 h 996950"/>
              <a:gd name="connsiteX8" fmla="*/ 838031 w 998538"/>
              <a:gd name="connsiteY8" fmla="*/ 301428 h 996950"/>
              <a:gd name="connsiteX9" fmla="*/ 847795 w 998538"/>
              <a:gd name="connsiteY9" fmla="*/ 321218 h 996950"/>
              <a:gd name="connsiteX10" fmla="*/ 973138 w 998538"/>
              <a:gd name="connsiteY10" fmla="*/ 322263 h 996950"/>
              <a:gd name="connsiteX11" fmla="*/ 998538 w 998538"/>
              <a:gd name="connsiteY11" fmla="*/ 414338 h 996950"/>
              <a:gd name="connsiteX12" fmla="*/ 890497 w 998538"/>
              <a:gd name="connsiteY12" fmla="*/ 478747 h 996950"/>
              <a:gd name="connsiteX13" fmla="*/ 890774 w 998538"/>
              <a:gd name="connsiteY13" fmla="*/ 527148 h 996950"/>
              <a:gd name="connsiteX14" fmla="*/ 882299 w 998538"/>
              <a:gd name="connsiteY14" fmla="*/ 584940 h 996950"/>
              <a:gd name="connsiteX15" fmla="*/ 871815 w 998538"/>
              <a:gd name="connsiteY15" fmla="*/ 619468 h 996950"/>
              <a:gd name="connsiteX16" fmla="*/ 958851 w 998538"/>
              <a:gd name="connsiteY16" fmla="*/ 709612 h 996950"/>
              <a:gd name="connsiteX17" fmla="*/ 911226 w 998538"/>
              <a:gd name="connsiteY17" fmla="*/ 792162 h 996950"/>
              <a:gd name="connsiteX18" fmla="*/ 787774 w 998538"/>
              <a:gd name="connsiteY18" fmla="*/ 760508 h 996950"/>
              <a:gd name="connsiteX19" fmla="*/ 772513 w 998538"/>
              <a:gd name="connsiteY19" fmla="*/ 780248 h 996950"/>
              <a:gd name="connsiteX20" fmla="*/ 680686 w 998538"/>
              <a:gd name="connsiteY20" fmla="*/ 846352 h 996950"/>
              <a:gd name="connsiteX21" fmla="*/ 677312 w 998538"/>
              <a:gd name="connsiteY21" fmla="*/ 847695 h 996950"/>
              <a:gd name="connsiteX22" fmla="*/ 676276 w 998538"/>
              <a:gd name="connsiteY22" fmla="*/ 973138 h 996950"/>
              <a:gd name="connsiteX23" fmla="*/ 584201 w 998538"/>
              <a:gd name="connsiteY23" fmla="*/ 996950 h 996950"/>
              <a:gd name="connsiteX24" fmla="*/ 519821 w 998538"/>
              <a:gd name="connsiteY24" fmla="*/ 888959 h 996950"/>
              <a:gd name="connsiteX25" fmla="*/ 470892 w 998538"/>
              <a:gd name="connsiteY25" fmla="*/ 889254 h 996950"/>
              <a:gd name="connsiteX26" fmla="*/ 379143 w 998538"/>
              <a:gd name="connsiteY26" fmla="*/ 870730 h 996950"/>
              <a:gd name="connsiteX27" fmla="*/ 288925 w 998538"/>
              <a:gd name="connsiteY27" fmla="*/ 958850 h 996950"/>
              <a:gd name="connsiteX28" fmla="*/ 206375 w 998538"/>
              <a:gd name="connsiteY28" fmla="*/ 911225 h 996950"/>
              <a:gd name="connsiteX29" fmla="*/ 237029 w 998538"/>
              <a:gd name="connsiteY29" fmla="*/ 786493 h 996950"/>
              <a:gd name="connsiteX30" fmla="*/ 207771 w 998538"/>
              <a:gd name="connsiteY30" fmla="*/ 761387 h 996950"/>
              <a:gd name="connsiteX31" fmla="*/ 151139 w 998538"/>
              <a:gd name="connsiteY31" fmla="*/ 680106 h 996950"/>
              <a:gd name="connsiteX32" fmla="*/ 149800 w 998538"/>
              <a:gd name="connsiteY32" fmla="*/ 676770 h 996950"/>
              <a:gd name="connsiteX33" fmla="*/ 23812 w 998538"/>
              <a:gd name="connsiteY33" fmla="*/ 674687 h 996950"/>
              <a:gd name="connsiteX34" fmla="*/ 0 w 998538"/>
              <a:gd name="connsiteY34" fmla="*/ 582612 h 996950"/>
              <a:gd name="connsiteX35" fmla="*/ 108043 w 998538"/>
              <a:gd name="connsiteY35" fmla="*/ 519241 h 996950"/>
              <a:gd name="connsiteX36" fmla="*/ 107765 w 998538"/>
              <a:gd name="connsiteY36" fmla="*/ 470735 h 996950"/>
              <a:gd name="connsiteX37" fmla="*/ 126816 w 998538"/>
              <a:gd name="connsiteY37" fmla="*/ 377577 h 996950"/>
              <a:gd name="connsiteX38" fmla="*/ 39688 w 998538"/>
              <a:gd name="connsiteY38" fmla="*/ 287338 h 996950"/>
              <a:gd name="connsiteX39" fmla="*/ 87313 w 998538"/>
              <a:gd name="connsiteY39" fmla="*/ 206375 h 996950"/>
              <a:gd name="connsiteX40" fmla="*/ 210783 w 998538"/>
              <a:gd name="connsiteY40" fmla="*/ 238034 h 996950"/>
              <a:gd name="connsiteX41" fmla="*/ 236348 w 998538"/>
              <a:gd name="connsiteY41" fmla="*/ 208415 h 996950"/>
              <a:gd name="connsiteX42" fmla="*/ 317853 w 998538"/>
              <a:gd name="connsiteY42" fmla="*/ 151801 h 996950"/>
              <a:gd name="connsiteX43" fmla="*/ 321216 w 998538"/>
              <a:gd name="connsiteY43" fmla="*/ 150452 h 996950"/>
              <a:gd name="connsiteX44" fmla="*/ 322262 w 998538"/>
              <a:gd name="connsiteY44" fmla="*/ 23812 h 99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98538" h="996950">
                <a:moveTo>
                  <a:pt x="414337" y="0"/>
                </a:moveTo>
                <a:lnTo>
                  <a:pt x="479337" y="109032"/>
                </a:lnTo>
                <a:lnTo>
                  <a:pt x="546972" y="110548"/>
                </a:lnTo>
                <a:lnTo>
                  <a:pt x="620653" y="127113"/>
                </a:lnTo>
                <a:lnTo>
                  <a:pt x="711201" y="39688"/>
                </a:lnTo>
                <a:lnTo>
                  <a:pt x="792163" y="87313"/>
                </a:lnTo>
                <a:lnTo>
                  <a:pt x="760994" y="208872"/>
                </a:lnTo>
                <a:lnTo>
                  <a:pt x="805799" y="254804"/>
                </a:lnTo>
                <a:cubicBezTo>
                  <a:pt x="817614" y="269493"/>
                  <a:pt x="828398" y="285067"/>
                  <a:pt x="838031" y="301428"/>
                </a:cubicBezTo>
                <a:lnTo>
                  <a:pt x="847795" y="321218"/>
                </a:lnTo>
                <a:lnTo>
                  <a:pt x="973138" y="322263"/>
                </a:lnTo>
                <a:lnTo>
                  <a:pt x="998538" y="414338"/>
                </a:lnTo>
                <a:lnTo>
                  <a:pt x="890497" y="478747"/>
                </a:lnTo>
                <a:lnTo>
                  <a:pt x="890774" y="527148"/>
                </a:lnTo>
                <a:cubicBezTo>
                  <a:pt x="889384" y="546811"/>
                  <a:pt x="886525" y="566115"/>
                  <a:pt x="882299" y="584940"/>
                </a:cubicBezTo>
                <a:lnTo>
                  <a:pt x="871815" y="619468"/>
                </a:lnTo>
                <a:lnTo>
                  <a:pt x="958851" y="709612"/>
                </a:lnTo>
                <a:lnTo>
                  <a:pt x="911226" y="792162"/>
                </a:lnTo>
                <a:lnTo>
                  <a:pt x="787774" y="760508"/>
                </a:lnTo>
                <a:lnTo>
                  <a:pt x="772513" y="780248"/>
                </a:lnTo>
                <a:cubicBezTo>
                  <a:pt x="745462" y="806425"/>
                  <a:pt x="714580" y="828779"/>
                  <a:pt x="680686" y="846352"/>
                </a:cubicBezTo>
                <a:lnTo>
                  <a:pt x="677312" y="847695"/>
                </a:lnTo>
                <a:lnTo>
                  <a:pt x="676276" y="973138"/>
                </a:lnTo>
                <a:lnTo>
                  <a:pt x="584201" y="996950"/>
                </a:lnTo>
                <a:lnTo>
                  <a:pt x="519821" y="888959"/>
                </a:lnTo>
                <a:lnTo>
                  <a:pt x="470892" y="889254"/>
                </a:lnTo>
                <a:lnTo>
                  <a:pt x="379143" y="870730"/>
                </a:lnTo>
                <a:lnTo>
                  <a:pt x="288925" y="958850"/>
                </a:lnTo>
                <a:lnTo>
                  <a:pt x="206375" y="911225"/>
                </a:lnTo>
                <a:lnTo>
                  <a:pt x="237029" y="786493"/>
                </a:lnTo>
                <a:lnTo>
                  <a:pt x="207771" y="761387"/>
                </a:lnTo>
                <a:cubicBezTo>
                  <a:pt x="185674" y="736979"/>
                  <a:pt x="166586" y="709707"/>
                  <a:pt x="151139" y="680106"/>
                </a:cubicBezTo>
                <a:lnTo>
                  <a:pt x="149800" y="676770"/>
                </a:lnTo>
                <a:lnTo>
                  <a:pt x="23812" y="674687"/>
                </a:lnTo>
                <a:lnTo>
                  <a:pt x="0" y="582612"/>
                </a:lnTo>
                <a:lnTo>
                  <a:pt x="108043" y="519241"/>
                </a:lnTo>
                <a:lnTo>
                  <a:pt x="107765" y="470735"/>
                </a:lnTo>
                <a:lnTo>
                  <a:pt x="126816" y="377577"/>
                </a:lnTo>
                <a:lnTo>
                  <a:pt x="39688" y="287338"/>
                </a:lnTo>
                <a:lnTo>
                  <a:pt x="87313" y="206375"/>
                </a:lnTo>
                <a:lnTo>
                  <a:pt x="210783" y="238034"/>
                </a:lnTo>
                <a:lnTo>
                  <a:pt x="236348" y="208415"/>
                </a:lnTo>
                <a:cubicBezTo>
                  <a:pt x="260844" y="186335"/>
                  <a:pt x="288196" y="167250"/>
                  <a:pt x="317853" y="151801"/>
                </a:cubicBezTo>
                <a:lnTo>
                  <a:pt x="321216" y="150452"/>
                </a:lnTo>
                <a:lnTo>
                  <a:pt x="322262" y="23812"/>
                </a:lnTo>
                <a:close/>
              </a:path>
            </a:pathLst>
          </a:custGeom>
          <a:solidFill>
            <a:schemeClr val="accent1"/>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5"/>
          <p:cNvSpPr/>
          <p:nvPr/>
        </p:nvSpPr>
        <p:spPr bwMode="auto">
          <a:xfrm>
            <a:off x="6718837" y="2249831"/>
            <a:ext cx="1482949" cy="1481495"/>
          </a:xfrm>
          <a:custGeom>
            <a:avLst/>
            <a:gdLst>
              <a:gd name="connsiteX0" fmla="*/ 847725 w 1619250"/>
              <a:gd name="connsiteY0" fmla="*/ 0 h 1617662"/>
              <a:gd name="connsiteX1" fmla="*/ 949326 w 1619250"/>
              <a:gd name="connsiteY1" fmla="*/ 11113 h 1617662"/>
              <a:gd name="connsiteX2" fmla="*/ 970985 w 1619250"/>
              <a:gd name="connsiteY2" fmla="*/ 154479 h 1617662"/>
              <a:gd name="connsiteX3" fmla="*/ 1020676 w 1619250"/>
              <a:gd name="connsiteY3" fmla="*/ 165666 h 1617662"/>
              <a:gd name="connsiteX4" fmla="*/ 1059385 w 1619250"/>
              <a:gd name="connsiteY4" fmla="*/ 182405 h 1617662"/>
              <a:gd name="connsiteX5" fmla="*/ 1158875 w 1619250"/>
              <a:gd name="connsiteY5" fmla="*/ 77787 h 1617662"/>
              <a:gd name="connsiteX6" fmla="*/ 1249362 w 1619250"/>
              <a:gd name="connsiteY6" fmla="*/ 128587 h 1617662"/>
              <a:gd name="connsiteX7" fmla="*/ 1212628 w 1619250"/>
              <a:gd name="connsiteY7" fmla="*/ 267361 h 1617662"/>
              <a:gd name="connsiteX8" fmla="*/ 1233852 w 1619250"/>
              <a:gd name="connsiteY8" fmla="*/ 281489 h 1617662"/>
              <a:gd name="connsiteX9" fmla="*/ 1276002 w 1619250"/>
              <a:gd name="connsiteY9" fmla="*/ 322146 h 1617662"/>
              <a:gd name="connsiteX10" fmla="*/ 1409700 w 1619250"/>
              <a:gd name="connsiteY10" fmla="*/ 263525 h 1617662"/>
              <a:gd name="connsiteX11" fmla="*/ 1473200 w 1619250"/>
              <a:gd name="connsiteY11" fmla="*/ 344488 h 1617662"/>
              <a:gd name="connsiteX12" fmla="*/ 1387587 w 1619250"/>
              <a:gd name="connsiteY12" fmla="*/ 458303 h 1617662"/>
              <a:gd name="connsiteX13" fmla="*/ 1394228 w 1619250"/>
              <a:gd name="connsiteY13" fmla="*/ 467599 h 1617662"/>
              <a:gd name="connsiteX14" fmla="*/ 1431944 w 1619250"/>
              <a:gd name="connsiteY14" fmla="*/ 542726 h 1617662"/>
              <a:gd name="connsiteX15" fmla="*/ 1574800 w 1619250"/>
              <a:gd name="connsiteY15" fmla="*/ 539750 h 1617662"/>
              <a:gd name="connsiteX16" fmla="*/ 1603375 w 1619250"/>
              <a:gd name="connsiteY16" fmla="*/ 638175 h 1617662"/>
              <a:gd name="connsiteX17" fmla="*/ 1477160 w 1619250"/>
              <a:gd name="connsiteY17" fmla="*/ 710875 h 1617662"/>
              <a:gd name="connsiteX18" fmla="*/ 1483169 w 1619250"/>
              <a:gd name="connsiteY18" fmla="*/ 742768 h 1617662"/>
              <a:gd name="connsiteX19" fmla="*/ 1485310 w 1619250"/>
              <a:gd name="connsiteY19" fmla="*/ 795975 h 1617662"/>
              <a:gd name="connsiteX20" fmla="*/ 1619250 w 1619250"/>
              <a:gd name="connsiteY20" fmla="*/ 847724 h 1617662"/>
              <a:gd name="connsiteX21" fmla="*/ 1606550 w 1619250"/>
              <a:gd name="connsiteY21" fmla="*/ 949324 h 1617662"/>
              <a:gd name="connsiteX22" fmla="*/ 1466784 w 1619250"/>
              <a:gd name="connsiteY22" fmla="*/ 969434 h 1617662"/>
              <a:gd name="connsiteX23" fmla="*/ 1466709 w 1619250"/>
              <a:gd name="connsiteY23" fmla="*/ 969830 h 1617662"/>
              <a:gd name="connsiteX24" fmla="*/ 1444759 w 1619250"/>
              <a:gd name="connsiteY24" fmla="*/ 1041504 h 1617662"/>
              <a:gd name="connsiteX25" fmla="*/ 1436556 w 1619250"/>
              <a:gd name="connsiteY25" fmla="*/ 1059607 h 1617662"/>
              <a:gd name="connsiteX26" fmla="*/ 1539875 w 1619250"/>
              <a:gd name="connsiteY26" fmla="*/ 1158875 h 1617662"/>
              <a:gd name="connsiteX27" fmla="*/ 1490663 w 1619250"/>
              <a:gd name="connsiteY27" fmla="*/ 1247775 h 1617662"/>
              <a:gd name="connsiteX28" fmla="*/ 1352092 w 1619250"/>
              <a:gd name="connsiteY28" fmla="*/ 1212374 h 1617662"/>
              <a:gd name="connsiteX29" fmla="*/ 1349843 w 1619250"/>
              <a:gd name="connsiteY29" fmla="*/ 1215872 h 1617662"/>
              <a:gd name="connsiteX30" fmla="*/ 1294635 w 1619250"/>
              <a:gd name="connsiteY30" fmla="*/ 1274490 h 1617662"/>
              <a:gd name="connsiteX31" fmla="*/ 1354138 w 1619250"/>
              <a:gd name="connsiteY31" fmla="*/ 1408112 h 1617662"/>
              <a:gd name="connsiteX32" fmla="*/ 1273176 w 1619250"/>
              <a:gd name="connsiteY32" fmla="*/ 1473199 h 1617662"/>
              <a:gd name="connsiteX33" fmla="*/ 1157217 w 1619250"/>
              <a:gd name="connsiteY33" fmla="*/ 1385195 h 1617662"/>
              <a:gd name="connsiteX34" fmla="*/ 1120350 w 1619250"/>
              <a:gd name="connsiteY34" fmla="*/ 1409895 h 1617662"/>
              <a:gd name="connsiteX35" fmla="*/ 1075411 w 1619250"/>
              <a:gd name="connsiteY35" fmla="*/ 1427570 h 1617662"/>
              <a:gd name="connsiteX36" fmla="*/ 1079500 w 1619250"/>
              <a:gd name="connsiteY36" fmla="*/ 1574800 h 1617662"/>
              <a:gd name="connsiteX37" fmla="*/ 979488 w 1619250"/>
              <a:gd name="connsiteY37" fmla="*/ 1603375 h 1617662"/>
              <a:gd name="connsiteX38" fmla="*/ 906418 w 1619250"/>
              <a:gd name="connsiteY38" fmla="*/ 1476518 h 1617662"/>
              <a:gd name="connsiteX39" fmla="*/ 874521 w 1619250"/>
              <a:gd name="connsiteY39" fmla="*/ 1482591 h 1617662"/>
              <a:gd name="connsiteX40" fmla="*/ 821659 w 1619250"/>
              <a:gd name="connsiteY40" fmla="*/ 1484809 h 1617662"/>
              <a:gd name="connsiteX41" fmla="*/ 769938 w 1619250"/>
              <a:gd name="connsiteY41" fmla="*/ 1617662 h 1617662"/>
              <a:gd name="connsiteX42" fmla="*/ 668337 w 1619250"/>
              <a:gd name="connsiteY42" fmla="*/ 1606550 h 1617662"/>
              <a:gd name="connsiteX43" fmla="*/ 648200 w 1619250"/>
              <a:gd name="connsiteY43" fmla="*/ 1466596 h 1617662"/>
              <a:gd name="connsiteX44" fmla="*/ 647485 w 1619250"/>
              <a:gd name="connsiteY44" fmla="*/ 1466463 h 1617662"/>
              <a:gd name="connsiteX45" fmla="*/ 575832 w 1619250"/>
              <a:gd name="connsiteY45" fmla="*/ 1444578 h 1617662"/>
              <a:gd name="connsiteX46" fmla="*/ 558072 w 1619250"/>
              <a:gd name="connsiteY46" fmla="*/ 1436539 h 1617662"/>
              <a:gd name="connsiteX47" fmla="*/ 458787 w 1619250"/>
              <a:gd name="connsiteY47" fmla="*/ 1539875 h 1617662"/>
              <a:gd name="connsiteX48" fmla="*/ 368300 w 1619250"/>
              <a:gd name="connsiteY48" fmla="*/ 1489075 h 1617662"/>
              <a:gd name="connsiteX49" fmla="*/ 404648 w 1619250"/>
              <a:gd name="connsiteY49" fmla="*/ 1351758 h 1617662"/>
              <a:gd name="connsiteX50" fmla="*/ 401488 w 1619250"/>
              <a:gd name="connsiteY50" fmla="*/ 1349726 h 1617662"/>
              <a:gd name="connsiteX51" fmla="*/ 342640 w 1619250"/>
              <a:gd name="connsiteY51" fmla="*/ 1294298 h 1617662"/>
              <a:gd name="connsiteX52" fmla="*/ 209550 w 1619250"/>
              <a:gd name="connsiteY52" fmla="*/ 1354137 h 1617662"/>
              <a:gd name="connsiteX53" fmla="*/ 146050 w 1619250"/>
              <a:gd name="connsiteY53" fmla="*/ 1273175 h 1617662"/>
              <a:gd name="connsiteX54" fmla="*/ 232208 w 1619250"/>
              <a:gd name="connsiteY54" fmla="*/ 1157271 h 1617662"/>
              <a:gd name="connsiteX55" fmla="*/ 207227 w 1619250"/>
              <a:gd name="connsiteY55" fmla="*/ 1120016 h 1617662"/>
              <a:gd name="connsiteX56" fmla="*/ 189389 w 1619250"/>
              <a:gd name="connsiteY56" fmla="*/ 1074838 h 1617662"/>
              <a:gd name="connsiteX57" fmla="*/ 42862 w 1619250"/>
              <a:gd name="connsiteY57" fmla="*/ 1077912 h 1617662"/>
              <a:gd name="connsiteX58" fmla="*/ 14287 w 1619250"/>
              <a:gd name="connsiteY58" fmla="*/ 979487 h 1617662"/>
              <a:gd name="connsiteX59" fmla="*/ 140548 w 1619250"/>
              <a:gd name="connsiteY59" fmla="*/ 906174 h 1617662"/>
              <a:gd name="connsiteX60" fmla="*/ 134493 w 1619250"/>
              <a:gd name="connsiteY60" fmla="*/ 874043 h 1617662"/>
              <a:gd name="connsiteX61" fmla="*/ 132361 w 1619250"/>
              <a:gd name="connsiteY61" fmla="*/ 821076 h 1617662"/>
              <a:gd name="connsiteX62" fmla="*/ 0 w 1619250"/>
              <a:gd name="connsiteY62" fmla="*/ 769937 h 1617662"/>
              <a:gd name="connsiteX63" fmla="*/ 11112 w 1619250"/>
              <a:gd name="connsiteY63" fmla="*/ 668337 h 1617662"/>
              <a:gd name="connsiteX64" fmla="*/ 150722 w 1619250"/>
              <a:gd name="connsiteY64" fmla="*/ 648393 h 1617662"/>
              <a:gd name="connsiteX65" fmla="*/ 150953 w 1619250"/>
              <a:gd name="connsiteY65" fmla="*/ 647170 h 1617662"/>
              <a:gd name="connsiteX66" fmla="*/ 172903 w 1619250"/>
              <a:gd name="connsiteY66" fmla="*/ 575583 h 1617662"/>
              <a:gd name="connsiteX67" fmla="*/ 180932 w 1619250"/>
              <a:gd name="connsiteY67" fmla="*/ 557888 h 1617662"/>
              <a:gd name="connsiteX68" fmla="*/ 77787 w 1619250"/>
              <a:gd name="connsiteY68" fmla="*/ 458787 h 1617662"/>
              <a:gd name="connsiteX69" fmla="*/ 128587 w 1619250"/>
              <a:gd name="connsiteY69" fmla="*/ 368300 h 1617662"/>
              <a:gd name="connsiteX70" fmla="*/ 265788 w 1619250"/>
              <a:gd name="connsiteY70" fmla="*/ 404618 h 1617662"/>
              <a:gd name="connsiteX71" fmla="*/ 267819 w 1619250"/>
              <a:gd name="connsiteY71" fmla="*/ 401465 h 1617662"/>
              <a:gd name="connsiteX72" fmla="*/ 323724 w 1619250"/>
              <a:gd name="connsiteY72" fmla="*/ 342199 h 1617662"/>
              <a:gd name="connsiteX73" fmla="*/ 265112 w 1619250"/>
              <a:gd name="connsiteY73" fmla="*/ 209550 h 1617662"/>
              <a:gd name="connsiteX74" fmla="*/ 344487 w 1619250"/>
              <a:gd name="connsiteY74" fmla="*/ 146050 h 1617662"/>
              <a:gd name="connsiteX75" fmla="*/ 460547 w 1619250"/>
              <a:gd name="connsiteY75" fmla="*/ 232325 h 1617662"/>
              <a:gd name="connsiteX76" fmla="*/ 497312 w 1619250"/>
              <a:gd name="connsiteY76" fmla="*/ 207728 h 1617662"/>
              <a:gd name="connsiteX77" fmla="*/ 542279 w 1619250"/>
              <a:gd name="connsiteY77" fmla="*/ 190056 h 1617662"/>
              <a:gd name="connsiteX78" fmla="*/ 538162 w 1619250"/>
              <a:gd name="connsiteY78" fmla="*/ 42862 h 1617662"/>
              <a:gd name="connsiteX79" fmla="*/ 638174 w 1619250"/>
              <a:gd name="connsiteY79" fmla="*/ 14287 h 1617662"/>
              <a:gd name="connsiteX80" fmla="*/ 711825 w 1619250"/>
              <a:gd name="connsiteY80" fmla="*/ 142152 h 1617662"/>
              <a:gd name="connsiteX81" fmla="*/ 759983 w 1619250"/>
              <a:gd name="connsiteY81" fmla="*/ 133603 h 1617662"/>
              <a:gd name="connsiteX82" fmla="*/ 796385 w 1619250"/>
              <a:gd name="connsiteY82" fmla="*/ 134513 h 1617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619250" h="1617662">
                <a:moveTo>
                  <a:pt x="847725" y="0"/>
                </a:moveTo>
                <a:lnTo>
                  <a:pt x="949326" y="11113"/>
                </a:lnTo>
                <a:lnTo>
                  <a:pt x="970985" y="154479"/>
                </a:lnTo>
                <a:lnTo>
                  <a:pt x="1020676" y="165666"/>
                </a:lnTo>
                <a:lnTo>
                  <a:pt x="1059385" y="182405"/>
                </a:lnTo>
                <a:lnTo>
                  <a:pt x="1158875" y="77787"/>
                </a:lnTo>
                <a:lnTo>
                  <a:pt x="1249362" y="128587"/>
                </a:lnTo>
                <a:lnTo>
                  <a:pt x="1212628" y="267361"/>
                </a:lnTo>
                <a:lnTo>
                  <a:pt x="1233852" y="281489"/>
                </a:lnTo>
                <a:lnTo>
                  <a:pt x="1276002" y="322146"/>
                </a:lnTo>
                <a:lnTo>
                  <a:pt x="1409700" y="263525"/>
                </a:lnTo>
                <a:lnTo>
                  <a:pt x="1473200" y="344488"/>
                </a:lnTo>
                <a:lnTo>
                  <a:pt x="1387587" y="458303"/>
                </a:lnTo>
                <a:lnTo>
                  <a:pt x="1394228" y="467599"/>
                </a:lnTo>
                <a:lnTo>
                  <a:pt x="1431944" y="542726"/>
                </a:lnTo>
                <a:lnTo>
                  <a:pt x="1574800" y="539750"/>
                </a:lnTo>
                <a:lnTo>
                  <a:pt x="1603375" y="638175"/>
                </a:lnTo>
                <a:lnTo>
                  <a:pt x="1477160" y="710875"/>
                </a:lnTo>
                <a:lnTo>
                  <a:pt x="1483169" y="742768"/>
                </a:lnTo>
                <a:lnTo>
                  <a:pt x="1485310" y="795975"/>
                </a:lnTo>
                <a:lnTo>
                  <a:pt x="1619250" y="847724"/>
                </a:lnTo>
                <a:lnTo>
                  <a:pt x="1606550" y="949324"/>
                </a:lnTo>
                <a:lnTo>
                  <a:pt x="1466784" y="969434"/>
                </a:lnTo>
                <a:lnTo>
                  <a:pt x="1466709" y="969830"/>
                </a:lnTo>
                <a:cubicBezTo>
                  <a:pt x="1460705" y="994163"/>
                  <a:pt x="1453369" y="1018089"/>
                  <a:pt x="1444759" y="1041504"/>
                </a:cubicBezTo>
                <a:lnTo>
                  <a:pt x="1436556" y="1059607"/>
                </a:lnTo>
                <a:lnTo>
                  <a:pt x="1539875" y="1158875"/>
                </a:lnTo>
                <a:lnTo>
                  <a:pt x="1490663" y="1247775"/>
                </a:lnTo>
                <a:lnTo>
                  <a:pt x="1352092" y="1212374"/>
                </a:lnTo>
                <a:lnTo>
                  <a:pt x="1349843" y="1215872"/>
                </a:lnTo>
                <a:lnTo>
                  <a:pt x="1294635" y="1274490"/>
                </a:lnTo>
                <a:lnTo>
                  <a:pt x="1354138" y="1408112"/>
                </a:lnTo>
                <a:lnTo>
                  <a:pt x="1273176" y="1473199"/>
                </a:lnTo>
                <a:lnTo>
                  <a:pt x="1157217" y="1385195"/>
                </a:lnTo>
                <a:lnTo>
                  <a:pt x="1120350" y="1409895"/>
                </a:lnTo>
                <a:lnTo>
                  <a:pt x="1075411" y="1427570"/>
                </a:lnTo>
                <a:lnTo>
                  <a:pt x="1079500" y="1574800"/>
                </a:lnTo>
                <a:lnTo>
                  <a:pt x="979488" y="1603375"/>
                </a:lnTo>
                <a:lnTo>
                  <a:pt x="906418" y="1476518"/>
                </a:lnTo>
                <a:lnTo>
                  <a:pt x="874521" y="1482591"/>
                </a:lnTo>
                <a:lnTo>
                  <a:pt x="821659" y="1484809"/>
                </a:lnTo>
                <a:lnTo>
                  <a:pt x="769938" y="1617662"/>
                </a:lnTo>
                <a:lnTo>
                  <a:pt x="668337" y="1606550"/>
                </a:lnTo>
                <a:lnTo>
                  <a:pt x="648200" y="1466596"/>
                </a:lnTo>
                <a:lnTo>
                  <a:pt x="647485" y="1466463"/>
                </a:lnTo>
                <a:cubicBezTo>
                  <a:pt x="623160" y="1460484"/>
                  <a:pt x="599240" y="1453170"/>
                  <a:pt x="575832" y="1444578"/>
                </a:cubicBezTo>
                <a:lnTo>
                  <a:pt x="558072" y="1436539"/>
                </a:lnTo>
                <a:lnTo>
                  <a:pt x="458787" y="1539875"/>
                </a:lnTo>
                <a:lnTo>
                  <a:pt x="368300" y="1489075"/>
                </a:lnTo>
                <a:lnTo>
                  <a:pt x="404648" y="1351758"/>
                </a:lnTo>
                <a:lnTo>
                  <a:pt x="401488" y="1349726"/>
                </a:lnTo>
                <a:lnTo>
                  <a:pt x="342640" y="1294298"/>
                </a:lnTo>
                <a:lnTo>
                  <a:pt x="209550" y="1354137"/>
                </a:lnTo>
                <a:lnTo>
                  <a:pt x="146050" y="1273175"/>
                </a:lnTo>
                <a:lnTo>
                  <a:pt x="232208" y="1157271"/>
                </a:lnTo>
                <a:lnTo>
                  <a:pt x="207227" y="1120016"/>
                </a:lnTo>
                <a:lnTo>
                  <a:pt x="189389" y="1074838"/>
                </a:lnTo>
                <a:lnTo>
                  <a:pt x="42862" y="1077912"/>
                </a:lnTo>
                <a:lnTo>
                  <a:pt x="14287" y="979487"/>
                </a:lnTo>
                <a:lnTo>
                  <a:pt x="140548" y="906174"/>
                </a:lnTo>
                <a:lnTo>
                  <a:pt x="134493" y="874043"/>
                </a:lnTo>
                <a:lnTo>
                  <a:pt x="132361" y="821076"/>
                </a:lnTo>
                <a:lnTo>
                  <a:pt x="0" y="769937"/>
                </a:lnTo>
                <a:lnTo>
                  <a:pt x="11112" y="668337"/>
                </a:lnTo>
                <a:lnTo>
                  <a:pt x="150722" y="648393"/>
                </a:lnTo>
                <a:lnTo>
                  <a:pt x="150953" y="647170"/>
                </a:lnTo>
                <a:cubicBezTo>
                  <a:pt x="156957" y="622865"/>
                  <a:pt x="164293" y="598967"/>
                  <a:pt x="172903" y="575583"/>
                </a:cubicBezTo>
                <a:lnTo>
                  <a:pt x="180932" y="557888"/>
                </a:lnTo>
                <a:lnTo>
                  <a:pt x="77787" y="458787"/>
                </a:lnTo>
                <a:lnTo>
                  <a:pt x="128587" y="368300"/>
                </a:lnTo>
                <a:lnTo>
                  <a:pt x="265788" y="404618"/>
                </a:lnTo>
                <a:lnTo>
                  <a:pt x="267819" y="401465"/>
                </a:lnTo>
                <a:lnTo>
                  <a:pt x="323724" y="342199"/>
                </a:lnTo>
                <a:lnTo>
                  <a:pt x="265112" y="209550"/>
                </a:lnTo>
                <a:lnTo>
                  <a:pt x="344487" y="146050"/>
                </a:lnTo>
                <a:lnTo>
                  <a:pt x="460547" y="232325"/>
                </a:lnTo>
                <a:lnTo>
                  <a:pt x="497312" y="207728"/>
                </a:lnTo>
                <a:lnTo>
                  <a:pt x="542279" y="190056"/>
                </a:lnTo>
                <a:lnTo>
                  <a:pt x="538162" y="42862"/>
                </a:lnTo>
                <a:lnTo>
                  <a:pt x="638174" y="14287"/>
                </a:lnTo>
                <a:lnTo>
                  <a:pt x="711825" y="142152"/>
                </a:lnTo>
                <a:lnTo>
                  <a:pt x="759983" y="133603"/>
                </a:lnTo>
                <a:lnTo>
                  <a:pt x="796385" y="134513"/>
                </a:lnTo>
                <a:close/>
              </a:path>
            </a:pathLst>
          </a:custGeom>
          <a:solidFill>
            <a:schemeClr val="accent2"/>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p:nvPr/>
        </p:nvSpPr>
        <p:spPr bwMode="auto">
          <a:xfrm>
            <a:off x="7951720" y="1761332"/>
            <a:ext cx="1075865" cy="1075865"/>
          </a:xfrm>
          <a:custGeom>
            <a:avLst/>
            <a:gdLst>
              <a:gd name="connsiteX0" fmla="*/ 615950 w 1174750"/>
              <a:gd name="connsiteY0" fmla="*/ 0 h 1174750"/>
              <a:gd name="connsiteX1" fmla="*/ 690562 w 1174750"/>
              <a:gd name="connsiteY1" fmla="*/ 7938 h 1174750"/>
              <a:gd name="connsiteX2" fmla="*/ 704967 w 1174750"/>
              <a:gd name="connsiteY2" fmla="*/ 112884 h 1174750"/>
              <a:gd name="connsiteX3" fmla="*/ 742050 w 1174750"/>
              <a:gd name="connsiteY3" fmla="*/ 121270 h 1174750"/>
              <a:gd name="connsiteX4" fmla="*/ 769468 w 1174750"/>
              <a:gd name="connsiteY4" fmla="*/ 133166 h 1174750"/>
              <a:gd name="connsiteX5" fmla="*/ 841375 w 1174750"/>
              <a:gd name="connsiteY5" fmla="*/ 57150 h 1174750"/>
              <a:gd name="connsiteX6" fmla="*/ 908050 w 1174750"/>
              <a:gd name="connsiteY6" fmla="*/ 93663 h 1174750"/>
              <a:gd name="connsiteX7" fmla="*/ 881353 w 1174750"/>
              <a:gd name="connsiteY7" fmla="*/ 195319 h 1174750"/>
              <a:gd name="connsiteX8" fmla="*/ 896621 w 1174750"/>
              <a:gd name="connsiteY8" fmla="*/ 205513 h 1174750"/>
              <a:gd name="connsiteX9" fmla="*/ 927173 w 1174750"/>
              <a:gd name="connsiteY9" fmla="*/ 235070 h 1174750"/>
              <a:gd name="connsiteX10" fmla="*/ 1022350 w 1174750"/>
              <a:gd name="connsiteY10" fmla="*/ 192087 h 1174750"/>
              <a:gd name="connsiteX11" fmla="*/ 1069975 w 1174750"/>
              <a:gd name="connsiteY11" fmla="*/ 250824 h 1174750"/>
              <a:gd name="connsiteX12" fmla="*/ 1008057 w 1174750"/>
              <a:gd name="connsiteY12" fmla="*/ 334058 h 1174750"/>
              <a:gd name="connsiteX13" fmla="*/ 1012850 w 1174750"/>
              <a:gd name="connsiteY13" fmla="*/ 340787 h 1174750"/>
              <a:gd name="connsiteX14" fmla="*/ 1035896 w 1174750"/>
              <a:gd name="connsiteY14" fmla="*/ 395218 h 1174750"/>
              <a:gd name="connsiteX15" fmla="*/ 1144588 w 1174750"/>
              <a:gd name="connsiteY15" fmla="*/ 392112 h 1174750"/>
              <a:gd name="connsiteX16" fmla="*/ 1165225 w 1174750"/>
              <a:gd name="connsiteY16" fmla="*/ 463549 h 1174750"/>
              <a:gd name="connsiteX17" fmla="*/ 1072819 w 1174750"/>
              <a:gd name="connsiteY17" fmla="*/ 516353 h 1174750"/>
              <a:gd name="connsiteX18" fmla="*/ 1077438 w 1174750"/>
              <a:gd name="connsiteY18" fmla="*/ 540687 h 1174750"/>
              <a:gd name="connsiteX19" fmla="*/ 1076865 w 1174750"/>
              <a:gd name="connsiteY19" fmla="*/ 577826 h 1174750"/>
              <a:gd name="connsiteX20" fmla="*/ 1174750 w 1174750"/>
              <a:gd name="connsiteY20" fmla="*/ 615950 h 1174750"/>
              <a:gd name="connsiteX21" fmla="*/ 1166813 w 1174750"/>
              <a:gd name="connsiteY21" fmla="*/ 690562 h 1174750"/>
              <a:gd name="connsiteX22" fmla="*/ 1062601 w 1174750"/>
              <a:gd name="connsiteY22" fmla="*/ 705007 h 1174750"/>
              <a:gd name="connsiteX23" fmla="*/ 1049710 w 1174750"/>
              <a:gd name="connsiteY23" fmla="*/ 757392 h 1174750"/>
              <a:gd name="connsiteX24" fmla="*/ 1043913 w 1174750"/>
              <a:gd name="connsiteY24" fmla="*/ 770170 h 1174750"/>
              <a:gd name="connsiteX25" fmla="*/ 1119188 w 1174750"/>
              <a:gd name="connsiteY25" fmla="*/ 841375 h 1174750"/>
              <a:gd name="connsiteX26" fmla="*/ 1082676 w 1174750"/>
              <a:gd name="connsiteY26" fmla="*/ 908050 h 1174750"/>
              <a:gd name="connsiteX27" fmla="*/ 982045 w 1174750"/>
              <a:gd name="connsiteY27" fmla="*/ 881886 h 1174750"/>
              <a:gd name="connsiteX28" fmla="*/ 980809 w 1174750"/>
              <a:gd name="connsiteY28" fmla="*/ 883806 h 1174750"/>
              <a:gd name="connsiteX29" fmla="*/ 940450 w 1174750"/>
              <a:gd name="connsiteY29" fmla="*/ 926599 h 1174750"/>
              <a:gd name="connsiteX30" fmla="*/ 982662 w 1174750"/>
              <a:gd name="connsiteY30" fmla="*/ 1022349 h 1174750"/>
              <a:gd name="connsiteX31" fmla="*/ 925512 w 1174750"/>
              <a:gd name="connsiteY31" fmla="*/ 1069974 h 1174750"/>
              <a:gd name="connsiteX32" fmla="*/ 840644 w 1174750"/>
              <a:gd name="connsiteY32" fmla="*/ 1006841 h 1174750"/>
              <a:gd name="connsiteX33" fmla="*/ 814145 w 1174750"/>
              <a:gd name="connsiteY33" fmla="*/ 1024591 h 1174750"/>
              <a:gd name="connsiteX34" fmla="*/ 781185 w 1174750"/>
              <a:gd name="connsiteY34" fmla="*/ 1037594 h 1174750"/>
              <a:gd name="connsiteX35" fmla="*/ 784225 w 1174750"/>
              <a:gd name="connsiteY35" fmla="*/ 1143000 h 1174750"/>
              <a:gd name="connsiteX36" fmla="*/ 711200 w 1174750"/>
              <a:gd name="connsiteY36" fmla="*/ 1163637 h 1174750"/>
              <a:gd name="connsiteX37" fmla="*/ 658868 w 1174750"/>
              <a:gd name="connsiteY37" fmla="*/ 1073062 h 1174750"/>
              <a:gd name="connsiteX38" fmla="*/ 635880 w 1174750"/>
              <a:gd name="connsiteY38" fmla="*/ 1077436 h 1174750"/>
              <a:gd name="connsiteX39" fmla="*/ 597489 w 1174750"/>
              <a:gd name="connsiteY39" fmla="*/ 1076843 h 1174750"/>
              <a:gd name="connsiteX40" fmla="*/ 560387 w 1174750"/>
              <a:gd name="connsiteY40" fmla="*/ 1174750 h 1174750"/>
              <a:gd name="connsiteX41" fmla="*/ 485774 w 1174750"/>
              <a:gd name="connsiteY41" fmla="*/ 1166813 h 1174750"/>
              <a:gd name="connsiteX42" fmla="*/ 470244 w 1174750"/>
              <a:gd name="connsiteY42" fmla="*/ 1062239 h 1174750"/>
              <a:gd name="connsiteX43" fmla="*/ 419327 w 1174750"/>
              <a:gd name="connsiteY43" fmla="*/ 1049708 h 1174750"/>
              <a:gd name="connsiteX44" fmla="*/ 404822 w 1174750"/>
              <a:gd name="connsiteY44" fmla="*/ 1043134 h 1174750"/>
              <a:gd name="connsiteX45" fmla="*/ 333374 w 1174750"/>
              <a:gd name="connsiteY45" fmla="*/ 1117600 h 1174750"/>
              <a:gd name="connsiteX46" fmla="*/ 268287 w 1174750"/>
              <a:gd name="connsiteY46" fmla="*/ 1081088 h 1174750"/>
              <a:gd name="connsiteX47" fmla="*/ 294359 w 1174750"/>
              <a:gd name="connsiteY47" fmla="*/ 981814 h 1174750"/>
              <a:gd name="connsiteX48" fmla="*/ 292795 w 1174750"/>
              <a:gd name="connsiteY48" fmla="*/ 980808 h 1174750"/>
              <a:gd name="connsiteX49" fmla="*/ 249696 w 1174750"/>
              <a:gd name="connsiteY49" fmla="*/ 940224 h 1174750"/>
              <a:gd name="connsiteX50" fmla="*/ 152399 w 1174750"/>
              <a:gd name="connsiteY50" fmla="*/ 982662 h 1174750"/>
              <a:gd name="connsiteX51" fmla="*/ 106362 w 1174750"/>
              <a:gd name="connsiteY51" fmla="*/ 925512 h 1174750"/>
              <a:gd name="connsiteX52" fmla="*/ 169531 w 1174750"/>
              <a:gd name="connsiteY52" fmla="*/ 840597 h 1174750"/>
              <a:gd name="connsiteX53" fmla="*/ 151782 w 1174750"/>
              <a:gd name="connsiteY53" fmla="*/ 814144 h 1174750"/>
              <a:gd name="connsiteX54" fmla="*/ 138529 w 1174750"/>
              <a:gd name="connsiteY54" fmla="*/ 780584 h 1174750"/>
              <a:gd name="connsiteX55" fmla="*/ 31749 w 1174750"/>
              <a:gd name="connsiteY55" fmla="*/ 782637 h 1174750"/>
              <a:gd name="connsiteX56" fmla="*/ 11112 w 1174750"/>
              <a:gd name="connsiteY56" fmla="*/ 712787 h 1174750"/>
              <a:gd name="connsiteX57" fmla="*/ 103243 w 1174750"/>
              <a:gd name="connsiteY57" fmla="*/ 658532 h 1174750"/>
              <a:gd name="connsiteX58" fmla="*/ 98900 w 1174750"/>
              <a:gd name="connsiteY58" fmla="*/ 635651 h 1174750"/>
              <a:gd name="connsiteX59" fmla="*/ 99486 w 1174750"/>
              <a:gd name="connsiteY59" fmla="*/ 597694 h 1174750"/>
              <a:gd name="connsiteX60" fmla="*/ 0 w 1174750"/>
              <a:gd name="connsiteY60" fmla="*/ 560387 h 1174750"/>
              <a:gd name="connsiteX61" fmla="*/ 7937 w 1174750"/>
              <a:gd name="connsiteY61" fmla="*/ 485775 h 1174750"/>
              <a:gd name="connsiteX62" fmla="*/ 114022 w 1174750"/>
              <a:gd name="connsiteY62" fmla="*/ 470174 h 1174750"/>
              <a:gd name="connsiteX63" fmla="*/ 126629 w 1174750"/>
              <a:gd name="connsiteY63" fmla="*/ 418946 h 1174750"/>
              <a:gd name="connsiteX64" fmla="*/ 132605 w 1174750"/>
              <a:gd name="connsiteY64" fmla="*/ 405771 h 1174750"/>
              <a:gd name="connsiteX65" fmla="*/ 57150 w 1174750"/>
              <a:gd name="connsiteY65" fmla="*/ 333375 h 1174750"/>
              <a:gd name="connsiteX66" fmla="*/ 93662 w 1174750"/>
              <a:gd name="connsiteY66" fmla="*/ 268287 h 1174750"/>
              <a:gd name="connsiteX67" fmla="*/ 194147 w 1174750"/>
              <a:gd name="connsiteY67" fmla="*/ 294677 h 1174750"/>
              <a:gd name="connsiteX68" fmla="*/ 195530 w 1174750"/>
              <a:gd name="connsiteY68" fmla="*/ 292531 h 1174750"/>
              <a:gd name="connsiteX69" fmla="*/ 235678 w 1174750"/>
              <a:gd name="connsiteY69" fmla="*/ 249961 h 1174750"/>
              <a:gd name="connsiteX70" fmla="*/ 192087 w 1174750"/>
              <a:gd name="connsiteY70" fmla="*/ 152400 h 1174750"/>
              <a:gd name="connsiteX71" fmla="*/ 250824 w 1174750"/>
              <a:gd name="connsiteY71" fmla="*/ 106362 h 1174750"/>
              <a:gd name="connsiteX72" fmla="*/ 335694 w 1174750"/>
              <a:gd name="connsiteY72" fmla="*/ 169496 h 1174750"/>
              <a:gd name="connsiteX73" fmla="*/ 362193 w 1174750"/>
              <a:gd name="connsiteY73" fmla="*/ 151746 h 1174750"/>
              <a:gd name="connsiteX74" fmla="*/ 395198 w 1174750"/>
              <a:gd name="connsiteY74" fmla="*/ 138726 h 1174750"/>
              <a:gd name="connsiteX75" fmla="*/ 392112 w 1174750"/>
              <a:gd name="connsiteY75" fmla="*/ 31750 h 1174750"/>
              <a:gd name="connsiteX76" fmla="*/ 463549 w 1174750"/>
              <a:gd name="connsiteY76" fmla="*/ 11112 h 1174750"/>
              <a:gd name="connsiteX77" fmla="*/ 518238 w 1174750"/>
              <a:gd name="connsiteY77" fmla="*/ 103979 h 1174750"/>
              <a:gd name="connsiteX78" fmla="*/ 552910 w 1174750"/>
              <a:gd name="connsiteY78" fmla="*/ 97845 h 1174750"/>
              <a:gd name="connsiteX79" fmla="*/ 577990 w 1174750"/>
              <a:gd name="connsiteY79" fmla="*/ 98490 h 117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174750" h="1174750">
                <a:moveTo>
                  <a:pt x="615950" y="0"/>
                </a:moveTo>
                <a:lnTo>
                  <a:pt x="690562" y="7938"/>
                </a:lnTo>
                <a:lnTo>
                  <a:pt x="704967" y="112884"/>
                </a:lnTo>
                <a:lnTo>
                  <a:pt x="742050" y="121270"/>
                </a:lnTo>
                <a:lnTo>
                  <a:pt x="769468" y="133166"/>
                </a:lnTo>
                <a:lnTo>
                  <a:pt x="841375" y="57150"/>
                </a:lnTo>
                <a:lnTo>
                  <a:pt x="908050" y="93663"/>
                </a:lnTo>
                <a:lnTo>
                  <a:pt x="881353" y="195319"/>
                </a:lnTo>
                <a:lnTo>
                  <a:pt x="896621" y="205513"/>
                </a:lnTo>
                <a:lnTo>
                  <a:pt x="927173" y="235070"/>
                </a:lnTo>
                <a:lnTo>
                  <a:pt x="1022350" y="192087"/>
                </a:lnTo>
                <a:lnTo>
                  <a:pt x="1069975" y="250824"/>
                </a:lnTo>
                <a:lnTo>
                  <a:pt x="1008057" y="334058"/>
                </a:lnTo>
                <a:lnTo>
                  <a:pt x="1012850" y="340787"/>
                </a:lnTo>
                <a:lnTo>
                  <a:pt x="1035896" y="395218"/>
                </a:lnTo>
                <a:lnTo>
                  <a:pt x="1144588" y="392112"/>
                </a:lnTo>
                <a:lnTo>
                  <a:pt x="1165225" y="463549"/>
                </a:lnTo>
                <a:lnTo>
                  <a:pt x="1072819" y="516353"/>
                </a:lnTo>
                <a:lnTo>
                  <a:pt x="1077438" y="540687"/>
                </a:lnTo>
                <a:lnTo>
                  <a:pt x="1076865" y="577826"/>
                </a:lnTo>
                <a:lnTo>
                  <a:pt x="1174750" y="615950"/>
                </a:lnTo>
                <a:lnTo>
                  <a:pt x="1166813" y="690562"/>
                </a:lnTo>
                <a:lnTo>
                  <a:pt x="1062601" y="705007"/>
                </a:lnTo>
                <a:lnTo>
                  <a:pt x="1049710" y="757392"/>
                </a:lnTo>
                <a:lnTo>
                  <a:pt x="1043913" y="770170"/>
                </a:lnTo>
                <a:lnTo>
                  <a:pt x="1119188" y="841375"/>
                </a:lnTo>
                <a:lnTo>
                  <a:pt x="1082676" y="908050"/>
                </a:lnTo>
                <a:lnTo>
                  <a:pt x="982045" y="881886"/>
                </a:lnTo>
                <a:lnTo>
                  <a:pt x="980809" y="883806"/>
                </a:lnTo>
                <a:lnTo>
                  <a:pt x="940450" y="926599"/>
                </a:lnTo>
                <a:lnTo>
                  <a:pt x="982662" y="1022349"/>
                </a:lnTo>
                <a:lnTo>
                  <a:pt x="925512" y="1069974"/>
                </a:lnTo>
                <a:lnTo>
                  <a:pt x="840644" y="1006841"/>
                </a:lnTo>
                <a:lnTo>
                  <a:pt x="814145" y="1024591"/>
                </a:lnTo>
                <a:lnTo>
                  <a:pt x="781185" y="1037594"/>
                </a:lnTo>
                <a:lnTo>
                  <a:pt x="784225" y="1143000"/>
                </a:lnTo>
                <a:lnTo>
                  <a:pt x="711200" y="1163637"/>
                </a:lnTo>
                <a:lnTo>
                  <a:pt x="658868" y="1073062"/>
                </a:lnTo>
                <a:lnTo>
                  <a:pt x="635880" y="1077436"/>
                </a:lnTo>
                <a:lnTo>
                  <a:pt x="597489" y="1076843"/>
                </a:lnTo>
                <a:lnTo>
                  <a:pt x="560387" y="1174750"/>
                </a:lnTo>
                <a:lnTo>
                  <a:pt x="485774" y="1166813"/>
                </a:lnTo>
                <a:lnTo>
                  <a:pt x="470244" y="1062239"/>
                </a:lnTo>
                <a:lnTo>
                  <a:pt x="419327" y="1049708"/>
                </a:lnTo>
                <a:lnTo>
                  <a:pt x="404822" y="1043134"/>
                </a:lnTo>
                <a:lnTo>
                  <a:pt x="333374" y="1117600"/>
                </a:lnTo>
                <a:lnTo>
                  <a:pt x="268287" y="1081088"/>
                </a:lnTo>
                <a:lnTo>
                  <a:pt x="294359" y="981814"/>
                </a:lnTo>
                <a:lnTo>
                  <a:pt x="292795" y="980808"/>
                </a:lnTo>
                <a:lnTo>
                  <a:pt x="249696" y="940224"/>
                </a:lnTo>
                <a:lnTo>
                  <a:pt x="152399" y="982662"/>
                </a:lnTo>
                <a:lnTo>
                  <a:pt x="106362" y="925512"/>
                </a:lnTo>
                <a:lnTo>
                  <a:pt x="169531" y="840597"/>
                </a:lnTo>
                <a:lnTo>
                  <a:pt x="151782" y="814144"/>
                </a:lnTo>
                <a:lnTo>
                  <a:pt x="138529" y="780584"/>
                </a:lnTo>
                <a:lnTo>
                  <a:pt x="31749" y="782637"/>
                </a:lnTo>
                <a:lnTo>
                  <a:pt x="11112" y="712787"/>
                </a:lnTo>
                <a:lnTo>
                  <a:pt x="103243" y="658532"/>
                </a:lnTo>
                <a:lnTo>
                  <a:pt x="98900" y="635651"/>
                </a:lnTo>
                <a:lnTo>
                  <a:pt x="99486" y="597694"/>
                </a:lnTo>
                <a:lnTo>
                  <a:pt x="0" y="560387"/>
                </a:lnTo>
                <a:lnTo>
                  <a:pt x="7937" y="485775"/>
                </a:lnTo>
                <a:lnTo>
                  <a:pt x="114022" y="470174"/>
                </a:lnTo>
                <a:lnTo>
                  <a:pt x="126629" y="418946"/>
                </a:lnTo>
                <a:lnTo>
                  <a:pt x="132605" y="405771"/>
                </a:lnTo>
                <a:lnTo>
                  <a:pt x="57150" y="333375"/>
                </a:lnTo>
                <a:lnTo>
                  <a:pt x="93662" y="268287"/>
                </a:lnTo>
                <a:lnTo>
                  <a:pt x="194147" y="294677"/>
                </a:lnTo>
                <a:lnTo>
                  <a:pt x="195530" y="292531"/>
                </a:lnTo>
                <a:lnTo>
                  <a:pt x="235678" y="249961"/>
                </a:lnTo>
                <a:lnTo>
                  <a:pt x="192087" y="152400"/>
                </a:lnTo>
                <a:lnTo>
                  <a:pt x="250824" y="106362"/>
                </a:lnTo>
                <a:lnTo>
                  <a:pt x="335694" y="169496"/>
                </a:lnTo>
                <a:lnTo>
                  <a:pt x="362193" y="151746"/>
                </a:lnTo>
                <a:lnTo>
                  <a:pt x="395198" y="138726"/>
                </a:lnTo>
                <a:lnTo>
                  <a:pt x="392112" y="31750"/>
                </a:lnTo>
                <a:lnTo>
                  <a:pt x="463549" y="11112"/>
                </a:lnTo>
                <a:lnTo>
                  <a:pt x="518238" y="103979"/>
                </a:lnTo>
                <a:lnTo>
                  <a:pt x="552910" y="97845"/>
                </a:lnTo>
                <a:lnTo>
                  <a:pt x="577990" y="98490"/>
                </a:lnTo>
                <a:close/>
              </a:path>
            </a:pathLst>
          </a:custGeom>
          <a:solidFill>
            <a:schemeClr val="accent1"/>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8883651" y="2386497"/>
            <a:ext cx="594634" cy="594633"/>
          </a:xfrm>
          <a:custGeom>
            <a:avLst/>
            <a:gdLst>
              <a:gd name="connsiteX0" fmla="*/ 317500 w 649288"/>
              <a:gd name="connsiteY0" fmla="*/ 0 h 649287"/>
              <a:gd name="connsiteX1" fmla="*/ 393700 w 649288"/>
              <a:gd name="connsiteY1" fmla="*/ 7937 h 649287"/>
              <a:gd name="connsiteX2" fmla="*/ 412438 w 649288"/>
              <a:gd name="connsiteY2" fmla="*/ 93737 h 649287"/>
              <a:gd name="connsiteX3" fmla="*/ 433195 w 649288"/>
              <a:gd name="connsiteY3" fmla="*/ 101206 h 649287"/>
              <a:gd name="connsiteX4" fmla="*/ 466681 w 649288"/>
              <a:gd name="connsiteY4" fmla="*/ 121501 h 649287"/>
              <a:gd name="connsiteX5" fmla="*/ 547689 w 649288"/>
              <a:gd name="connsiteY5" fmla="*/ 88900 h 649287"/>
              <a:gd name="connsiteX6" fmla="*/ 596901 w 649288"/>
              <a:gd name="connsiteY6" fmla="*/ 147638 h 649287"/>
              <a:gd name="connsiteX7" fmla="*/ 550055 w 649288"/>
              <a:gd name="connsiteY7" fmla="*/ 220835 h 649287"/>
              <a:gd name="connsiteX8" fmla="*/ 559211 w 649288"/>
              <a:gd name="connsiteY8" fmla="*/ 239961 h 649287"/>
              <a:gd name="connsiteX9" fmla="*/ 569814 w 649288"/>
              <a:gd name="connsiteY9" fmla="*/ 280966 h 649287"/>
              <a:gd name="connsiteX10" fmla="*/ 649288 w 649288"/>
              <a:gd name="connsiteY10" fmla="*/ 314325 h 649287"/>
              <a:gd name="connsiteX11" fmla="*/ 642938 w 649288"/>
              <a:gd name="connsiteY11" fmla="*/ 392113 h 649287"/>
              <a:gd name="connsiteX12" fmla="*/ 556964 w 649288"/>
              <a:gd name="connsiteY12" fmla="*/ 410889 h 649287"/>
              <a:gd name="connsiteX13" fmla="*/ 549457 w 649288"/>
              <a:gd name="connsiteY13" fmla="*/ 431560 h 649287"/>
              <a:gd name="connsiteX14" fmla="*/ 527263 w 649288"/>
              <a:gd name="connsiteY14" fmla="*/ 467798 h 649287"/>
              <a:gd name="connsiteX15" fmla="*/ 560388 w 649288"/>
              <a:gd name="connsiteY15" fmla="*/ 547687 h 649287"/>
              <a:gd name="connsiteX16" fmla="*/ 500063 w 649288"/>
              <a:gd name="connsiteY16" fmla="*/ 598487 h 649287"/>
              <a:gd name="connsiteX17" fmla="*/ 424873 w 649288"/>
              <a:gd name="connsiteY17" fmla="*/ 549715 h 649287"/>
              <a:gd name="connsiteX18" fmla="*/ 410120 w 649288"/>
              <a:gd name="connsiteY18" fmla="*/ 556698 h 649287"/>
              <a:gd name="connsiteX19" fmla="*/ 368313 w 649288"/>
              <a:gd name="connsiteY19" fmla="*/ 567433 h 649287"/>
              <a:gd name="connsiteX20" fmla="*/ 333375 w 649288"/>
              <a:gd name="connsiteY20" fmla="*/ 649287 h 649287"/>
              <a:gd name="connsiteX21" fmla="*/ 255588 w 649288"/>
              <a:gd name="connsiteY21" fmla="*/ 642937 h 649287"/>
              <a:gd name="connsiteX22" fmla="*/ 237274 w 649288"/>
              <a:gd name="connsiteY22" fmla="*/ 554423 h 649287"/>
              <a:gd name="connsiteX23" fmla="*/ 217680 w 649288"/>
              <a:gd name="connsiteY23" fmla="*/ 547372 h 649287"/>
              <a:gd name="connsiteX24" fmla="*/ 184265 w 649288"/>
              <a:gd name="connsiteY24" fmla="*/ 527120 h 649287"/>
              <a:gd name="connsiteX25" fmla="*/ 101600 w 649288"/>
              <a:gd name="connsiteY25" fmla="*/ 560387 h 649287"/>
              <a:gd name="connsiteX26" fmla="*/ 52388 w 649288"/>
              <a:gd name="connsiteY26" fmla="*/ 501650 h 649287"/>
              <a:gd name="connsiteX27" fmla="*/ 100335 w 649288"/>
              <a:gd name="connsiteY27" fmla="*/ 426731 h 649287"/>
              <a:gd name="connsiteX28" fmla="*/ 91664 w 649288"/>
              <a:gd name="connsiteY28" fmla="*/ 408618 h 649287"/>
              <a:gd name="connsiteX29" fmla="*/ 81166 w 649288"/>
              <a:gd name="connsiteY29" fmla="*/ 368019 h 649287"/>
              <a:gd name="connsiteX30" fmla="*/ 0 w 649288"/>
              <a:gd name="connsiteY30" fmla="*/ 333375 h 649287"/>
              <a:gd name="connsiteX31" fmla="*/ 7937 w 649288"/>
              <a:gd name="connsiteY31" fmla="*/ 257175 h 649287"/>
              <a:gd name="connsiteX32" fmla="*/ 93624 w 649288"/>
              <a:gd name="connsiteY32" fmla="*/ 238462 h 649287"/>
              <a:gd name="connsiteX33" fmla="*/ 101418 w 649288"/>
              <a:gd name="connsiteY33" fmla="*/ 216983 h 649287"/>
              <a:gd name="connsiteX34" fmla="*/ 122826 w 649288"/>
              <a:gd name="connsiteY34" fmla="*/ 181954 h 649287"/>
              <a:gd name="connsiteX35" fmla="*/ 90488 w 649288"/>
              <a:gd name="connsiteY35" fmla="*/ 101599 h 649287"/>
              <a:gd name="connsiteX36" fmla="*/ 149225 w 649288"/>
              <a:gd name="connsiteY36" fmla="*/ 52387 h 649287"/>
              <a:gd name="connsiteX37" fmla="*/ 223287 w 649288"/>
              <a:gd name="connsiteY37" fmla="*/ 99786 h 649287"/>
              <a:gd name="connsiteX38" fmla="*/ 240755 w 649288"/>
              <a:gd name="connsiteY38" fmla="*/ 91494 h 649287"/>
              <a:gd name="connsiteX39" fmla="*/ 283081 w 649288"/>
              <a:gd name="connsiteY39" fmla="*/ 80640 h 64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9288" h="649287">
                <a:moveTo>
                  <a:pt x="317500" y="0"/>
                </a:moveTo>
                <a:lnTo>
                  <a:pt x="393700" y="7937"/>
                </a:lnTo>
                <a:lnTo>
                  <a:pt x="412438" y="93737"/>
                </a:lnTo>
                <a:lnTo>
                  <a:pt x="433195" y="101206"/>
                </a:lnTo>
                <a:lnTo>
                  <a:pt x="466681" y="121501"/>
                </a:lnTo>
                <a:lnTo>
                  <a:pt x="547689" y="88900"/>
                </a:lnTo>
                <a:lnTo>
                  <a:pt x="596901" y="147638"/>
                </a:lnTo>
                <a:lnTo>
                  <a:pt x="550055" y="220835"/>
                </a:lnTo>
                <a:lnTo>
                  <a:pt x="559211" y="239961"/>
                </a:lnTo>
                <a:lnTo>
                  <a:pt x="569814" y="280966"/>
                </a:lnTo>
                <a:lnTo>
                  <a:pt x="649288" y="314325"/>
                </a:lnTo>
                <a:lnTo>
                  <a:pt x="642938" y="392113"/>
                </a:lnTo>
                <a:lnTo>
                  <a:pt x="556964" y="410889"/>
                </a:lnTo>
                <a:lnTo>
                  <a:pt x="549457" y="431560"/>
                </a:lnTo>
                <a:lnTo>
                  <a:pt x="527263" y="467798"/>
                </a:lnTo>
                <a:lnTo>
                  <a:pt x="560388" y="547687"/>
                </a:lnTo>
                <a:lnTo>
                  <a:pt x="500063" y="598487"/>
                </a:lnTo>
                <a:lnTo>
                  <a:pt x="424873" y="549715"/>
                </a:lnTo>
                <a:lnTo>
                  <a:pt x="410120" y="556698"/>
                </a:lnTo>
                <a:lnTo>
                  <a:pt x="368313" y="567433"/>
                </a:lnTo>
                <a:lnTo>
                  <a:pt x="333375" y="649287"/>
                </a:lnTo>
                <a:lnTo>
                  <a:pt x="255588" y="642937"/>
                </a:lnTo>
                <a:lnTo>
                  <a:pt x="237274" y="554423"/>
                </a:lnTo>
                <a:lnTo>
                  <a:pt x="217680" y="547372"/>
                </a:lnTo>
                <a:lnTo>
                  <a:pt x="184265" y="527120"/>
                </a:lnTo>
                <a:lnTo>
                  <a:pt x="101600" y="560387"/>
                </a:lnTo>
                <a:lnTo>
                  <a:pt x="52388" y="501650"/>
                </a:lnTo>
                <a:lnTo>
                  <a:pt x="100335" y="426731"/>
                </a:lnTo>
                <a:lnTo>
                  <a:pt x="91664" y="408618"/>
                </a:lnTo>
                <a:lnTo>
                  <a:pt x="81166" y="368019"/>
                </a:lnTo>
                <a:lnTo>
                  <a:pt x="0" y="333375"/>
                </a:lnTo>
                <a:lnTo>
                  <a:pt x="7937" y="257175"/>
                </a:lnTo>
                <a:lnTo>
                  <a:pt x="93624" y="238462"/>
                </a:lnTo>
                <a:lnTo>
                  <a:pt x="101418" y="216983"/>
                </a:lnTo>
                <a:lnTo>
                  <a:pt x="122826" y="181954"/>
                </a:lnTo>
                <a:lnTo>
                  <a:pt x="90488" y="101599"/>
                </a:lnTo>
                <a:lnTo>
                  <a:pt x="149225" y="52387"/>
                </a:lnTo>
                <a:lnTo>
                  <a:pt x="223287" y="99786"/>
                </a:lnTo>
                <a:lnTo>
                  <a:pt x="240755" y="91494"/>
                </a:lnTo>
                <a:lnTo>
                  <a:pt x="283081" y="80640"/>
                </a:lnTo>
                <a:close/>
              </a:path>
            </a:pathLst>
          </a:custGeom>
          <a:solidFill>
            <a:schemeClr val="accent3"/>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bwMode="auto">
          <a:xfrm>
            <a:off x="7919736" y="2879357"/>
            <a:ext cx="1705392" cy="1703938"/>
          </a:xfrm>
          <a:custGeom>
            <a:avLst/>
            <a:gdLst>
              <a:gd name="connsiteX0" fmla="*/ 925512 w 1862137"/>
              <a:gd name="connsiteY0" fmla="*/ 0 h 1860550"/>
              <a:gd name="connsiteX1" fmla="*/ 978984 w 1862137"/>
              <a:gd name="connsiteY1" fmla="*/ 157330 h 1860550"/>
              <a:gd name="connsiteX2" fmla="*/ 1037671 w 1862137"/>
              <a:gd name="connsiteY2" fmla="*/ 159757 h 1860550"/>
              <a:gd name="connsiteX3" fmla="*/ 1083692 w 1862137"/>
              <a:gd name="connsiteY3" fmla="*/ 170718 h 1860550"/>
              <a:gd name="connsiteX4" fmla="*/ 1176338 w 1862137"/>
              <a:gd name="connsiteY4" fmla="*/ 31750 h 1860550"/>
              <a:gd name="connsiteX5" fmla="*/ 1289050 w 1862137"/>
              <a:gd name="connsiteY5" fmla="*/ 69850 h 1860550"/>
              <a:gd name="connsiteX6" fmla="*/ 1275692 w 1862137"/>
              <a:gd name="connsiteY6" fmla="*/ 236320 h 1860550"/>
              <a:gd name="connsiteX7" fmla="*/ 1319008 w 1862137"/>
              <a:gd name="connsiteY7" fmla="*/ 255918 h 1860550"/>
              <a:gd name="connsiteX8" fmla="*/ 1358662 w 1862137"/>
              <a:gd name="connsiteY8" fmla="*/ 284075 h 1860550"/>
              <a:gd name="connsiteX9" fmla="*/ 1495425 w 1862137"/>
              <a:gd name="connsiteY9" fmla="*/ 190500 h 1860550"/>
              <a:gd name="connsiteX10" fmla="*/ 1585912 w 1862137"/>
              <a:gd name="connsiteY10" fmla="*/ 268288 h 1860550"/>
              <a:gd name="connsiteX11" fmla="*/ 1511895 w 1862137"/>
              <a:gd name="connsiteY11" fmla="*/ 417350 h 1860550"/>
              <a:gd name="connsiteX12" fmla="*/ 1546743 w 1862137"/>
              <a:gd name="connsiteY12" fmla="*/ 454238 h 1860550"/>
              <a:gd name="connsiteX13" fmla="*/ 1576521 w 1862137"/>
              <a:gd name="connsiteY13" fmla="*/ 502126 h 1860550"/>
              <a:gd name="connsiteX14" fmla="*/ 1741488 w 1862137"/>
              <a:gd name="connsiteY14" fmla="*/ 468313 h 1860550"/>
              <a:gd name="connsiteX15" fmla="*/ 1793875 w 1862137"/>
              <a:gd name="connsiteY15" fmla="*/ 573088 h 1860550"/>
              <a:gd name="connsiteX16" fmla="*/ 1667696 w 1862137"/>
              <a:gd name="connsiteY16" fmla="*/ 681097 h 1860550"/>
              <a:gd name="connsiteX17" fmla="*/ 1684884 w 1862137"/>
              <a:gd name="connsiteY17" fmla="*/ 735702 h 1860550"/>
              <a:gd name="connsiteX18" fmla="*/ 1693262 w 1862137"/>
              <a:gd name="connsiteY18" fmla="*/ 776085 h 1860550"/>
              <a:gd name="connsiteX19" fmla="*/ 1854200 w 1862137"/>
              <a:gd name="connsiteY19" fmla="*/ 806450 h 1860550"/>
              <a:gd name="connsiteX20" fmla="*/ 1862137 w 1862137"/>
              <a:gd name="connsiteY20" fmla="*/ 925513 h 1860550"/>
              <a:gd name="connsiteX21" fmla="*/ 1704727 w 1862137"/>
              <a:gd name="connsiteY21" fmla="*/ 977642 h 1860550"/>
              <a:gd name="connsiteX22" fmla="*/ 1702277 w 1862137"/>
              <a:gd name="connsiteY22" fmla="*/ 1036783 h 1860550"/>
              <a:gd name="connsiteX23" fmla="*/ 1691105 w 1862137"/>
              <a:gd name="connsiteY23" fmla="*/ 1083603 h 1860550"/>
              <a:gd name="connsiteX24" fmla="*/ 1830387 w 1862137"/>
              <a:gd name="connsiteY24" fmla="*/ 1174750 h 1860550"/>
              <a:gd name="connsiteX25" fmla="*/ 1792287 w 1862137"/>
              <a:gd name="connsiteY25" fmla="*/ 1285875 h 1860550"/>
              <a:gd name="connsiteX26" fmla="*/ 1625658 w 1862137"/>
              <a:gd name="connsiteY26" fmla="*/ 1274561 h 1860550"/>
              <a:gd name="connsiteX27" fmla="*/ 1606030 w 1862137"/>
              <a:gd name="connsiteY27" fmla="*/ 1317868 h 1860550"/>
              <a:gd name="connsiteX28" fmla="*/ 1577382 w 1862137"/>
              <a:gd name="connsiteY28" fmla="*/ 1358141 h 1860550"/>
              <a:gd name="connsiteX29" fmla="*/ 1671637 w 1862137"/>
              <a:gd name="connsiteY29" fmla="*/ 1495425 h 1860550"/>
              <a:gd name="connsiteX30" fmla="*/ 1593850 w 1862137"/>
              <a:gd name="connsiteY30" fmla="*/ 1584325 h 1860550"/>
              <a:gd name="connsiteX31" fmla="*/ 1444760 w 1862137"/>
              <a:gd name="connsiteY31" fmla="*/ 1510294 h 1860550"/>
              <a:gd name="connsiteX32" fmla="*/ 1407533 w 1862137"/>
              <a:gd name="connsiteY32" fmla="*/ 1545400 h 1860550"/>
              <a:gd name="connsiteX33" fmla="*/ 1359818 w 1862137"/>
              <a:gd name="connsiteY33" fmla="*/ 1575017 h 1860550"/>
              <a:gd name="connsiteX34" fmla="*/ 1393825 w 1862137"/>
              <a:gd name="connsiteY34" fmla="*/ 1739900 h 1860550"/>
              <a:gd name="connsiteX35" fmla="*/ 1289050 w 1862137"/>
              <a:gd name="connsiteY35" fmla="*/ 1792287 h 1860550"/>
              <a:gd name="connsiteX36" fmla="*/ 1181011 w 1862137"/>
              <a:gd name="connsiteY36" fmla="*/ 1666074 h 1860550"/>
              <a:gd name="connsiteX37" fmla="*/ 1125816 w 1862137"/>
              <a:gd name="connsiteY37" fmla="*/ 1683417 h 1860550"/>
              <a:gd name="connsiteX38" fmla="*/ 1086058 w 1862137"/>
              <a:gd name="connsiteY38" fmla="*/ 1691651 h 1860550"/>
              <a:gd name="connsiteX39" fmla="*/ 1055688 w 1862137"/>
              <a:gd name="connsiteY39" fmla="*/ 1852613 h 1860550"/>
              <a:gd name="connsiteX40" fmla="*/ 936625 w 1862137"/>
              <a:gd name="connsiteY40" fmla="*/ 1860550 h 1860550"/>
              <a:gd name="connsiteX41" fmla="*/ 883154 w 1862137"/>
              <a:gd name="connsiteY41" fmla="*/ 1703221 h 1860550"/>
              <a:gd name="connsiteX42" fmla="*/ 824467 w 1862137"/>
              <a:gd name="connsiteY42" fmla="*/ 1700794 h 1860550"/>
              <a:gd name="connsiteX43" fmla="*/ 777857 w 1862137"/>
              <a:gd name="connsiteY43" fmla="*/ 1689693 h 1860550"/>
              <a:gd name="connsiteX44" fmla="*/ 685800 w 1862137"/>
              <a:gd name="connsiteY44" fmla="*/ 1828800 h 1860550"/>
              <a:gd name="connsiteX45" fmla="*/ 574675 w 1862137"/>
              <a:gd name="connsiteY45" fmla="*/ 1789113 h 1860550"/>
              <a:gd name="connsiteX46" fmla="*/ 586948 w 1862137"/>
              <a:gd name="connsiteY46" fmla="*/ 1624458 h 1860550"/>
              <a:gd name="connsiteX47" fmla="*/ 543130 w 1862137"/>
              <a:gd name="connsiteY47" fmla="*/ 1604634 h 1860550"/>
              <a:gd name="connsiteX48" fmla="*/ 502741 w 1862137"/>
              <a:gd name="connsiteY48" fmla="*/ 1575955 h 1860550"/>
              <a:gd name="connsiteX49" fmla="*/ 366712 w 1862137"/>
              <a:gd name="connsiteY49" fmla="*/ 1670050 h 1860550"/>
              <a:gd name="connsiteX50" fmla="*/ 276225 w 1862137"/>
              <a:gd name="connsiteY50" fmla="*/ 1592263 h 1860550"/>
              <a:gd name="connsiteX51" fmla="*/ 350241 w 1862137"/>
              <a:gd name="connsiteY51" fmla="*/ 1443201 h 1860550"/>
              <a:gd name="connsiteX52" fmla="*/ 315394 w 1862137"/>
              <a:gd name="connsiteY52" fmla="*/ 1406314 h 1860550"/>
              <a:gd name="connsiteX53" fmla="*/ 285679 w 1862137"/>
              <a:gd name="connsiteY53" fmla="*/ 1358527 h 1860550"/>
              <a:gd name="connsiteX54" fmla="*/ 122237 w 1862137"/>
              <a:gd name="connsiteY54" fmla="*/ 1392237 h 1860550"/>
              <a:gd name="connsiteX55" fmla="*/ 68262 w 1862137"/>
              <a:gd name="connsiteY55" fmla="*/ 1285875 h 1860550"/>
              <a:gd name="connsiteX56" fmla="*/ 194297 w 1862137"/>
              <a:gd name="connsiteY56" fmla="*/ 1178997 h 1860550"/>
              <a:gd name="connsiteX57" fmla="*/ 177253 w 1862137"/>
              <a:gd name="connsiteY57" fmla="*/ 1124849 h 1860550"/>
              <a:gd name="connsiteX58" fmla="*/ 168617 w 1862137"/>
              <a:gd name="connsiteY58" fmla="*/ 1083223 h 1860550"/>
              <a:gd name="connsiteX59" fmla="*/ 7937 w 1862137"/>
              <a:gd name="connsiteY59" fmla="*/ 1054100 h 1860550"/>
              <a:gd name="connsiteX60" fmla="*/ 0 w 1862137"/>
              <a:gd name="connsiteY60" fmla="*/ 935037 h 1860550"/>
              <a:gd name="connsiteX61" fmla="*/ 157410 w 1862137"/>
              <a:gd name="connsiteY61" fmla="*/ 882908 h 1860550"/>
              <a:gd name="connsiteX62" fmla="*/ 159860 w 1862137"/>
              <a:gd name="connsiteY62" fmla="*/ 823769 h 1860550"/>
              <a:gd name="connsiteX63" fmla="*/ 171108 w 1862137"/>
              <a:gd name="connsiteY63" fmla="*/ 776628 h 1860550"/>
              <a:gd name="connsiteX64" fmla="*/ 33337 w 1862137"/>
              <a:gd name="connsiteY64" fmla="*/ 685801 h 1860550"/>
              <a:gd name="connsiteX65" fmla="*/ 71437 w 1862137"/>
              <a:gd name="connsiteY65" fmla="*/ 573088 h 1860550"/>
              <a:gd name="connsiteX66" fmla="*/ 236742 w 1862137"/>
              <a:gd name="connsiteY66" fmla="*/ 585409 h 1860550"/>
              <a:gd name="connsiteX67" fmla="*/ 256107 w 1862137"/>
              <a:gd name="connsiteY67" fmla="*/ 542684 h 1860550"/>
              <a:gd name="connsiteX68" fmla="*/ 284755 w 1862137"/>
              <a:gd name="connsiteY68" fmla="*/ 502410 h 1860550"/>
              <a:gd name="connsiteX69" fmla="*/ 190500 w 1862137"/>
              <a:gd name="connsiteY69" fmla="*/ 365125 h 1860550"/>
              <a:gd name="connsiteX70" fmla="*/ 268287 w 1862137"/>
              <a:gd name="connsiteY70" fmla="*/ 276225 h 1860550"/>
              <a:gd name="connsiteX71" fmla="*/ 417378 w 1862137"/>
              <a:gd name="connsiteY71" fmla="*/ 350256 h 1860550"/>
              <a:gd name="connsiteX72" fmla="*/ 454604 w 1862137"/>
              <a:gd name="connsiteY72" fmla="*/ 315152 h 1860550"/>
              <a:gd name="connsiteX73" fmla="*/ 502320 w 1862137"/>
              <a:gd name="connsiteY73" fmla="*/ 285534 h 1860550"/>
              <a:gd name="connsiteX74" fmla="*/ 468312 w 1862137"/>
              <a:gd name="connsiteY74" fmla="*/ 120651 h 1860550"/>
              <a:gd name="connsiteX75" fmla="*/ 574675 w 1862137"/>
              <a:gd name="connsiteY75" fmla="*/ 68263 h 1860550"/>
              <a:gd name="connsiteX76" fmla="*/ 682378 w 1862137"/>
              <a:gd name="connsiteY76" fmla="*/ 194084 h 1860550"/>
              <a:gd name="connsiteX77" fmla="*/ 736321 w 1862137"/>
              <a:gd name="connsiteY77" fmla="*/ 177134 h 1860550"/>
              <a:gd name="connsiteX78" fmla="*/ 777732 w 1862137"/>
              <a:gd name="connsiteY78" fmla="*/ 168558 h 1860550"/>
              <a:gd name="connsiteX79" fmla="*/ 808037 w 1862137"/>
              <a:gd name="connsiteY79" fmla="*/ 7937 h 186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862137" h="1860550">
                <a:moveTo>
                  <a:pt x="925512" y="0"/>
                </a:moveTo>
                <a:lnTo>
                  <a:pt x="978984" y="157330"/>
                </a:lnTo>
                <a:lnTo>
                  <a:pt x="1037671" y="159757"/>
                </a:lnTo>
                <a:lnTo>
                  <a:pt x="1083692" y="170718"/>
                </a:lnTo>
                <a:lnTo>
                  <a:pt x="1176338" y="31750"/>
                </a:lnTo>
                <a:lnTo>
                  <a:pt x="1289050" y="69850"/>
                </a:lnTo>
                <a:lnTo>
                  <a:pt x="1275692" y="236320"/>
                </a:lnTo>
                <a:lnTo>
                  <a:pt x="1319008" y="255918"/>
                </a:lnTo>
                <a:lnTo>
                  <a:pt x="1358662" y="284075"/>
                </a:lnTo>
                <a:lnTo>
                  <a:pt x="1495425" y="190500"/>
                </a:lnTo>
                <a:lnTo>
                  <a:pt x="1585912" y="268288"/>
                </a:lnTo>
                <a:lnTo>
                  <a:pt x="1511895" y="417350"/>
                </a:lnTo>
                <a:lnTo>
                  <a:pt x="1546743" y="454238"/>
                </a:lnTo>
                <a:lnTo>
                  <a:pt x="1576521" y="502126"/>
                </a:lnTo>
                <a:lnTo>
                  <a:pt x="1741488" y="468313"/>
                </a:lnTo>
                <a:lnTo>
                  <a:pt x="1793875" y="573088"/>
                </a:lnTo>
                <a:lnTo>
                  <a:pt x="1667696" y="681097"/>
                </a:lnTo>
                <a:lnTo>
                  <a:pt x="1684884" y="735702"/>
                </a:lnTo>
                <a:lnTo>
                  <a:pt x="1693262" y="776085"/>
                </a:lnTo>
                <a:lnTo>
                  <a:pt x="1854200" y="806450"/>
                </a:lnTo>
                <a:lnTo>
                  <a:pt x="1862137" y="925513"/>
                </a:lnTo>
                <a:lnTo>
                  <a:pt x="1704727" y="977642"/>
                </a:lnTo>
                <a:lnTo>
                  <a:pt x="1702277" y="1036783"/>
                </a:lnTo>
                <a:lnTo>
                  <a:pt x="1691105" y="1083603"/>
                </a:lnTo>
                <a:lnTo>
                  <a:pt x="1830387" y="1174750"/>
                </a:lnTo>
                <a:lnTo>
                  <a:pt x="1792287" y="1285875"/>
                </a:lnTo>
                <a:lnTo>
                  <a:pt x="1625658" y="1274561"/>
                </a:lnTo>
                <a:lnTo>
                  <a:pt x="1606030" y="1317868"/>
                </a:lnTo>
                <a:lnTo>
                  <a:pt x="1577382" y="1358141"/>
                </a:lnTo>
                <a:lnTo>
                  <a:pt x="1671637" y="1495425"/>
                </a:lnTo>
                <a:lnTo>
                  <a:pt x="1593850" y="1584325"/>
                </a:lnTo>
                <a:lnTo>
                  <a:pt x="1444760" y="1510294"/>
                </a:lnTo>
                <a:lnTo>
                  <a:pt x="1407533" y="1545400"/>
                </a:lnTo>
                <a:lnTo>
                  <a:pt x="1359818" y="1575017"/>
                </a:lnTo>
                <a:lnTo>
                  <a:pt x="1393825" y="1739900"/>
                </a:lnTo>
                <a:lnTo>
                  <a:pt x="1289050" y="1792287"/>
                </a:lnTo>
                <a:lnTo>
                  <a:pt x="1181011" y="1666074"/>
                </a:lnTo>
                <a:lnTo>
                  <a:pt x="1125816" y="1683417"/>
                </a:lnTo>
                <a:lnTo>
                  <a:pt x="1086058" y="1691651"/>
                </a:lnTo>
                <a:lnTo>
                  <a:pt x="1055688" y="1852613"/>
                </a:lnTo>
                <a:lnTo>
                  <a:pt x="936625" y="1860550"/>
                </a:lnTo>
                <a:lnTo>
                  <a:pt x="883154" y="1703221"/>
                </a:lnTo>
                <a:lnTo>
                  <a:pt x="824467" y="1700794"/>
                </a:lnTo>
                <a:lnTo>
                  <a:pt x="777857" y="1689693"/>
                </a:lnTo>
                <a:lnTo>
                  <a:pt x="685800" y="1828800"/>
                </a:lnTo>
                <a:lnTo>
                  <a:pt x="574675" y="1789113"/>
                </a:lnTo>
                <a:lnTo>
                  <a:pt x="586948" y="1624458"/>
                </a:lnTo>
                <a:lnTo>
                  <a:pt x="543130" y="1604634"/>
                </a:lnTo>
                <a:lnTo>
                  <a:pt x="502741" y="1575955"/>
                </a:lnTo>
                <a:lnTo>
                  <a:pt x="366712" y="1670050"/>
                </a:lnTo>
                <a:lnTo>
                  <a:pt x="276225" y="1592263"/>
                </a:lnTo>
                <a:lnTo>
                  <a:pt x="350241" y="1443201"/>
                </a:lnTo>
                <a:lnTo>
                  <a:pt x="315394" y="1406314"/>
                </a:lnTo>
                <a:lnTo>
                  <a:pt x="285679" y="1358527"/>
                </a:lnTo>
                <a:lnTo>
                  <a:pt x="122237" y="1392237"/>
                </a:lnTo>
                <a:lnTo>
                  <a:pt x="68262" y="1285875"/>
                </a:lnTo>
                <a:lnTo>
                  <a:pt x="194297" y="1178997"/>
                </a:lnTo>
                <a:lnTo>
                  <a:pt x="177253" y="1124849"/>
                </a:lnTo>
                <a:lnTo>
                  <a:pt x="168617" y="1083223"/>
                </a:lnTo>
                <a:lnTo>
                  <a:pt x="7937" y="1054100"/>
                </a:lnTo>
                <a:lnTo>
                  <a:pt x="0" y="935037"/>
                </a:lnTo>
                <a:lnTo>
                  <a:pt x="157410" y="882908"/>
                </a:lnTo>
                <a:lnTo>
                  <a:pt x="159860" y="823769"/>
                </a:lnTo>
                <a:lnTo>
                  <a:pt x="171108" y="776628"/>
                </a:lnTo>
                <a:lnTo>
                  <a:pt x="33337" y="685801"/>
                </a:lnTo>
                <a:lnTo>
                  <a:pt x="71437" y="573088"/>
                </a:lnTo>
                <a:lnTo>
                  <a:pt x="236742" y="585409"/>
                </a:lnTo>
                <a:lnTo>
                  <a:pt x="256107" y="542684"/>
                </a:lnTo>
                <a:lnTo>
                  <a:pt x="284755" y="502410"/>
                </a:lnTo>
                <a:lnTo>
                  <a:pt x="190500" y="365125"/>
                </a:lnTo>
                <a:lnTo>
                  <a:pt x="268287" y="276225"/>
                </a:lnTo>
                <a:lnTo>
                  <a:pt x="417378" y="350256"/>
                </a:lnTo>
                <a:lnTo>
                  <a:pt x="454604" y="315152"/>
                </a:lnTo>
                <a:lnTo>
                  <a:pt x="502320" y="285534"/>
                </a:lnTo>
                <a:lnTo>
                  <a:pt x="468312" y="120651"/>
                </a:lnTo>
                <a:lnTo>
                  <a:pt x="574675" y="68263"/>
                </a:lnTo>
                <a:lnTo>
                  <a:pt x="682378" y="194084"/>
                </a:lnTo>
                <a:lnTo>
                  <a:pt x="736321" y="177134"/>
                </a:lnTo>
                <a:lnTo>
                  <a:pt x="777732" y="168558"/>
                </a:lnTo>
                <a:lnTo>
                  <a:pt x="808037" y="7937"/>
                </a:lnTo>
                <a:close/>
              </a:path>
            </a:pathLst>
          </a:custGeom>
          <a:solidFill>
            <a:schemeClr val="accent4"/>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 name="Group 9"/>
          <p:cNvGrpSpPr/>
          <p:nvPr/>
        </p:nvGrpSpPr>
        <p:grpSpPr>
          <a:xfrm>
            <a:off x="6484762" y="3846183"/>
            <a:ext cx="1199445" cy="2384349"/>
            <a:chOff x="3987801" y="4254500"/>
            <a:chExt cx="1309688" cy="2603499"/>
          </a:xfrm>
          <a:solidFill>
            <a:schemeClr val="accent1"/>
          </a:solidFill>
        </p:grpSpPr>
        <p:sp>
          <p:nvSpPr>
            <p:cNvPr id="11" name="Oval 6"/>
            <p:cNvSpPr>
              <a:spLocks noChangeArrowheads="1"/>
            </p:cNvSpPr>
            <p:nvPr/>
          </p:nvSpPr>
          <p:spPr bwMode="auto">
            <a:xfrm>
              <a:off x="4241801" y="4419599"/>
              <a:ext cx="469900" cy="471487"/>
            </a:xfrm>
            <a:prstGeom prst="ellipse">
              <a:avLst/>
            </a:prstGeom>
            <a:grp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7"/>
            <p:cNvSpPr/>
            <p:nvPr/>
          </p:nvSpPr>
          <p:spPr bwMode="auto">
            <a:xfrm>
              <a:off x="3987801" y="4348162"/>
              <a:ext cx="1309688" cy="2509837"/>
            </a:xfrm>
            <a:custGeom>
              <a:avLst/>
              <a:gdLst>
                <a:gd name="T0" fmla="*/ 835 w 1488"/>
                <a:gd name="T1" fmla="*/ 717 h 2854"/>
                <a:gd name="T2" fmla="*/ 851 w 1488"/>
                <a:gd name="T3" fmla="*/ 708 h 2854"/>
                <a:gd name="T4" fmla="*/ 1249 w 1488"/>
                <a:gd name="T5" fmla="*/ 68 h 2854"/>
                <a:gd name="T6" fmla="*/ 1417 w 1488"/>
                <a:gd name="T7" fmla="*/ 36 h 2854"/>
                <a:gd name="T8" fmla="*/ 1451 w 1488"/>
                <a:gd name="T9" fmla="*/ 199 h 2854"/>
                <a:gd name="T10" fmla="*/ 890 w 1488"/>
                <a:gd name="T11" fmla="*/ 1074 h 2854"/>
                <a:gd name="T12" fmla="*/ 887 w 1488"/>
                <a:gd name="T13" fmla="*/ 1085 h 2854"/>
                <a:gd name="T14" fmla="*/ 887 w 1488"/>
                <a:gd name="T15" fmla="*/ 1839 h 2854"/>
                <a:gd name="T16" fmla="*/ 887 w 1488"/>
                <a:gd name="T17" fmla="*/ 1906 h 2854"/>
                <a:gd name="T18" fmla="*/ 887 w 1488"/>
                <a:gd name="T19" fmla="*/ 2723 h 2854"/>
                <a:gd name="T20" fmla="*/ 751 w 1488"/>
                <a:gd name="T21" fmla="*/ 2854 h 2854"/>
                <a:gd name="T22" fmla="*/ 749 w 1488"/>
                <a:gd name="T23" fmla="*/ 2854 h 2854"/>
                <a:gd name="T24" fmla="*/ 614 w 1488"/>
                <a:gd name="T25" fmla="*/ 2723 h 2854"/>
                <a:gd name="T26" fmla="*/ 614 w 1488"/>
                <a:gd name="T27" fmla="*/ 1925 h 2854"/>
                <a:gd name="T28" fmla="*/ 595 w 1488"/>
                <a:gd name="T29" fmla="*/ 1906 h 2854"/>
                <a:gd name="T30" fmla="*/ 576 w 1488"/>
                <a:gd name="T31" fmla="*/ 1906 h 2854"/>
                <a:gd name="T32" fmla="*/ 557 w 1488"/>
                <a:gd name="T33" fmla="*/ 1925 h 2854"/>
                <a:gd name="T34" fmla="*/ 557 w 1488"/>
                <a:gd name="T35" fmla="*/ 2723 h 2854"/>
                <a:gd name="T36" fmla="*/ 421 w 1488"/>
                <a:gd name="T37" fmla="*/ 2854 h 2854"/>
                <a:gd name="T38" fmla="*/ 419 w 1488"/>
                <a:gd name="T39" fmla="*/ 2854 h 2854"/>
                <a:gd name="T40" fmla="*/ 283 w 1488"/>
                <a:gd name="T41" fmla="*/ 2723 h 2854"/>
                <a:gd name="T42" fmla="*/ 283 w 1488"/>
                <a:gd name="T43" fmla="*/ 1906 h 2854"/>
                <a:gd name="T44" fmla="*/ 283 w 1488"/>
                <a:gd name="T45" fmla="*/ 1839 h 2854"/>
                <a:gd name="T46" fmla="*/ 283 w 1488"/>
                <a:gd name="T47" fmla="*/ 1103 h 2854"/>
                <a:gd name="T48" fmla="*/ 263 w 1488"/>
                <a:gd name="T49" fmla="*/ 1085 h 2854"/>
                <a:gd name="T50" fmla="*/ 263 w 1488"/>
                <a:gd name="T51" fmla="*/ 1085 h 2854"/>
                <a:gd name="T52" fmla="*/ 246 w 1488"/>
                <a:gd name="T53" fmla="*/ 1103 h 2854"/>
                <a:gd name="T54" fmla="*/ 246 w 1488"/>
                <a:gd name="T55" fmla="*/ 1712 h 2854"/>
                <a:gd name="T56" fmla="*/ 123 w 1488"/>
                <a:gd name="T57" fmla="*/ 1830 h 2854"/>
                <a:gd name="T58" fmla="*/ 0 w 1488"/>
                <a:gd name="T59" fmla="*/ 1712 h 2854"/>
                <a:gd name="T60" fmla="*/ 0 w 1488"/>
                <a:gd name="T61" fmla="*/ 1170 h 2854"/>
                <a:gd name="T62" fmla="*/ 0 w 1488"/>
                <a:gd name="T63" fmla="*/ 1024 h 2854"/>
                <a:gd name="T64" fmla="*/ 0 w 1488"/>
                <a:gd name="T65" fmla="*/ 736 h 2854"/>
                <a:gd name="T66" fmla="*/ 19 w 1488"/>
                <a:gd name="T67" fmla="*/ 717 h 2854"/>
                <a:gd name="T68" fmla="*/ 835 w 1488"/>
                <a:gd name="T69" fmla="*/ 717 h 2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88" h="2854">
                  <a:moveTo>
                    <a:pt x="835" y="717"/>
                  </a:moveTo>
                  <a:cubicBezTo>
                    <a:pt x="841" y="717"/>
                    <a:pt x="847" y="714"/>
                    <a:pt x="851" y="708"/>
                  </a:cubicBezTo>
                  <a:cubicBezTo>
                    <a:pt x="1249" y="68"/>
                    <a:pt x="1249" y="68"/>
                    <a:pt x="1249" y="68"/>
                  </a:cubicBezTo>
                  <a:cubicBezTo>
                    <a:pt x="1286" y="14"/>
                    <a:pt x="1361" y="0"/>
                    <a:pt x="1417" y="36"/>
                  </a:cubicBezTo>
                  <a:cubicBezTo>
                    <a:pt x="1473" y="72"/>
                    <a:pt x="1488" y="145"/>
                    <a:pt x="1451" y="199"/>
                  </a:cubicBezTo>
                  <a:cubicBezTo>
                    <a:pt x="890" y="1074"/>
                    <a:pt x="890" y="1074"/>
                    <a:pt x="890" y="1074"/>
                  </a:cubicBezTo>
                  <a:cubicBezTo>
                    <a:pt x="888" y="1077"/>
                    <a:pt x="887" y="1081"/>
                    <a:pt x="887" y="1085"/>
                  </a:cubicBezTo>
                  <a:cubicBezTo>
                    <a:pt x="887" y="1839"/>
                    <a:pt x="887" y="1839"/>
                    <a:pt x="887" y="1839"/>
                  </a:cubicBezTo>
                  <a:cubicBezTo>
                    <a:pt x="887" y="1906"/>
                    <a:pt x="887" y="1906"/>
                    <a:pt x="887" y="1906"/>
                  </a:cubicBezTo>
                  <a:cubicBezTo>
                    <a:pt x="887" y="2723"/>
                    <a:pt x="887" y="2723"/>
                    <a:pt x="887" y="2723"/>
                  </a:cubicBezTo>
                  <a:cubicBezTo>
                    <a:pt x="887" y="2795"/>
                    <a:pt x="826" y="2854"/>
                    <a:pt x="751" y="2854"/>
                  </a:cubicBezTo>
                  <a:cubicBezTo>
                    <a:pt x="749" y="2854"/>
                    <a:pt x="749" y="2854"/>
                    <a:pt x="749" y="2854"/>
                  </a:cubicBezTo>
                  <a:cubicBezTo>
                    <a:pt x="675" y="2854"/>
                    <a:pt x="614" y="2795"/>
                    <a:pt x="614" y="2723"/>
                  </a:cubicBezTo>
                  <a:cubicBezTo>
                    <a:pt x="614" y="1925"/>
                    <a:pt x="614" y="1925"/>
                    <a:pt x="614" y="1925"/>
                  </a:cubicBezTo>
                  <a:cubicBezTo>
                    <a:pt x="614" y="1914"/>
                    <a:pt x="605" y="1906"/>
                    <a:pt x="595" y="1906"/>
                  </a:cubicBezTo>
                  <a:cubicBezTo>
                    <a:pt x="576" y="1906"/>
                    <a:pt x="576" y="1906"/>
                    <a:pt x="576" y="1906"/>
                  </a:cubicBezTo>
                  <a:cubicBezTo>
                    <a:pt x="565" y="1906"/>
                    <a:pt x="557" y="1914"/>
                    <a:pt x="557" y="1925"/>
                  </a:cubicBezTo>
                  <a:cubicBezTo>
                    <a:pt x="557" y="2723"/>
                    <a:pt x="557" y="2723"/>
                    <a:pt x="557" y="2723"/>
                  </a:cubicBezTo>
                  <a:cubicBezTo>
                    <a:pt x="557" y="2795"/>
                    <a:pt x="495" y="2854"/>
                    <a:pt x="421" y="2854"/>
                  </a:cubicBezTo>
                  <a:cubicBezTo>
                    <a:pt x="419" y="2854"/>
                    <a:pt x="419" y="2854"/>
                    <a:pt x="419" y="2854"/>
                  </a:cubicBezTo>
                  <a:cubicBezTo>
                    <a:pt x="344" y="2854"/>
                    <a:pt x="283" y="2795"/>
                    <a:pt x="283" y="2723"/>
                  </a:cubicBezTo>
                  <a:cubicBezTo>
                    <a:pt x="283" y="1906"/>
                    <a:pt x="283" y="1906"/>
                    <a:pt x="283" y="1906"/>
                  </a:cubicBezTo>
                  <a:cubicBezTo>
                    <a:pt x="283" y="1839"/>
                    <a:pt x="283" y="1839"/>
                    <a:pt x="283" y="1839"/>
                  </a:cubicBezTo>
                  <a:cubicBezTo>
                    <a:pt x="283" y="1103"/>
                    <a:pt x="283" y="1103"/>
                    <a:pt x="283" y="1103"/>
                  </a:cubicBezTo>
                  <a:cubicBezTo>
                    <a:pt x="283" y="1092"/>
                    <a:pt x="274" y="1084"/>
                    <a:pt x="263" y="1085"/>
                  </a:cubicBezTo>
                  <a:cubicBezTo>
                    <a:pt x="263" y="1085"/>
                    <a:pt x="263" y="1085"/>
                    <a:pt x="263" y="1085"/>
                  </a:cubicBezTo>
                  <a:cubicBezTo>
                    <a:pt x="253" y="1086"/>
                    <a:pt x="246" y="1094"/>
                    <a:pt x="246" y="1103"/>
                  </a:cubicBezTo>
                  <a:cubicBezTo>
                    <a:pt x="246" y="1712"/>
                    <a:pt x="246" y="1712"/>
                    <a:pt x="246" y="1712"/>
                  </a:cubicBezTo>
                  <a:cubicBezTo>
                    <a:pt x="246" y="1778"/>
                    <a:pt x="190" y="1830"/>
                    <a:pt x="123" y="1830"/>
                  </a:cubicBezTo>
                  <a:cubicBezTo>
                    <a:pt x="56" y="1830"/>
                    <a:pt x="0" y="1778"/>
                    <a:pt x="0" y="1712"/>
                  </a:cubicBezTo>
                  <a:cubicBezTo>
                    <a:pt x="0" y="1170"/>
                    <a:pt x="0" y="1170"/>
                    <a:pt x="0" y="1170"/>
                  </a:cubicBezTo>
                  <a:cubicBezTo>
                    <a:pt x="0" y="1024"/>
                    <a:pt x="0" y="1024"/>
                    <a:pt x="0" y="1024"/>
                  </a:cubicBezTo>
                  <a:cubicBezTo>
                    <a:pt x="0" y="736"/>
                    <a:pt x="0" y="736"/>
                    <a:pt x="0" y="736"/>
                  </a:cubicBezTo>
                  <a:cubicBezTo>
                    <a:pt x="0" y="726"/>
                    <a:pt x="9" y="717"/>
                    <a:pt x="19" y="717"/>
                  </a:cubicBezTo>
                  <a:lnTo>
                    <a:pt x="835" y="717"/>
                  </a:lnTo>
                  <a:close/>
                </a:path>
              </a:pathLst>
            </a:custGeom>
            <a:grp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8"/>
            <p:cNvSpPr/>
            <p:nvPr/>
          </p:nvSpPr>
          <p:spPr bwMode="auto">
            <a:xfrm>
              <a:off x="4176714" y="4281487"/>
              <a:ext cx="625475" cy="330200"/>
            </a:xfrm>
            <a:custGeom>
              <a:avLst/>
              <a:gdLst>
                <a:gd name="T0" fmla="*/ 51 w 711"/>
                <a:gd name="T1" fmla="*/ 375 h 375"/>
                <a:gd name="T2" fmla="*/ 0 w 711"/>
                <a:gd name="T3" fmla="*/ 323 h 375"/>
                <a:gd name="T4" fmla="*/ 21 w 711"/>
                <a:gd name="T5" fmla="*/ 281 h 375"/>
                <a:gd name="T6" fmla="*/ 334 w 711"/>
                <a:gd name="T7" fmla="*/ 0 h 375"/>
                <a:gd name="T8" fmla="*/ 646 w 711"/>
                <a:gd name="T9" fmla="*/ 271 h 375"/>
                <a:gd name="T10" fmla="*/ 660 w 711"/>
                <a:gd name="T11" fmla="*/ 271 h 375"/>
                <a:gd name="T12" fmla="*/ 711 w 711"/>
                <a:gd name="T13" fmla="*/ 323 h 375"/>
                <a:gd name="T14" fmla="*/ 660 w 711"/>
                <a:gd name="T15" fmla="*/ 375 h 375"/>
                <a:gd name="T16" fmla="*/ 51 w 711"/>
                <a:gd name="T17" fmla="*/ 37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1" h="375">
                  <a:moveTo>
                    <a:pt x="51" y="375"/>
                  </a:moveTo>
                  <a:cubicBezTo>
                    <a:pt x="23" y="375"/>
                    <a:pt x="0" y="351"/>
                    <a:pt x="0" y="323"/>
                  </a:cubicBezTo>
                  <a:cubicBezTo>
                    <a:pt x="0" y="306"/>
                    <a:pt x="8" y="291"/>
                    <a:pt x="21" y="281"/>
                  </a:cubicBezTo>
                  <a:cubicBezTo>
                    <a:pt x="41" y="120"/>
                    <a:pt x="172" y="0"/>
                    <a:pt x="334" y="0"/>
                  </a:cubicBezTo>
                  <a:cubicBezTo>
                    <a:pt x="492" y="0"/>
                    <a:pt x="622" y="115"/>
                    <a:pt x="646" y="271"/>
                  </a:cubicBezTo>
                  <a:cubicBezTo>
                    <a:pt x="660" y="271"/>
                    <a:pt x="660" y="271"/>
                    <a:pt x="660" y="271"/>
                  </a:cubicBezTo>
                  <a:cubicBezTo>
                    <a:pt x="688" y="271"/>
                    <a:pt x="711" y="295"/>
                    <a:pt x="711" y="323"/>
                  </a:cubicBezTo>
                  <a:cubicBezTo>
                    <a:pt x="711" y="351"/>
                    <a:pt x="688" y="375"/>
                    <a:pt x="660" y="375"/>
                  </a:cubicBezTo>
                  <a:lnTo>
                    <a:pt x="51" y="375"/>
                  </a:lnTo>
                  <a:close/>
                </a:path>
              </a:pathLst>
            </a:custGeom>
            <a:grp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9"/>
            <p:cNvSpPr>
              <a:spLocks noEditPoints="1"/>
            </p:cNvSpPr>
            <p:nvPr/>
          </p:nvSpPr>
          <p:spPr bwMode="auto">
            <a:xfrm>
              <a:off x="4149726" y="4254500"/>
              <a:ext cx="679450" cy="381000"/>
            </a:xfrm>
            <a:custGeom>
              <a:avLst/>
              <a:gdLst>
                <a:gd name="T0" fmla="*/ 364 w 771"/>
                <a:gd name="T1" fmla="*/ 60 h 433"/>
                <a:gd name="T2" fmla="*/ 649 w 771"/>
                <a:gd name="T3" fmla="*/ 333 h 433"/>
                <a:gd name="T4" fmla="*/ 690 w 771"/>
                <a:gd name="T5" fmla="*/ 333 h 433"/>
                <a:gd name="T6" fmla="*/ 711 w 771"/>
                <a:gd name="T7" fmla="*/ 353 h 433"/>
                <a:gd name="T8" fmla="*/ 690 w 771"/>
                <a:gd name="T9" fmla="*/ 373 h 433"/>
                <a:gd name="T10" fmla="*/ 81 w 771"/>
                <a:gd name="T11" fmla="*/ 373 h 433"/>
                <a:gd name="T12" fmla="*/ 60 w 771"/>
                <a:gd name="T13" fmla="*/ 352 h 433"/>
                <a:gd name="T14" fmla="*/ 79 w 771"/>
                <a:gd name="T15" fmla="*/ 331 h 433"/>
                <a:gd name="T16" fmla="*/ 364 w 771"/>
                <a:gd name="T17" fmla="*/ 60 h 433"/>
                <a:gd name="T18" fmla="*/ 364 w 771"/>
                <a:gd name="T19" fmla="*/ 0 h 433"/>
                <a:gd name="T20" fmla="*/ 128 w 771"/>
                <a:gd name="T21" fmla="*/ 94 h 433"/>
                <a:gd name="T22" fmla="*/ 23 w 771"/>
                <a:gd name="T23" fmla="*/ 296 h 433"/>
                <a:gd name="T24" fmla="*/ 0 w 771"/>
                <a:gd name="T25" fmla="*/ 352 h 433"/>
                <a:gd name="T26" fmla="*/ 81 w 771"/>
                <a:gd name="T27" fmla="*/ 433 h 433"/>
                <a:gd name="T28" fmla="*/ 690 w 771"/>
                <a:gd name="T29" fmla="*/ 433 h 433"/>
                <a:gd name="T30" fmla="*/ 771 w 771"/>
                <a:gd name="T31" fmla="*/ 353 h 433"/>
                <a:gd name="T32" fmla="*/ 701 w 771"/>
                <a:gd name="T33" fmla="*/ 273 h 433"/>
                <a:gd name="T34" fmla="*/ 600 w 771"/>
                <a:gd name="T35" fmla="*/ 93 h 433"/>
                <a:gd name="T36" fmla="*/ 364 w 771"/>
                <a:gd name="T37"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1" h="433">
                  <a:moveTo>
                    <a:pt x="364" y="60"/>
                  </a:moveTo>
                  <a:cubicBezTo>
                    <a:pt x="514" y="60"/>
                    <a:pt x="638" y="173"/>
                    <a:pt x="649" y="333"/>
                  </a:cubicBezTo>
                  <a:cubicBezTo>
                    <a:pt x="690" y="333"/>
                    <a:pt x="690" y="333"/>
                    <a:pt x="690" y="333"/>
                  </a:cubicBezTo>
                  <a:cubicBezTo>
                    <a:pt x="702" y="333"/>
                    <a:pt x="711" y="342"/>
                    <a:pt x="711" y="353"/>
                  </a:cubicBezTo>
                  <a:cubicBezTo>
                    <a:pt x="711" y="364"/>
                    <a:pt x="702" y="373"/>
                    <a:pt x="690" y="373"/>
                  </a:cubicBezTo>
                  <a:cubicBezTo>
                    <a:pt x="81" y="373"/>
                    <a:pt x="81" y="373"/>
                    <a:pt x="81" y="373"/>
                  </a:cubicBezTo>
                  <a:cubicBezTo>
                    <a:pt x="70" y="373"/>
                    <a:pt x="60" y="363"/>
                    <a:pt x="60" y="352"/>
                  </a:cubicBezTo>
                  <a:cubicBezTo>
                    <a:pt x="60" y="341"/>
                    <a:pt x="69" y="332"/>
                    <a:pt x="79" y="331"/>
                  </a:cubicBezTo>
                  <a:cubicBezTo>
                    <a:pt x="90" y="176"/>
                    <a:pt x="213" y="60"/>
                    <a:pt x="364" y="60"/>
                  </a:cubicBezTo>
                  <a:moveTo>
                    <a:pt x="364" y="0"/>
                  </a:moveTo>
                  <a:cubicBezTo>
                    <a:pt x="275" y="0"/>
                    <a:pt x="192" y="33"/>
                    <a:pt x="128" y="94"/>
                  </a:cubicBezTo>
                  <a:cubicBezTo>
                    <a:pt x="71" y="147"/>
                    <a:pt x="35" y="218"/>
                    <a:pt x="23" y="296"/>
                  </a:cubicBezTo>
                  <a:cubicBezTo>
                    <a:pt x="9" y="311"/>
                    <a:pt x="0" y="331"/>
                    <a:pt x="0" y="352"/>
                  </a:cubicBezTo>
                  <a:cubicBezTo>
                    <a:pt x="0" y="397"/>
                    <a:pt x="37" y="433"/>
                    <a:pt x="81" y="433"/>
                  </a:cubicBezTo>
                  <a:cubicBezTo>
                    <a:pt x="690" y="433"/>
                    <a:pt x="690" y="433"/>
                    <a:pt x="690" y="433"/>
                  </a:cubicBezTo>
                  <a:cubicBezTo>
                    <a:pt x="735" y="433"/>
                    <a:pt x="771" y="397"/>
                    <a:pt x="771" y="353"/>
                  </a:cubicBezTo>
                  <a:cubicBezTo>
                    <a:pt x="771" y="312"/>
                    <a:pt x="740" y="278"/>
                    <a:pt x="701" y="273"/>
                  </a:cubicBezTo>
                  <a:cubicBezTo>
                    <a:pt x="685" y="203"/>
                    <a:pt x="651" y="141"/>
                    <a:pt x="600" y="93"/>
                  </a:cubicBezTo>
                  <a:cubicBezTo>
                    <a:pt x="536" y="33"/>
                    <a:pt x="453" y="0"/>
                    <a:pt x="364" y="0"/>
                  </a:cubicBezTo>
                  <a:close/>
                </a:path>
              </a:pathLst>
            </a:custGeom>
            <a:grp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 name="Freeform 12"/>
          <p:cNvSpPr/>
          <p:nvPr/>
        </p:nvSpPr>
        <p:spPr bwMode="auto">
          <a:xfrm>
            <a:off x="8146540" y="3106163"/>
            <a:ext cx="1251784" cy="1250330"/>
          </a:xfrm>
          <a:custGeom>
            <a:avLst/>
            <a:gdLst>
              <a:gd name="T0" fmla="*/ 165 w 1552"/>
              <a:gd name="T1" fmla="*/ 1075 h 1552"/>
              <a:gd name="T2" fmla="*/ 1076 w 1552"/>
              <a:gd name="T3" fmla="*/ 1387 h 1552"/>
              <a:gd name="T4" fmla="*/ 1387 w 1552"/>
              <a:gd name="T5" fmla="*/ 477 h 1552"/>
              <a:gd name="T6" fmla="*/ 477 w 1552"/>
              <a:gd name="T7" fmla="*/ 165 h 1552"/>
              <a:gd name="T8" fmla="*/ 165 w 1552"/>
              <a:gd name="T9" fmla="*/ 1075 h 1552"/>
            </a:gdLst>
            <a:ahLst/>
            <a:cxnLst>
              <a:cxn ang="0">
                <a:pos x="T0" y="T1"/>
              </a:cxn>
              <a:cxn ang="0">
                <a:pos x="T2" y="T3"/>
              </a:cxn>
              <a:cxn ang="0">
                <a:pos x="T4" y="T5"/>
              </a:cxn>
              <a:cxn ang="0">
                <a:pos x="T6" y="T7"/>
              </a:cxn>
              <a:cxn ang="0">
                <a:pos x="T8" y="T9"/>
              </a:cxn>
            </a:cxnLst>
            <a:rect l="0" t="0" r="r" b="b"/>
            <a:pathLst>
              <a:path w="1552" h="1552">
                <a:moveTo>
                  <a:pt x="165" y="1075"/>
                </a:moveTo>
                <a:cubicBezTo>
                  <a:pt x="331" y="1413"/>
                  <a:pt x="738" y="1552"/>
                  <a:pt x="1076" y="1387"/>
                </a:cubicBezTo>
                <a:cubicBezTo>
                  <a:pt x="1413" y="1221"/>
                  <a:pt x="1552" y="814"/>
                  <a:pt x="1387" y="477"/>
                </a:cubicBezTo>
                <a:cubicBezTo>
                  <a:pt x="1222" y="139"/>
                  <a:pt x="814" y="0"/>
                  <a:pt x="477" y="165"/>
                </a:cubicBezTo>
                <a:cubicBezTo>
                  <a:pt x="139" y="331"/>
                  <a:pt x="0" y="738"/>
                  <a:pt x="165" y="1075"/>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30"/>
          <p:cNvSpPr/>
          <p:nvPr/>
        </p:nvSpPr>
        <p:spPr bwMode="auto">
          <a:xfrm>
            <a:off x="6929649" y="2460645"/>
            <a:ext cx="1061326" cy="1059872"/>
          </a:xfrm>
          <a:custGeom>
            <a:avLst/>
            <a:gdLst>
              <a:gd name="T0" fmla="*/ 88 w 1317"/>
              <a:gd name="T1" fmla="*/ 819 h 1317"/>
              <a:gd name="T2" fmla="*/ 819 w 1317"/>
              <a:gd name="T3" fmla="*/ 1228 h 1317"/>
              <a:gd name="T4" fmla="*/ 1228 w 1317"/>
              <a:gd name="T5" fmla="*/ 498 h 1317"/>
              <a:gd name="T6" fmla="*/ 497 w 1317"/>
              <a:gd name="T7" fmla="*/ 89 h 1317"/>
              <a:gd name="T8" fmla="*/ 88 w 1317"/>
              <a:gd name="T9" fmla="*/ 819 h 1317"/>
            </a:gdLst>
            <a:ahLst/>
            <a:cxnLst>
              <a:cxn ang="0">
                <a:pos x="T0" y="T1"/>
              </a:cxn>
              <a:cxn ang="0">
                <a:pos x="T2" y="T3"/>
              </a:cxn>
              <a:cxn ang="0">
                <a:pos x="T4" y="T5"/>
              </a:cxn>
              <a:cxn ang="0">
                <a:pos x="T6" y="T7"/>
              </a:cxn>
              <a:cxn ang="0">
                <a:pos x="T8" y="T9"/>
              </a:cxn>
            </a:cxnLst>
            <a:rect l="0" t="0" r="r" b="b"/>
            <a:pathLst>
              <a:path w="1317" h="1317">
                <a:moveTo>
                  <a:pt x="88" y="819"/>
                </a:moveTo>
                <a:cubicBezTo>
                  <a:pt x="177" y="1134"/>
                  <a:pt x="504" y="1317"/>
                  <a:pt x="819" y="1228"/>
                </a:cubicBezTo>
                <a:cubicBezTo>
                  <a:pt x="1134" y="1139"/>
                  <a:pt x="1317" y="812"/>
                  <a:pt x="1228" y="498"/>
                </a:cubicBezTo>
                <a:cubicBezTo>
                  <a:pt x="1139" y="183"/>
                  <a:pt x="812" y="0"/>
                  <a:pt x="497" y="89"/>
                </a:cubicBezTo>
                <a:cubicBezTo>
                  <a:pt x="183" y="177"/>
                  <a:pt x="0" y="505"/>
                  <a:pt x="88" y="819"/>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48"/>
          <p:cNvSpPr/>
          <p:nvPr/>
        </p:nvSpPr>
        <p:spPr bwMode="auto">
          <a:xfrm>
            <a:off x="8134909" y="1944519"/>
            <a:ext cx="710944" cy="710943"/>
          </a:xfrm>
          <a:custGeom>
            <a:avLst/>
            <a:gdLst>
              <a:gd name="T0" fmla="*/ 60 w 883"/>
              <a:gd name="T1" fmla="*/ 549 h 883"/>
              <a:gd name="T2" fmla="*/ 550 w 883"/>
              <a:gd name="T3" fmla="*/ 824 h 883"/>
              <a:gd name="T4" fmla="*/ 824 w 883"/>
              <a:gd name="T5" fmla="*/ 334 h 883"/>
              <a:gd name="T6" fmla="*/ 334 w 883"/>
              <a:gd name="T7" fmla="*/ 60 h 883"/>
              <a:gd name="T8" fmla="*/ 60 w 883"/>
              <a:gd name="T9" fmla="*/ 549 h 883"/>
            </a:gdLst>
            <a:ahLst/>
            <a:cxnLst>
              <a:cxn ang="0">
                <a:pos x="T0" y="T1"/>
              </a:cxn>
              <a:cxn ang="0">
                <a:pos x="T2" y="T3"/>
              </a:cxn>
              <a:cxn ang="0">
                <a:pos x="T4" y="T5"/>
              </a:cxn>
              <a:cxn ang="0">
                <a:pos x="T6" y="T7"/>
              </a:cxn>
              <a:cxn ang="0">
                <a:pos x="T8" y="T9"/>
              </a:cxn>
            </a:cxnLst>
            <a:rect l="0" t="0" r="r" b="b"/>
            <a:pathLst>
              <a:path w="883" h="883">
                <a:moveTo>
                  <a:pt x="60" y="549"/>
                </a:moveTo>
                <a:cubicBezTo>
                  <a:pt x="119" y="760"/>
                  <a:pt x="339" y="883"/>
                  <a:pt x="550" y="824"/>
                </a:cubicBezTo>
                <a:cubicBezTo>
                  <a:pt x="761" y="764"/>
                  <a:pt x="883" y="545"/>
                  <a:pt x="824" y="334"/>
                </a:cubicBezTo>
                <a:cubicBezTo>
                  <a:pt x="764" y="123"/>
                  <a:pt x="545" y="0"/>
                  <a:pt x="334" y="60"/>
                </a:cubicBezTo>
                <a:cubicBezTo>
                  <a:pt x="123" y="119"/>
                  <a:pt x="0" y="338"/>
                  <a:pt x="60" y="549"/>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66"/>
          <p:cNvSpPr/>
          <p:nvPr/>
        </p:nvSpPr>
        <p:spPr bwMode="auto">
          <a:xfrm>
            <a:off x="7895019" y="4538226"/>
            <a:ext cx="524849" cy="524848"/>
          </a:xfrm>
          <a:custGeom>
            <a:avLst/>
            <a:gdLst>
              <a:gd name="T0" fmla="*/ 13 w 650"/>
              <a:gd name="T1" fmla="*/ 351 h 651"/>
              <a:gd name="T2" fmla="*/ 350 w 650"/>
              <a:gd name="T3" fmla="*/ 637 h 651"/>
              <a:gd name="T4" fmla="*/ 636 w 650"/>
              <a:gd name="T5" fmla="*/ 300 h 651"/>
              <a:gd name="T6" fmla="*/ 300 w 650"/>
              <a:gd name="T7" fmla="*/ 14 h 651"/>
              <a:gd name="T8" fmla="*/ 13 w 650"/>
              <a:gd name="T9" fmla="*/ 351 h 651"/>
            </a:gdLst>
            <a:ahLst/>
            <a:cxnLst>
              <a:cxn ang="0">
                <a:pos x="T0" y="T1"/>
              </a:cxn>
              <a:cxn ang="0">
                <a:pos x="T2" y="T3"/>
              </a:cxn>
              <a:cxn ang="0">
                <a:pos x="T4" y="T5"/>
              </a:cxn>
              <a:cxn ang="0">
                <a:pos x="T6" y="T7"/>
              </a:cxn>
              <a:cxn ang="0">
                <a:pos x="T8" y="T9"/>
              </a:cxn>
            </a:cxnLst>
            <a:rect l="0" t="0" r="r" b="b"/>
            <a:pathLst>
              <a:path w="650" h="651">
                <a:moveTo>
                  <a:pt x="13" y="351"/>
                </a:moveTo>
                <a:cubicBezTo>
                  <a:pt x="27" y="522"/>
                  <a:pt x="178" y="651"/>
                  <a:pt x="350" y="637"/>
                </a:cubicBezTo>
                <a:cubicBezTo>
                  <a:pt x="522" y="623"/>
                  <a:pt x="650" y="472"/>
                  <a:pt x="636" y="300"/>
                </a:cubicBezTo>
                <a:cubicBezTo>
                  <a:pt x="622" y="128"/>
                  <a:pt x="471" y="0"/>
                  <a:pt x="300" y="14"/>
                </a:cubicBezTo>
                <a:cubicBezTo>
                  <a:pt x="128" y="28"/>
                  <a:pt x="0" y="179"/>
                  <a:pt x="13" y="351"/>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76"/>
          <p:cNvSpPr>
            <a:spLocks noEditPoints="1"/>
          </p:cNvSpPr>
          <p:nvPr/>
        </p:nvSpPr>
        <p:spPr bwMode="auto">
          <a:xfrm>
            <a:off x="8459122" y="5222999"/>
            <a:ext cx="238435" cy="222442"/>
          </a:xfrm>
          <a:custGeom>
            <a:avLst/>
            <a:gdLst>
              <a:gd name="T0" fmla="*/ 153 w 296"/>
              <a:gd name="T1" fmla="*/ 276 h 276"/>
              <a:gd name="T2" fmla="*/ 153 w 296"/>
              <a:gd name="T3" fmla="*/ 276 h 276"/>
              <a:gd name="T4" fmla="*/ 119 w 296"/>
              <a:gd name="T5" fmla="*/ 273 h 276"/>
              <a:gd name="T6" fmla="*/ 18 w 296"/>
              <a:gd name="T7" fmla="*/ 105 h 276"/>
              <a:gd name="T8" fmla="*/ 153 w 296"/>
              <a:gd name="T9" fmla="*/ 0 h 276"/>
              <a:gd name="T10" fmla="*/ 187 w 296"/>
              <a:gd name="T11" fmla="*/ 4 h 276"/>
              <a:gd name="T12" fmla="*/ 272 w 296"/>
              <a:gd name="T13" fmla="*/ 68 h 276"/>
              <a:gd name="T14" fmla="*/ 287 w 296"/>
              <a:gd name="T15" fmla="*/ 172 h 276"/>
              <a:gd name="T16" fmla="*/ 153 w 296"/>
              <a:gd name="T17" fmla="*/ 276 h 276"/>
              <a:gd name="T18" fmla="*/ 153 w 296"/>
              <a:gd name="T19" fmla="*/ 44 h 276"/>
              <a:gd name="T20" fmla="*/ 61 w 296"/>
              <a:gd name="T21" fmla="*/ 116 h 276"/>
              <a:gd name="T22" fmla="*/ 130 w 296"/>
              <a:gd name="T23" fmla="*/ 230 h 276"/>
              <a:gd name="T24" fmla="*/ 153 w 296"/>
              <a:gd name="T25" fmla="*/ 232 h 276"/>
              <a:gd name="T26" fmla="*/ 153 w 296"/>
              <a:gd name="T27" fmla="*/ 232 h 276"/>
              <a:gd name="T28" fmla="*/ 245 w 296"/>
              <a:gd name="T29" fmla="*/ 161 h 276"/>
              <a:gd name="T30" fmla="*/ 234 w 296"/>
              <a:gd name="T31" fmla="*/ 90 h 276"/>
              <a:gd name="T32" fmla="*/ 176 w 296"/>
              <a:gd name="T33" fmla="*/ 47 h 276"/>
              <a:gd name="T34" fmla="*/ 153 w 296"/>
              <a:gd name="T35" fmla="*/ 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6" h="276">
                <a:moveTo>
                  <a:pt x="153" y="276"/>
                </a:moveTo>
                <a:cubicBezTo>
                  <a:pt x="153" y="276"/>
                  <a:pt x="153" y="276"/>
                  <a:pt x="153" y="276"/>
                </a:cubicBezTo>
                <a:cubicBezTo>
                  <a:pt x="142" y="276"/>
                  <a:pt x="130" y="275"/>
                  <a:pt x="119" y="273"/>
                </a:cubicBezTo>
                <a:cubicBezTo>
                  <a:pt x="45" y="254"/>
                  <a:pt x="0" y="179"/>
                  <a:pt x="18" y="105"/>
                </a:cubicBezTo>
                <a:cubicBezTo>
                  <a:pt x="34" y="43"/>
                  <a:pt x="89" y="0"/>
                  <a:pt x="153" y="0"/>
                </a:cubicBezTo>
                <a:cubicBezTo>
                  <a:pt x="164" y="0"/>
                  <a:pt x="176" y="2"/>
                  <a:pt x="187" y="4"/>
                </a:cubicBezTo>
                <a:cubicBezTo>
                  <a:pt x="223" y="13"/>
                  <a:pt x="253" y="36"/>
                  <a:pt x="272" y="68"/>
                </a:cubicBezTo>
                <a:cubicBezTo>
                  <a:pt x="291" y="99"/>
                  <a:pt x="296" y="136"/>
                  <a:pt x="287" y="172"/>
                </a:cubicBezTo>
                <a:cubicBezTo>
                  <a:pt x="272" y="234"/>
                  <a:pt x="217" y="276"/>
                  <a:pt x="153" y="276"/>
                </a:cubicBezTo>
                <a:close/>
                <a:moveTo>
                  <a:pt x="153" y="44"/>
                </a:moveTo>
                <a:cubicBezTo>
                  <a:pt x="109" y="44"/>
                  <a:pt x="72" y="74"/>
                  <a:pt x="61" y="116"/>
                </a:cubicBezTo>
                <a:cubicBezTo>
                  <a:pt x="49" y="166"/>
                  <a:pt x="79" y="217"/>
                  <a:pt x="130" y="230"/>
                </a:cubicBezTo>
                <a:cubicBezTo>
                  <a:pt x="138" y="232"/>
                  <a:pt x="145" y="232"/>
                  <a:pt x="153" y="232"/>
                </a:cubicBezTo>
                <a:cubicBezTo>
                  <a:pt x="153" y="232"/>
                  <a:pt x="153" y="232"/>
                  <a:pt x="153" y="232"/>
                </a:cubicBezTo>
                <a:cubicBezTo>
                  <a:pt x="196" y="232"/>
                  <a:pt x="234" y="203"/>
                  <a:pt x="245" y="161"/>
                </a:cubicBezTo>
                <a:cubicBezTo>
                  <a:pt x="251" y="137"/>
                  <a:pt x="247" y="112"/>
                  <a:pt x="234" y="90"/>
                </a:cubicBezTo>
                <a:cubicBezTo>
                  <a:pt x="221" y="68"/>
                  <a:pt x="200" y="53"/>
                  <a:pt x="176" y="47"/>
                </a:cubicBezTo>
                <a:cubicBezTo>
                  <a:pt x="168" y="45"/>
                  <a:pt x="161" y="44"/>
                  <a:pt x="153" y="44"/>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86"/>
          <p:cNvSpPr>
            <a:spLocks noEditPoints="1"/>
          </p:cNvSpPr>
          <p:nvPr/>
        </p:nvSpPr>
        <p:spPr bwMode="auto">
          <a:xfrm>
            <a:off x="9058115" y="2572592"/>
            <a:ext cx="238435" cy="222442"/>
          </a:xfrm>
          <a:custGeom>
            <a:avLst/>
            <a:gdLst>
              <a:gd name="T0" fmla="*/ 153 w 296"/>
              <a:gd name="T1" fmla="*/ 277 h 277"/>
              <a:gd name="T2" fmla="*/ 153 w 296"/>
              <a:gd name="T3" fmla="*/ 277 h 277"/>
              <a:gd name="T4" fmla="*/ 119 w 296"/>
              <a:gd name="T5" fmla="*/ 273 h 277"/>
              <a:gd name="T6" fmla="*/ 18 w 296"/>
              <a:gd name="T7" fmla="*/ 105 h 277"/>
              <a:gd name="T8" fmla="*/ 152 w 296"/>
              <a:gd name="T9" fmla="*/ 0 h 277"/>
              <a:gd name="T10" fmla="*/ 186 w 296"/>
              <a:gd name="T11" fmla="*/ 4 h 277"/>
              <a:gd name="T12" fmla="*/ 271 w 296"/>
              <a:gd name="T13" fmla="*/ 67 h 277"/>
              <a:gd name="T14" fmla="*/ 287 w 296"/>
              <a:gd name="T15" fmla="*/ 172 h 277"/>
              <a:gd name="T16" fmla="*/ 153 w 296"/>
              <a:gd name="T17" fmla="*/ 277 h 277"/>
              <a:gd name="T18" fmla="*/ 152 w 296"/>
              <a:gd name="T19" fmla="*/ 44 h 277"/>
              <a:gd name="T20" fmla="*/ 61 w 296"/>
              <a:gd name="T21" fmla="*/ 115 h 277"/>
              <a:gd name="T22" fmla="*/ 130 w 296"/>
              <a:gd name="T23" fmla="*/ 230 h 277"/>
              <a:gd name="T24" fmla="*/ 153 w 296"/>
              <a:gd name="T25" fmla="*/ 233 h 277"/>
              <a:gd name="T26" fmla="*/ 244 w 296"/>
              <a:gd name="T27" fmla="*/ 161 h 277"/>
              <a:gd name="T28" fmla="*/ 234 w 296"/>
              <a:gd name="T29" fmla="*/ 90 h 277"/>
              <a:gd name="T30" fmla="*/ 176 w 296"/>
              <a:gd name="T31" fmla="*/ 47 h 277"/>
              <a:gd name="T32" fmla="*/ 152 w 296"/>
              <a:gd name="T33" fmla="*/ 4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6" h="277">
                <a:moveTo>
                  <a:pt x="153" y="277"/>
                </a:moveTo>
                <a:cubicBezTo>
                  <a:pt x="153" y="277"/>
                  <a:pt x="153" y="277"/>
                  <a:pt x="153" y="277"/>
                </a:cubicBezTo>
                <a:cubicBezTo>
                  <a:pt x="141" y="277"/>
                  <a:pt x="130" y="276"/>
                  <a:pt x="119" y="273"/>
                </a:cubicBezTo>
                <a:cubicBezTo>
                  <a:pt x="45" y="254"/>
                  <a:pt x="0" y="179"/>
                  <a:pt x="18" y="105"/>
                </a:cubicBezTo>
                <a:cubicBezTo>
                  <a:pt x="34" y="43"/>
                  <a:pt x="89" y="0"/>
                  <a:pt x="152" y="0"/>
                </a:cubicBezTo>
                <a:cubicBezTo>
                  <a:pt x="164" y="0"/>
                  <a:pt x="175" y="1"/>
                  <a:pt x="186" y="4"/>
                </a:cubicBezTo>
                <a:cubicBezTo>
                  <a:pt x="222" y="13"/>
                  <a:pt x="252" y="35"/>
                  <a:pt x="271" y="67"/>
                </a:cubicBezTo>
                <a:cubicBezTo>
                  <a:pt x="291" y="99"/>
                  <a:pt x="296" y="136"/>
                  <a:pt x="287" y="172"/>
                </a:cubicBezTo>
                <a:cubicBezTo>
                  <a:pt x="272" y="234"/>
                  <a:pt x="216" y="277"/>
                  <a:pt x="153" y="277"/>
                </a:cubicBezTo>
                <a:close/>
                <a:moveTo>
                  <a:pt x="152" y="44"/>
                </a:moveTo>
                <a:cubicBezTo>
                  <a:pt x="109" y="44"/>
                  <a:pt x="71" y="73"/>
                  <a:pt x="61" y="115"/>
                </a:cubicBezTo>
                <a:cubicBezTo>
                  <a:pt x="48" y="166"/>
                  <a:pt x="79" y="217"/>
                  <a:pt x="130" y="230"/>
                </a:cubicBezTo>
                <a:cubicBezTo>
                  <a:pt x="137" y="232"/>
                  <a:pt x="145" y="233"/>
                  <a:pt x="153" y="233"/>
                </a:cubicBezTo>
                <a:cubicBezTo>
                  <a:pt x="196" y="233"/>
                  <a:pt x="234" y="204"/>
                  <a:pt x="244" y="161"/>
                </a:cubicBezTo>
                <a:cubicBezTo>
                  <a:pt x="250" y="137"/>
                  <a:pt x="247" y="111"/>
                  <a:pt x="234" y="90"/>
                </a:cubicBezTo>
                <a:cubicBezTo>
                  <a:pt x="221" y="68"/>
                  <a:pt x="200" y="53"/>
                  <a:pt x="176" y="47"/>
                </a:cubicBezTo>
                <a:cubicBezTo>
                  <a:pt x="168" y="45"/>
                  <a:pt x="160" y="44"/>
                  <a:pt x="152" y="44"/>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Oval 20"/>
          <p:cNvSpPr>
            <a:spLocks noChangeArrowheads="1"/>
          </p:cNvSpPr>
          <p:nvPr/>
        </p:nvSpPr>
        <p:spPr bwMode="auto">
          <a:xfrm>
            <a:off x="7314926" y="2845920"/>
            <a:ext cx="289320" cy="289320"/>
          </a:xfrm>
          <a:prstGeom prst="ellipse">
            <a:avLst/>
          </a:prstGeom>
          <a:noFill/>
          <a:ln w="122238"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Oval 21"/>
          <p:cNvSpPr>
            <a:spLocks noChangeArrowheads="1"/>
          </p:cNvSpPr>
          <p:nvPr/>
        </p:nvSpPr>
        <p:spPr bwMode="auto">
          <a:xfrm>
            <a:off x="8614686" y="3564133"/>
            <a:ext cx="332937" cy="334391"/>
          </a:xfrm>
          <a:prstGeom prst="ellipse">
            <a:avLst/>
          </a:prstGeom>
          <a:noFill/>
          <a:ln w="139700" cap="flat">
            <a:solidFill>
              <a:schemeClr val="accent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Oval 22"/>
          <p:cNvSpPr>
            <a:spLocks noChangeArrowheads="1"/>
          </p:cNvSpPr>
          <p:nvPr/>
        </p:nvSpPr>
        <p:spPr bwMode="auto">
          <a:xfrm>
            <a:off x="8393699" y="2203307"/>
            <a:ext cx="196273" cy="196272"/>
          </a:xfrm>
          <a:prstGeom prst="ellipse">
            <a:avLst/>
          </a:prstGeom>
          <a:noFill/>
          <a:ln w="104775"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Oval 23"/>
          <p:cNvSpPr>
            <a:spLocks noChangeArrowheads="1"/>
          </p:cNvSpPr>
          <p:nvPr/>
        </p:nvSpPr>
        <p:spPr bwMode="auto">
          <a:xfrm>
            <a:off x="8057854" y="4703968"/>
            <a:ext cx="196273" cy="194819"/>
          </a:xfrm>
          <a:prstGeom prst="ellipse">
            <a:avLst/>
          </a:prstGeom>
          <a:noFill/>
          <a:ln w="87313"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5" name="Group 24"/>
          <p:cNvGrpSpPr/>
          <p:nvPr/>
        </p:nvGrpSpPr>
        <p:grpSpPr>
          <a:xfrm>
            <a:off x="8954547" y="4001747"/>
            <a:ext cx="1391702" cy="2222970"/>
            <a:chOff x="6684587" y="4424362"/>
            <a:chExt cx="1519615" cy="2427287"/>
          </a:xfrm>
          <a:solidFill>
            <a:schemeClr val="accent1"/>
          </a:solidFill>
        </p:grpSpPr>
        <p:sp>
          <p:nvSpPr>
            <p:cNvPr id="26" name="Freeform 25"/>
            <p:cNvSpPr/>
            <p:nvPr/>
          </p:nvSpPr>
          <p:spPr bwMode="auto">
            <a:xfrm>
              <a:off x="6684587" y="4970462"/>
              <a:ext cx="1519615" cy="1881187"/>
            </a:xfrm>
            <a:custGeom>
              <a:avLst/>
              <a:gdLst>
                <a:gd name="connsiteX0" fmla="*/ 687119 w 1519615"/>
                <a:gd name="connsiteY0" fmla="*/ 0 h 1881187"/>
                <a:gd name="connsiteX1" fmla="*/ 954208 w 1519615"/>
                <a:gd name="connsiteY1" fmla="*/ 0 h 1881187"/>
                <a:gd name="connsiteX2" fmla="*/ 965811 w 1519615"/>
                <a:gd name="connsiteY2" fmla="*/ 0 h 1881187"/>
                <a:gd name="connsiteX3" fmla="*/ 945837 w 1519615"/>
                <a:gd name="connsiteY3" fmla="*/ 26046 h 1881187"/>
                <a:gd name="connsiteX4" fmla="*/ 945837 w 1519615"/>
                <a:gd name="connsiteY4" fmla="*/ 60981 h 1881187"/>
                <a:gd name="connsiteX5" fmla="*/ 971550 w 1519615"/>
                <a:gd name="connsiteY5" fmla="*/ 94142 h 1881187"/>
                <a:gd name="connsiteX6" fmla="*/ 991717 w 1519615"/>
                <a:gd name="connsiteY6" fmla="*/ 120151 h 1881187"/>
                <a:gd name="connsiteX7" fmla="*/ 987968 w 1519615"/>
                <a:gd name="connsiteY7" fmla="*/ 141878 h 1881187"/>
                <a:gd name="connsiteX8" fmla="*/ 928461 w 1519615"/>
                <a:gd name="connsiteY8" fmla="*/ 489711 h 1881187"/>
                <a:gd name="connsiteX9" fmla="*/ 930224 w 1519615"/>
                <a:gd name="connsiteY9" fmla="*/ 501057 h 1881187"/>
                <a:gd name="connsiteX10" fmla="*/ 934632 w 1519615"/>
                <a:gd name="connsiteY10" fmla="*/ 510658 h 1881187"/>
                <a:gd name="connsiteX11" fmla="*/ 1005159 w 1519615"/>
                <a:gd name="connsiteY11" fmla="*/ 602301 h 1881187"/>
                <a:gd name="connsiteX12" fmla="*/ 1035133 w 1519615"/>
                <a:gd name="connsiteY12" fmla="*/ 602301 h 1881187"/>
                <a:gd name="connsiteX13" fmla="*/ 1104780 w 1519615"/>
                <a:gd name="connsiteY13" fmla="*/ 510658 h 1881187"/>
                <a:gd name="connsiteX14" fmla="*/ 1110951 w 1519615"/>
                <a:gd name="connsiteY14" fmla="*/ 485347 h 1881187"/>
                <a:gd name="connsiteX15" fmla="*/ 1077450 w 1519615"/>
                <a:gd name="connsiteY15" fmla="*/ 302935 h 1881187"/>
                <a:gd name="connsiteX16" fmla="*/ 1077450 w 1519615"/>
                <a:gd name="connsiteY16" fmla="*/ 302062 h 1881187"/>
                <a:gd name="connsiteX17" fmla="*/ 1051884 w 1519615"/>
                <a:gd name="connsiteY17" fmla="*/ 144088 h 1881187"/>
                <a:gd name="connsiteX18" fmla="*/ 1047870 w 1519615"/>
                <a:gd name="connsiteY18" fmla="*/ 119635 h 1881187"/>
                <a:gd name="connsiteX19" fmla="*/ 1058114 w 1519615"/>
                <a:gd name="connsiteY19" fmla="*/ 106423 h 1881187"/>
                <a:gd name="connsiteX20" fmla="*/ 1093350 w 1519615"/>
                <a:gd name="connsiteY20" fmla="*/ 60981 h 1881187"/>
                <a:gd name="connsiteX21" fmla="*/ 1093350 w 1519615"/>
                <a:gd name="connsiteY21" fmla="*/ 26046 h 1881187"/>
                <a:gd name="connsiteX22" fmla="*/ 1085732 w 1519615"/>
                <a:gd name="connsiteY22" fmla="*/ 16111 h 1881187"/>
                <a:gd name="connsiteX23" fmla="*/ 1073377 w 1519615"/>
                <a:gd name="connsiteY23" fmla="*/ 0 h 1881187"/>
                <a:gd name="connsiteX24" fmla="*/ 1127987 w 1519615"/>
                <a:gd name="connsiteY24" fmla="*/ 0 h 1881187"/>
                <a:gd name="connsiteX25" fmla="*/ 1509055 w 1519615"/>
                <a:gd name="connsiteY25" fmla="*/ 0 h 1881187"/>
                <a:gd name="connsiteX26" fmla="*/ 1519615 w 1519615"/>
                <a:gd name="connsiteY26" fmla="*/ 10549 h 1881187"/>
                <a:gd name="connsiteX27" fmla="*/ 1519615 w 1519615"/>
                <a:gd name="connsiteY27" fmla="*/ 271630 h 1881187"/>
                <a:gd name="connsiteX28" fmla="*/ 1519615 w 1519615"/>
                <a:gd name="connsiteY28" fmla="*/ 399972 h 1881187"/>
                <a:gd name="connsiteX29" fmla="*/ 1519615 w 1519615"/>
                <a:gd name="connsiteY29" fmla="*/ 876422 h 1881187"/>
                <a:gd name="connsiteX30" fmla="*/ 1411373 w 1519615"/>
                <a:gd name="connsiteY30" fmla="*/ 980151 h 1881187"/>
                <a:gd name="connsiteX31" fmla="*/ 1302251 w 1519615"/>
                <a:gd name="connsiteY31" fmla="*/ 876422 h 1881187"/>
                <a:gd name="connsiteX32" fmla="*/ 1302251 w 1519615"/>
                <a:gd name="connsiteY32" fmla="*/ 341075 h 1881187"/>
                <a:gd name="connsiteX33" fmla="*/ 1288171 w 1519615"/>
                <a:gd name="connsiteY33" fmla="*/ 325252 h 1881187"/>
                <a:gd name="connsiteX34" fmla="*/ 1270570 w 1519615"/>
                <a:gd name="connsiteY34" fmla="*/ 341075 h 1881187"/>
                <a:gd name="connsiteX35" fmla="*/ 1270570 w 1519615"/>
                <a:gd name="connsiteY35" fmla="*/ 988063 h 1881187"/>
                <a:gd name="connsiteX36" fmla="*/ 1270570 w 1519615"/>
                <a:gd name="connsiteY36" fmla="*/ 1046960 h 1881187"/>
                <a:gd name="connsiteX37" fmla="*/ 1270570 w 1519615"/>
                <a:gd name="connsiteY37" fmla="*/ 1765151 h 1881187"/>
                <a:gd name="connsiteX38" fmla="*/ 1151768 w 1519615"/>
                <a:gd name="connsiteY38" fmla="*/ 1881187 h 1881187"/>
                <a:gd name="connsiteX39" fmla="*/ 1150008 w 1519615"/>
                <a:gd name="connsiteY39" fmla="*/ 1881187 h 1881187"/>
                <a:gd name="connsiteX40" fmla="*/ 1031206 w 1519615"/>
                <a:gd name="connsiteY40" fmla="*/ 1765151 h 1881187"/>
                <a:gd name="connsiteX41" fmla="*/ 1031206 w 1519615"/>
                <a:gd name="connsiteY41" fmla="*/ 1058388 h 1881187"/>
                <a:gd name="connsiteX42" fmla="*/ 1020645 w 1519615"/>
                <a:gd name="connsiteY42" fmla="*/ 1047839 h 1881187"/>
                <a:gd name="connsiteX43" fmla="*/ 992485 w 1519615"/>
                <a:gd name="connsiteY43" fmla="*/ 1047839 h 1881187"/>
                <a:gd name="connsiteX44" fmla="*/ 981045 w 1519615"/>
                <a:gd name="connsiteY44" fmla="*/ 1058388 h 1881187"/>
                <a:gd name="connsiteX45" fmla="*/ 981045 w 1519615"/>
                <a:gd name="connsiteY45" fmla="*/ 1765151 h 1881187"/>
                <a:gd name="connsiteX46" fmla="*/ 860482 w 1519615"/>
                <a:gd name="connsiteY46" fmla="*/ 1881187 h 1881187"/>
                <a:gd name="connsiteX47" fmla="*/ 859602 w 1519615"/>
                <a:gd name="connsiteY47" fmla="*/ 1881187 h 1881187"/>
                <a:gd name="connsiteX48" fmla="*/ 739040 w 1519615"/>
                <a:gd name="connsiteY48" fmla="*/ 1765151 h 1881187"/>
                <a:gd name="connsiteX49" fmla="*/ 739040 w 1519615"/>
                <a:gd name="connsiteY49" fmla="*/ 1046960 h 1881187"/>
                <a:gd name="connsiteX50" fmla="*/ 739040 w 1519615"/>
                <a:gd name="connsiteY50" fmla="*/ 988063 h 1881187"/>
                <a:gd name="connsiteX51" fmla="*/ 739920 w 1519615"/>
                <a:gd name="connsiteY51" fmla="*/ 356898 h 1881187"/>
                <a:gd name="connsiteX52" fmla="*/ 721440 w 1519615"/>
                <a:gd name="connsiteY52" fmla="*/ 349866 h 1881187"/>
                <a:gd name="connsiteX53" fmla="*/ 537516 w 1519615"/>
                <a:gd name="connsiteY53" fmla="*/ 563477 h 1881187"/>
                <a:gd name="connsiteX54" fmla="*/ 126548 w 1519615"/>
                <a:gd name="connsiteY54" fmla="*/ 712038 h 1881187"/>
                <a:gd name="connsiteX55" fmla="*/ 3346 w 1519615"/>
                <a:gd name="connsiteY55" fmla="*/ 640834 h 1881187"/>
                <a:gd name="connsiteX56" fmla="*/ 73747 w 1519615"/>
                <a:gd name="connsiteY56" fmla="*/ 514250 h 1881187"/>
                <a:gd name="connsiteX57" fmla="*/ 386153 w 1519615"/>
                <a:gd name="connsiteY57" fmla="*/ 410521 h 1881187"/>
                <a:gd name="connsiteX58" fmla="*/ 391433 w 1519615"/>
                <a:gd name="connsiteY58" fmla="*/ 407884 h 1881187"/>
                <a:gd name="connsiteX59" fmla="*/ 687119 w 1519615"/>
                <a:gd name="connsiteY59" fmla="*/ 0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519615" h="1881187">
                  <a:moveTo>
                    <a:pt x="687119" y="0"/>
                  </a:moveTo>
                  <a:cubicBezTo>
                    <a:pt x="687119" y="0"/>
                    <a:pt x="687119" y="0"/>
                    <a:pt x="954208" y="0"/>
                  </a:cubicBezTo>
                  <a:lnTo>
                    <a:pt x="965811" y="0"/>
                  </a:lnTo>
                  <a:lnTo>
                    <a:pt x="945837" y="26046"/>
                  </a:lnTo>
                  <a:cubicBezTo>
                    <a:pt x="938771" y="35653"/>
                    <a:pt x="938771" y="51374"/>
                    <a:pt x="945837" y="60981"/>
                  </a:cubicBezTo>
                  <a:cubicBezTo>
                    <a:pt x="945837" y="60981"/>
                    <a:pt x="945837" y="60981"/>
                    <a:pt x="971550" y="94142"/>
                  </a:cubicBezTo>
                  <a:lnTo>
                    <a:pt x="991717" y="120151"/>
                  </a:lnTo>
                  <a:lnTo>
                    <a:pt x="987968" y="141878"/>
                  </a:lnTo>
                  <a:cubicBezTo>
                    <a:pt x="967141" y="262241"/>
                    <a:pt x="928461" y="484474"/>
                    <a:pt x="928461" y="489711"/>
                  </a:cubicBezTo>
                  <a:cubicBezTo>
                    <a:pt x="928461" y="494075"/>
                    <a:pt x="928461" y="497566"/>
                    <a:pt x="930224" y="501057"/>
                  </a:cubicBezTo>
                  <a:cubicBezTo>
                    <a:pt x="930224" y="502803"/>
                    <a:pt x="932869" y="510658"/>
                    <a:pt x="934632" y="510658"/>
                  </a:cubicBezTo>
                  <a:cubicBezTo>
                    <a:pt x="1005159" y="602301"/>
                    <a:pt x="1005159" y="602301"/>
                    <a:pt x="1005159" y="602301"/>
                  </a:cubicBezTo>
                  <a:cubicBezTo>
                    <a:pt x="1013094" y="612774"/>
                    <a:pt x="1026317" y="612774"/>
                    <a:pt x="1035133" y="602301"/>
                  </a:cubicBezTo>
                  <a:cubicBezTo>
                    <a:pt x="1104780" y="510658"/>
                    <a:pt x="1104780" y="510658"/>
                    <a:pt x="1104780" y="510658"/>
                  </a:cubicBezTo>
                  <a:cubicBezTo>
                    <a:pt x="1110069" y="503676"/>
                    <a:pt x="1111832" y="494075"/>
                    <a:pt x="1110951" y="485347"/>
                  </a:cubicBezTo>
                  <a:cubicBezTo>
                    <a:pt x="1110069" y="478365"/>
                    <a:pt x="1086266" y="357048"/>
                    <a:pt x="1077450" y="302935"/>
                  </a:cubicBezTo>
                  <a:cubicBezTo>
                    <a:pt x="1077450" y="302935"/>
                    <a:pt x="1077450" y="302062"/>
                    <a:pt x="1077450" y="302062"/>
                  </a:cubicBezTo>
                  <a:cubicBezTo>
                    <a:pt x="1073923" y="279370"/>
                    <a:pt x="1056291" y="173762"/>
                    <a:pt x="1051884" y="144088"/>
                  </a:cubicBezTo>
                  <a:lnTo>
                    <a:pt x="1047870" y="119635"/>
                  </a:lnTo>
                  <a:lnTo>
                    <a:pt x="1058114" y="106423"/>
                  </a:lnTo>
                  <a:cubicBezTo>
                    <a:pt x="1066685" y="95370"/>
                    <a:pt x="1078113" y="80632"/>
                    <a:pt x="1093350" y="60981"/>
                  </a:cubicBezTo>
                  <a:cubicBezTo>
                    <a:pt x="1100417" y="51374"/>
                    <a:pt x="1100417" y="35653"/>
                    <a:pt x="1093350" y="26046"/>
                  </a:cubicBezTo>
                  <a:cubicBezTo>
                    <a:pt x="1093350" y="26046"/>
                    <a:pt x="1093350" y="26046"/>
                    <a:pt x="1085732" y="16111"/>
                  </a:cubicBezTo>
                  <a:lnTo>
                    <a:pt x="1073377" y="0"/>
                  </a:lnTo>
                  <a:lnTo>
                    <a:pt x="1127987" y="0"/>
                  </a:lnTo>
                  <a:cubicBezTo>
                    <a:pt x="1229725" y="0"/>
                    <a:pt x="1354942" y="0"/>
                    <a:pt x="1509055" y="0"/>
                  </a:cubicBezTo>
                  <a:cubicBezTo>
                    <a:pt x="1515215" y="0"/>
                    <a:pt x="1519615" y="5275"/>
                    <a:pt x="1519615" y="10549"/>
                  </a:cubicBezTo>
                  <a:cubicBezTo>
                    <a:pt x="1519615" y="10549"/>
                    <a:pt x="1519615" y="10549"/>
                    <a:pt x="1519615" y="271630"/>
                  </a:cubicBezTo>
                  <a:cubicBezTo>
                    <a:pt x="1519615" y="271630"/>
                    <a:pt x="1519615" y="271630"/>
                    <a:pt x="1519615" y="399972"/>
                  </a:cubicBezTo>
                  <a:cubicBezTo>
                    <a:pt x="1519615" y="399972"/>
                    <a:pt x="1519615" y="399972"/>
                    <a:pt x="1519615" y="876422"/>
                  </a:cubicBezTo>
                  <a:cubicBezTo>
                    <a:pt x="1519615" y="933561"/>
                    <a:pt x="1470334" y="980151"/>
                    <a:pt x="1411373" y="980151"/>
                  </a:cubicBezTo>
                  <a:cubicBezTo>
                    <a:pt x="1352412" y="980151"/>
                    <a:pt x="1302251" y="933561"/>
                    <a:pt x="1302251" y="876422"/>
                  </a:cubicBezTo>
                  <a:cubicBezTo>
                    <a:pt x="1302251" y="876422"/>
                    <a:pt x="1302251" y="876422"/>
                    <a:pt x="1302251" y="341075"/>
                  </a:cubicBezTo>
                  <a:cubicBezTo>
                    <a:pt x="1302251" y="333164"/>
                    <a:pt x="1296091" y="325252"/>
                    <a:pt x="1288171" y="325252"/>
                  </a:cubicBezTo>
                  <a:cubicBezTo>
                    <a:pt x="1278490" y="324373"/>
                    <a:pt x="1270570" y="331406"/>
                    <a:pt x="1270570" y="341075"/>
                  </a:cubicBezTo>
                  <a:cubicBezTo>
                    <a:pt x="1270570" y="341075"/>
                    <a:pt x="1270570" y="341075"/>
                    <a:pt x="1270570" y="988063"/>
                  </a:cubicBezTo>
                  <a:cubicBezTo>
                    <a:pt x="1270570" y="988063"/>
                    <a:pt x="1270570" y="988063"/>
                    <a:pt x="1270570" y="1046960"/>
                  </a:cubicBezTo>
                  <a:cubicBezTo>
                    <a:pt x="1270570" y="1046960"/>
                    <a:pt x="1270570" y="1046960"/>
                    <a:pt x="1270570" y="1765151"/>
                  </a:cubicBezTo>
                  <a:cubicBezTo>
                    <a:pt x="1270570" y="1828444"/>
                    <a:pt x="1216889" y="1881187"/>
                    <a:pt x="1151768" y="1881187"/>
                  </a:cubicBezTo>
                  <a:cubicBezTo>
                    <a:pt x="1151768" y="1881187"/>
                    <a:pt x="1151768" y="1881187"/>
                    <a:pt x="1150008" y="1881187"/>
                  </a:cubicBezTo>
                  <a:cubicBezTo>
                    <a:pt x="1084007" y="1881187"/>
                    <a:pt x="1031206" y="1828444"/>
                    <a:pt x="1031206" y="1765151"/>
                  </a:cubicBezTo>
                  <a:cubicBezTo>
                    <a:pt x="1031206" y="1765151"/>
                    <a:pt x="1031206" y="1765151"/>
                    <a:pt x="1031206" y="1058388"/>
                  </a:cubicBezTo>
                  <a:cubicBezTo>
                    <a:pt x="1031206" y="1052234"/>
                    <a:pt x="1026806" y="1047839"/>
                    <a:pt x="1020645" y="1047839"/>
                  </a:cubicBezTo>
                  <a:cubicBezTo>
                    <a:pt x="1020645" y="1047839"/>
                    <a:pt x="1020645" y="1047839"/>
                    <a:pt x="992485" y="1047839"/>
                  </a:cubicBezTo>
                  <a:cubicBezTo>
                    <a:pt x="986325" y="1047839"/>
                    <a:pt x="981045" y="1052234"/>
                    <a:pt x="981045" y="1058388"/>
                  </a:cubicBezTo>
                  <a:cubicBezTo>
                    <a:pt x="981045" y="1058388"/>
                    <a:pt x="981045" y="1058388"/>
                    <a:pt x="981045" y="1765151"/>
                  </a:cubicBezTo>
                  <a:cubicBezTo>
                    <a:pt x="981045" y="1828444"/>
                    <a:pt x="926484" y="1881187"/>
                    <a:pt x="860482" y="1881187"/>
                  </a:cubicBezTo>
                  <a:cubicBezTo>
                    <a:pt x="860482" y="1881187"/>
                    <a:pt x="860482" y="1881187"/>
                    <a:pt x="859602" y="1881187"/>
                  </a:cubicBezTo>
                  <a:cubicBezTo>
                    <a:pt x="793601" y="1881187"/>
                    <a:pt x="739040" y="1828444"/>
                    <a:pt x="739040" y="1765151"/>
                  </a:cubicBezTo>
                  <a:cubicBezTo>
                    <a:pt x="739040" y="1765151"/>
                    <a:pt x="739040" y="1765151"/>
                    <a:pt x="739040" y="1046960"/>
                  </a:cubicBezTo>
                  <a:cubicBezTo>
                    <a:pt x="739040" y="1046960"/>
                    <a:pt x="739040" y="1046960"/>
                    <a:pt x="739040" y="988063"/>
                  </a:cubicBezTo>
                  <a:cubicBezTo>
                    <a:pt x="739040" y="988063"/>
                    <a:pt x="739040" y="988063"/>
                    <a:pt x="739920" y="356898"/>
                  </a:cubicBezTo>
                  <a:cubicBezTo>
                    <a:pt x="739920" y="347229"/>
                    <a:pt x="727600" y="341954"/>
                    <a:pt x="721440" y="349866"/>
                  </a:cubicBezTo>
                  <a:cubicBezTo>
                    <a:pt x="658958" y="418432"/>
                    <a:pt x="537516" y="562598"/>
                    <a:pt x="537516" y="563477"/>
                  </a:cubicBezTo>
                  <a:cubicBezTo>
                    <a:pt x="516396" y="585454"/>
                    <a:pt x="202229" y="686546"/>
                    <a:pt x="126548" y="712038"/>
                  </a:cubicBezTo>
                  <a:cubicBezTo>
                    <a:pt x="72867" y="726982"/>
                    <a:pt x="17426" y="695336"/>
                    <a:pt x="3346" y="640834"/>
                  </a:cubicBezTo>
                  <a:cubicBezTo>
                    <a:pt x="-10735" y="586333"/>
                    <a:pt x="20946" y="529194"/>
                    <a:pt x="73747" y="514250"/>
                  </a:cubicBezTo>
                  <a:cubicBezTo>
                    <a:pt x="74627" y="514250"/>
                    <a:pt x="349192" y="423707"/>
                    <a:pt x="386153" y="410521"/>
                  </a:cubicBezTo>
                  <a:cubicBezTo>
                    <a:pt x="387913" y="410521"/>
                    <a:pt x="389673" y="408763"/>
                    <a:pt x="391433" y="407884"/>
                  </a:cubicBezTo>
                  <a:cubicBezTo>
                    <a:pt x="391433" y="407884"/>
                    <a:pt x="391433" y="407884"/>
                    <a:pt x="687119" y="0"/>
                  </a:cubicBezTo>
                  <a:close/>
                </a:path>
              </a:pathLst>
            </a:custGeom>
            <a:grp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Oval 10"/>
            <p:cNvSpPr>
              <a:spLocks noChangeArrowheads="1"/>
            </p:cNvSpPr>
            <p:nvPr/>
          </p:nvSpPr>
          <p:spPr bwMode="auto">
            <a:xfrm>
              <a:off x="7470776" y="4424362"/>
              <a:ext cx="469900" cy="469900"/>
            </a:xfrm>
            <a:prstGeom prst="ellipse">
              <a:avLst/>
            </a:prstGeom>
            <a:grp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0" name="Group 69"/>
          <p:cNvGrpSpPr/>
          <p:nvPr/>
        </p:nvGrpSpPr>
        <p:grpSpPr>
          <a:xfrm>
            <a:off x="2770678" y="5499720"/>
            <a:ext cx="425258" cy="425985"/>
            <a:chOff x="9145588" y="4435475"/>
            <a:chExt cx="464344" cy="465138"/>
          </a:xfrm>
          <a:solidFill>
            <a:schemeClr val="tx2"/>
          </a:solidFill>
        </p:grpSpPr>
        <p:sp>
          <p:nvSpPr>
            <p:cNvPr id="71"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0" name="Group 79"/>
          <p:cNvGrpSpPr/>
          <p:nvPr/>
        </p:nvGrpSpPr>
        <p:grpSpPr>
          <a:xfrm>
            <a:off x="2777674" y="3879950"/>
            <a:ext cx="398362" cy="425258"/>
            <a:chOff x="9159875" y="1647825"/>
            <a:chExt cx="434975" cy="464344"/>
          </a:xfrm>
          <a:solidFill>
            <a:schemeClr val="accent3"/>
          </a:solidFill>
        </p:grpSpPr>
        <p:sp>
          <p:nvSpPr>
            <p:cNvPr id="81"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4" name="Group 83"/>
          <p:cNvGrpSpPr/>
          <p:nvPr/>
        </p:nvGrpSpPr>
        <p:grpSpPr>
          <a:xfrm>
            <a:off x="2776978" y="2260182"/>
            <a:ext cx="425985" cy="399088"/>
            <a:chOff x="5368132" y="3540125"/>
            <a:chExt cx="465138" cy="435769"/>
          </a:xfrm>
          <a:solidFill>
            <a:schemeClr val="accent1"/>
          </a:solidFill>
        </p:grpSpPr>
        <p:sp>
          <p:nvSpPr>
            <p:cNvPr id="85"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7" name="Group 86"/>
          <p:cNvGrpSpPr/>
          <p:nvPr/>
        </p:nvGrpSpPr>
        <p:grpSpPr>
          <a:xfrm>
            <a:off x="2777323" y="3090419"/>
            <a:ext cx="425985" cy="358380"/>
            <a:chOff x="5368132" y="2625725"/>
            <a:chExt cx="465138" cy="391319"/>
          </a:xfrm>
          <a:solidFill>
            <a:schemeClr val="accent2"/>
          </a:solidFill>
        </p:grpSpPr>
        <p:sp>
          <p:nvSpPr>
            <p:cNvPr id="88"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1" name="Group 90"/>
          <p:cNvGrpSpPr/>
          <p:nvPr/>
        </p:nvGrpSpPr>
        <p:grpSpPr>
          <a:xfrm>
            <a:off x="2773417" y="4736359"/>
            <a:ext cx="425258" cy="332211"/>
            <a:chOff x="2581275" y="1710532"/>
            <a:chExt cx="464344" cy="362744"/>
          </a:xfrm>
          <a:solidFill>
            <a:schemeClr val="accent4"/>
          </a:solidFill>
        </p:grpSpPr>
        <p:sp>
          <p:nvSpPr>
            <p:cNvPr id="92"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9" name="Group 98"/>
          <p:cNvGrpSpPr/>
          <p:nvPr/>
        </p:nvGrpSpPr>
        <p:grpSpPr>
          <a:xfrm>
            <a:off x="3288135" y="2126544"/>
            <a:ext cx="2578433" cy="658282"/>
            <a:chOff x="8676119" y="2245064"/>
            <a:chExt cx="3378732" cy="718784"/>
          </a:xfrm>
        </p:grpSpPr>
        <p:sp>
          <p:nvSpPr>
            <p:cNvPr id="100" name="TextBox 99"/>
            <p:cNvSpPr txBox="1"/>
            <p:nvPr/>
          </p:nvSpPr>
          <p:spPr>
            <a:xfrm>
              <a:off x="8683445" y="2245064"/>
              <a:ext cx="1646828" cy="282293"/>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Rectangle 100"/>
            <p:cNvSpPr/>
            <p:nvPr/>
          </p:nvSpPr>
          <p:spPr>
            <a:xfrm>
              <a:off x="8676119" y="2479916"/>
              <a:ext cx="3378732" cy="483932"/>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4" name="Group 113"/>
          <p:cNvGrpSpPr/>
          <p:nvPr/>
        </p:nvGrpSpPr>
        <p:grpSpPr>
          <a:xfrm>
            <a:off x="3288135" y="2974236"/>
            <a:ext cx="2578433" cy="663725"/>
            <a:chOff x="8676119" y="2239121"/>
            <a:chExt cx="3378732" cy="724729"/>
          </a:xfrm>
        </p:grpSpPr>
        <p:sp>
          <p:nvSpPr>
            <p:cNvPr id="115" name="TextBox 114"/>
            <p:cNvSpPr txBox="1"/>
            <p:nvPr/>
          </p:nvSpPr>
          <p:spPr>
            <a:xfrm>
              <a:off x="8683445" y="2239121"/>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6" name="Rectangle 115"/>
            <p:cNvSpPr/>
            <p:nvPr/>
          </p:nvSpPr>
          <p:spPr>
            <a:xfrm>
              <a:off x="8676119" y="2479917"/>
              <a:ext cx="3378732" cy="483933"/>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7" name="Group 116"/>
          <p:cNvGrpSpPr/>
          <p:nvPr/>
        </p:nvGrpSpPr>
        <p:grpSpPr>
          <a:xfrm>
            <a:off x="3288135" y="3808330"/>
            <a:ext cx="2578433" cy="635347"/>
            <a:chOff x="8676119" y="2270107"/>
            <a:chExt cx="3378732" cy="693743"/>
          </a:xfrm>
        </p:grpSpPr>
        <p:sp>
          <p:nvSpPr>
            <p:cNvPr id="118" name="TextBox 117"/>
            <p:cNvSpPr txBox="1"/>
            <p:nvPr/>
          </p:nvSpPr>
          <p:spPr>
            <a:xfrm>
              <a:off x="8683445" y="2270107"/>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9" name="Rectangle 118"/>
            <p:cNvSpPr/>
            <p:nvPr/>
          </p:nvSpPr>
          <p:spPr>
            <a:xfrm>
              <a:off x="8676119" y="2479917"/>
              <a:ext cx="3378732" cy="483933"/>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0" name="Group 119"/>
          <p:cNvGrpSpPr/>
          <p:nvPr/>
        </p:nvGrpSpPr>
        <p:grpSpPr>
          <a:xfrm>
            <a:off x="3288135" y="4614044"/>
            <a:ext cx="2578433" cy="648547"/>
            <a:chOff x="8676119" y="2255696"/>
            <a:chExt cx="3378732" cy="708155"/>
          </a:xfrm>
        </p:grpSpPr>
        <p:sp>
          <p:nvSpPr>
            <p:cNvPr id="121" name="TextBox 120"/>
            <p:cNvSpPr txBox="1"/>
            <p:nvPr/>
          </p:nvSpPr>
          <p:spPr>
            <a:xfrm>
              <a:off x="8683445" y="2255696"/>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2" name="Rectangle 121"/>
            <p:cNvSpPr/>
            <p:nvPr/>
          </p:nvSpPr>
          <p:spPr>
            <a:xfrm>
              <a:off x="8676119" y="2479919"/>
              <a:ext cx="3378732" cy="483932"/>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3" name="Group 122"/>
          <p:cNvGrpSpPr/>
          <p:nvPr/>
        </p:nvGrpSpPr>
        <p:grpSpPr>
          <a:xfrm>
            <a:off x="3288135" y="5432955"/>
            <a:ext cx="2578433" cy="643602"/>
            <a:chOff x="8676119" y="2261094"/>
            <a:chExt cx="3378732" cy="702756"/>
          </a:xfrm>
        </p:grpSpPr>
        <p:sp>
          <p:nvSpPr>
            <p:cNvPr id="124" name="TextBox 123"/>
            <p:cNvSpPr txBox="1"/>
            <p:nvPr/>
          </p:nvSpPr>
          <p:spPr>
            <a:xfrm>
              <a:off x="8683445" y="2261094"/>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5" name="Rectangle 124"/>
            <p:cNvSpPr/>
            <p:nvPr/>
          </p:nvSpPr>
          <p:spPr>
            <a:xfrm>
              <a:off x="8676119" y="2479918"/>
              <a:ext cx="3378732" cy="483932"/>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03" name="文本占位符 13"/>
          <p:cNvSpPr txBox="1"/>
          <p:nvPr/>
        </p:nvSpPr>
        <p:spPr>
          <a:xfrm>
            <a:off x="424555" y="168986"/>
            <a:ext cx="1890593" cy="355063"/>
          </a:xfrm>
          <a:prstGeom prst="rect">
            <a:avLst/>
          </a:prstGeom>
        </p:spPr>
        <p:txBody>
          <a:bodyPr vert="horz"/>
          <a:lstStyle>
            <a:lvl1pPr marL="0" indent="0" algn="l" defTabSz="963930"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a:solidFill>
                  <a:schemeClr val="accent1"/>
                </a:solidFill>
                <a:latin typeface="微软雅黑" panose="020B0503020204020204" pitchFamily="34" charset="-122"/>
                <a:ea typeface="微软雅黑" panose="020B0503020204020204" pitchFamily="34" charset="-122"/>
              </a:rPr>
              <a:t>点击此处添加标题</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500" fill="hold"/>
                                        <p:tgtEl>
                                          <p:spTgt spid="19"/>
                                        </p:tgtEl>
                                        <p:attrNameLst>
                                          <p:attrName>ppt_w</p:attrName>
                                        </p:attrNameLst>
                                      </p:cBhvr>
                                      <p:tavLst>
                                        <p:tav tm="0">
                                          <p:val>
                                            <p:fltVal val="0"/>
                                          </p:val>
                                        </p:tav>
                                        <p:tav tm="100000">
                                          <p:val>
                                            <p:strVal val="#ppt_w"/>
                                          </p:val>
                                        </p:tav>
                                      </p:tavLst>
                                    </p:anim>
                                    <p:anim calcmode="lin" valueType="num">
                                      <p:cBhvr>
                                        <p:cTn id="63" dur="500" fill="hold"/>
                                        <p:tgtEl>
                                          <p:spTgt spid="19"/>
                                        </p:tgtEl>
                                        <p:attrNameLst>
                                          <p:attrName>ppt_h</p:attrName>
                                        </p:attrNameLst>
                                      </p:cBhvr>
                                      <p:tavLst>
                                        <p:tav tm="0">
                                          <p:val>
                                            <p:fltVal val="0"/>
                                          </p:val>
                                        </p:tav>
                                        <p:tav tm="100000">
                                          <p:val>
                                            <p:strVal val="#ppt_h"/>
                                          </p:val>
                                        </p:tav>
                                      </p:tavLst>
                                    </p:anim>
                                    <p:animEffect transition="in" filter="fade">
                                      <p:cBhvr>
                                        <p:cTn id="64" dur="500"/>
                                        <p:tgtEl>
                                          <p:spTgt spid="19"/>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fltVal val="0"/>
                                          </p:val>
                                        </p:tav>
                                        <p:tav tm="100000">
                                          <p:val>
                                            <p:strVal val="#ppt_h"/>
                                          </p:val>
                                        </p:tav>
                                      </p:tavLst>
                                    </p:anim>
                                    <p:animEffect transition="in" filter="fade">
                                      <p:cBhvr>
                                        <p:cTn id="74" dur="500"/>
                                        <p:tgtEl>
                                          <p:spTgt spid="21"/>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p:cTn id="82" dur="500" fill="hold"/>
                                        <p:tgtEl>
                                          <p:spTgt spid="23"/>
                                        </p:tgtEl>
                                        <p:attrNameLst>
                                          <p:attrName>ppt_w</p:attrName>
                                        </p:attrNameLst>
                                      </p:cBhvr>
                                      <p:tavLst>
                                        <p:tav tm="0">
                                          <p:val>
                                            <p:fltVal val="0"/>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animEffect transition="in" filter="fade">
                                      <p:cBhvr>
                                        <p:cTn id="84" dur="500"/>
                                        <p:tgtEl>
                                          <p:spTgt spid="23"/>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par>
                                <p:cTn id="90" presetID="53" presetClass="entr" presetSubtype="16" fill="hold" nodeType="with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p:cTn id="92" dur="500" fill="hold"/>
                                        <p:tgtEl>
                                          <p:spTgt spid="25"/>
                                        </p:tgtEl>
                                        <p:attrNameLst>
                                          <p:attrName>ppt_w</p:attrName>
                                        </p:attrNameLst>
                                      </p:cBhvr>
                                      <p:tavLst>
                                        <p:tav tm="0">
                                          <p:val>
                                            <p:fltVal val="0"/>
                                          </p:val>
                                        </p:tav>
                                        <p:tav tm="100000">
                                          <p:val>
                                            <p:strVal val="#ppt_w"/>
                                          </p:val>
                                        </p:tav>
                                      </p:tavLst>
                                    </p:anim>
                                    <p:anim calcmode="lin" valueType="num">
                                      <p:cBhvr>
                                        <p:cTn id="93" dur="500" fill="hold"/>
                                        <p:tgtEl>
                                          <p:spTgt spid="25"/>
                                        </p:tgtEl>
                                        <p:attrNameLst>
                                          <p:attrName>ppt_h</p:attrName>
                                        </p:attrNameLst>
                                      </p:cBhvr>
                                      <p:tavLst>
                                        <p:tav tm="0">
                                          <p:val>
                                            <p:fltVal val="0"/>
                                          </p:val>
                                        </p:tav>
                                        <p:tav tm="100000">
                                          <p:val>
                                            <p:strVal val="#ppt_h"/>
                                          </p:val>
                                        </p:tav>
                                      </p:tavLst>
                                    </p:anim>
                                    <p:animEffect transition="in" filter="fade">
                                      <p:cBhvr>
                                        <p:cTn id="94" dur="500"/>
                                        <p:tgtEl>
                                          <p:spTgt spid="25"/>
                                        </p:tgtEl>
                                      </p:cBhvr>
                                    </p:animEffect>
                                  </p:childTnLst>
                                </p:cTn>
                              </p:par>
                            </p:childTnLst>
                          </p:cTn>
                        </p:par>
                        <p:par>
                          <p:cTn id="95" fill="hold">
                            <p:stCondLst>
                              <p:cond delay="500"/>
                            </p:stCondLst>
                            <p:childTnLst>
                              <p:par>
                                <p:cTn id="96" presetID="8" presetClass="emph" presetSubtype="0" fill="hold" grpId="1" nodeType="afterEffect">
                                  <p:stCondLst>
                                    <p:cond delay="0"/>
                                  </p:stCondLst>
                                  <p:childTnLst>
                                    <p:animRot by="21600000">
                                      <p:cBhvr>
                                        <p:cTn id="97" dur="2000" fill="hold"/>
                                        <p:tgtEl>
                                          <p:spTgt spid="4"/>
                                        </p:tgtEl>
                                        <p:attrNameLst>
                                          <p:attrName>r</p:attrName>
                                        </p:attrNameLst>
                                      </p:cBhvr>
                                    </p:animRot>
                                  </p:childTnLst>
                                </p:cTn>
                              </p:par>
                              <p:par>
                                <p:cTn id="98" presetID="8" presetClass="emph" presetSubtype="0" fill="hold" grpId="1" nodeType="withEffect">
                                  <p:stCondLst>
                                    <p:cond delay="0"/>
                                  </p:stCondLst>
                                  <p:childTnLst>
                                    <p:animRot by="-21600000">
                                      <p:cBhvr>
                                        <p:cTn id="99" dur="2000" fill="hold"/>
                                        <p:tgtEl>
                                          <p:spTgt spid="5"/>
                                        </p:tgtEl>
                                        <p:attrNameLst>
                                          <p:attrName>r</p:attrName>
                                        </p:attrNameLst>
                                      </p:cBhvr>
                                    </p:animRot>
                                  </p:childTnLst>
                                </p:cTn>
                              </p:par>
                              <p:par>
                                <p:cTn id="100" presetID="8" presetClass="emph" presetSubtype="0" fill="hold" grpId="1" nodeType="withEffect">
                                  <p:stCondLst>
                                    <p:cond delay="0"/>
                                  </p:stCondLst>
                                  <p:childTnLst>
                                    <p:animRot by="-21600000">
                                      <p:cBhvr>
                                        <p:cTn id="101" dur="2000" fill="hold"/>
                                        <p:tgtEl>
                                          <p:spTgt spid="6"/>
                                        </p:tgtEl>
                                        <p:attrNameLst>
                                          <p:attrName>r</p:attrName>
                                        </p:attrNameLst>
                                      </p:cBhvr>
                                    </p:animRot>
                                  </p:childTnLst>
                                </p:cTn>
                              </p:par>
                              <p:par>
                                <p:cTn id="102" presetID="8" presetClass="emph" presetSubtype="0" fill="hold" grpId="1" nodeType="withEffect">
                                  <p:stCondLst>
                                    <p:cond delay="0"/>
                                  </p:stCondLst>
                                  <p:childTnLst>
                                    <p:animRot by="21600000">
                                      <p:cBhvr>
                                        <p:cTn id="103" dur="2000" fill="hold"/>
                                        <p:tgtEl>
                                          <p:spTgt spid="7"/>
                                        </p:tgtEl>
                                        <p:attrNameLst>
                                          <p:attrName>r</p:attrName>
                                        </p:attrNameLst>
                                      </p:cBhvr>
                                    </p:animRot>
                                  </p:childTnLst>
                                </p:cTn>
                              </p:par>
                              <p:par>
                                <p:cTn id="104" presetID="8" presetClass="emph" presetSubtype="0" fill="hold" grpId="1" nodeType="withEffect">
                                  <p:stCondLst>
                                    <p:cond delay="0"/>
                                  </p:stCondLst>
                                  <p:childTnLst>
                                    <p:animRot by="-21600000">
                                      <p:cBhvr>
                                        <p:cTn id="105" dur="2000" fill="hold"/>
                                        <p:tgtEl>
                                          <p:spTgt spid="8"/>
                                        </p:tgtEl>
                                        <p:attrNameLst>
                                          <p:attrName>r</p:attrName>
                                        </p:attrNameLst>
                                      </p:cBhvr>
                                    </p:animRot>
                                  </p:childTnLst>
                                </p:cTn>
                              </p:par>
                              <p:par>
                                <p:cTn id="106" presetID="8" presetClass="emph" presetSubtype="0" fill="hold" grpId="1" nodeType="withEffect">
                                  <p:stCondLst>
                                    <p:cond delay="0"/>
                                  </p:stCondLst>
                                  <p:childTnLst>
                                    <p:animRot by="21600000">
                                      <p:cBhvr>
                                        <p:cTn id="107" dur="2000" fill="hold"/>
                                        <p:tgtEl>
                                          <p:spTgt spid="9"/>
                                        </p:tgtEl>
                                        <p:attrNameLst>
                                          <p:attrName>r</p:attrName>
                                        </p:attrNameLst>
                                      </p:cBhvr>
                                    </p:animRot>
                                  </p:childTnLst>
                                </p:cTn>
                              </p:par>
                            </p:childTnLst>
                          </p:cTn>
                        </p:par>
                        <p:par>
                          <p:cTn id="108" fill="hold">
                            <p:stCondLst>
                              <p:cond delay="2500"/>
                            </p:stCondLst>
                            <p:childTnLst>
                              <p:par>
                                <p:cTn id="109" presetID="53" presetClass="entr" presetSubtype="16" fill="hold" nodeType="afterEffect">
                                  <p:stCondLst>
                                    <p:cond delay="0"/>
                                  </p:stCondLst>
                                  <p:childTnLst>
                                    <p:set>
                                      <p:cBhvr>
                                        <p:cTn id="110" dur="1" fill="hold">
                                          <p:stCondLst>
                                            <p:cond delay="0"/>
                                          </p:stCondLst>
                                        </p:cTn>
                                        <p:tgtEl>
                                          <p:spTgt spid="84"/>
                                        </p:tgtEl>
                                        <p:attrNameLst>
                                          <p:attrName>style.visibility</p:attrName>
                                        </p:attrNameLst>
                                      </p:cBhvr>
                                      <p:to>
                                        <p:strVal val="visible"/>
                                      </p:to>
                                    </p:set>
                                    <p:anim calcmode="lin" valueType="num">
                                      <p:cBhvr>
                                        <p:cTn id="111" dur="500" fill="hold"/>
                                        <p:tgtEl>
                                          <p:spTgt spid="84"/>
                                        </p:tgtEl>
                                        <p:attrNameLst>
                                          <p:attrName>ppt_w</p:attrName>
                                        </p:attrNameLst>
                                      </p:cBhvr>
                                      <p:tavLst>
                                        <p:tav tm="0">
                                          <p:val>
                                            <p:fltVal val="0"/>
                                          </p:val>
                                        </p:tav>
                                        <p:tav tm="100000">
                                          <p:val>
                                            <p:strVal val="#ppt_w"/>
                                          </p:val>
                                        </p:tav>
                                      </p:tavLst>
                                    </p:anim>
                                    <p:anim calcmode="lin" valueType="num">
                                      <p:cBhvr>
                                        <p:cTn id="112" dur="500" fill="hold"/>
                                        <p:tgtEl>
                                          <p:spTgt spid="84"/>
                                        </p:tgtEl>
                                        <p:attrNameLst>
                                          <p:attrName>ppt_h</p:attrName>
                                        </p:attrNameLst>
                                      </p:cBhvr>
                                      <p:tavLst>
                                        <p:tav tm="0">
                                          <p:val>
                                            <p:fltVal val="0"/>
                                          </p:val>
                                        </p:tav>
                                        <p:tav tm="100000">
                                          <p:val>
                                            <p:strVal val="#ppt_h"/>
                                          </p:val>
                                        </p:tav>
                                      </p:tavLst>
                                    </p:anim>
                                    <p:animEffect transition="in" filter="fade">
                                      <p:cBhvr>
                                        <p:cTn id="113" dur="500"/>
                                        <p:tgtEl>
                                          <p:spTgt spid="84"/>
                                        </p:tgtEl>
                                      </p:cBhvr>
                                    </p:animEffect>
                                  </p:childTnLst>
                                </p:cTn>
                              </p:par>
                            </p:childTnLst>
                          </p:cTn>
                        </p:par>
                        <p:par>
                          <p:cTn id="114" fill="hold">
                            <p:stCondLst>
                              <p:cond delay="3000"/>
                            </p:stCondLst>
                            <p:childTnLst>
                              <p:par>
                                <p:cTn id="115" presetID="12" presetClass="entr" presetSubtype="8" fill="hold" nodeType="afterEffect">
                                  <p:stCondLst>
                                    <p:cond delay="0"/>
                                  </p:stCondLst>
                                  <p:childTnLst>
                                    <p:set>
                                      <p:cBhvr>
                                        <p:cTn id="116" dur="1" fill="hold">
                                          <p:stCondLst>
                                            <p:cond delay="0"/>
                                          </p:stCondLst>
                                        </p:cTn>
                                        <p:tgtEl>
                                          <p:spTgt spid="99"/>
                                        </p:tgtEl>
                                        <p:attrNameLst>
                                          <p:attrName>style.visibility</p:attrName>
                                        </p:attrNameLst>
                                      </p:cBhvr>
                                      <p:to>
                                        <p:strVal val="visible"/>
                                      </p:to>
                                    </p:set>
                                    <p:anim calcmode="lin" valueType="num">
                                      <p:cBhvr additive="base">
                                        <p:cTn id="117" dur="500"/>
                                        <p:tgtEl>
                                          <p:spTgt spid="99"/>
                                        </p:tgtEl>
                                        <p:attrNameLst>
                                          <p:attrName>ppt_x</p:attrName>
                                        </p:attrNameLst>
                                      </p:cBhvr>
                                      <p:tavLst>
                                        <p:tav tm="0">
                                          <p:val>
                                            <p:strVal val="#ppt_x-#ppt_w*1.125000"/>
                                          </p:val>
                                        </p:tav>
                                        <p:tav tm="100000">
                                          <p:val>
                                            <p:strVal val="#ppt_x"/>
                                          </p:val>
                                        </p:tav>
                                      </p:tavLst>
                                    </p:anim>
                                    <p:animEffect transition="in" filter="wipe(right)">
                                      <p:cBhvr>
                                        <p:cTn id="118" dur="500"/>
                                        <p:tgtEl>
                                          <p:spTgt spid="99"/>
                                        </p:tgtEl>
                                      </p:cBhvr>
                                    </p:animEffect>
                                  </p:childTnLst>
                                </p:cTn>
                              </p:par>
                            </p:childTnLst>
                          </p:cTn>
                        </p:par>
                        <p:par>
                          <p:cTn id="119" fill="hold">
                            <p:stCondLst>
                              <p:cond delay="3500"/>
                            </p:stCondLst>
                            <p:childTnLst>
                              <p:par>
                                <p:cTn id="120" presetID="53" presetClass="entr" presetSubtype="16" fill="hold" nodeType="afterEffect">
                                  <p:stCondLst>
                                    <p:cond delay="0"/>
                                  </p:stCondLst>
                                  <p:childTnLst>
                                    <p:set>
                                      <p:cBhvr>
                                        <p:cTn id="121" dur="1" fill="hold">
                                          <p:stCondLst>
                                            <p:cond delay="0"/>
                                          </p:stCondLst>
                                        </p:cTn>
                                        <p:tgtEl>
                                          <p:spTgt spid="87"/>
                                        </p:tgtEl>
                                        <p:attrNameLst>
                                          <p:attrName>style.visibility</p:attrName>
                                        </p:attrNameLst>
                                      </p:cBhvr>
                                      <p:to>
                                        <p:strVal val="visible"/>
                                      </p:to>
                                    </p:set>
                                    <p:anim calcmode="lin" valueType="num">
                                      <p:cBhvr>
                                        <p:cTn id="122" dur="500" fill="hold"/>
                                        <p:tgtEl>
                                          <p:spTgt spid="87"/>
                                        </p:tgtEl>
                                        <p:attrNameLst>
                                          <p:attrName>ppt_w</p:attrName>
                                        </p:attrNameLst>
                                      </p:cBhvr>
                                      <p:tavLst>
                                        <p:tav tm="0">
                                          <p:val>
                                            <p:fltVal val="0"/>
                                          </p:val>
                                        </p:tav>
                                        <p:tav tm="100000">
                                          <p:val>
                                            <p:strVal val="#ppt_w"/>
                                          </p:val>
                                        </p:tav>
                                      </p:tavLst>
                                    </p:anim>
                                    <p:anim calcmode="lin" valueType="num">
                                      <p:cBhvr>
                                        <p:cTn id="123" dur="500" fill="hold"/>
                                        <p:tgtEl>
                                          <p:spTgt spid="87"/>
                                        </p:tgtEl>
                                        <p:attrNameLst>
                                          <p:attrName>ppt_h</p:attrName>
                                        </p:attrNameLst>
                                      </p:cBhvr>
                                      <p:tavLst>
                                        <p:tav tm="0">
                                          <p:val>
                                            <p:fltVal val="0"/>
                                          </p:val>
                                        </p:tav>
                                        <p:tav tm="100000">
                                          <p:val>
                                            <p:strVal val="#ppt_h"/>
                                          </p:val>
                                        </p:tav>
                                      </p:tavLst>
                                    </p:anim>
                                    <p:animEffect transition="in" filter="fade">
                                      <p:cBhvr>
                                        <p:cTn id="124" dur="500"/>
                                        <p:tgtEl>
                                          <p:spTgt spid="87"/>
                                        </p:tgtEl>
                                      </p:cBhvr>
                                    </p:animEffect>
                                  </p:childTnLst>
                                </p:cTn>
                              </p:par>
                            </p:childTnLst>
                          </p:cTn>
                        </p:par>
                        <p:par>
                          <p:cTn id="125" fill="hold">
                            <p:stCondLst>
                              <p:cond delay="4000"/>
                            </p:stCondLst>
                            <p:childTnLst>
                              <p:par>
                                <p:cTn id="126" presetID="53" presetClass="entr" presetSubtype="16" fill="hold" nodeType="afterEffect">
                                  <p:stCondLst>
                                    <p:cond delay="0"/>
                                  </p:stCondLst>
                                  <p:childTnLst>
                                    <p:set>
                                      <p:cBhvr>
                                        <p:cTn id="127" dur="1" fill="hold">
                                          <p:stCondLst>
                                            <p:cond delay="0"/>
                                          </p:stCondLst>
                                        </p:cTn>
                                        <p:tgtEl>
                                          <p:spTgt spid="80"/>
                                        </p:tgtEl>
                                        <p:attrNameLst>
                                          <p:attrName>style.visibility</p:attrName>
                                        </p:attrNameLst>
                                      </p:cBhvr>
                                      <p:to>
                                        <p:strVal val="visible"/>
                                      </p:to>
                                    </p:set>
                                    <p:anim calcmode="lin" valueType="num">
                                      <p:cBhvr>
                                        <p:cTn id="128" dur="500" fill="hold"/>
                                        <p:tgtEl>
                                          <p:spTgt spid="80"/>
                                        </p:tgtEl>
                                        <p:attrNameLst>
                                          <p:attrName>ppt_w</p:attrName>
                                        </p:attrNameLst>
                                      </p:cBhvr>
                                      <p:tavLst>
                                        <p:tav tm="0">
                                          <p:val>
                                            <p:fltVal val="0"/>
                                          </p:val>
                                        </p:tav>
                                        <p:tav tm="100000">
                                          <p:val>
                                            <p:strVal val="#ppt_w"/>
                                          </p:val>
                                        </p:tav>
                                      </p:tavLst>
                                    </p:anim>
                                    <p:anim calcmode="lin" valueType="num">
                                      <p:cBhvr>
                                        <p:cTn id="129" dur="500" fill="hold"/>
                                        <p:tgtEl>
                                          <p:spTgt spid="80"/>
                                        </p:tgtEl>
                                        <p:attrNameLst>
                                          <p:attrName>ppt_h</p:attrName>
                                        </p:attrNameLst>
                                      </p:cBhvr>
                                      <p:tavLst>
                                        <p:tav tm="0">
                                          <p:val>
                                            <p:fltVal val="0"/>
                                          </p:val>
                                        </p:tav>
                                        <p:tav tm="100000">
                                          <p:val>
                                            <p:strVal val="#ppt_h"/>
                                          </p:val>
                                        </p:tav>
                                      </p:tavLst>
                                    </p:anim>
                                    <p:animEffect transition="in" filter="fade">
                                      <p:cBhvr>
                                        <p:cTn id="130" dur="500"/>
                                        <p:tgtEl>
                                          <p:spTgt spid="80"/>
                                        </p:tgtEl>
                                      </p:cBhvr>
                                    </p:animEffect>
                                  </p:childTnLst>
                                </p:cTn>
                              </p:par>
                            </p:childTnLst>
                          </p:cTn>
                        </p:par>
                        <p:par>
                          <p:cTn id="131" fill="hold">
                            <p:stCondLst>
                              <p:cond delay="4500"/>
                            </p:stCondLst>
                            <p:childTnLst>
                              <p:par>
                                <p:cTn id="132" presetID="53" presetClass="entr" presetSubtype="16" fill="hold" nodeType="after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p:cTn id="134" dur="500" fill="hold"/>
                                        <p:tgtEl>
                                          <p:spTgt spid="91"/>
                                        </p:tgtEl>
                                        <p:attrNameLst>
                                          <p:attrName>ppt_w</p:attrName>
                                        </p:attrNameLst>
                                      </p:cBhvr>
                                      <p:tavLst>
                                        <p:tav tm="0">
                                          <p:val>
                                            <p:fltVal val="0"/>
                                          </p:val>
                                        </p:tav>
                                        <p:tav tm="100000">
                                          <p:val>
                                            <p:strVal val="#ppt_w"/>
                                          </p:val>
                                        </p:tav>
                                      </p:tavLst>
                                    </p:anim>
                                    <p:anim calcmode="lin" valueType="num">
                                      <p:cBhvr>
                                        <p:cTn id="135" dur="500" fill="hold"/>
                                        <p:tgtEl>
                                          <p:spTgt spid="91"/>
                                        </p:tgtEl>
                                        <p:attrNameLst>
                                          <p:attrName>ppt_h</p:attrName>
                                        </p:attrNameLst>
                                      </p:cBhvr>
                                      <p:tavLst>
                                        <p:tav tm="0">
                                          <p:val>
                                            <p:fltVal val="0"/>
                                          </p:val>
                                        </p:tav>
                                        <p:tav tm="100000">
                                          <p:val>
                                            <p:strVal val="#ppt_h"/>
                                          </p:val>
                                        </p:tav>
                                      </p:tavLst>
                                    </p:anim>
                                    <p:animEffect transition="in" filter="fade">
                                      <p:cBhvr>
                                        <p:cTn id="136" dur="500"/>
                                        <p:tgtEl>
                                          <p:spTgt spid="91"/>
                                        </p:tgtEl>
                                      </p:cBhvr>
                                    </p:animEffect>
                                  </p:childTnLst>
                                </p:cTn>
                              </p:par>
                            </p:childTnLst>
                          </p:cTn>
                        </p:par>
                        <p:par>
                          <p:cTn id="137" fill="hold">
                            <p:stCondLst>
                              <p:cond delay="5000"/>
                            </p:stCondLst>
                            <p:childTnLst>
                              <p:par>
                                <p:cTn id="138" presetID="53" presetClass="entr" presetSubtype="16" fill="hold" nodeType="afterEffect">
                                  <p:stCondLst>
                                    <p:cond delay="0"/>
                                  </p:stCondLst>
                                  <p:childTnLst>
                                    <p:set>
                                      <p:cBhvr>
                                        <p:cTn id="139" dur="1" fill="hold">
                                          <p:stCondLst>
                                            <p:cond delay="0"/>
                                          </p:stCondLst>
                                        </p:cTn>
                                        <p:tgtEl>
                                          <p:spTgt spid="70"/>
                                        </p:tgtEl>
                                        <p:attrNameLst>
                                          <p:attrName>style.visibility</p:attrName>
                                        </p:attrNameLst>
                                      </p:cBhvr>
                                      <p:to>
                                        <p:strVal val="visible"/>
                                      </p:to>
                                    </p:set>
                                    <p:anim calcmode="lin" valueType="num">
                                      <p:cBhvr>
                                        <p:cTn id="140" dur="500" fill="hold"/>
                                        <p:tgtEl>
                                          <p:spTgt spid="70"/>
                                        </p:tgtEl>
                                        <p:attrNameLst>
                                          <p:attrName>ppt_w</p:attrName>
                                        </p:attrNameLst>
                                      </p:cBhvr>
                                      <p:tavLst>
                                        <p:tav tm="0">
                                          <p:val>
                                            <p:fltVal val="0"/>
                                          </p:val>
                                        </p:tav>
                                        <p:tav tm="100000">
                                          <p:val>
                                            <p:strVal val="#ppt_w"/>
                                          </p:val>
                                        </p:tav>
                                      </p:tavLst>
                                    </p:anim>
                                    <p:anim calcmode="lin" valueType="num">
                                      <p:cBhvr>
                                        <p:cTn id="141" dur="500" fill="hold"/>
                                        <p:tgtEl>
                                          <p:spTgt spid="70"/>
                                        </p:tgtEl>
                                        <p:attrNameLst>
                                          <p:attrName>ppt_h</p:attrName>
                                        </p:attrNameLst>
                                      </p:cBhvr>
                                      <p:tavLst>
                                        <p:tav tm="0">
                                          <p:val>
                                            <p:fltVal val="0"/>
                                          </p:val>
                                        </p:tav>
                                        <p:tav tm="100000">
                                          <p:val>
                                            <p:strVal val="#ppt_h"/>
                                          </p:val>
                                        </p:tav>
                                      </p:tavLst>
                                    </p:anim>
                                    <p:animEffect transition="in" filter="fade">
                                      <p:cBhvr>
                                        <p:cTn id="142" dur="500"/>
                                        <p:tgtEl>
                                          <p:spTgt spid="70"/>
                                        </p:tgtEl>
                                      </p:cBhvr>
                                    </p:animEffect>
                                  </p:childTnLst>
                                </p:cTn>
                              </p:par>
                            </p:childTnLst>
                          </p:cTn>
                        </p:par>
                        <p:par>
                          <p:cTn id="143" fill="hold">
                            <p:stCondLst>
                              <p:cond delay="5500"/>
                            </p:stCondLst>
                            <p:childTnLst>
                              <p:par>
                                <p:cTn id="144" presetID="12" presetClass="entr" presetSubtype="8" fill="hold" nodeType="afterEffect">
                                  <p:stCondLst>
                                    <p:cond delay="0"/>
                                  </p:stCondLst>
                                  <p:childTnLst>
                                    <p:set>
                                      <p:cBhvr>
                                        <p:cTn id="145" dur="1" fill="hold">
                                          <p:stCondLst>
                                            <p:cond delay="0"/>
                                          </p:stCondLst>
                                        </p:cTn>
                                        <p:tgtEl>
                                          <p:spTgt spid="114"/>
                                        </p:tgtEl>
                                        <p:attrNameLst>
                                          <p:attrName>style.visibility</p:attrName>
                                        </p:attrNameLst>
                                      </p:cBhvr>
                                      <p:to>
                                        <p:strVal val="visible"/>
                                      </p:to>
                                    </p:set>
                                    <p:anim calcmode="lin" valueType="num">
                                      <p:cBhvr additive="base">
                                        <p:cTn id="146" dur="500"/>
                                        <p:tgtEl>
                                          <p:spTgt spid="114"/>
                                        </p:tgtEl>
                                        <p:attrNameLst>
                                          <p:attrName>ppt_x</p:attrName>
                                        </p:attrNameLst>
                                      </p:cBhvr>
                                      <p:tavLst>
                                        <p:tav tm="0">
                                          <p:val>
                                            <p:strVal val="#ppt_x-#ppt_w*1.125000"/>
                                          </p:val>
                                        </p:tav>
                                        <p:tav tm="100000">
                                          <p:val>
                                            <p:strVal val="#ppt_x"/>
                                          </p:val>
                                        </p:tav>
                                      </p:tavLst>
                                    </p:anim>
                                    <p:animEffect transition="in" filter="wipe(right)">
                                      <p:cBhvr>
                                        <p:cTn id="147" dur="500"/>
                                        <p:tgtEl>
                                          <p:spTgt spid="114"/>
                                        </p:tgtEl>
                                      </p:cBhvr>
                                    </p:animEffect>
                                  </p:childTnLst>
                                </p:cTn>
                              </p:par>
                            </p:childTnLst>
                          </p:cTn>
                        </p:par>
                        <p:par>
                          <p:cTn id="148" fill="hold">
                            <p:stCondLst>
                              <p:cond delay="6000"/>
                            </p:stCondLst>
                            <p:childTnLst>
                              <p:par>
                                <p:cTn id="149" presetID="12" presetClass="entr" presetSubtype="8" fill="hold" nodeType="afterEffect">
                                  <p:stCondLst>
                                    <p:cond delay="0"/>
                                  </p:stCondLst>
                                  <p:childTnLst>
                                    <p:set>
                                      <p:cBhvr>
                                        <p:cTn id="150" dur="1" fill="hold">
                                          <p:stCondLst>
                                            <p:cond delay="0"/>
                                          </p:stCondLst>
                                        </p:cTn>
                                        <p:tgtEl>
                                          <p:spTgt spid="117"/>
                                        </p:tgtEl>
                                        <p:attrNameLst>
                                          <p:attrName>style.visibility</p:attrName>
                                        </p:attrNameLst>
                                      </p:cBhvr>
                                      <p:to>
                                        <p:strVal val="visible"/>
                                      </p:to>
                                    </p:set>
                                    <p:anim calcmode="lin" valueType="num">
                                      <p:cBhvr additive="base">
                                        <p:cTn id="151" dur="500"/>
                                        <p:tgtEl>
                                          <p:spTgt spid="117"/>
                                        </p:tgtEl>
                                        <p:attrNameLst>
                                          <p:attrName>ppt_x</p:attrName>
                                        </p:attrNameLst>
                                      </p:cBhvr>
                                      <p:tavLst>
                                        <p:tav tm="0">
                                          <p:val>
                                            <p:strVal val="#ppt_x-#ppt_w*1.125000"/>
                                          </p:val>
                                        </p:tav>
                                        <p:tav tm="100000">
                                          <p:val>
                                            <p:strVal val="#ppt_x"/>
                                          </p:val>
                                        </p:tav>
                                      </p:tavLst>
                                    </p:anim>
                                    <p:animEffect transition="in" filter="wipe(right)">
                                      <p:cBhvr>
                                        <p:cTn id="152" dur="500"/>
                                        <p:tgtEl>
                                          <p:spTgt spid="117"/>
                                        </p:tgtEl>
                                      </p:cBhvr>
                                    </p:animEffect>
                                  </p:childTnLst>
                                </p:cTn>
                              </p:par>
                            </p:childTnLst>
                          </p:cTn>
                        </p:par>
                        <p:par>
                          <p:cTn id="153" fill="hold">
                            <p:stCondLst>
                              <p:cond delay="6500"/>
                            </p:stCondLst>
                            <p:childTnLst>
                              <p:par>
                                <p:cTn id="154" presetID="12" presetClass="entr" presetSubtype="8" fill="hold" nodeType="afterEffect">
                                  <p:stCondLst>
                                    <p:cond delay="0"/>
                                  </p:stCondLst>
                                  <p:childTnLst>
                                    <p:set>
                                      <p:cBhvr>
                                        <p:cTn id="155" dur="1" fill="hold">
                                          <p:stCondLst>
                                            <p:cond delay="0"/>
                                          </p:stCondLst>
                                        </p:cTn>
                                        <p:tgtEl>
                                          <p:spTgt spid="120"/>
                                        </p:tgtEl>
                                        <p:attrNameLst>
                                          <p:attrName>style.visibility</p:attrName>
                                        </p:attrNameLst>
                                      </p:cBhvr>
                                      <p:to>
                                        <p:strVal val="visible"/>
                                      </p:to>
                                    </p:set>
                                    <p:anim calcmode="lin" valueType="num">
                                      <p:cBhvr additive="base">
                                        <p:cTn id="156" dur="500"/>
                                        <p:tgtEl>
                                          <p:spTgt spid="120"/>
                                        </p:tgtEl>
                                        <p:attrNameLst>
                                          <p:attrName>ppt_x</p:attrName>
                                        </p:attrNameLst>
                                      </p:cBhvr>
                                      <p:tavLst>
                                        <p:tav tm="0">
                                          <p:val>
                                            <p:strVal val="#ppt_x-#ppt_w*1.125000"/>
                                          </p:val>
                                        </p:tav>
                                        <p:tav tm="100000">
                                          <p:val>
                                            <p:strVal val="#ppt_x"/>
                                          </p:val>
                                        </p:tav>
                                      </p:tavLst>
                                    </p:anim>
                                    <p:animEffect transition="in" filter="wipe(right)">
                                      <p:cBhvr>
                                        <p:cTn id="157" dur="500"/>
                                        <p:tgtEl>
                                          <p:spTgt spid="120"/>
                                        </p:tgtEl>
                                      </p:cBhvr>
                                    </p:animEffect>
                                  </p:childTnLst>
                                </p:cTn>
                              </p:par>
                            </p:childTnLst>
                          </p:cTn>
                        </p:par>
                        <p:par>
                          <p:cTn id="158" fill="hold">
                            <p:stCondLst>
                              <p:cond delay="7000"/>
                            </p:stCondLst>
                            <p:childTnLst>
                              <p:par>
                                <p:cTn id="159" presetID="12" presetClass="entr" presetSubtype="8" fill="hold" nodeType="afterEffect">
                                  <p:stCondLst>
                                    <p:cond delay="0"/>
                                  </p:stCondLst>
                                  <p:childTnLst>
                                    <p:set>
                                      <p:cBhvr>
                                        <p:cTn id="160" dur="1" fill="hold">
                                          <p:stCondLst>
                                            <p:cond delay="0"/>
                                          </p:stCondLst>
                                        </p:cTn>
                                        <p:tgtEl>
                                          <p:spTgt spid="123"/>
                                        </p:tgtEl>
                                        <p:attrNameLst>
                                          <p:attrName>style.visibility</p:attrName>
                                        </p:attrNameLst>
                                      </p:cBhvr>
                                      <p:to>
                                        <p:strVal val="visible"/>
                                      </p:to>
                                    </p:set>
                                    <p:anim calcmode="lin" valueType="num">
                                      <p:cBhvr additive="base">
                                        <p:cTn id="161" dur="500"/>
                                        <p:tgtEl>
                                          <p:spTgt spid="123"/>
                                        </p:tgtEl>
                                        <p:attrNameLst>
                                          <p:attrName>ppt_x</p:attrName>
                                        </p:attrNameLst>
                                      </p:cBhvr>
                                      <p:tavLst>
                                        <p:tav tm="0">
                                          <p:val>
                                            <p:strVal val="#ppt_x-#ppt_w*1.125000"/>
                                          </p:val>
                                        </p:tav>
                                        <p:tav tm="100000">
                                          <p:val>
                                            <p:strVal val="#ppt_x"/>
                                          </p:val>
                                        </p:tav>
                                      </p:tavLst>
                                    </p:anim>
                                    <p:animEffect transition="in" filter="wipe(right)">
                                      <p:cBhvr>
                                        <p:cTn id="162"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24645" y="2240575"/>
            <a:ext cx="1631915" cy="1668977"/>
            <a:chOff x="1108416" y="1691638"/>
            <a:chExt cx="1781907" cy="1822375"/>
          </a:xfrm>
        </p:grpSpPr>
        <p:sp>
          <p:nvSpPr>
            <p:cNvPr id="9" name="Oval 8"/>
            <p:cNvSpPr/>
            <p:nvPr/>
          </p:nvSpPr>
          <p:spPr>
            <a:xfrm flipH="1">
              <a:off x="1108416" y="1691638"/>
              <a:ext cx="1781907" cy="17819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3"/>
            <p:cNvSpPr>
              <a:spLocks noEditPoints="1"/>
            </p:cNvSpPr>
            <p:nvPr/>
          </p:nvSpPr>
          <p:spPr bwMode="auto">
            <a:xfrm>
              <a:off x="1805677" y="2079544"/>
              <a:ext cx="387383" cy="251895"/>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19"/>
            <p:cNvSpPr/>
            <p:nvPr/>
          </p:nvSpPr>
          <p:spPr>
            <a:xfrm>
              <a:off x="1309232" y="2460170"/>
              <a:ext cx="1380278" cy="1053843"/>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4"/>
          <p:cNvGrpSpPr/>
          <p:nvPr/>
        </p:nvGrpSpPr>
        <p:grpSpPr>
          <a:xfrm>
            <a:off x="3418064" y="3286290"/>
            <a:ext cx="1631915" cy="1631915"/>
            <a:chOff x="2739096" y="2833465"/>
            <a:chExt cx="1781907" cy="1781907"/>
          </a:xfrm>
        </p:grpSpPr>
        <p:sp>
          <p:nvSpPr>
            <p:cNvPr id="12" name="Oval 11"/>
            <p:cNvSpPr/>
            <p:nvPr/>
          </p:nvSpPr>
          <p:spPr>
            <a:xfrm flipH="1">
              <a:off x="2739096" y="2833465"/>
              <a:ext cx="1781907" cy="17819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a:spLocks noEditPoints="1"/>
            </p:cNvSpPr>
            <p:nvPr/>
          </p:nvSpPr>
          <p:spPr bwMode="auto">
            <a:xfrm>
              <a:off x="3442082" y="3124672"/>
              <a:ext cx="375934" cy="383568"/>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20"/>
            <p:cNvSpPr/>
            <p:nvPr/>
          </p:nvSpPr>
          <p:spPr>
            <a:xfrm>
              <a:off x="2914244" y="3628717"/>
              <a:ext cx="1431612" cy="892532"/>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2"/>
          <p:cNvGrpSpPr/>
          <p:nvPr/>
        </p:nvGrpSpPr>
        <p:grpSpPr>
          <a:xfrm>
            <a:off x="6404898" y="3286289"/>
            <a:ext cx="1631915" cy="1693447"/>
            <a:chOff x="6000456" y="2833465"/>
            <a:chExt cx="1781907" cy="1849095"/>
          </a:xfrm>
        </p:grpSpPr>
        <p:sp>
          <p:nvSpPr>
            <p:cNvPr id="11" name="Oval 10"/>
            <p:cNvSpPr/>
            <p:nvPr/>
          </p:nvSpPr>
          <p:spPr>
            <a:xfrm flipH="1">
              <a:off x="6000456" y="2833465"/>
              <a:ext cx="1781907" cy="17819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4"/>
            <p:cNvSpPr>
              <a:spLocks noEditPoints="1"/>
            </p:cNvSpPr>
            <p:nvPr/>
          </p:nvSpPr>
          <p:spPr bwMode="auto">
            <a:xfrm>
              <a:off x="6718709" y="3180944"/>
              <a:ext cx="345401" cy="395018"/>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p:nvPr/>
          </p:nvSpPr>
          <p:spPr>
            <a:xfrm>
              <a:off x="6213198" y="3628717"/>
              <a:ext cx="1356425" cy="1053843"/>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9391734" y="3286291"/>
            <a:ext cx="1631915" cy="1693447"/>
            <a:chOff x="9261816" y="2833466"/>
            <a:chExt cx="1781907" cy="1849094"/>
          </a:xfrm>
        </p:grpSpPr>
        <p:sp>
          <p:nvSpPr>
            <p:cNvPr id="10" name="Oval 9"/>
            <p:cNvSpPr/>
            <p:nvPr/>
          </p:nvSpPr>
          <p:spPr>
            <a:xfrm flipH="1">
              <a:off x="9261816" y="2833466"/>
              <a:ext cx="1781907" cy="17819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a:spLocks noEditPoints="1"/>
            </p:cNvSpPr>
            <p:nvPr/>
          </p:nvSpPr>
          <p:spPr bwMode="auto">
            <a:xfrm>
              <a:off x="9965756" y="3209080"/>
              <a:ext cx="374026" cy="263345"/>
            </a:xfrm>
            <a:custGeom>
              <a:avLst/>
              <a:gdLst>
                <a:gd name="T0" fmla="*/ 65 w 91"/>
                <a:gd name="T1" fmla="*/ 9 h 64"/>
                <a:gd name="T2" fmla="*/ 34 w 91"/>
                <a:gd name="T3" fmla="*/ 9 h 64"/>
                <a:gd name="T4" fmla="*/ 27 w 91"/>
                <a:gd name="T5" fmla="*/ 0 h 64"/>
                <a:gd name="T6" fmla="*/ 5 w 91"/>
                <a:gd name="T7" fmla="*/ 0 h 64"/>
                <a:gd name="T8" fmla="*/ 0 w 91"/>
                <a:gd name="T9" fmla="*/ 4 h 64"/>
                <a:gd name="T10" fmla="*/ 0 w 91"/>
                <a:gd name="T11" fmla="*/ 50 h 64"/>
                <a:gd name="T12" fmla="*/ 4 w 91"/>
                <a:gd name="T13" fmla="*/ 54 h 64"/>
                <a:gd name="T14" fmla="*/ 14 w 91"/>
                <a:gd name="T15" fmla="*/ 25 h 64"/>
                <a:gd name="T16" fmla="*/ 20 w 91"/>
                <a:gd name="T17" fmla="*/ 18 h 64"/>
                <a:gd name="T18" fmla="*/ 29 w 91"/>
                <a:gd name="T19" fmla="*/ 14 h 64"/>
                <a:gd name="T20" fmla="*/ 60 w 91"/>
                <a:gd name="T21" fmla="*/ 14 h 64"/>
                <a:gd name="T22" fmla="*/ 65 w 91"/>
                <a:gd name="T23" fmla="*/ 9 h 64"/>
                <a:gd name="T24" fmla="*/ 72 w 91"/>
                <a:gd name="T25" fmla="*/ 15 h 64"/>
                <a:gd name="T26" fmla="*/ 66 w 91"/>
                <a:gd name="T27" fmla="*/ 15 h 64"/>
                <a:gd name="T28" fmla="*/ 79 w 91"/>
                <a:gd name="T29" fmla="*/ 1 h 64"/>
                <a:gd name="T30" fmla="*/ 90 w 91"/>
                <a:gd name="T31" fmla="*/ 15 h 64"/>
                <a:gd name="T32" fmla="*/ 85 w 91"/>
                <a:gd name="T33" fmla="*/ 15 h 64"/>
                <a:gd name="T34" fmla="*/ 59 w 91"/>
                <a:gd name="T35" fmla="*/ 36 h 64"/>
                <a:gd name="T36" fmla="*/ 59 w 91"/>
                <a:gd name="T37" fmla="*/ 33 h 64"/>
                <a:gd name="T38" fmla="*/ 72 w 91"/>
                <a:gd name="T39" fmla="*/ 15 h 64"/>
                <a:gd name="T40" fmla="*/ 79 w 91"/>
                <a:gd name="T41" fmla="*/ 64 h 64"/>
                <a:gd name="T42" fmla="*/ 11 w 91"/>
                <a:gd name="T43" fmla="*/ 64 h 64"/>
                <a:gd name="T44" fmla="*/ 22 w 91"/>
                <a:gd name="T45" fmla="*/ 31 h 64"/>
                <a:gd name="T46" fmla="*/ 26 w 91"/>
                <a:gd name="T47" fmla="*/ 26 h 64"/>
                <a:gd name="T48" fmla="*/ 33 w 91"/>
                <a:gd name="T49" fmla="*/ 23 h 64"/>
                <a:gd name="T50" fmla="*/ 63 w 91"/>
                <a:gd name="T51" fmla="*/ 23 h 64"/>
                <a:gd name="T52" fmla="*/ 57 w 91"/>
                <a:gd name="T53" fmla="*/ 28 h 64"/>
                <a:gd name="T54" fmla="*/ 54 w 91"/>
                <a:gd name="T55" fmla="*/ 30 h 64"/>
                <a:gd name="T56" fmla="*/ 54 w 91"/>
                <a:gd name="T57" fmla="*/ 41 h 64"/>
                <a:gd name="T58" fmla="*/ 59 w 91"/>
                <a:gd name="T59" fmla="*/ 41 h 64"/>
                <a:gd name="T60" fmla="*/ 87 w 91"/>
                <a:gd name="T61" fmla="*/ 23 h 64"/>
                <a:gd name="T62" fmla="*/ 89 w 91"/>
                <a:gd name="T63" fmla="*/ 24 h 64"/>
                <a:gd name="T64" fmla="*/ 91 w 91"/>
                <a:gd name="T65" fmla="*/ 25 h 64"/>
                <a:gd name="T66" fmla="*/ 91 w 91"/>
                <a:gd name="T67" fmla="*/ 28 h 64"/>
                <a:gd name="T68" fmla="*/ 91 w 91"/>
                <a:gd name="T69" fmla="*/ 30 h 64"/>
                <a:gd name="T70" fmla="*/ 79 w 91"/>
                <a:gd name="T7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 h="64">
                  <a:moveTo>
                    <a:pt x="65" y="9"/>
                  </a:moveTo>
                  <a:cubicBezTo>
                    <a:pt x="34" y="9"/>
                    <a:pt x="34" y="9"/>
                    <a:pt x="34" y="9"/>
                  </a:cubicBezTo>
                  <a:cubicBezTo>
                    <a:pt x="27" y="0"/>
                    <a:pt x="27" y="0"/>
                    <a:pt x="27" y="0"/>
                  </a:cubicBezTo>
                  <a:cubicBezTo>
                    <a:pt x="5" y="0"/>
                    <a:pt x="5" y="0"/>
                    <a:pt x="5" y="0"/>
                  </a:cubicBezTo>
                  <a:cubicBezTo>
                    <a:pt x="2" y="0"/>
                    <a:pt x="0" y="2"/>
                    <a:pt x="0" y="4"/>
                  </a:cubicBezTo>
                  <a:cubicBezTo>
                    <a:pt x="0" y="50"/>
                    <a:pt x="0" y="50"/>
                    <a:pt x="0" y="50"/>
                  </a:cubicBezTo>
                  <a:cubicBezTo>
                    <a:pt x="0" y="52"/>
                    <a:pt x="2" y="54"/>
                    <a:pt x="4" y="54"/>
                  </a:cubicBezTo>
                  <a:cubicBezTo>
                    <a:pt x="14" y="25"/>
                    <a:pt x="14" y="25"/>
                    <a:pt x="14" y="25"/>
                  </a:cubicBezTo>
                  <a:cubicBezTo>
                    <a:pt x="15" y="22"/>
                    <a:pt x="17" y="20"/>
                    <a:pt x="20" y="18"/>
                  </a:cubicBezTo>
                  <a:cubicBezTo>
                    <a:pt x="22" y="16"/>
                    <a:pt x="26" y="14"/>
                    <a:pt x="29" y="14"/>
                  </a:cubicBezTo>
                  <a:cubicBezTo>
                    <a:pt x="60" y="14"/>
                    <a:pt x="60" y="14"/>
                    <a:pt x="60" y="14"/>
                  </a:cubicBezTo>
                  <a:cubicBezTo>
                    <a:pt x="65" y="9"/>
                    <a:pt x="65" y="9"/>
                    <a:pt x="65" y="9"/>
                  </a:cubicBezTo>
                  <a:close/>
                  <a:moveTo>
                    <a:pt x="72" y="15"/>
                  </a:moveTo>
                  <a:cubicBezTo>
                    <a:pt x="66" y="15"/>
                    <a:pt x="66" y="15"/>
                    <a:pt x="66" y="15"/>
                  </a:cubicBezTo>
                  <a:cubicBezTo>
                    <a:pt x="79" y="1"/>
                    <a:pt x="79" y="1"/>
                    <a:pt x="79" y="1"/>
                  </a:cubicBezTo>
                  <a:cubicBezTo>
                    <a:pt x="90" y="15"/>
                    <a:pt x="90" y="15"/>
                    <a:pt x="90" y="15"/>
                  </a:cubicBezTo>
                  <a:cubicBezTo>
                    <a:pt x="85" y="15"/>
                    <a:pt x="85" y="15"/>
                    <a:pt x="85" y="15"/>
                  </a:cubicBezTo>
                  <a:cubicBezTo>
                    <a:pt x="82" y="28"/>
                    <a:pt x="72" y="35"/>
                    <a:pt x="59" y="36"/>
                  </a:cubicBezTo>
                  <a:cubicBezTo>
                    <a:pt x="59" y="33"/>
                    <a:pt x="59" y="33"/>
                    <a:pt x="59" y="33"/>
                  </a:cubicBezTo>
                  <a:cubicBezTo>
                    <a:pt x="66" y="29"/>
                    <a:pt x="70" y="23"/>
                    <a:pt x="72" y="15"/>
                  </a:cubicBezTo>
                  <a:close/>
                  <a:moveTo>
                    <a:pt x="79" y="64"/>
                  </a:moveTo>
                  <a:cubicBezTo>
                    <a:pt x="11" y="64"/>
                    <a:pt x="11" y="64"/>
                    <a:pt x="11" y="64"/>
                  </a:cubicBezTo>
                  <a:cubicBezTo>
                    <a:pt x="22" y="31"/>
                    <a:pt x="22" y="31"/>
                    <a:pt x="22" y="31"/>
                  </a:cubicBezTo>
                  <a:cubicBezTo>
                    <a:pt x="23" y="29"/>
                    <a:pt x="24" y="27"/>
                    <a:pt x="26" y="26"/>
                  </a:cubicBezTo>
                  <a:cubicBezTo>
                    <a:pt x="28" y="24"/>
                    <a:pt x="31" y="23"/>
                    <a:pt x="33" y="23"/>
                  </a:cubicBezTo>
                  <a:cubicBezTo>
                    <a:pt x="63" y="23"/>
                    <a:pt x="63" y="23"/>
                    <a:pt x="63" y="23"/>
                  </a:cubicBezTo>
                  <a:cubicBezTo>
                    <a:pt x="61" y="25"/>
                    <a:pt x="59" y="27"/>
                    <a:pt x="57" y="28"/>
                  </a:cubicBezTo>
                  <a:cubicBezTo>
                    <a:pt x="54" y="30"/>
                    <a:pt x="54" y="30"/>
                    <a:pt x="54" y="30"/>
                  </a:cubicBezTo>
                  <a:cubicBezTo>
                    <a:pt x="54" y="41"/>
                    <a:pt x="54" y="41"/>
                    <a:pt x="54" y="41"/>
                  </a:cubicBezTo>
                  <a:cubicBezTo>
                    <a:pt x="59" y="41"/>
                    <a:pt x="59" y="41"/>
                    <a:pt x="59" y="41"/>
                  </a:cubicBezTo>
                  <a:cubicBezTo>
                    <a:pt x="72" y="40"/>
                    <a:pt x="82" y="34"/>
                    <a:pt x="87" y="23"/>
                  </a:cubicBezTo>
                  <a:cubicBezTo>
                    <a:pt x="88" y="23"/>
                    <a:pt x="88" y="24"/>
                    <a:pt x="89" y="24"/>
                  </a:cubicBezTo>
                  <a:cubicBezTo>
                    <a:pt x="89" y="24"/>
                    <a:pt x="90" y="25"/>
                    <a:pt x="91" y="25"/>
                  </a:cubicBezTo>
                  <a:cubicBezTo>
                    <a:pt x="91" y="26"/>
                    <a:pt x="91" y="27"/>
                    <a:pt x="91" y="28"/>
                  </a:cubicBezTo>
                  <a:cubicBezTo>
                    <a:pt x="91" y="28"/>
                    <a:pt x="91" y="29"/>
                    <a:pt x="91" y="30"/>
                  </a:cubicBezTo>
                  <a:lnTo>
                    <a:pt x="79" y="64"/>
                  </a:ln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22"/>
            <p:cNvSpPr/>
            <p:nvPr/>
          </p:nvSpPr>
          <p:spPr>
            <a:xfrm>
              <a:off x="9467685" y="3628717"/>
              <a:ext cx="1370169" cy="1053843"/>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5"/>
          <p:cNvGrpSpPr/>
          <p:nvPr/>
        </p:nvGrpSpPr>
        <p:grpSpPr>
          <a:xfrm>
            <a:off x="4911481" y="2240575"/>
            <a:ext cx="1631915" cy="1668977"/>
            <a:chOff x="4369776" y="1691638"/>
            <a:chExt cx="1781907" cy="1822375"/>
          </a:xfrm>
        </p:grpSpPr>
        <p:sp>
          <p:nvSpPr>
            <p:cNvPr id="8" name="Oval 7"/>
            <p:cNvSpPr/>
            <p:nvPr/>
          </p:nvSpPr>
          <p:spPr>
            <a:xfrm flipH="1">
              <a:off x="4369776" y="1691638"/>
              <a:ext cx="1781907" cy="17819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a:spLocks noEditPoints="1"/>
            </p:cNvSpPr>
            <p:nvPr/>
          </p:nvSpPr>
          <p:spPr bwMode="auto">
            <a:xfrm>
              <a:off x="5086120" y="1900044"/>
              <a:ext cx="349218" cy="431275"/>
            </a:xfrm>
            <a:custGeom>
              <a:avLst/>
              <a:gdLst>
                <a:gd name="T0" fmla="*/ 0 w 85"/>
                <a:gd name="T1" fmla="*/ 29 h 105"/>
                <a:gd name="T2" fmla="*/ 50 w 85"/>
                <a:gd name="T3" fmla="*/ 0 h 105"/>
                <a:gd name="T4" fmla="*/ 70 w 85"/>
                <a:gd name="T5" fmla="*/ 35 h 105"/>
                <a:gd name="T6" fmla="*/ 56 w 85"/>
                <a:gd name="T7" fmla="*/ 42 h 105"/>
                <a:gd name="T8" fmla="*/ 69 w 85"/>
                <a:gd name="T9" fmla="*/ 64 h 105"/>
                <a:gd name="T10" fmla="*/ 67 w 85"/>
                <a:gd name="T11" fmla="*/ 68 h 105"/>
                <a:gd name="T12" fmla="*/ 72 w 85"/>
                <a:gd name="T13" fmla="*/ 69 h 105"/>
                <a:gd name="T14" fmla="*/ 70 w 85"/>
                <a:gd name="T15" fmla="*/ 73 h 105"/>
                <a:gd name="T16" fmla="*/ 72 w 85"/>
                <a:gd name="T17" fmla="*/ 77 h 105"/>
                <a:gd name="T18" fmla="*/ 77 w 85"/>
                <a:gd name="T19" fmla="*/ 77 h 105"/>
                <a:gd name="T20" fmla="*/ 81 w 85"/>
                <a:gd name="T21" fmla="*/ 85 h 105"/>
                <a:gd name="T22" fmla="*/ 80 w 85"/>
                <a:gd name="T23" fmla="*/ 89 h 105"/>
                <a:gd name="T24" fmla="*/ 85 w 85"/>
                <a:gd name="T25" fmla="*/ 91 h 105"/>
                <a:gd name="T26" fmla="*/ 79 w 85"/>
                <a:gd name="T27" fmla="*/ 98 h 105"/>
                <a:gd name="T28" fmla="*/ 69 w 85"/>
                <a:gd name="T29" fmla="*/ 81 h 105"/>
                <a:gd name="T30" fmla="*/ 65 w 85"/>
                <a:gd name="T31" fmla="*/ 83 h 105"/>
                <a:gd name="T32" fmla="*/ 76 w 85"/>
                <a:gd name="T33" fmla="*/ 102 h 105"/>
                <a:gd name="T34" fmla="*/ 73 w 85"/>
                <a:gd name="T35" fmla="*/ 105 h 105"/>
                <a:gd name="T36" fmla="*/ 71 w 85"/>
                <a:gd name="T37" fmla="*/ 105 h 105"/>
                <a:gd name="T38" fmla="*/ 46 w 85"/>
                <a:gd name="T39" fmla="*/ 63 h 105"/>
                <a:gd name="T40" fmla="*/ 45 w 85"/>
                <a:gd name="T41" fmla="*/ 64 h 105"/>
                <a:gd name="T42" fmla="*/ 68 w 85"/>
                <a:gd name="T43" fmla="*/ 105 h 105"/>
                <a:gd name="T44" fmla="*/ 63 w 85"/>
                <a:gd name="T45" fmla="*/ 104 h 105"/>
                <a:gd name="T46" fmla="*/ 34 w 85"/>
                <a:gd name="T47" fmla="*/ 55 h 105"/>
                <a:gd name="T48" fmla="*/ 20 w 85"/>
                <a:gd name="T49" fmla="*/ 63 h 105"/>
                <a:gd name="T50" fmla="*/ 0 w 85"/>
                <a:gd name="T51" fmla="*/ 29 h 105"/>
                <a:gd name="T52" fmla="*/ 14 w 85"/>
                <a:gd name="T53" fmla="*/ 28 h 105"/>
                <a:gd name="T54" fmla="*/ 22 w 85"/>
                <a:gd name="T55" fmla="*/ 42 h 105"/>
                <a:gd name="T56" fmla="*/ 49 w 85"/>
                <a:gd name="T57" fmla="*/ 26 h 105"/>
                <a:gd name="T58" fmla="*/ 42 w 85"/>
                <a:gd name="T59" fmla="*/ 12 h 105"/>
                <a:gd name="T60" fmla="*/ 14 w 85"/>
                <a:gd name="T61" fmla="*/ 2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0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4563721" y="2460170"/>
              <a:ext cx="1394018" cy="1053843"/>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28"/>
          <p:cNvGrpSpPr/>
          <p:nvPr/>
        </p:nvGrpSpPr>
        <p:grpSpPr>
          <a:xfrm>
            <a:off x="7898315" y="2240575"/>
            <a:ext cx="1631915" cy="1668977"/>
            <a:chOff x="7631136" y="1691638"/>
            <a:chExt cx="1781907" cy="1822375"/>
          </a:xfrm>
        </p:grpSpPr>
        <p:sp>
          <p:nvSpPr>
            <p:cNvPr id="7" name="Oval 6"/>
            <p:cNvSpPr/>
            <p:nvPr/>
          </p:nvSpPr>
          <p:spPr>
            <a:xfrm flipH="1">
              <a:off x="7631136" y="1691638"/>
              <a:ext cx="1781907" cy="178190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a:spLocks noEditPoints="1"/>
            </p:cNvSpPr>
            <p:nvPr/>
          </p:nvSpPr>
          <p:spPr bwMode="auto">
            <a:xfrm>
              <a:off x="8290231" y="1926902"/>
              <a:ext cx="463715" cy="444634"/>
            </a:xfrm>
            <a:custGeom>
              <a:avLst/>
              <a:gdLst>
                <a:gd name="T0" fmla="*/ 68 w 113"/>
                <a:gd name="T1" fmla="*/ 54 h 108"/>
                <a:gd name="T2" fmla="*/ 45 w 113"/>
                <a:gd name="T3" fmla="*/ 54 h 108"/>
                <a:gd name="T4" fmla="*/ 48 w 113"/>
                <a:gd name="T5" fmla="*/ 32 h 108"/>
                <a:gd name="T6" fmla="*/ 0 w 113"/>
                <a:gd name="T7" fmla="*/ 54 h 108"/>
                <a:gd name="T8" fmla="*/ 17 w 113"/>
                <a:gd name="T9" fmla="*/ 93 h 108"/>
                <a:gd name="T10" fmla="*/ 62 w 113"/>
                <a:gd name="T11" fmla="*/ 78 h 108"/>
                <a:gd name="T12" fmla="*/ 38 w 113"/>
                <a:gd name="T13" fmla="*/ 84 h 108"/>
                <a:gd name="T14" fmla="*/ 26 w 113"/>
                <a:gd name="T15" fmla="*/ 73 h 108"/>
                <a:gd name="T16" fmla="*/ 57 w 113"/>
                <a:gd name="T17" fmla="*/ 76 h 108"/>
                <a:gd name="T18" fmla="*/ 79 w 113"/>
                <a:gd name="T19" fmla="*/ 82 h 108"/>
                <a:gd name="T20" fmla="*/ 64 w 113"/>
                <a:gd name="T21" fmla="*/ 89 h 108"/>
                <a:gd name="T22" fmla="*/ 52 w 113"/>
                <a:gd name="T23" fmla="*/ 89 h 108"/>
                <a:gd name="T24" fmla="*/ 80 w 113"/>
                <a:gd name="T25" fmla="*/ 105 h 108"/>
                <a:gd name="T26" fmla="*/ 86 w 113"/>
                <a:gd name="T27" fmla="*/ 73 h 108"/>
                <a:gd name="T28" fmla="*/ 113 w 113"/>
                <a:gd name="T29" fmla="*/ 54 h 108"/>
                <a:gd name="T30" fmla="*/ 70 w 113"/>
                <a:gd name="T31" fmla="*/ 32 h 108"/>
                <a:gd name="T32" fmla="*/ 76 w 113"/>
                <a:gd name="T33" fmla="*/ 23 h 108"/>
                <a:gd name="T34" fmla="*/ 88 w 113"/>
                <a:gd name="T35" fmla="*/ 33 h 108"/>
                <a:gd name="T36" fmla="*/ 96 w 113"/>
                <a:gd name="T37" fmla="*/ 14 h 108"/>
                <a:gd name="T38" fmla="*/ 63 w 113"/>
                <a:gd name="T39" fmla="*/ 20 h 108"/>
                <a:gd name="T40" fmla="*/ 33 w 113"/>
                <a:gd name="T41" fmla="*/ 3 h 108"/>
                <a:gd name="T42" fmla="*/ 26 w 113"/>
                <a:gd name="T43" fmla="*/ 29 h 108"/>
                <a:gd name="T44" fmla="*/ 34 w 113"/>
                <a:gd name="T45" fmla="*/ 25 h 108"/>
                <a:gd name="T46" fmla="*/ 49 w 113"/>
                <a:gd name="T47" fmla="*/ 18 h 108"/>
                <a:gd name="T48" fmla="*/ 48 w 113"/>
                <a:gd name="T49" fmla="*/ 32 h 108"/>
                <a:gd name="T50" fmla="*/ 92 w 113"/>
                <a:gd name="T51" fmla="*/ 45 h 108"/>
                <a:gd name="T52" fmla="*/ 92 w 113"/>
                <a:gd name="T53" fmla="*/ 62 h 108"/>
                <a:gd name="T54" fmla="*/ 77 w 113"/>
                <a:gd name="T55" fmla="*/ 44 h 108"/>
                <a:gd name="T56" fmla="*/ 75 w 113"/>
                <a:gd name="T57" fmla="*/ 66 h 108"/>
                <a:gd name="T58" fmla="*/ 65 w 113"/>
                <a:gd name="T59" fmla="*/ 41 h 108"/>
                <a:gd name="T60" fmla="*/ 51 w 113"/>
                <a:gd name="T61" fmla="*/ 41 h 108"/>
                <a:gd name="T62" fmla="*/ 47 w 113"/>
                <a:gd name="T63" fmla="*/ 44 h 108"/>
                <a:gd name="T64" fmla="*/ 57 w 113"/>
                <a:gd name="T65" fmla="*/ 67 h 108"/>
                <a:gd name="T66" fmla="*/ 22 w 113"/>
                <a:gd name="T67" fmla="*/ 62 h 108"/>
                <a:gd name="T68" fmla="*/ 9 w 113"/>
                <a:gd name="T69" fmla="*/ 54 h 108"/>
                <a:gd name="T70" fmla="*/ 37 w 113"/>
                <a:gd name="T71" fmla="*/ 42 h 108"/>
                <a:gd name="T72" fmla="*/ 64 w 113"/>
                <a:gd name="T73" fmla="*/ 50 h 108"/>
                <a:gd name="T74" fmla="*/ 64 w 113"/>
                <a:gd name="T75" fmla="*/ 50 h 108"/>
                <a:gd name="T76" fmla="*/ 50 w 113"/>
                <a:gd name="T77" fmla="*/ 53 h 108"/>
                <a:gd name="T78" fmla="*/ 49 w 113"/>
                <a:gd name="T79" fmla="*/ 57 h 108"/>
                <a:gd name="T80" fmla="*/ 51 w 113"/>
                <a:gd name="T81" fmla="*/ 52 h 108"/>
                <a:gd name="T82" fmla="*/ 56 w 113"/>
                <a:gd name="T83" fmla="*/ 45 h 108"/>
                <a:gd name="T84" fmla="*/ 58 w 113"/>
                <a:gd name="T85" fmla="*/ 45 h 108"/>
                <a:gd name="T86" fmla="*/ 60 w 113"/>
                <a:gd name="T87" fmla="*/ 4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08">
                  <a:moveTo>
                    <a:pt x="57" y="42"/>
                  </a:moveTo>
                  <a:cubicBezTo>
                    <a:pt x="63" y="42"/>
                    <a:pt x="68" y="47"/>
                    <a:pt x="68" y="54"/>
                  </a:cubicBezTo>
                  <a:cubicBezTo>
                    <a:pt x="68" y="60"/>
                    <a:pt x="63" y="65"/>
                    <a:pt x="57" y="65"/>
                  </a:cubicBezTo>
                  <a:cubicBezTo>
                    <a:pt x="50" y="65"/>
                    <a:pt x="45" y="60"/>
                    <a:pt x="45" y="54"/>
                  </a:cubicBezTo>
                  <a:cubicBezTo>
                    <a:pt x="45" y="47"/>
                    <a:pt x="50" y="42"/>
                    <a:pt x="57" y="42"/>
                  </a:cubicBezTo>
                  <a:close/>
                  <a:moveTo>
                    <a:pt x="48" y="32"/>
                  </a:moveTo>
                  <a:cubicBezTo>
                    <a:pt x="36" y="32"/>
                    <a:pt x="26" y="34"/>
                    <a:pt x="19" y="37"/>
                  </a:cubicBezTo>
                  <a:cubicBezTo>
                    <a:pt x="7" y="41"/>
                    <a:pt x="0" y="47"/>
                    <a:pt x="0" y="54"/>
                  </a:cubicBezTo>
                  <a:cubicBezTo>
                    <a:pt x="0" y="60"/>
                    <a:pt x="7" y="66"/>
                    <a:pt x="17" y="70"/>
                  </a:cubicBezTo>
                  <a:cubicBezTo>
                    <a:pt x="13" y="80"/>
                    <a:pt x="12" y="89"/>
                    <a:pt x="17" y="93"/>
                  </a:cubicBezTo>
                  <a:cubicBezTo>
                    <a:pt x="22" y="98"/>
                    <a:pt x="31" y="98"/>
                    <a:pt x="42" y="92"/>
                  </a:cubicBezTo>
                  <a:cubicBezTo>
                    <a:pt x="48" y="89"/>
                    <a:pt x="55" y="84"/>
                    <a:pt x="62" y="78"/>
                  </a:cubicBezTo>
                  <a:cubicBezTo>
                    <a:pt x="48" y="78"/>
                    <a:pt x="48" y="78"/>
                    <a:pt x="48" y="78"/>
                  </a:cubicBezTo>
                  <a:cubicBezTo>
                    <a:pt x="44" y="81"/>
                    <a:pt x="41" y="83"/>
                    <a:pt x="38" y="84"/>
                  </a:cubicBezTo>
                  <a:cubicBezTo>
                    <a:pt x="31" y="88"/>
                    <a:pt x="25" y="89"/>
                    <a:pt x="23" y="87"/>
                  </a:cubicBezTo>
                  <a:cubicBezTo>
                    <a:pt x="21" y="85"/>
                    <a:pt x="23" y="80"/>
                    <a:pt x="26" y="73"/>
                  </a:cubicBezTo>
                  <a:cubicBezTo>
                    <a:pt x="26" y="73"/>
                    <a:pt x="26" y="73"/>
                    <a:pt x="26" y="73"/>
                  </a:cubicBezTo>
                  <a:cubicBezTo>
                    <a:pt x="35" y="75"/>
                    <a:pt x="45" y="76"/>
                    <a:pt x="57" y="76"/>
                  </a:cubicBezTo>
                  <a:cubicBezTo>
                    <a:pt x="64" y="76"/>
                    <a:pt x="71" y="75"/>
                    <a:pt x="77" y="74"/>
                  </a:cubicBezTo>
                  <a:cubicBezTo>
                    <a:pt x="78" y="77"/>
                    <a:pt x="78" y="80"/>
                    <a:pt x="79" y="82"/>
                  </a:cubicBezTo>
                  <a:cubicBezTo>
                    <a:pt x="79" y="90"/>
                    <a:pt x="79" y="95"/>
                    <a:pt x="76" y="96"/>
                  </a:cubicBezTo>
                  <a:cubicBezTo>
                    <a:pt x="74" y="98"/>
                    <a:pt x="69" y="95"/>
                    <a:pt x="64" y="89"/>
                  </a:cubicBezTo>
                  <a:cubicBezTo>
                    <a:pt x="62" y="88"/>
                    <a:pt x="61" y="86"/>
                    <a:pt x="60" y="84"/>
                  </a:cubicBezTo>
                  <a:cubicBezTo>
                    <a:pt x="52" y="89"/>
                    <a:pt x="52" y="89"/>
                    <a:pt x="52" y="89"/>
                  </a:cubicBezTo>
                  <a:cubicBezTo>
                    <a:pt x="54" y="91"/>
                    <a:pt x="56" y="93"/>
                    <a:pt x="57" y="95"/>
                  </a:cubicBezTo>
                  <a:cubicBezTo>
                    <a:pt x="65" y="104"/>
                    <a:pt x="74" y="108"/>
                    <a:pt x="80" y="105"/>
                  </a:cubicBezTo>
                  <a:cubicBezTo>
                    <a:pt x="86" y="102"/>
                    <a:pt x="89" y="93"/>
                    <a:pt x="88" y="81"/>
                  </a:cubicBezTo>
                  <a:cubicBezTo>
                    <a:pt x="87" y="79"/>
                    <a:pt x="87" y="76"/>
                    <a:pt x="86" y="73"/>
                  </a:cubicBezTo>
                  <a:cubicBezTo>
                    <a:pt x="89" y="72"/>
                    <a:pt x="92" y="71"/>
                    <a:pt x="95" y="70"/>
                  </a:cubicBezTo>
                  <a:cubicBezTo>
                    <a:pt x="106" y="67"/>
                    <a:pt x="113" y="61"/>
                    <a:pt x="113" y="54"/>
                  </a:cubicBezTo>
                  <a:cubicBezTo>
                    <a:pt x="113" y="47"/>
                    <a:pt x="106" y="41"/>
                    <a:pt x="95" y="37"/>
                  </a:cubicBezTo>
                  <a:cubicBezTo>
                    <a:pt x="88" y="35"/>
                    <a:pt x="80" y="33"/>
                    <a:pt x="70" y="32"/>
                  </a:cubicBezTo>
                  <a:cubicBezTo>
                    <a:pt x="69" y="31"/>
                    <a:pt x="69" y="29"/>
                    <a:pt x="68" y="28"/>
                  </a:cubicBezTo>
                  <a:cubicBezTo>
                    <a:pt x="70" y="26"/>
                    <a:pt x="73" y="24"/>
                    <a:pt x="76" y="23"/>
                  </a:cubicBezTo>
                  <a:cubicBezTo>
                    <a:pt x="83" y="20"/>
                    <a:pt x="88" y="18"/>
                    <a:pt x="90" y="20"/>
                  </a:cubicBezTo>
                  <a:cubicBezTo>
                    <a:pt x="92" y="22"/>
                    <a:pt x="91" y="27"/>
                    <a:pt x="88" y="33"/>
                  </a:cubicBezTo>
                  <a:cubicBezTo>
                    <a:pt x="97" y="35"/>
                    <a:pt x="97" y="35"/>
                    <a:pt x="97" y="35"/>
                  </a:cubicBezTo>
                  <a:cubicBezTo>
                    <a:pt x="101" y="26"/>
                    <a:pt x="101" y="18"/>
                    <a:pt x="96" y="14"/>
                  </a:cubicBezTo>
                  <a:cubicBezTo>
                    <a:pt x="91" y="9"/>
                    <a:pt x="82" y="10"/>
                    <a:pt x="72" y="15"/>
                  </a:cubicBezTo>
                  <a:cubicBezTo>
                    <a:pt x="69" y="16"/>
                    <a:pt x="66" y="18"/>
                    <a:pt x="63" y="20"/>
                  </a:cubicBezTo>
                  <a:cubicBezTo>
                    <a:pt x="60" y="17"/>
                    <a:pt x="58" y="15"/>
                    <a:pt x="56" y="12"/>
                  </a:cubicBezTo>
                  <a:cubicBezTo>
                    <a:pt x="48" y="4"/>
                    <a:pt x="39" y="0"/>
                    <a:pt x="33" y="3"/>
                  </a:cubicBezTo>
                  <a:cubicBezTo>
                    <a:pt x="27" y="6"/>
                    <a:pt x="24" y="14"/>
                    <a:pt x="26" y="26"/>
                  </a:cubicBezTo>
                  <a:cubicBezTo>
                    <a:pt x="26" y="27"/>
                    <a:pt x="26" y="28"/>
                    <a:pt x="26" y="29"/>
                  </a:cubicBezTo>
                  <a:cubicBezTo>
                    <a:pt x="35" y="29"/>
                    <a:pt x="35" y="29"/>
                    <a:pt x="35" y="29"/>
                  </a:cubicBezTo>
                  <a:cubicBezTo>
                    <a:pt x="35" y="27"/>
                    <a:pt x="35" y="26"/>
                    <a:pt x="34" y="25"/>
                  </a:cubicBezTo>
                  <a:cubicBezTo>
                    <a:pt x="34" y="17"/>
                    <a:pt x="34" y="12"/>
                    <a:pt x="37" y="11"/>
                  </a:cubicBezTo>
                  <a:cubicBezTo>
                    <a:pt x="39" y="10"/>
                    <a:pt x="44" y="13"/>
                    <a:pt x="49" y="18"/>
                  </a:cubicBezTo>
                  <a:cubicBezTo>
                    <a:pt x="51" y="20"/>
                    <a:pt x="53" y="23"/>
                    <a:pt x="55" y="25"/>
                  </a:cubicBezTo>
                  <a:cubicBezTo>
                    <a:pt x="53" y="27"/>
                    <a:pt x="50" y="30"/>
                    <a:pt x="48" y="32"/>
                  </a:cubicBezTo>
                  <a:close/>
                  <a:moveTo>
                    <a:pt x="75" y="42"/>
                  </a:moveTo>
                  <a:cubicBezTo>
                    <a:pt x="82" y="43"/>
                    <a:pt x="87" y="44"/>
                    <a:pt x="92" y="45"/>
                  </a:cubicBezTo>
                  <a:cubicBezTo>
                    <a:pt x="99" y="48"/>
                    <a:pt x="104" y="51"/>
                    <a:pt x="104" y="54"/>
                  </a:cubicBezTo>
                  <a:cubicBezTo>
                    <a:pt x="104" y="56"/>
                    <a:pt x="99" y="59"/>
                    <a:pt x="92" y="62"/>
                  </a:cubicBezTo>
                  <a:cubicBezTo>
                    <a:pt x="89" y="63"/>
                    <a:pt x="87" y="63"/>
                    <a:pt x="84" y="64"/>
                  </a:cubicBezTo>
                  <a:cubicBezTo>
                    <a:pt x="82" y="58"/>
                    <a:pt x="80" y="51"/>
                    <a:pt x="77" y="44"/>
                  </a:cubicBezTo>
                  <a:cubicBezTo>
                    <a:pt x="76" y="44"/>
                    <a:pt x="76" y="43"/>
                    <a:pt x="75" y="42"/>
                  </a:cubicBezTo>
                  <a:close/>
                  <a:moveTo>
                    <a:pt x="75" y="66"/>
                  </a:moveTo>
                  <a:cubicBezTo>
                    <a:pt x="73" y="60"/>
                    <a:pt x="71" y="54"/>
                    <a:pt x="69" y="48"/>
                  </a:cubicBezTo>
                  <a:cubicBezTo>
                    <a:pt x="67" y="46"/>
                    <a:pt x="66" y="43"/>
                    <a:pt x="65" y="41"/>
                  </a:cubicBezTo>
                  <a:cubicBezTo>
                    <a:pt x="62" y="41"/>
                    <a:pt x="59" y="41"/>
                    <a:pt x="57" y="41"/>
                  </a:cubicBezTo>
                  <a:cubicBezTo>
                    <a:pt x="55" y="41"/>
                    <a:pt x="53" y="41"/>
                    <a:pt x="51" y="41"/>
                  </a:cubicBezTo>
                  <a:cubicBezTo>
                    <a:pt x="50" y="42"/>
                    <a:pt x="49" y="43"/>
                    <a:pt x="47" y="44"/>
                  </a:cubicBezTo>
                  <a:cubicBezTo>
                    <a:pt x="47" y="44"/>
                    <a:pt x="47" y="44"/>
                    <a:pt x="47" y="44"/>
                  </a:cubicBezTo>
                  <a:cubicBezTo>
                    <a:pt x="41" y="51"/>
                    <a:pt x="35" y="58"/>
                    <a:pt x="31" y="64"/>
                  </a:cubicBezTo>
                  <a:cubicBezTo>
                    <a:pt x="38" y="66"/>
                    <a:pt x="47" y="67"/>
                    <a:pt x="57" y="67"/>
                  </a:cubicBezTo>
                  <a:cubicBezTo>
                    <a:pt x="63" y="67"/>
                    <a:pt x="69" y="66"/>
                    <a:pt x="75" y="66"/>
                  </a:cubicBezTo>
                  <a:close/>
                  <a:moveTo>
                    <a:pt x="22" y="62"/>
                  </a:moveTo>
                  <a:cubicBezTo>
                    <a:pt x="22" y="62"/>
                    <a:pt x="22" y="62"/>
                    <a:pt x="22" y="62"/>
                  </a:cubicBezTo>
                  <a:cubicBezTo>
                    <a:pt x="14" y="59"/>
                    <a:pt x="9" y="56"/>
                    <a:pt x="9" y="54"/>
                  </a:cubicBezTo>
                  <a:cubicBezTo>
                    <a:pt x="9" y="51"/>
                    <a:pt x="14" y="48"/>
                    <a:pt x="22" y="45"/>
                  </a:cubicBezTo>
                  <a:cubicBezTo>
                    <a:pt x="26" y="44"/>
                    <a:pt x="31" y="43"/>
                    <a:pt x="37" y="42"/>
                  </a:cubicBezTo>
                  <a:cubicBezTo>
                    <a:pt x="31" y="49"/>
                    <a:pt x="26" y="56"/>
                    <a:pt x="22" y="62"/>
                  </a:cubicBezTo>
                  <a:close/>
                  <a:moveTo>
                    <a:pt x="64" y="50"/>
                  </a:moveTo>
                  <a:cubicBezTo>
                    <a:pt x="63" y="55"/>
                    <a:pt x="61" y="59"/>
                    <a:pt x="57" y="62"/>
                  </a:cubicBezTo>
                  <a:cubicBezTo>
                    <a:pt x="63" y="62"/>
                    <a:pt x="66" y="55"/>
                    <a:pt x="64" y="50"/>
                  </a:cubicBezTo>
                  <a:close/>
                  <a:moveTo>
                    <a:pt x="49" y="57"/>
                  </a:moveTo>
                  <a:cubicBezTo>
                    <a:pt x="49" y="55"/>
                    <a:pt x="50" y="54"/>
                    <a:pt x="50" y="53"/>
                  </a:cubicBezTo>
                  <a:cubicBezTo>
                    <a:pt x="49" y="52"/>
                    <a:pt x="49" y="52"/>
                    <a:pt x="49" y="52"/>
                  </a:cubicBezTo>
                  <a:cubicBezTo>
                    <a:pt x="48" y="54"/>
                    <a:pt x="48" y="55"/>
                    <a:pt x="49" y="57"/>
                  </a:cubicBezTo>
                  <a:close/>
                  <a:moveTo>
                    <a:pt x="49" y="50"/>
                  </a:moveTo>
                  <a:cubicBezTo>
                    <a:pt x="51" y="52"/>
                    <a:pt x="51" y="52"/>
                    <a:pt x="51" y="52"/>
                  </a:cubicBezTo>
                  <a:cubicBezTo>
                    <a:pt x="53" y="50"/>
                    <a:pt x="55" y="49"/>
                    <a:pt x="57" y="47"/>
                  </a:cubicBezTo>
                  <a:cubicBezTo>
                    <a:pt x="56" y="45"/>
                    <a:pt x="56" y="45"/>
                    <a:pt x="56" y="45"/>
                  </a:cubicBezTo>
                  <a:cubicBezTo>
                    <a:pt x="53" y="45"/>
                    <a:pt x="50" y="47"/>
                    <a:pt x="49" y="50"/>
                  </a:cubicBezTo>
                  <a:close/>
                  <a:moveTo>
                    <a:pt x="58" y="45"/>
                  </a:moveTo>
                  <a:cubicBezTo>
                    <a:pt x="58" y="47"/>
                    <a:pt x="58" y="47"/>
                    <a:pt x="58" y="47"/>
                  </a:cubicBezTo>
                  <a:cubicBezTo>
                    <a:pt x="59" y="46"/>
                    <a:pt x="59" y="46"/>
                    <a:pt x="60" y="46"/>
                  </a:cubicBezTo>
                  <a:cubicBezTo>
                    <a:pt x="59" y="45"/>
                    <a:pt x="58" y="45"/>
                    <a:pt x="58" y="45"/>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24"/>
            <p:cNvSpPr/>
            <p:nvPr/>
          </p:nvSpPr>
          <p:spPr>
            <a:xfrm>
              <a:off x="7811646" y="2460170"/>
              <a:ext cx="1425442" cy="1053843"/>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26" name="Straight Connector 25"/>
          <p:cNvCxnSpPr/>
          <p:nvPr/>
        </p:nvCxnSpPr>
        <p:spPr>
          <a:xfrm>
            <a:off x="2802885" y="3928698"/>
            <a:ext cx="0" cy="989505"/>
          </a:xfrm>
          <a:prstGeom prst="line">
            <a:avLst/>
          </a:prstGeom>
          <a:ln w="635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804749" y="3928698"/>
            <a:ext cx="0" cy="989505"/>
          </a:xfrm>
          <a:prstGeom prst="line">
            <a:avLst/>
          </a:prstGeom>
          <a:ln w="635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742198" y="3928698"/>
            <a:ext cx="0" cy="989505"/>
          </a:xfrm>
          <a:prstGeom prst="line">
            <a:avLst/>
          </a:prstGeom>
          <a:ln w="635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2106018" y="5156294"/>
            <a:ext cx="2117321" cy="650803"/>
            <a:chOff x="1044259" y="4741945"/>
            <a:chExt cx="2836326" cy="558296"/>
          </a:xfrm>
        </p:grpSpPr>
        <p:sp>
          <p:nvSpPr>
            <p:cNvPr id="30" name="Rectangle 29"/>
            <p:cNvSpPr/>
            <p:nvPr/>
          </p:nvSpPr>
          <p:spPr>
            <a:xfrm>
              <a:off x="1066956" y="4931701"/>
              <a:ext cx="2813629" cy="368540"/>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0"/>
            <p:cNvSpPr txBox="1"/>
            <p:nvPr/>
          </p:nvSpPr>
          <p:spPr>
            <a:xfrm>
              <a:off x="1044259" y="4741945"/>
              <a:ext cx="2273825" cy="221784"/>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5109023" y="5156267"/>
            <a:ext cx="2117321" cy="650801"/>
            <a:chOff x="4323276" y="4741945"/>
            <a:chExt cx="2836326" cy="558297"/>
          </a:xfrm>
        </p:grpSpPr>
        <p:sp>
          <p:nvSpPr>
            <p:cNvPr id="32" name="Rectangle 31"/>
            <p:cNvSpPr/>
            <p:nvPr/>
          </p:nvSpPr>
          <p:spPr>
            <a:xfrm>
              <a:off x="4345973" y="4931701"/>
              <a:ext cx="2813629" cy="368541"/>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32"/>
            <p:cNvSpPr txBox="1"/>
            <p:nvPr/>
          </p:nvSpPr>
          <p:spPr>
            <a:xfrm>
              <a:off x="4323276" y="4741945"/>
              <a:ext cx="1921460" cy="221785"/>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Group 39"/>
          <p:cNvGrpSpPr/>
          <p:nvPr/>
        </p:nvGrpSpPr>
        <p:grpSpPr>
          <a:xfrm>
            <a:off x="8066220" y="5143112"/>
            <a:ext cx="2117321" cy="667569"/>
            <a:chOff x="7552274" y="4727562"/>
            <a:chExt cx="2836326" cy="572680"/>
          </a:xfrm>
        </p:grpSpPr>
        <p:sp>
          <p:nvSpPr>
            <p:cNvPr id="34" name="Rectangle 33"/>
            <p:cNvSpPr/>
            <p:nvPr/>
          </p:nvSpPr>
          <p:spPr>
            <a:xfrm>
              <a:off x="7574971" y="4931701"/>
              <a:ext cx="2813629" cy="368541"/>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34"/>
            <p:cNvSpPr txBox="1"/>
            <p:nvPr/>
          </p:nvSpPr>
          <p:spPr>
            <a:xfrm>
              <a:off x="7552274" y="4727562"/>
              <a:ext cx="1745295" cy="221784"/>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2" name="文本占位符 13"/>
          <p:cNvSpPr txBox="1"/>
          <p:nvPr/>
        </p:nvSpPr>
        <p:spPr>
          <a:xfrm>
            <a:off x="424555" y="168986"/>
            <a:ext cx="1890593" cy="355063"/>
          </a:xfrm>
          <a:prstGeom prst="rect">
            <a:avLst/>
          </a:prstGeom>
        </p:spPr>
        <p:txBody>
          <a:bodyPr vert="horz"/>
          <a:lstStyle>
            <a:lvl1pPr marL="0" indent="0" algn="l" defTabSz="963930"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a:solidFill>
                  <a:schemeClr val="accent1"/>
                </a:solidFill>
                <a:latin typeface="微软雅黑" panose="020B0503020204020204" pitchFamily="34" charset="-122"/>
                <a:ea typeface="微软雅黑" panose="020B0503020204020204" pitchFamily="34" charset="-122"/>
              </a:rPr>
              <a:t>点击此处添加标题</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1000"/>
                                        <p:tgtEl>
                                          <p:spTgt spid="37"/>
                                        </p:tgtEl>
                                      </p:cBhvr>
                                    </p:animEffect>
                                    <p:anim calcmode="lin" valueType="num">
                                      <p:cBhvr>
                                        <p:cTn id="38" dur="1000" fill="hold"/>
                                        <p:tgtEl>
                                          <p:spTgt spid="37"/>
                                        </p:tgtEl>
                                        <p:attrNameLst>
                                          <p:attrName>ppt_x</p:attrName>
                                        </p:attrNameLst>
                                      </p:cBhvr>
                                      <p:tavLst>
                                        <p:tav tm="0">
                                          <p:val>
                                            <p:strVal val="#ppt_x"/>
                                          </p:val>
                                        </p:tav>
                                        <p:tav tm="100000">
                                          <p:val>
                                            <p:strVal val="#ppt_x"/>
                                          </p:val>
                                        </p:tav>
                                      </p:tavLst>
                                    </p:anim>
                                    <p:anim calcmode="lin" valueType="num">
                                      <p:cBhvr>
                                        <p:cTn id="39" dur="1000" fill="hold"/>
                                        <p:tgtEl>
                                          <p:spTgt spid="37"/>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22" presetClass="entr" presetSubtype="1"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up)">
                                      <p:cBhvr>
                                        <p:cTn id="43" dur="500"/>
                                        <p:tgtEl>
                                          <p:spTgt spid="26"/>
                                        </p:tgtEl>
                                      </p:cBhvr>
                                    </p:animEffect>
                                  </p:childTnLst>
                                </p:cTn>
                              </p:par>
                              <p:par>
                                <p:cTn id="44" presetID="12" presetClass="entr" presetSubtype="8" fill="hold" nodeType="with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p:tgtEl>
                                          <p:spTgt spid="38"/>
                                        </p:tgtEl>
                                        <p:attrNameLst>
                                          <p:attrName>ppt_x</p:attrName>
                                        </p:attrNameLst>
                                      </p:cBhvr>
                                      <p:tavLst>
                                        <p:tav tm="0">
                                          <p:val>
                                            <p:strVal val="#ppt_x-#ppt_w*1.125000"/>
                                          </p:val>
                                        </p:tav>
                                        <p:tav tm="100000">
                                          <p:val>
                                            <p:strVal val="#ppt_x"/>
                                          </p:val>
                                        </p:tav>
                                      </p:tavLst>
                                    </p:anim>
                                    <p:animEffect transition="in" filter="wipe(right)">
                                      <p:cBhvr>
                                        <p:cTn id="47" dur="500"/>
                                        <p:tgtEl>
                                          <p:spTgt spid="38"/>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up)">
                                      <p:cBhvr>
                                        <p:cTn id="51" dur="500"/>
                                        <p:tgtEl>
                                          <p:spTgt spid="27"/>
                                        </p:tgtEl>
                                      </p:cBhvr>
                                    </p:animEffect>
                                  </p:childTnLst>
                                </p:cTn>
                              </p:par>
                              <p:par>
                                <p:cTn id="52" presetID="12" presetClass="entr" presetSubtype="8" fill="hold" nodeType="withEffect">
                                  <p:stCondLst>
                                    <p:cond delay="0"/>
                                  </p:stCondLst>
                                  <p:childTnLst>
                                    <p:set>
                                      <p:cBhvr>
                                        <p:cTn id="53" dur="1" fill="hold">
                                          <p:stCondLst>
                                            <p:cond delay="0"/>
                                          </p:stCondLst>
                                        </p:cTn>
                                        <p:tgtEl>
                                          <p:spTgt spid="39"/>
                                        </p:tgtEl>
                                        <p:attrNameLst>
                                          <p:attrName>style.visibility</p:attrName>
                                        </p:attrNameLst>
                                      </p:cBhvr>
                                      <p:to>
                                        <p:strVal val="visible"/>
                                      </p:to>
                                    </p:set>
                                    <p:anim calcmode="lin" valueType="num">
                                      <p:cBhvr additive="base">
                                        <p:cTn id="54" dur="500"/>
                                        <p:tgtEl>
                                          <p:spTgt spid="39"/>
                                        </p:tgtEl>
                                        <p:attrNameLst>
                                          <p:attrName>ppt_x</p:attrName>
                                        </p:attrNameLst>
                                      </p:cBhvr>
                                      <p:tavLst>
                                        <p:tav tm="0">
                                          <p:val>
                                            <p:strVal val="#ppt_x-#ppt_w*1.125000"/>
                                          </p:val>
                                        </p:tav>
                                        <p:tav tm="100000">
                                          <p:val>
                                            <p:strVal val="#ppt_x"/>
                                          </p:val>
                                        </p:tav>
                                      </p:tavLst>
                                    </p:anim>
                                    <p:animEffect transition="in" filter="wipe(right)">
                                      <p:cBhvr>
                                        <p:cTn id="55" dur="500"/>
                                        <p:tgtEl>
                                          <p:spTgt spid="39"/>
                                        </p:tgtEl>
                                      </p:cBhvr>
                                    </p:animEffect>
                                  </p:childTnLst>
                                </p:cTn>
                              </p:par>
                            </p:childTnLst>
                          </p:cTn>
                        </p:par>
                        <p:par>
                          <p:cTn id="56" fill="hold">
                            <p:stCondLst>
                              <p:cond delay="7000"/>
                            </p:stCondLst>
                            <p:childTnLst>
                              <p:par>
                                <p:cTn id="57" presetID="22" presetClass="entr" presetSubtype="1"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up)">
                                      <p:cBhvr>
                                        <p:cTn id="59" dur="500"/>
                                        <p:tgtEl>
                                          <p:spTgt spid="28"/>
                                        </p:tgtEl>
                                      </p:cBhvr>
                                    </p:animEffect>
                                  </p:childTnLst>
                                </p:cTn>
                              </p:par>
                              <p:par>
                                <p:cTn id="60" presetID="12" presetClass="entr" presetSubtype="8" fill="hold" nodeType="withEffect">
                                  <p:stCondLst>
                                    <p:cond delay="0"/>
                                  </p:stCondLst>
                                  <p:childTnLst>
                                    <p:set>
                                      <p:cBhvr>
                                        <p:cTn id="61" dur="1" fill="hold">
                                          <p:stCondLst>
                                            <p:cond delay="0"/>
                                          </p:stCondLst>
                                        </p:cTn>
                                        <p:tgtEl>
                                          <p:spTgt spid="40"/>
                                        </p:tgtEl>
                                        <p:attrNameLst>
                                          <p:attrName>style.visibility</p:attrName>
                                        </p:attrNameLst>
                                      </p:cBhvr>
                                      <p:to>
                                        <p:strVal val="visible"/>
                                      </p:to>
                                    </p:set>
                                    <p:anim calcmode="lin" valueType="num">
                                      <p:cBhvr additive="base">
                                        <p:cTn id="62" dur="500"/>
                                        <p:tgtEl>
                                          <p:spTgt spid="40"/>
                                        </p:tgtEl>
                                        <p:attrNameLst>
                                          <p:attrName>ppt_x</p:attrName>
                                        </p:attrNameLst>
                                      </p:cBhvr>
                                      <p:tavLst>
                                        <p:tav tm="0">
                                          <p:val>
                                            <p:strVal val="#ppt_x-#ppt_w*1.125000"/>
                                          </p:val>
                                        </p:tav>
                                        <p:tav tm="100000">
                                          <p:val>
                                            <p:strVal val="#ppt_x"/>
                                          </p:val>
                                        </p:tav>
                                      </p:tavLst>
                                    </p:anim>
                                    <p:animEffect transition="in" filter="wipe(right)">
                                      <p:cBhvr>
                                        <p:cTn id="6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734973" y="1868948"/>
            <a:ext cx="4304243" cy="4304243"/>
          </a:xfrm>
          <a:prstGeom prst="ellipse">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椭圆 10"/>
          <p:cNvSpPr/>
          <p:nvPr/>
        </p:nvSpPr>
        <p:spPr>
          <a:xfrm>
            <a:off x="4421066" y="1440684"/>
            <a:ext cx="1174986" cy="1174986"/>
          </a:xfrm>
          <a:prstGeom prst="ellipse">
            <a:avLst/>
          </a:prstGeom>
          <a:solidFill>
            <a:srgbClr val="4C7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3"/>
          <p:cNvSpPr txBox="1"/>
          <p:nvPr/>
        </p:nvSpPr>
        <p:spPr>
          <a:xfrm>
            <a:off x="1368667" y="2743954"/>
            <a:ext cx="3036854" cy="2554230"/>
          </a:xfrm>
          <a:prstGeom prst="rect">
            <a:avLst/>
          </a:prstGeom>
          <a:noFill/>
        </p:spPr>
        <p:txBody>
          <a:bodyPr wrap="square" lIns="0" tIns="0" rIns="0" bIns="0" rtlCol="0">
            <a:spAutoFit/>
          </a:bodyPr>
          <a:lstStyle/>
          <a:p>
            <a:pPr algn="ctr"/>
            <a:r>
              <a:rPr lang="en-US" altLang="zh-CN" sz="16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04</a:t>
            </a:r>
            <a:endParaRPr lang="zh-CN" altLang="en-US" sz="16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
          <p:cNvSpPr txBox="1"/>
          <p:nvPr/>
        </p:nvSpPr>
        <p:spPr>
          <a:xfrm>
            <a:off x="5892202" y="3261154"/>
            <a:ext cx="2698175" cy="564898"/>
          </a:xfrm>
          <a:prstGeom prst="rect">
            <a:avLst/>
          </a:prstGeom>
          <a:noFill/>
        </p:spPr>
        <p:txBody>
          <a:bodyPr wrap="none" rtlCol="0">
            <a:spAutoFit/>
          </a:bodyPr>
          <a:lstStyle/>
          <a:p>
            <a:pPr algn="just" latinLnBrk="1">
              <a:lnSpc>
                <a:spcPct val="120000"/>
              </a:lnSpc>
              <a:defRPr/>
            </a:pPr>
            <a:r>
              <a:rPr kumimoji="1" lang="zh-CN" altLang="en-US" sz="28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28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文本框 9"/>
          <p:cNvSpPr txBox="1"/>
          <p:nvPr/>
        </p:nvSpPr>
        <p:spPr>
          <a:xfrm>
            <a:off x="5939827" y="3971740"/>
            <a:ext cx="1939292" cy="369332"/>
          </a:xfrm>
          <a:prstGeom prst="rect">
            <a:avLst/>
          </a:prstGeom>
          <a:noFill/>
        </p:spPr>
        <p:txBody>
          <a:bodyPr wrap="square" lIns="0" tIns="0" rIns="0" bIns="0" rtlCol="0">
            <a:spAutoFit/>
          </a:bodyPr>
          <a:lstStyle/>
          <a:p>
            <a:pPr algn="just" latinLnBrk="1">
              <a:lnSpc>
                <a:spcPct val="120000"/>
              </a:lnSpc>
              <a:defRPr/>
            </a:pPr>
            <a:r>
              <a:rPr kumimoji="1" lang="zh-CN" altLang="en-US"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文本框 9"/>
          <p:cNvSpPr txBox="1"/>
          <p:nvPr/>
        </p:nvSpPr>
        <p:spPr>
          <a:xfrm>
            <a:off x="5939827" y="4429277"/>
            <a:ext cx="2101876" cy="369332"/>
          </a:xfrm>
          <a:prstGeom prst="rect">
            <a:avLst/>
          </a:prstGeom>
          <a:noFill/>
        </p:spPr>
        <p:txBody>
          <a:bodyPr wrap="square" lIns="0" tIns="0" rIns="0" bIns="0" rtlCol="0">
            <a:spAutoFit/>
          </a:bodyPr>
          <a:lstStyle/>
          <a:p>
            <a:pPr algn="just" latinLnBrk="1">
              <a:lnSpc>
                <a:spcPct val="120000"/>
              </a:lnSpc>
              <a:defRPr/>
            </a:pPr>
            <a:r>
              <a:rPr kumimoji="1" lang="zh-CN" altLang="en-US"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文本框 9"/>
          <p:cNvSpPr txBox="1"/>
          <p:nvPr/>
        </p:nvSpPr>
        <p:spPr>
          <a:xfrm>
            <a:off x="8334383" y="3976321"/>
            <a:ext cx="1939292" cy="337528"/>
          </a:xfrm>
          <a:prstGeom prst="rect">
            <a:avLst/>
          </a:prstGeom>
          <a:noFill/>
        </p:spPr>
        <p:txBody>
          <a:bodyPr wrap="square" lIns="0" tIns="0" rIns="0" bIns="0" rtlCol="0">
            <a:spAutoFit/>
          </a:bodyPr>
          <a:lstStyle/>
          <a:p>
            <a:pPr algn="just" latinLnBrk="1">
              <a:lnSpc>
                <a:spcPct val="120000"/>
              </a:lnSpc>
              <a:defRPr/>
            </a:pPr>
            <a:r>
              <a:rPr kumimoji="1" lang="zh-CN" altLang="en-US"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文本框 9"/>
          <p:cNvSpPr txBox="1"/>
          <p:nvPr/>
        </p:nvSpPr>
        <p:spPr>
          <a:xfrm>
            <a:off x="8334387" y="4434490"/>
            <a:ext cx="1939289" cy="337528"/>
          </a:xfrm>
          <a:prstGeom prst="rect">
            <a:avLst/>
          </a:prstGeom>
          <a:noFill/>
        </p:spPr>
        <p:txBody>
          <a:bodyPr wrap="square" lIns="0" tIns="0" rIns="0" bIns="0" rtlCol="0">
            <a:spAutoFit/>
          </a:bodyPr>
          <a:lstStyle/>
          <a:p>
            <a:pPr algn="just" latinLnBrk="1">
              <a:lnSpc>
                <a:spcPct val="120000"/>
              </a:lnSpc>
              <a:defRPr/>
            </a:pPr>
            <a:r>
              <a:rPr kumimoji="1" lang="zh-CN" altLang="en-US"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anim calcmode="lin" valueType="num">
                                      <p:cBhvr>
                                        <p:cTn id="20" dur="500" fill="hold"/>
                                        <p:tgtEl>
                                          <p:spTgt spid="13"/>
                                        </p:tgtEl>
                                        <p:attrNameLst>
                                          <p:attrName>ppt_x</p:attrName>
                                        </p:attrNameLst>
                                      </p:cBhvr>
                                      <p:tavLst>
                                        <p:tav tm="0">
                                          <p:val>
                                            <p:strVal val="#ppt_x"/>
                                          </p:val>
                                        </p:tav>
                                        <p:tav tm="100000">
                                          <p:val>
                                            <p:strVal val="#ppt_x"/>
                                          </p:val>
                                        </p:tav>
                                      </p:tavLst>
                                    </p:anim>
                                    <p:anim calcmode="lin" valueType="num">
                                      <p:cBhvr>
                                        <p:cTn id="21" dur="500" fill="hold"/>
                                        <p:tgtEl>
                                          <p:spTgt spid="13"/>
                                        </p:tgtEl>
                                        <p:attrNameLst>
                                          <p:attrName>ppt_y</p:attrName>
                                        </p:attrNameLst>
                                      </p:cBhvr>
                                      <p:tavLst>
                                        <p:tav tm="0">
                                          <p:val>
                                            <p:strVal val="#ppt_y-.1"/>
                                          </p:val>
                                        </p:tav>
                                        <p:tav tm="100000">
                                          <p:val>
                                            <p:strVal val="#ppt_y"/>
                                          </p:val>
                                        </p:tav>
                                      </p:tavLst>
                                    </p:anim>
                                  </p:childTnLst>
                                </p:cTn>
                              </p:par>
                              <p:par>
                                <p:cTn id="22" presetID="1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p:tgtEl>
                                          <p:spTgt spid="20"/>
                                        </p:tgtEl>
                                        <p:attrNameLst>
                                          <p:attrName>ppt_x</p:attrName>
                                        </p:attrNameLst>
                                      </p:cBhvr>
                                      <p:tavLst>
                                        <p:tav tm="0">
                                          <p:val>
                                            <p:strVal val="#ppt_x-#ppt_w*1.125000"/>
                                          </p:val>
                                        </p:tav>
                                        <p:tav tm="100000">
                                          <p:val>
                                            <p:strVal val="#ppt_x"/>
                                          </p:val>
                                        </p:tav>
                                      </p:tavLst>
                                    </p:anim>
                                    <p:animEffect transition="in" filter="wipe(right)">
                                      <p:cBhvr>
                                        <p:cTn id="25" dur="500"/>
                                        <p:tgtEl>
                                          <p:spTgt spid="20"/>
                                        </p:tgtEl>
                                      </p:cBhvr>
                                    </p:animEffect>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20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20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40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p:bldP spid="20" grpId="0"/>
      <p:bldP spid="21" grpId="0"/>
      <p:bldP spid="22"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a:xfrm>
            <a:off x="4837358" y="4907917"/>
            <a:ext cx="3243766" cy="1330425"/>
            <a:chOff x="620310" y="4663505"/>
            <a:chExt cx="3351081" cy="1374438"/>
          </a:xfrm>
        </p:grpSpPr>
        <p:sp>
          <p:nvSpPr>
            <p:cNvPr id="6" name="Oval 5"/>
            <p:cNvSpPr/>
            <p:nvPr/>
          </p:nvSpPr>
          <p:spPr>
            <a:xfrm>
              <a:off x="811580" y="5233298"/>
              <a:ext cx="2995556" cy="600614"/>
            </a:xfrm>
            <a:prstGeom prst="ellipse">
              <a:avLst/>
            </a:prstGeom>
            <a:solidFill>
              <a:schemeClr val="tx1">
                <a:lumMod val="65000"/>
                <a:lumOff val="35000"/>
                <a:alpha val="57000"/>
              </a:schemeClr>
            </a:solidFill>
            <a:ln>
              <a:noFill/>
            </a:ln>
            <a:effectLst>
              <a:outerShdw blurRad="685800" sx="119000" sy="119000" algn="ctr" rotWithShape="0">
                <a:prstClr val="black">
                  <a:alpha val="8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5"/>
            <p:cNvSpPr/>
            <p:nvPr/>
          </p:nvSpPr>
          <p:spPr bwMode="auto">
            <a:xfrm>
              <a:off x="620310" y="5074129"/>
              <a:ext cx="3351081" cy="963814"/>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5"/>
            </a:solidFill>
            <a:ln>
              <a:noFill/>
            </a:ln>
            <a:effectLst>
              <a:outerShdw blurRad="50800" dist="38100" dir="18900000" algn="bl" rotWithShape="0">
                <a:prstClr val="black">
                  <a:alpha val="40000"/>
                </a:prstClr>
              </a:outerShdw>
            </a:effectLst>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Oval 9"/>
            <p:cNvSpPr>
              <a:spLocks noChangeArrowheads="1"/>
            </p:cNvSpPr>
            <p:nvPr/>
          </p:nvSpPr>
          <p:spPr bwMode="auto">
            <a:xfrm>
              <a:off x="620310" y="4663505"/>
              <a:ext cx="3351081" cy="821247"/>
            </a:xfrm>
            <a:prstGeom prst="ellipse">
              <a:avLst/>
            </a:prstGeom>
            <a:solidFill>
              <a:schemeClr val="accent5">
                <a:lumMod val="60000"/>
                <a:lumOff val="40000"/>
              </a:schemeClr>
            </a:solidFill>
            <a:ln>
              <a:noFill/>
            </a:ln>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Oval 17"/>
            <p:cNvSpPr>
              <a:spLocks noChangeArrowheads="1"/>
            </p:cNvSpPr>
            <p:nvPr/>
          </p:nvSpPr>
          <p:spPr bwMode="auto">
            <a:xfrm>
              <a:off x="1405949" y="5012020"/>
              <a:ext cx="1779802" cy="312450"/>
            </a:xfrm>
            <a:prstGeom prst="ellipse">
              <a:avLst/>
            </a:prstGeom>
            <a:solidFill>
              <a:schemeClr val="tx1">
                <a:lumMod val="75000"/>
                <a:lumOff val="25000"/>
              </a:schemeClr>
            </a:solidFill>
            <a:ln>
              <a:noFill/>
            </a:ln>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Group 9"/>
          <p:cNvGrpSpPr/>
          <p:nvPr/>
        </p:nvGrpSpPr>
        <p:grpSpPr>
          <a:xfrm>
            <a:off x="5039076" y="4428488"/>
            <a:ext cx="2840330" cy="1164953"/>
            <a:chOff x="620310" y="4663505"/>
            <a:chExt cx="3351081" cy="1374438"/>
          </a:xfrm>
        </p:grpSpPr>
        <p:sp>
          <p:nvSpPr>
            <p:cNvPr id="11" name="Oval 10"/>
            <p:cNvSpPr/>
            <p:nvPr/>
          </p:nvSpPr>
          <p:spPr>
            <a:xfrm>
              <a:off x="811580" y="5233298"/>
              <a:ext cx="2995556" cy="600614"/>
            </a:xfrm>
            <a:prstGeom prst="ellipse">
              <a:avLst/>
            </a:prstGeom>
            <a:solidFill>
              <a:schemeClr val="tx1">
                <a:lumMod val="65000"/>
                <a:lumOff val="35000"/>
                <a:alpha val="57000"/>
              </a:schemeClr>
            </a:solidFill>
            <a:ln>
              <a:noFill/>
            </a:ln>
            <a:effectLst>
              <a:outerShdw blurRad="685800" sx="119000" sy="119000" algn="ctr" rotWithShape="0">
                <a:prstClr val="black">
                  <a:alpha val="8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5"/>
            <p:cNvSpPr/>
            <p:nvPr/>
          </p:nvSpPr>
          <p:spPr bwMode="auto">
            <a:xfrm>
              <a:off x="620310" y="5074129"/>
              <a:ext cx="3351081" cy="963814"/>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4"/>
            </a:solidFill>
            <a:ln>
              <a:noFill/>
            </a:ln>
            <a:effectLst>
              <a:outerShdw blurRad="50800" dist="38100" dir="18900000" algn="bl" rotWithShape="0">
                <a:prstClr val="black">
                  <a:alpha val="40000"/>
                </a:prstClr>
              </a:outerShdw>
            </a:effectLst>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Oval 9"/>
            <p:cNvSpPr>
              <a:spLocks noChangeArrowheads="1"/>
            </p:cNvSpPr>
            <p:nvPr/>
          </p:nvSpPr>
          <p:spPr bwMode="auto">
            <a:xfrm>
              <a:off x="620310" y="4663505"/>
              <a:ext cx="3351081" cy="821247"/>
            </a:xfrm>
            <a:prstGeom prst="ellipse">
              <a:avLst/>
            </a:prstGeom>
            <a:solidFill>
              <a:schemeClr val="accent4">
                <a:lumMod val="60000"/>
                <a:lumOff val="40000"/>
              </a:schemeClr>
            </a:solidFill>
            <a:ln>
              <a:noFill/>
            </a:ln>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Oval 17"/>
            <p:cNvSpPr>
              <a:spLocks noChangeArrowheads="1"/>
            </p:cNvSpPr>
            <p:nvPr/>
          </p:nvSpPr>
          <p:spPr bwMode="auto">
            <a:xfrm>
              <a:off x="1405949" y="5012020"/>
              <a:ext cx="1779802" cy="312450"/>
            </a:xfrm>
            <a:prstGeom prst="ellipse">
              <a:avLst/>
            </a:prstGeom>
            <a:solidFill>
              <a:schemeClr val="tx1">
                <a:lumMod val="75000"/>
                <a:lumOff val="25000"/>
              </a:schemeClr>
            </a:solidFill>
            <a:ln>
              <a:noFill/>
            </a:ln>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a:off x="5209480" y="3966590"/>
            <a:ext cx="2499522" cy="1025171"/>
            <a:chOff x="6724539" y="1872152"/>
            <a:chExt cx="2057954" cy="967954"/>
          </a:xfrm>
        </p:grpSpPr>
        <p:sp>
          <p:nvSpPr>
            <p:cNvPr id="16" name="Freeform 5"/>
            <p:cNvSpPr/>
            <p:nvPr/>
          </p:nvSpPr>
          <p:spPr bwMode="auto">
            <a:xfrm>
              <a:off x="6724539" y="2161336"/>
              <a:ext cx="2057954" cy="678770"/>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3"/>
            </a:solidFill>
            <a:ln>
              <a:noFill/>
            </a:ln>
            <a:effectLst>
              <a:outerShdw blurRad="50800" dist="38100" dir="18900000" algn="bl" rotWithShape="0">
                <a:prstClr val="black">
                  <a:alpha val="40000"/>
                </a:prstClr>
              </a:outerShdw>
            </a:effectLst>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Oval 9"/>
            <p:cNvSpPr>
              <a:spLocks noChangeArrowheads="1"/>
            </p:cNvSpPr>
            <p:nvPr/>
          </p:nvSpPr>
          <p:spPr bwMode="auto">
            <a:xfrm>
              <a:off x="6724539" y="1872152"/>
              <a:ext cx="2057954" cy="578367"/>
            </a:xfrm>
            <a:prstGeom prst="ellipse">
              <a:avLst/>
            </a:prstGeom>
            <a:solidFill>
              <a:schemeClr val="accent3">
                <a:lumMod val="60000"/>
                <a:lumOff val="40000"/>
              </a:schemeClr>
            </a:solidFill>
            <a:ln>
              <a:noFill/>
            </a:ln>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Oval 17"/>
            <p:cNvSpPr>
              <a:spLocks noChangeArrowheads="1"/>
            </p:cNvSpPr>
            <p:nvPr/>
          </p:nvSpPr>
          <p:spPr bwMode="auto">
            <a:xfrm>
              <a:off x="7207013" y="2117595"/>
              <a:ext cx="1093006" cy="220044"/>
            </a:xfrm>
            <a:prstGeom prst="ellipse">
              <a:avLst/>
            </a:prstGeom>
            <a:solidFill>
              <a:schemeClr val="tx1">
                <a:lumMod val="65000"/>
                <a:lumOff val="35000"/>
              </a:schemeClr>
            </a:solidFill>
            <a:ln>
              <a:noFill/>
            </a:ln>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8"/>
          <p:cNvGrpSpPr/>
          <p:nvPr/>
        </p:nvGrpSpPr>
        <p:grpSpPr>
          <a:xfrm>
            <a:off x="5354284" y="3562743"/>
            <a:ext cx="2209913" cy="906390"/>
            <a:chOff x="6724539" y="1872152"/>
            <a:chExt cx="2057954" cy="967954"/>
          </a:xfrm>
        </p:grpSpPr>
        <p:sp>
          <p:nvSpPr>
            <p:cNvPr id="20" name="Freeform 5"/>
            <p:cNvSpPr/>
            <p:nvPr/>
          </p:nvSpPr>
          <p:spPr bwMode="auto">
            <a:xfrm>
              <a:off x="6724539" y="2161336"/>
              <a:ext cx="2057954" cy="678770"/>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2"/>
            </a:solidFill>
            <a:ln>
              <a:noFill/>
            </a:ln>
            <a:effectLst>
              <a:outerShdw blurRad="50800" dist="38100" dir="18900000" algn="bl" rotWithShape="0">
                <a:prstClr val="black">
                  <a:alpha val="40000"/>
                </a:prstClr>
              </a:outerShdw>
            </a:effectLst>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Oval 9"/>
            <p:cNvSpPr>
              <a:spLocks noChangeArrowheads="1"/>
            </p:cNvSpPr>
            <p:nvPr/>
          </p:nvSpPr>
          <p:spPr bwMode="auto">
            <a:xfrm>
              <a:off x="6724539" y="1872152"/>
              <a:ext cx="2057954" cy="578367"/>
            </a:xfrm>
            <a:prstGeom prst="ellipse">
              <a:avLst/>
            </a:prstGeom>
            <a:solidFill>
              <a:schemeClr val="accent2">
                <a:lumMod val="60000"/>
                <a:lumOff val="40000"/>
              </a:schemeClr>
            </a:solidFill>
            <a:ln>
              <a:noFill/>
            </a:ln>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uppe 203"/>
          <p:cNvGrpSpPr>
            <a:grpSpLocks noChangeAspect="1"/>
          </p:cNvGrpSpPr>
          <p:nvPr/>
        </p:nvGrpSpPr>
        <p:grpSpPr bwMode="auto">
          <a:xfrm>
            <a:off x="5646715" y="1758825"/>
            <a:ext cx="1625053" cy="2163886"/>
            <a:chOff x="5947532" y="1849623"/>
            <a:chExt cx="602159" cy="802872"/>
          </a:xfrm>
          <a:effectLst>
            <a:outerShdw blurRad="50800" dist="38100" dir="5400000" algn="t" rotWithShape="0">
              <a:prstClr val="black">
                <a:alpha val="40000"/>
              </a:prstClr>
            </a:outerShdw>
          </a:effectLst>
        </p:grpSpPr>
        <p:grpSp>
          <p:nvGrpSpPr>
            <p:cNvPr id="23" name="Gruppe 65"/>
            <p:cNvGrpSpPr/>
            <p:nvPr/>
          </p:nvGrpSpPr>
          <p:grpSpPr bwMode="auto">
            <a:xfrm flipH="1">
              <a:off x="5947524" y="1938472"/>
              <a:ext cx="293160" cy="707672"/>
              <a:chOff x="506456" y="1658064"/>
              <a:chExt cx="1625556" cy="3599525"/>
            </a:xfrm>
          </p:grpSpPr>
          <p:sp>
            <p:nvSpPr>
              <p:cNvPr id="33" name="Freeform 64"/>
              <p:cNvSpPr/>
              <p:nvPr/>
            </p:nvSpPr>
            <p:spPr bwMode="auto">
              <a:xfrm>
                <a:off x="726098" y="1847581"/>
                <a:ext cx="388078" cy="833969"/>
              </a:xfrm>
              <a:custGeom>
                <a:avLst/>
                <a:gdLst>
                  <a:gd name="T0" fmla="*/ 209550 w 246"/>
                  <a:gd name="T1" fmla="*/ 508000 h 512"/>
                  <a:gd name="T2" fmla="*/ 234950 w 246"/>
                  <a:gd name="T3" fmla="*/ 508000 h 512"/>
                  <a:gd name="T4" fmla="*/ 304800 w 246"/>
                  <a:gd name="T5" fmla="*/ 812800 h 512"/>
                  <a:gd name="T6" fmla="*/ 292100 w 246"/>
                  <a:gd name="T7" fmla="*/ 485775 h 512"/>
                  <a:gd name="T8" fmla="*/ 314325 w 246"/>
                  <a:gd name="T9" fmla="*/ 473075 h 512"/>
                  <a:gd name="T10" fmla="*/ 330200 w 246"/>
                  <a:gd name="T11" fmla="*/ 466725 h 512"/>
                  <a:gd name="T12" fmla="*/ 346075 w 246"/>
                  <a:gd name="T13" fmla="*/ 457200 h 512"/>
                  <a:gd name="T14" fmla="*/ 358775 w 246"/>
                  <a:gd name="T15" fmla="*/ 447675 h 512"/>
                  <a:gd name="T16" fmla="*/ 371475 w 246"/>
                  <a:gd name="T17" fmla="*/ 434975 h 512"/>
                  <a:gd name="T18" fmla="*/ 377825 w 246"/>
                  <a:gd name="T19" fmla="*/ 419100 h 512"/>
                  <a:gd name="T20" fmla="*/ 384175 w 246"/>
                  <a:gd name="T21" fmla="*/ 406400 h 512"/>
                  <a:gd name="T22" fmla="*/ 387350 w 246"/>
                  <a:gd name="T23" fmla="*/ 390525 h 512"/>
                  <a:gd name="T24" fmla="*/ 390525 w 246"/>
                  <a:gd name="T25" fmla="*/ 384175 h 512"/>
                  <a:gd name="T26" fmla="*/ 368300 w 246"/>
                  <a:gd name="T27" fmla="*/ 336550 h 512"/>
                  <a:gd name="T28" fmla="*/ 368300 w 246"/>
                  <a:gd name="T29" fmla="*/ 285750 h 512"/>
                  <a:gd name="T30" fmla="*/ 361950 w 246"/>
                  <a:gd name="T31" fmla="*/ 244475 h 512"/>
                  <a:gd name="T32" fmla="*/ 371475 w 246"/>
                  <a:gd name="T33" fmla="*/ 219075 h 512"/>
                  <a:gd name="T34" fmla="*/ 374650 w 246"/>
                  <a:gd name="T35" fmla="*/ 200025 h 512"/>
                  <a:gd name="T36" fmla="*/ 368300 w 246"/>
                  <a:gd name="T37" fmla="*/ 174625 h 512"/>
                  <a:gd name="T38" fmla="*/ 361950 w 246"/>
                  <a:gd name="T39" fmla="*/ 155575 h 512"/>
                  <a:gd name="T40" fmla="*/ 349250 w 246"/>
                  <a:gd name="T41" fmla="*/ 142875 h 512"/>
                  <a:gd name="T42" fmla="*/ 346075 w 246"/>
                  <a:gd name="T43" fmla="*/ 149225 h 512"/>
                  <a:gd name="T44" fmla="*/ 342900 w 246"/>
                  <a:gd name="T45" fmla="*/ 155575 h 512"/>
                  <a:gd name="T46" fmla="*/ 320675 w 246"/>
                  <a:gd name="T47" fmla="*/ 88900 h 512"/>
                  <a:gd name="T48" fmla="*/ 304800 w 246"/>
                  <a:gd name="T49" fmla="*/ 60325 h 512"/>
                  <a:gd name="T50" fmla="*/ 288925 w 246"/>
                  <a:gd name="T51" fmla="*/ 31750 h 512"/>
                  <a:gd name="T52" fmla="*/ 234950 w 246"/>
                  <a:gd name="T53" fmla="*/ 9525 h 512"/>
                  <a:gd name="T54" fmla="*/ 209550 w 246"/>
                  <a:gd name="T55" fmla="*/ 3175 h 512"/>
                  <a:gd name="T56" fmla="*/ 180975 w 246"/>
                  <a:gd name="T57" fmla="*/ 3175 h 512"/>
                  <a:gd name="T58" fmla="*/ 152400 w 246"/>
                  <a:gd name="T59" fmla="*/ 0 h 512"/>
                  <a:gd name="T60" fmla="*/ 127000 w 246"/>
                  <a:gd name="T61" fmla="*/ 6350 h 512"/>
                  <a:gd name="T62" fmla="*/ 69850 w 246"/>
                  <a:gd name="T63" fmla="*/ 25400 h 512"/>
                  <a:gd name="T64" fmla="*/ 44450 w 246"/>
                  <a:gd name="T65" fmla="*/ 53975 h 512"/>
                  <a:gd name="T66" fmla="*/ 31750 w 246"/>
                  <a:gd name="T67" fmla="*/ 66675 h 512"/>
                  <a:gd name="T68" fmla="*/ 22225 w 246"/>
                  <a:gd name="T69" fmla="*/ 82550 h 512"/>
                  <a:gd name="T70" fmla="*/ 9525 w 246"/>
                  <a:gd name="T71" fmla="*/ 114300 h 512"/>
                  <a:gd name="T72" fmla="*/ 0 w 246"/>
                  <a:gd name="T73" fmla="*/ 142875 h 512"/>
                  <a:gd name="T74" fmla="*/ 34925 w 246"/>
                  <a:gd name="T75" fmla="*/ 257175 h 512"/>
                  <a:gd name="T76" fmla="*/ 31750 w 246"/>
                  <a:gd name="T77" fmla="*/ 250825 h 512"/>
                  <a:gd name="T78" fmla="*/ 28575 w 246"/>
                  <a:gd name="T79" fmla="*/ 250825 h 512"/>
                  <a:gd name="T80" fmla="*/ 28575 w 246"/>
                  <a:gd name="T81" fmla="*/ 254000 h 512"/>
                  <a:gd name="T82" fmla="*/ 25400 w 246"/>
                  <a:gd name="T83" fmla="*/ 260350 h 512"/>
                  <a:gd name="T84" fmla="*/ 28575 w 246"/>
                  <a:gd name="T85" fmla="*/ 269875 h 512"/>
                  <a:gd name="T86" fmla="*/ 34925 w 246"/>
                  <a:gd name="T87" fmla="*/ 282575 h 512"/>
                  <a:gd name="T88" fmla="*/ 44450 w 246"/>
                  <a:gd name="T89" fmla="*/ 301625 h 512"/>
                  <a:gd name="T90" fmla="*/ 57150 w 246"/>
                  <a:gd name="T91" fmla="*/ 323850 h 512"/>
                  <a:gd name="T92" fmla="*/ 82550 w 246"/>
                  <a:gd name="T93" fmla="*/ 361950 h 512"/>
                  <a:gd name="T94" fmla="*/ 107950 w 246"/>
                  <a:gd name="T95" fmla="*/ 400050 h 512"/>
                  <a:gd name="T96" fmla="*/ 136525 w 246"/>
                  <a:gd name="T97" fmla="*/ 431800 h 512"/>
                  <a:gd name="T98" fmla="*/ 161925 w 246"/>
                  <a:gd name="T99" fmla="*/ 457200 h 512"/>
                  <a:gd name="T100" fmla="*/ 187325 w 246"/>
                  <a:gd name="T101" fmla="*/ 482600 h 512"/>
                  <a:gd name="T102" fmla="*/ 209550 w 246"/>
                  <a:gd name="T103" fmla="*/ 495300 h 512"/>
                  <a:gd name="T104" fmla="*/ 209550 w 246"/>
                  <a:gd name="T105" fmla="*/ 508000 h 5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6"/>
                  <a:gd name="T160" fmla="*/ 0 h 512"/>
                  <a:gd name="T161" fmla="*/ 246 w 246"/>
                  <a:gd name="T162" fmla="*/ 512 h 5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6" h="512">
                    <a:moveTo>
                      <a:pt x="132" y="320"/>
                    </a:moveTo>
                    <a:lnTo>
                      <a:pt x="148" y="320"/>
                    </a:lnTo>
                    <a:lnTo>
                      <a:pt x="192" y="512"/>
                    </a:lnTo>
                    <a:lnTo>
                      <a:pt x="184" y="306"/>
                    </a:lnTo>
                    <a:lnTo>
                      <a:pt x="198" y="298"/>
                    </a:lnTo>
                    <a:lnTo>
                      <a:pt x="208" y="294"/>
                    </a:lnTo>
                    <a:lnTo>
                      <a:pt x="218" y="288"/>
                    </a:lnTo>
                    <a:lnTo>
                      <a:pt x="226" y="282"/>
                    </a:lnTo>
                    <a:lnTo>
                      <a:pt x="234" y="274"/>
                    </a:lnTo>
                    <a:lnTo>
                      <a:pt x="238" y="264"/>
                    </a:lnTo>
                    <a:lnTo>
                      <a:pt x="242" y="256"/>
                    </a:lnTo>
                    <a:lnTo>
                      <a:pt x="244" y="246"/>
                    </a:lnTo>
                    <a:lnTo>
                      <a:pt x="246" y="242"/>
                    </a:lnTo>
                    <a:lnTo>
                      <a:pt x="232" y="212"/>
                    </a:lnTo>
                    <a:lnTo>
                      <a:pt x="232" y="180"/>
                    </a:lnTo>
                    <a:lnTo>
                      <a:pt x="228" y="154"/>
                    </a:lnTo>
                    <a:lnTo>
                      <a:pt x="234" y="138"/>
                    </a:lnTo>
                    <a:lnTo>
                      <a:pt x="236" y="126"/>
                    </a:lnTo>
                    <a:lnTo>
                      <a:pt x="232" y="110"/>
                    </a:lnTo>
                    <a:lnTo>
                      <a:pt x="228" y="98"/>
                    </a:lnTo>
                    <a:lnTo>
                      <a:pt x="220" y="90"/>
                    </a:lnTo>
                    <a:lnTo>
                      <a:pt x="218" y="94"/>
                    </a:lnTo>
                    <a:lnTo>
                      <a:pt x="216" y="98"/>
                    </a:lnTo>
                    <a:lnTo>
                      <a:pt x="202" y="56"/>
                    </a:lnTo>
                    <a:lnTo>
                      <a:pt x="192" y="38"/>
                    </a:lnTo>
                    <a:lnTo>
                      <a:pt x="182" y="20"/>
                    </a:lnTo>
                    <a:lnTo>
                      <a:pt x="148" y="6"/>
                    </a:lnTo>
                    <a:lnTo>
                      <a:pt x="132" y="2"/>
                    </a:lnTo>
                    <a:lnTo>
                      <a:pt x="114" y="2"/>
                    </a:lnTo>
                    <a:lnTo>
                      <a:pt x="96" y="0"/>
                    </a:lnTo>
                    <a:lnTo>
                      <a:pt x="80" y="4"/>
                    </a:lnTo>
                    <a:lnTo>
                      <a:pt x="44" y="16"/>
                    </a:lnTo>
                    <a:lnTo>
                      <a:pt x="28" y="34"/>
                    </a:lnTo>
                    <a:lnTo>
                      <a:pt x="20" y="42"/>
                    </a:lnTo>
                    <a:lnTo>
                      <a:pt x="14" y="52"/>
                    </a:lnTo>
                    <a:lnTo>
                      <a:pt x="6" y="72"/>
                    </a:lnTo>
                    <a:lnTo>
                      <a:pt x="0" y="90"/>
                    </a:lnTo>
                    <a:lnTo>
                      <a:pt x="22" y="162"/>
                    </a:lnTo>
                    <a:lnTo>
                      <a:pt x="20" y="158"/>
                    </a:lnTo>
                    <a:lnTo>
                      <a:pt x="18" y="158"/>
                    </a:lnTo>
                    <a:lnTo>
                      <a:pt x="18" y="160"/>
                    </a:lnTo>
                    <a:lnTo>
                      <a:pt x="16" y="164"/>
                    </a:lnTo>
                    <a:lnTo>
                      <a:pt x="18" y="170"/>
                    </a:lnTo>
                    <a:lnTo>
                      <a:pt x="22" y="178"/>
                    </a:lnTo>
                    <a:lnTo>
                      <a:pt x="28" y="190"/>
                    </a:lnTo>
                    <a:lnTo>
                      <a:pt x="36" y="204"/>
                    </a:lnTo>
                    <a:lnTo>
                      <a:pt x="52" y="228"/>
                    </a:lnTo>
                    <a:lnTo>
                      <a:pt x="68" y="252"/>
                    </a:lnTo>
                    <a:lnTo>
                      <a:pt x="86" y="272"/>
                    </a:lnTo>
                    <a:lnTo>
                      <a:pt x="102" y="288"/>
                    </a:lnTo>
                    <a:lnTo>
                      <a:pt x="118" y="304"/>
                    </a:lnTo>
                    <a:lnTo>
                      <a:pt x="132" y="312"/>
                    </a:lnTo>
                    <a:lnTo>
                      <a:pt x="132" y="320"/>
                    </a:lnTo>
                    <a:close/>
                  </a:path>
                </a:pathLst>
              </a:custGeom>
              <a:solidFill>
                <a:schemeClr val="accent1"/>
              </a:solidFill>
              <a:ln w="9525">
                <a:solidFill>
                  <a:schemeClr val="accent1"/>
                </a:solid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65"/>
              <p:cNvSpPr/>
              <p:nvPr/>
            </p:nvSpPr>
            <p:spPr bwMode="auto">
              <a:xfrm>
                <a:off x="1147127" y="2146869"/>
                <a:ext cx="307534" cy="1035735"/>
              </a:xfrm>
              <a:custGeom>
                <a:avLst/>
                <a:gdLst>
                  <a:gd name="T0" fmla="*/ 3175 w 198"/>
                  <a:gd name="T1" fmla="*/ 107950 h 642"/>
                  <a:gd name="T2" fmla="*/ 0 w 198"/>
                  <a:gd name="T3" fmla="*/ 133350 h 642"/>
                  <a:gd name="T4" fmla="*/ 12700 w 198"/>
                  <a:gd name="T5" fmla="*/ 161925 h 642"/>
                  <a:gd name="T6" fmla="*/ 50800 w 198"/>
                  <a:gd name="T7" fmla="*/ 200025 h 642"/>
                  <a:gd name="T8" fmla="*/ 117475 w 198"/>
                  <a:gd name="T9" fmla="*/ 260350 h 642"/>
                  <a:gd name="T10" fmla="*/ 165100 w 198"/>
                  <a:gd name="T11" fmla="*/ 304800 h 642"/>
                  <a:gd name="T12" fmla="*/ 190500 w 198"/>
                  <a:gd name="T13" fmla="*/ 333375 h 642"/>
                  <a:gd name="T14" fmla="*/ 180975 w 198"/>
                  <a:gd name="T15" fmla="*/ 349250 h 642"/>
                  <a:gd name="T16" fmla="*/ 168275 w 198"/>
                  <a:gd name="T17" fmla="*/ 365125 h 642"/>
                  <a:gd name="T18" fmla="*/ 142875 w 198"/>
                  <a:gd name="T19" fmla="*/ 371475 h 642"/>
                  <a:gd name="T20" fmla="*/ 107950 w 198"/>
                  <a:gd name="T21" fmla="*/ 384175 h 642"/>
                  <a:gd name="T22" fmla="*/ 133350 w 198"/>
                  <a:gd name="T23" fmla="*/ 409575 h 642"/>
                  <a:gd name="T24" fmla="*/ 165100 w 198"/>
                  <a:gd name="T25" fmla="*/ 438150 h 642"/>
                  <a:gd name="T26" fmla="*/ 177800 w 198"/>
                  <a:gd name="T27" fmla="*/ 450850 h 642"/>
                  <a:gd name="T28" fmla="*/ 193675 w 198"/>
                  <a:gd name="T29" fmla="*/ 463550 h 642"/>
                  <a:gd name="T30" fmla="*/ 196850 w 198"/>
                  <a:gd name="T31" fmla="*/ 476250 h 642"/>
                  <a:gd name="T32" fmla="*/ 196850 w 198"/>
                  <a:gd name="T33" fmla="*/ 492125 h 642"/>
                  <a:gd name="T34" fmla="*/ 193675 w 198"/>
                  <a:gd name="T35" fmla="*/ 536575 h 642"/>
                  <a:gd name="T36" fmla="*/ 187325 w 198"/>
                  <a:gd name="T37" fmla="*/ 609600 h 642"/>
                  <a:gd name="T38" fmla="*/ 177800 w 198"/>
                  <a:gd name="T39" fmla="*/ 708025 h 642"/>
                  <a:gd name="T40" fmla="*/ 155575 w 198"/>
                  <a:gd name="T41" fmla="*/ 844550 h 642"/>
                  <a:gd name="T42" fmla="*/ 196850 w 198"/>
                  <a:gd name="T43" fmla="*/ 965200 h 642"/>
                  <a:gd name="T44" fmla="*/ 222250 w 198"/>
                  <a:gd name="T45" fmla="*/ 1006475 h 642"/>
                  <a:gd name="T46" fmla="*/ 215900 w 198"/>
                  <a:gd name="T47" fmla="*/ 977900 h 642"/>
                  <a:gd name="T48" fmla="*/ 209550 w 198"/>
                  <a:gd name="T49" fmla="*/ 917575 h 642"/>
                  <a:gd name="T50" fmla="*/ 206375 w 198"/>
                  <a:gd name="T51" fmla="*/ 809625 h 642"/>
                  <a:gd name="T52" fmla="*/ 206375 w 198"/>
                  <a:gd name="T53" fmla="*/ 746125 h 642"/>
                  <a:gd name="T54" fmla="*/ 206375 w 198"/>
                  <a:gd name="T55" fmla="*/ 708025 h 642"/>
                  <a:gd name="T56" fmla="*/ 206375 w 198"/>
                  <a:gd name="T57" fmla="*/ 587375 h 642"/>
                  <a:gd name="T58" fmla="*/ 215900 w 198"/>
                  <a:gd name="T59" fmla="*/ 419100 h 642"/>
                  <a:gd name="T60" fmla="*/ 228600 w 198"/>
                  <a:gd name="T61" fmla="*/ 307975 h 642"/>
                  <a:gd name="T62" fmla="*/ 238125 w 198"/>
                  <a:gd name="T63" fmla="*/ 206375 h 642"/>
                  <a:gd name="T64" fmla="*/ 247650 w 198"/>
                  <a:gd name="T65" fmla="*/ 149225 h 642"/>
                  <a:gd name="T66" fmla="*/ 257175 w 198"/>
                  <a:gd name="T67" fmla="*/ 92075 h 642"/>
                  <a:gd name="T68" fmla="*/ 292100 w 198"/>
                  <a:gd name="T69" fmla="*/ 15875 h 642"/>
                  <a:gd name="T70" fmla="*/ 25400 w 198"/>
                  <a:gd name="T71" fmla="*/ 88900 h 642"/>
                  <a:gd name="T72" fmla="*/ 12700 w 198"/>
                  <a:gd name="T73" fmla="*/ 92075 h 642"/>
                  <a:gd name="T74" fmla="*/ 3175 w 198"/>
                  <a:gd name="T75" fmla="*/ 104775 h 6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8"/>
                  <a:gd name="T115" fmla="*/ 0 h 642"/>
                  <a:gd name="T116" fmla="*/ 198 w 198"/>
                  <a:gd name="T117" fmla="*/ 642 h 6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8" h="642">
                    <a:moveTo>
                      <a:pt x="2" y="66"/>
                    </a:moveTo>
                    <a:lnTo>
                      <a:pt x="2" y="68"/>
                    </a:lnTo>
                    <a:lnTo>
                      <a:pt x="2" y="74"/>
                    </a:lnTo>
                    <a:lnTo>
                      <a:pt x="0" y="84"/>
                    </a:lnTo>
                    <a:lnTo>
                      <a:pt x="0" y="92"/>
                    </a:lnTo>
                    <a:lnTo>
                      <a:pt x="8" y="102"/>
                    </a:lnTo>
                    <a:lnTo>
                      <a:pt x="18" y="112"/>
                    </a:lnTo>
                    <a:lnTo>
                      <a:pt x="32" y="126"/>
                    </a:lnTo>
                    <a:lnTo>
                      <a:pt x="48" y="142"/>
                    </a:lnTo>
                    <a:lnTo>
                      <a:pt x="74" y="164"/>
                    </a:lnTo>
                    <a:lnTo>
                      <a:pt x="96" y="184"/>
                    </a:lnTo>
                    <a:lnTo>
                      <a:pt x="104" y="192"/>
                    </a:lnTo>
                    <a:lnTo>
                      <a:pt x="112" y="202"/>
                    </a:lnTo>
                    <a:lnTo>
                      <a:pt x="120" y="210"/>
                    </a:lnTo>
                    <a:lnTo>
                      <a:pt x="124" y="220"/>
                    </a:lnTo>
                    <a:lnTo>
                      <a:pt x="114" y="220"/>
                    </a:lnTo>
                    <a:lnTo>
                      <a:pt x="100" y="226"/>
                    </a:lnTo>
                    <a:lnTo>
                      <a:pt x="106" y="230"/>
                    </a:lnTo>
                    <a:lnTo>
                      <a:pt x="98" y="230"/>
                    </a:lnTo>
                    <a:lnTo>
                      <a:pt x="90" y="234"/>
                    </a:lnTo>
                    <a:lnTo>
                      <a:pt x="80" y="236"/>
                    </a:lnTo>
                    <a:lnTo>
                      <a:pt x="68" y="242"/>
                    </a:lnTo>
                    <a:lnTo>
                      <a:pt x="68" y="248"/>
                    </a:lnTo>
                    <a:lnTo>
                      <a:pt x="84" y="258"/>
                    </a:lnTo>
                    <a:lnTo>
                      <a:pt x="96" y="270"/>
                    </a:lnTo>
                    <a:lnTo>
                      <a:pt x="104" y="276"/>
                    </a:lnTo>
                    <a:lnTo>
                      <a:pt x="108" y="280"/>
                    </a:lnTo>
                    <a:lnTo>
                      <a:pt x="112" y="284"/>
                    </a:lnTo>
                    <a:lnTo>
                      <a:pt x="118" y="288"/>
                    </a:lnTo>
                    <a:lnTo>
                      <a:pt x="122" y="292"/>
                    </a:lnTo>
                    <a:lnTo>
                      <a:pt x="124" y="296"/>
                    </a:lnTo>
                    <a:lnTo>
                      <a:pt x="124" y="300"/>
                    </a:lnTo>
                    <a:lnTo>
                      <a:pt x="124" y="302"/>
                    </a:lnTo>
                    <a:lnTo>
                      <a:pt x="124" y="310"/>
                    </a:lnTo>
                    <a:lnTo>
                      <a:pt x="124" y="320"/>
                    </a:lnTo>
                    <a:lnTo>
                      <a:pt x="122" y="338"/>
                    </a:lnTo>
                    <a:lnTo>
                      <a:pt x="120" y="358"/>
                    </a:lnTo>
                    <a:lnTo>
                      <a:pt x="118" y="384"/>
                    </a:lnTo>
                    <a:lnTo>
                      <a:pt x="116" y="412"/>
                    </a:lnTo>
                    <a:lnTo>
                      <a:pt x="112" y="446"/>
                    </a:lnTo>
                    <a:lnTo>
                      <a:pt x="106" y="486"/>
                    </a:lnTo>
                    <a:lnTo>
                      <a:pt x="98" y="532"/>
                    </a:lnTo>
                    <a:lnTo>
                      <a:pt x="96" y="544"/>
                    </a:lnTo>
                    <a:lnTo>
                      <a:pt x="124" y="608"/>
                    </a:lnTo>
                    <a:lnTo>
                      <a:pt x="142" y="642"/>
                    </a:lnTo>
                    <a:lnTo>
                      <a:pt x="140" y="634"/>
                    </a:lnTo>
                    <a:lnTo>
                      <a:pt x="138" y="626"/>
                    </a:lnTo>
                    <a:lnTo>
                      <a:pt x="136" y="616"/>
                    </a:lnTo>
                    <a:lnTo>
                      <a:pt x="134" y="606"/>
                    </a:lnTo>
                    <a:lnTo>
                      <a:pt x="132" y="578"/>
                    </a:lnTo>
                    <a:lnTo>
                      <a:pt x="130" y="548"/>
                    </a:lnTo>
                    <a:lnTo>
                      <a:pt x="130" y="510"/>
                    </a:lnTo>
                    <a:lnTo>
                      <a:pt x="130" y="490"/>
                    </a:lnTo>
                    <a:lnTo>
                      <a:pt x="130" y="470"/>
                    </a:lnTo>
                    <a:lnTo>
                      <a:pt x="130" y="456"/>
                    </a:lnTo>
                    <a:lnTo>
                      <a:pt x="130" y="446"/>
                    </a:lnTo>
                    <a:lnTo>
                      <a:pt x="130" y="422"/>
                    </a:lnTo>
                    <a:lnTo>
                      <a:pt x="130" y="370"/>
                    </a:lnTo>
                    <a:lnTo>
                      <a:pt x="134" y="314"/>
                    </a:lnTo>
                    <a:lnTo>
                      <a:pt x="136" y="264"/>
                    </a:lnTo>
                    <a:lnTo>
                      <a:pt x="142" y="216"/>
                    </a:lnTo>
                    <a:lnTo>
                      <a:pt x="144" y="194"/>
                    </a:lnTo>
                    <a:lnTo>
                      <a:pt x="144" y="172"/>
                    </a:lnTo>
                    <a:lnTo>
                      <a:pt x="150" y="130"/>
                    </a:lnTo>
                    <a:lnTo>
                      <a:pt x="154" y="110"/>
                    </a:lnTo>
                    <a:lnTo>
                      <a:pt x="156" y="94"/>
                    </a:lnTo>
                    <a:lnTo>
                      <a:pt x="160" y="74"/>
                    </a:lnTo>
                    <a:lnTo>
                      <a:pt x="162" y="58"/>
                    </a:lnTo>
                    <a:lnTo>
                      <a:pt x="168" y="28"/>
                    </a:lnTo>
                    <a:lnTo>
                      <a:pt x="184" y="10"/>
                    </a:lnTo>
                    <a:lnTo>
                      <a:pt x="198" y="0"/>
                    </a:lnTo>
                    <a:lnTo>
                      <a:pt x="16" y="56"/>
                    </a:lnTo>
                    <a:lnTo>
                      <a:pt x="12" y="56"/>
                    </a:lnTo>
                    <a:lnTo>
                      <a:pt x="8" y="58"/>
                    </a:lnTo>
                    <a:lnTo>
                      <a:pt x="6" y="60"/>
                    </a:lnTo>
                    <a:lnTo>
                      <a:pt x="2" y="66"/>
                    </a:lnTo>
                    <a:close/>
                  </a:path>
                </a:pathLst>
              </a:custGeom>
              <a:solidFill>
                <a:schemeClr val="accent1"/>
              </a:solidFill>
              <a:ln w="9525">
                <a:solidFill>
                  <a:schemeClr val="accent1"/>
                </a:solid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66"/>
              <p:cNvSpPr/>
              <p:nvPr/>
            </p:nvSpPr>
            <p:spPr bwMode="auto">
              <a:xfrm>
                <a:off x="806642" y="2237663"/>
                <a:ext cx="508896" cy="1113080"/>
              </a:xfrm>
              <a:custGeom>
                <a:avLst/>
                <a:gdLst>
                  <a:gd name="T0" fmla="*/ 44450 w 322"/>
                  <a:gd name="T1" fmla="*/ 346075 h 692"/>
                  <a:gd name="T2" fmla="*/ 0 w 322"/>
                  <a:gd name="T3" fmla="*/ 762000 h 692"/>
                  <a:gd name="T4" fmla="*/ 9525 w 322"/>
                  <a:gd name="T5" fmla="*/ 1022350 h 692"/>
                  <a:gd name="T6" fmla="*/ 82550 w 322"/>
                  <a:gd name="T7" fmla="*/ 1054100 h 692"/>
                  <a:gd name="T8" fmla="*/ 120650 w 322"/>
                  <a:gd name="T9" fmla="*/ 1066800 h 692"/>
                  <a:gd name="T10" fmla="*/ 200025 w 322"/>
                  <a:gd name="T11" fmla="*/ 1085850 h 692"/>
                  <a:gd name="T12" fmla="*/ 228600 w 322"/>
                  <a:gd name="T13" fmla="*/ 1089025 h 692"/>
                  <a:gd name="T14" fmla="*/ 241300 w 322"/>
                  <a:gd name="T15" fmla="*/ 1082675 h 692"/>
                  <a:gd name="T16" fmla="*/ 244475 w 322"/>
                  <a:gd name="T17" fmla="*/ 1012825 h 692"/>
                  <a:gd name="T18" fmla="*/ 247650 w 322"/>
                  <a:gd name="T19" fmla="*/ 955675 h 692"/>
                  <a:gd name="T20" fmla="*/ 250825 w 322"/>
                  <a:gd name="T21" fmla="*/ 911225 h 692"/>
                  <a:gd name="T22" fmla="*/ 250825 w 322"/>
                  <a:gd name="T23" fmla="*/ 876300 h 692"/>
                  <a:gd name="T24" fmla="*/ 257175 w 322"/>
                  <a:gd name="T25" fmla="*/ 876300 h 692"/>
                  <a:gd name="T26" fmla="*/ 260350 w 322"/>
                  <a:gd name="T27" fmla="*/ 904875 h 692"/>
                  <a:gd name="T28" fmla="*/ 266700 w 322"/>
                  <a:gd name="T29" fmla="*/ 949325 h 692"/>
                  <a:gd name="T30" fmla="*/ 288925 w 322"/>
                  <a:gd name="T31" fmla="*/ 1038225 h 692"/>
                  <a:gd name="T32" fmla="*/ 298450 w 322"/>
                  <a:gd name="T33" fmla="*/ 1098550 h 692"/>
                  <a:gd name="T34" fmla="*/ 384175 w 322"/>
                  <a:gd name="T35" fmla="*/ 1098550 h 692"/>
                  <a:gd name="T36" fmla="*/ 444500 w 322"/>
                  <a:gd name="T37" fmla="*/ 1066800 h 692"/>
                  <a:gd name="T38" fmla="*/ 454025 w 322"/>
                  <a:gd name="T39" fmla="*/ 1025525 h 692"/>
                  <a:gd name="T40" fmla="*/ 454025 w 322"/>
                  <a:gd name="T41" fmla="*/ 1006475 h 692"/>
                  <a:gd name="T42" fmla="*/ 450850 w 322"/>
                  <a:gd name="T43" fmla="*/ 977900 h 692"/>
                  <a:gd name="T44" fmla="*/ 450850 w 322"/>
                  <a:gd name="T45" fmla="*/ 977900 h 692"/>
                  <a:gd name="T46" fmla="*/ 479425 w 322"/>
                  <a:gd name="T47" fmla="*/ 996950 h 692"/>
                  <a:gd name="T48" fmla="*/ 508000 w 322"/>
                  <a:gd name="T49" fmla="*/ 1012825 h 692"/>
                  <a:gd name="T50" fmla="*/ 495300 w 322"/>
                  <a:gd name="T51" fmla="*/ 993775 h 692"/>
                  <a:gd name="T52" fmla="*/ 485775 w 322"/>
                  <a:gd name="T53" fmla="*/ 968375 h 692"/>
                  <a:gd name="T54" fmla="*/ 473075 w 322"/>
                  <a:gd name="T55" fmla="*/ 933450 h 692"/>
                  <a:gd name="T56" fmla="*/ 457200 w 322"/>
                  <a:gd name="T57" fmla="*/ 889000 h 692"/>
                  <a:gd name="T58" fmla="*/ 444500 w 322"/>
                  <a:gd name="T59" fmla="*/ 857250 h 692"/>
                  <a:gd name="T60" fmla="*/ 431800 w 322"/>
                  <a:gd name="T61" fmla="*/ 790575 h 692"/>
                  <a:gd name="T62" fmla="*/ 431800 w 322"/>
                  <a:gd name="T63" fmla="*/ 781050 h 692"/>
                  <a:gd name="T64" fmla="*/ 425450 w 322"/>
                  <a:gd name="T65" fmla="*/ 768350 h 692"/>
                  <a:gd name="T66" fmla="*/ 412750 w 322"/>
                  <a:gd name="T67" fmla="*/ 698500 h 692"/>
                  <a:gd name="T68" fmla="*/ 396875 w 322"/>
                  <a:gd name="T69" fmla="*/ 625475 h 692"/>
                  <a:gd name="T70" fmla="*/ 384175 w 322"/>
                  <a:gd name="T71" fmla="*/ 520700 h 692"/>
                  <a:gd name="T72" fmla="*/ 381000 w 322"/>
                  <a:gd name="T73" fmla="*/ 460375 h 692"/>
                  <a:gd name="T74" fmla="*/ 374650 w 322"/>
                  <a:gd name="T75" fmla="*/ 400050 h 692"/>
                  <a:gd name="T76" fmla="*/ 374650 w 322"/>
                  <a:gd name="T77" fmla="*/ 390525 h 692"/>
                  <a:gd name="T78" fmla="*/ 355600 w 322"/>
                  <a:gd name="T79" fmla="*/ 282575 h 692"/>
                  <a:gd name="T80" fmla="*/ 346075 w 322"/>
                  <a:gd name="T81" fmla="*/ 193675 h 692"/>
                  <a:gd name="T82" fmla="*/ 339725 w 322"/>
                  <a:gd name="T83" fmla="*/ 136525 h 692"/>
                  <a:gd name="T84" fmla="*/ 336550 w 322"/>
                  <a:gd name="T85" fmla="*/ 111125 h 692"/>
                  <a:gd name="T86" fmla="*/ 336550 w 322"/>
                  <a:gd name="T87" fmla="*/ 57150 h 692"/>
                  <a:gd name="T88" fmla="*/ 339725 w 322"/>
                  <a:gd name="T89" fmla="*/ 28575 h 692"/>
                  <a:gd name="T90" fmla="*/ 339725 w 322"/>
                  <a:gd name="T91" fmla="*/ 15875 h 692"/>
                  <a:gd name="T92" fmla="*/ 349250 w 322"/>
                  <a:gd name="T93" fmla="*/ 3175 h 692"/>
                  <a:gd name="T94" fmla="*/ 311150 w 322"/>
                  <a:gd name="T95" fmla="*/ 9525 h 692"/>
                  <a:gd name="T96" fmla="*/ 301625 w 322"/>
                  <a:gd name="T97" fmla="*/ 22225 h 692"/>
                  <a:gd name="T98" fmla="*/ 288925 w 322"/>
                  <a:gd name="T99" fmla="*/ 50800 h 692"/>
                  <a:gd name="T100" fmla="*/ 263525 w 322"/>
                  <a:gd name="T101" fmla="*/ 73025 h 692"/>
                  <a:gd name="T102" fmla="*/ 231775 w 322"/>
                  <a:gd name="T103" fmla="*/ 88900 h 692"/>
                  <a:gd name="T104" fmla="*/ 222250 w 322"/>
                  <a:gd name="T105" fmla="*/ 428625 h 692"/>
                  <a:gd name="T106" fmla="*/ 127000 w 322"/>
                  <a:gd name="T107" fmla="*/ 123825 h 692"/>
                  <a:gd name="T108" fmla="*/ 104775 w 322"/>
                  <a:gd name="T109" fmla="*/ 98425 h 692"/>
                  <a:gd name="T110" fmla="*/ 88900 w 322"/>
                  <a:gd name="T111" fmla="*/ 127000 h 692"/>
                  <a:gd name="T112" fmla="*/ 101600 w 322"/>
                  <a:gd name="T113" fmla="*/ 155575 h 692"/>
                  <a:gd name="T114" fmla="*/ 114300 w 322"/>
                  <a:gd name="T115" fmla="*/ 206375 h 69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2"/>
                  <a:gd name="T175" fmla="*/ 0 h 692"/>
                  <a:gd name="T176" fmla="*/ 322 w 322"/>
                  <a:gd name="T177" fmla="*/ 692 h 69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2" h="692">
                    <a:moveTo>
                      <a:pt x="72" y="130"/>
                    </a:moveTo>
                    <a:lnTo>
                      <a:pt x="28" y="218"/>
                    </a:lnTo>
                    <a:lnTo>
                      <a:pt x="42" y="374"/>
                    </a:lnTo>
                    <a:lnTo>
                      <a:pt x="0" y="480"/>
                    </a:lnTo>
                    <a:lnTo>
                      <a:pt x="4" y="642"/>
                    </a:lnTo>
                    <a:lnTo>
                      <a:pt x="6" y="644"/>
                    </a:lnTo>
                    <a:lnTo>
                      <a:pt x="36" y="658"/>
                    </a:lnTo>
                    <a:lnTo>
                      <a:pt x="52" y="664"/>
                    </a:lnTo>
                    <a:lnTo>
                      <a:pt x="66" y="668"/>
                    </a:lnTo>
                    <a:lnTo>
                      <a:pt x="76" y="672"/>
                    </a:lnTo>
                    <a:lnTo>
                      <a:pt x="100" y="678"/>
                    </a:lnTo>
                    <a:lnTo>
                      <a:pt x="126" y="684"/>
                    </a:lnTo>
                    <a:lnTo>
                      <a:pt x="138" y="686"/>
                    </a:lnTo>
                    <a:lnTo>
                      <a:pt x="144" y="686"/>
                    </a:lnTo>
                    <a:lnTo>
                      <a:pt x="150" y="688"/>
                    </a:lnTo>
                    <a:lnTo>
                      <a:pt x="152" y="682"/>
                    </a:lnTo>
                    <a:lnTo>
                      <a:pt x="154" y="658"/>
                    </a:lnTo>
                    <a:lnTo>
                      <a:pt x="154" y="638"/>
                    </a:lnTo>
                    <a:lnTo>
                      <a:pt x="156" y="618"/>
                    </a:lnTo>
                    <a:lnTo>
                      <a:pt x="156" y="602"/>
                    </a:lnTo>
                    <a:lnTo>
                      <a:pt x="158" y="586"/>
                    </a:lnTo>
                    <a:lnTo>
                      <a:pt x="158" y="574"/>
                    </a:lnTo>
                    <a:lnTo>
                      <a:pt x="158" y="562"/>
                    </a:lnTo>
                    <a:lnTo>
                      <a:pt x="158" y="552"/>
                    </a:lnTo>
                    <a:lnTo>
                      <a:pt x="162" y="552"/>
                    </a:lnTo>
                    <a:lnTo>
                      <a:pt x="164" y="570"/>
                    </a:lnTo>
                    <a:lnTo>
                      <a:pt x="166" y="584"/>
                    </a:lnTo>
                    <a:lnTo>
                      <a:pt x="168" y="598"/>
                    </a:lnTo>
                    <a:lnTo>
                      <a:pt x="170" y="610"/>
                    </a:lnTo>
                    <a:lnTo>
                      <a:pt x="182" y="654"/>
                    </a:lnTo>
                    <a:lnTo>
                      <a:pt x="186" y="672"/>
                    </a:lnTo>
                    <a:lnTo>
                      <a:pt x="188" y="692"/>
                    </a:lnTo>
                    <a:lnTo>
                      <a:pt x="208" y="692"/>
                    </a:lnTo>
                    <a:lnTo>
                      <a:pt x="242" y="692"/>
                    </a:lnTo>
                    <a:lnTo>
                      <a:pt x="274" y="692"/>
                    </a:lnTo>
                    <a:lnTo>
                      <a:pt x="280" y="672"/>
                    </a:lnTo>
                    <a:lnTo>
                      <a:pt x="282" y="658"/>
                    </a:lnTo>
                    <a:lnTo>
                      <a:pt x="286" y="646"/>
                    </a:lnTo>
                    <a:lnTo>
                      <a:pt x="286" y="638"/>
                    </a:lnTo>
                    <a:lnTo>
                      <a:pt x="286" y="634"/>
                    </a:lnTo>
                    <a:lnTo>
                      <a:pt x="284" y="618"/>
                    </a:lnTo>
                    <a:lnTo>
                      <a:pt x="284" y="616"/>
                    </a:lnTo>
                    <a:lnTo>
                      <a:pt x="282" y="614"/>
                    </a:lnTo>
                    <a:lnTo>
                      <a:pt x="284" y="616"/>
                    </a:lnTo>
                    <a:lnTo>
                      <a:pt x="302" y="628"/>
                    </a:lnTo>
                    <a:lnTo>
                      <a:pt x="322" y="642"/>
                    </a:lnTo>
                    <a:lnTo>
                      <a:pt x="320" y="638"/>
                    </a:lnTo>
                    <a:lnTo>
                      <a:pt x="316" y="632"/>
                    </a:lnTo>
                    <a:lnTo>
                      <a:pt x="312" y="626"/>
                    </a:lnTo>
                    <a:lnTo>
                      <a:pt x="308" y="618"/>
                    </a:lnTo>
                    <a:lnTo>
                      <a:pt x="306" y="610"/>
                    </a:lnTo>
                    <a:lnTo>
                      <a:pt x="302" y="600"/>
                    </a:lnTo>
                    <a:lnTo>
                      <a:pt x="298" y="588"/>
                    </a:lnTo>
                    <a:lnTo>
                      <a:pt x="292" y="576"/>
                    </a:lnTo>
                    <a:lnTo>
                      <a:pt x="288" y="560"/>
                    </a:lnTo>
                    <a:lnTo>
                      <a:pt x="282" y="544"/>
                    </a:lnTo>
                    <a:lnTo>
                      <a:pt x="280" y="540"/>
                    </a:lnTo>
                    <a:lnTo>
                      <a:pt x="274" y="512"/>
                    </a:lnTo>
                    <a:lnTo>
                      <a:pt x="272" y="498"/>
                    </a:lnTo>
                    <a:lnTo>
                      <a:pt x="272" y="494"/>
                    </a:lnTo>
                    <a:lnTo>
                      <a:pt x="272" y="492"/>
                    </a:lnTo>
                    <a:lnTo>
                      <a:pt x="270" y="490"/>
                    </a:lnTo>
                    <a:lnTo>
                      <a:pt x="268" y="484"/>
                    </a:lnTo>
                    <a:lnTo>
                      <a:pt x="262" y="456"/>
                    </a:lnTo>
                    <a:lnTo>
                      <a:pt x="260" y="440"/>
                    </a:lnTo>
                    <a:lnTo>
                      <a:pt x="256" y="426"/>
                    </a:lnTo>
                    <a:lnTo>
                      <a:pt x="250" y="394"/>
                    </a:lnTo>
                    <a:lnTo>
                      <a:pt x="246" y="362"/>
                    </a:lnTo>
                    <a:lnTo>
                      <a:pt x="242" y="328"/>
                    </a:lnTo>
                    <a:lnTo>
                      <a:pt x="242" y="308"/>
                    </a:lnTo>
                    <a:lnTo>
                      <a:pt x="240" y="290"/>
                    </a:lnTo>
                    <a:lnTo>
                      <a:pt x="236" y="254"/>
                    </a:lnTo>
                    <a:lnTo>
                      <a:pt x="236" y="252"/>
                    </a:lnTo>
                    <a:lnTo>
                      <a:pt x="236" y="246"/>
                    </a:lnTo>
                    <a:lnTo>
                      <a:pt x="230" y="210"/>
                    </a:lnTo>
                    <a:lnTo>
                      <a:pt x="224" y="178"/>
                    </a:lnTo>
                    <a:lnTo>
                      <a:pt x="222" y="148"/>
                    </a:lnTo>
                    <a:lnTo>
                      <a:pt x="218" y="122"/>
                    </a:lnTo>
                    <a:lnTo>
                      <a:pt x="216" y="98"/>
                    </a:lnTo>
                    <a:lnTo>
                      <a:pt x="214" y="86"/>
                    </a:lnTo>
                    <a:lnTo>
                      <a:pt x="212" y="76"/>
                    </a:lnTo>
                    <a:lnTo>
                      <a:pt x="212" y="70"/>
                    </a:lnTo>
                    <a:lnTo>
                      <a:pt x="212" y="52"/>
                    </a:lnTo>
                    <a:lnTo>
                      <a:pt x="212" y="36"/>
                    </a:lnTo>
                    <a:lnTo>
                      <a:pt x="212" y="28"/>
                    </a:lnTo>
                    <a:lnTo>
                      <a:pt x="214" y="18"/>
                    </a:lnTo>
                    <a:lnTo>
                      <a:pt x="214" y="12"/>
                    </a:lnTo>
                    <a:lnTo>
                      <a:pt x="214" y="10"/>
                    </a:lnTo>
                    <a:lnTo>
                      <a:pt x="218" y="4"/>
                    </a:lnTo>
                    <a:lnTo>
                      <a:pt x="220" y="2"/>
                    </a:lnTo>
                    <a:lnTo>
                      <a:pt x="218" y="0"/>
                    </a:lnTo>
                    <a:lnTo>
                      <a:pt x="196" y="6"/>
                    </a:lnTo>
                    <a:lnTo>
                      <a:pt x="192" y="4"/>
                    </a:lnTo>
                    <a:lnTo>
                      <a:pt x="190" y="14"/>
                    </a:lnTo>
                    <a:lnTo>
                      <a:pt x="186" y="22"/>
                    </a:lnTo>
                    <a:lnTo>
                      <a:pt x="182" y="32"/>
                    </a:lnTo>
                    <a:lnTo>
                      <a:pt x="174" y="40"/>
                    </a:lnTo>
                    <a:lnTo>
                      <a:pt x="166" y="46"/>
                    </a:lnTo>
                    <a:lnTo>
                      <a:pt x="156" y="52"/>
                    </a:lnTo>
                    <a:lnTo>
                      <a:pt x="146" y="56"/>
                    </a:lnTo>
                    <a:lnTo>
                      <a:pt x="132" y="64"/>
                    </a:lnTo>
                    <a:lnTo>
                      <a:pt x="140" y="270"/>
                    </a:lnTo>
                    <a:lnTo>
                      <a:pt x="96" y="78"/>
                    </a:lnTo>
                    <a:lnTo>
                      <a:pt x="80" y="78"/>
                    </a:lnTo>
                    <a:lnTo>
                      <a:pt x="80" y="70"/>
                    </a:lnTo>
                    <a:lnTo>
                      <a:pt x="66" y="62"/>
                    </a:lnTo>
                    <a:lnTo>
                      <a:pt x="52" y="78"/>
                    </a:lnTo>
                    <a:lnTo>
                      <a:pt x="56" y="80"/>
                    </a:lnTo>
                    <a:lnTo>
                      <a:pt x="56" y="86"/>
                    </a:lnTo>
                    <a:lnTo>
                      <a:pt x="64" y="98"/>
                    </a:lnTo>
                    <a:lnTo>
                      <a:pt x="74" y="118"/>
                    </a:lnTo>
                    <a:lnTo>
                      <a:pt x="72" y="130"/>
                    </a:lnTo>
                    <a:close/>
                  </a:path>
                </a:pathLst>
              </a:custGeom>
              <a:solidFill>
                <a:srgbClr val="FFFFFF"/>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67"/>
              <p:cNvSpPr/>
              <p:nvPr/>
            </p:nvSpPr>
            <p:spPr bwMode="auto">
              <a:xfrm>
                <a:off x="1147127" y="2348635"/>
                <a:ext cx="168411" cy="622113"/>
              </a:xfrm>
              <a:custGeom>
                <a:avLst/>
                <a:gdLst>
                  <a:gd name="T0" fmla="*/ 38100 w 106"/>
                  <a:gd name="T1" fmla="*/ 282575 h 382"/>
                  <a:gd name="T2" fmla="*/ 38100 w 106"/>
                  <a:gd name="T3" fmla="*/ 285750 h 382"/>
                  <a:gd name="T4" fmla="*/ 53975 w 106"/>
                  <a:gd name="T5" fmla="*/ 358775 h 382"/>
                  <a:gd name="T6" fmla="*/ 63500 w 106"/>
                  <a:gd name="T7" fmla="*/ 396875 h 382"/>
                  <a:gd name="T8" fmla="*/ 73025 w 106"/>
                  <a:gd name="T9" fmla="*/ 438150 h 382"/>
                  <a:gd name="T10" fmla="*/ 101600 w 106"/>
                  <a:gd name="T11" fmla="*/ 517525 h 382"/>
                  <a:gd name="T12" fmla="*/ 130175 w 106"/>
                  <a:gd name="T13" fmla="*/ 606425 h 382"/>
                  <a:gd name="T14" fmla="*/ 133350 w 106"/>
                  <a:gd name="T15" fmla="*/ 603250 h 382"/>
                  <a:gd name="T16" fmla="*/ 142875 w 106"/>
                  <a:gd name="T17" fmla="*/ 558800 h 382"/>
                  <a:gd name="T18" fmla="*/ 146050 w 106"/>
                  <a:gd name="T19" fmla="*/ 520700 h 382"/>
                  <a:gd name="T20" fmla="*/ 152400 w 106"/>
                  <a:gd name="T21" fmla="*/ 466725 h 382"/>
                  <a:gd name="T22" fmla="*/ 158750 w 106"/>
                  <a:gd name="T23" fmla="*/ 419100 h 382"/>
                  <a:gd name="T24" fmla="*/ 161925 w 106"/>
                  <a:gd name="T25" fmla="*/ 381000 h 382"/>
                  <a:gd name="T26" fmla="*/ 161925 w 106"/>
                  <a:gd name="T27" fmla="*/ 346075 h 382"/>
                  <a:gd name="T28" fmla="*/ 165100 w 106"/>
                  <a:gd name="T29" fmla="*/ 320675 h 382"/>
                  <a:gd name="T30" fmla="*/ 168275 w 106"/>
                  <a:gd name="T31" fmla="*/ 301625 h 382"/>
                  <a:gd name="T32" fmla="*/ 168275 w 106"/>
                  <a:gd name="T33" fmla="*/ 288925 h 382"/>
                  <a:gd name="T34" fmla="*/ 168275 w 106"/>
                  <a:gd name="T35" fmla="*/ 285750 h 382"/>
                  <a:gd name="T36" fmla="*/ 168275 w 106"/>
                  <a:gd name="T37" fmla="*/ 279400 h 382"/>
                  <a:gd name="T38" fmla="*/ 161925 w 106"/>
                  <a:gd name="T39" fmla="*/ 276225 h 382"/>
                  <a:gd name="T40" fmla="*/ 158750 w 106"/>
                  <a:gd name="T41" fmla="*/ 269875 h 382"/>
                  <a:gd name="T42" fmla="*/ 146050 w 106"/>
                  <a:gd name="T43" fmla="*/ 263525 h 382"/>
                  <a:gd name="T44" fmla="*/ 136525 w 106"/>
                  <a:gd name="T45" fmla="*/ 250825 h 382"/>
                  <a:gd name="T46" fmla="*/ 117475 w 106"/>
                  <a:gd name="T47" fmla="*/ 234950 h 382"/>
                  <a:gd name="T48" fmla="*/ 95250 w 106"/>
                  <a:gd name="T49" fmla="*/ 215900 h 382"/>
                  <a:gd name="T50" fmla="*/ 66675 w 106"/>
                  <a:gd name="T51" fmla="*/ 193675 h 382"/>
                  <a:gd name="T52" fmla="*/ 88900 w 106"/>
                  <a:gd name="T53" fmla="*/ 184150 h 382"/>
                  <a:gd name="T54" fmla="*/ 98425 w 106"/>
                  <a:gd name="T55" fmla="*/ 177800 h 382"/>
                  <a:gd name="T56" fmla="*/ 130175 w 106"/>
                  <a:gd name="T57" fmla="*/ 161925 h 382"/>
                  <a:gd name="T58" fmla="*/ 155575 w 106"/>
                  <a:gd name="T59" fmla="*/ 152400 h 382"/>
                  <a:gd name="T60" fmla="*/ 155575 w 106"/>
                  <a:gd name="T61" fmla="*/ 152400 h 382"/>
                  <a:gd name="T62" fmla="*/ 155575 w 106"/>
                  <a:gd name="T63" fmla="*/ 142875 h 382"/>
                  <a:gd name="T64" fmla="*/ 146050 w 106"/>
                  <a:gd name="T65" fmla="*/ 130175 h 382"/>
                  <a:gd name="T66" fmla="*/ 136525 w 106"/>
                  <a:gd name="T67" fmla="*/ 120650 h 382"/>
                  <a:gd name="T68" fmla="*/ 111125 w 106"/>
                  <a:gd name="T69" fmla="*/ 92075 h 382"/>
                  <a:gd name="T70" fmla="*/ 82550 w 106"/>
                  <a:gd name="T71" fmla="*/ 63500 h 382"/>
                  <a:gd name="T72" fmla="*/ 47625 w 106"/>
                  <a:gd name="T73" fmla="*/ 38100 h 382"/>
                  <a:gd name="T74" fmla="*/ 25400 w 106"/>
                  <a:gd name="T75" fmla="*/ 15875 h 382"/>
                  <a:gd name="T76" fmla="*/ 3175 w 106"/>
                  <a:gd name="T77" fmla="*/ 0 h 382"/>
                  <a:gd name="T78" fmla="*/ 0 w 106"/>
                  <a:gd name="T79" fmla="*/ 3175 h 382"/>
                  <a:gd name="T80" fmla="*/ 3175 w 106"/>
                  <a:gd name="T81" fmla="*/ 19050 h 382"/>
                  <a:gd name="T82" fmla="*/ 6350 w 106"/>
                  <a:gd name="T83" fmla="*/ 38100 h 382"/>
                  <a:gd name="T84" fmla="*/ 9525 w 106"/>
                  <a:gd name="T85" fmla="*/ 76200 h 382"/>
                  <a:gd name="T86" fmla="*/ 15875 w 106"/>
                  <a:gd name="T87" fmla="*/ 117475 h 382"/>
                  <a:gd name="T88" fmla="*/ 19050 w 106"/>
                  <a:gd name="T89" fmla="*/ 165100 h 382"/>
                  <a:gd name="T90" fmla="*/ 28575 w 106"/>
                  <a:gd name="T91" fmla="*/ 215900 h 382"/>
                  <a:gd name="T92" fmla="*/ 38100 w 106"/>
                  <a:gd name="T93" fmla="*/ 273050 h 382"/>
                  <a:gd name="T94" fmla="*/ 38100 w 106"/>
                  <a:gd name="T95" fmla="*/ 273050 h 382"/>
                  <a:gd name="T96" fmla="*/ 38100 w 106"/>
                  <a:gd name="T97" fmla="*/ 276225 h 382"/>
                  <a:gd name="T98" fmla="*/ 38100 w 106"/>
                  <a:gd name="T99" fmla="*/ 282575 h 3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6"/>
                  <a:gd name="T151" fmla="*/ 0 h 382"/>
                  <a:gd name="T152" fmla="*/ 106 w 106"/>
                  <a:gd name="T153" fmla="*/ 382 h 38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6" h="382">
                    <a:moveTo>
                      <a:pt x="24" y="178"/>
                    </a:moveTo>
                    <a:lnTo>
                      <a:pt x="24" y="180"/>
                    </a:lnTo>
                    <a:lnTo>
                      <a:pt x="34" y="226"/>
                    </a:lnTo>
                    <a:lnTo>
                      <a:pt x="40" y="250"/>
                    </a:lnTo>
                    <a:lnTo>
                      <a:pt x="46" y="276"/>
                    </a:lnTo>
                    <a:lnTo>
                      <a:pt x="64" y="326"/>
                    </a:lnTo>
                    <a:lnTo>
                      <a:pt x="82" y="382"/>
                    </a:lnTo>
                    <a:lnTo>
                      <a:pt x="84" y="380"/>
                    </a:lnTo>
                    <a:lnTo>
                      <a:pt x="90" y="352"/>
                    </a:lnTo>
                    <a:lnTo>
                      <a:pt x="92" y="328"/>
                    </a:lnTo>
                    <a:lnTo>
                      <a:pt x="96" y="294"/>
                    </a:lnTo>
                    <a:lnTo>
                      <a:pt x="100" y="264"/>
                    </a:lnTo>
                    <a:lnTo>
                      <a:pt x="102" y="240"/>
                    </a:lnTo>
                    <a:lnTo>
                      <a:pt x="102" y="218"/>
                    </a:lnTo>
                    <a:lnTo>
                      <a:pt x="104" y="202"/>
                    </a:lnTo>
                    <a:lnTo>
                      <a:pt x="106" y="190"/>
                    </a:lnTo>
                    <a:lnTo>
                      <a:pt x="106" y="182"/>
                    </a:lnTo>
                    <a:lnTo>
                      <a:pt x="106" y="180"/>
                    </a:lnTo>
                    <a:lnTo>
                      <a:pt x="106" y="176"/>
                    </a:lnTo>
                    <a:lnTo>
                      <a:pt x="102" y="174"/>
                    </a:lnTo>
                    <a:lnTo>
                      <a:pt x="100" y="170"/>
                    </a:lnTo>
                    <a:lnTo>
                      <a:pt x="92" y="166"/>
                    </a:lnTo>
                    <a:lnTo>
                      <a:pt x="86" y="158"/>
                    </a:lnTo>
                    <a:lnTo>
                      <a:pt x="74" y="148"/>
                    </a:lnTo>
                    <a:lnTo>
                      <a:pt x="60" y="136"/>
                    </a:lnTo>
                    <a:lnTo>
                      <a:pt x="42" y="122"/>
                    </a:lnTo>
                    <a:lnTo>
                      <a:pt x="56" y="116"/>
                    </a:lnTo>
                    <a:lnTo>
                      <a:pt x="62" y="112"/>
                    </a:lnTo>
                    <a:lnTo>
                      <a:pt x="82" y="102"/>
                    </a:lnTo>
                    <a:lnTo>
                      <a:pt x="98" y="96"/>
                    </a:lnTo>
                    <a:lnTo>
                      <a:pt x="98" y="90"/>
                    </a:lnTo>
                    <a:lnTo>
                      <a:pt x="92" y="82"/>
                    </a:lnTo>
                    <a:lnTo>
                      <a:pt x="86" y="76"/>
                    </a:lnTo>
                    <a:lnTo>
                      <a:pt x="70" y="58"/>
                    </a:lnTo>
                    <a:lnTo>
                      <a:pt x="52" y="40"/>
                    </a:lnTo>
                    <a:lnTo>
                      <a:pt x="30" y="24"/>
                    </a:lnTo>
                    <a:lnTo>
                      <a:pt x="16" y="10"/>
                    </a:lnTo>
                    <a:lnTo>
                      <a:pt x="2" y="0"/>
                    </a:lnTo>
                    <a:lnTo>
                      <a:pt x="0" y="2"/>
                    </a:lnTo>
                    <a:lnTo>
                      <a:pt x="2" y="12"/>
                    </a:lnTo>
                    <a:lnTo>
                      <a:pt x="4" y="24"/>
                    </a:lnTo>
                    <a:lnTo>
                      <a:pt x="6" y="48"/>
                    </a:lnTo>
                    <a:lnTo>
                      <a:pt x="10" y="74"/>
                    </a:lnTo>
                    <a:lnTo>
                      <a:pt x="12" y="104"/>
                    </a:lnTo>
                    <a:lnTo>
                      <a:pt x="18" y="136"/>
                    </a:lnTo>
                    <a:lnTo>
                      <a:pt x="24" y="172"/>
                    </a:lnTo>
                    <a:lnTo>
                      <a:pt x="24" y="174"/>
                    </a:lnTo>
                    <a:lnTo>
                      <a:pt x="24" y="178"/>
                    </a:lnTo>
                    <a:close/>
                  </a:path>
                </a:pathLst>
              </a:custGeom>
              <a:solidFill>
                <a:schemeClr val="accent1"/>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68"/>
              <p:cNvSpPr/>
              <p:nvPr/>
            </p:nvSpPr>
            <p:spPr bwMode="auto">
              <a:xfrm>
                <a:off x="1147127" y="2284742"/>
                <a:ext cx="194038" cy="736449"/>
              </a:xfrm>
              <a:custGeom>
                <a:avLst/>
                <a:gdLst/>
                <a:ahLst/>
                <a:cxnLst>
                  <a:cxn ang="0">
                    <a:pos x="30" y="62"/>
                  </a:cxn>
                  <a:cxn ang="0">
                    <a:pos x="70" y="96"/>
                  </a:cxn>
                  <a:cxn ang="0">
                    <a:pos x="92" y="120"/>
                  </a:cxn>
                  <a:cxn ang="0">
                    <a:pos x="98" y="134"/>
                  </a:cxn>
                  <a:cxn ang="0">
                    <a:pos x="82" y="140"/>
                  </a:cxn>
                  <a:cxn ang="0">
                    <a:pos x="56" y="154"/>
                  </a:cxn>
                  <a:cxn ang="0">
                    <a:pos x="60" y="174"/>
                  </a:cxn>
                  <a:cxn ang="0">
                    <a:pos x="86" y="196"/>
                  </a:cxn>
                  <a:cxn ang="0">
                    <a:pos x="100" y="208"/>
                  </a:cxn>
                  <a:cxn ang="0">
                    <a:pos x="106" y="214"/>
                  </a:cxn>
                  <a:cxn ang="0">
                    <a:pos x="106" y="220"/>
                  </a:cxn>
                  <a:cxn ang="0">
                    <a:pos x="104" y="240"/>
                  </a:cxn>
                  <a:cxn ang="0">
                    <a:pos x="102" y="278"/>
                  </a:cxn>
                  <a:cxn ang="0">
                    <a:pos x="96" y="332"/>
                  </a:cxn>
                  <a:cxn ang="0">
                    <a:pos x="90" y="390"/>
                  </a:cxn>
                  <a:cxn ang="0">
                    <a:pos x="82" y="420"/>
                  </a:cxn>
                  <a:cxn ang="0">
                    <a:pos x="84" y="424"/>
                  </a:cxn>
                  <a:cxn ang="0">
                    <a:pos x="98" y="440"/>
                  </a:cxn>
                  <a:cxn ang="0">
                    <a:pos x="112" y="354"/>
                  </a:cxn>
                  <a:cxn ang="0">
                    <a:pos x="118" y="292"/>
                  </a:cxn>
                  <a:cxn ang="0">
                    <a:pos x="122" y="246"/>
                  </a:cxn>
                  <a:cxn ang="0">
                    <a:pos x="124" y="218"/>
                  </a:cxn>
                  <a:cxn ang="0">
                    <a:pos x="124" y="208"/>
                  </a:cxn>
                  <a:cxn ang="0">
                    <a:pos x="122" y="200"/>
                  </a:cxn>
                  <a:cxn ang="0">
                    <a:pos x="112" y="192"/>
                  </a:cxn>
                  <a:cxn ang="0">
                    <a:pos x="104" y="184"/>
                  </a:cxn>
                  <a:cxn ang="0">
                    <a:pos x="84" y="166"/>
                  </a:cxn>
                  <a:cxn ang="0">
                    <a:pos x="68" y="150"/>
                  </a:cxn>
                  <a:cxn ang="0">
                    <a:pos x="90" y="142"/>
                  </a:cxn>
                  <a:cxn ang="0">
                    <a:pos x="106" y="138"/>
                  </a:cxn>
                  <a:cxn ang="0">
                    <a:pos x="114" y="128"/>
                  </a:cxn>
                  <a:cxn ang="0">
                    <a:pos x="120" y="118"/>
                  </a:cxn>
                  <a:cxn ang="0">
                    <a:pos x="104" y="100"/>
                  </a:cxn>
                  <a:cxn ang="0">
                    <a:pos x="74" y="72"/>
                  </a:cxn>
                  <a:cxn ang="0">
                    <a:pos x="32" y="34"/>
                  </a:cxn>
                  <a:cxn ang="0">
                    <a:pos x="8" y="10"/>
                  </a:cxn>
                  <a:cxn ang="0">
                    <a:pos x="0" y="16"/>
                  </a:cxn>
                  <a:cxn ang="0">
                    <a:pos x="0" y="40"/>
                  </a:cxn>
                  <a:cxn ang="0">
                    <a:pos x="16" y="48"/>
                  </a:cxn>
                </a:cxnLst>
                <a:rect l="0" t="0" r="r" b="b"/>
                <a:pathLst>
                  <a:path w="124" h="452">
                    <a:moveTo>
                      <a:pt x="16" y="48"/>
                    </a:moveTo>
                    <a:lnTo>
                      <a:pt x="30" y="62"/>
                    </a:lnTo>
                    <a:lnTo>
                      <a:pt x="52" y="78"/>
                    </a:lnTo>
                    <a:lnTo>
                      <a:pt x="70" y="96"/>
                    </a:lnTo>
                    <a:lnTo>
                      <a:pt x="86" y="114"/>
                    </a:lnTo>
                    <a:lnTo>
                      <a:pt x="92" y="120"/>
                    </a:lnTo>
                    <a:lnTo>
                      <a:pt x="98" y="128"/>
                    </a:lnTo>
                    <a:lnTo>
                      <a:pt x="98" y="134"/>
                    </a:lnTo>
                    <a:lnTo>
                      <a:pt x="98" y="134"/>
                    </a:lnTo>
                    <a:lnTo>
                      <a:pt x="82" y="140"/>
                    </a:lnTo>
                    <a:lnTo>
                      <a:pt x="62" y="150"/>
                    </a:lnTo>
                    <a:lnTo>
                      <a:pt x="56" y="154"/>
                    </a:lnTo>
                    <a:lnTo>
                      <a:pt x="42" y="160"/>
                    </a:lnTo>
                    <a:lnTo>
                      <a:pt x="60" y="174"/>
                    </a:lnTo>
                    <a:lnTo>
                      <a:pt x="74" y="186"/>
                    </a:lnTo>
                    <a:lnTo>
                      <a:pt x="86" y="196"/>
                    </a:lnTo>
                    <a:lnTo>
                      <a:pt x="92" y="204"/>
                    </a:lnTo>
                    <a:lnTo>
                      <a:pt x="100" y="208"/>
                    </a:lnTo>
                    <a:lnTo>
                      <a:pt x="102" y="212"/>
                    </a:lnTo>
                    <a:lnTo>
                      <a:pt x="106" y="214"/>
                    </a:lnTo>
                    <a:lnTo>
                      <a:pt x="106" y="218"/>
                    </a:lnTo>
                    <a:lnTo>
                      <a:pt x="106" y="220"/>
                    </a:lnTo>
                    <a:lnTo>
                      <a:pt x="106" y="228"/>
                    </a:lnTo>
                    <a:lnTo>
                      <a:pt x="104" y="240"/>
                    </a:lnTo>
                    <a:lnTo>
                      <a:pt x="102" y="256"/>
                    </a:lnTo>
                    <a:lnTo>
                      <a:pt x="102" y="278"/>
                    </a:lnTo>
                    <a:lnTo>
                      <a:pt x="100" y="302"/>
                    </a:lnTo>
                    <a:lnTo>
                      <a:pt x="96" y="332"/>
                    </a:lnTo>
                    <a:lnTo>
                      <a:pt x="92" y="366"/>
                    </a:lnTo>
                    <a:lnTo>
                      <a:pt x="90" y="390"/>
                    </a:lnTo>
                    <a:lnTo>
                      <a:pt x="84" y="418"/>
                    </a:lnTo>
                    <a:lnTo>
                      <a:pt x="82" y="420"/>
                    </a:lnTo>
                    <a:lnTo>
                      <a:pt x="84" y="424"/>
                    </a:lnTo>
                    <a:lnTo>
                      <a:pt x="84" y="424"/>
                    </a:lnTo>
                    <a:lnTo>
                      <a:pt x="96" y="452"/>
                    </a:lnTo>
                    <a:lnTo>
                      <a:pt x="98" y="440"/>
                    </a:lnTo>
                    <a:lnTo>
                      <a:pt x="106" y="394"/>
                    </a:lnTo>
                    <a:lnTo>
                      <a:pt x="112" y="354"/>
                    </a:lnTo>
                    <a:lnTo>
                      <a:pt x="116" y="320"/>
                    </a:lnTo>
                    <a:lnTo>
                      <a:pt x="118" y="292"/>
                    </a:lnTo>
                    <a:lnTo>
                      <a:pt x="120" y="266"/>
                    </a:lnTo>
                    <a:lnTo>
                      <a:pt x="122" y="246"/>
                    </a:lnTo>
                    <a:lnTo>
                      <a:pt x="124" y="228"/>
                    </a:lnTo>
                    <a:lnTo>
                      <a:pt x="124" y="218"/>
                    </a:lnTo>
                    <a:lnTo>
                      <a:pt x="124" y="210"/>
                    </a:lnTo>
                    <a:lnTo>
                      <a:pt x="124" y="208"/>
                    </a:lnTo>
                    <a:lnTo>
                      <a:pt x="124" y="204"/>
                    </a:lnTo>
                    <a:lnTo>
                      <a:pt x="122" y="200"/>
                    </a:lnTo>
                    <a:lnTo>
                      <a:pt x="118" y="196"/>
                    </a:lnTo>
                    <a:lnTo>
                      <a:pt x="112" y="192"/>
                    </a:lnTo>
                    <a:lnTo>
                      <a:pt x="108" y="188"/>
                    </a:lnTo>
                    <a:lnTo>
                      <a:pt x="104" y="184"/>
                    </a:lnTo>
                    <a:lnTo>
                      <a:pt x="96" y="178"/>
                    </a:lnTo>
                    <a:lnTo>
                      <a:pt x="84" y="166"/>
                    </a:lnTo>
                    <a:lnTo>
                      <a:pt x="68" y="156"/>
                    </a:lnTo>
                    <a:lnTo>
                      <a:pt x="68" y="150"/>
                    </a:lnTo>
                    <a:lnTo>
                      <a:pt x="80" y="144"/>
                    </a:lnTo>
                    <a:lnTo>
                      <a:pt x="90" y="142"/>
                    </a:lnTo>
                    <a:lnTo>
                      <a:pt x="98" y="138"/>
                    </a:lnTo>
                    <a:lnTo>
                      <a:pt x="106" y="138"/>
                    </a:lnTo>
                    <a:lnTo>
                      <a:pt x="100" y="134"/>
                    </a:lnTo>
                    <a:lnTo>
                      <a:pt x="114" y="128"/>
                    </a:lnTo>
                    <a:lnTo>
                      <a:pt x="124" y="128"/>
                    </a:lnTo>
                    <a:lnTo>
                      <a:pt x="120" y="118"/>
                    </a:lnTo>
                    <a:lnTo>
                      <a:pt x="112" y="110"/>
                    </a:lnTo>
                    <a:lnTo>
                      <a:pt x="104" y="100"/>
                    </a:lnTo>
                    <a:lnTo>
                      <a:pt x="96" y="92"/>
                    </a:lnTo>
                    <a:lnTo>
                      <a:pt x="74" y="72"/>
                    </a:lnTo>
                    <a:lnTo>
                      <a:pt x="48" y="50"/>
                    </a:lnTo>
                    <a:lnTo>
                      <a:pt x="32" y="34"/>
                    </a:lnTo>
                    <a:lnTo>
                      <a:pt x="18" y="20"/>
                    </a:lnTo>
                    <a:lnTo>
                      <a:pt x="8" y="10"/>
                    </a:lnTo>
                    <a:lnTo>
                      <a:pt x="0" y="0"/>
                    </a:lnTo>
                    <a:lnTo>
                      <a:pt x="0" y="16"/>
                    </a:lnTo>
                    <a:lnTo>
                      <a:pt x="0" y="34"/>
                    </a:lnTo>
                    <a:lnTo>
                      <a:pt x="0" y="40"/>
                    </a:lnTo>
                    <a:lnTo>
                      <a:pt x="2" y="38"/>
                    </a:lnTo>
                    <a:lnTo>
                      <a:pt x="16" y="48"/>
                    </a:lnTo>
                    <a:close/>
                  </a:path>
                </a:pathLst>
              </a:custGeom>
              <a:solidFill>
                <a:schemeClr val="accent1"/>
              </a:solidFill>
              <a:ln w="9525">
                <a:solidFill>
                  <a:schemeClr val="accent1"/>
                </a:solid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69"/>
              <p:cNvSpPr/>
              <p:nvPr/>
            </p:nvSpPr>
            <p:spPr bwMode="auto">
              <a:xfrm>
                <a:off x="1183738" y="2647922"/>
                <a:ext cx="252616" cy="702821"/>
              </a:xfrm>
              <a:custGeom>
                <a:avLst/>
                <a:gdLst>
                  <a:gd name="T0" fmla="*/ 158750 w 162"/>
                  <a:gd name="T1" fmla="*/ 514350 h 438"/>
                  <a:gd name="T2" fmla="*/ 155575 w 162"/>
                  <a:gd name="T3" fmla="*/ 539750 h 438"/>
                  <a:gd name="T4" fmla="*/ 152400 w 162"/>
                  <a:gd name="T5" fmla="*/ 555625 h 438"/>
                  <a:gd name="T6" fmla="*/ 139700 w 162"/>
                  <a:gd name="T7" fmla="*/ 581025 h 438"/>
                  <a:gd name="T8" fmla="*/ 152400 w 162"/>
                  <a:gd name="T9" fmla="*/ 555625 h 438"/>
                  <a:gd name="T10" fmla="*/ 155575 w 162"/>
                  <a:gd name="T11" fmla="*/ 539750 h 438"/>
                  <a:gd name="T12" fmla="*/ 158750 w 162"/>
                  <a:gd name="T13" fmla="*/ 514350 h 438"/>
                  <a:gd name="T14" fmla="*/ 158750 w 162"/>
                  <a:gd name="T15" fmla="*/ 473075 h 438"/>
                  <a:gd name="T16" fmla="*/ 95250 w 162"/>
                  <a:gd name="T17" fmla="*/ 327025 h 438"/>
                  <a:gd name="T18" fmla="*/ 92075 w 162"/>
                  <a:gd name="T19" fmla="*/ 320675 h 438"/>
                  <a:gd name="T20" fmla="*/ 34925 w 162"/>
                  <a:gd name="T21" fmla="*/ 152400 h 438"/>
                  <a:gd name="T22" fmla="*/ 15875 w 162"/>
                  <a:gd name="T23" fmla="*/ 73025 h 438"/>
                  <a:gd name="T24" fmla="*/ 0 w 162"/>
                  <a:gd name="T25" fmla="*/ 0 h 438"/>
                  <a:gd name="T26" fmla="*/ 9525 w 162"/>
                  <a:gd name="T27" fmla="*/ 85725 h 438"/>
                  <a:gd name="T28" fmla="*/ 15875 w 162"/>
                  <a:gd name="T29" fmla="*/ 171450 h 438"/>
                  <a:gd name="T30" fmla="*/ 31750 w 162"/>
                  <a:gd name="T31" fmla="*/ 273050 h 438"/>
                  <a:gd name="T32" fmla="*/ 41275 w 162"/>
                  <a:gd name="T33" fmla="*/ 320675 h 438"/>
                  <a:gd name="T34" fmla="*/ 53975 w 162"/>
                  <a:gd name="T35" fmla="*/ 374650 h 438"/>
                  <a:gd name="T36" fmla="*/ 57150 w 162"/>
                  <a:gd name="T37" fmla="*/ 381000 h 438"/>
                  <a:gd name="T38" fmla="*/ 60325 w 162"/>
                  <a:gd name="T39" fmla="*/ 409575 h 438"/>
                  <a:gd name="T40" fmla="*/ 73025 w 162"/>
                  <a:gd name="T41" fmla="*/ 460375 h 438"/>
                  <a:gd name="T42" fmla="*/ 88900 w 162"/>
                  <a:gd name="T43" fmla="*/ 511175 h 438"/>
                  <a:gd name="T44" fmla="*/ 104775 w 162"/>
                  <a:gd name="T45" fmla="*/ 549275 h 438"/>
                  <a:gd name="T46" fmla="*/ 114300 w 162"/>
                  <a:gd name="T47" fmla="*/ 577850 h 438"/>
                  <a:gd name="T48" fmla="*/ 127000 w 162"/>
                  <a:gd name="T49" fmla="*/ 600075 h 438"/>
                  <a:gd name="T50" fmla="*/ 136525 w 162"/>
                  <a:gd name="T51" fmla="*/ 615950 h 438"/>
                  <a:gd name="T52" fmla="*/ 76200 w 162"/>
                  <a:gd name="T53" fmla="*/ 574675 h 438"/>
                  <a:gd name="T54" fmla="*/ 76200 w 162"/>
                  <a:gd name="T55" fmla="*/ 577850 h 438"/>
                  <a:gd name="T56" fmla="*/ 79375 w 162"/>
                  <a:gd name="T57" fmla="*/ 609600 h 438"/>
                  <a:gd name="T58" fmla="*/ 73025 w 162"/>
                  <a:gd name="T59" fmla="*/ 641350 h 438"/>
                  <a:gd name="T60" fmla="*/ 60325 w 162"/>
                  <a:gd name="T61" fmla="*/ 695325 h 438"/>
                  <a:gd name="T62" fmla="*/ 107950 w 162"/>
                  <a:gd name="T63" fmla="*/ 688975 h 438"/>
                  <a:gd name="T64" fmla="*/ 206375 w 162"/>
                  <a:gd name="T65" fmla="*/ 676275 h 438"/>
                  <a:gd name="T66" fmla="*/ 225425 w 162"/>
                  <a:gd name="T67" fmla="*/ 669925 h 438"/>
                  <a:gd name="T68" fmla="*/ 254000 w 162"/>
                  <a:gd name="T69" fmla="*/ 666750 h 438"/>
                  <a:gd name="T70" fmla="*/ 222250 w 162"/>
                  <a:gd name="T71" fmla="*/ 596900 h 438"/>
                  <a:gd name="T72" fmla="*/ 187325 w 162"/>
                  <a:gd name="T73" fmla="*/ 527050 h 438"/>
                  <a:gd name="T74" fmla="*/ 158750 w 162"/>
                  <a:gd name="T75" fmla="*/ 495300 h 4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2"/>
                  <a:gd name="T115" fmla="*/ 0 h 438"/>
                  <a:gd name="T116" fmla="*/ 162 w 162"/>
                  <a:gd name="T117" fmla="*/ 438 h 4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2" h="438">
                    <a:moveTo>
                      <a:pt x="100" y="312"/>
                    </a:moveTo>
                    <a:lnTo>
                      <a:pt x="100" y="324"/>
                    </a:lnTo>
                    <a:lnTo>
                      <a:pt x="100" y="332"/>
                    </a:lnTo>
                    <a:lnTo>
                      <a:pt x="98" y="340"/>
                    </a:lnTo>
                    <a:lnTo>
                      <a:pt x="98" y="344"/>
                    </a:lnTo>
                    <a:lnTo>
                      <a:pt x="96" y="350"/>
                    </a:lnTo>
                    <a:lnTo>
                      <a:pt x="94" y="356"/>
                    </a:lnTo>
                    <a:lnTo>
                      <a:pt x="88" y="366"/>
                    </a:lnTo>
                    <a:lnTo>
                      <a:pt x="94" y="356"/>
                    </a:lnTo>
                    <a:lnTo>
                      <a:pt x="96" y="350"/>
                    </a:lnTo>
                    <a:lnTo>
                      <a:pt x="98" y="344"/>
                    </a:lnTo>
                    <a:lnTo>
                      <a:pt x="98" y="340"/>
                    </a:lnTo>
                    <a:lnTo>
                      <a:pt x="100" y="332"/>
                    </a:lnTo>
                    <a:lnTo>
                      <a:pt x="100" y="324"/>
                    </a:lnTo>
                    <a:lnTo>
                      <a:pt x="100" y="312"/>
                    </a:lnTo>
                    <a:lnTo>
                      <a:pt x="100" y="298"/>
                    </a:lnTo>
                    <a:lnTo>
                      <a:pt x="72" y="234"/>
                    </a:lnTo>
                    <a:lnTo>
                      <a:pt x="60" y="206"/>
                    </a:lnTo>
                    <a:lnTo>
                      <a:pt x="58" y="202"/>
                    </a:lnTo>
                    <a:lnTo>
                      <a:pt x="40" y="146"/>
                    </a:lnTo>
                    <a:lnTo>
                      <a:pt x="22" y="96"/>
                    </a:lnTo>
                    <a:lnTo>
                      <a:pt x="16" y="70"/>
                    </a:lnTo>
                    <a:lnTo>
                      <a:pt x="10" y="46"/>
                    </a:lnTo>
                    <a:lnTo>
                      <a:pt x="0" y="0"/>
                    </a:lnTo>
                    <a:lnTo>
                      <a:pt x="4" y="36"/>
                    </a:lnTo>
                    <a:lnTo>
                      <a:pt x="6" y="54"/>
                    </a:lnTo>
                    <a:lnTo>
                      <a:pt x="6" y="74"/>
                    </a:lnTo>
                    <a:lnTo>
                      <a:pt x="10" y="108"/>
                    </a:lnTo>
                    <a:lnTo>
                      <a:pt x="14" y="140"/>
                    </a:lnTo>
                    <a:lnTo>
                      <a:pt x="20" y="172"/>
                    </a:lnTo>
                    <a:lnTo>
                      <a:pt x="24" y="186"/>
                    </a:lnTo>
                    <a:lnTo>
                      <a:pt x="26" y="202"/>
                    </a:lnTo>
                    <a:lnTo>
                      <a:pt x="32" y="230"/>
                    </a:lnTo>
                    <a:lnTo>
                      <a:pt x="34" y="236"/>
                    </a:lnTo>
                    <a:lnTo>
                      <a:pt x="36" y="238"/>
                    </a:lnTo>
                    <a:lnTo>
                      <a:pt x="36" y="240"/>
                    </a:lnTo>
                    <a:lnTo>
                      <a:pt x="36" y="244"/>
                    </a:lnTo>
                    <a:lnTo>
                      <a:pt x="38" y="258"/>
                    </a:lnTo>
                    <a:lnTo>
                      <a:pt x="44" y="286"/>
                    </a:lnTo>
                    <a:lnTo>
                      <a:pt x="46" y="290"/>
                    </a:lnTo>
                    <a:lnTo>
                      <a:pt x="52" y="306"/>
                    </a:lnTo>
                    <a:lnTo>
                      <a:pt x="56" y="322"/>
                    </a:lnTo>
                    <a:lnTo>
                      <a:pt x="62" y="334"/>
                    </a:lnTo>
                    <a:lnTo>
                      <a:pt x="66" y="346"/>
                    </a:lnTo>
                    <a:lnTo>
                      <a:pt x="70" y="356"/>
                    </a:lnTo>
                    <a:lnTo>
                      <a:pt x="72" y="364"/>
                    </a:lnTo>
                    <a:lnTo>
                      <a:pt x="76" y="372"/>
                    </a:lnTo>
                    <a:lnTo>
                      <a:pt x="80" y="378"/>
                    </a:lnTo>
                    <a:lnTo>
                      <a:pt x="84" y="384"/>
                    </a:lnTo>
                    <a:lnTo>
                      <a:pt x="86" y="388"/>
                    </a:lnTo>
                    <a:lnTo>
                      <a:pt x="66" y="374"/>
                    </a:lnTo>
                    <a:lnTo>
                      <a:pt x="48" y="362"/>
                    </a:lnTo>
                    <a:lnTo>
                      <a:pt x="48" y="364"/>
                    </a:lnTo>
                    <a:lnTo>
                      <a:pt x="50" y="380"/>
                    </a:lnTo>
                    <a:lnTo>
                      <a:pt x="50" y="384"/>
                    </a:lnTo>
                    <a:lnTo>
                      <a:pt x="50" y="392"/>
                    </a:lnTo>
                    <a:lnTo>
                      <a:pt x="46" y="404"/>
                    </a:lnTo>
                    <a:lnTo>
                      <a:pt x="44" y="418"/>
                    </a:lnTo>
                    <a:lnTo>
                      <a:pt x="38" y="438"/>
                    </a:lnTo>
                    <a:lnTo>
                      <a:pt x="54" y="436"/>
                    </a:lnTo>
                    <a:lnTo>
                      <a:pt x="68" y="434"/>
                    </a:lnTo>
                    <a:lnTo>
                      <a:pt x="98" y="430"/>
                    </a:lnTo>
                    <a:lnTo>
                      <a:pt x="130" y="426"/>
                    </a:lnTo>
                    <a:lnTo>
                      <a:pt x="138" y="422"/>
                    </a:lnTo>
                    <a:lnTo>
                      <a:pt x="142" y="422"/>
                    </a:lnTo>
                    <a:lnTo>
                      <a:pt x="144" y="422"/>
                    </a:lnTo>
                    <a:lnTo>
                      <a:pt x="160" y="420"/>
                    </a:lnTo>
                    <a:lnTo>
                      <a:pt x="162" y="418"/>
                    </a:lnTo>
                    <a:lnTo>
                      <a:pt x="140" y="376"/>
                    </a:lnTo>
                    <a:lnTo>
                      <a:pt x="118" y="334"/>
                    </a:lnTo>
                    <a:lnTo>
                      <a:pt x="118" y="332"/>
                    </a:lnTo>
                    <a:lnTo>
                      <a:pt x="100" y="298"/>
                    </a:lnTo>
                    <a:lnTo>
                      <a:pt x="100" y="312"/>
                    </a:lnTo>
                    <a:close/>
                  </a:path>
                </a:pathLst>
              </a:custGeom>
              <a:solidFill>
                <a:srgbClr val="CDCCCC"/>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70"/>
              <p:cNvSpPr/>
              <p:nvPr/>
            </p:nvSpPr>
            <p:spPr bwMode="auto">
              <a:xfrm>
                <a:off x="689486" y="2388989"/>
                <a:ext cx="237974" cy="904586"/>
              </a:xfrm>
              <a:custGeom>
                <a:avLst/>
                <a:gdLst>
                  <a:gd name="T0" fmla="*/ 184150 w 148"/>
                  <a:gd name="T1" fmla="*/ 438150 h 558"/>
                  <a:gd name="T2" fmla="*/ 161925 w 148"/>
                  <a:gd name="T3" fmla="*/ 190500 h 558"/>
                  <a:gd name="T4" fmla="*/ 231775 w 148"/>
                  <a:gd name="T5" fmla="*/ 50800 h 558"/>
                  <a:gd name="T6" fmla="*/ 234950 w 148"/>
                  <a:gd name="T7" fmla="*/ 31750 h 558"/>
                  <a:gd name="T8" fmla="*/ 219075 w 148"/>
                  <a:gd name="T9" fmla="*/ 0 h 558"/>
                  <a:gd name="T10" fmla="*/ 209550 w 148"/>
                  <a:gd name="T11" fmla="*/ 6350 h 558"/>
                  <a:gd name="T12" fmla="*/ 206375 w 148"/>
                  <a:gd name="T13" fmla="*/ 15875 h 558"/>
                  <a:gd name="T14" fmla="*/ 104775 w 148"/>
                  <a:gd name="T15" fmla="*/ 285750 h 558"/>
                  <a:gd name="T16" fmla="*/ 79375 w 148"/>
                  <a:gd name="T17" fmla="*/ 520700 h 558"/>
                  <a:gd name="T18" fmla="*/ 0 w 148"/>
                  <a:gd name="T19" fmla="*/ 885825 h 558"/>
                  <a:gd name="T20" fmla="*/ 117475 w 148"/>
                  <a:gd name="T21" fmla="*/ 606425 h 558"/>
                  <a:gd name="T22" fmla="*/ 184150 w 148"/>
                  <a:gd name="T23" fmla="*/ 438150 h 5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8"/>
                  <a:gd name="T37" fmla="*/ 0 h 558"/>
                  <a:gd name="T38" fmla="*/ 148 w 148"/>
                  <a:gd name="T39" fmla="*/ 558 h 5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8" h="558">
                    <a:moveTo>
                      <a:pt x="116" y="276"/>
                    </a:moveTo>
                    <a:lnTo>
                      <a:pt x="102" y="120"/>
                    </a:lnTo>
                    <a:lnTo>
                      <a:pt x="146" y="32"/>
                    </a:lnTo>
                    <a:lnTo>
                      <a:pt x="148" y="20"/>
                    </a:lnTo>
                    <a:lnTo>
                      <a:pt x="138" y="0"/>
                    </a:lnTo>
                    <a:lnTo>
                      <a:pt x="132" y="4"/>
                    </a:lnTo>
                    <a:lnTo>
                      <a:pt x="130" y="10"/>
                    </a:lnTo>
                    <a:lnTo>
                      <a:pt x="66" y="180"/>
                    </a:lnTo>
                    <a:lnTo>
                      <a:pt x="50" y="328"/>
                    </a:lnTo>
                    <a:lnTo>
                      <a:pt x="0" y="558"/>
                    </a:lnTo>
                    <a:lnTo>
                      <a:pt x="74" y="382"/>
                    </a:lnTo>
                    <a:lnTo>
                      <a:pt x="116" y="276"/>
                    </a:lnTo>
                    <a:close/>
                  </a:path>
                </a:pathLst>
              </a:custGeom>
              <a:solidFill>
                <a:schemeClr val="accent1"/>
              </a:solidFill>
              <a:ln w="8">
                <a:solidFill>
                  <a:schemeClr val="accent1"/>
                </a:solid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71"/>
              <p:cNvSpPr/>
              <p:nvPr/>
            </p:nvSpPr>
            <p:spPr bwMode="auto">
              <a:xfrm>
                <a:off x="1040953" y="3125436"/>
                <a:ext cx="62240" cy="225307"/>
              </a:xfrm>
              <a:custGeom>
                <a:avLst/>
                <a:gdLst>
                  <a:gd name="T0" fmla="*/ 50800 w 38"/>
                  <a:gd name="T1" fmla="*/ 161925 h 140"/>
                  <a:gd name="T2" fmla="*/ 31750 w 38"/>
                  <a:gd name="T3" fmla="*/ 92075 h 140"/>
                  <a:gd name="T4" fmla="*/ 28575 w 38"/>
                  <a:gd name="T5" fmla="*/ 73025 h 140"/>
                  <a:gd name="T6" fmla="*/ 25400 w 38"/>
                  <a:gd name="T7" fmla="*/ 50800 h 140"/>
                  <a:gd name="T8" fmla="*/ 22225 w 38"/>
                  <a:gd name="T9" fmla="*/ 28575 h 140"/>
                  <a:gd name="T10" fmla="*/ 19050 w 38"/>
                  <a:gd name="T11" fmla="*/ 0 h 140"/>
                  <a:gd name="T12" fmla="*/ 12700 w 38"/>
                  <a:gd name="T13" fmla="*/ 0 h 140"/>
                  <a:gd name="T14" fmla="*/ 12700 w 38"/>
                  <a:gd name="T15" fmla="*/ 15875 h 140"/>
                  <a:gd name="T16" fmla="*/ 12700 w 38"/>
                  <a:gd name="T17" fmla="*/ 34925 h 140"/>
                  <a:gd name="T18" fmla="*/ 12700 w 38"/>
                  <a:gd name="T19" fmla="*/ 53975 h 140"/>
                  <a:gd name="T20" fmla="*/ 9525 w 38"/>
                  <a:gd name="T21" fmla="*/ 79375 h 140"/>
                  <a:gd name="T22" fmla="*/ 9525 w 38"/>
                  <a:gd name="T23" fmla="*/ 104775 h 140"/>
                  <a:gd name="T24" fmla="*/ 6350 w 38"/>
                  <a:gd name="T25" fmla="*/ 136525 h 140"/>
                  <a:gd name="T26" fmla="*/ 6350 w 38"/>
                  <a:gd name="T27" fmla="*/ 168275 h 140"/>
                  <a:gd name="T28" fmla="*/ 3175 w 38"/>
                  <a:gd name="T29" fmla="*/ 206375 h 140"/>
                  <a:gd name="T30" fmla="*/ 0 w 38"/>
                  <a:gd name="T31" fmla="*/ 215900 h 140"/>
                  <a:gd name="T32" fmla="*/ 60325 w 38"/>
                  <a:gd name="T33" fmla="*/ 222250 h 140"/>
                  <a:gd name="T34" fmla="*/ 57150 w 38"/>
                  <a:gd name="T35" fmla="*/ 190500 h 140"/>
                  <a:gd name="T36" fmla="*/ 50800 w 38"/>
                  <a:gd name="T37" fmla="*/ 161925 h 1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8"/>
                  <a:gd name="T58" fmla="*/ 0 h 140"/>
                  <a:gd name="T59" fmla="*/ 38 w 38"/>
                  <a:gd name="T60" fmla="*/ 140 h 1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8" h="140">
                    <a:moveTo>
                      <a:pt x="32" y="102"/>
                    </a:moveTo>
                    <a:lnTo>
                      <a:pt x="20" y="58"/>
                    </a:lnTo>
                    <a:lnTo>
                      <a:pt x="18" y="46"/>
                    </a:lnTo>
                    <a:lnTo>
                      <a:pt x="16" y="32"/>
                    </a:lnTo>
                    <a:lnTo>
                      <a:pt x="14" y="18"/>
                    </a:lnTo>
                    <a:lnTo>
                      <a:pt x="12" y="0"/>
                    </a:lnTo>
                    <a:lnTo>
                      <a:pt x="8" y="0"/>
                    </a:lnTo>
                    <a:lnTo>
                      <a:pt x="8" y="10"/>
                    </a:lnTo>
                    <a:lnTo>
                      <a:pt x="8" y="22"/>
                    </a:lnTo>
                    <a:lnTo>
                      <a:pt x="8" y="34"/>
                    </a:lnTo>
                    <a:lnTo>
                      <a:pt x="6" y="50"/>
                    </a:lnTo>
                    <a:lnTo>
                      <a:pt x="6" y="66"/>
                    </a:lnTo>
                    <a:lnTo>
                      <a:pt x="4" y="86"/>
                    </a:lnTo>
                    <a:lnTo>
                      <a:pt x="4" y="106"/>
                    </a:lnTo>
                    <a:lnTo>
                      <a:pt x="2" y="130"/>
                    </a:lnTo>
                    <a:lnTo>
                      <a:pt x="0" y="136"/>
                    </a:lnTo>
                    <a:lnTo>
                      <a:pt x="38" y="140"/>
                    </a:lnTo>
                    <a:lnTo>
                      <a:pt x="36" y="120"/>
                    </a:lnTo>
                    <a:lnTo>
                      <a:pt x="32" y="102"/>
                    </a:lnTo>
                    <a:close/>
                  </a:path>
                </a:pathLst>
              </a:custGeom>
              <a:solidFill>
                <a:srgbClr val="CDCCCC"/>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72"/>
              <p:cNvSpPr/>
              <p:nvPr/>
            </p:nvSpPr>
            <p:spPr bwMode="auto">
              <a:xfrm>
                <a:off x="645553" y="3011101"/>
                <a:ext cx="219667" cy="850784"/>
              </a:xfrm>
              <a:custGeom>
                <a:avLst/>
                <a:gdLst>
                  <a:gd name="T0" fmla="*/ 209550 w 140"/>
                  <a:gd name="T1" fmla="*/ 358775 h 532"/>
                  <a:gd name="T2" fmla="*/ 222250 w 140"/>
                  <a:gd name="T3" fmla="*/ 282575 h 532"/>
                  <a:gd name="T4" fmla="*/ 174625 w 140"/>
                  <a:gd name="T5" fmla="*/ 260350 h 532"/>
                  <a:gd name="T6" fmla="*/ 171450 w 140"/>
                  <a:gd name="T7" fmla="*/ 257175 h 532"/>
                  <a:gd name="T8" fmla="*/ 165100 w 140"/>
                  <a:gd name="T9" fmla="*/ 0 h 532"/>
                  <a:gd name="T10" fmla="*/ 47625 w 140"/>
                  <a:gd name="T11" fmla="*/ 279400 h 532"/>
                  <a:gd name="T12" fmla="*/ 22225 w 140"/>
                  <a:gd name="T13" fmla="*/ 358775 h 532"/>
                  <a:gd name="T14" fmla="*/ 22225 w 140"/>
                  <a:gd name="T15" fmla="*/ 361950 h 532"/>
                  <a:gd name="T16" fmla="*/ 15875 w 140"/>
                  <a:gd name="T17" fmla="*/ 406400 h 532"/>
                  <a:gd name="T18" fmla="*/ 6350 w 140"/>
                  <a:gd name="T19" fmla="*/ 511175 h 532"/>
                  <a:gd name="T20" fmla="*/ 0 w 140"/>
                  <a:gd name="T21" fmla="*/ 577850 h 532"/>
                  <a:gd name="T22" fmla="*/ 3175 w 140"/>
                  <a:gd name="T23" fmla="*/ 577850 h 532"/>
                  <a:gd name="T24" fmla="*/ 6350 w 140"/>
                  <a:gd name="T25" fmla="*/ 844550 h 532"/>
                  <a:gd name="T26" fmla="*/ 123825 w 140"/>
                  <a:gd name="T27" fmla="*/ 339725 h 532"/>
                  <a:gd name="T28" fmla="*/ 209550 w 140"/>
                  <a:gd name="T29" fmla="*/ 358775 h 5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532"/>
                  <a:gd name="T47" fmla="*/ 140 w 140"/>
                  <a:gd name="T48" fmla="*/ 532 h 5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532">
                    <a:moveTo>
                      <a:pt x="132" y="226"/>
                    </a:moveTo>
                    <a:lnTo>
                      <a:pt x="140" y="178"/>
                    </a:lnTo>
                    <a:lnTo>
                      <a:pt x="110" y="164"/>
                    </a:lnTo>
                    <a:lnTo>
                      <a:pt x="108" y="162"/>
                    </a:lnTo>
                    <a:lnTo>
                      <a:pt x="104" y="0"/>
                    </a:lnTo>
                    <a:lnTo>
                      <a:pt x="30" y="176"/>
                    </a:lnTo>
                    <a:lnTo>
                      <a:pt x="14" y="226"/>
                    </a:lnTo>
                    <a:lnTo>
                      <a:pt x="14" y="228"/>
                    </a:lnTo>
                    <a:lnTo>
                      <a:pt x="10" y="256"/>
                    </a:lnTo>
                    <a:lnTo>
                      <a:pt x="4" y="322"/>
                    </a:lnTo>
                    <a:lnTo>
                      <a:pt x="0" y="364"/>
                    </a:lnTo>
                    <a:lnTo>
                      <a:pt x="2" y="364"/>
                    </a:lnTo>
                    <a:lnTo>
                      <a:pt x="4" y="532"/>
                    </a:lnTo>
                    <a:lnTo>
                      <a:pt x="78" y="214"/>
                    </a:lnTo>
                    <a:lnTo>
                      <a:pt x="132" y="226"/>
                    </a:lnTo>
                    <a:close/>
                  </a:path>
                </a:pathLst>
              </a:custGeom>
              <a:solidFill>
                <a:schemeClr val="accent1"/>
              </a:solidFill>
              <a:ln w="9525">
                <a:solidFill>
                  <a:schemeClr val="accent1"/>
                </a:solid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73"/>
              <p:cNvSpPr/>
              <p:nvPr/>
            </p:nvSpPr>
            <p:spPr bwMode="auto">
              <a:xfrm>
                <a:off x="601620" y="3293575"/>
                <a:ext cx="538185" cy="1607407"/>
              </a:xfrm>
              <a:custGeom>
                <a:avLst/>
                <a:gdLst>
                  <a:gd name="T0" fmla="*/ 79375 w 336"/>
                  <a:gd name="T1" fmla="*/ 1562100 h 1014"/>
                  <a:gd name="T2" fmla="*/ 127000 w 336"/>
                  <a:gd name="T3" fmla="*/ 1463675 h 1014"/>
                  <a:gd name="T4" fmla="*/ 136525 w 336"/>
                  <a:gd name="T5" fmla="*/ 1143000 h 1014"/>
                  <a:gd name="T6" fmla="*/ 120650 w 336"/>
                  <a:gd name="T7" fmla="*/ 1092200 h 1014"/>
                  <a:gd name="T8" fmla="*/ 158750 w 336"/>
                  <a:gd name="T9" fmla="*/ 1012825 h 1014"/>
                  <a:gd name="T10" fmla="*/ 215900 w 336"/>
                  <a:gd name="T11" fmla="*/ 555625 h 1014"/>
                  <a:gd name="T12" fmla="*/ 279400 w 336"/>
                  <a:gd name="T13" fmla="*/ 530225 h 1014"/>
                  <a:gd name="T14" fmla="*/ 206375 w 336"/>
                  <a:gd name="T15" fmla="*/ 447675 h 1014"/>
                  <a:gd name="T16" fmla="*/ 314325 w 336"/>
                  <a:gd name="T17" fmla="*/ 447675 h 1014"/>
                  <a:gd name="T18" fmla="*/ 238125 w 336"/>
                  <a:gd name="T19" fmla="*/ 346075 h 1014"/>
                  <a:gd name="T20" fmla="*/ 304800 w 336"/>
                  <a:gd name="T21" fmla="*/ 95250 h 1014"/>
                  <a:gd name="T22" fmla="*/ 403225 w 336"/>
                  <a:gd name="T23" fmla="*/ 311150 h 1014"/>
                  <a:gd name="T24" fmla="*/ 403225 w 336"/>
                  <a:gd name="T25" fmla="*/ 142875 h 1014"/>
                  <a:gd name="T26" fmla="*/ 390525 w 336"/>
                  <a:gd name="T27" fmla="*/ 136525 h 1014"/>
                  <a:gd name="T28" fmla="*/ 374650 w 336"/>
                  <a:gd name="T29" fmla="*/ 133350 h 1014"/>
                  <a:gd name="T30" fmla="*/ 377825 w 336"/>
                  <a:gd name="T31" fmla="*/ 53975 h 1014"/>
                  <a:gd name="T32" fmla="*/ 396875 w 336"/>
                  <a:gd name="T33" fmla="*/ 57150 h 1014"/>
                  <a:gd name="T34" fmla="*/ 400050 w 336"/>
                  <a:gd name="T35" fmla="*/ 57150 h 1014"/>
                  <a:gd name="T36" fmla="*/ 403225 w 336"/>
                  <a:gd name="T37" fmla="*/ 60325 h 1014"/>
                  <a:gd name="T38" fmla="*/ 409575 w 336"/>
                  <a:gd name="T39" fmla="*/ 63500 h 1014"/>
                  <a:gd name="T40" fmla="*/ 419100 w 336"/>
                  <a:gd name="T41" fmla="*/ 63500 h 1014"/>
                  <a:gd name="T42" fmla="*/ 425450 w 336"/>
                  <a:gd name="T43" fmla="*/ 63500 h 1014"/>
                  <a:gd name="T44" fmla="*/ 428625 w 336"/>
                  <a:gd name="T45" fmla="*/ 63500 h 1014"/>
                  <a:gd name="T46" fmla="*/ 447675 w 336"/>
                  <a:gd name="T47" fmla="*/ 66675 h 1014"/>
                  <a:gd name="T48" fmla="*/ 466725 w 336"/>
                  <a:gd name="T49" fmla="*/ 66675 h 1014"/>
                  <a:gd name="T50" fmla="*/ 488950 w 336"/>
                  <a:gd name="T51" fmla="*/ 69850 h 1014"/>
                  <a:gd name="T52" fmla="*/ 533400 w 336"/>
                  <a:gd name="T53" fmla="*/ 69850 h 1014"/>
                  <a:gd name="T54" fmla="*/ 533400 w 336"/>
                  <a:gd name="T55" fmla="*/ 53975 h 1014"/>
                  <a:gd name="T56" fmla="*/ 501650 w 336"/>
                  <a:gd name="T57" fmla="*/ 53975 h 1014"/>
                  <a:gd name="T58" fmla="*/ 441325 w 336"/>
                  <a:gd name="T59" fmla="*/ 47625 h 1014"/>
                  <a:gd name="T60" fmla="*/ 431800 w 336"/>
                  <a:gd name="T61" fmla="*/ 44450 h 1014"/>
                  <a:gd name="T62" fmla="*/ 422275 w 336"/>
                  <a:gd name="T63" fmla="*/ 44450 h 1014"/>
                  <a:gd name="T64" fmla="*/ 403225 w 336"/>
                  <a:gd name="T65" fmla="*/ 41275 h 1014"/>
                  <a:gd name="T66" fmla="*/ 361950 w 336"/>
                  <a:gd name="T67" fmla="*/ 31750 h 1014"/>
                  <a:gd name="T68" fmla="*/ 323850 w 336"/>
                  <a:gd name="T69" fmla="*/ 22225 h 1014"/>
                  <a:gd name="T70" fmla="*/ 307975 w 336"/>
                  <a:gd name="T71" fmla="*/ 15875 h 1014"/>
                  <a:gd name="T72" fmla="*/ 285750 w 336"/>
                  <a:gd name="T73" fmla="*/ 9525 h 1014"/>
                  <a:gd name="T74" fmla="*/ 260350 w 336"/>
                  <a:gd name="T75" fmla="*/ 0 h 1014"/>
                  <a:gd name="T76" fmla="*/ 247650 w 336"/>
                  <a:gd name="T77" fmla="*/ 76200 h 1014"/>
                  <a:gd name="T78" fmla="*/ 161925 w 336"/>
                  <a:gd name="T79" fmla="*/ 57150 h 1014"/>
                  <a:gd name="T80" fmla="*/ 44450 w 336"/>
                  <a:gd name="T81" fmla="*/ 561975 h 1014"/>
                  <a:gd name="T82" fmla="*/ 47625 w 336"/>
                  <a:gd name="T83" fmla="*/ 736600 h 1014"/>
                  <a:gd name="T84" fmla="*/ 0 w 336"/>
                  <a:gd name="T85" fmla="*/ 1466850 h 1014"/>
                  <a:gd name="T86" fmla="*/ 12700 w 336"/>
                  <a:gd name="T87" fmla="*/ 1549400 h 1014"/>
                  <a:gd name="T88" fmla="*/ 3175 w 336"/>
                  <a:gd name="T89" fmla="*/ 1577975 h 1014"/>
                  <a:gd name="T90" fmla="*/ 117475 w 336"/>
                  <a:gd name="T91" fmla="*/ 1609725 h 1014"/>
                  <a:gd name="T92" fmla="*/ 79375 w 336"/>
                  <a:gd name="T93" fmla="*/ 1562100 h 10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36"/>
                  <a:gd name="T142" fmla="*/ 0 h 1014"/>
                  <a:gd name="T143" fmla="*/ 336 w 336"/>
                  <a:gd name="T144" fmla="*/ 1014 h 101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36" h="1014">
                    <a:moveTo>
                      <a:pt x="50" y="984"/>
                    </a:moveTo>
                    <a:lnTo>
                      <a:pt x="80" y="922"/>
                    </a:lnTo>
                    <a:lnTo>
                      <a:pt x="86" y="720"/>
                    </a:lnTo>
                    <a:lnTo>
                      <a:pt x="76" y="688"/>
                    </a:lnTo>
                    <a:lnTo>
                      <a:pt x="100" y="638"/>
                    </a:lnTo>
                    <a:lnTo>
                      <a:pt x="136" y="350"/>
                    </a:lnTo>
                    <a:lnTo>
                      <a:pt x="176" y="334"/>
                    </a:lnTo>
                    <a:lnTo>
                      <a:pt x="130" y="282"/>
                    </a:lnTo>
                    <a:lnTo>
                      <a:pt x="198" y="282"/>
                    </a:lnTo>
                    <a:lnTo>
                      <a:pt x="150" y="218"/>
                    </a:lnTo>
                    <a:lnTo>
                      <a:pt x="192" y="60"/>
                    </a:lnTo>
                    <a:lnTo>
                      <a:pt x="254" y="196"/>
                    </a:lnTo>
                    <a:lnTo>
                      <a:pt x="254" y="90"/>
                    </a:lnTo>
                    <a:lnTo>
                      <a:pt x="246" y="86"/>
                    </a:lnTo>
                    <a:lnTo>
                      <a:pt x="236" y="84"/>
                    </a:lnTo>
                    <a:lnTo>
                      <a:pt x="238" y="34"/>
                    </a:lnTo>
                    <a:lnTo>
                      <a:pt x="250" y="36"/>
                    </a:lnTo>
                    <a:lnTo>
                      <a:pt x="252" y="36"/>
                    </a:lnTo>
                    <a:lnTo>
                      <a:pt x="254" y="38"/>
                    </a:lnTo>
                    <a:lnTo>
                      <a:pt x="258" y="40"/>
                    </a:lnTo>
                    <a:lnTo>
                      <a:pt x="264" y="40"/>
                    </a:lnTo>
                    <a:lnTo>
                      <a:pt x="268" y="40"/>
                    </a:lnTo>
                    <a:lnTo>
                      <a:pt x="270" y="40"/>
                    </a:lnTo>
                    <a:lnTo>
                      <a:pt x="282" y="42"/>
                    </a:lnTo>
                    <a:lnTo>
                      <a:pt x="294" y="42"/>
                    </a:lnTo>
                    <a:lnTo>
                      <a:pt x="308" y="44"/>
                    </a:lnTo>
                    <a:lnTo>
                      <a:pt x="336" y="44"/>
                    </a:lnTo>
                    <a:lnTo>
                      <a:pt x="336" y="34"/>
                    </a:lnTo>
                    <a:lnTo>
                      <a:pt x="316" y="34"/>
                    </a:lnTo>
                    <a:lnTo>
                      <a:pt x="278" y="30"/>
                    </a:lnTo>
                    <a:lnTo>
                      <a:pt x="272" y="28"/>
                    </a:lnTo>
                    <a:lnTo>
                      <a:pt x="266" y="28"/>
                    </a:lnTo>
                    <a:lnTo>
                      <a:pt x="254" y="26"/>
                    </a:lnTo>
                    <a:lnTo>
                      <a:pt x="228" y="20"/>
                    </a:lnTo>
                    <a:lnTo>
                      <a:pt x="204" y="14"/>
                    </a:lnTo>
                    <a:lnTo>
                      <a:pt x="194" y="10"/>
                    </a:lnTo>
                    <a:lnTo>
                      <a:pt x="180" y="6"/>
                    </a:lnTo>
                    <a:lnTo>
                      <a:pt x="164" y="0"/>
                    </a:lnTo>
                    <a:lnTo>
                      <a:pt x="156" y="48"/>
                    </a:lnTo>
                    <a:lnTo>
                      <a:pt x="102" y="36"/>
                    </a:lnTo>
                    <a:lnTo>
                      <a:pt x="28" y="354"/>
                    </a:lnTo>
                    <a:lnTo>
                      <a:pt x="30" y="464"/>
                    </a:lnTo>
                    <a:lnTo>
                      <a:pt x="0" y="924"/>
                    </a:lnTo>
                    <a:lnTo>
                      <a:pt x="8" y="976"/>
                    </a:lnTo>
                    <a:lnTo>
                      <a:pt x="2" y="994"/>
                    </a:lnTo>
                    <a:lnTo>
                      <a:pt x="74" y="1014"/>
                    </a:lnTo>
                    <a:lnTo>
                      <a:pt x="50" y="984"/>
                    </a:lnTo>
                    <a:close/>
                  </a:path>
                </a:pathLst>
              </a:custGeom>
              <a:solidFill>
                <a:schemeClr val="accent1"/>
              </a:solidFill>
              <a:ln w="8">
                <a:solidFill>
                  <a:schemeClr val="accent1"/>
                </a:solid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74"/>
              <p:cNvSpPr/>
              <p:nvPr/>
            </p:nvSpPr>
            <p:spPr bwMode="auto">
              <a:xfrm>
                <a:off x="1103194" y="3458352"/>
                <a:ext cx="845717" cy="1614133"/>
              </a:xfrm>
              <a:custGeom>
                <a:avLst/>
                <a:gdLst>
                  <a:gd name="T0" fmla="*/ 685800 w 530"/>
                  <a:gd name="T1" fmla="*/ 1482725 h 1018"/>
                  <a:gd name="T2" fmla="*/ 695325 w 530"/>
                  <a:gd name="T3" fmla="*/ 1393825 h 1018"/>
                  <a:gd name="T4" fmla="*/ 615950 w 530"/>
                  <a:gd name="T5" fmla="*/ 1403350 h 1018"/>
                  <a:gd name="T6" fmla="*/ 647700 w 530"/>
                  <a:gd name="T7" fmla="*/ 1314450 h 1018"/>
                  <a:gd name="T8" fmla="*/ 520700 w 530"/>
                  <a:gd name="T9" fmla="*/ 1060450 h 1018"/>
                  <a:gd name="T10" fmla="*/ 390525 w 530"/>
                  <a:gd name="T11" fmla="*/ 974725 h 1018"/>
                  <a:gd name="T12" fmla="*/ 400050 w 530"/>
                  <a:gd name="T13" fmla="*/ 885825 h 1018"/>
                  <a:gd name="T14" fmla="*/ 206375 w 530"/>
                  <a:gd name="T15" fmla="*/ 396875 h 1018"/>
                  <a:gd name="T16" fmla="*/ 149225 w 530"/>
                  <a:gd name="T17" fmla="*/ 358775 h 1018"/>
                  <a:gd name="T18" fmla="*/ 225425 w 530"/>
                  <a:gd name="T19" fmla="*/ 279400 h 1018"/>
                  <a:gd name="T20" fmla="*/ 85725 w 530"/>
                  <a:gd name="T21" fmla="*/ 263525 h 1018"/>
                  <a:gd name="T22" fmla="*/ 225425 w 530"/>
                  <a:gd name="T23" fmla="*/ 142875 h 1018"/>
                  <a:gd name="T24" fmla="*/ 41275 w 530"/>
                  <a:gd name="T25" fmla="*/ 190500 h 1018"/>
                  <a:gd name="T26" fmla="*/ 161925 w 530"/>
                  <a:gd name="T27" fmla="*/ 0 h 1018"/>
                  <a:gd name="T28" fmla="*/ 0 w 530"/>
                  <a:gd name="T29" fmla="*/ 130175 h 1018"/>
                  <a:gd name="T30" fmla="*/ 3175 w 530"/>
                  <a:gd name="T31" fmla="*/ 431800 h 1018"/>
                  <a:gd name="T32" fmla="*/ 254000 w 530"/>
                  <a:gd name="T33" fmla="*/ 1003300 h 1018"/>
                  <a:gd name="T34" fmla="*/ 609600 w 530"/>
                  <a:gd name="T35" fmla="*/ 1590675 h 1018"/>
                  <a:gd name="T36" fmla="*/ 654050 w 530"/>
                  <a:gd name="T37" fmla="*/ 1603375 h 1018"/>
                  <a:gd name="T38" fmla="*/ 692150 w 530"/>
                  <a:gd name="T39" fmla="*/ 1612900 h 1018"/>
                  <a:gd name="T40" fmla="*/ 733425 w 530"/>
                  <a:gd name="T41" fmla="*/ 1616075 h 1018"/>
                  <a:gd name="T42" fmla="*/ 768350 w 530"/>
                  <a:gd name="T43" fmla="*/ 1616075 h 1018"/>
                  <a:gd name="T44" fmla="*/ 771525 w 530"/>
                  <a:gd name="T45" fmla="*/ 1612900 h 1018"/>
                  <a:gd name="T46" fmla="*/ 841375 w 530"/>
                  <a:gd name="T47" fmla="*/ 1587500 h 1018"/>
                  <a:gd name="T48" fmla="*/ 685800 w 530"/>
                  <a:gd name="T49" fmla="*/ 1482725 h 10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0"/>
                  <a:gd name="T76" fmla="*/ 0 h 1018"/>
                  <a:gd name="T77" fmla="*/ 530 w 530"/>
                  <a:gd name="T78" fmla="*/ 1018 h 10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0" h="1018">
                    <a:moveTo>
                      <a:pt x="432" y="934"/>
                    </a:moveTo>
                    <a:lnTo>
                      <a:pt x="438" y="878"/>
                    </a:lnTo>
                    <a:lnTo>
                      <a:pt x="388" y="884"/>
                    </a:lnTo>
                    <a:lnTo>
                      <a:pt x="408" y="828"/>
                    </a:lnTo>
                    <a:lnTo>
                      <a:pt x="328" y="668"/>
                    </a:lnTo>
                    <a:lnTo>
                      <a:pt x="246" y="614"/>
                    </a:lnTo>
                    <a:lnTo>
                      <a:pt x="252" y="558"/>
                    </a:lnTo>
                    <a:lnTo>
                      <a:pt x="130" y="250"/>
                    </a:lnTo>
                    <a:lnTo>
                      <a:pt x="94" y="226"/>
                    </a:lnTo>
                    <a:lnTo>
                      <a:pt x="142" y="176"/>
                    </a:lnTo>
                    <a:lnTo>
                      <a:pt x="54" y="166"/>
                    </a:lnTo>
                    <a:lnTo>
                      <a:pt x="142" y="90"/>
                    </a:lnTo>
                    <a:lnTo>
                      <a:pt x="26" y="120"/>
                    </a:lnTo>
                    <a:lnTo>
                      <a:pt x="102" y="0"/>
                    </a:lnTo>
                    <a:lnTo>
                      <a:pt x="0" y="82"/>
                    </a:lnTo>
                    <a:lnTo>
                      <a:pt x="2" y="272"/>
                    </a:lnTo>
                    <a:lnTo>
                      <a:pt x="160" y="632"/>
                    </a:lnTo>
                    <a:lnTo>
                      <a:pt x="384" y="1002"/>
                    </a:lnTo>
                    <a:lnTo>
                      <a:pt x="412" y="1010"/>
                    </a:lnTo>
                    <a:lnTo>
                      <a:pt x="436" y="1016"/>
                    </a:lnTo>
                    <a:lnTo>
                      <a:pt x="462" y="1018"/>
                    </a:lnTo>
                    <a:lnTo>
                      <a:pt x="484" y="1018"/>
                    </a:lnTo>
                    <a:lnTo>
                      <a:pt x="486" y="1016"/>
                    </a:lnTo>
                    <a:lnTo>
                      <a:pt x="530" y="1000"/>
                    </a:lnTo>
                    <a:lnTo>
                      <a:pt x="432" y="934"/>
                    </a:lnTo>
                    <a:close/>
                  </a:path>
                </a:pathLst>
              </a:custGeom>
              <a:solidFill>
                <a:schemeClr val="accent1"/>
              </a:solidFill>
              <a:ln w="8">
                <a:solidFill>
                  <a:schemeClr val="accent1"/>
                </a:solid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75"/>
              <p:cNvSpPr/>
              <p:nvPr/>
            </p:nvSpPr>
            <p:spPr bwMode="auto">
              <a:xfrm>
                <a:off x="506431" y="1639088"/>
                <a:ext cx="1625535" cy="3618348"/>
              </a:xfrm>
              <a:custGeom>
                <a:avLst/>
                <a:gdLst>
                  <a:gd name="T0" fmla="*/ 1558925 w 1024"/>
                  <a:gd name="T1" fmla="*/ 3314700 h 2268"/>
                  <a:gd name="T2" fmla="*/ 1558925 w 1024"/>
                  <a:gd name="T3" fmla="*/ 3282950 h 2268"/>
                  <a:gd name="T4" fmla="*/ 1543050 w 1024"/>
                  <a:gd name="T5" fmla="*/ 3241674 h 2268"/>
                  <a:gd name="T6" fmla="*/ 1104900 w 1024"/>
                  <a:gd name="T7" fmla="*/ 1943100 h 2268"/>
                  <a:gd name="T8" fmla="*/ 1466850 w 1024"/>
                  <a:gd name="T9" fmla="*/ 1733550 h 2268"/>
                  <a:gd name="T10" fmla="*/ 1155700 w 1024"/>
                  <a:gd name="T11" fmla="*/ 863600 h 2268"/>
                  <a:gd name="T12" fmla="*/ 1203325 w 1024"/>
                  <a:gd name="T13" fmla="*/ 860425 h 2268"/>
                  <a:gd name="T14" fmla="*/ 1346200 w 1024"/>
                  <a:gd name="T15" fmla="*/ 838200 h 2268"/>
                  <a:gd name="T16" fmla="*/ 1454150 w 1024"/>
                  <a:gd name="T17" fmla="*/ 784225 h 2268"/>
                  <a:gd name="T18" fmla="*/ 1314450 w 1024"/>
                  <a:gd name="T19" fmla="*/ 82550 h 2268"/>
                  <a:gd name="T20" fmla="*/ 1289050 w 1024"/>
                  <a:gd name="T21" fmla="*/ 0 h 2268"/>
                  <a:gd name="T22" fmla="*/ 1133475 w 1024"/>
                  <a:gd name="T23" fmla="*/ 28575 h 2268"/>
                  <a:gd name="T24" fmla="*/ 1111250 w 1024"/>
                  <a:gd name="T25" fmla="*/ 88900 h 2268"/>
                  <a:gd name="T26" fmla="*/ 1101725 w 1024"/>
                  <a:gd name="T27" fmla="*/ 130175 h 2268"/>
                  <a:gd name="T28" fmla="*/ 1143000 w 1024"/>
                  <a:gd name="T29" fmla="*/ 161925 h 2268"/>
                  <a:gd name="T30" fmla="*/ 1174750 w 1024"/>
                  <a:gd name="T31" fmla="*/ 168275 h 2268"/>
                  <a:gd name="T32" fmla="*/ 1181100 w 1024"/>
                  <a:gd name="T33" fmla="*/ 203200 h 2268"/>
                  <a:gd name="T34" fmla="*/ 1216025 w 1024"/>
                  <a:gd name="T35" fmla="*/ 574675 h 2268"/>
                  <a:gd name="T36" fmla="*/ 1193800 w 1024"/>
                  <a:gd name="T37" fmla="*/ 568325 h 2268"/>
                  <a:gd name="T38" fmla="*/ 1190625 w 1024"/>
                  <a:gd name="T39" fmla="*/ 590550 h 2268"/>
                  <a:gd name="T40" fmla="*/ 1133475 w 1024"/>
                  <a:gd name="T41" fmla="*/ 568325 h 2268"/>
                  <a:gd name="T42" fmla="*/ 971550 w 1024"/>
                  <a:gd name="T43" fmla="*/ 498475 h 2268"/>
                  <a:gd name="T44" fmla="*/ 904875 w 1024"/>
                  <a:gd name="T45" fmla="*/ 549275 h 2268"/>
                  <a:gd name="T46" fmla="*/ 885825 w 1024"/>
                  <a:gd name="T47" fmla="*/ 654050 h 2268"/>
                  <a:gd name="T48" fmla="*/ 866775 w 1024"/>
                  <a:gd name="T49" fmla="*/ 777875 h 2268"/>
                  <a:gd name="T50" fmla="*/ 854075 w 1024"/>
                  <a:gd name="T51" fmla="*/ 923925 h 2268"/>
                  <a:gd name="T52" fmla="*/ 844550 w 1024"/>
                  <a:gd name="T53" fmla="*/ 1174750 h 2268"/>
                  <a:gd name="T54" fmla="*/ 844550 w 1024"/>
                  <a:gd name="T55" fmla="*/ 1250950 h 2268"/>
                  <a:gd name="T56" fmla="*/ 844550 w 1024"/>
                  <a:gd name="T57" fmla="*/ 1374775 h 2268"/>
                  <a:gd name="T58" fmla="*/ 854075 w 1024"/>
                  <a:gd name="T59" fmla="*/ 1482725 h 2268"/>
                  <a:gd name="T60" fmla="*/ 863600 w 1024"/>
                  <a:gd name="T61" fmla="*/ 1524000 h 2268"/>
                  <a:gd name="T62" fmla="*/ 933450 w 1024"/>
                  <a:gd name="T63" fmla="*/ 1660525 h 2268"/>
                  <a:gd name="T64" fmla="*/ 930275 w 1024"/>
                  <a:gd name="T65" fmla="*/ 1663700 h 2268"/>
                  <a:gd name="T66" fmla="*/ 895350 w 1024"/>
                  <a:gd name="T67" fmla="*/ 1666875 h 2268"/>
                  <a:gd name="T68" fmla="*/ 784225 w 1024"/>
                  <a:gd name="T69" fmla="*/ 1685925 h 2268"/>
                  <a:gd name="T70" fmla="*/ 685800 w 1024"/>
                  <a:gd name="T71" fmla="*/ 1692275 h 2268"/>
                  <a:gd name="T72" fmla="*/ 447675 w 1024"/>
                  <a:gd name="T73" fmla="*/ 1689100 h 2268"/>
                  <a:gd name="T74" fmla="*/ 501650 w 1024"/>
                  <a:gd name="T75" fmla="*/ 1797050 h 2268"/>
                  <a:gd name="T76" fmla="*/ 336550 w 1024"/>
                  <a:gd name="T77" fmla="*/ 1984375 h 2268"/>
                  <a:gd name="T78" fmla="*/ 377825 w 1024"/>
                  <a:gd name="T79" fmla="*/ 2168525 h 2268"/>
                  <a:gd name="T80" fmla="*/ 219075 w 1024"/>
                  <a:gd name="T81" fmla="*/ 2730500 h 2268"/>
                  <a:gd name="T82" fmla="*/ 177800 w 1024"/>
                  <a:gd name="T83" fmla="*/ 3200399 h 2268"/>
                  <a:gd name="T84" fmla="*/ 0 w 1024"/>
                  <a:gd name="T85" fmla="*/ 3556000 h 2268"/>
                  <a:gd name="T86" fmla="*/ 28575 w 1024"/>
                  <a:gd name="T87" fmla="*/ 3578225 h 2268"/>
                  <a:gd name="T88" fmla="*/ 69850 w 1024"/>
                  <a:gd name="T89" fmla="*/ 3594100 h 2268"/>
                  <a:gd name="T90" fmla="*/ 98425 w 1024"/>
                  <a:gd name="T91" fmla="*/ 3597275 h 2268"/>
                  <a:gd name="T92" fmla="*/ 142875 w 1024"/>
                  <a:gd name="T93" fmla="*/ 3597275 h 2268"/>
                  <a:gd name="T94" fmla="*/ 196850 w 1024"/>
                  <a:gd name="T95" fmla="*/ 3556000 h 2268"/>
                  <a:gd name="T96" fmla="*/ 288925 w 1024"/>
                  <a:gd name="T97" fmla="*/ 3419475 h 2268"/>
                  <a:gd name="T98" fmla="*/ 320675 w 1024"/>
                  <a:gd name="T99" fmla="*/ 3397250 h 2268"/>
                  <a:gd name="T100" fmla="*/ 333375 w 1024"/>
                  <a:gd name="T101" fmla="*/ 3270250 h 2268"/>
                  <a:gd name="T102" fmla="*/ 476250 w 1024"/>
                  <a:gd name="T103" fmla="*/ 2717800 h 2268"/>
                  <a:gd name="T104" fmla="*/ 596900 w 1024"/>
                  <a:gd name="T105" fmla="*/ 1927225 h 2268"/>
                  <a:gd name="T106" fmla="*/ 822325 w 1024"/>
                  <a:gd name="T107" fmla="*/ 1939925 h 2268"/>
                  <a:gd name="T108" fmla="*/ 746125 w 1024"/>
                  <a:gd name="T109" fmla="*/ 2155825 h 2268"/>
                  <a:gd name="T110" fmla="*/ 987425 w 1024"/>
                  <a:gd name="T111" fmla="*/ 2771775 h 2268"/>
                  <a:gd name="T112" fmla="*/ 1212850 w 1024"/>
                  <a:gd name="T113" fmla="*/ 3200399 h 2268"/>
                  <a:gd name="T114" fmla="*/ 1438275 w 1024"/>
                  <a:gd name="T115" fmla="*/ 3384550 h 2268"/>
                  <a:gd name="T116" fmla="*/ 1444625 w 1024"/>
                  <a:gd name="T117" fmla="*/ 3524250 h 2268"/>
                  <a:gd name="T118" fmla="*/ 1476375 w 1024"/>
                  <a:gd name="T119" fmla="*/ 3527425 h 2268"/>
                  <a:gd name="T120" fmla="*/ 1552575 w 1024"/>
                  <a:gd name="T121" fmla="*/ 3517900 h 2268"/>
                  <a:gd name="T122" fmla="*/ 1603375 w 1024"/>
                  <a:gd name="T123" fmla="*/ 3502025 h 2268"/>
                  <a:gd name="T124" fmla="*/ 1549400 w 1024"/>
                  <a:gd name="T125" fmla="*/ 3333750 h 22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24"/>
                  <a:gd name="T190" fmla="*/ 0 h 2268"/>
                  <a:gd name="T191" fmla="*/ 1024 w 1024"/>
                  <a:gd name="T192" fmla="*/ 2268 h 226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24" h="2268">
                    <a:moveTo>
                      <a:pt x="976" y="2100"/>
                    </a:moveTo>
                    <a:lnTo>
                      <a:pt x="980" y="2094"/>
                    </a:lnTo>
                    <a:lnTo>
                      <a:pt x="982" y="2088"/>
                    </a:lnTo>
                    <a:lnTo>
                      <a:pt x="984" y="2082"/>
                    </a:lnTo>
                    <a:lnTo>
                      <a:pt x="982" y="2076"/>
                    </a:lnTo>
                    <a:lnTo>
                      <a:pt x="982" y="2068"/>
                    </a:lnTo>
                    <a:lnTo>
                      <a:pt x="980" y="2060"/>
                    </a:lnTo>
                    <a:lnTo>
                      <a:pt x="978" y="2050"/>
                    </a:lnTo>
                    <a:lnTo>
                      <a:pt x="972" y="2042"/>
                    </a:lnTo>
                    <a:lnTo>
                      <a:pt x="900" y="1962"/>
                    </a:lnTo>
                    <a:lnTo>
                      <a:pt x="708" y="1488"/>
                    </a:lnTo>
                    <a:lnTo>
                      <a:pt x="696" y="1224"/>
                    </a:lnTo>
                    <a:lnTo>
                      <a:pt x="714" y="1260"/>
                    </a:lnTo>
                    <a:lnTo>
                      <a:pt x="924" y="1092"/>
                    </a:lnTo>
                    <a:lnTo>
                      <a:pt x="670" y="540"/>
                    </a:lnTo>
                    <a:lnTo>
                      <a:pt x="700" y="542"/>
                    </a:lnTo>
                    <a:lnTo>
                      <a:pt x="728" y="544"/>
                    </a:lnTo>
                    <a:lnTo>
                      <a:pt x="736" y="542"/>
                    </a:lnTo>
                    <a:lnTo>
                      <a:pt x="744" y="542"/>
                    </a:lnTo>
                    <a:lnTo>
                      <a:pt x="758" y="542"/>
                    </a:lnTo>
                    <a:lnTo>
                      <a:pt x="788" y="540"/>
                    </a:lnTo>
                    <a:lnTo>
                      <a:pt x="818" y="534"/>
                    </a:lnTo>
                    <a:lnTo>
                      <a:pt x="848" y="528"/>
                    </a:lnTo>
                    <a:lnTo>
                      <a:pt x="878" y="518"/>
                    </a:lnTo>
                    <a:lnTo>
                      <a:pt x="908" y="510"/>
                    </a:lnTo>
                    <a:lnTo>
                      <a:pt x="916" y="494"/>
                    </a:lnTo>
                    <a:lnTo>
                      <a:pt x="914" y="172"/>
                    </a:lnTo>
                    <a:lnTo>
                      <a:pt x="862" y="66"/>
                    </a:lnTo>
                    <a:lnTo>
                      <a:pt x="828" y="52"/>
                    </a:lnTo>
                    <a:lnTo>
                      <a:pt x="822" y="28"/>
                    </a:lnTo>
                    <a:lnTo>
                      <a:pt x="818" y="14"/>
                    </a:lnTo>
                    <a:lnTo>
                      <a:pt x="812" y="0"/>
                    </a:lnTo>
                    <a:lnTo>
                      <a:pt x="732" y="0"/>
                    </a:lnTo>
                    <a:lnTo>
                      <a:pt x="726" y="8"/>
                    </a:lnTo>
                    <a:lnTo>
                      <a:pt x="714" y="18"/>
                    </a:lnTo>
                    <a:lnTo>
                      <a:pt x="706" y="32"/>
                    </a:lnTo>
                    <a:lnTo>
                      <a:pt x="704" y="42"/>
                    </a:lnTo>
                    <a:lnTo>
                      <a:pt x="700" y="56"/>
                    </a:lnTo>
                    <a:lnTo>
                      <a:pt x="700" y="66"/>
                    </a:lnTo>
                    <a:lnTo>
                      <a:pt x="696" y="74"/>
                    </a:lnTo>
                    <a:lnTo>
                      <a:pt x="694" y="82"/>
                    </a:lnTo>
                    <a:lnTo>
                      <a:pt x="688" y="90"/>
                    </a:lnTo>
                    <a:lnTo>
                      <a:pt x="706" y="96"/>
                    </a:lnTo>
                    <a:lnTo>
                      <a:pt x="720" y="102"/>
                    </a:lnTo>
                    <a:lnTo>
                      <a:pt x="728" y="106"/>
                    </a:lnTo>
                    <a:lnTo>
                      <a:pt x="734" y="110"/>
                    </a:lnTo>
                    <a:lnTo>
                      <a:pt x="740" y="106"/>
                    </a:lnTo>
                    <a:lnTo>
                      <a:pt x="742" y="106"/>
                    </a:lnTo>
                    <a:lnTo>
                      <a:pt x="758" y="110"/>
                    </a:lnTo>
                    <a:lnTo>
                      <a:pt x="744" y="128"/>
                    </a:lnTo>
                    <a:lnTo>
                      <a:pt x="782" y="372"/>
                    </a:lnTo>
                    <a:lnTo>
                      <a:pt x="774" y="364"/>
                    </a:lnTo>
                    <a:lnTo>
                      <a:pt x="766" y="362"/>
                    </a:lnTo>
                    <a:lnTo>
                      <a:pt x="760" y="358"/>
                    </a:lnTo>
                    <a:lnTo>
                      <a:pt x="754" y="358"/>
                    </a:lnTo>
                    <a:lnTo>
                      <a:pt x="752" y="358"/>
                    </a:lnTo>
                    <a:lnTo>
                      <a:pt x="750" y="362"/>
                    </a:lnTo>
                    <a:lnTo>
                      <a:pt x="750" y="364"/>
                    </a:lnTo>
                    <a:lnTo>
                      <a:pt x="750" y="372"/>
                    </a:lnTo>
                    <a:lnTo>
                      <a:pt x="746" y="374"/>
                    </a:lnTo>
                    <a:lnTo>
                      <a:pt x="746" y="370"/>
                    </a:lnTo>
                    <a:lnTo>
                      <a:pt x="714" y="358"/>
                    </a:lnTo>
                    <a:lnTo>
                      <a:pt x="682" y="346"/>
                    </a:lnTo>
                    <a:lnTo>
                      <a:pt x="648" y="330"/>
                    </a:lnTo>
                    <a:lnTo>
                      <a:pt x="612" y="314"/>
                    </a:lnTo>
                    <a:lnTo>
                      <a:pt x="600" y="318"/>
                    </a:lnTo>
                    <a:lnTo>
                      <a:pt x="586" y="328"/>
                    </a:lnTo>
                    <a:lnTo>
                      <a:pt x="570" y="346"/>
                    </a:lnTo>
                    <a:lnTo>
                      <a:pt x="564" y="376"/>
                    </a:lnTo>
                    <a:lnTo>
                      <a:pt x="562" y="392"/>
                    </a:lnTo>
                    <a:lnTo>
                      <a:pt x="558" y="412"/>
                    </a:lnTo>
                    <a:lnTo>
                      <a:pt x="556" y="428"/>
                    </a:lnTo>
                    <a:lnTo>
                      <a:pt x="552" y="448"/>
                    </a:lnTo>
                    <a:lnTo>
                      <a:pt x="546" y="490"/>
                    </a:lnTo>
                    <a:lnTo>
                      <a:pt x="546" y="512"/>
                    </a:lnTo>
                    <a:lnTo>
                      <a:pt x="544" y="534"/>
                    </a:lnTo>
                    <a:lnTo>
                      <a:pt x="538" y="582"/>
                    </a:lnTo>
                    <a:lnTo>
                      <a:pt x="536" y="632"/>
                    </a:lnTo>
                    <a:lnTo>
                      <a:pt x="532" y="688"/>
                    </a:lnTo>
                    <a:lnTo>
                      <a:pt x="532" y="740"/>
                    </a:lnTo>
                    <a:lnTo>
                      <a:pt x="532" y="764"/>
                    </a:lnTo>
                    <a:lnTo>
                      <a:pt x="532" y="774"/>
                    </a:lnTo>
                    <a:lnTo>
                      <a:pt x="532" y="788"/>
                    </a:lnTo>
                    <a:lnTo>
                      <a:pt x="532" y="808"/>
                    </a:lnTo>
                    <a:lnTo>
                      <a:pt x="532" y="828"/>
                    </a:lnTo>
                    <a:lnTo>
                      <a:pt x="532" y="866"/>
                    </a:lnTo>
                    <a:lnTo>
                      <a:pt x="534" y="896"/>
                    </a:lnTo>
                    <a:lnTo>
                      <a:pt x="536" y="924"/>
                    </a:lnTo>
                    <a:lnTo>
                      <a:pt x="538" y="934"/>
                    </a:lnTo>
                    <a:lnTo>
                      <a:pt x="540" y="944"/>
                    </a:lnTo>
                    <a:lnTo>
                      <a:pt x="542" y="952"/>
                    </a:lnTo>
                    <a:lnTo>
                      <a:pt x="544" y="960"/>
                    </a:lnTo>
                    <a:lnTo>
                      <a:pt x="544" y="962"/>
                    </a:lnTo>
                    <a:lnTo>
                      <a:pt x="566" y="1004"/>
                    </a:lnTo>
                    <a:lnTo>
                      <a:pt x="588" y="1046"/>
                    </a:lnTo>
                    <a:lnTo>
                      <a:pt x="590" y="1046"/>
                    </a:lnTo>
                    <a:lnTo>
                      <a:pt x="590" y="1048"/>
                    </a:lnTo>
                    <a:lnTo>
                      <a:pt x="586" y="1048"/>
                    </a:lnTo>
                    <a:lnTo>
                      <a:pt x="570" y="1050"/>
                    </a:lnTo>
                    <a:lnTo>
                      <a:pt x="568" y="1050"/>
                    </a:lnTo>
                    <a:lnTo>
                      <a:pt x="564" y="1050"/>
                    </a:lnTo>
                    <a:lnTo>
                      <a:pt x="556" y="1054"/>
                    </a:lnTo>
                    <a:lnTo>
                      <a:pt x="524" y="1058"/>
                    </a:lnTo>
                    <a:lnTo>
                      <a:pt x="494" y="1062"/>
                    </a:lnTo>
                    <a:lnTo>
                      <a:pt x="480" y="1064"/>
                    </a:lnTo>
                    <a:lnTo>
                      <a:pt x="464" y="1066"/>
                    </a:lnTo>
                    <a:lnTo>
                      <a:pt x="432" y="1066"/>
                    </a:lnTo>
                    <a:lnTo>
                      <a:pt x="398" y="1066"/>
                    </a:lnTo>
                    <a:lnTo>
                      <a:pt x="398" y="1074"/>
                    </a:lnTo>
                    <a:lnTo>
                      <a:pt x="282" y="1064"/>
                    </a:lnTo>
                    <a:lnTo>
                      <a:pt x="276" y="1108"/>
                    </a:lnTo>
                    <a:lnTo>
                      <a:pt x="308" y="1130"/>
                    </a:lnTo>
                    <a:lnTo>
                      <a:pt x="316" y="1132"/>
                    </a:lnTo>
                    <a:lnTo>
                      <a:pt x="316" y="1228"/>
                    </a:lnTo>
                    <a:lnTo>
                      <a:pt x="254" y="1092"/>
                    </a:lnTo>
                    <a:lnTo>
                      <a:pt x="212" y="1250"/>
                    </a:lnTo>
                    <a:lnTo>
                      <a:pt x="260" y="1314"/>
                    </a:lnTo>
                    <a:lnTo>
                      <a:pt x="192" y="1314"/>
                    </a:lnTo>
                    <a:lnTo>
                      <a:pt x="238" y="1366"/>
                    </a:lnTo>
                    <a:lnTo>
                      <a:pt x="198" y="1382"/>
                    </a:lnTo>
                    <a:lnTo>
                      <a:pt x="162" y="1670"/>
                    </a:lnTo>
                    <a:lnTo>
                      <a:pt x="138" y="1720"/>
                    </a:lnTo>
                    <a:lnTo>
                      <a:pt x="148" y="1752"/>
                    </a:lnTo>
                    <a:lnTo>
                      <a:pt x="142" y="1954"/>
                    </a:lnTo>
                    <a:lnTo>
                      <a:pt x="112" y="2016"/>
                    </a:lnTo>
                    <a:lnTo>
                      <a:pt x="136" y="2046"/>
                    </a:lnTo>
                    <a:lnTo>
                      <a:pt x="64" y="2026"/>
                    </a:lnTo>
                    <a:lnTo>
                      <a:pt x="0" y="2240"/>
                    </a:lnTo>
                    <a:lnTo>
                      <a:pt x="4" y="2244"/>
                    </a:lnTo>
                    <a:lnTo>
                      <a:pt x="10" y="2250"/>
                    </a:lnTo>
                    <a:lnTo>
                      <a:pt x="18" y="2254"/>
                    </a:lnTo>
                    <a:lnTo>
                      <a:pt x="26" y="2260"/>
                    </a:lnTo>
                    <a:lnTo>
                      <a:pt x="36" y="2262"/>
                    </a:lnTo>
                    <a:lnTo>
                      <a:pt x="44" y="2264"/>
                    </a:lnTo>
                    <a:lnTo>
                      <a:pt x="48" y="2266"/>
                    </a:lnTo>
                    <a:lnTo>
                      <a:pt x="56" y="2266"/>
                    </a:lnTo>
                    <a:lnTo>
                      <a:pt x="62" y="2266"/>
                    </a:lnTo>
                    <a:lnTo>
                      <a:pt x="76" y="2268"/>
                    </a:lnTo>
                    <a:lnTo>
                      <a:pt x="84" y="2268"/>
                    </a:lnTo>
                    <a:lnTo>
                      <a:pt x="90" y="2266"/>
                    </a:lnTo>
                    <a:lnTo>
                      <a:pt x="102" y="2260"/>
                    </a:lnTo>
                    <a:lnTo>
                      <a:pt x="116" y="2248"/>
                    </a:lnTo>
                    <a:lnTo>
                      <a:pt x="124" y="2240"/>
                    </a:lnTo>
                    <a:lnTo>
                      <a:pt x="130" y="2230"/>
                    </a:lnTo>
                    <a:lnTo>
                      <a:pt x="166" y="2160"/>
                    </a:lnTo>
                    <a:lnTo>
                      <a:pt x="182" y="2154"/>
                    </a:lnTo>
                    <a:lnTo>
                      <a:pt x="194" y="2148"/>
                    </a:lnTo>
                    <a:lnTo>
                      <a:pt x="200" y="2144"/>
                    </a:lnTo>
                    <a:lnTo>
                      <a:pt x="202" y="2140"/>
                    </a:lnTo>
                    <a:lnTo>
                      <a:pt x="204" y="2136"/>
                    </a:lnTo>
                    <a:lnTo>
                      <a:pt x="204" y="2134"/>
                    </a:lnTo>
                    <a:lnTo>
                      <a:pt x="210" y="2060"/>
                    </a:lnTo>
                    <a:lnTo>
                      <a:pt x="248" y="2022"/>
                    </a:lnTo>
                    <a:lnTo>
                      <a:pt x="256" y="1748"/>
                    </a:lnTo>
                    <a:lnTo>
                      <a:pt x="300" y="1712"/>
                    </a:lnTo>
                    <a:lnTo>
                      <a:pt x="358" y="1362"/>
                    </a:lnTo>
                    <a:lnTo>
                      <a:pt x="378" y="1404"/>
                    </a:lnTo>
                    <a:lnTo>
                      <a:pt x="376" y="1214"/>
                    </a:lnTo>
                    <a:lnTo>
                      <a:pt x="478" y="1132"/>
                    </a:lnTo>
                    <a:lnTo>
                      <a:pt x="402" y="1252"/>
                    </a:lnTo>
                    <a:lnTo>
                      <a:pt x="518" y="1222"/>
                    </a:lnTo>
                    <a:lnTo>
                      <a:pt x="430" y="1298"/>
                    </a:lnTo>
                    <a:lnTo>
                      <a:pt x="518" y="1308"/>
                    </a:lnTo>
                    <a:lnTo>
                      <a:pt x="470" y="1358"/>
                    </a:lnTo>
                    <a:lnTo>
                      <a:pt x="506" y="1382"/>
                    </a:lnTo>
                    <a:lnTo>
                      <a:pt x="628" y="1690"/>
                    </a:lnTo>
                    <a:lnTo>
                      <a:pt x="622" y="1746"/>
                    </a:lnTo>
                    <a:lnTo>
                      <a:pt x="704" y="1800"/>
                    </a:lnTo>
                    <a:lnTo>
                      <a:pt x="784" y="1960"/>
                    </a:lnTo>
                    <a:lnTo>
                      <a:pt x="764" y="2016"/>
                    </a:lnTo>
                    <a:lnTo>
                      <a:pt x="814" y="2010"/>
                    </a:lnTo>
                    <a:lnTo>
                      <a:pt x="808" y="2066"/>
                    </a:lnTo>
                    <a:lnTo>
                      <a:pt x="906" y="2132"/>
                    </a:lnTo>
                    <a:lnTo>
                      <a:pt x="862" y="2148"/>
                    </a:lnTo>
                    <a:lnTo>
                      <a:pt x="894" y="2218"/>
                    </a:lnTo>
                    <a:lnTo>
                      <a:pt x="910" y="2220"/>
                    </a:lnTo>
                    <a:lnTo>
                      <a:pt x="920" y="2220"/>
                    </a:lnTo>
                    <a:lnTo>
                      <a:pt x="924" y="2220"/>
                    </a:lnTo>
                    <a:lnTo>
                      <a:pt x="930" y="2222"/>
                    </a:lnTo>
                    <a:lnTo>
                      <a:pt x="948" y="2220"/>
                    </a:lnTo>
                    <a:lnTo>
                      <a:pt x="964" y="2220"/>
                    </a:lnTo>
                    <a:lnTo>
                      <a:pt x="978" y="2216"/>
                    </a:lnTo>
                    <a:lnTo>
                      <a:pt x="990" y="2214"/>
                    </a:lnTo>
                    <a:lnTo>
                      <a:pt x="1000" y="2210"/>
                    </a:lnTo>
                    <a:lnTo>
                      <a:pt x="1010" y="2206"/>
                    </a:lnTo>
                    <a:lnTo>
                      <a:pt x="1018" y="2200"/>
                    </a:lnTo>
                    <a:lnTo>
                      <a:pt x="1024" y="2196"/>
                    </a:lnTo>
                    <a:lnTo>
                      <a:pt x="976" y="2100"/>
                    </a:lnTo>
                    <a:close/>
                  </a:path>
                </a:pathLst>
              </a:custGeom>
              <a:solidFill>
                <a:schemeClr val="accent1"/>
              </a:solidFill>
              <a:ln w="9525">
                <a:solidFill>
                  <a:schemeClr val="accent1"/>
                </a:solid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4" name="Gruppe 171"/>
            <p:cNvGrpSpPr/>
            <p:nvPr/>
          </p:nvGrpSpPr>
          <p:grpSpPr bwMode="auto">
            <a:xfrm>
              <a:off x="6218503" y="1849623"/>
              <a:ext cx="331187" cy="802872"/>
              <a:chOff x="6045328" y="1849623"/>
              <a:chExt cx="331187" cy="802872"/>
            </a:xfrm>
          </p:grpSpPr>
          <p:grpSp>
            <p:nvGrpSpPr>
              <p:cNvPr id="25" name="Gruppe 70"/>
              <p:cNvGrpSpPr/>
              <p:nvPr/>
            </p:nvGrpSpPr>
            <p:grpSpPr bwMode="auto">
              <a:xfrm>
                <a:off x="6045328" y="1849623"/>
                <a:ext cx="331187" cy="802872"/>
                <a:chOff x="7635792" y="4784725"/>
                <a:chExt cx="3402096" cy="8248650"/>
              </a:xfrm>
            </p:grpSpPr>
            <p:sp>
              <p:nvSpPr>
                <p:cNvPr id="30" name="Freeform 96"/>
                <p:cNvSpPr>
                  <a:spLocks noEditPoints="1"/>
                </p:cNvSpPr>
                <p:nvPr/>
              </p:nvSpPr>
              <p:spPr bwMode="auto">
                <a:xfrm>
                  <a:off x="7633088" y="4783014"/>
                  <a:ext cx="3404813" cy="8252728"/>
                </a:xfrm>
                <a:custGeom>
                  <a:avLst/>
                  <a:gdLst>
                    <a:gd name="T0" fmla="*/ 3187699 w 2148"/>
                    <a:gd name="T1" fmla="*/ 193675 h 5196"/>
                    <a:gd name="T2" fmla="*/ 3003549 w 2148"/>
                    <a:gd name="T3" fmla="*/ 234950 h 5196"/>
                    <a:gd name="T4" fmla="*/ 2943224 w 2148"/>
                    <a:gd name="T5" fmla="*/ 330200 h 5196"/>
                    <a:gd name="T6" fmla="*/ 2987674 w 2148"/>
                    <a:gd name="T7" fmla="*/ 479425 h 5196"/>
                    <a:gd name="T8" fmla="*/ 2832099 w 2148"/>
                    <a:gd name="T9" fmla="*/ 1012825 h 5196"/>
                    <a:gd name="T10" fmla="*/ 2574925 w 2148"/>
                    <a:gd name="T11" fmla="*/ 1492250 h 5196"/>
                    <a:gd name="T12" fmla="*/ 2339975 w 2148"/>
                    <a:gd name="T13" fmla="*/ 1885950 h 5196"/>
                    <a:gd name="T14" fmla="*/ 2165350 w 2148"/>
                    <a:gd name="T15" fmla="*/ 2127250 h 5196"/>
                    <a:gd name="T16" fmla="*/ 1968500 w 2148"/>
                    <a:gd name="T17" fmla="*/ 2152650 h 5196"/>
                    <a:gd name="T18" fmla="*/ 1882775 w 2148"/>
                    <a:gd name="T19" fmla="*/ 1612900 h 5196"/>
                    <a:gd name="T20" fmla="*/ 1485900 w 2148"/>
                    <a:gd name="T21" fmla="*/ 1476375 h 5196"/>
                    <a:gd name="T22" fmla="*/ 1260475 w 2148"/>
                    <a:gd name="T23" fmla="*/ 1676400 h 5196"/>
                    <a:gd name="T24" fmla="*/ 1165225 w 2148"/>
                    <a:gd name="T25" fmla="*/ 2168525 h 5196"/>
                    <a:gd name="T26" fmla="*/ 1231900 w 2148"/>
                    <a:gd name="T27" fmla="*/ 2336800 h 5196"/>
                    <a:gd name="T28" fmla="*/ 1060450 w 2148"/>
                    <a:gd name="T29" fmla="*/ 2184400 h 5196"/>
                    <a:gd name="T30" fmla="*/ 742950 w 2148"/>
                    <a:gd name="T31" fmla="*/ 1473200 h 5196"/>
                    <a:gd name="T32" fmla="*/ 561975 w 2148"/>
                    <a:gd name="T33" fmla="*/ 854075 h 5196"/>
                    <a:gd name="T34" fmla="*/ 438150 w 2148"/>
                    <a:gd name="T35" fmla="*/ 371475 h 5196"/>
                    <a:gd name="T36" fmla="*/ 527050 w 2148"/>
                    <a:gd name="T37" fmla="*/ 174625 h 5196"/>
                    <a:gd name="T38" fmla="*/ 282575 w 2148"/>
                    <a:gd name="T39" fmla="*/ 6350 h 5196"/>
                    <a:gd name="T40" fmla="*/ 123825 w 2148"/>
                    <a:gd name="T41" fmla="*/ 63500 h 5196"/>
                    <a:gd name="T42" fmla="*/ 25400 w 2148"/>
                    <a:gd name="T43" fmla="*/ 228600 h 5196"/>
                    <a:gd name="T44" fmla="*/ 53975 w 2148"/>
                    <a:gd name="T45" fmla="*/ 346075 h 5196"/>
                    <a:gd name="T46" fmla="*/ 117475 w 2148"/>
                    <a:gd name="T47" fmla="*/ 479425 h 5196"/>
                    <a:gd name="T48" fmla="*/ 101600 w 2148"/>
                    <a:gd name="T49" fmla="*/ 822325 h 5196"/>
                    <a:gd name="T50" fmla="*/ 390525 w 2148"/>
                    <a:gd name="T51" fmla="*/ 1812925 h 5196"/>
                    <a:gd name="T52" fmla="*/ 508000 w 2148"/>
                    <a:gd name="T53" fmla="*/ 2000250 h 5196"/>
                    <a:gd name="T54" fmla="*/ 828675 w 2148"/>
                    <a:gd name="T55" fmla="*/ 2930525 h 5196"/>
                    <a:gd name="T56" fmla="*/ 812800 w 2148"/>
                    <a:gd name="T57" fmla="*/ 3502025 h 5196"/>
                    <a:gd name="T58" fmla="*/ 946150 w 2148"/>
                    <a:gd name="T59" fmla="*/ 4152900 h 5196"/>
                    <a:gd name="T60" fmla="*/ 920750 w 2148"/>
                    <a:gd name="T61" fmla="*/ 4610100 h 5196"/>
                    <a:gd name="T62" fmla="*/ 939800 w 2148"/>
                    <a:gd name="T63" fmla="*/ 5038725 h 5196"/>
                    <a:gd name="T64" fmla="*/ 939800 w 2148"/>
                    <a:gd name="T65" fmla="*/ 5902324 h 5196"/>
                    <a:gd name="T66" fmla="*/ 996950 w 2148"/>
                    <a:gd name="T67" fmla="*/ 6394449 h 5196"/>
                    <a:gd name="T68" fmla="*/ 1111250 w 2148"/>
                    <a:gd name="T69" fmla="*/ 7019925 h 5196"/>
                    <a:gd name="T70" fmla="*/ 1247775 w 2148"/>
                    <a:gd name="T71" fmla="*/ 7629525 h 5196"/>
                    <a:gd name="T72" fmla="*/ 1273175 w 2148"/>
                    <a:gd name="T73" fmla="*/ 8086725 h 5196"/>
                    <a:gd name="T74" fmla="*/ 1447800 w 2148"/>
                    <a:gd name="T75" fmla="*/ 8235950 h 5196"/>
                    <a:gd name="T76" fmla="*/ 1647825 w 2148"/>
                    <a:gd name="T77" fmla="*/ 8178800 h 5196"/>
                    <a:gd name="T78" fmla="*/ 1876425 w 2148"/>
                    <a:gd name="T79" fmla="*/ 8191500 h 5196"/>
                    <a:gd name="T80" fmla="*/ 1806575 w 2148"/>
                    <a:gd name="T81" fmla="*/ 7947025 h 5196"/>
                    <a:gd name="T82" fmla="*/ 1778000 w 2148"/>
                    <a:gd name="T83" fmla="*/ 7600950 h 5196"/>
                    <a:gd name="T84" fmla="*/ 2152650 w 2148"/>
                    <a:gd name="T85" fmla="*/ 6267449 h 5196"/>
                    <a:gd name="T86" fmla="*/ 2247900 w 2148"/>
                    <a:gd name="T87" fmla="*/ 4978400 h 5196"/>
                    <a:gd name="T88" fmla="*/ 2244725 w 2148"/>
                    <a:gd name="T89" fmla="*/ 3673475 h 5196"/>
                    <a:gd name="T90" fmla="*/ 2263775 w 2148"/>
                    <a:gd name="T91" fmla="*/ 3352800 h 5196"/>
                    <a:gd name="T92" fmla="*/ 2292350 w 2148"/>
                    <a:gd name="T93" fmla="*/ 2879725 h 5196"/>
                    <a:gd name="T94" fmla="*/ 2416175 w 2148"/>
                    <a:gd name="T95" fmla="*/ 2644775 h 5196"/>
                    <a:gd name="T96" fmla="*/ 2574925 w 2148"/>
                    <a:gd name="T97" fmla="*/ 2225675 h 5196"/>
                    <a:gd name="T98" fmla="*/ 2781300 w 2148"/>
                    <a:gd name="T99" fmla="*/ 1958975 h 5196"/>
                    <a:gd name="T100" fmla="*/ 2886074 w 2148"/>
                    <a:gd name="T101" fmla="*/ 1657350 h 5196"/>
                    <a:gd name="T102" fmla="*/ 3105149 w 2148"/>
                    <a:gd name="T103" fmla="*/ 1292225 h 5196"/>
                    <a:gd name="T104" fmla="*/ 3197224 w 2148"/>
                    <a:gd name="T105" fmla="*/ 847725 h 5196"/>
                    <a:gd name="T106" fmla="*/ 3286125 w 2148"/>
                    <a:gd name="T107" fmla="*/ 647700 h 5196"/>
                    <a:gd name="T108" fmla="*/ 3403600 w 2148"/>
                    <a:gd name="T109" fmla="*/ 473075 h 5196"/>
                    <a:gd name="T110" fmla="*/ 1527175 w 2148"/>
                    <a:gd name="T111" fmla="*/ 7864475 h 5196"/>
                    <a:gd name="T112" fmla="*/ 1765300 w 2148"/>
                    <a:gd name="T113" fmla="*/ 6511926 h 5196"/>
                    <a:gd name="T114" fmla="*/ 1660525 w 2148"/>
                    <a:gd name="T115" fmla="*/ 7194550 h 5196"/>
                    <a:gd name="T116" fmla="*/ 1508125 w 2148"/>
                    <a:gd name="T117" fmla="*/ 7597775 h 5196"/>
                    <a:gd name="T118" fmla="*/ 1412875 w 2148"/>
                    <a:gd name="T119" fmla="*/ 7264400 h 5196"/>
                    <a:gd name="T120" fmla="*/ 1330325 w 2148"/>
                    <a:gd name="T121" fmla="*/ 6384924 h 5196"/>
                    <a:gd name="T122" fmla="*/ 1638300 w 2148"/>
                    <a:gd name="T123" fmla="*/ 6235699 h 51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48"/>
                    <a:gd name="T187" fmla="*/ 0 h 5196"/>
                    <a:gd name="T188" fmla="*/ 2148 w 2148"/>
                    <a:gd name="T189" fmla="*/ 5196 h 51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48" h="5196">
                      <a:moveTo>
                        <a:pt x="2136" y="254"/>
                      </a:moveTo>
                      <a:lnTo>
                        <a:pt x="2086" y="166"/>
                      </a:lnTo>
                      <a:lnTo>
                        <a:pt x="2078" y="154"/>
                      </a:lnTo>
                      <a:lnTo>
                        <a:pt x="2068" y="142"/>
                      </a:lnTo>
                      <a:lnTo>
                        <a:pt x="2060" y="136"/>
                      </a:lnTo>
                      <a:lnTo>
                        <a:pt x="2054" y="132"/>
                      </a:lnTo>
                      <a:lnTo>
                        <a:pt x="2026" y="126"/>
                      </a:lnTo>
                      <a:lnTo>
                        <a:pt x="2008" y="122"/>
                      </a:lnTo>
                      <a:lnTo>
                        <a:pt x="1990" y="120"/>
                      </a:lnTo>
                      <a:lnTo>
                        <a:pt x="1976" y="120"/>
                      </a:lnTo>
                      <a:lnTo>
                        <a:pt x="1964" y="124"/>
                      </a:lnTo>
                      <a:lnTo>
                        <a:pt x="1938" y="130"/>
                      </a:lnTo>
                      <a:lnTo>
                        <a:pt x="1914" y="140"/>
                      </a:lnTo>
                      <a:lnTo>
                        <a:pt x="1892" y="148"/>
                      </a:lnTo>
                      <a:lnTo>
                        <a:pt x="1872" y="150"/>
                      </a:lnTo>
                      <a:lnTo>
                        <a:pt x="1868" y="152"/>
                      </a:lnTo>
                      <a:lnTo>
                        <a:pt x="1864" y="156"/>
                      </a:lnTo>
                      <a:lnTo>
                        <a:pt x="1858" y="164"/>
                      </a:lnTo>
                      <a:lnTo>
                        <a:pt x="1854" y="176"/>
                      </a:lnTo>
                      <a:lnTo>
                        <a:pt x="1852" y="184"/>
                      </a:lnTo>
                      <a:lnTo>
                        <a:pt x="1854" y="208"/>
                      </a:lnTo>
                      <a:lnTo>
                        <a:pt x="1856" y="234"/>
                      </a:lnTo>
                      <a:lnTo>
                        <a:pt x="1858" y="252"/>
                      </a:lnTo>
                      <a:lnTo>
                        <a:pt x="1860" y="258"/>
                      </a:lnTo>
                      <a:lnTo>
                        <a:pt x="1864" y="264"/>
                      </a:lnTo>
                      <a:lnTo>
                        <a:pt x="1872" y="270"/>
                      </a:lnTo>
                      <a:lnTo>
                        <a:pt x="1882" y="302"/>
                      </a:lnTo>
                      <a:lnTo>
                        <a:pt x="1888" y="330"/>
                      </a:lnTo>
                      <a:lnTo>
                        <a:pt x="1890" y="362"/>
                      </a:lnTo>
                      <a:lnTo>
                        <a:pt x="1888" y="394"/>
                      </a:lnTo>
                      <a:lnTo>
                        <a:pt x="1882" y="428"/>
                      </a:lnTo>
                      <a:lnTo>
                        <a:pt x="1876" y="450"/>
                      </a:lnTo>
                      <a:lnTo>
                        <a:pt x="1866" y="484"/>
                      </a:lnTo>
                      <a:lnTo>
                        <a:pt x="1850" y="516"/>
                      </a:lnTo>
                      <a:lnTo>
                        <a:pt x="1784" y="638"/>
                      </a:lnTo>
                      <a:lnTo>
                        <a:pt x="1752" y="702"/>
                      </a:lnTo>
                      <a:lnTo>
                        <a:pt x="1730" y="744"/>
                      </a:lnTo>
                      <a:lnTo>
                        <a:pt x="1712" y="776"/>
                      </a:lnTo>
                      <a:lnTo>
                        <a:pt x="1694" y="808"/>
                      </a:lnTo>
                      <a:lnTo>
                        <a:pt x="1648" y="878"/>
                      </a:lnTo>
                      <a:lnTo>
                        <a:pt x="1640" y="892"/>
                      </a:lnTo>
                      <a:lnTo>
                        <a:pt x="1632" y="908"/>
                      </a:lnTo>
                      <a:lnTo>
                        <a:pt x="1626" y="924"/>
                      </a:lnTo>
                      <a:lnTo>
                        <a:pt x="1622" y="940"/>
                      </a:lnTo>
                      <a:lnTo>
                        <a:pt x="1610" y="970"/>
                      </a:lnTo>
                      <a:lnTo>
                        <a:pt x="1596" y="1002"/>
                      </a:lnTo>
                      <a:lnTo>
                        <a:pt x="1584" y="1022"/>
                      </a:lnTo>
                      <a:lnTo>
                        <a:pt x="1548" y="1086"/>
                      </a:lnTo>
                      <a:lnTo>
                        <a:pt x="1532" y="1108"/>
                      </a:lnTo>
                      <a:lnTo>
                        <a:pt x="1512" y="1138"/>
                      </a:lnTo>
                      <a:lnTo>
                        <a:pt x="1490" y="1168"/>
                      </a:lnTo>
                      <a:lnTo>
                        <a:pt x="1474" y="1188"/>
                      </a:lnTo>
                      <a:lnTo>
                        <a:pt x="1458" y="1212"/>
                      </a:lnTo>
                      <a:lnTo>
                        <a:pt x="1448" y="1228"/>
                      </a:lnTo>
                      <a:lnTo>
                        <a:pt x="1440" y="1246"/>
                      </a:lnTo>
                      <a:lnTo>
                        <a:pt x="1424" y="1270"/>
                      </a:lnTo>
                      <a:lnTo>
                        <a:pt x="1402" y="1302"/>
                      </a:lnTo>
                      <a:lnTo>
                        <a:pt x="1392" y="1316"/>
                      </a:lnTo>
                      <a:lnTo>
                        <a:pt x="1378" y="1328"/>
                      </a:lnTo>
                      <a:lnTo>
                        <a:pt x="1364" y="1340"/>
                      </a:lnTo>
                      <a:lnTo>
                        <a:pt x="1350" y="1350"/>
                      </a:lnTo>
                      <a:lnTo>
                        <a:pt x="1306" y="1376"/>
                      </a:lnTo>
                      <a:lnTo>
                        <a:pt x="1292" y="1382"/>
                      </a:lnTo>
                      <a:lnTo>
                        <a:pt x="1278" y="1384"/>
                      </a:lnTo>
                      <a:lnTo>
                        <a:pt x="1264" y="1384"/>
                      </a:lnTo>
                      <a:lnTo>
                        <a:pt x="1260" y="1382"/>
                      </a:lnTo>
                      <a:lnTo>
                        <a:pt x="1256" y="1378"/>
                      </a:lnTo>
                      <a:lnTo>
                        <a:pt x="1248" y="1370"/>
                      </a:lnTo>
                      <a:lnTo>
                        <a:pt x="1240" y="1356"/>
                      </a:lnTo>
                      <a:lnTo>
                        <a:pt x="1236" y="1342"/>
                      </a:lnTo>
                      <a:lnTo>
                        <a:pt x="1234" y="1326"/>
                      </a:lnTo>
                      <a:lnTo>
                        <a:pt x="1230" y="1230"/>
                      </a:lnTo>
                      <a:lnTo>
                        <a:pt x="1226" y="1194"/>
                      </a:lnTo>
                      <a:lnTo>
                        <a:pt x="1222" y="1158"/>
                      </a:lnTo>
                      <a:lnTo>
                        <a:pt x="1204" y="1068"/>
                      </a:lnTo>
                      <a:lnTo>
                        <a:pt x="1200" y="1052"/>
                      </a:lnTo>
                      <a:lnTo>
                        <a:pt x="1194" y="1034"/>
                      </a:lnTo>
                      <a:lnTo>
                        <a:pt x="1186" y="1016"/>
                      </a:lnTo>
                      <a:lnTo>
                        <a:pt x="1176" y="1002"/>
                      </a:lnTo>
                      <a:lnTo>
                        <a:pt x="1148" y="962"/>
                      </a:lnTo>
                      <a:lnTo>
                        <a:pt x="1138" y="950"/>
                      </a:lnTo>
                      <a:lnTo>
                        <a:pt x="1124" y="940"/>
                      </a:lnTo>
                      <a:lnTo>
                        <a:pt x="1108" y="932"/>
                      </a:lnTo>
                      <a:lnTo>
                        <a:pt x="1092" y="930"/>
                      </a:lnTo>
                      <a:lnTo>
                        <a:pt x="972" y="926"/>
                      </a:lnTo>
                      <a:lnTo>
                        <a:pt x="954" y="926"/>
                      </a:lnTo>
                      <a:lnTo>
                        <a:pt x="936" y="930"/>
                      </a:lnTo>
                      <a:lnTo>
                        <a:pt x="918" y="936"/>
                      </a:lnTo>
                      <a:lnTo>
                        <a:pt x="904" y="942"/>
                      </a:lnTo>
                      <a:lnTo>
                        <a:pt x="890" y="952"/>
                      </a:lnTo>
                      <a:lnTo>
                        <a:pt x="876" y="960"/>
                      </a:lnTo>
                      <a:lnTo>
                        <a:pt x="860" y="972"/>
                      </a:lnTo>
                      <a:lnTo>
                        <a:pt x="846" y="986"/>
                      </a:lnTo>
                      <a:lnTo>
                        <a:pt x="836" y="998"/>
                      </a:lnTo>
                      <a:lnTo>
                        <a:pt x="804" y="1042"/>
                      </a:lnTo>
                      <a:lnTo>
                        <a:pt x="794" y="1056"/>
                      </a:lnTo>
                      <a:lnTo>
                        <a:pt x="784" y="1072"/>
                      </a:lnTo>
                      <a:lnTo>
                        <a:pt x="776" y="1090"/>
                      </a:lnTo>
                      <a:lnTo>
                        <a:pt x="770" y="1104"/>
                      </a:lnTo>
                      <a:lnTo>
                        <a:pt x="754" y="1152"/>
                      </a:lnTo>
                      <a:lnTo>
                        <a:pt x="746" y="1186"/>
                      </a:lnTo>
                      <a:lnTo>
                        <a:pt x="740" y="1222"/>
                      </a:lnTo>
                      <a:lnTo>
                        <a:pt x="738" y="1272"/>
                      </a:lnTo>
                      <a:lnTo>
                        <a:pt x="734" y="1346"/>
                      </a:lnTo>
                      <a:lnTo>
                        <a:pt x="734" y="1366"/>
                      </a:lnTo>
                      <a:lnTo>
                        <a:pt x="736" y="1382"/>
                      </a:lnTo>
                      <a:lnTo>
                        <a:pt x="742" y="1398"/>
                      </a:lnTo>
                      <a:lnTo>
                        <a:pt x="750" y="1416"/>
                      </a:lnTo>
                      <a:lnTo>
                        <a:pt x="758" y="1428"/>
                      </a:lnTo>
                      <a:lnTo>
                        <a:pt x="764" y="1436"/>
                      </a:lnTo>
                      <a:lnTo>
                        <a:pt x="772" y="1448"/>
                      </a:lnTo>
                      <a:lnTo>
                        <a:pt x="778" y="1458"/>
                      </a:lnTo>
                      <a:lnTo>
                        <a:pt x="778" y="1468"/>
                      </a:lnTo>
                      <a:lnTo>
                        <a:pt x="776" y="1472"/>
                      </a:lnTo>
                      <a:lnTo>
                        <a:pt x="774" y="1474"/>
                      </a:lnTo>
                      <a:lnTo>
                        <a:pt x="770" y="1476"/>
                      </a:lnTo>
                      <a:lnTo>
                        <a:pt x="766" y="1478"/>
                      </a:lnTo>
                      <a:lnTo>
                        <a:pt x="756" y="1474"/>
                      </a:lnTo>
                      <a:lnTo>
                        <a:pt x="744" y="1468"/>
                      </a:lnTo>
                      <a:lnTo>
                        <a:pt x="734" y="1458"/>
                      </a:lnTo>
                      <a:lnTo>
                        <a:pt x="690" y="1406"/>
                      </a:lnTo>
                      <a:lnTo>
                        <a:pt x="678" y="1392"/>
                      </a:lnTo>
                      <a:lnTo>
                        <a:pt x="668" y="1376"/>
                      </a:lnTo>
                      <a:lnTo>
                        <a:pt x="658" y="1360"/>
                      </a:lnTo>
                      <a:lnTo>
                        <a:pt x="650" y="1346"/>
                      </a:lnTo>
                      <a:lnTo>
                        <a:pt x="618" y="1272"/>
                      </a:lnTo>
                      <a:lnTo>
                        <a:pt x="588" y="1208"/>
                      </a:lnTo>
                      <a:lnTo>
                        <a:pt x="528" y="1088"/>
                      </a:lnTo>
                      <a:lnTo>
                        <a:pt x="512" y="1054"/>
                      </a:lnTo>
                      <a:lnTo>
                        <a:pt x="500" y="1020"/>
                      </a:lnTo>
                      <a:lnTo>
                        <a:pt x="468" y="928"/>
                      </a:lnTo>
                      <a:lnTo>
                        <a:pt x="444" y="858"/>
                      </a:lnTo>
                      <a:lnTo>
                        <a:pt x="408" y="758"/>
                      </a:lnTo>
                      <a:lnTo>
                        <a:pt x="398" y="722"/>
                      </a:lnTo>
                      <a:lnTo>
                        <a:pt x="390" y="688"/>
                      </a:lnTo>
                      <a:lnTo>
                        <a:pt x="378" y="606"/>
                      </a:lnTo>
                      <a:lnTo>
                        <a:pt x="374" y="588"/>
                      </a:lnTo>
                      <a:lnTo>
                        <a:pt x="368" y="570"/>
                      </a:lnTo>
                      <a:lnTo>
                        <a:pt x="362" y="554"/>
                      </a:lnTo>
                      <a:lnTo>
                        <a:pt x="354" y="538"/>
                      </a:lnTo>
                      <a:lnTo>
                        <a:pt x="318" y="476"/>
                      </a:lnTo>
                      <a:lnTo>
                        <a:pt x="258" y="362"/>
                      </a:lnTo>
                      <a:lnTo>
                        <a:pt x="252" y="348"/>
                      </a:lnTo>
                      <a:lnTo>
                        <a:pt x="250" y="330"/>
                      </a:lnTo>
                      <a:lnTo>
                        <a:pt x="250" y="312"/>
                      </a:lnTo>
                      <a:lnTo>
                        <a:pt x="254" y="296"/>
                      </a:lnTo>
                      <a:lnTo>
                        <a:pt x="276" y="234"/>
                      </a:lnTo>
                      <a:lnTo>
                        <a:pt x="292" y="188"/>
                      </a:lnTo>
                      <a:lnTo>
                        <a:pt x="300" y="178"/>
                      </a:lnTo>
                      <a:lnTo>
                        <a:pt x="308" y="170"/>
                      </a:lnTo>
                      <a:lnTo>
                        <a:pt x="312" y="164"/>
                      </a:lnTo>
                      <a:lnTo>
                        <a:pt x="318" y="156"/>
                      </a:lnTo>
                      <a:lnTo>
                        <a:pt x="322" y="146"/>
                      </a:lnTo>
                      <a:lnTo>
                        <a:pt x="326" y="134"/>
                      </a:lnTo>
                      <a:lnTo>
                        <a:pt x="332" y="110"/>
                      </a:lnTo>
                      <a:lnTo>
                        <a:pt x="334" y="92"/>
                      </a:lnTo>
                      <a:lnTo>
                        <a:pt x="332" y="84"/>
                      </a:lnTo>
                      <a:lnTo>
                        <a:pt x="330" y="76"/>
                      </a:lnTo>
                      <a:lnTo>
                        <a:pt x="322" y="58"/>
                      </a:lnTo>
                      <a:lnTo>
                        <a:pt x="314" y="50"/>
                      </a:lnTo>
                      <a:lnTo>
                        <a:pt x="304" y="42"/>
                      </a:lnTo>
                      <a:lnTo>
                        <a:pt x="290" y="36"/>
                      </a:lnTo>
                      <a:lnTo>
                        <a:pt x="276" y="30"/>
                      </a:lnTo>
                      <a:lnTo>
                        <a:pt x="178" y="4"/>
                      </a:lnTo>
                      <a:lnTo>
                        <a:pt x="162" y="2"/>
                      </a:lnTo>
                      <a:lnTo>
                        <a:pt x="150" y="0"/>
                      </a:lnTo>
                      <a:lnTo>
                        <a:pt x="138" y="0"/>
                      </a:lnTo>
                      <a:lnTo>
                        <a:pt x="132" y="2"/>
                      </a:lnTo>
                      <a:lnTo>
                        <a:pt x="106" y="18"/>
                      </a:lnTo>
                      <a:lnTo>
                        <a:pt x="92" y="28"/>
                      </a:lnTo>
                      <a:lnTo>
                        <a:pt x="78" y="40"/>
                      </a:lnTo>
                      <a:lnTo>
                        <a:pt x="68" y="50"/>
                      </a:lnTo>
                      <a:lnTo>
                        <a:pt x="60" y="60"/>
                      </a:lnTo>
                      <a:lnTo>
                        <a:pt x="48" y="84"/>
                      </a:lnTo>
                      <a:lnTo>
                        <a:pt x="38" y="108"/>
                      </a:lnTo>
                      <a:lnTo>
                        <a:pt x="28" y="128"/>
                      </a:lnTo>
                      <a:lnTo>
                        <a:pt x="16" y="144"/>
                      </a:lnTo>
                      <a:lnTo>
                        <a:pt x="4" y="158"/>
                      </a:lnTo>
                      <a:lnTo>
                        <a:pt x="2" y="160"/>
                      </a:lnTo>
                      <a:lnTo>
                        <a:pt x="0" y="166"/>
                      </a:lnTo>
                      <a:lnTo>
                        <a:pt x="2" y="174"/>
                      </a:lnTo>
                      <a:lnTo>
                        <a:pt x="6" y="184"/>
                      </a:lnTo>
                      <a:lnTo>
                        <a:pt x="16" y="196"/>
                      </a:lnTo>
                      <a:lnTo>
                        <a:pt x="26" y="206"/>
                      </a:lnTo>
                      <a:lnTo>
                        <a:pt x="34" y="218"/>
                      </a:lnTo>
                      <a:lnTo>
                        <a:pt x="40" y="228"/>
                      </a:lnTo>
                      <a:lnTo>
                        <a:pt x="50" y="240"/>
                      </a:lnTo>
                      <a:lnTo>
                        <a:pt x="60" y="254"/>
                      </a:lnTo>
                      <a:lnTo>
                        <a:pt x="68" y="272"/>
                      </a:lnTo>
                      <a:lnTo>
                        <a:pt x="74" y="292"/>
                      </a:lnTo>
                      <a:lnTo>
                        <a:pt x="74" y="298"/>
                      </a:lnTo>
                      <a:lnTo>
                        <a:pt x="74" y="302"/>
                      </a:lnTo>
                      <a:lnTo>
                        <a:pt x="74" y="316"/>
                      </a:lnTo>
                      <a:lnTo>
                        <a:pt x="76" y="344"/>
                      </a:lnTo>
                      <a:lnTo>
                        <a:pt x="84" y="426"/>
                      </a:lnTo>
                      <a:lnTo>
                        <a:pt x="84" y="442"/>
                      </a:lnTo>
                      <a:lnTo>
                        <a:pt x="82" y="458"/>
                      </a:lnTo>
                      <a:lnTo>
                        <a:pt x="78" y="474"/>
                      </a:lnTo>
                      <a:lnTo>
                        <a:pt x="72" y="488"/>
                      </a:lnTo>
                      <a:lnTo>
                        <a:pt x="66" y="502"/>
                      </a:lnTo>
                      <a:lnTo>
                        <a:pt x="64" y="518"/>
                      </a:lnTo>
                      <a:lnTo>
                        <a:pt x="64" y="534"/>
                      </a:lnTo>
                      <a:lnTo>
                        <a:pt x="66" y="550"/>
                      </a:lnTo>
                      <a:lnTo>
                        <a:pt x="100" y="666"/>
                      </a:lnTo>
                      <a:lnTo>
                        <a:pt x="122" y="734"/>
                      </a:lnTo>
                      <a:lnTo>
                        <a:pt x="230" y="1044"/>
                      </a:lnTo>
                      <a:lnTo>
                        <a:pt x="238" y="1078"/>
                      </a:lnTo>
                      <a:lnTo>
                        <a:pt x="244" y="1114"/>
                      </a:lnTo>
                      <a:lnTo>
                        <a:pt x="246" y="1142"/>
                      </a:lnTo>
                      <a:lnTo>
                        <a:pt x="250" y="1156"/>
                      </a:lnTo>
                      <a:lnTo>
                        <a:pt x="256" y="1170"/>
                      </a:lnTo>
                      <a:lnTo>
                        <a:pt x="264" y="1180"/>
                      </a:lnTo>
                      <a:lnTo>
                        <a:pt x="268" y="1184"/>
                      </a:lnTo>
                      <a:lnTo>
                        <a:pt x="272" y="1186"/>
                      </a:lnTo>
                      <a:lnTo>
                        <a:pt x="282" y="1192"/>
                      </a:lnTo>
                      <a:lnTo>
                        <a:pt x="292" y="1202"/>
                      </a:lnTo>
                      <a:lnTo>
                        <a:pt x="302" y="1214"/>
                      </a:lnTo>
                      <a:lnTo>
                        <a:pt x="308" y="1228"/>
                      </a:lnTo>
                      <a:lnTo>
                        <a:pt x="320" y="1260"/>
                      </a:lnTo>
                      <a:lnTo>
                        <a:pt x="332" y="1294"/>
                      </a:lnTo>
                      <a:lnTo>
                        <a:pt x="340" y="1330"/>
                      </a:lnTo>
                      <a:lnTo>
                        <a:pt x="344" y="1366"/>
                      </a:lnTo>
                      <a:lnTo>
                        <a:pt x="352" y="1400"/>
                      </a:lnTo>
                      <a:lnTo>
                        <a:pt x="364" y="1436"/>
                      </a:lnTo>
                      <a:lnTo>
                        <a:pt x="444" y="1622"/>
                      </a:lnTo>
                      <a:lnTo>
                        <a:pt x="470" y="1690"/>
                      </a:lnTo>
                      <a:lnTo>
                        <a:pt x="522" y="1846"/>
                      </a:lnTo>
                      <a:lnTo>
                        <a:pt x="528" y="1862"/>
                      </a:lnTo>
                      <a:lnTo>
                        <a:pt x="532" y="1880"/>
                      </a:lnTo>
                      <a:lnTo>
                        <a:pt x="534" y="1898"/>
                      </a:lnTo>
                      <a:lnTo>
                        <a:pt x="536" y="1916"/>
                      </a:lnTo>
                      <a:lnTo>
                        <a:pt x="540" y="2044"/>
                      </a:lnTo>
                      <a:lnTo>
                        <a:pt x="540" y="2080"/>
                      </a:lnTo>
                      <a:lnTo>
                        <a:pt x="534" y="2116"/>
                      </a:lnTo>
                      <a:lnTo>
                        <a:pt x="512" y="2206"/>
                      </a:lnTo>
                      <a:lnTo>
                        <a:pt x="502" y="2240"/>
                      </a:lnTo>
                      <a:lnTo>
                        <a:pt x="488" y="2274"/>
                      </a:lnTo>
                      <a:lnTo>
                        <a:pt x="442" y="2364"/>
                      </a:lnTo>
                      <a:lnTo>
                        <a:pt x="410" y="2428"/>
                      </a:lnTo>
                      <a:lnTo>
                        <a:pt x="382" y="2486"/>
                      </a:lnTo>
                      <a:lnTo>
                        <a:pt x="370" y="2508"/>
                      </a:lnTo>
                      <a:lnTo>
                        <a:pt x="588" y="2612"/>
                      </a:lnTo>
                      <a:lnTo>
                        <a:pt x="586" y="2614"/>
                      </a:lnTo>
                      <a:lnTo>
                        <a:pt x="596" y="2616"/>
                      </a:lnTo>
                      <a:lnTo>
                        <a:pt x="600" y="2618"/>
                      </a:lnTo>
                      <a:lnTo>
                        <a:pt x="602" y="2698"/>
                      </a:lnTo>
                      <a:lnTo>
                        <a:pt x="592" y="2740"/>
                      </a:lnTo>
                      <a:lnTo>
                        <a:pt x="594" y="2740"/>
                      </a:lnTo>
                      <a:lnTo>
                        <a:pt x="588" y="2756"/>
                      </a:lnTo>
                      <a:lnTo>
                        <a:pt x="584" y="2824"/>
                      </a:lnTo>
                      <a:lnTo>
                        <a:pt x="580" y="2904"/>
                      </a:lnTo>
                      <a:lnTo>
                        <a:pt x="586" y="2988"/>
                      </a:lnTo>
                      <a:lnTo>
                        <a:pt x="592" y="3056"/>
                      </a:lnTo>
                      <a:lnTo>
                        <a:pt x="592" y="3070"/>
                      </a:lnTo>
                      <a:lnTo>
                        <a:pt x="594" y="3072"/>
                      </a:lnTo>
                      <a:lnTo>
                        <a:pt x="594" y="3076"/>
                      </a:lnTo>
                      <a:lnTo>
                        <a:pt x="594" y="3086"/>
                      </a:lnTo>
                      <a:lnTo>
                        <a:pt x="592" y="3096"/>
                      </a:lnTo>
                      <a:lnTo>
                        <a:pt x="592" y="3102"/>
                      </a:lnTo>
                      <a:lnTo>
                        <a:pt x="592" y="3174"/>
                      </a:lnTo>
                      <a:lnTo>
                        <a:pt x="590" y="3250"/>
                      </a:lnTo>
                      <a:lnTo>
                        <a:pt x="582" y="3396"/>
                      </a:lnTo>
                      <a:lnTo>
                        <a:pt x="582" y="3460"/>
                      </a:lnTo>
                      <a:lnTo>
                        <a:pt x="584" y="3492"/>
                      </a:lnTo>
                      <a:lnTo>
                        <a:pt x="588" y="3526"/>
                      </a:lnTo>
                      <a:lnTo>
                        <a:pt x="592" y="3574"/>
                      </a:lnTo>
                      <a:lnTo>
                        <a:pt x="594" y="3622"/>
                      </a:lnTo>
                      <a:lnTo>
                        <a:pt x="594" y="3670"/>
                      </a:lnTo>
                      <a:lnTo>
                        <a:pt x="592" y="3718"/>
                      </a:lnTo>
                      <a:lnTo>
                        <a:pt x="590" y="3766"/>
                      </a:lnTo>
                      <a:lnTo>
                        <a:pt x="586" y="3814"/>
                      </a:lnTo>
                      <a:lnTo>
                        <a:pt x="576" y="3906"/>
                      </a:lnTo>
                      <a:lnTo>
                        <a:pt x="592" y="3912"/>
                      </a:lnTo>
                      <a:lnTo>
                        <a:pt x="608" y="3916"/>
                      </a:lnTo>
                      <a:lnTo>
                        <a:pt x="638" y="3916"/>
                      </a:lnTo>
                      <a:lnTo>
                        <a:pt x="632" y="3972"/>
                      </a:lnTo>
                      <a:lnTo>
                        <a:pt x="628" y="4000"/>
                      </a:lnTo>
                      <a:lnTo>
                        <a:pt x="628" y="4028"/>
                      </a:lnTo>
                      <a:lnTo>
                        <a:pt x="626" y="4060"/>
                      </a:lnTo>
                      <a:lnTo>
                        <a:pt x="628" y="4092"/>
                      </a:lnTo>
                      <a:lnTo>
                        <a:pt x="632" y="4126"/>
                      </a:lnTo>
                      <a:lnTo>
                        <a:pt x="636" y="4158"/>
                      </a:lnTo>
                      <a:lnTo>
                        <a:pt x="644" y="4202"/>
                      </a:lnTo>
                      <a:lnTo>
                        <a:pt x="652" y="4248"/>
                      </a:lnTo>
                      <a:lnTo>
                        <a:pt x="662" y="4292"/>
                      </a:lnTo>
                      <a:lnTo>
                        <a:pt x="674" y="4336"/>
                      </a:lnTo>
                      <a:lnTo>
                        <a:pt x="700" y="4422"/>
                      </a:lnTo>
                      <a:lnTo>
                        <a:pt x="730" y="4508"/>
                      </a:lnTo>
                      <a:lnTo>
                        <a:pt x="756" y="4578"/>
                      </a:lnTo>
                      <a:lnTo>
                        <a:pt x="768" y="4616"/>
                      </a:lnTo>
                      <a:lnTo>
                        <a:pt x="778" y="4656"/>
                      </a:lnTo>
                      <a:lnTo>
                        <a:pt x="786" y="4694"/>
                      </a:lnTo>
                      <a:lnTo>
                        <a:pt x="790" y="4734"/>
                      </a:lnTo>
                      <a:lnTo>
                        <a:pt x="792" y="4752"/>
                      </a:lnTo>
                      <a:lnTo>
                        <a:pt x="792" y="4770"/>
                      </a:lnTo>
                      <a:lnTo>
                        <a:pt x="790" y="4790"/>
                      </a:lnTo>
                      <a:lnTo>
                        <a:pt x="786" y="4806"/>
                      </a:lnTo>
                      <a:lnTo>
                        <a:pt x="780" y="4850"/>
                      </a:lnTo>
                      <a:lnTo>
                        <a:pt x="776" y="4894"/>
                      </a:lnTo>
                      <a:lnTo>
                        <a:pt x="776" y="4938"/>
                      </a:lnTo>
                      <a:lnTo>
                        <a:pt x="778" y="4980"/>
                      </a:lnTo>
                      <a:lnTo>
                        <a:pt x="782" y="5008"/>
                      </a:lnTo>
                      <a:lnTo>
                        <a:pt x="790" y="5038"/>
                      </a:lnTo>
                      <a:lnTo>
                        <a:pt x="798" y="5066"/>
                      </a:lnTo>
                      <a:lnTo>
                        <a:pt x="802" y="5094"/>
                      </a:lnTo>
                      <a:lnTo>
                        <a:pt x="804" y="5104"/>
                      </a:lnTo>
                      <a:lnTo>
                        <a:pt x="804" y="5114"/>
                      </a:lnTo>
                      <a:lnTo>
                        <a:pt x="802" y="5130"/>
                      </a:lnTo>
                      <a:lnTo>
                        <a:pt x="804" y="5138"/>
                      </a:lnTo>
                      <a:lnTo>
                        <a:pt x="806" y="5146"/>
                      </a:lnTo>
                      <a:lnTo>
                        <a:pt x="812" y="5152"/>
                      </a:lnTo>
                      <a:lnTo>
                        <a:pt x="822" y="5160"/>
                      </a:lnTo>
                      <a:lnTo>
                        <a:pt x="860" y="5174"/>
                      </a:lnTo>
                      <a:lnTo>
                        <a:pt x="886" y="5182"/>
                      </a:lnTo>
                      <a:lnTo>
                        <a:pt x="912" y="5188"/>
                      </a:lnTo>
                      <a:lnTo>
                        <a:pt x="940" y="5194"/>
                      </a:lnTo>
                      <a:lnTo>
                        <a:pt x="964" y="5196"/>
                      </a:lnTo>
                      <a:lnTo>
                        <a:pt x="986" y="5196"/>
                      </a:lnTo>
                      <a:lnTo>
                        <a:pt x="996" y="5194"/>
                      </a:lnTo>
                      <a:lnTo>
                        <a:pt x="1004" y="5190"/>
                      </a:lnTo>
                      <a:lnTo>
                        <a:pt x="1018" y="5182"/>
                      </a:lnTo>
                      <a:lnTo>
                        <a:pt x="1026" y="5172"/>
                      </a:lnTo>
                      <a:lnTo>
                        <a:pt x="1034" y="5162"/>
                      </a:lnTo>
                      <a:lnTo>
                        <a:pt x="1038" y="5152"/>
                      </a:lnTo>
                      <a:lnTo>
                        <a:pt x="1042" y="5160"/>
                      </a:lnTo>
                      <a:lnTo>
                        <a:pt x="1050" y="5166"/>
                      </a:lnTo>
                      <a:lnTo>
                        <a:pt x="1058" y="5170"/>
                      </a:lnTo>
                      <a:lnTo>
                        <a:pt x="1070" y="5174"/>
                      </a:lnTo>
                      <a:lnTo>
                        <a:pt x="1096" y="5176"/>
                      </a:lnTo>
                      <a:lnTo>
                        <a:pt x="1120" y="5176"/>
                      </a:lnTo>
                      <a:lnTo>
                        <a:pt x="1142" y="5172"/>
                      </a:lnTo>
                      <a:lnTo>
                        <a:pt x="1166" y="5166"/>
                      </a:lnTo>
                      <a:lnTo>
                        <a:pt x="1182" y="5160"/>
                      </a:lnTo>
                      <a:lnTo>
                        <a:pt x="1194" y="5154"/>
                      </a:lnTo>
                      <a:lnTo>
                        <a:pt x="1202" y="5146"/>
                      </a:lnTo>
                      <a:lnTo>
                        <a:pt x="1206" y="5136"/>
                      </a:lnTo>
                      <a:lnTo>
                        <a:pt x="1208" y="5128"/>
                      </a:lnTo>
                      <a:lnTo>
                        <a:pt x="1206" y="5118"/>
                      </a:lnTo>
                      <a:lnTo>
                        <a:pt x="1202" y="5108"/>
                      </a:lnTo>
                      <a:lnTo>
                        <a:pt x="1198" y="5096"/>
                      </a:lnTo>
                      <a:lnTo>
                        <a:pt x="1182" y="5074"/>
                      </a:lnTo>
                      <a:lnTo>
                        <a:pt x="1166" y="5052"/>
                      </a:lnTo>
                      <a:lnTo>
                        <a:pt x="1150" y="5028"/>
                      </a:lnTo>
                      <a:lnTo>
                        <a:pt x="1138" y="5006"/>
                      </a:lnTo>
                      <a:lnTo>
                        <a:pt x="1132" y="4990"/>
                      </a:lnTo>
                      <a:lnTo>
                        <a:pt x="1128" y="4970"/>
                      </a:lnTo>
                      <a:lnTo>
                        <a:pt x="1124" y="4928"/>
                      </a:lnTo>
                      <a:lnTo>
                        <a:pt x="1122" y="4892"/>
                      </a:lnTo>
                      <a:lnTo>
                        <a:pt x="1118" y="4864"/>
                      </a:lnTo>
                      <a:lnTo>
                        <a:pt x="1116" y="4840"/>
                      </a:lnTo>
                      <a:lnTo>
                        <a:pt x="1114" y="4814"/>
                      </a:lnTo>
                      <a:lnTo>
                        <a:pt x="1120" y="4788"/>
                      </a:lnTo>
                      <a:lnTo>
                        <a:pt x="1130" y="4746"/>
                      </a:lnTo>
                      <a:lnTo>
                        <a:pt x="1164" y="4632"/>
                      </a:lnTo>
                      <a:lnTo>
                        <a:pt x="1198" y="4522"/>
                      </a:lnTo>
                      <a:lnTo>
                        <a:pt x="1218" y="4462"/>
                      </a:lnTo>
                      <a:lnTo>
                        <a:pt x="1234" y="4410"/>
                      </a:lnTo>
                      <a:lnTo>
                        <a:pt x="1264" y="4318"/>
                      </a:lnTo>
                      <a:lnTo>
                        <a:pt x="1296" y="4226"/>
                      </a:lnTo>
                      <a:lnTo>
                        <a:pt x="1312" y="4172"/>
                      </a:lnTo>
                      <a:lnTo>
                        <a:pt x="1356" y="3948"/>
                      </a:lnTo>
                      <a:lnTo>
                        <a:pt x="1360" y="3942"/>
                      </a:lnTo>
                      <a:lnTo>
                        <a:pt x="1362" y="3926"/>
                      </a:lnTo>
                      <a:lnTo>
                        <a:pt x="1368" y="3870"/>
                      </a:lnTo>
                      <a:lnTo>
                        <a:pt x="1374" y="3690"/>
                      </a:lnTo>
                      <a:lnTo>
                        <a:pt x="1384" y="3470"/>
                      </a:lnTo>
                      <a:lnTo>
                        <a:pt x="1390" y="3364"/>
                      </a:lnTo>
                      <a:lnTo>
                        <a:pt x="1398" y="3270"/>
                      </a:lnTo>
                      <a:lnTo>
                        <a:pt x="1412" y="3164"/>
                      </a:lnTo>
                      <a:lnTo>
                        <a:pt x="1416" y="3136"/>
                      </a:lnTo>
                      <a:lnTo>
                        <a:pt x="1420" y="3128"/>
                      </a:lnTo>
                      <a:lnTo>
                        <a:pt x="1422" y="3120"/>
                      </a:lnTo>
                      <a:lnTo>
                        <a:pt x="1414" y="3024"/>
                      </a:lnTo>
                      <a:lnTo>
                        <a:pt x="1344" y="2810"/>
                      </a:lnTo>
                      <a:lnTo>
                        <a:pt x="1284" y="2690"/>
                      </a:lnTo>
                      <a:lnTo>
                        <a:pt x="1536" y="2594"/>
                      </a:lnTo>
                      <a:lnTo>
                        <a:pt x="1428" y="2368"/>
                      </a:lnTo>
                      <a:lnTo>
                        <a:pt x="1422" y="2352"/>
                      </a:lnTo>
                      <a:lnTo>
                        <a:pt x="1418" y="2334"/>
                      </a:lnTo>
                      <a:lnTo>
                        <a:pt x="1414" y="2314"/>
                      </a:lnTo>
                      <a:lnTo>
                        <a:pt x="1414" y="2298"/>
                      </a:lnTo>
                      <a:lnTo>
                        <a:pt x="1414" y="2244"/>
                      </a:lnTo>
                      <a:lnTo>
                        <a:pt x="1412" y="2210"/>
                      </a:lnTo>
                      <a:lnTo>
                        <a:pt x="1410" y="2178"/>
                      </a:lnTo>
                      <a:lnTo>
                        <a:pt x="1410" y="2164"/>
                      </a:lnTo>
                      <a:lnTo>
                        <a:pt x="1412" y="2148"/>
                      </a:lnTo>
                      <a:lnTo>
                        <a:pt x="1416" y="2132"/>
                      </a:lnTo>
                      <a:lnTo>
                        <a:pt x="1422" y="2118"/>
                      </a:lnTo>
                      <a:lnTo>
                        <a:pt x="1426" y="2112"/>
                      </a:lnTo>
                      <a:lnTo>
                        <a:pt x="1434" y="2096"/>
                      </a:lnTo>
                      <a:lnTo>
                        <a:pt x="1438" y="2078"/>
                      </a:lnTo>
                      <a:lnTo>
                        <a:pt x="1442" y="2060"/>
                      </a:lnTo>
                      <a:lnTo>
                        <a:pt x="1444" y="2044"/>
                      </a:lnTo>
                      <a:lnTo>
                        <a:pt x="1444" y="2032"/>
                      </a:lnTo>
                      <a:lnTo>
                        <a:pt x="1444" y="1958"/>
                      </a:lnTo>
                      <a:lnTo>
                        <a:pt x="1444" y="1878"/>
                      </a:lnTo>
                      <a:lnTo>
                        <a:pt x="1444" y="1814"/>
                      </a:lnTo>
                      <a:lnTo>
                        <a:pt x="1446" y="1802"/>
                      </a:lnTo>
                      <a:lnTo>
                        <a:pt x="1450" y="1786"/>
                      </a:lnTo>
                      <a:lnTo>
                        <a:pt x="1456" y="1772"/>
                      </a:lnTo>
                      <a:lnTo>
                        <a:pt x="1466" y="1758"/>
                      </a:lnTo>
                      <a:lnTo>
                        <a:pt x="1484" y="1732"/>
                      </a:lnTo>
                      <a:lnTo>
                        <a:pt x="1504" y="1702"/>
                      </a:lnTo>
                      <a:lnTo>
                        <a:pt x="1520" y="1668"/>
                      </a:lnTo>
                      <a:lnTo>
                        <a:pt x="1522" y="1666"/>
                      </a:lnTo>
                      <a:lnTo>
                        <a:pt x="1534" y="1634"/>
                      </a:lnTo>
                      <a:lnTo>
                        <a:pt x="1544" y="1602"/>
                      </a:lnTo>
                      <a:lnTo>
                        <a:pt x="1554" y="1570"/>
                      </a:lnTo>
                      <a:lnTo>
                        <a:pt x="1564" y="1538"/>
                      </a:lnTo>
                      <a:lnTo>
                        <a:pt x="1570" y="1520"/>
                      </a:lnTo>
                      <a:lnTo>
                        <a:pt x="1598" y="1454"/>
                      </a:lnTo>
                      <a:lnTo>
                        <a:pt x="1606" y="1434"/>
                      </a:lnTo>
                      <a:lnTo>
                        <a:pt x="1622" y="1402"/>
                      </a:lnTo>
                      <a:lnTo>
                        <a:pt x="1642" y="1372"/>
                      </a:lnTo>
                      <a:lnTo>
                        <a:pt x="1654" y="1354"/>
                      </a:lnTo>
                      <a:lnTo>
                        <a:pt x="1696" y="1296"/>
                      </a:lnTo>
                      <a:lnTo>
                        <a:pt x="1700" y="1292"/>
                      </a:lnTo>
                      <a:lnTo>
                        <a:pt x="1720" y="1268"/>
                      </a:lnTo>
                      <a:lnTo>
                        <a:pt x="1736" y="1252"/>
                      </a:lnTo>
                      <a:lnTo>
                        <a:pt x="1744" y="1244"/>
                      </a:lnTo>
                      <a:lnTo>
                        <a:pt x="1752" y="1234"/>
                      </a:lnTo>
                      <a:lnTo>
                        <a:pt x="1758" y="1220"/>
                      </a:lnTo>
                      <a:lnTo>
                        <a:pt x="1764" y="1206"/>
                      </a:lnTo>
                      <a:lnTo>
                        <a:pt x="1770" y="1190"/>
                      </a:lnTo>
                      <a:lnTo>
                        <a:pt x="1794" y="1124"/>
                      </a:lnTo>
                      <a:lnTo>
                        <a:pt x="1804" y="1096"/>
                      </a:lnTo>
                      <a:lnTo>
                        <a:pt x="1810" y="1070"/>
                      </a:lnTo>
                      <a:lnTo>
                        <a:pt x="1814" y="1058"/>
                      </a:lnTo>
                      <a:lnTo>
                        <a:pt x="1818" y="1044"/>
                      </a:lnTo>
                      <a:lnTo>
                        <a:pt x="1826" y="1030"/>
                      </a:lnTo>
                      <a:lnTo>
                        <a:pt x="1834" y="1016"/>
                      </a:lnTo>
                      <a:lnTo>
                        <a:pt x="1848" y="992"/>
                      </a:lnTo>
                      <a:lnTo>
                        <a:pt x="1886" y="930"/>
                      </a:lnTo>
                      <a:lnTo>
                        <a:pt x="1912" y="886"/>
                      </a:lnTo>
                      <a:lnTo>
                        <a:pt x="1930" y="856"/>
                      </a:lnTo>
                      <a:lnTo>
                        <a:pt x="1948" y="828"/>
                      </a:lnTo>
                      <a:lnTo>
                        <a:pt x="1956" y="814"/>
                      </a:lnTo>
                      <a:lnTo>
                        <a:pt x="1964" y="798"/>
                      </a:lnTo>
                      <a:lnTo>
                        <a:pt x="1970" y="780"/>
                      </a:lnTo>
                      <a:lnTo>
                        <a:pt x="1976" y="764"/>
                      </a:lnTo>
                      <a:lnTo>
                        <a:pt x="1984" y="720"/>
                      </a:lnTo>
                      <a:lnTo>
                        <a:pt x="1998" y="650"/>
                      </a:lnTo>
                      <a:lnTo>
                        <a:pt x="2008" y="598"/>
                      </a:lnTo>
                      <a:lnTo>
                        <a:pt x="2012" y="564"/>
                      </a:lnTo>
                      <a:lnTo>
                        <a:pt x="2014" y="534"/>
                      </a:lnTo>
                      <a:lnTo>
                        <a:pt x="2016" y="522"/>
                      </a:lnTo>
                      <a:lnTo>
                        <a:pt x="2018" y="506"/>
                      </a:lnTo>
                      <a:lnTo>
                        <a:pt x="2024" y="490"/>
                      </a:lnTo>
                      <a:lnTo>
                        <a:pt x="2030" y="476"/>
                      </a:lnTo>
                      <a:lnTo>
                        <a:pt x="2044" y="452"/>
                      </a:lnTo>
                      <a:lnTo>
                        <a:pt x="2056" y="434"/>
                      </a:lnTo>
                      <a:lnTo>
                        <a:pt x="2062" y="428"/>
                      </a:lnTo>
                      <a:lnTo>
                        <a:pt x="2066" y="418"/>
                      </a:lnTo>
                      <a:lnTo>
                        <a:pt x="2070" y="408"/>
                      </a:lnTo>
                      <a:lnTo>
                        <a:pt x="2074" y="398"/>
                      </a:lnTo>
                      <a:lnTo>
                        <a:pt x="2076" y="386"/>
                      </a:lnTo>
                      <a:lnTo>
                        <a:pt x="2082" y="374"/>
                      </a:lnTo>
                      <a:lnTo>
                        <a:pt x="2088" y="364"/>
                      </a:lnTo>
                      <a:lnTo>
                        <a:pt x="2096" y="354"/>
                      </a:lnTo>
                      <a:lnTo>
                        <a:pt x="2124" y="324"/>
                      </a:lnTo>
                      <a:lnTo>
                        <a:pt x="2144" y="298"/>
                      </a:lnTo>
                      <a:lnTo>
                        <a:pt x="2148" y="292"/>
                      </a:lnTo>
                      <a:lnTo>
                        <a:pt x="2146" y="280"/>
                      </a:lnTo>
                      <a:lnTo>
                        <a:pt x="2142" y="266"/>
                      </a:lnTo>
                      <a:lnTo>
                        <a:pt x="2136" y="254"/>
                      </a:lnTo>
                      <a:close/>
                      <a:moveTo>
                        <a:pt x="988" y="5046"/>
                      </a:moveTo>
                      <a:lnTo>
                        <a:pt x="988" y="5046"/>
                      </a:lnTo>
                      <a:lnTo>
                        <a:pt x="982" y="5032"/>
                      </a:lnTo>
                      <a:lnTo>
                        <a:pt x="976" y="5016"/>
                      </a:lnTo>
                      <a:lnTo>
                        <a:pt x="968" y="4986"/>
                      </a:lnTo>
                      <a:lnTo>
                        <a:pt x="962" y="4954"/>
                      </a:lnTo>
                      <a:lnTo>
                        <a:pt x="958" y="4922"/>
                      </a:lnTo>
                      <a:lnTo>
                        <a:pt x="974" y="4938"/>
                      </a:lnTo>
                      <a:lnTo>
                        <a:pt x="980" y="4948"/>
                      </a:lnTo>
                      <a:lnTo>
                        <a:pt x="984" y="4958"/>
                      </a:lnTo>
                      <a:lnTo>
                        <a:pt x="988" y="4980"/>
                      </a:lnTo>
                      <a:lnTo>
                        <a:pt x="990" y="5002"/>
                      </a:lnTo>
                      <a:lnTo>
                        <a:pt x="988" y="5046"/>
                      </a:lnTo>
                      <a:close/>
                      <a:moveTo>
                        <a:pt x="1112" y="4102"/>
                      </a:moveTo>
                      <a:lnTo>
                        <a:pt x="1112" y="4102"/>
                      </a:lnTo>
                      <a:lnTo>
                        <a:pt x="1106" y="4132"/>
                      </a:lnTo>
                      <a:lnTo>
                        <a:pt x="1096" y="4162"/>
                      </a:lnTo>
                      <a:lnTo>
                        <a:pt x="1078" y="4220"/>
                      </a:lnTo>
                      <a:lnTo>
                        <a:pt x="1068" y="4260"/>
                      </a:lnTo>
                      <a:lnTo>
                        <a:pt x="1062" y="4300"/>
                      </a:lnTo>
                      <a:lnTo>
                        <a:pt x="1056" y="4380"/>
                      </a:lnTo>
                      <a:lnTo>
                        <a:pt x="1052" y="4456"/>
                      </a:lnTo>
                      <a:lnTo>
                        <a:pt x="1046" y="4532"/>
                      </a:lnTo>
                      <a:lnTo>
                        <a:pt x="1042" y="4568"/>
                      </a:lnTo>
                      <a:lnTo>
                        <a:pt x="1036" y="4606"/>
                      </a:lnTo>
                      <a:lnTo>
                        <a:pt x="1026" y="4642"/>
                      </a:lnTo>
                      <a:lnTo>
                        <a:pt x="1016" y="4680"/>
                      </a:lnTo>
                      <a:lnTo>
                        <a:pt x="1004" y="4706"/>
                      </a:lnTo>
                      <a:lnTo>
                        <a:pt x="992" y="4730"/>
                      </a:lnTo>
                      <a:lnTo>
                        <a:pt x="976" y="4754"/>
                      </a:lnTo>
                      <a:lnTo>
                        <a:pt x="960" y="4776"/>
                      </a:lnTo>
                      <a:lnTo>
                        <a:pt x="950" y="4786"/>
                      </a:lnTo>
                      <a:lnTo>
                        <a:pt x="938" y="4800"/>
                      </a:lnTo>
                      <a:lnTo>
                        <a:pt x="936" y="4786"/>
                      </a:lnTo>
                      <a:lnTo>
                        <a:pt x="934" y="4778"/>
                      </a:lnTo>
                      <a:lnTo>
                        <a:pt x="930" y="4774"/>
                      </a:lnTo>
                      <a:lnTo>
                        <a:pt x="924" y="4754"/>
                      </a:lnTo>
                      <a:lnTo>
                        <a:pt x="912" y="4698"/>
                      </a:lnTo>
                      <a:lnTo>
                        <a:pt x="900" y="4636"/>
                      </a:lnTo>
                      <a:lnTo>
                        <a:pt x="890" y="4576"/>
                      </a:lnTo>
                      <a:lnTo>
                        <a:pt x="886" y="4550"/>
                      </a:lnTo>
                      <a:lnTo>
                        <a:pt x="884" y="4528"/>
                      </a:lnTo>
                      <a:lnTo>
                        <a:pt x="864" y="4252"/>
                      </a:lnTo>
                      <a:lnTo>
                        <a:pt x="860" y="4198"/>
                      </a:lnTo>
                      <a:lnTo>
                        <a:pt x="854" y="4144"/>
                      </a:lnTo>
                      <a:lnTo>
                        <a:pt x="842" y="4084"/>
                      </a:lnTo>
                      <a:lnTo>
                        <a:pt x="838" y="4054"/>
                      </a:lnTo>
                      <a:lnTo>
                        <a:pt x="838" y="4022"/>
                      </a:lnTo>
                      <a:lnTo>
                        <a:pt x="846" y="3974"/>
                      </a:lnTo>
                      <a:lnTo>
                        <a:pt x="854" y="3926"/>
                      </a:lnTo>
                      <a:lnTo>
                        <a:pt x="860" y="3924"/>
                      </a:lnTo>
                      <a:lnTo>
                        <a:pt x="870" y="3924"/>
                      </a:lnTo>
                      <a:lnTo>
                        <a:pt x="912" y="3922"/>
                      </a:lnTo>
                      <a:lnTo>
                        <a:pt x="952" y="3924"/>
                      </a:lnTo>
                      <a:lnTo>
                        <a:pt x="1032" y="3928"/>
                      </a:lnTo>
                      <a:lnTo>
                        <a:pt x="1112" y="3932"/>
                      </a:lnTo>
                      <a:lnTo>
                        <a:pt x="1114" y="3942"/>
                      </a:lnTo>
                      <a:lnTo>
                        <a:pt x="1116" y="3952"/>
                      </a:lnTo>
                      <a:lnTo>
                        <a:pt x="1120" y="3978"/>
                      </a:lnTo>
                      <a:lnTo>
                        <a:pt x="1120" y="3998"/>
                      </a:lnTo>
                      <a:lnTo>
                        <a:pt x="1120" y="4024"/>
                      </a:lnTo>
                      <a:lnTo>
                        <a:pt x="1118" y="4058"/>
                      </a:lnTo>
                      <a:lnTo>
                        <a:pt x="1112" y="4102"/>
                      </a:lnTo>
                      <a:close/>
                    </a:path>
                  </a:pathLst>
                </a:custGeom>
                <a:solidFill>
                  <a:schemeClr val="accent1"/>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97"/>
                <p:cNvSpPr/>
                <p:nvPr/>
              </p:nvSpPr>
              <p:spPr bwMode="auto">
                <a:xfrm>
                  <a:off x="7714478" y="5448666"/>
                  <a:ext cx="488340" cy="380373"/>
                </a:xfrm>
                <a:custGeom>
                  <a:avLst/>
                  <a:gdLst>
                    <a:gd name="T0" fmla="*/ 0 w 308"/>
                    <a:gd name="T1" fmla="*/ 136525 h 230"/>
                    <a:gd name="T2" fmla="*/ 66675 w 308"/>
                    <a:gd name="T3" fmla="*/ 365125 h 230"/>
                    <a:gd name="T4" fmla="*/ 257175 w 308"/>
                    <a:gd name="T5" fmla="*/ 307975 h 230"/>
                    <a:gd name="T6" fmla="*/ 406400 w 308"/>
                    <a:gd name="T7" fmla="*/ 244475 h 230"/>
                    <a:gd name="T8" fmla="*/ 488950 w 308"/>
                    <a:gd name="T9" fmla="*/ 158750 h 230"/>
                    <a:gd name="T10" fmla="*/ 406400 w 308"/>
                    <a:gd name="T11" fmla="*/ 0 h 230"/>
                    <a:gd name="T12" fmla="*/ 0 w 308"/>
                    <a:gd name="T13" fmla="*/ 136525 h 230"/>
                    <a:gd name="T14" fmla="*/ 0 w 308"/>
                    <a:gd name="T15" fmla="*/ 136525 h 230"/>
                    <a:gd name="T16" fmla="*/ 0 60000 65536"/>
                    <a:gd name="T17" fmla="*/ 0 60000 65536"/>
                    <a:gd name="T18" fmla="*/ 0 60000 65536"/>
                    <a:gd name="T19" fmla="*/ 0 60000 65536"/>
                    <a:gd name="T20" fmla="*/ 0 60000 65536"/>
                    <a:gd name="T21" fmla="*/ 0 60000 65536"/>
                    <a:gd name="T22" fmla="*/ 0 60000 65536"/>
                    <a:gd name="T23" fmla="*/ 0 60000 65536"/>
                    <a:gd name="T24" fmla="*/ 0 w 308"/>
                    <a:gd name="T25" fmla="*/ 0 h 230"/>
                    <a:gd name="T26" fmla="*/ 308 w 308"/>
                    <a:gd name="T27" fmla="*/ 230 h 2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8" h="230">
                      <a:moveTo>
                        <a:pt x="0" y="86"/>
                      </a:moveTo>
                      <a:lnTo>
                        <a:pt x="42" y="230"/>
                      </a:lnTo>
                      <a:lnTo>
                        <a:pt x="162" y="194"/>
                      </a:lnTo>
                      <a:lnTo>
                        <a:pt x="256" y="154"/>
                      </a:lnTo>
                      <a:lnTo>
                        <a:pt x="308" y="100"/>
                      </a:lnTo>
                      <a:lnTo>
                        <a:pt x="256" y="0"/>
                      </a:lnTo>
                      <a:lnTo>
                        <a:pt x="0" y="86"/>
                      </a:lnTo>
                      <a:close/>
                    </a:path>
                  </a:pathLst>
                </a:custGeom>
                <a:solidFill>
                  <a:srgbClr val="FFFFFF"/>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98"/>
                <p:cNvSpPr/>
                <p:nvPr/>
              </p:nvSpPr>
              <p:spPr bwMode="auto">
                <a:xfrm>
                  <a:off x="10434256" y="5584513"/>
                  <a:ext cx="454429" cy="339619"/>
                </a:xfrm>
                <a:custGeom>
                  <a:avLst/>
                  <a:gdLst>
                    <a:gd name="T0" fmla="*/ 463550 w 292"/>
                    <a:gd name="T1" fmla="*/ 133350 h 216"/>
                    <a:gd name="T2" fmla="*/ 365125 w 292"/>
                    <a:gd name="T3" fmla="*/ 342900 h 216"/>
                    <a:gd name="T4" fmla="*/ 206375 w 292"/>
                    <a:gd name="T5" fmla="*/ 304800 h 216"/>
                    <a:gd name="T6" fmla="*/ 60325 w 292"/>
                    <a:gd name="T7" fmla="*/ 244475 h 216"/>
                    <a:gd name="T8" fmla="*/ 0 w 292"/>
                    <a:gd name="T9" fmla="*/ 158750 h 216"/>
                    <a:gd name="T10" fmla="*/ 60325 w 292"/>
                    <a:gd name="T11" fmla="*/ 0 h 216"/>
                    <a:gd name="T12" fmla="*/ 463550 w 292"/>
                    <a:gd name="T13" fmla="*/ 133350 h 216"/>
                    <a:gd name="T14" fmla="*/ 463550 w 292"/>
                    <a:gd name="T15" fmla="*/ 133350 h 216"/>
                    <a:gd name="T16" fmla="*/ 0 60000 65536"/>
                    <a:gd name="T17" fmla="*/ 0 60000 65536"/>
                    <a:gd name="T18" fmla="*/ 0 60000 65536"/>
                    <a:gd name="T19" fmla="*/ 0 60000 65536"/>
                    <a:gd name="T20" fmla="*/ 0 60000 65536"/>
                    <a:gd name="T21" fmla="*/ 0 60000 65536"/>
                    <a:gd name="T22" fmla="*/ 0 60000 65536"/>
                    <a:gd name="T23" fmla="*/ 0 60000 65536"/>
                    <a:gd name="T24" fmla="*/ 0 w 292"/>
                    <a:gd name="T25" fmla="*/ 0 h 216"/>
                    <a:gd name="T26" fmla="*/ 292 w 292"/>
                    <a:gd name="T27" fmla="*/ 216 h 2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2" h="216">
                      <a:moveTo>
                        <a:pt x="292" y="84"/>
                      </a:moveTo>
                      <a:lnTo>
                        <a:pt x="230" y="216"/>
                      </a:lnTo>
                      <a:lnTo>
                        <a:pt x="130" y="192"/>
                      </a:lnTo>
                      <a:lnTo>
                        <a:pt x="38" y="154"/>
                      </a:lnTo>
                      <a:lnTo>
                        <a:pt x="0" y="100"/>
                      </a:lnTo>
                      <a:lnTo>
                        <a:pt x="38" y="0"/>
                      </a:lnTo>
                      <a:lnTo>
                        <a:pt x="292" y="84"/>
                      </a:lnTo>
                      <a:close/>
                    </a:path>
                  </a:pathLst>
                </a:custGeom>
                <a:solidFill>
                  <a:srgbClr val="FFFFFF"/>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6" name="Gruppe 74"/>
              <p:cNvGrpSpPr/>
              <p:nvPr/>
            </p:nvGrpSpPr>
            <p:grpSpPr bwMode="auto">
              <a:xfrm>
                <a:off x="6141994" y="2089215"/>
                <a:ext cx="95078" cy="150736"/>
                <a:chOff x="12261828" y="5789559"/>
                <a:chExt cx="866566" cy="1809769"/>
              </a:xfrm>
            </p:grpSpPr>
            <p:sp>
              <p:nvSpPr>
                <p:cNvPr id="27" name="Freeform 113"/>
                <p:cNvSpPr/>
                <p:nvPr/>
              </p:nvSpPr>
              <p:spPr bwMode="auto">
                <a:xfrm>
                  <a:off x="12263003" y="5792324"/>
                  <a:ext cx="866562" cy="1809779"/>
                </a:xfrm>
                <a:custGeom>
                  <a:avLst/>
                  <a:gdLst>
                    <a:gd name="T0" fmla="*/ 524 w 548"/>
                    <a:gd name="T1" fmla="*/ 1080 h 1142"/>
                    <a:gd name="T2" fmla="*/ 494 w 548"/>
                    <a:gd name="T3" fmla="*/ 1104 h 1142"/>
                    <a:gd name="T4" fmla="*/ 450 w 548"/>
                    <a:gd name="T5" fmla="*/ 1122 h 1142"/>
                    <a:gd name="T6" fmla="*/ 326 w 548"/>
                    <a:gd name="T7" fmla="*/ 1140 h 1142"/>
                    <a:gd name="T8" fmla="*/ 204 w 548"/>
                    <a:gd name="T9" fmla="*/ 1140 h 1142"/>
                    <a:gd name="T10" fmla="*/ 72 w 548"/>
                    <a:gd name="T11" fmla="*/ 1112 h 1142"/>
                    <a:gd name="T12" fmla="*/ 30 w 548"/>
                    <a:gd name="T13" fmla="*/ 1088 h 1142"/>
                    <a:gd name="T14" fmla="*/ 4 w 548"/>
                    <a:gd name="T15" fmla="*/ 1048 h 1142"/>
                    <a:gd name="T16" fmla="*/ 26 w 548"/>
                    <a:gd name="T17" fmla="*/ 580 h 1142"/>
                    <a:gd name="T18" fmla="*/ 36 w 548"/>
                    <a:gd name="T19" fmla="*/ 506 h 1142"/>
                    <a:gd name="T20" fmla="*/ 50 w 548"/>
                    <a:gd name="T21" fmla="*/ 440 h 1142"/>
                    <a:gd name="T22" fmla="*/ 74 w 548"/>
                    <a:gd name="T23" fmla="*/ 334 h 1142"/>
                    <a:gd name="T24" fmla="*/ 84 w 548"/>
                    <a:gd name="T25" fmla="*/ 272 h 1142"/>
                    <a:gd name="T26" fmla="*/ 112 w 548"/>
                    <a:gd name="T27" fmla="*/ 168 h 1142"/>
                    <a:gd name="T28" fmla="*/ 136 w 548"/>
                    <a:gd name="T29" fmla="*/ 120 h 1142"/>
                    <a:gd name="T30" fmla="*/ 166 w 548"/>
                    <a:gd name="T31" fmla="*/ 42 h 1142"/>
                    <a:gd name="T32" fmla="*/ 180 w 548"/>
                    <a:gd name="T33" fmla="*/ 10 h 1142"/>
                    <a:gd name="T34" fmla="*/ 194 w 548"/>
                    <a:gd name="T35" fmla="*/ 0 h 1142"/>
                    <a:gd name="T36" fmla="*/ 206 w 548"/>
                    <a:gd name="T37" fmla="*/ 6 h 1142"/>
                    <a:gd name="T38" fmla="*/ 236 w 548"/>
                    <a:gd name="T39" fmla="*/ 34 h 1142"/>
                    <a:gd name="T40" fmla="*/ 240 w 548"/>
                    <a:gd name="T41" fmla="*/ 50 h 1142"/>
                    <a:gd name="T42" fmla="*/ 234 w 548"/>
                    <a:gd name="T43" fmla="*/ 80 h 1142"/>
                    <a:gd name="T44" fmla="*/ 212 w 548"/>
                    <a:gd name="T45" fmla="*/ 112 h 1142"/>
                    <a:gd name="T46" fmla="*/ 206 w 548"/>
                    <a:gd name="T47" fmla="*/ 124 h 1142"/>
                    <a:gd name="T48" fmla="*/ 210 w 548"/>
                    <a:gd name="T49" fmla="*/ 158 h 1142"/>
                    <a:gd name="T50" fmla="*/ 238 w 548"/>
                    <a:gd name="T51" fmla="*/ 218 h 1142"/>
                    <a:gd name="T52" fmla="*/ 260 w 548"/>
                    <a:gd name="T53" fmla="*/ 248 h 1142"/>
                    <a:gd name="T54" fmla="*/ 282 w 548"/>
                    <a:gd name="T55" fmla="*/ 250 h 1142"/>
                    <a:gd name="T56" fmla="*/ 312 w 548"/>
                    <a:gd name="T57" fmla="*/ 230 h 1142"/>
                    <a:gd name="T58" fmla="*/ 364 w 548"/>
                    <a:gd name="T59" fmla="*/ 160 h 1142"/>
                    <a:gd name="T60" fmla="*/ 376 w 548"/>
                    <a:gd name="T61" fmla="*/ 128 h 1142"/>
                    <a:gd name="T62" fmla="*/ 374 w 548"/>
                    <a:gd name="T63" fmla="*/ 110 h 1142"/>
                    <a:gd name="T64" fmla="*/ 378 w 548"/>
                    <a:gd name="T65" fmla="*/ 34 h 1142"/>
                    <a:gd name="T66" fmla="*/ 384 w 548"/>
                    <a:gd name="T67" fmla="*/ 16 h 1142"/>
                    <a:gd name="T68" fmla="*/ 396 w 548"/>
                    <a:gd name="T69" fmla="*/ 10 h 1142"/>
                    <a:gd name="T70" fmla="*/ 410 w 548"/>
                    <a:gd name="T71" fmla="*/ 30 h 1142"/>
                    <a:gd name="T72" fmla="*/ 422 w 548"/>
                    <a:gd name="T73" fmla="*/ 78 h 1142"/>
                    <a:gd name="T74" fmla="*/ 416 w 548"/>
                    <a:gd name="T75" fmla="*/ 112 h 1142"/>
                    <a:gd name="T76" fmla="*/ 412 w 548"/>
                    <a:gd name="T77" fmla="*/ 128 h 1142"/>
                    <a:gd name="T78" fmla="*/ 418 w 548"/>
                    <a:gd name="T79" fmla="*/ 218 h 1142"/>
                    <a:gd name="T80" fmla="*/ 432 w 548"/>
                    <a:gd name="T81" fmla="*/ 274 h 1142"/>
                    <a:gd name="T82" fmla="*/ 470 w 548"/>
                    <a:gd name="T83" fmla="*/ 390 h 1142"/>
                    <a:gd name="T84" fmla="*/ 530 w 548"/>
                    <a:gd name="T85" fmla="*/ 540 h 1142"/>
                    <a:gd name="T86" fmla="*/ 548 w 548"/>
                    <a:gd name="T87" fmla="*/ 658 h 1142"/>
                    <a:gd name="T88" fmla="*/ 546 w 548"/>
                    <a:gd name="T89" fmla="*/ 980 h 1142"/>
                    <a:gd name="T90" fmla="*/ 530 w 548"/>
                    <a:gd name="T91" fmla="*/ 1070 h 11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48"/>
                    <a:gd name="T139" fmla="*/ 0 h 1142"/>
                    <a:gd name="T140" fmla="*/ 548 w 548"/>
                    <a:gd name="T141" fmla="*/ 1142 h 11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48" h="1142">
                      <a:moveTo>
                        <a:pt x="530" y="1070"/>
                      </a:moveTo>
                      <a:lnTo>
                        <a:pt x="530" y="1070"/>
                      </a:lnTo>
                      <a:lnTo>
                        <a:pt x="524" y="1080"/>
                      </a:lnTo>
                      <a:lnTo>
                        <a:pt x="516" y="1088"/>
                      </a:lnTo>
                      <a:lnTo>
                        <a:pt x="506" y="1098"/>
                      </a:lnTo>
                      <a:lnTo>
                        <a:pt x="494" y="1104"/>
                      </a:lnTo>
                      <a:lnTo>
                        <a:pt x="480" y="1112"/>
                      </a:lnTo>
                      <a:lnTo>
                        <a:pt x="464" y="1118"/>
                      </a:lnTo>
                      <a:lnTo>
                        <a:pt x="450" y="1122"/>
                      </a:lnTo>
                      <a:lnTo>
                        <a:pt x="432" y="1126"/>
                      </a:lnTo>
                      <a:lnTo>
                        <a:pt x="326" y="1140"/>
                      </a:lnTo>
                      <a:lnTo>
                        <a:pt x="288" y="1142"/>
                      </a:lnTo>
                      <a:lnTo>
                        <a:pt x="246" y="1142"/>
                      </a:lnTo>
                      <a:lnTo>
                        <a:pt x="204" y="1140"/>
                      </a:lnTo>
                      <a:lnTo>
                        <a:pt x="168" y="1134"/>
                      </a:lnTo>
                      <a:lnTo>
                        <a:pt x="72" y="1112"/>
                      </a:lnTo>
                      <a:lnTo>
                        <a:pt x="58" y="1106"/>
                      </a:lnTo>
                      <a:lnTo>
                        <a:pt x="42" y="1098"/>
                      </a:lnTo>
                      <a:lnTo>
                        <a:pt x="30" y="1088"/>
                      </a:lnTo>
                      <a:lnTo>
                        <a:pt x="20" y="1076"/>
                      </a:lnTo>
                      <a:lnTo>
                        <a:pt x="10" y="1062"/>
                      </a:lnTo>
                      <a:lnTo>
                        <a:pt x="4" y="1048"/>
                      </a:lnTo>
                      <a:lnTo>
                        <a:pt x="0" y="1032"/>
                      </a:lnTo>
                      <a:lnTo>
                        <a:pt x="0" y="1014"/>
                      </a:lnTo>
                      <a:lnTo>
                        <a:pt x="26" y="580"/>
                      </a:lnTo>
                      <a:lnTo>
                        <a:pt x="30" y="546"/>
                      </a:lnTo>
                      <a:lnTo>
                        <a:pt x="36" y="506"/>
                      </a:lnTo>
                      <a:lnTo>
                        <a:pt x="44" y="470"/>
                      </a:lnTo>
                      <a:lnTo>
                        <a:pt x="50" y="440"/>
                      </a:lnTo>
                      <a:lnTo>
                        <a:pt x="60" y="410"/>
                      </a:lnTo>
                      <a:lnTo>
                        <a:pt x="68" y="372"/>
                      </a:lnTo>
                      <a:lnTo>
                        <a:pt x="74" y="334"/>
                      </a:lnTo>
                      <a:lnTo>
                        <a:pt x="80" y="298"/>
                      </a:lnTo>
                      <a:lnTo>
                        <a:pt x="84" y="272"/>
                      </a:lnTo>
                      <a:lnTo>
                        <a:pt x="90" y="238"/>
                      </a:lnTo>
                      <a:lnTo>
                        <a:pt x="100" y="202"/>
                      </a:lnTo>
                      <a:lnTo>
                        <a:pt x="112" y="168"/>
                      </a:lnTo>
                      <a:lnTo>
                        <a:pt x="124" y="142"/>
                      </a:lnTo>
                      <a:lnTo>
                        <a:pt x="136" y="120"/>
                      </a:lnTo>
                      <a:lnTo>
                        <a:pt x="150" y="92"/>
                      </a:lnTo>
                      <a:lnTo>
                        <a:pt x="160" y="66"/>
                      </a:lnTo>
                      <a:lnTo>
                        <a:pt x="166" y="42"/>
                      </a:lnTo>
                      <a:lnTo>
                        <a:pt x="172" y="24"/>
                      </a:lnTo>
                      <a:lnTo>
                        <a:pt x="180" y="10"/>
                      </a:lnTo>
                      <a:lnTo>
                        <a:pt x="184" y="4"/>
                      </a:lnTo>
                      <a:lnTo>
                        <a:pt x="188" y="2"/>
                      </a:lnTo>
                      <a:lnTo>
                        <a:pt x="194" y="0"/>
                      </a:lnTo>
                      <a:lnTo>
                        <a:pt x="198" y="0"/>
                      </a:lnTo>
                      <a:lnTo>
                        <a:pt x="206" y="6"/>
                      </a:lnTo>
                      <a:lnTo>
                        <a:pt x="216" y="14"/>
                      </a:lnTo>
                      <a:lnTo>
                        <a:pt x="226" y="24"/>
                      </a:lnTo>
                      <a:lnTo>
                        <a:pt x="236" y="34"/>
                      </a:lnTo>
                      <a:lnTo>
                        <a:pt x="238" y="42"/>
                      </a:lnTo>
                      <a:lnTo>
                        <a:pt x="240" y="50"/>
                      </a:lnTo>
                      <a:lnTo>
                        <a:pt x="240" y="58"/>
                      </a:lnTo>
                      <a:lnTo>
                        <a:pt x="238" y="68"/>
                      </a:lnTo>
                      <a:lnTo>
                        <a:pt x="234" y="80"/>
                      </a:lnTo>
                      <a:lnTo>
                        <a:pt x="228" y="90"/>
                      </a:lnTo>
                      <a:lnTo>
                        <a:pt x="220" y="102"/>
                      </a:lnTo>
                      <a:lnTo>
                        <a:pt x="212" y="112"/>
                      </a:lnTo>
                      <a:lnTo>
                        <a:pt x="210" y="118"/>
                      </a:lnTo>
                      <a:lnTo>
                        <a:pt x="206" y="124"/>
                      </a:lnTo>
                      <a:lnTo>
                        <a:pt x="206" y="132"/>
                      </a:lnTo>
                      <a:lnTo>
                        <a:pt x="206" y="140"/>
                      </a:lnTo>
                      <a:lnTo>
                        <a:pt x="210" y="158"/>
                      </a:lnTo>
                      <a:lnTo>
                        <a:pt x="218" y="178"/>
                      </a:lnTo>
                      <a:lnTo>
                        <a:pt x="228" y="198"/>
                      </a:lnTo>
                      <a:lnTo>
                        <a:pt x="238" y="218"/>
                      </a:lnTo>
                      <a:lnTo>
                        <a:pt x="250" y="234"/>
                      </a:lnTo>
                      <a:lnTo>
                        <a:pt x="260" y="248"/>
                      </a:lnTo>
                      <a:lnTo>
                        <a:pt x="266" y="252"/>
                      </a:lnTo>
                      <a:lnTo>
                        <a:pt x="274" y="254"/>
                      </a:lnTo>
                      <a:lnTo>
                        <a:pt x="282" y="250"/>
                      </a:lnTo>
                      <a:lnTo>
                        <a:pt x="292" y="246"/>
                      </a:lnTo>
                      <a:lnTo>
                        <a:pt x="302" y="238"/>
                      </a:lnTo>
                      <a:lnTo>
                        <a:pt x="312" y="230"/>
                      </a:lnTo>
                      <a:lnTo>
                        <a:pt x="332" y="208"/>
                      </a:lnTo>
                      <a:lnTo>
                        <a:pt x="350" y="184"/>
                      </a:lnTo>
                      <a:lnTo>
                        <a:pt x="364" y="160"/>
                      </a:lnTo>
                      <a:lnTo>
                        <a:pt x="374" y="140"/>
                      </a:lnTo>
                      <a:lnTo>
                        <a:pt x="376" y="134"/>
                      </a:lnTo>
                      <a:lnTo>
                        <a:pt x="376" y="128"/>
                      </a:lnTo>
                      <a:lnTo>
                        <a:pt x="374" y="120"/>
                      </a:lnTo>
                      <a:lnTo>
                        <a:pt x="374" y="110"/>
                      </a:lnTo>
                      <a:lnTo>
                        <a:pt x="374" y="86"/>
                      </a:lnTo>
                      <a:lnTo>
                        <a:pt x="376" y="60"/>
                      </a:lnTo>
                      <a:lnTo>
                        <a:pt x="378" y="34"/>
                      </a:lnTo>
                      <a:lnTo>
                        <a:pt x="380" y="24"/>
                      </a:lnTo>
                      <a:lnTo>
                        <a:pt x="384" y="16"/>
                      </a:lnTo>
                      <a:lnTo>
                        <a:pt x="386" y="12"/>
                      </a:lnTo>
                      <a:lnTo>
                        <a:pt x="390" y="10"/>
                      </a:lnTo>
                      <a:lnTo>
                        <a:pt x="396" y="10"/>
                      </a:lnTo>
                      <a:lnTo>
                        <a:pt x="400" y="14"/>
                      </a:lnTo>
                      <a:lnTo>
                        <a:pt x="404" y="22"/>
                      </a:lnTo>
                      <a:lnTo>
                        <a:pt x="410" y="30"/>
                      </a:lnTo>
                      <a:lnTo>
                        <a:pt x="418" y="54"/>
                      </a:lnTo>
                      <a:lnTo>
                        <a:pt x="422" y="78"/>
                      </a:lnTo>
                      <a:lnTo>
                        <a:pt x="422" y="98"/>
                      </a:lnTo>
                      <a:lnTo>
                        <a:pt x="420" y="106"/>
                      </a:lnTo>
                      <a:lnTo>
                        <a:pt x="416" y="112"/>
                      </a:lnTo>
                      <a:lnTo>
                        <a:pt x="414" y="118"/>
                      </a:lnTo>
                      <a:lnTo>
                        <a:pt x="412" y="128"/>
                      </a:lnTo>
                      <a:lnTo>
                        <a:pt x="412" y="154"/>
                      </a:lnTo>
                      <a:lnTo>
                        <a:pt x="414" y="184"/>
                      </a:lnTo>
                      <a:lnTo>
                        <a:pt x="418" y="218"/>
                      </a:lnTo>
                      <a:lnTo>
                        <a:pt x="424" y="238"/>
                      </a:lnTo>
                      <a:lnTo>
                        <a:pt x="432" y="274"/>
                      </a:lnTo>
                      <a:lnTo>
                        <a:pt x="444" y="314"/>
                      </a:lnTo>
                      <a:lnTo>
                        <a:pt x="458" y="356"/>
                      </a:lnTo>
                      <a:lnTo>
                        <a:pt x="470" y="390"/>
                      </a:lnTo>
                      <a:lnTo>
                        <a:pt x="518" y="504"/>
                      </a:lnTo>
                      <a:lnTo>
                        <a:pt x="530" y="540"/>
                      </a:lnTo>
                      <a:lnTo>
                        <a:pt x="540" y="580"/>
                      </a:lnTo>
                      <a:lnTo>
                        <a:pt x="546" y="622"/>
                      </a:lnTo>
                      <a:lnTo>
                        <a:pt x="548" y="658"/>
                      </a:lnTo>
                      <a:lnTo>
                        <a:pt x="548" y="946"/>
                      </a:lnTo>
                      <a:lnTo>
                        <a:pt x="546" y="980"/>
                      </a:lnTo>
                      <a:lnTo>
                        <a:pt x="542" y="1014"/>
                      </a:lnTo>
                      <a:lnTo>
                        <a:pt x="538" y="1046"/>
                      </a:lnTo>
                      <a:lnTo>
                        <a:pt x="530" y="1070"/>
                      </a:lnTo>
                      <a:close/>
                    </a:path>
                  </a:pathLst>
                </a:custGeom>
                <a:solidFill>
                  <a:srgbClr val="FFFFFF"/>
                </a:solidFill>
                <a:ln w="4">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114"/>
                <p:cNvSpPr/>
                <p:nvPr/>
              </p:nvSpPr>
              <p:spPr bwMode="auto">
                <a:xfrm>
                  <a:off x="12870802" y="5808199"/>
                  <a:ext cx="126372" cy="254004"/>
                </a:xfrm>
                <a:custGeom>
                  <a:avLst/>
                  <a:gdLst>
                    <a:gd name="T0" fmla="*/ 6 w 80"/>
                    <a:gd name="T1" fmla="*/ 0 h 152"/>
                    <a:gd name="T2" fmla="*/ 6 w 80"/>
                    <a:gd name="T3" fmla="*/ 0 h 152"/>
                    <a:gd name="T4" fmla="*/ 2 w 80"/>
                    <a:gd name="T5" fmla="*/ 34 h 152"/>
                    <a:gd name="T6" fmla="*/ 0 w 80"/>
                    <a:gd name="T7" fmla="*/ 66 h 152"/>
                    <a:gd name="T8" fmla="*/ 0 w 80"/>
                    <a:gd name="T9" fmla="*/ 82 h 152"/>
                    <a:gd name="T10" fmla="*/ 2 w 80"/>
                    <a:gd name="T11" fmla="*/ 96 h 152"/>
                    <a:gd name="T12" fmla="*/ 2 w 80"/>
                    <a:gd name="T13" fmla="*/ 96 h 152"/>
                    <a:gd name="T14" fmla="*/ 4 w 80"/>
                    <a:gd name="T15" fmla="*/ 108 h 152"/>
                    <a:gd name="T16" fmla="*/ 10 w 80"/>
                    <a:gd name="T17" fmla="*/ 114 h 152"/>
                    <a:gd name="T18" fmla="*/ 16 w 80"/>
                    <a:gd name="T19" fmla="*/ 118 h 152"/>
                    <a:gd name="T20" fmla="*/ 26 w 80"/>
                    <a:gd name="T21" fmla="*/ 122 h 152"/>
                    <a:gd name="T22" fmla="*/ 36 w 80"/>
                    <a:gd name="T23" fmla="*/ 124 h 152"/>
                    <a:gd name="T24" fmla="*/ 48 w 80"/>
                    <a:gd name="T25" fmla="*/ 130 h 152"/>
                    <a:gd name="T26" fmla="*/ 64 w 80"/>
                    <a:gd name="T27" fmla="*/ 138 h 152"/>
                    <a:gd name="T28" fmla="*/ 80 w 80"/>
                    <a:gd name="T29" fmla="*/ 152 h 152"/>
                    <a:gd name="T30" fmla="*/ 80 w 80"/>
                    <a:gd name="T31" fmla="*/ 152 h 152"/>
                    <a:gd name="T32" fmla="*/ 74 w 80"/>
                    <a:gd name="T33" fmla="*/ 128 h 152"/>
                    <a:gd name="T34" fmla="*/ 56 w 80"/>
                    <a:gd name="T35" fmla="*/ 78 h 152"/>
                    <a:gd name="T36" fmla="*/ 44 w 80"/>
                    <a:gd name="T37" fmla="*/ 50 h 152"/>
                    <a:gd name="T38" fmla="*/ 32 w 80"/>
                    <a:gd name="T39" fmla="*/ 26 h 152"/>
                    <a:gd name="T40" fmla="*/ 26 w 80"/>
                    <a:gd name="T41" fmla="*/ 16 h 152"/>
                    <a:gd name="T42" fmla="*/ 20 w 80"/>
                    <a:gd name="T43" fmla="*/ 8 h 152"/>
                    <a:gd name="T44" fmla="*/ 12 w 80"/>
                    <a:gd name="T45" fmla="*/ 2 h 152"/>
                    <a:gd name="T46" fmla="*/ 6 w 80"/>
                    <a:gd name="T47" fmla="*/ 0 h 152"/>
                    <a:gd name="T48" fmla="*/ 6 w 8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0"/>
                    <a:gd name="T76" fmla="*/ 0 h 152"/>
                    <a:gd name="T77" fmla="*/ 80 w 8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0" h="152">
                      <a:moveTo>
                        <a:pt x="6" y="0"/>
                      </a:moveTo>
                      <a:lnTo>
                        <a:pt x="6" y="0"/>
                      </a:lnTo>
                      <a:lnTo>
                        <a:pt x="2" y="34"/>
                      </a:lnTo>
                      <a:lnTo>
                        <a:pt x="0" y="66"/>
                      </a:lnTo>
                      <a:lnTo>
                        <a:pt x="0" y="82"/>
                      </a:lnTo>
                      <a:lnTo>
                        <a:pt x="2" y="96"/>
                      </a:lnTo>
                      <a:lnTo>
                        <a:pt x="4" y="108"/>
                      </a:lnTo>
                      <a:lnTo>
                        <a:pt x="10" y="114"/>
                      </a:lnTo>
                      <a:lnTo>
                        <a:pt x="16" y="118"/>
                      </a:lnTo>
                      <a:lnTo>
                        <a:pt x="26" y="122"/>
                      </a:lnTo>
                      <a:lnTo>
                        <a:pt x="36" y="124"/>
                      </a:lnTo>
                      <a:lnTo>
                        <a:pt x="48" y="130"/>
                      </a:lnTo>
                      <a:lnTo>
                        <a:pt x="64" y="138"/>
                      </a:lnTo>
                      <a:lnTo>
                        <a:pt x="80" y="152"/>
                      </a:lnTo>
                      <a:lnTo>
                        <a:pt x="74" y="128"/>
                      </a:lnTo>
                      <a:lnTo>
                        <a:pt x="56" y="78"/>
                      </a:lnTo>
                      <a:lnTo>
                        <a:pt x="44" y="50"/>
                      </a:lnTo>
                      <a:lnTo>
                        <a:pt x="32" y="26"/>
                      </a:lnTo>
                      <a:lnTo>
                        <a:pt x="26" y="16"/>
                      </a:lnTo>
                      <a:lnTo>
                        <a:pt x="20" y="8"/>
                      </a:lnTo>
                      <a:lnTo>
                        <a:pt x="12" y="2"/>
                      </a:lnTo>
                      <a:lnTo>
                        <a:pt x="6" y="0"/>
                      </a:lnTo>
                      <a:close/>
                    </a:path>
                  </a:pathLst>
                </a:custGeom>
                <a:solidFill>
                  <a:srgbClr val="FFFFFF"/>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115"/>
                <p:cNvSpPr/>
                <p:nvPr/>
              </p:nvSpPr>
              <p:spPr bwMode="auto">
                <a:xfrm>
                  <a:off x="12395395" y="5792324"/>
                  <a:ext cx="198589" cy="246069"/>
                </a:xfrm>
                <a:custGeom>
                  <a:avLst/>
                  <a:gdLst>
                    <a:gd name="T0" fmla="*/ 112 w 122"/>
                    <a:gd name="T1" fmla="*/ 0 h 152"/>
                    <a:gd name="T2" fmla="*/ 112 w 122"/>
                    <a:gd name="T3" fmla="*/ 0 h 152"/>
                    <a:gd name="T4" fmla="*/ 114 w 122"/>
                    <a:gd name="T5" fmla="*/ 10 h 152"/>
                    <a:gd name="T6" fmla="*/ 118 w 122"/>
                    <a:gd name="T7" fmla="*/ 34 h 152"/>
                    <a:gd name="T8" fmla="*/ 122 w 122"/>
                    <a:gd name="T9" fmla="*/ 66 h 152"/>
                    <a:gd name="T10" fmla="*/ 122 w 122"/>
                    <a:gd name="T11" fmla="*/ 82 h 152"/>
                    <a:gd name="T12" fmla="*/ 120 w 122"/>
                    <a:gd name="T13" fmla="*/ 96 h 152"/>
                    <a:gd name="T14" fmla="*/ 120 w 122"/>
                    <a:gd name="T15" fmla="*/ 96 h 152"/>
                    <a:gd name="T16" fmla="*/ 118 w 122"/>
                    <a:gd name="T17" fmla="*/ 104 h 152"/>
                    <a:gd name="T18" fmla="*/ 114 w 122"/>
                    <a:gd name="T19" fmla="*/ 108 h 152"/>
                    <a:gd name="T20" fmla="*/ 108 w 122"/>
                    <a:gd name="T21" fmla="*/ 112 h 152"/>
                    <a:gd name="T22" fmla="*/ 102 w 122"/>
                    <a:gd name="T23" fmla="*/ 116 h 152"/>
                    <a:gd name="T24" fmla="*/ 86 w 122"/>
                    <a:gd name="T25" fmla="*/ 122 h 152"/>
                    <a:gd name="T26" fmla="*/ 66 w 122"/>
                    <a:gd name="T27" fmla="*/ 126 h 152"/>
                    <a:gd name="T28" fmla="*/ 48 w 122"/>
                    <a:gd name="T29" fmla="*/ 130 h 152"/>
                    <a:gd name="T30" fmla="*/ 30 w 122"/>
                    <a:gd name="T31" fmla="*/ 136 h 152"/>
                    <a:gd name="T32" fmla="*/ 12 w 122"/>
                    <a:gd name="T33" fmla="*/ 142 h 152"/>
                    <a:gd name="T34" fmla="*/ 6 w 122"/>
                    <a:gd name="T35" fmla="*/ 146 h 152"/>
                    <a:gd name="T36" fmla="*/ 0 w 122"/>
                    <a:gd name="T37" fmla="*/ 152 h 152"/>
                    <a:gd name="T38" fmla="*/ 0 w 122"/>
                    <a:gd name="T39" fmla="*/ 152 h 152"/>
                    <a:gd name="T40" fmla="*/ 10 w 122"/>
                    <a:gd name="T41" fmla="*/ 128 h 152"/>
                    <a:gd name="T42" fmla="*/ 22 w 122"/>
                    <a:gd name="T43" fmla="*/ 104 h 152"/>
                    <a:gd name="T44" fmla="*/ 38 w 122"/>
                    <a:gd name="T45" fmla="*/ 78 h 152"/>
                    <a:gd name="T46" fmla="*/ 54 w 122"/>
                    <a:gd name="T47" fmla="*/ 50 h 152"/>
                    <a:gd name="T48" fmla="*/ 72 w 122"/>
                    <a:gd name="T49" fmla="*/ 26 h 152"/>
                    <a:gd name="T50" fmla="*/ 82 w 122"/>
                    <a:gd name="T51" fmla="*/ 16 h 152"/>
                    <a:gd name="T52" fmla="*/ 92 w 122"/>
                    <a:gd name="T53" fmla="*/ 8 h 152"/>
                    <a:gd name="T54" fmla="*/ 102 w 122"/>
                    <a:gd name="T55" fmla="*/ 2 h 152"/>
                    <a:gd name="T56" fmla="*/ 112 w 122"/>
                    <a:gd name="T57" fmla="*/ 0 h 152"/>
                    <a:gd name="T58" fmla="*/ 112 w 122"/>
                    <a:gd name="T59" fmla="*/ 0 h 1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2"/>
                    <a:gd name="T91" fmla="*/ 0 h 152"/>
                    <a:gd name="T92" fmla="*/ 122 w 122"/>
                    <a:gd name="T93" fmla="*/ 152 h 1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2" h="152">
                      <a:moveTo>
                        <a:pt x="112" y="0"/>
                      </a:moveTo>
                      <a:lnTo>
                        <a:pt x="112" y="0"/>
                      </a:lnTo>
                      <a:lnTo>
                        <a:pt x="114" y="10"/>
                      </a:lnTo>
                      <a:lnTo>
                        <a:pt x="118" y="34"/>
                      </a:lnTo>
                      <a:lnTo>
                        <a:pt x="122" y="66"/>
                      </a:lnTo>
                      <a:lnTo>
                        <a:pt x="122" y="82"/>
                      </a:lnTo>
                      <a:lnTo>
                        <a:pt x="120" y="96"/>
                      </a:lnTo>
                      <a:lnTo>
                        <a:pt x="118" y="104"/>
                      </a:lnTo>
                      <a:lnTo>
                        <a:pt x="114" y="108"/>
                      </a:lnTo>
                      <a:lnTo>
                        <a:pt x="108" y="112"/>
                      </a:lnTo>
                      <a:lnTo>
                        <a:pt x="102" y="116"/>
                      </a:lnTo>
                      <a:lnTo>
                        <a:pt x="86" y="122"/>
                      </a:lnTo>
                      <a:lnTo>
                        <a:pt x="66" y="126"/>
                      </a:lnTo>
                      <a:lnTo>
                        <a:pt x="48" y="130"/>
                      </a:lnTo>
                      <a:lnTo>
                        <a:pt x="30" y="136"/>
                      </a:lnTo>
                      <a:lnTo>
                        <a:pt x="12" y="142"/>
                      </a:lnTo>
                      <a:lnTo>
                        <a:pt x="6" y="146"/>
                      </a:lnTo>
                      <a:lnTo>
                        <a:pt x="0" y="152"/>
                      </a:lnTo>
                      <a:lnTo>
                        <a:pt x="10" y="128"/>
                      </a:lnTo>
                      <a:lnTo>
                        <a:pt x="22" y="104"/>
                      </a:lnTo>
                      <a:lnTo>
                        <a:pt x="38" y="78"/>
                      </a:lnTo>
                      <a:lnTo>
                        <a:pt x="54" y="50"/>
                      </a:lnTo>
                      <a:lnTo>
                        <a:pt x="72" y="26"/>
                      </a:lnTo>
                      <a:lnTo>
                        <a:pt x="82" y="16"/>
                      </a:lnTo>
                      <a:lnTo>
                        <a:pt x="92" y="8"/>
                      </a:lnTo>
                      <a:lnTo>
                        <a:pt x="102" y="2"/>
                      </a:lnTo>
                      <a:lnTo>
                        <a:pt x="112" y="0"/>
                      </a:lnTo>
                      <a:close/>
                    </a:path>
                  </a:pathLst>
                </a:custGeom>
                <a:solidFill>
                  <a:srgbClr val="FFFFFF"/>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sp>
        <p:nvSpPr>
          <p:cNvPr id="45" name="Rektangel 76"/>
          <p:cNvSpPr>
            <a:spLocks noChangeArrowheads="1"/>
          </p:cNvSpPr>
          <p:nvPr/>
        </p:nvSpPr>
        <p:spPr bwMode="auto">
          <a:xfrm>
            <a:off x="8725242" y="5479363"/>
            <a:ext cx="933108" cy="1020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just">
              <a:lnSpc>
                <a:spcPct val="120000"/>
              </a:lnSpc>
            </a:pPr>
            <a:r>
              <a:rPr lang="en-US" altLang="zh-CN" sz="800" b="0" noProof="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da-DK" altLang="id-ID" sz="800" b="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Rektangel 76"/>
          <p:cNvSpPr>
            <a:spLocks noChangeArrowheads="1"/>
          </p:cNvSpPr>
          <p:nvPr/>
        </p:nvSpPr>
        <p:spPr bwMode="auto">
          <a:xfrm>
            <a:off x="3424263" y="5429971"/>
            <a:ext cx="968648" cy="872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just">
              <a:lnSpc>
                <a:spcPct val="120000"/>
              </a:lnSpc>
            </a:pPr>
            <a:r>
              <a:rPr lang="en-US" altLang="zh-CN" sz="800" b="0" noProof="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da-DK" altLang="id-ID" sz="800" b="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Rektangel 76"/>
          <p:cNvSpPr>
            <a:spLocks noChangeArrowheads="1"/>
          </p:cNvSpPr>
          <p:nvPr/>
        </p:nvSpPr>
        <p:spPr bwMode="auto">
          <a:xfrm>
            <a:off x="9100962" y="3647862"/>
            <a:ext cx="995538" cy="872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just">
              <a:lnSpc>
                <a:spcPct val="120000"/>
              </a:lnSpc>
            </a:pPr>
            <a:r>
              <a:rPr lang="en-US" altLang="zh-CN" sz="800" b="0" noProof="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da-DK" altLang="id-ID" sz="800" b="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Rektangel 76"/>
          <p:cNvSpPr>
            <a:spLocks noChangeArrowheads="1"/>
          </p:cNvSpPr>
          <p:nvPr/>
        </p:nvSpPr>
        <p:spPr bwMode="auto">
          <a:xfrm>
            <a:off x="2434600" y="3598195"/>
            <a:ext cx="987746" cy="872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just">
              <a:lnSpc>
                <a:spcPct val="120000"/>
              </a:lnSpc>
            </a:pPr>
            <a:r>
              <a:rPr lang="en-US" altLang="zh-CN" sz="800" b="0" noProof="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da-DK" altLang="id-ID" sz="800" b="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9" name="Group 37"/>
          <p:cNvGrpSpPr/>
          <p:nvPr/>
        </p:nvGrpSpPr>
        <p:grpSpPr>
          <a:xfrm>
            <a:off x="8375671" y="3510654"/>
            <a:ext cx="610390" cy="1637667"/>
            <a:chOff x="6213477" y="1223964"/>
            <a:chExt cx="746125" cy="2001838"/>
          </a:xfrm>
        </p:grpSpPr>
        <p:sp>
          <p:nvSpPr>
            <p:cNvPr id="50" name="Freeform 7"/>
            <p:cNvSpPr>
              <a:spLocks noEditPoints="1"/>
            </p:cNvSpPr>
            <p:nvPr/>
          </p:nvSpPr>
          <p:spPr bwMode="auto">
            <a:xfrm>
              <a:off x="6213477" y="1223964"/>
              <a:ext cx="746125" cy="2001838"/>
            </a:xfrm>
            <a:custGeom>
              <a:avLst/>
              <a:gdLst/>
              <a:ahLst/>
              <a:cxnLst>
                <a:cxn ang="0">
                  <a:pos x="1780" y="171"/>
                </a:cxn>
                <a:cxn ang="0">
                  <a:pos x="1603" y="32"/>
                </a:cxn>
                <a:cxn ang="0">
                  <a:pos x="1299" y="31"/>
                </a:cxn>
                <a:cxn ang="0">
                  <a:pos x="1092" y="187"/>
                </a:cxn>
                <a:cxn ang="0">
                  <a:pos x="1038" y="406"/>
                </a:cxn>
                <a:cxn ang="0">
                  <a:pos x="1057" y="611"/>
                </a:cxn>
                <a:cxn ang="0">
                  <a:pos x="791" y="754"/>
                </a:cxn>
                <a:cxn ang="0">
                  <a:pos x="423" y="938"/>
                </a:cxn>
                <a:cxn ang="0">
                  <a:pos x="208" y="1439"/>
                </a:cxn>
                <a:cxn ang="0">
                  <a:pos x="41" y="2976"/>
                </a:cxn>
                <a:cxn ang="0">
                  <a:pos x="71" y="4016"/>
                </a:cxn>
                <a:cxn ang="0">
                  <a:pos x="331" y="4140"/>
                </a:cxn>
                <a:cxn ang="0">
                  <a:pos x="196" y="3888"/>
                </a:cxn>
                <a:cxn ang="0">
                  <a:pos x="262" y="3828"/>
                </a:cxn>
                <a:cxn ang="0">
                  <a:pos x="296" y="4000"/>
                </a:cxn>
                <a:cxn ang="0">
                  <a:pos x="382" y="3802"/>
                </a:cxn>
                <a:cxn ang="0">
                  <a:pos x="463" y="3412"/>
                </a:cxn>
                <a:cxn ang="0">
                  <a:pos x="518" y="3005"/>
                </a:cxn>
                <a:cxn ang="0">
                  <a:pos x="449" y="2823"/>
                </a:cxn>
                <a:cxn ang="0">
                  <a:pos x="601" y="3361"/>
                </a:cxn>
                <a:cxn ang="0">
                  <a:pos x="594" y="3993"/>
                </a:cxn>
                <a:cxn ang="0">
                  <a:pos x="653" y="4473"/>
                </a:cxn>
                <a:cxn ang="0">
                  <a:pos x="737" y="5207"/>
                </a:cxn>
                <a:cxn ang="0">
                  <a:pos x="785" y="5951"/>
                </a:cxn>
                <a:cxn ang="0">
                  <a:pos x="904" y="6710"/>
                </a:cxn>
                <a:cxn ang="0">
                  <a:pos x="1003" y="7099"/>
                </a:cxn>
                <a:cxn ang="0">
                  <a:pos x="883" y="7461"/>
                </a:cxn>
                <a:cxn ang="0">
                  <a:pos x="956" y="7551"/>
                </a:cxn>
                <a:cxn ang="0">
                  <a:pos x="1380" y="7493"/>
                </a:cxn>
                <a:cxn ang="0">
                  <a:pos x="1415" y="7263"/>
                </a:cxn>
                <a:cxn ang="0">
                  <a:pos x="1499" y="6952"/>
                </a:cxn>
                <a:cxn ang="0">
                  <a:pos x="1503" y="6721"/>
                </a:cxn>
                <a:cxn ang="0">
                  <a:pos x="1410" y="6470"/>
                </a:cxn>
                <a:cxn ang="0">
                  <a:pos x="1404" y="6104"/>
                </a:cxn>
                <a:cxn ang="0">
                  <a:pos x="1479" y="5726"/>
                </a:cxn>
                <a:cxn ang="0">
                  <a:pos x="1499" y="5016"/>
                </a:cxn>
                <a:cxn ang="0">
                  <a:pos x="1563" y="4420"/>
                </a:cxn>
                <a:cxn ang="0">
                  <a:pos x="1650" y="5016"/>
                </a:cxn>
                <a:cxn ang="0">
                  <a:pos x="1705" y="5632"/>
                </a:cxn>
                <a:cxn ang="0">
                  <a:pos x="1781" y="5965"/>
                </a:cxn>
                <a:cxn ang="0">
                  <a:pos x="1782" y="6209"/>
                </a:cxn>
                <a:cxn ang="0">
                  <a:pos x="1741" y="6523"/>
                </a:cxn>
                <a:cxn ang="0">
                  <a:pos x="1767" y="7181"/>
                </a:cxn>
                <a:cxn ang="0">
                  <a:pos x="1914" y="7271"/>
                </a:cxn>
                <a:cxn ang="0">
                  <a:pos x="2021" y="7428"/>
                </a:cxn>
                <a:cxn ang="0">
                  <a:pos x="2284" y="7508"/>
                </a:cxn>
                <a:cxn ang="0">
                  <a:pos x="2548" y="7459"/>
                </a:cxn>
                <a:cxn ang="0">
                  <a:pos x="2528" y="7314"/>
                </a:cxn>
                <a:cxn ang="0">
                  <a:pos x="2338" y="6908"/>
                </a:cxn>
                <a:cxn ang="0">
                  <a:pos x="2400" y="6428"/>
                </a:cxn>
                <a:cxn ang="0">
                  <a:pos x="2447" y="5649"/>
                </a:cxn>
                <a:cxn ang="0">
                  <a:pos x="2459" y="4698"/>
                </a:cxn>
                <a:cxn ang="0">
                  <a:pos x="2474" y="4297"/>
                </a:cxn>
                <a:cxn ang="0">
                  <a:pos x="2684" y="4134"/>
                </a:cxn>
                <a:cxn ang="0">
                  <a:pos x="2819" y="3222"/>
                </a:cxn>
                <a:cxn ang="0">
                  <a:pos x="2770" y="1735"/>
                </a:cxn>
                <a:cxn ang="0">
                  <a:pos x="2718" y="1138"/>
                </a:cxn>
                <a:cxn ang="0">
                  <a:pos x="2313" y="827"/>
                </a:cxn>
                <a:cxn ang="0">
                  <a:pos x="1906" y="714"/>
                </a:cxn>
                <a:cxn ang="0">
                  <a:pos x="2512" y="3943"/>
                </a:cxn>
                <a:cxn ang="0">
                  <a:pos x="2584" y="3943"/>
                </a:cxn>
                <a:cxn ang="0">
                  <a:pos x="2566" y="4039"/>
                </a:cxn>
              </a:cxnLst>
              <a:rect l="0" t="0" r="r" b="b"/>
              <a:pathLst>
                <a:path w="2819" h="7570">
                  <a:moveTo>
                    <a:pt x="1862" y="635"/>
                  </a:moveTo>
                  <a:lnTo>
                    <a:pt x="1866" y="608"/>
                  </a:lnTo>
                  <a:lnTo>
                    <a:pt x="1869" y="580"/>
                  </a:lnTo>
                  <a:lnTo>
                    <a:pt x="1872" y="553"/>
                  </a:lnTo>
                  <a:lnTo>
                    <a:pt x="1874" y="526"/>
                  </a:lnTo>
                  <a:lnTo>
                    <a:pt x="1874" y="499"/>
                  </a:lnTo>
                  <a:lnTo>
                    <a:pt x="1873" y="473"/>
                  </a:lnTo>
                  <a:lnTo>
                    <a:pt x="1869" y="449"/>
                  </a:lnTo>
                  <a:lnTo>
                    <a:pt x="1865" y="426"/>
                  </a:lnTo>
                  <a:lnTo>
                    <a:pt x="1809" y="233"/>
                  </a:lnTo>
                  <a:lnTo>
                    <a:pt x="1791" y="191"/>
                  </a:lnTo>
                  <a:lnTo>
                    <a:pt x="1787" y="182"/>
                  </a:lnTo>
                  <a:lnTo>
                    <a:pt x="1780" y="171"/>
                  </a:lnTo>
                  <a:lnTo>
                    <a:pt x="1772" y="160"/>
                  </a:lnTo>
                  <a:lnTo>
                    <a:pt x="1763" y="148"/>
                  </a:lnTo>
                  <a:lnTo>
                    <a:pt x="1751" y="137"/>
                  </a:lnTo>
                  <a:lnTo>
                    <a:pt x="1740" y="124"/>
                  </a:lnTo>
                  <a:lnTo>
                    <a:pt x="1727" y="113"/>
                  </a:lnTo>
                  <a:lnTo>
                    <a:pt x="1714" y="102"/>
                  </a:lnTo>
                  <a:lnTo>
                    <a:pt x="1687" y="80"/>
                  </a:lnTo>
                  <a:lnTo>
                    <a:pt x="1661" y="62"/>
                  </a:lnTo>
                  <a:lnTo>
                    <a:pt x="1650" y="54"/>
                  </a:lnTo>
                  <a:lnTo>
                    <a:pt x="1638" y="47"/>
                  </a:lnTo>
                  <a:lnTo>
                    <a:pt x="1628" y="41"/>
                  </a:lnTo>
                  <a:lnTo>
                    <a:pt x="1620" y="38"/>
                  </a:lnTo>
                  <a:lnTo>
                    <a:pt x="1603" y="32"/>
                  </a:lnTo>
                  <a:lnTo>
                    <a:pt x="1586" y="26"/>
                  </a:lnTo>
                  <a:lnTo>
                    <a:pt x="1570" y="23"/>
                  </a:lnTo>
                  <a:lnTo>
                    <a:pt x="1554" y="19"/>
                  </a:lnTo>
                  <a:lnTo>
                    <a:pt x="1523" y="15"/>
                  </a:lnTo>
                  <a:lnTo>
                    <a:pt x="1494" y="12"/>
                  </a:lnTo>
                  <a:lnTo>
                    <a:pt x="1467" y="10"/>
                  </a:lnTo>
                  <a:lnTo>
                    <a:pt x="1439" y="8"/>
                  </a:lnTo>
                  <a:lnTo>
                    <a:pt x="1427" y="7"/>
                  </a:lnTo>
                  <a:lnTo>
                    <a:pt x="1414" y="4"/>
                  </a:lnTo>
                  <a:lnTo>
                    <a:pt x="1400" y="2"/>
                  </a:lnTo>
                  <a:lnTo>
                    <a:pt x="1388" y="0"/>
                  </a:lnTo>
                  <a:lnTo>
                    <a:pt x="1310" y="20"/>
                  </a:lnTo>
                  <a:lnTo>
                    <a:pt x="1299" y="31"/>
                  </a:lnTo>
                  <a:lnTo>
                    <a:pt x="1287" y="40"/>
                  </a:lnTo>
                  <a:lnTo>
                    <a:pt x="1275" y="48"/>
                  </a:lnTo>
                  <a:lnTo>
                    <a:pt x="1262" y="54"/>
                  </a:lnTo>
                  <a:lnTo>
                    <a:pt x="1235" y="66"/>
                  </a:lnTo>
                  <a:lnTo>
                    <a:pt x="1206" y="80"/>
                  </a:lnTo>
                  <a:lnTo>
                    <a:pt x="1192" y="87"/>
                  </a:lnTo>
                  <a:lnTo>
                    <a:pt x="1177" y="96"/>
                  </a:lnTo>
                  <a:lnTo>
                    <a:pt x="1163" y="106"/>
                  </a:lnTo>
                  <a:lnTo>
                    <a:pt x="1148" y="118"/>
                  </a:lnTo>
                  <a:lnTo>
                    <a:pt x="1134" y="131"/>
                  </a:lnTo>
                  <a:lnTo>
                    <a:pt x="1119" y="147"/>
                  </a:lnTo>
                  <a:lnTo>
                    <a:pt x="1105" y="166"/>
                  </a:lnTo>
                  <a:lnTo>
                    <a:pt x="1092" y="187"/>
                  </a:lnTo>
                  <a:lnTo>
                    <a:pt x="1076" y="212"/>
                  </a:lnTo>
                  <a:lnTo>
                    <a:pt x="1062" y="239"/>
                  </a:lnTo>
                  <a:lnTo>
                    <a:pt x="1055" y="252"/>
                  </a:lnTo>
                  <a:lnTo>
                    <a:pt x="1048" y="266"/>
                  </a:lnTo>
                  <a:lnTo>
                    <a:pt x="1044" y="280"/>
                  </a:lnTo>
                  <a:lnTo>
                    <a:pt x="1039" y="294"/>
                  </a:lnTo>
                  <a:lnTo>
                    <a:pt x="1035" y="307"/>
                  </a:lnTo>
                  <a:lnTo>
                    <a:pt x="1032" y="322"/>
                  </a:lnTo>
                  <a:lnTo>
                    <a:pt x="1031" y="338"/>
                  </a:lnTo>
                  <a:lnTo>
                    <a:pt x="1030" y="354"/>
                  </a:lnTo>
                  <a:lnTo>
                    <a:pt x="1031" y="370"/>
                  </a:lnTo>
                  <a:lnTo>
                    <a:pt x="1035" y="387"/>
                  </a:lnTo>
                  <a:lnTo>
                    <a:pt x="1038" y="406"/>
                  </a:lnTo>
                  <a:lnTo>
                    <a:pt x="1044" y="424"/>
                  </a:lnTo>
                  <a:lnTo>
                    <a:pt x="1084" y="536"/>
                  </a:lnTo>
                  <a:lnTo>
                    <a:pt x="1078" y="540"/>
                  </a:lnTo>
                  <a:lnTo>
                    <a:pt x="1072" y="544"/>
                  </a:lnTo>
                  <a:lnTo>
                    <a:pt x="1067" y="548"/>
                  </a:lnTo>
                  <a:lnTo>
                    <a:pt x="1063" y="553"/>
                  </a:lnTo>
                  <a:lnTo>
                    <a:pt x="1060" y="558"/>
                  </a:lnTo>
                  <a:lnTo>
                    <a:pt x="1057" y="562"/>
                  </a:lnTo>
                  <a:lnTo>
                    <a:pt x="1055" y="567"/>
                  </a:lnTo>
                  <a:lnTo>
                    <a:pt x="1054" y="572"/>
                  </a:lnTo>
                  <a:lnTo>
                    <a:pt x="1053" y="584"/>
                  </a:lnTo>
                  <a:lnTo>
                    <a:pt x="1054" y="596"/>
                  </a:lnTo>
                  <a:lnTo>
                    <a:pt x="1057" y="611"/>
                  </a:lnTo>
                  <a:lnTo>
                    <a:pt x="1063" y="627"/>
                  </a:lnTo>
                  <a:lnTo>
                    <a:pt x="1078" y="670"/>
                  </a:lnTo>
                  <a:lnTo>
                    <a:pt x="1080" y="674"/>
                  </a:lnTo>
                  <a:lnTo>
                    <a:pt x="1057" y="687"/>
                  </a:lnTo>
                  <a:lnTo>
                    <a:pt x="1036" y="697"/>
                  </a:lnTo>
                  <a:lnTo>
                    <a:pt x="1013" y="706"/>
                  </a:lnTo>
                  <a:lnTo>
                    <a:pt x="989" y="713"/>
                  </a:lnTo>
                  <a:lnTo>
                    <a:pt x="966" y="720"/>
                  </a:lnTo>
                  <a:lnTo>
                    <a:pt x="942" y="726"/>
                  </a:lnTo>
                  <a:lnTo>
                    <a:pt x="918" y="730"/>
                  </a:lnTo>
                  <a:lnTo>
                    <a:pt x="893" y="735"/>
                  </a:lnTo>
                  <a:lnTo>
                    <a:pt x="842" y="744"/>
                  </a:lnTo>
                  <a:lnTo>
                    <a:pt x="791" y="754"/>
                  </a:lnTo>
                  <a:lnTo>
                    <a:pt x="766" y="760"/>
                  </a:lnTo>
                  <a:lnTo>
                    <a:pt x="740" y="766"/>
                  </a:lnTo>
                  <a:lnTo>
                    <a:pt x="712" y="774"/>
                  </a:lnTo>
                  <a:lnTo>
                    <a:pt x="686" y="783"/>
                  </a:lnTo>
                  <a:lnTo>
                    <a:pt x="660" y="794"/>
                  </a:lnTo>
                  <a:lnTo>
                    <a:pt x="632" y="806"/>
                  </a:lnTo>
                  <a:lnTo>
                    <a:pt x="606" y="819"/>
                  </a:lnTo>
                  <a:lnTo>
                    <a:pt x="578" y="834"/>
                  </a:lnTo>
                  <a:lnTo>
                    <a:pt x="552" y="850"/>
                  </a:lnTo>
                  <a:lnTo>
                    <a:pt x="525" y="866"/>
                  </a:lnTo>
                  <a:lnTo>
                    <a:pt x="498" y="883"/>
                  </a:lnTo>
                  <a:lnTo>
                    <a:pt x="473" y="902"/>
                  </a:lnTo>
                  <a:lnTo>
                    <a:pt x="423" y="938"/>
                  </a:lnTo>
                  <a:lnTo>
                    <a:pt x="375" y="977"/>
                  </a:lnTo>
                  <a:lnTo>
                    <a:pt x="329" y="1014"/>
                  </a:lnTo>
                  <a:lnTo>
                    <a:pt x="288" y="1050"/>
                  </a:lnTo>
                  <a:lnTo>
                    <a:pt x="282" y="1061"/>
                  </a:lnTo>
                  <a:lnTo>
                    <a:pt x="277" y="1075"/>
                  </a:lnTo>
                  <a:lnTo>
                    <a:pt x="270" y="1094"/>
                  </a:lnTo>
                  <a:lnTo>
                    <a:pt x="264" y="1117"/>
                  </a:lnTo>
                  <a:lnTo>
                    <a:pt x="250" y="1169"/>
                  </a:lnTo>
                  <a:lnTo>
                    <a:pt x="238" y="1229"/>
                  </a:lnTo>
                  <a:lnTo>
                    <a:pt x="226" y="1290"/>
                  </a:lnTo>
                  <a:lnTo>
                    <a:pt x="217" y="1349"/>
                  </a:lnTo>
                  <a:lnTo>
                    <a:pt x="210" y="1400"/>
                  </a:lnTo>
                  <a:lnTo>
                    <a:pt x="208" y="1439"/>
                  </a:lnTo>
                  <a:lnTo>
                    <a:pt x="204" y="1479"/>
                  </a:lnTo>
                  <a:lnTo>
                    <a:pt x="199" y="1547"/>
                  </a:lnTo>
                  <a:lnTo>
                    <a:pt x="188" y="1641"/>
                  </a:lnTo>
                  <a:lnTo>
                    <a:pt x="177" y="1754"/>
                  </a:lnTo>
                  <a:lnTo>
                    <a:pt x="163" y="1885"/>
                  </a:lnTo>
                  <a:lnTo>
                    <a:pt x="147" y="2026"/>
                  </a:lnTo>
                  <a:lnTo>
                    <a:pt x="131" y="2175"/>
                  </a:lnTo>
                  <a:lnTo>
                    <a:pt x="114" y="2327"/>
                  </a:lnTo>
                  <a:lnTo>
                    <a:pt x="97" y="2478"/>
                  </a:lnTo>
                  <a:lnTo>
                    <a:pt x="81" y="2622"/>
                  </a:lnTo>
                  <a:lnTo>
                    <a:pt x="66" y="2757"/>
                  </a:lnTo>
                  <a:lnTo>
                    <a:pt x="52" y="2876"/>
                  </a:lnTo>
                  <a:lnTo>
                    <a:pt x="41" y="2976"/>
                  </a:lnTo>
                  <a:lnTo>
                    <a:pt x="32" y="3054"/>
                  </a:lnTo>
                  <a:lnTo>
                    <a:pt x="26" y="3104"/>
                  </a:lnTo>
                  <a:lnTo>
                    <a:pt x="24" y="3121"/>
                  </a:lnTo>
                  <a:lnTo>
                    <a:pt x="0" y="3780"/>
                  </a:lnTo>
                  <a:lnTo>
                    <a:pt x="22" y="3791"/>
                  </a:lnTo>
                  <a:lnTo>
                    <a:pt x="23" y="3809"/>
                  </a:lnTo>
                  <a:lnTo>
                    <a:pt x="27" y="3836"/>
                  </a:lnTo>
                  <a:lnTo>
                    <a:pt x="33" y="3866"/>
                  </a:lnTo>
                  <a:lnTo>
                    <a:pt x="41" y="3901"/>
                  </a:lnTo>
                  <a:lnTo>
                    <a:pt x="50" y="3936"/>
                  </a:lnTo>
                  <a:lnTo>
                    <a:pt x="58" y="3968"/>
                  </a:lnTo>
                  <a:lnTo>
                    <a:pt x="65" y="3996"/>
                  </a:lnTo>
                  <a:lnTo>
                    <a:pt x="71" y="4016"/>
                  </a:lnTo>
                  <a:lnTo>
                    <a:pt x="74" y="4023"/>
                  </a:lnTo>
                  <a:lnTo>
                    <a:pt x="79" y="4031"/>
                  </a:lnTo>
                  <a:lnTo>
                    <a:pt x="87" y="4039"/>
                  </a:lnTo>
                  <a:lnTo>
                    <a:pt x="96" y="4048"/>
                  </a:lnTo>
                  <a:lnTo>
                    <a:pt x="119" y="4069"/>
                  </a:lnTo>
                  <a:lnTo>
                    <a:pt x="145" y="4088"/>
                  </a:lnTo>
                  <a:lnTo>
                    <a:pt x="174" y="4106"/>
                  </a:lnTo>
                  <a:lnTo>
                    <a:pt x="200" y="4121"/>
                  </a:lnTo>
                  <a:lnTo>
                    <a:pt x="212" y="4128"/>
                  </a:lnTo>
                  <a:lnTo>
                    <a:pt x="224" y="4133"/>
                  </a:lnTo>
                  <a:lnTo>
                    <a:pt x="234" y="4135"/>
                  </a:lnTo>
                  <a:lnTo>
                    <a:pt x="242" y="4136"/>
                  </a:lnTo>
                  <a:lnTo>
                    <a:pt x="331" y="4140"/>
                  </a:lnTo>
                  <a:lnTo>
                    <a:pt x="321" y="4047"/>
                  </a:lnTo>
                  <a:lnTo>
                    <a:pt x="270" y="4022"/>
                  </a:lnTo>
                  <a:lnTo>
                    <a:pt x="279" y="4015"/>
                  </a:lnTo>
                  <a:lnTo>
                    <a:pt x="212" y="3953"/>
                  </a:lnTo>
                  <a:lnTo>
                    <a:pt x="204" y="3960"/>
                  </a:lnTo>
                  <a:lnTo>
                    <a:pt x="204" y="3945"/>
                  </a:lnTo>
                  <a:lnTo>
                    <a:pt x="203" y="3935"/>
                  </a:lnTo>
                  <a:lnTo>
                    <a:pt x="202" y="3927"/>
                  </a:lnTo>
                  <a:lnTo>
                    <a:pt x="200" y="3920"/>
                  </a:lnTo>
                  <a:lnTo>
                    <a:pt x="199" y="3916"/>
                  </a:lnTo>
                  <a:lnTo>
                    <a:pt x="196" y="3909"/>
                  </a:lnTo>
                  <a:lnTo>
                    <a:pt x="196" y="3900"/>
                  </a:lnTo>
                  <a:lnTo>
                    <a:pt x="196" y="3888"/>
                  </a:lnTo>
                  <a:lnTo>
                    <a:pt x="196" y="3877"/>
                  </a:lnTo>
                  <a:lnTo>
                    <a:pt x="199" y="3868"/>
                  </a:lnTo>
                  <a:lnTo>
                    <a:pt x="200" y="3862"/>
                  </a:lnTo>
                  <a:lnTo>
                    <a:pt x="202" y="3856"/>
                  </a:lnTo>
                  <a:lnTo>
                    <a:pt x="204" y="3850"/>
                  </a:lnTo>
                  <a:lnTo>
                    <a:pt x="207" y="3842"/>
                  </a:lnTo>
                  <a:lnTo>
                    <a:pt x="208" y="3832"/>
                  </a:lnTo>
                  <a:lnTo>
                    <a:pt x="210" y="3816"/>
                  </a:lnTo>
                  <a:lnTo>
                    <a:pt x="243" y="3817"/>
                  </a:lnTo>
                  <a:lnTo>
                    <a:pt x="248" y="3818"/>
                  </a:lnTo>
                  <a:lnTo>
                    <a:pt x="254" y="3821"/>
                  </a:lnTo>
                  <a:lnTo>
                    <a:pt x="257" y="3823"/>
                  </a:lnTo>
                  <a:lnTo>
                    <a:pt x="262" y="3828"/>
                  </a:lnTo>
                  <a:lnTo>
                    <a:pt x="264" y="3832"/>
                  </a:lnTo>
                  <a:lnTo>
                    <a:pt x="267" y="3838"/>
                  </a:lnTo>
                  <a:lnTo>
                    <a:pt x="270" y="3844"/>
                  </a:lnTo>
                  <a:lnTo>
                    <a:pt x="272" y="3850"/>
                  </a:lnTo>
                  <a:lnTo>
                    <a:pt x="274" y="3866"/>
                  </a:lnTo>
                  <a:lnTo>
                    <a:pt x="277" y="3884"/>
                  </a:lnTo>
                  <a:lnTo>
                    <a:pt x="279" y="3903"/>
                  </a:lnTo>
                  <a:lnTo>
                    <a:pt x="280" y="3921"/>
                  </a:lnTo>
                  <a:lnTo>
                    <a:pt x="282" y="3941"/>
                  </a:lnTo>
                  <a:lnTo>
                    <a:pt x="285" y="3960"/>
                  </a:lnTo>
                  <a:lnTo>
                    <a:pt x="288" y="3977"/>
                  </a:lnTo>
                  <a:lnTo>
                    <a:pt x="293" y="3993"/>
                  </a:lnTo>
                  <a:lnTo>
                    <a:pt x="296" y="4000"/>
                  </a:lnTo>
                  <a:lnTo>
                    <a:pt x="299" y="4006"/>
                  </a:lnTo>
                  <a:lnTo>
                    <a:pt x="304" y="4012"/>
                  </a:lnTo>
                  <a:lnTo>
                    <a:pt x="309" y="4016"/>
                  </a:lnTo>
                  <a:lnTo>
                    <a:pt x="314" y="4021"/>
                  </a:lnTo>
                  <a:lnTo>
                    <a:pt x="321" y="4024"/>
                  </a:lnTo>
                  <a:lnTo>
                    <a:pt x="328" y="4025"/>
                  </a:lnTo>
                  <a:lnTo>
                    <a:pt x="335" y="4026"/>
                  </a:lnTo>
                  <a:lnTo>
                    <a:pt x="349" y="4026"/>
                  </a:lnTo>
                  <a:lnTo>
                    <a:pt x="355" y="4024"/>
                  </a:lnTo>
                  <a:lnTo>
                    <a:pt x="363" y="4022"/>
                  </a:lnTo>
                  <a:lnTo>
                    <a:pt x="381" y="4017"/>
                  </a:lnTo>
                  <a:lnTo>
                    <a:pt x="375" y="3812"/>
                  </a:lnTo>
                  <a:lnTo>
                    <a:pt x="382" y="3802"/>
                  </a:lnTo>
                  <a:lnTo>
                    <a:pt x="389" y="3791"/>
                  </a:lnTo>
                  <a:lnTo>
                    <a:pt x="394" y="3777"/>
                  </a:lnTo>
                  <a:lnTo>
                    <a:pt x="400" y="3764"/>
                  </a:lnTo>
                  <a:lnTo>
                    <a:pt x="406" y="3748"/>
                  </a:lnTo>
                  <a:lnTo>
                    <a:pt x="411" y="3730"/>
                  </a:lnTo>
                  <a:lnTo>
                    <a:pt x="417" y="3712"/>
                  </a:lnTo>
                  <a:lnTo>
                    <a:pt x="422" y="3693"/>
                  </a:lnTo>
                  <a:lnTo>
                    <a:pt x="431" y="3652"/>
                  </a:lnTo>
                  <a:lnTo>
                    <a:pt x="439" y="3607"/>
                  </a:lnTo>
                  <a:lnTo>
                    <a:pt x="446" y="3559"/>
                  </a:lnTo>
                  <a:lnTo>
                    <a:pt x="453" y="3511"/>
                  </a:lnTo>
                  <a:lnTo>
                    <a:pt x="457" y="3461"/>
                  </a:lnTo>
                  <a:lnTo>
                    <a:pt x="463" y="3412"/>
                  </a:lnTo>
                  <a:lnTo>
                    <a:pt x="466" y="3362"/>
                  </a:lnTo>
                  <a:lnTo>
                    <a:pt x="470" y="3316"/>
                  </a:lnTo>
                  <a:lnTo>
                    <a:pt x="475" y="3228"/>
                  </a:lnTo>
                  <a:lnTo>
                    <a:pt x="478" y="3156"/>
                  </a:lnTo>
                  <a:lnTo>
                    <a:pt x="487" y="3135"/>
                  </a:lnTo>
                  <a:lnTo>
                    <a:pt x="494" y="3116"/>
                  </a:lnTo>
                  <a:lnTo>
                    <a:pt x="501" y="3096"/>
                  </a:lnTo>
                  <a:lnTo>
                    <a:pt x="505" y="3079"/>
                  </a:lnTo>
                  <a:lnTo>
                    <a:pt x="510" y="3062"/>
                  </a:lnTo>
                  <a:lnTo>
                    <a:pt x="513" y="3047"/>
                  </a:lnTo>
                  <a:lnTo>
                    <a:pt x="515" y="3032"/>
                  </a:lnTo>
                  <a:lnTo>
                    <a:pt x="517" y="3017"/>
                  </a:lnTo>
                  <a:lnTo>
                    <a:pt x="518" y="3005"/>
                  </a:lnTo>
                  <a:lnTo>
                    <a:pt x="518" y="2992"/>
                  </a:lnTo>
                  <a:lnTo>
                    <a:pt x="517" y="2980"/>
                  </a:lnTo>
                  <a:lnTo>
                    <a:pt x="515" y="2968"/>
                  </a:lnTo>
                  <a:lnTo>
                    <a:pt x="514" y="2958"/>
                  </a:lnTo>
                  <a:lnTo>
                    <a:pt x="511" y="2948"/>
                  </a:lnTo>
                  <a:lnTo>
                    <a:pt x="509" y="2937"/>
                  </a:lnTo>
                  <a:lnTo>
                    <a:pt x="505" y="2928"/>
                  </a:lnTo>
                  <a:lnTo>
                    <a:pt x="497" y="2910"/>
                  </a:lnTo>
                  <a:lnTo>
                    <a:pt x="488" y="2893"/>
                  </a:lnTo>
                  <a:lnTo>
                    <a:pt x="478" y="2876"/>
                  </a:lnTo>
                  <a:lnTo>
                    <a:pt x="469" y="2858"/>
                  </a:lnTo>
                  <a:lnTo>
                    <a:pt x="458" y="2841"/>
                  </a:lnTo>
                  <a:lnTo>
                    <a:pt x="449" y="2823"/>
                  </a:lnTo>
                  <a:lnTo>
                    <a:pt x="440" y="2804"/>
                  </a:lnTo>
                  <a:lnTo>
                    <a:pt x="433" y="2782"/>
                  </a:lnTo>
                  <a:lnTo>
                    <a:pt x="598" y="2593"/>
                  </a:lnTo>
                  <a:lnTo>
                    <a:pt x="599" y="2669"/>
                  </a:lnTo>
                  <a:lnTo>
                    <a:pt x="598" y="2753"/>
                  </a:lnTo>
                  <a:lnTo>
                    <a:pt x="597" y="2846"/>
                  </a:lnTo>
                  <a:lnTo>
                    <a:pt x="596" y="2944"/>
                  </a:lnTo>
                  <a:lnTo>
                    <a:pt x="594" y="3047"/>
                  </a:lnTo>
                  <a:lnTo>
                    <a:pt x="594" y="3152"/>
                  </a:lnTo>
                  <a:lnTo>
                    <a:pt x="596" y="3205"/>
                  </a:lnTo>
                  <a:lnTo>
                    <a:pt x="597" y="3257"/>
                  </a:lnTo>
                  <a:lnTo>
                    <a:pt x="599" y="3310"/>
                  </a:lnTo>
                  <a:lnTo>
                    <a:pt x="601" y="3361"/>
                  </a:lnTo>
                  <a:lnTo>
                    <a:pt x="604" y="3401"/>
                  </a:lnTo>
                  <a:lnTo>
                    <a:pt x="605" y="3441"/>
                  </a:lnTo>
                  <a:lnTo>
                    <a:pt x="605" y="3479"/>
                  </a:lnTo>
                  <a:lnTo>
                    <a:pt x="605" y="3518"/>
                  </a:lnTo>
                  <a:lnTo>
                    <a:pt x="604" y="3591"/>
                  </a:lnTo>
                  <a:lnTo>
                    <a:pt x="601" y="3663"/>
                  </a:lnTo>
                  <a:lnTo>
                    <a:pt x="598" y="3730"/>
                  </a:lnTo>
                  <a:lnTo>
                    <a:pt x="594" y="3797"/>
                  </a:lnTo>
                  <a:lnTo>
                    <a:pt x="593" y="3858"/>
                  </a:lnTo>
                  <a:lnTo>
                    <a:pt x="592" y="3918"/>
                  </a:lnTo>
                  <a:lnTo>
                    <a:pt x="593" y="3980"/>
                  </a:lnTo>
                  <a:lnTo>
                    <a:pt x="593" y="3988"/>
                  </a:lnTo>
                  <a:lnTo>
                    <a:pt x="594" y="3993"/>
                  </a:lnTo>
                  <a:lnTo>
                    <a:pt x="597" y="3998"/>
                  </a:lnTo>
                  <a:lnTo>
                    <a:pt x="599" y="4001"/>
                  </a:lnTo>
                  <a:lnTo>
                    <a:pt x="606" y="4009"/>
                  </a:lnTo>
                  <a:lnTo>
                    <a:pt x="615" y="4021"/>
                  </a:lnTo>
                  <a:lnTo>
                    <a:pt x="616" y="4079"/>
                  </a:lnTo>
                  <a:lnTo>
                    <a:pt x="617" y="4133"/>
                  </a:lnTo>
                  <a:lnTo>
                    <a:pt x="620" y="4184"/>
                  </a:lnTo>
                  <a:lnTo>
                    <a:pt x="622" y="4233"/>
                  </a:lnTo>
                  <a:lnTo>
                    <a:pt x="626" y="4281"/>
                  </a:lnTo>
                  <a:lnTo>
                    <a:pt x="632" y="4328"/>
                  </a:lnTo>
                  <a:lnTo>
                    <a:pt x="638" y="4376"/>
                  </a:lnTo>
                  <a:lnTo>
                    <a:pt x="646" y="4424"/>
                  </a:lnTo>
                  <a:lnTo>
                    <a:pt x="653" y="4473"/>
                  </a:lnTo>
                  <a:lnTo>
                    <a:pt x="658" y="4522"/>
                  </a:lnTo>
                  <a:lnTo>
                    <a:pt x="663" y="4572"/>
                  </a:lnTo>
                  <a:lnTo>
                    <a:pt x="666" y="4621"/>
                  </a:lnTo>
                  <a:lnTo>
                    <a:pt x="670" y="4670"/>
                  </a:lnTo>
                  <a:lnTo>
                    <a:pt x="674" y="4719"/>
                  </a:lnTo>
                  <a:lnTo>
                    <a:pt x="680" y="4768"/>
                  </a:lnTo>
                  <a:lnTo>
                    <a:pt x="688" y="4817"/>
                  </a:lnTo>
                  <a:lnTo>
                    <a:pt x="695" y="4854"/>
                  </a:lnTo>
                  <a:lnTo>
                    <a:pt x="702" y="4896"/>
                  </a:lnTo>
                  <a:lnTo>
                    <a:pt x="709" y="4942"/>
                  </a:lnTo>
                  <a:lnTo>
                    <a:pt x="714" y="4991"/>
                  </a:lnTo>
                  <a:lnTo>
                    <a:pt x="727" y="5096"/>
                  </a:lnTo>
                  <a:lnTo>
                    <a:pt x="737" y="5207"/>
                  </a:lnTo>
                  <a:lnTo>
                    <a:pt x="746" y="5318"/>
                  </a:lnTo>
                  <a:lnTo>
                    <a:pt x="754" y="5424"/>
                  </a:lnTo>
                  <a:lnTo>
                    <a:pt x="757" y="5475"/>
                  </a:lnTo>
                  <a:lnTo>
                    <a:pt x="758" y="5521"/>
                  </a:lnTo>
                  <a:lnTo>
                    <a:pt x="759" y="5565"/>
                  </a:lnTo>
                  <a:lnTo>
                    <a:pt x="760" y="5605"/>
                  </a:lnTo>
                  <a:lnTo>
                    <a:pt x="760" y="5655"/>
                  </a:lnTo>
                  <a:lnTo>
                    <a:pt x="762" y="5705"/>
                  </a:lnTo>
                  <a:lnTo>
                    <a:pt x="765" y="5755"/>
                  </a:lnTo>
                  <a:lnTo>
                    <a:pt x="769" y="5805"/>
                  </a:lnTo>
                  <a:lnTo>
                    <a:pt x="774" y="5854"/>
                  </a:lnTo>
                  <a:lnTo>
                    <a:pt x="780" y="5903"/>
                  </a:lnTo>
                  <a:lnTo>
                    <a:pt x="785" y="5951"/>
                  </a:lnTo>
                  <a:lnTo>
                    <a:pt x="792" y="6000"/>
                  </a:lnTo>
                  <a:lnTo>
                    <a:pt x="807" y="6096"/>
                  </a:lnTo>
                  <a:lnTo>
                    <a:pt x="822" y="6191"/>
                  </a:lnTo>
                  <a:lnTo>
                    <a:pt x="836" y="6284"/>
                  </a:lnTo>
                  <a:lnTo>
                    <a:pt x="848" y="6376"/>
                  </a:lnTo>
                  <a:lnTo>
                    <a:pt x="854" y="6419"/>
                  </a:lnTo>
                  <a:lnTo>
                    <a:pt x="860" y="6465"/>
                  </a:lnTo>
                  <a:lnTo>
                    <a:pt x="866" y="6517"/>
                  </a:lnTo>
                  <a:lnTo>
                    <a:pt x="874" y="6568"/>
                  </a:lnTo>
                  <a:lnTo>
                    <a:pt x="884" y="6619"/>
                  </a:lnTo>
                  <a:lnTo>
                    <a:pt x="893" y="6667"/>
                  </a:lnTo>
                  <a:lnTo>
                    <a:pt x="899" y="6689"/>
                  </a:lnTo>
                  <a:lnTo>
                    <a:pt x="904" y="6710"/>
                  </a:lnTo>
                  <a:lnTo>
                    <a:pt x="910" y="6728"/>
                  </a:lnTo>
                  <a:lnTo>
                    <a:pt x="917" y="6745"/>
                  </a:lnTo>
                  <a:lnTo>
                    <a:pt x="927" y="6772"/>
                  </a:lnTo>
                  <a:lnTo>
                    <a:pt x="941" y="6811"/>
                  </a:lnTo>
                  <a:lnTo>
                    <a:pt x="957" y="6856"/>
                  </a:lnTo>
                  <a:lnTo>
                    <a:pt x="974" y="6908"/>
                  </a:lnTo>
                  <a:lnTo>
                    <a:pt x="989" y="6958"/>
                  </a:lnTo>
                  <a:lnTo>
                    <a:pt x="1003" y="7006"/>
                  </a:lnTo>
                  <a:lnTo>
                    <a:pt x="1007" y="7028"/>
                  </a:lnTo>
                  <a:lnTo>
                    <a:pt x="1012" y="7046"/>
                  </a:lnTo>
                  <a:lnTo>
                    <a:pt x="1014" y="7063"/>
                  </a:lnTo>
                  <a:lnTo>
                    <a:pt x="1015" y="7076"/>
                  </a:lnTo>
                  <a:lnTo>
                    <a:pt x="1003" y="7099"/>
                  </a:lnTo>
                  <a:lnTo>
                    <a:pt x="974" y="7148"/>
                  </a:lnTo>
                  <a:lnTo>
                    <a:pt x="943" y="7199"/>
                  </a:lnTo>
                  <a:lnTo>
                    <a:pt x="926" y="7230"/>
                  </a:lnTo>
                  <a:lnTo>
                    <a:pt x="923" y="7242"/>
                  </a:lnTo>
                  <a:lnTo>
                    <a:pt x="917" y="7264"/>
                  </a:lnTo>
                  <a:lnTo>
                    <a:pt x="909" y="7294"/>
                  </a:lnTo>
                  <a:lnTo>
                    <a:pt x="902" y="7328"/>
                  </a:lnTo>
                  <a:lnTo>
                    <a:pt x="894" y="7363"/>
                  </a:lnTo>
                  <a:lnTo>
                    <a:pt x="888" y="7392"/>
                  </a:lnTo>
                  <a:lnTo>
                    <a:pt x="884" y="7414"/>
                  </a:lnTo>
                  <a:lnTo>
                    <a:pt x="881" y="7426"/>
                  </a:lnTo>
                  <a:lnTo>
                    <a:pt x="881" y="7436"/>
                  </a:lnTo>
                  <a:lnTo>
                    <a:pt x="883" y="7461"/>
                  </a:lnTo>
                  <a:lnTo>
                    <a:pt x="886" y="7482"/>
                  </a:lnTo>
                  <a:lnTo>
                    <a:pt x="887" y="7491"/>
                  </a:lnTo>
                  <a:lnTo>
                    <a:pt x="891" y="7499"/>
                  </a:lnTo>
                  <a:lnTo>
                    <a:pt x="893" y="7507"/>
                  </a:lnTo>
                  <a:lnTo>
                    <a:pt x="896" y="7514"/>
                  </a:lnTo>
                  <a:lnTo>
                    <a:pt x="900" y="7519"/>
                  </a:lnTo>
                  <a:lnTo>
                    <a:pt x="903" y="7525"/>
                  </a:lnTo>
                  <a:lnTo>
                    <a:pt x="908" y="7530"/>
                  </a:lnTo>
                  <a:lnTo>
                    <a:pt x="912" y="7533"/>
                  </a:lnTo>
                  <a:lnTo>
                    <a:pt x="921" y="7540"/>
                  </a:lnTo>
                  <a:lnTo>
                    <a:pt x="933" y="7544"/>
                  </a:lnTo>
                  <a:lnTo>
                    <a:pt x="943" y="7548"/>
                  </a:lnTo>
                  <a:lnTo>
                    <a:pt x="956" y="7551"/>
                  </a:lnTo>
                  <a:lnTo>
                    <a:pt x="967" y="7552"/>
                  </a:lnTo>
                  <a:lnTo>
                    <a:pt x="980" y="7555"/>
                  </a:lnTo>
                  <a:lnTo>
                    <a:pt x="991" y="7557"/>
                  </a:lnTo>
                  <a:lnTo>
                    <a:pt x="1004" y="7560"/>
                  </a:lnTo>
                  <a:lnTo>
                    <a:pt x="1015" y="7564"/>
                  </a:lnTo>
                  <a:lnTo>
                    <a:pt x="1025" y="7570"/>
                  </a:lnTo>
                  <a:lnTo>
                    <a:pt x="1248" y="7570"/>
                  </a:lnTo>
                  <a:lnTo>
                    <a:pt x="1300" y="7541"/>
                  </a:lnTo>
                  <a:lnTo>
                    <a:pt x="1338" y="7523"/>
                  </a:lnTo>
                  <a:lnTo>
                    <a:pt x="1352" y="7515"/>
                  </a:lnTo>
                  <a:lnTo>
                    <a:pt x="1364" y="7508"/>
                  </a:lnTo>
                  <a:lnTo>
                    <a:pt x="1373" y="7501"/>
                  </a:lnTo>
                  <a:lnTo>
                    <a:pt x="1380" y="7493"/>
                  </a:lnTo>
                  <a:lnTo>
                    <a:pt x="1383" y="7490"/>
                  </a:lnTo>
                  <a:lnTo>
                    <a:pt x="1386" y="7484"/>
                  </a:lnTo>
                  <a:lnTo>
                    <a:pt x="1387" y="7479"/>
                  </a:lnTo>
                  <a:lnTo>
                    <a:pt x="1389" y="7472"/>
                  </a:lnTo>
                  <a:lnTo>
                    <a:pt x="1391" y="7459"/>
                  </a:lnTo>
                  <a:lnTo>
                    <a:pt x="1392" y="7442"/>
                  </a:lnTo>
                  <a:lnTo>
                    <a:pt x="1392" y="7392"/>
                  </a:lnTo>
                  <a:lnTo>
                    <a:pt x="1392" y="7323"/>
                  </a:lnTo>
                  <a:lnTo>
                    <a:pt x="1394" y="7311"/>
                  </a:lnTo>
                  <a:lnTo>
                    <a:pt x="1396" y="7301"/>
                  </a:lnTo>
                  <a:lnTo>
                    <a:pt x="1399" y="7291"/>
                  </a:lnTo>
                  <a:lnTo>
                    <a:pt x="1404" y="7282"/>
                  </a:lnTo>
                  <a:lnTo>
                    <a:pt x="1415" y="7263"/>
                  </a:lnTo>
                  <a:lnTo>
                    <a:pt x="1429" y="7246"/>
                  </a:lnTo>
                  <a:lnTo>
                    <a:pt x="1442" y="7228"/>
                  </a:lnTo>
                  <a:lnTo>
                    <a:pt x="1453" y="7210"/>
                  </a:lnTo>
                  <a:lnTo>
                    <a:pt x="1458" y="7200"/>
                  </a:lnTo>
                  <a:lnTo>
                    <a:pt x="1460" y="7190"/>
                  </a:lnTo>
                  <a:lnTo>
                    <a:pt x="1461" y="7180"/>
                  </a:lnTo>
                  <a:lnTo>
                    <a:pt x="1461" y="7168"/>
                  </a:lnTo>
                  <a:lnTo>
                    <a:pt x="1447" y="7055"/>
                  </a:lnTo>
                  <a:lnTo>
                    <a:pt x="1461" y="7036"/>
                  </a:lnTo>
                  <a:lnTo>
                    <a:pt x="1474" y="7014"/>
                  </a:lnTo>
                  <a:lnTo>
                    <a:pt x="1485" y="6990"/>
                  </a:lnTo>
                  <a:lnTo>
                    <a:pt x="1495" y="6965"/>
                  </a:lnTo>
                  <a:lnTo>
                    <a:pt x="1499" y="6952"/>
                  </a:lnTo>
                  <a:lnTo>
                    <a:pt x="1503" y="6939"/>
                  </a:lnTo>
                  <a:lnTo>
                    <a:pt x="1507" y="6925"/>
                  </a:lnTo>
                  <a:lnTo>
                    <a:pt x="1509" y="6911"/>
                  </a:lnTo>
                  <a:lnTo>
                    <a:pt x="1511" y="6896"/>
                  </a:lnTo>
                  <a:lnTo>
                    <a:pt x="1513" y="6882"/>
                  </a:lnTo>
                  <a:lnTo>
                    <a:pt x="1514" y="6866"/>
                  </a:lnTo>
                  <a:lnTo>
                    <a:pt x="1515" y="6850"/>
                  </a:lnTo>
                  <a:lnTo>
                    <a:pt x="1515" y="6777"/>
                  </a:lnTo>
                  <a:lnTo>
                    <a:pt x="1514" y="6768"/>
                  </a:lnTo>
                  <a:lnTo>
                    <a:pt x="1513" y="6759"/>
                  </a:lnTo>
                  <a:lnTo>
                    <a:pt x="1511" y="6750"/>
                  </a:lnTo>
                  <a:lnTo>
                    <a:pt x="1509" y="6741"/>
                  </a:lnTo>
                  <a:lnTo>
                    <a:pt x="1503" y="6721"/>
                  </a:lnTo>
                  <a:lnTo>
                    <a:pt x="1495" y="6702"/>
                  </a:lnTo>
                  <a:lnTo>
                    <a:pt x="1477" y="6662"/>
                  </a:lnTo>
                  <a:lnTo>
                    <a:pt x="1455" y="6621"/>
                  </a:lnTo>
                  <a:lnTo>
                    <a:pt x="1445" y="6601"/>
                  </a:lnTo>
                  <a:lnTo>
                    <a:pt x="1435" y="6581"/>
                  </a:lnTo>
                  <a:lnTo>
                    <a:pt x="1426" y="6561"/>
                  </a:lnTo>
                  <a:lnTo>
                    <a:pt x="1419" y="6542"/>
                  </a:lnTo>
                  <a:lnTo>
                    <a:pt x="1413" y="6523"/>
                  </a:lnTo>
                  <a:lnTo>
                    <a:pt x="1410" y="6504"/>
                  </a:lnTo>
                  <a:lnTo>
                    <a:pt x="1408" y="6495"/>
                  </a:lnTo>
                  <a:lnTo>
                    <a:pt x="1408" y="6487"/>
                  </a:lnTo>
                  <a:lnTo>
                    <a:pt x="1408" y="6478"/>
                  </a:lnTo>
                  <a:lnTo>
                    <a:pt x="1410" y="6470"/>
                  </a:lnTo>
                  <a:lnTo>
                    <a:pt x="1437" y="6201"/>
                  </a:lnTo>
                  <a:lnTo>
                    <a:pt x="1437" y="6181"/>
                  </a:lnTo>
                  <a:lnTo>
                    <a:pt x="1436" y="6172"/>
                  </a:lnTo>
                  <a:lnTo>
                    <a:pt x="1435" y="6163"/>
                  </a:lnTo>
                  <a:lnTo>
                    <a:pt x="1434" y="6156"/>
                  </a:lnTo>
                  <a:lnTo>
                    <a:pt x="1431" y="6150"/>
                  </a:lnTo>
                  <a:lnTo>
                    <a:pt x="1426" y="6140"/>
                  </a:lnTo>
                  <a:lnTo>
                    <a:pt x="1420" y="6132"/>
                  </a:lnTo>
                  <a:lnTo>
                    <a:pt x="1414" y="6125"/>
                  </a:lnTo>
                  <a:lnTo>
                    <a:pt x="1408" y="6118"/>
                  </a:lnTo>
                  <a:lnTo>
                    <a:pt x="1406" y="6115"/>
                  </a:lnTo>
                  <a:lnTo>
                    <a:pt x="1405" y="6110"/>
                  </a:lnTo>
                  <a:lnTo>
                    <a:pt x="1404" y="6104"/>
                  </a:lnTo>
                  <a:lnTo>
                    <a:pt x="1404" y="6099"/>
                  </a:lnTo>
                  <a:lnTo>
                    <a:pt x="1404" y="6078"/>
                  </a:lnTo>
                  <a:lnTo>
                    <a:pt x="1404" y="6057"/>
                  </a:lnTo>
                  <a:lnTo>
                    <a:pt x="1405" y="6038"/>
                  </a:lnTo>
                  <a:lnTo>
                    <a:pt x="1406" y="6017"/>
                  </a:lnTo>
                  <a:lnTo>
                    <a:pt x="1408" y="5998"/>
                  </a:lnTo>
                  <a:lnTo>
                    <a:pt x="1413" y="5960"/>
                  </a:lnTo>
                  <a:lnTo>
                    <a:pt x="1421" y="5924"/>
                  </a:lnTo>
                  <a:lnTo>
                    <a:pt x="1429" y="5888"/>
                  </a:lnTo>
                  <a:lnTo>
                    <a:pt x="1438" y="5854"/>
                  </a:lnTo>
                  <a:lnTo>
                    <a:pt x="1448" y="5820"/>
                  </a:lnTo>
                  <a:lnTo>
                    <a:pt x="1459" y="5788"/>
                  </a:lnTo>
                  <a:lnTo>
                    <a:pt x="1479" y="5726"/>
                  </a:lnTo>
                  <a:lnTo>
                    <a:pt x="1496" y="5668"/>
                  </a:lnTo>
                  <a:lnTo>
                    <a:pt x="1504" y="5640"/>
                  </a:lnTo>
                  <a:lnTo>
                    <a:pt x="1509" y="5614"/>
                  </a:lnTo>
                  <a:lnTo>
                    <a:pt x="1513" y="5589"/>
                  </a:lnTo>
                  <a:lnTo>
                    <a:pt x="1515" y="5564"/>
                  </a:lnTo>
                  <a:lnTo>
                    <a:pt x="1513" y="5504"/>
                  </a:lnTo>
                  <a:lnTo>
                    <a:pt x="1510" y="5428"/>
                  </a:lnTo>
                  <a:lnTo>
                    <a:pt x="1506" y="5340"/>
                  </a:lnTo>
                  <a:lnTo>
                    <a:pt x="1501" y="5247"/>
                  </a:lnTo>
                  <a:lnTo>
                    <a:pt x="1499" y="5158"/>
                  </a:lnTo>
                  <a:lnTo>
                    <a:pt x="1496" y="5079"/>
                  </a:lnTo>
                  <a:lnTo>
                    <a:pt x="1498" y="5045"/>
                  </a:lnTo>
                  <a:lnTo>
                    <a:pt x="1499" y="5016"/>
                  </a:lnTo>
                  <a:lnTo>
                    <a:pt x="1500" y="4993"/>
                  </a:lnTo>
                  <a:lnTo>
                    <a:pt x="1503" y="4977"/>
                  </a:lnTo>
                  <a:lnTo>
                    <a:pt x="1508" y="4958"/>
                  </a:lnTo>
                  <a:lnTo>
                    <a:pt x="1513" y="4932"/>
                  </a:lnTo>
                  <a:lnTo>
                    <a:pt x="1517" y="4902"/>
                  </a:lnTo>
                  <a:lnTo>
                    <a:pt x="1522" y="4868"/>
                  </a:lnTo>
                  <a:lnTo>
                    <a:pt x="1530" y="4789"/>
                  </a:lnTo>
                  <a:lnTo>
                    <a:pt x="1537" y="4704"/>
                  </a:lnTo>
                  <a:lnTo>
                    <a:pt x="1543" y="4617"/>
                  </a:lnTo>
                  <a:lnTo>
                    <a:pt x="1549" y="4536"/>
                  </a:lnTo>
                  <a:lnTo>
                    <a:pt x="1555" y="4465"/>
                  </a:lnTo>
                  <a:lnTo>
                    <a:pt x="1558" y="4412"/>
                  </a:lnTo>
                  <a:lnTo>
                    <a:pt x="1563" y="4420"/>
                  </a:lnTo>
                  <a:lnTo>
                    <a:pt x="1569" y="4430"/>
                  </a:lnTo>
                  <a:lnTo>
                    <a:pt x="1573" y="4442"/>
                  </a:lnTo>
                  <a:lnTo>
                    <a:pt x="1578" y="4458"/>
                  </a:lnTo>
                  <a:lnTo>
                    <a:pt x="1587" y="4495"/>
                  </a:lnTo>
                  <a:lnTo>
                    <a:pt x="1595" y="4541"/>
                  </a:lnTo>
                  <a:lnTo>
                    <a:pt x="1604" y="4592"/>
                  </a:lnTo>
                  <a:lnTo>
                    <a:pt x="1612" y="4648"/>
                  </a:lnTo>
                  <a:lnTo>
                    <a:pt x="1620" y="4709"/>
                  </a:lnTo>
                  <a:lnTo>
                    <a:pt x="1627" y="4771"/>
                  </a:lnTo>
                  <a:lnTo>
                    <a:pt x="1634" y="4835"/>
                  </a:lnTo>
                  <a:lnTo>
                    <a:pt x="1641" y="4897"/>
                  </a:lnTo>
                  <a:lnTo>
                    <a:pt x="1645" y="4958"/>
                  </a:lnTo>
                  <a:lnTo>
                    <a:pt x="1650" y="5016"/>
                  </a:lnTo>
                  <a:lnTo>
                    <a:pt x="1653" y="5071"/>
                  </a:lnTo>
                  <a:lnTo>
                    <a:pt x="1657" y="5119"/>
                  </a:lnTo>
                  <a:lnTo>
                    <a:pt x="1658" y="5160"/>
                  </a:lnTo>
                  <a:lnTo>
                    <a:pt x="1659" y="5193"/>
                  </a:lnTo>
                  <a:lnTo>
                    <a:pt x="1659" y="5252"/>
                  </a:lnTo>
                  <a:lnTo>
                    <a:pt x="1661" y="5305"/>
                  </a:lnTo>
                  <a:lnTo>
                    <a:pt x="1665" y="5356"/>
                  </a:lnTo>
                  <a:lnTo>
                    <a:pt x="1669" y="5405"/>
                  </a:lnTo>
                  <a:lnTo>
                    <a:pt x="1674" y="5452"/>
                  </a:lnTo>
                  <a:lnTo>
                    <a:pt x="1681" y="5500"/>
                  </a:lnTo>
                  <a:lnTo>
                    <a:pt x="1690" y="5548"/>
                  </a:lnTo>
                  <a:lnTo>
                    <a:pt x="1699" y="5599"/>
                  </a:lnTo>
                  <a:lnTo>
                    <a:pt x="1705" y="5632"/>
                  </a:lnTo>
                  <a:lnTo>
                    <a:pt x="1708" y="5663"/>
                  </a:lnTo>
                  <a:lnTo>
                    <a:pt x="1710" y="5689"/>
                  </a:lnTo>
                  <a:lnTo>
                    <a:pt x="1711" y="5715"/>
                  </a:lnTo>
                  <a:lnTo>
                    <a:pt x="1713" y="5758"/>
                  </a:lnTo>
                  <a:lnTo>
                    <a:pt x="1713" y="5797"/>
                  </a:lnTo>
                  <a:lnTo>
                    <a:pt x="1714" y="5815"/>
                  </a:lnTo>
                  <a:lnTo>
                    <a:pt x="1717" y="5833"/>
                  </a:lnTo>
                  <a:lnTo>
                    <a:pt x="1721" y="5852"/>
                  </a:lnTo>
                  <a:lnTo>
                    <a:pt x="1727" y="5871"/>
                  </a:lnTo>
                  <a:lnTo>
                    <a:pt x="1737" y="5892"/>
                  </a:lnTo>
                  <a:lnTo>
                    <a:pt x="1748" y="5915"/>
                  </a:lnTo>
                  <a:lnTo>
                    <a:pt x="1763" y="5939"/>
                  </a:lnTo>
                  <a:lnTo>
                    <a:pt x="1781" y="5965"/>
                  </a:lnTo>
                  <a:lnTo>
                    <a:pt x="1780" y="5989"/>
                  </a:lnTo>
                  <a:lnTo>
                    <a:pt x="1780" y="6014"/>
                  </a:lnTo>
                  <a:lnTo>
                    <a:pt x="1780" y="6038"/>
                  </a:lnTo>
                  <a:lnTo>
                    <a:pt x="1780" y="6062"/>
                  </a:lnTo>
                  <a:lnTo>
                    <a:pt x="1781" y="6086"/>
                  </a:lnTo>
                  <a:lnTo>
                    <a:pt x="1782" y="6109"/>
                  </a:lnTo>
                  <a:lnTo>
                    <a:pt x="1785" y="6132"/>
                  </a:lnTo>
                  <a:lnTo>
                    <a:pt x="1788" y="6155"/>
                  </a:lnTo>
                  <a:lnTo>
                    <a:pt x="1789" y="6164"/>
                  </a:lnTo>
                  <a:lnTo>
                    <a:pt x="1789" y="6173"/>
                  </a:lnTo>
                  <a:lnTo>
                    <a:pt x="1789" y="6182"/>
                  </a:lnTo>
                  <a:lnTo>
                    <a:pt x="1787" y="6191"/>
                  </a:lnTo>
                  <a:lnTo>
                    <a:pt x="1782" y="6209"/>
                  </a:lnTo>
                  <a:lnTo>
                    <a:pt x="1777" y="6228"/>
                  </a:lnTo>
                  <a:lnTo>
                    <a:pt x="1770" y="6248"/>
                  </a:lnTo>
                  <a:lnTo>
                    <a:pt x="1764" y="6271"/>
                  </a:lnTo>
                  <a:lnTo>
                    <a:pt x="1762" y="6283"/>
                  </a:lnTo>
                  <a:lnTo>
                    <a:pt x="1759" y="6296"/>
                  </a:lnTo>
                  <a:lnTo>
                    <a:pt x="1758" y="6310"/>
                  </a:lnTo>
                  <a:lnTo>
                    <a:pt x="1758" y="6325"/>
                  </a:lnTo>
                  <a:lnTo>
                    <a:pt x="1758" y="6353"/>
                  </a:lnTo>
                  <a:lnTo>
                    <a:pt x="1757" y="6381"/>
                  </a:lnTo>
                  <a:lnTo>
                    <a:pt x="1755" y="6406"/>
                  </a:lnTo>
                  <a:lnTo>
                    <a:pt x="1753" y="6431"/>
                  </a:lnTo>
                  <a:lnTo>
                    <a:pt x="1748" y="6478"/>
                  </a:lnTo>
                  <a:lnTo>
                    <a:pt x="1741" y="6523"/>
                  </a:lnTo>
                  <a:lnTo>
                    <a:pt x="1735" y="6565"/>
                  </a:lnTo>
                  <a:lnTo>
                    <a:pt x="1731" y="6607"/>
                  </a:lnTo>
                  <a:lnTo>
                    <a:pt x="1729" y="6629"/>
                  </a:lnTo>
                  <a:lnTo>
                    <a:pt x="1726" y="6651"/>
                  </a:lnTo>
                  <a:lnTo>
                    <a:pt x="1725" y="6672"/>
                  </a:lnTo>
                  <a:lnTo>
                    <a:pt x="1725" y="6695"/>
                  </a:lnTo>
                  <a:lnTo>
                    <a:pt x="1724" y="6798"/>
                  </a:lnTo>
                  <a:lnTo>
                    <a:pt x="1772" y="7095"/>
                  </a:lnTo>
                  <a:lnTo>
                    <a:pt x="1758" y="7096"/>
                  </a:lnTo>
                  <a:lnTo>
                    <a:pt x="1758" y="7148"/>
                  </a:lnTo>
                  <a:lnTo>
                    <a:pt x="1759" y="7159"/>
                  </a:lnTo>
                  <a:lnTo>
                    <a:pt x="1763" y="7170"/>
                  </a:lnTo>
                  <a:lnTo>
                    <a:pt x="1767" y="7181"/>
                  </a:lnTo>
                  <a:lnTo>
                    <a:pt x="1774" y="7191"/>
                  </a:lnTo>
                  <a:lnTo>
                    <a:pt x="1783" y="7203"/>
                  </a:lnTo>
                  <a:lnTo>
                    <a:pt x="1793" y="7213"/>
                  </a:lnTo>
                  <a:lnTo>
                    <a:pt x="1803" y="7222"/>
                  </a:lnTo>
                  <a:lnTo>
                    <a:pt x="1814" y="7231"/>
                  </a:lnTo>
                  <a:lnTo>
                    <a:pt x="1827" y="7240"/>
                  </a:lnTo>
                  <a:lnTo>
                    <a:pt x="1840" y="7247"/>
                  </a:lnTo>
                  <a:lnTo>
                    <a:pt x="1852" y="7254"/>
                  </a:lnTo>
                  <a:lnTo>
                    <a:pt x="1866" y="7260"/>
                  </a:lnTo>
                  <a:lnTo>
                    <a:pt x="1878" y="7266"/>
                  </a:lnTo>
                  <a:lnTo>
                    <a:pt x="1891" y="7269"/>
                  </a:lnTo>
                  <a:lnTo>
                    <a:pt x="1902" y="7270"/>
                  </a:lnTo>
                  <a:lnTo>
                    <a:pt x="1914" y="7271"/>
                  </a:lnTo>
                  <a:lnTo>
                    <a:pt x="1980" y="7271"/>
                  </a:lnTo>
                  <a:lnTo>
                    <a:pt x="1985" y="7288"/>
                  </a:lnTo>
                  <a:lnTo>
                    <a:pt x="1987" y="7304"/>
                  </a:lnTo>
                  <a:lnTo>
                    <a:pt x="1988" y="7318"/>
                  </a:lnTo>
                  <a:lnTo>
                    <a:pt x="1989" y="7332"/>
                  </a:lnTo>
                  <a:lnTo>
                    <a:pt x="1990" y="7355"/>
                  </a:lnTo>
                  <a:lnTo>
                    <a:pt x="1992" y="7375"/>
                  </a:lnTo>
                  <a:lnTo>
                    <a:pt x="1994" y="7384"/>
                  </a:lnTo>
                  <a:lnTo>
                    <a:pt x="1996" y="7394"/>
                  </a:lnTo>
                  <a:lnTo>
                    <a:pt x="2001" y="7402"/>
                  </a:lnTo>
                  <a:lnTo>
                    <a:pt x="2005" y="7411"/>
                  </a:lnTo>
                  <a:lnTo>
                    <a:pt x="2012" y="7419"/>
                  </a:lnTo>
                  <a:lnTo>
                    <a:pt x="2021" y="7428"/>
                  </a:lnTo>
                  <a:lnTo>
                    <a:pt x="2033" y="7437"/>
                  </a:lnTo>
                  <a:lnTo>
                    <a:pt x="2046" y="7446"/>
                  </a:lnTo>
                  <a:lnTo>
                    <a:pt x="2066" y="7459"/>
                  </a:lnTo>
                  <a:lnTo>
                    <a:pt x="2086" y="7469"/>
                  </a:lnTo>
                  <a:lnTo>
                    <a:pt x="2109" y="7479"/>
                  </a:lnTo>
                  <a:lnTo>
                    <a:pt x="2134" y="7490"/>
                  </a:lnTo>
                  <a:lnTo>
                    <a:pt x="2160" y="7496"/>
                  </a:lnTo>
                  <a:lnTo>
                    <a:pt x="2187" y="7503"/>
                  </a:lnTo>
                  <a:lnTo>
                    <a:pt x="2202" y="7506"/>
                  </a:lnTo>
                  <a:lnTo>
                    <a:pt x="2217" y="7507"/>
                  </a:lnTo>
                  <a:lnTo>
                    <a:pt x="2232" y="7508"/>
                  </a:lnTo>
                  <a:lnTo>
                    <a:pt x="2247" y="7508"/>
                  </a:lnTo>
                  <a:lnTo>
                    <a:pt x="2284" y="7508"/>
                  </a:lnTo>
                  <a:lnTo>
                    <a:pt x="2331" y="7507"/>
                  </a:lnTo>
                  <a:lnTo>
                    <a:pt x="2357" y="7504"/>
                  </a:lnTo>
                  <a:lnTo>
                    <a:pt x="2383" y="7503"/>
                  </a:lnTo>
                  <a:lnTo>
                    <a:pt x="2409" y="7500"/>
                  </a:lnTo>
                  <a:lnTo>
                    <a:pt x="2434" y="7498"/>
                  </a:lnTo>
                  <a:lnTo>
                    <a:pt x="2459" y="7493"/>
                  </a:lnTo>
                  <a:lnTo>
                    <a:pt x="2482" y="7488"/>
                  </a:lnTo>
                  <a:lnTo>
                    <a:pt x="2503" y="7483"/>
                  </a:lnTo>
                  <a:lnTo>
                    <a:pt x="2521" y="7476"/>
                  </a:lnTo>
                  <a:lnTo>
                    <a:pt x="2529" y="7471"/>
                  </a:lnTo>
                  <a:lnTo>
                    <a:pt x="2536" y="7468"/>
                  </a:lnTo>
                  <a:lnTo>
                    <a:pt x="2543" y="7463"/>
                  </a:lnTo>
                  <a:lnTo>
                    <a:pt x="2548" y="7459"/>
                  </a:lnTo>
                  <a:lnTo>
                    <a:pt x="2552" y="7453"/>
                  </a:lnTo>
                  <a:lnTo>
                    <a:pt x="2555" y="7447"/>
                  </a:lnTo>
                  <a:lnTo>
                    <a:pt x="2558" y="7442"/>
                  </a:lnTo>
                  <a:lnTo>
                    <a:pt x="2558" y="7436"/>
                  </a:lnTo>
                  <a:lnTo>
                    <a:pt x="2558" y="7426"/>
                  </a:lnTo>
                  <a:lnTo>
                    <a:pt x="2558" y="7412"/>
                  </a:lnTo>
                  <a:lnTo>
                    <a:pt x="2555" y="7398"/>
                  </a:lnTo>
                  <a:lnTo>
                    <a:pt x="2553" y="7383"/>
                  </a:lnTo>
                  <a:lnTo>
                    <a:pt x="2550" y="7370"/>
                  </a:lnTo>
                  <a:lnTo>
                    <a:pt x="2545" y="7356"/>
                  </a:lnTo>
                  <a:lnTo>
                    <a:pt x="2540" y="7342"/>
                  </a:lnTo>
                  <a:lnTo>
                    <a:pt x="2535" y="7328"/>
                  </a:lnTo>
                  <a:lnTo>
                    <a:pt x="2528" y="7314"/>
                  </a:lnTo>
                  <a:lnTo>
                    <a:pt x="2513" y="7286"/>
                  </a:lnTo>
                  <a:lnTo>
                    <a:pt x="2495" y="7259"/>
                  </a:lnTo>
                  <a:lnTo>
                    <a:pt x="2476" y="7232"/>
                  </a:lnTo>
                  <a:lnTo>
                    <a:pt x="2456" y="7205"/>
                  </a:lnTo>
                  <a:lnTo>
                    <a:pt x="2413" y="7155"/>
                  </a:lnTo>
                  <a:lnTo>
                    <a:pt x="2371" y="7107"/>
                  </a:lnTo>
                  <a:lnTo>
                    <a:pt x="2352" y="7085"/>
                  </a:lnTo>
                  <a:lnTo>
                    <a:pt x="2333" y="7063"/>
                  </a:lnTo>
                  <a:lnTo>
                    <a:pt x="2316" y="7043"/>
                  </a:lnTo>
                  <a:lnTo>
                    <a:pt x="2303" y="7024"/>
                  </a:lnTo>
                  <a:lnTo>
                    <a:pt x="2312" y="6992"/>
                  </a:lnTo>
                  <a:lnTo>
                    <a:pt x="2323" y="6952"/>
                  </a:lnTo>
                  <a:lnTo>
                    <a:pt x="2338" y="6908"/>
                  </a:lnTo>
                  <a:lnTo>
                    <a:pt x="2353" y="6862"/>
                  </a:lnTo>
                  <a:lnTo>
                    <a:pt x="2367" y="6816"/>
                  </a:lnTo>
                  <a:lnTo>
                    <a:pt x="2378" y="6775"/>
                  </a:lnTo>
                  <a:lnTo>
                    <a:pt x="2384" y="6757"/>
                  </a:lnTo>
                  <a:lnTo>
                    <a:pt x="2387" y="6741"/>
                  </a:lnTo>
                  <a:lnTo>
                    <a:pt x="2389" y="6727"/>
                  </a:lnTo>
                  <a:lnTo>
                    <a:pt x="2392" y="6716"/>
                  </a:lnTo>
                  <a:lnTo>
                    <a:pt x="2394" y="6663"/>
                  </a:lnTo>
                  <a:lnTo>
                    <a:pt x="2396" y="6613"/>
                  </a:lnTo>
                  <a:lnTo>
                    <a:pt x="2396" y="6566"/>
                  </a:lnTo>
                  <a:lnTo>
                    <a:pt x="2397" y="6519"/>
                  </a:lnTo>
                  <a:lnTo>
                    <a:pt x="2399" y="6473"/>
                  </a:lnTo>
                  <a:lnTo>
                    <a:pt x="2400" y="6428"/>
                  </a:lnTo>
                  <a:lnTo>
                    <a:pt x="2402" y="6405"/>
                  </a:lnTo>
                  <a:lnTo>
                    <a:pt x="2404" y="6381"/>
                  </a:lnTo>
                  <a:lnTo>
                    <a:pt x="2408" y="6357"/>
                  </a:lnTo>
                  <a:lnTo>
                    <a:pt x="2411" y="6333"/>
                  </a:lnTo>
                  <a:lnTo>
                    <a:pt x="2416" y="6300"/>
                  </a:lnTo>
                  <a:lnTo>
                    <a:pt x="2420" y="6262"/>
                  </a:lnTo>
                  <a:lnTo>
                    <a:pt x="2425" y="6219"/>
                  </a:lnTo>
                  <a:lnTo>
                    <a:pt x="2428" y="6171"/>
                  </a:lnTo>
                  <a:lnTo>
                    <a:pt x="2434" y="6068"/>
                  </a:lnTo>
                  <a:lnTo>
                    <a:pt x="2440" y="5957"/>
                  </a:lnTo>
                  <a:lnTo>
                    <a:pt x="2443" y="5847"/>
                  </a:lnTo>
                  <a:lnTo>
                    <a:pt x="2445" y="5742"/>
                  </a:lnTo>
                  <a:lnTo>
                    <a:pt x="2447" y="5649"/>
                  </a:lnTo>
                  <a:lnTo>
                    <a:pt x="2447" y="5574"/>
                  </a:lnTo>
                  <a:lnTo>
                    <a:pt x="2445" y="5477"/>
                  </a:lnTo>
                  <a:lnTo>
                    <a:pt x="2445" y="5377"/>
                  </a:lnTo>
                  <a:lnTo>
                    <a:pt x="2444" y="5277"/>
                  </a:lnTo>
                  <a:lnTo>
                    <a:pt x="2444" y="5177"/>
                  </a:lnTo>
                  <a:lnTo>
                    <a:pt x="2445" y="5078"/>
                  </a:lnTo>
                  <a:lnTo>
                    <a:pt x="2448" y="4980"/>
                  </a:lnTo>
                  <a:lnTo>
                    <a:pt x="2451" y="4885"/>
                  </a:lnTo>
                  <a:lnTo>
                    <a:pt x="2458" y="4792"/>
                  </a:lnTo>
                  <a:lnTo>
                    <a:pt x="2459" y="4771"/>
                  </a:lnTo>
                  <a:lnTo>
                    <a:pt x="2460" y="4748"/>
                  </a:lnTo>
                  <a:lnTo>
                    <a:pt x="2460" y="4724"/>
                  </a:lnTo>
                  <a:lnTo>
                    <a:pt x="2459" y="4698"/>
                  </a:lnTo>
                  <a:lnTo>
                    <a:pt x="2458" y="4647"/>
                  </a:lnTo>
                  <a:lnTo>
                    <a:pt x="2456" y="4596"/>
                  </a:lnTo>
                  <a:lnTo>
                    <a:pt x="2455" y="4543"/>
                  </a:lnTo>
                  <a:lnTo>
                    <a:pt x="2455" y="4494"/>
                  </a:lnTo>
                  <a:lnTo>
                    <a:pt x="2455" y="4470"/>
                  </a:lnTo>
                  <a:lnTo>
                    <a:pt x="2457" y="4447"/>
                  </a:lnTo>
                  <a:lnTo>
                    <a:pt x="2459" y="4425"/>
                  </a:lnTo>
                  <a:lnTo>
                    <a:pt x="2463" y="4406"/>
                  </a:lnTo>
                  <a:lnTo>
                    <a:pt x="2465" y="4386"/>
                  </a:lnTo>
                  <a:lnTo>
                    <a:pt x="2468" y="4367"/>
                  </a:lnTo>
                  <a:lnTo>
                    <a:pt x="2471" y="4344"/>
                  </a:lnTo>
                  <a:lnTo>
                    <a:pt x="2473" y="4321"/>
                  </a:lnTo>
                  <a:lnTo>
                    <a:pt x="2474" y="4297"/>
                  </a:lnTo>
                  <a:lnTo>
                    <a:pt x="2476" y="4271"/>
                  </a:lnTo>
                  <a:lnTo>
                    <a:pt x="2478" y="4245"/>
                  </a:lnTo>
                  <a:lnTo>
                    <a:pt x="2478" y="4218"/>
                  </a:lnTo>
                  <a:lnTo>
                    <a:pt x="2522" y="4221"/>
                  </a:lnTo>
                  <a:lnTo>
                    <a:pt x="2530" y="4220"/>
                  </a:lnTo>
                  <a:lnTo>
                    <a:pt x="2540" y="4217"/>
                  </a:lnTo>
                  <a:lnTo>
                    <a:pt x="2552" y="4214"/>
                  </a:lnTo>
                  <a:lnTo>
                    <a:pt x="2564" y="4208"/>
                  </a:lnTo>
                  <a:lnTo>
                    <a:pt x="2593" y="4194"/>
                  </a:lnTo>
                  <a:lnTo>
                    <a:pt x="2623" y="4178"/>
                  </a:lnTo>
                  <a:lnTo>
                    <a:pt x="2650" y="4160"/>
                  </a:lnTo>
                  <a:lnTo>
                    <a:pt x="2675" y="4142"/>
                  </a:lnTo>
                  <a:lnTo>
                    <a:pt x="2684" y="4134"/>
                  </a:lnTo>
                  <a:lnTo>
                    <a:pt x="2692" y="4126"/>
                  </a:lnTo>
                  <a:lnTo>
                    <a:pt x="2699" y="4118"/>
                  </a:lnTo>
                  <a:lnTo>
                    <a:pt x="2703" y="4112"/>
                  </a:lnTo>
                  <a:lnTo>
                    <a:pt x="2710" y="4092"/>
                  </a:lnTo>
                  <a:lnTo>
                    <a:pt x="2719" y="4064"/>
                  </a:lnTo>
                  <a:lnTo>
                    <a:pt x="2730" y="4033"/>
                  </a:lnTo>
                  <a:lnTo>
                    <a:pt x="2740" y="3999"/>
                  </a:lnTo>
                  <a:lnTo>
                    <a:pt x="2751" y="3965"/>
                  </a:lnTo>
                  <a:lnTo>
                    <a:pt x="2760" y="3934"/>
                  </a:lnTo>
                  <a:lnTo>
                    <a:pt x="2767" y="3909"/>
                  </a:lnTo>
                  <a:lnTo>
                    <a:pt x="2769" y="3890"/>
                  </a:lnTo>
                  <a:lnTo>
                    <a:pt x="2792" y="3880"/>
                  </a:lnTo>
                  <a:lnTo>
                    <a:pt x="2819" y="3222"/>
                  </a:lnTo>
                  <a:lnTo>
                    <a:pt x="2818" y="3205"/>
                  </a:lnTo>
                  <a:lnTo>
                    <a:pt x="2817" y="3154"/>
                  </a:lnTo>
                  <a:lnTo>
                    <a:pt x="2814" y="3077"/>
                  </a:lnTo>
                  <a:lnTo>
                    <a:pt x="2810" y="2976"/>
                  </a:lnTo>
                  <a:lnTo>
                    <a:pt x="2806" y="2855"/>
                  </a:lnTo>
                  <a:lnTo>
                    <a:pt x="2801" y="2720"/>
                  </a:lnTo>
                  <a:lnTo>
                    <a:pt x="2797" y="2575"/>
                  </a:lnTo>
                  <a:lnTo>
                    <a:pt x="2791" y="2424"/>
                  </a:lnTo>
                  <a:lnTo>
                    <a:pt x="2786" y="2271"/>
                  </a:lnTo>
                  <a:lnTo>
                    <a:pt x="2782" y="2121"/>
                  </a:lnTo>
                  <a:lnTo>
                    <a:pt x="2777" y="1979"/>
                  </a:lnTo>
                  <a:lnTo>
                    <a:pt x="2774" y="1849"/>
                  </a:lnTo>
                  <a:lnTo>
                    <a:pt x="2770" y="1735"/>
                  </a:lnTo>
                  <a:lnTo>
                    <a:pt x="2768" y="1640"/>
                  </a:lnTo>
                  <a:lnTo>
                    <a:pt x="2767" y="1571"/>
                  </a:lnTo>
                  <a:lnTo>
                    <a:pt x="2768" y="1531"/>
                  </a:lnTo>
                  <a:lnTo>
                    <a:pt x="2768" y="1493"/>
                  </a:lnTo>
                  <a:lnTo>
                    <a:pt x="2764" y="1441"/>
                  </a:lnTo>
                  <a:lnTo>
                    <a:pt x="2760" y="1382"/>
                  </a:lnTo>
                  <a:lnTo>
                    <a:pt x="2754" y="1320"/>
                  </a:lnTo>
                  <a:lnTo>
                    <a:pt x="2746" y="1259"/>
                  </a:lnTo>
                  <a:lnTo>
                    <a:pt x="2737" y="1206"/>
                  </a:lnTo>
                  <a:lnTo>
                    <a:pt x="2732" y="1184"/>
                  </a:lnTo>
                  <a:lnTo>
                    <a:pt x="2728" y="1165"/>
                  </a:lnTo>
                  <a:lnTo>
                    <a:pt x="2722" y="1150"/>
                  </a:lnTo>
                  <a:lnTo>
                    <a:pt x="2718" y="1138"/>
                  </a:lnTo>
                  <a:lnTo>
                    <a:pt x="2712" y="1130"/>
                  </a:lnTo>
                  <a:lnTo>
                    <a:pt x="2702" y="1119"/>
                  </a:lnTo>
                  <a:lnTo>
                    <a:pt x="2690" y="1106"/>
                  </a:lnTo>
                  <a:lnTo>
                    <a:pt x="2674" y="1091"/>
                  </a:lnTo>
                  <a:lnTo>
                    <a:pt x="2636" y="1057"/>
                  </a:lnTo>
                  <a:lnTo>
                    <a:pt x="2588" y="1018"/>
                  </a:lnTo>
                  <a:lnTo>
                    <a:pt x="2532" y="975"/>
                  </a:lnTo>
                  <a:lnTo>
                    <a:pt x="2471" y="930"/>
                  </a:lnTo>
                  <a:lnTo>
                    <a:pt x="2436" y="906"/>
                  </a:lnTo>
                  <a:lnTo>
                    <a:pt x="2402" y="883"/>
                  </a:lnTo>
                  <a:lnTo>
                    <a:pt x="2367" y="861"/>
                  </a:lnTo>
                  <a:lnTo>
                    <a:pt x="2329" y="838"/>
                  </a:lnTo>
                  <a:lnTo>
                    <a:pt x="2313" y="827"/>
                  </a:lnTo>
                  <a:lnTo>
                    <a:pt x="2296" y="818"/>
                  </a:lnTo>
                  <a:lnTo>
                    <a:pt x="2277" y="809"/>
                  </a:lnTo>
                  <a:lnTo>
                    <a:pt x="2259" y="801"/>
                  </a:lnTo>
                  <a:lnTo>
                    <a:pt x="2221" y="785"/>
                  </a:lnTo>
                  <a:lnTo>
                    <a:pt x="2184" y="771"/>
                  </a:lnTo>
                  <a:lnTo>
                    <a:pt x="2145" y="760"/>
                  </a:lnTo>
                  <a:lnTo>
                    <a:pt x="2106" y="750"/>
                  </a:lnTo>
                  <a:lnTo>
                    <a:pt x="2068" y="741"/>
                  </a:lnTo>
                  <a:lnTo>
                    <a:pt x="2032" y="733"/>
                  </a:lnTo>
                  <a:lnTo>
                    <a:pt x="1996" y="727"/>
                  </a:lnTo>
                  <a:lnTo>
                    <a:pt x="1963" y="721"/>
                  </a:lnTo>
                  <a:lnTo>
                    <a:pt x="1933" y="717"/>
                  </a:lnTo>
                  <a:lnTo>
                    <a:pt x="1906" y="714"/>
                  </a:lnTo>
                  <a:lnTo>
                    <a:pt x="1864" y="710"/>
                  </a:lnTo>
                  <a:lnTo>
                    <a:pt x="1842" y="709"/>
                  </a:lnTo>
                  <a:lnTo>
                    <a:pt x="1862" y="635"/>
                  </a:lnTo>
                  <a:close/>
                  <a:moveTo>
                    <a:pt x="2480" y="4113"/>
                  </a:moveTo>
                  <a:lnTo>
                    <a:pt x="2480" y="4078"/>
                  </a:lnTo>
                  <a:lnTo>
                    <a:pt x="2486" y="4068"/>
                  </a:lnTo>
                  <a:lnTo>
                    <a:pt x="2490" y="4055"/>
                  </a:lnTo>
                  <a:lnTo>
                    <a:pt x="2494" y="4041"/>
                  </a:lnTo>
                  <a:lnTo>
                    <a:pt x="2497" y="4028"/>
                  </a:lnTo>
                  <a:lnTo>
                    <a:pt x="2502" y="3998"/>
                  </a:lnTo>
                  <a:lnTo>
                    <a:pt x="2507" y="3969"/>
                  </a:lnTo>
                  <a:lnTo>
                    <a:pt x="2510" y="3956"/>
                  </a:lnTo>
                  <a:lnTo>
                    <a:pt x="2512" y="3943"/>
                  </a:lnTo>
                  <a:lnTo>
                    <a:pt x="2515" y="3932"/>
                  </a:lnTo>
                  <a:lnTo>
                    <a:pt x="2520" y="3921"/>
                  </a:lnTo>
                  <a:lnTo>
                    <a:pt x="2524" y="3913"/>
                  </a:lnTo>
                  <a:lnTo>
                    <a:pt x="2531" y="3906"/>
                  </a:lnTo>
                  <a:lnTo>
                    <a:pt x="2535" y="3904"/>
                  </a:lnTo>
                  <a:lnTo>
                    <a:pt x="2538" y="3903"/>
                  </a:lnTo>
                  <a:lnTo>
                    <a:pt x="2542" y="3902"/>
                  </a:lnTo>
                  <a:lnTo>
                    <a:pt x="2546" y="3902"/>
                  </a:lnTo>
                  <a:lnTo>
                    <a:pt x="2579" y="3903"/>
                  </a:lnTo>
                  <a:lnTo>
                    <a:pt x="2579" y="3919"/>
                  </a:lnTo>
                  <a:lnTo>
                    <a:pt x="2580" y="3929"/>
                  </a:lnTo>
                  <a:lnTo>
                    <a:pt x="2582" y="3937"/>
                  </a:lnTo>
                  <a:lnTo>
                    <a:pt x="2584" y="3943"/>
                  </a:lnTo>
                  <a:lnTo>
                    <a:pt x="2585" y="3949"/>
                  </a:lnTo>
                  <a:lnTo>
                    <a:pt x="2587" y="3956"/>
                  </a:lnTo>
                  <a:lnTo>
                    <a:pt x="2587" y="3964"/>
                  </a:lnTo>
                  <a:lnTo>
                    <a:pt x="2587" y="3976"/>
                  </a:lnTo>
                  <a:lnTo>
                    <a:pt x="2586" y="3988"/>
                  </a:lnTo>
                  <a:lnTo>
                    <a:pt x="2585" y="3996"/>
                  </a:lnTo>
                  <a:lnTo>
                    <a:pt x="2583" y="4002"/>
                  </a:lnTo>
                  <a:lnTo>
                    <a:pt x="2580" y="4008"/>
                  </a:lnTo>
                  <a:lnTo>
                    <a:pt x="2579" y="4014"/>
                  </a:lnTo>
                  <a:lnTo>
                    <a:pt x="2577" y="4021"/>
                  </a:lnTo>
                  <a:lnTo>
                    <a:pt x="2575" y="4032"/>
                  </a:lnTo>
                  <a:lnTo>
                    <a:pt x="2574" y="4047"/>
                  </a:lnTo>
                  <a:lnTo>
                    <a:pt x="2566" y="4039"/>
                  </a:lnTo>
                  <a:lnTo>
                    <a:pt x="2495" y="4096"/>
                  </a:lnTo>
                  <a:lnTo>
                    <a:pt x="2503" y="4104"/>
                  </a:lnTo>
                  <a:lnTo>
                    <a:pt x="2480" y="4113"/>
                  </a:lnTo>
                  <a:close/>
                </a:path>
              </a:pathLst>
            </a:custGeom>
            <a:solidFill>
              <a:schemeClr val="accent3"/>
            </a:solidFill>
            <a:ln w="9525">
              <a:noFill/>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9"/>
            <p:cNvSpPr/>
            <p:nvPr/>
          </p:nvSpPr>
          <p:spPr bwMode="auto">
            <a:xfrm>
              <a:off x="6556377" y="1581152"/>
              <a:ext cx="88900" cy="638175"/>
            </a:xfrm>
            <a:custGeom>
              <a:avLst/>
              <a:gdLst/>
              <a:ahLst/>
              <a:cxnLst>
                <a:cxn ang="0">
                  <a:pos x="105" y="0"/>
                </a:cxn>
                <a:cxn ang="0">
                  <a:pos x="0" y="2012"/>
                </a:cxn>
                <a:cxn ang="0">
                  <a:pos x="187" y="2412"/>
                </a:cxn>
                <a:cxn ang="0">
                  <a:pos x="334" y="2129"/>
                </a:cxn>
                <a:cxn ang="0">
                  <a:pos x="229" y="8"/>
                </a:cxn>
                <a:cxn ang="0">
                  <a:pos x="105" y="0"/>
                </a:cxn>
              </a:cxnLst>
              <a:rect l="0" t="0" r="r" b="b"/>
              <a:pathLst>
                <a:path w="334" h="2412">
                  <a:moveTo>
                    <a:pt x="105" y="0"/>
                  </a:moveTo>
                  <a:lnTo>
                    <a:pt x="0" y="2012"/>
                  </a:lnTo>
                  <a:lnTo>
                    <a:pt x="187" y="2412"/>
                  </a:lnTo>
                  <a:lnTo>
                    <a:pt x="334" y="2129"/>
                  </a:lnTo>
                  <a:lnTo>
                    <a:pt x="229" y="8"/>
                  </a:lnTo>
                  <a:lnTo>
                    <a:pt x="105" y="0"/>
                  </a:lnTo>
                  <a:close/>
                </a:path>
              </a:pathLst>
            </a:custGeom>
            <a:solidFill>
              <a:srgbClr val="FFFFFF"/>
            </a:solidFill>
            <a:ln w="9525">
              <a:noFill/>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6" name="Group 36"/>
          <p:cNvGrpSpPr/>
          <p:nvPr/>
        </p:nvGrpSpPr>
        <p:grpSpPr>
          <a:xfrm>
            <a:off x="3545006" y="3426802"/>
            <a:ext cx="975329" cy="1720785"/>
            <a:chOff x="1285875" y="1247776"/>
            <a:chExt cx="1192213" cy="2103438"/>
          </a:xfrm>
        </p:grpSpPr>
        <p:sp>
          <p:nvSpPr>
            <p:cNvPr id="57" name="Freeform 8"/>
            <p:cNvSpPr/>
            <p:nvPr/>
          </p:nvSpPr>
          <p:spPr bwMode="auto">
            <a:xfrm>
              <a:off x="1285875" y="1247776"/>
              <a:ext cx="1192213" cy="2103438"/>
            </a:xfrm>
            <a:custGeom>
              <a:avLst/>
              <a:gdLst/>
              <a:ahLst/>
              <a:cxnLst>
                <a:cxn ang="0">
                  <a:pos x="1146" y="1113"/>
                </a:cxn>
                <a:cxn ang="0">
                  <a:pos x="941" y="1112"/>
                </a:cxn>
                <a:cxn ang="0">
                  <a:pos x="744" y="1099"/>
                </a:cxn>
                <a:cxn ang="0">
                  <a:pos x="729" y="797"/>
                </a:cxn>
                <a:cxn ang="0">
                  <a:pos x="1028" y="377"/>
                </a:cxn>
                <a:cxn ang="0">
                  <a:pos x="1350" y="435"/>
                </a:cxn>
                <a:cxn ang="0">
                  <a:pos x="1262" y="312"/>
                </a:cxn>
                <a:cxn ang="0">
                  <a:pos x="1335" y="100"/>
                </a:cxn>
                <a:cxn ang="0">
                  <a:pos x="745" y="180"/>
                </a:cxn>
                <a:cxn ang="0">
                  <a:pos x="473" y="232"/>
                </a:cxn>
                <a:cxn ang="0">
                  <a:pos x="298" y="461"/>
                </a:cxn>
                <a:cxn ang="0">
                  <a:pos x="112" y="1306"/>
                </a:cxn>
                <a:cxn ang="0">
                  <a:pos x="1237" y="2095"/>
                </a:cxn>
                <a:cxn ang="0">
                  <a:pos x="1323" y="2926"/>
                </a:cxn>
                <a:cxn ang="0">
                  <a:pos x="1245" y="3975"/>
                </a:cxn>
                <a:cxn ang="0">
                  <a:pos x="1743" y="4852"/>
                </a:cxn>
                <a:cxn ang="0">
                  <a:pos x="1833" y="5787"/>
                </a:cxn>
                <a:cxn ang="0">
                  <a:pos x="1938" y="6864"/>
                </a:cxn>
                <a:cxn ang="0">
                  <a:pos x="2068" y="7466"/>
                </a:cxn>
                <a:cxn ang="0">
                  <a:pos x="1967" y="7895"/>
                </a:cxn>
                <a:cxn ang="0">
                  <a:pos x="2403" y="7896"/>
                </a:cxn>
                <a:cxn ang="0">
                  <a:pos x="2504" y="7572"/>
                </a:cxn>
                <a:cxn ang="0">
                  <a:pos x="2549" y="7077"/>
                </a:cxn>
                <a:cxn ang="0">
                  <a:pos x="2481" y="6491"/>
                </a:cxn>
                <a:cxn ang="0">
                  <a:pos x="2505" y="6111"/>
                </a:cxn>
                <a:cxn ang="0">
                  <a:pos x="2558" y="5226"/>
                </a:cxn>
                <a:cxn ang="0">
                  <a:pos x="2667" y="5059"/>
                </a:cxn>
                <a:cxn ang="0">
                  <a:pos x="2745" y="5982"/>
                </a:cxn>
                <a:cxn ang="0">
                  <a:pos x="2815" y="6442"/>
                </a:cxn>
                <a:cxn ang="0">
                  <a:pos x="2788" y="6776"/>
                </a:cxn>
                <a:cxn ang="0">
                  <a:pos x="2825" y="7584"/>
                </a:cxn>
                <a:cxn ang="0">
                  <a:pos x="3019" y="7761"/>
                </a:cxn>
                <a:cxn ang="0">
                  <a:pos x="3297" y="7889"/>
                </a:cxn>
                <a:cxn ang="0">
                  <a:pos x="3559" y="7805"/>
                </a:cxn>
                <a:cxn ang="0">
                  <a:pos x="3315" y="7390"/>
                </a:cxn>
                <a:cxn ang="0">
                  <a:pos x="3412" y="6723"/>
                </a:cxn>
                <a:cxn ang="0">
                  <a:pos x="3451" y="5583"/>
                </a:cxn>
                <a:cxn ang="0">
                  <a:pos x="3462" y="4724"/>
                </a:cxn>
                <a:cxn ang="0">
                  <a:pos x="3634" y="4116"/>
                </a:cxn>
                <a:cxn ang="0">
                  <a:pos x="3507" y="3088"/>
                </a:cxn>
                <a:cxn ang="0">
                  <a:pos x="3718" y="1776"/>
                </a:cxn>
                <a:cxn ang="0">
                  <a:pos x="4504" y="1210"/>
                </a:cxn>
                <a:cxn ang="0">
                  <a:pos x="4164" y="358"/>
                </a:cxn>
                <a:cxn ang="0">
                  <a:pos x="3969" y="259"/>
                </a:cxn>
                <a:cxn ang="0">
                  <a:pos x="3527" y="57"/>
                </a:cxn>
                <a:cxn ang="0">
                  <a:pos x="3115" y="254"/>
                </a:cxn>
                <a:cxn ang="0">
                  <a:pos x="3153" y="434"/>
                </a:cxn>
                <a:cxn ang="0">
                  <a:pos x="3230" y="451"/>
                </a:cxn>
                <a:cxn ang="0">
                  <a:pos x="3548" y="406"/>
                </a:cxn>
                <a:cxn ang="0">
                  <a:pos x="3785" y="936"/>
                </a:cxn>
                <a:cxn ang="0">
                  <a:pos x="3739" y="1168"/>
                </a:cxn>
                <a:cxn ang="0">
                  <a:pos x="3483" y="1154"/>
                </a:cxn>
                <a:cxn ang="0">
                  <a:pos x="3291" y="1082"/>
                </a:cxn>
                <a:cxn ang="0">
                  <a:pos x="2738" y="1151"/>
                </a:cxn>
                <a:cxn ang="0">
                  <a:pos x="2599" y="921"/>
                </a:cxn>
                <a:cxn ang="0">
                  <a:pos x="2661" y="576"/>
                </a:cxn>
                <a:cxn ang="0">
                  <a:pos x="2510" y="269"/>
                </a:cxn>
                <a:cxn ang="0">
                  <a:pos x="2196" y="213"/>
                </a:cxn>
                <a:cxn ang="0">
                  <a:pos x="1985" y="414"/>
                </a:cxn>
                <a:cxn ang="0">
                  <a:pos x="2017" y="965"/>
                </a:cxn>
                <a:cxn ang="0">
                  <a:pos x="1737" y="1099"/>
                </a:cxn>
              </a:cxnLst>
              <a:rect l="0" t="0" r="r" b="b"/>
              <a:pathLst>
                <a:path w="4505" h="7953">
                  <a:moveTo>
                    <a:pt x="1305" y="1068"/>
                  </a:moveTo>
                  <a:lnTo>
                    <a:pt x="1294" y="1069"/>
                  </a:lnTo>
                  <a:lnTo>
                    <a:pt x="1283" y="1071"/>
                  </a:lnTo>
                  <a:lnTo>
                    <a:pt x="1273" y="1073"/>
                  </a:lnTo>
                  <a:lnTo>
                    <a:pt x="1263" y="1075"/>
                  </a:lnTo>
                  <a:lnTo>
                    <a:pt x="1254" y="1079"/>
                  </a:lnTo>
                  <a:lnTo>
                    <a:pt x="1246" y="1083"/>
                  </a:lnTo>
                  <a:lnTo>
                    <a:pt x="1238" y="1087"/>
                  </a:lnTo>
                  <a:lnTo>
                    <a:pt x="1231" y="1092"/>
                  </a:lnTo>
                  <a:lnTo>
                    <a:pt x="1219" y="1101"/>
                  </a:lnTo>
                  <a:lnTo>
                    <a:pt x="1206" y="1108"/>
                  </a:lnTo>
                  <a:lnTo>
                    <a:pt x="1196" y="1113"/>
                  </a:lnTo>
                  <a:lnTo>
                    <a:pt x="1186" y="1116"/>
                  </a:lnTo>
                  <a:lnTo>
                    <a:pt x="1177" y="1117"/>
                  </a:lnTo>
                  <a:lnTo>
                    <a:pt x="1169" y="1117"/>
                  </a:lnTo>
                  <a:lnTo>
                    <a:pt x="1161" y="1116"/>
                  </a:lnTo>
                  <a:lnTo>
                    <a:pt x="1153" y="1115"/>
                  </a:lnTo>
                  <a:lnTo>
                    <a:pt x="1146" y="1113"/>
                  </a:lnTo>
                  <a:lnTo>
                    <a:pt x="1139" y="1113"/>
                  </a:lnTo>
                  <a:lnTo>
                    <a:pt x="1132" y="1112"/>
                  </a:lnTo>
                  <a:lnTo>
                    <a:pt x="1124" y="1113"/>
                  </a:lnTo>
                  <a:lnTo>
                    <a:pt x="1117" y="1116"/>
                  </a:lnTo>
                  <a:lnTo>
                    <a:pt x="1109" y="1121"/>
                  </a:lnTo>
                  <a:lnTo>
                    <a:pt x="1101" y="1128"/>
                  </a:lnTo>
                  <a:lnTo>
                    <a:pt x="1092" y="1137"/>
                  </a:lnTo>
                  <a:lnTo>
                    <a:pt x="1075" y="1128"/>
                  </a:lnTo>
                  <a:lnTo>
                    <a:pt x="1060" y="1121"/>
                  </a:lnTo>
                  <a:lnTo>
                    <a:pt x="1046" y="1116"/>
                  </a:lnTo>
                  <a:lnTo>
                    <a:pt x="1034" y="1114"/>
                  </a:lnTo>
                  <a:lnTo>
                    <a:pt x="1022" y="1112"/>
                  </a:lnTo>
                  <a:lnTo>
                    <a:pt x="1012" y="1112"/>
                  </a:lnTo>
                  <a:lnTo>
                    <a:pt x="1003" y="1112"/>
                  </a:lnTo>
                  <a:lnTo>
                    <a:pt x="994" y="1113"/>
                  </a:lnTo>
                  <a:lnTo>
                    <a:pt x="974" y="1114"/>
                  </a:lnTo>
                  <a:lnTo>
                    <a:pt x="952" y="1114"/>
                  </a:lnTo>
                  <a:lnTo>
                    <a:pt x="941" y="1112"/>
                  </a:lnTo>
                  <a:lnTo>
                    <a:pt x="927" y="1108"/>
                  </a:lnTo>
                  <a:lnTo>
                    <a:pt x="911" y="1104"/>
                  </a:lnTo>
                  <a:lnTo>
                    <a:pt x="894" y="1096"/>
                  </a:lnTo>
                  <a:lnTo>
                    <a:pt x="860" y="1111"/>
                  </a:lnTo>
                  <a:lnTo>
                    <a:pt x="830" y="1120"/>
                  </a:lnTo>
                  <a:lnTo>
                    <a:pt x="818" y="1123"/>
                  </a:lnTo>
                  <a:lnTo>
                    <a:pt x="806" y="1125"/>
                  </a:lnTo>
                  <a:lnTo>
                    <a:pt x="796" y="1128"/>
                  </a:lnTo>
                  <a:lnTo>
                    <a:pt x="787" y="1128"/>
                  </a:lnTo>
                  <a:lnTo>
                    <a:pt x="779" y="1128"/>
                  </a:lnTo>
                  <a:lnTo>
                    <a:pt x="772" y="1128"/>
                  </a:lnTo>
                  <a:lnTo>
                    <a:pt x="766" y="1125"/>
                  </a:lnTo>
                  <a:lnTo>
                    <a:pt x="760" y="1124"/>
                  </a:lnTo>
                  <a:lnTo>
                    <a:pt x="756" y="1121"/>
                  </a:lnTo>
                  <a:lnTo>
                    <a:pt x="752" y="1117"/>
                  </a:lnTo>
                  <a:lnTo>
                    <a:pt x="749" y="1114"/>
                  </a:lnTo>
                  <a:lnTo>
                    <a:pt x="747" y="1109"/>
                  </a:lnTo>
                  <a:lnTo>
                    <a:pt x="744" y="1099"/>
                  </a:lnTo>
                  <a:lnTo>
                    <a:pt x="743" y="1088"/>
                  </a:lnTo>
                  <a:lnTo>
                    <a:pt x="743" y="1075"/>
                  </a:lnTo>
                  <a:lnTo>
                    <a:pt x="744" y="1061"/>
                  </a:lnTo>
                  <a:lnTo>
                    <a:pt x="748" y="1033"/>
                  </a:lnTo>
                  <a:lnTo>
                    <a:pt x="750" y="1004"/>
                  </a:lnTo>
                  <a:lnTo>
                    <a:pt x="749" y="992"/>
                  </a:lnTo>
                  <a:lnTo>
                    <a:pt x="747" y="979"/>
                  </a:lnTo>
                  <a:lnTo>
                    <a:pt x="743" y="967"/>
                  </a:lnTo>
                  <a:lnTo>
                    <a:pt x="740" y="955"/>
                  </a:lnTo>
                  <a:lnTo>
                    <a:pt x="731" y="931"/>
                  </a:lnTo>
                  <a:lnTo>
                    <a:pt x="723" y="907"/>
                  </a:lnTo>
                  <a:lnTo>
                    <a:pt x="720" y="895"/>
                  </a:lnTo>
                  <a:lnTo>
                    <a:pt x="718" y="881"/>
                  </a:lnTo>
                  <a:lnTo>
                    <a:pt x="717" y="866"/>
                  </a:lnTo>
                  <a:lnTo>
                    <a:pt x="717" y="851"/>
                  </a:lnTo>
                  <a:lnTo>
                    <a:pt x="719" y="834"/>
                  </a:lnTo>
                  <a:lnTo>
                    <a:pt x="723" y="817"/>
                  </a:lnTo>
                  <a:lnTo>
                    <a:pt x="729" y="797"/>
                  </a:lnTo>
                  <a:lnTo>
                    <a:pt x="737" y="777"/>
                  </a:lnTo>
                  <a:lnTo>
                    <a:pt x="904" y="410"/>
                  </a:lnTo>
                  <a:lnTo>
                    <a:pt x="909" y="402"/>
                  </a:lnTo>
                  <a:lnTo>
                    <a:pt x="912" y="395"/>
                  </a:lnTo>
                  <a:lnTo>
                    <a:pt x="917" y="388"/>
                  </a:lnTo>
                  <a:lnTo>
                    <a:pt x="923" y="382"/>
                  </a:lnTo>
                  <a:lnTo>
                    <a:pt x="927" y="378"/>
                  </a:lnTo>
                  <a:lnTo>
                    <a:pt x="933" y="374"/>
                  </a:lnTo>
                  <a:lnTo>
                    <a:pt x="939" y="371"/>
                  </a:lnTo>
                  <a:lnTo>
                    <a:pt x="944" y="369"/>
                  </a:lnTo>
                  <a:lnTo>
                    <a:pt x="950" y="366"/>
                  </a:lnTo>
                  <a:lnTo>
                    <a:pt x="957" y="365"/>
                  </a:lnTo>
                  <a:lnTo>
                    <a:pt x="963" y="364"/>
                  </a:lnTo>
                  <a:lnTo>
                    <a:pt x="970" y="364"/>
                  </a:lnTo>
                  <a:lnTo>
                    <a:pt x="983" y="364"/>
                  </a:lnTo>
                  <a:lnTo>
                    <a:pt x="998" y="368"/>
                  </a:lnTo>
                  <a:lnTo>
                    <a:pt x="1013" y="371"/>
                  </a:lnTo>
                  <a:lnTo>
                    <a:pt x="1028" y="377"/>
                  </a:lnTo>
                  <a:lnTo>
                    <a:pt x="1044" y="384"/>
                  </a:lnTo>
                  <a:lnTo>
                    <a:pt x="1060" y="390"/>
                  </a:lnTo>
                  <a:lnTo>
                    <a:pt x="1093" y="406"/>
                  </a:lnTo>
                  <a:lnTo>
                    <a:pt x="1126" y="422"/>
                  </a:lnTo>
                  <a:lnTo>
                    <a:pt x="1150" y="418"/>
                  </a:lnTo>
                  <a:lnTo>
                    <a:pt x="1174" y="413"/>
                  </a:lnTo>
                  <a:lnTo>
                    <a:pt x="1198" y="410"/>
                  </a:lnTo>
                  <a:lnTo>
                    <a:pt x="1222" y="408"/>
                  </a:lnTo>
                  <a:lnTo>
                    <a:pt x="1235" y="406"/>
                  </a:lnTo>
                  <a:lnTo>
                    <a:pt x="1247" y="406"/>
                  </a:lnTo>
                  <a:lnTo>
                    <a:pt x="1261" y="408"/>
                  </a:lnTo>
                  <a:lnTo>
                    <a:pt x="1274" y="410"/>
                  </a:lnTo>
                  <a:lnTo>
                    <a:pt x="1287" y="412"/>
                  </a:lnTo>
                  <a:lnTo>
                    <a:pt x="1302" y="416"/>
                  </a:lnTo>
                  <a:lnTo>
                    <a:pt x="1316" y="421"/>
                  </a:lnTo>
                  <a:lnTo>
                    <a:pt x="1332" y="427"/>
                  </a:lnTo>
                  <a:lnTo>
                    <a:pt x="1341" y="432"/>
                  </a:lnTo>
                  <a:lnTo>
                    <a:pt x="1350" y="435"/>
                  </a:lnTo>
                  <a:lnTo>
                    <a:pt x="1357" y="437"/>
                  </a:lnTo>
                  <a:lnTo>
                    <a:pt x="1363" y="438"/>
                  </a:lnTo>
                  <a:lnTo>
                    <a:pt x="1367" y="438"/>
                  </a:lnTo>
                  <a:lnTo>
                    <a:pt x="1371" y="437"/>
                  </a:lnTo>
                  <a:lnTo>
                    <a:pt x="1373" y="435"/>
                  </a:lnTo>
                  <a:lnTo>
                    <a:pt x="1374" y="433"/>
                  </a:lnTo>
                  <a:lnTo>
                    <a:pt x="1374" y="429"/>
                  </a:lnTo>
                  <a:lnTo>
                    <a:pt x="1373" y="426"/>
                  </a:lnTo>
                  <a:lnTo>
                    <a:pt x="1372" y="421"/>
                  </a:lnTo>
                  <a:lnTo>
                    <a:pt x="1370" y="417"/>
                  </a:lnTo>
                  <a:lnTo>
                    <a:pt x="1362" y="405"/>
                  </a:lnTo>
                  <a:lnTo>
                    <a:pt x="1351" y="392"/>
                  </a:lnTo>
                  <a:lnTo>
                    <a:pt x="1339" y="378"/>
                  </a:lnTo>
                  <a:lnTo>
                    <a:pt x="1325" y="364"/>
                  </a:lnTo>
                  <a:lnTo>
                    <a:pt x="1310" y="349"/>
                  </a:lnTo>
                  <a:lnTo>
                    <a:pt x="1294" y="336"/>
                  </a:lnTo>
                  <a:lnTo>
                    <a:pt x="1278" y="323"/>
                  </a:lnTo>
                  <a:lnTo>
                    <a:pt x="1262" y="312"/>
                  </a:lnTo>
                  <a:lnTo>
                    <a:pt x="1249" y="302"/>
                  </a:lnTo>
                  <a:lnTo>
                    <a:pt x="1235" y="294"/>
                  </a:lnTo>
                  <a:lnTo>
                    <a:pt x="1267" y="299"/>
                  </a:lnTo>
                  <a:lnTo>
                    <a:pt x="1294" y="299"/>
                  </a:lnTo>
                  <a:lnTo>
                    <a:pt x="1318" y="297"/>
                  </a:lnTo>
                  <a:lnTo>
                    <a:pt x="1339" y="291"/>
                  </a:lnTo>
                  <a:lnTo>
                    <a:pt x="1355" y="283"/>
                  </a:lnTo>
                  <a:lnTo>
                    <a:pt x="1369" y="273"/>
                  </a:lnTo>
                  <a:lnTo>
                    <a:pt x="1379" y="260"/>
                  </a:lnTo>
                  <a:lnTo>
                    <a:pt x="1386" y="245"/>
                  </a:lnTo>
                  <a:lnTo>
                    <a:pt x="1389" y="229"/>
                  </a:lnTo>
                  <a:lnTo>
                    <a:pt x="1390" y="212"/>
                  </a:lnTo>
                  <a:lnTo>
                    <a:pt x="1388" y="195"/>
                  </a:lnTo>
                  <a:lnTo>
                    <a:pt x="1383" y="176"/>
                  </a:lnTo>
                  <a:lnTo>
                    <a:pt x="1375" y="156"/>
                  </a:lnTo>
                  <a:lnTo>
                    <a:pt x="1365" y="138"/>
                  </a:lnTo>
                  <a:lnTo>
                    <a:pt x="1351" y="118"/>
                  </a:lnTo>
                  <a:lnTo>
                    <a:pt x="1335" y="100"/>
                  </a:lnTo>
                  <a:lnTo>
                    <a:pt x="1317" y="82"/>
                  </a:lnTo>
                  <a:lnTo>
                    <a:pt x="1297" y="65"/>
                  </a:lnTo>
                  <a:lnTo>
                    <a:pt x="1274" y="50"/>
                  </a:lnTo>
                  <a:lnTo>
                    <a:pt x="1249" y="36"/>
                  </a:lnTo>
                  <a:lnTo>
                    <a:pt x="1221" y="24"/>
                  </a:lnTo>
                  <a:lnTo>
                    <a:pt x="1191" y="13"/>
                  </a:lnTo>
                  <a:lnTo>
                    <a:pt x="1161" y="6"/>
                  </a:lnTo>
                  <a:lnTo>
                    <a:pt x="1127" y="2"/>
                  </a:lnTo>
                  <a:lnTo>
                    <a:pt x="1092" y="0"/>
                  </a:lnTo>
                  <a:lnTo>
                    <a:pt x="1055" y="1"/>
                  </a:lnTo>
                  <a:lnTo>
                    <a:pt x="1018" y="6"/>
                  </a:lnTo>
                  <a:lnTo>
                    <a:pt x="978" y="14"/>
                  </a:lnTo>
                  <a:lnTo>
                    <a:pt x="935" y="27"/>
                  </a:lnTo>
                  <a:lnTo>
                    <a:pt x="893" y="44"/>
                  </a:lnTo>
                  <a:lnTo>
                    <a:pt x="848" y="67"/>
                  </a:lnTo>
                  <a:lnTo>
                    <a:pt x="804" y="93"/>
                  </a:lnTo>
                  <a:lnTo>
                    <a:pt x="771" y="144"/>
                  </a:lnTo>
                  <a:lnTo>
                    <a:pt x="745" y="180"/>
                  </a:lnTo>
                  <a:lnTo>
                    <a:pt x="736" y="194"/>
                  </a:lnTo>
                  <a:lnTo>
                    <a:pt x="727" y="204"/>
                  </a:lnTo>
                  <a:lnTo>
                    <a:pt x="718" y="212"/>
                  </a:lnTo>
                  <a:lnTo>
                    <a:pt x="710" y="218"/>
                  </a:lnTo>
                  <a:lnTo>
                    <a:pt x="700" y="222"/>
                  </a:lnTo>
                  <a:lnTo>
                    <a:pt x="689" y="225"/>
                  </a:lnTo>
                  <a:lnTo>
                    <a:pt x="677" y="225"/>
                  </a:lnTo>
                  <a:lnTo>
                    <a:pt x="663" y="225"/>
                  </a:lnTo>
                  <a:lnTo>
                    <a:pt x="625" y="222"/>
                  </a:lnTo>
                  <a:lnTo>
                    <a:pt x="573" y="219"/>
                  </a:lnTo>
                  <a:lnTo>
                    <a:pt x="553" y="218"/>
                  </a:lnTo>
                  <a:lnTo>
                    <a:pt x="535" y="218"/>
                  </a:lnTo>
                  <a:lnTo>
                    <a:pt x="519" y="219"/>
                  </a:lnTo>
                  <a:lnTo>
                    <a:pt x="503" y="221"/>
                  </a:lnTo>
                  <a:lnTo>
                    <a:pt x="495" y="224"/>
                  </a:lnTo>
                  <a:lnTo>
                    <a:pt x="488" y="226"/>
                  </a:lnTo>
                  <a:lnTo>
                    <a:pt x="480" y="228"/>
                  </a:lnTo>
                  <a:lnTo>
                    <a:pt x="473" y="232"/>
                  </a:lnTo>
                  <a:lnTo>
                    <a:pt x="466" y="236"/>
                  </a:lnTo>
                  <a:lnTo>
                    <a:pt x="460" y="241"/>
                  </a:lnTo>
                  <a:lnTo>
                    <a:pt x="453" y="246"/>
                  </a:lnTo>
                  <a:lnTo>
                    <a:pt x="446" y="253"/>
                  </a:lnTo>
                  <a:lnTo>
                    <a:pt x="426" y="273"/>
                  </a:lnTo>
                  <a:lnTo>
                    <a:pt x="412" y="285"/>
                  </a:lnTo>
                  <a:lnTo>
                    <a:pt x="401" y="292"/>
                  </a:lnTo>
                  <a:lnTo>
                    <a:pt x="393" y="296"/>
                  </a:lnTo>
                  <a:lnTo>
                    <a:pt x="384" y="297"/>
                  </a:lnTo>
                  <a:lnTo>
                    <a:pt x="374" y="300"/>
                  </a:lnTo>
                  <a:lnTo>
                    <a:pt x="360" y="306"/>
                  </a:lnTo>
                  <a:lnTo>
                    <a:pt x="340" y="317"/>
                  </a:lnTo>
                  <a:lnTo>
                    <a:pt x="326" y="348"/>
                  </a:lnTo>
                  <a:lnTo>
                    <a:pt x="320" y="366"/>
                  </a:lnTo>
                  <a:lnTo>
                    <a:pt x="314" y="385"/>
                  </a:lnTo>
                  <a:lnTo>
                    <a:pt x="310" y="403"/>
                  </a:lnTo>
                  <a:lnTo>
                    <a:pt x="306" y="422"/>
                  </a:lnTo>
                  <a:lnTo>
                    <a:pt x="298" y="461"/>
                  </a:lnTo>
                  <a:lnTo>
                    <a:pt x="292" y="501"/>
                  </a:lnTo>
                  <a:lnTo>
                    <a:pt x="284" y="542"/>
                  </a:lnTo>
                  <a:lnTo>
                    <a:pt x="273" y="584"/>
                  </a:lnTo>
                  <a:lnTo>
                    <a:pt x="268" y="604"/>
                  </a:lnTo>
                  <a:lnTo>
                    <a:pt x="261" y="625"/>
                  </a:lnTo>
                  <a:lnTo>
                    <a:pt x="253" y="645"/>
                  </a:lnTo>
                  <a:lnTo>
                    <a:pt x="245" y="666"/>
                  </a:lnTo>
                  <a:lnTo>
                    <a:pt x="177" y="812"/>
                  </a:lnTo>
                  <a:lnTo>
                    <a:pt x="58" y="1010"/>
                  </a:lnTo>
                  <a:lnTo>
                    <a:pt x="5" y="1137"/>
                  </a:lnTo>
                  <a:lnTo>
                    <a:pt x="0" y="1154"/>
                  </a:lnTo>
                  <a:lnTo>
                    <a:pt x="1" y="1171"/>
                  </a:lnTo>
                  <a:lnTo>
                    <a:pt x="8" y="1191"/>
                  </a:lnTo>
                  <a:lnTo>
                    <a:pt x="21" y="1211"/>
                  </a:lnTo>
                  <a:lnTo>
                    <a:pt x="37" y="1233"/>
                  </a:lnTo>
                  <a:lnTo>
                    <a:pt x="58" y="1257"/>
                  </a:lnTo>
                  <a:lnTo>
                    <a:pt x="83" y="1281"/>
                  </a:lnTo>
                  <a:lnTo>
                    <a:pt x="112" y="1306"/>
                  </a:lnTo>
                  <a:lnTo>
                    <a:pt x="145" y="1333"/>
                  </a:lnTo>
                  <a:lnTo>
                    <a:pt x="181" y="1360"/>
                  </a:lnTo>
                  <a:lnTo>
                    <a:pt x="221" y="1388"/>
                  </a:lnTo>
                  <a:lnTo>
                    <a:pt x="262" y="1417"/>
                  </a:lnTo>
                  <a:lnTo>
                    <a:pt x="306" y="1447"/>
                  </a:lnTo>
                  <a:lnTo>
                    <a:pt x="352" y="1476"/>
                  </a:lnTo>
                  <a:lnTo>
                    <a:pt x="401" y="1506"/>
                  </a:lnTo>
                  <a:lnTo>
                    <a:pt x="450" y="1537"/>
                  </a:lnTo>
                  <a:lnTo>
                    <a:pt x="553" y="1599"/>
                  </a:lnTo>
                  <a:lnTo>
                    <a:pt x="660" y="1661"/>
                  </a:lnTo>
                  <a:lnTo>
                    <a:pt x="766" y="1722"/>
                  </a:lnTo>
                  <a:lnTo>
                    <a:pt x="871" y="1783"/>
                  </a:lnTo>
                  <a:lnTo>
                    <a:pt x="972" y="1841"/>
                  </a:lnTo>
                  <a:lnTo>
                    <a:pt x="1067" y="1897"/>
                  </a:lnTo>
                  <a:lnTo>
                    <a:pt x="1153" y="1948"/>
                  </a:lnTo>
                  <a:lnTo>
                    <a:pt x="1227" y="1996"/>
                  </a:lnTo>
                  <a:lnTo>
                    <a:pt x="1231" y="2047"/>
                  </a:lnTo>
                  <a:lnTo>
                    <a:pt x="1237" y="2095"/>
                  </a:lnTo>
                  <a:lnTo>
                    <a:pt x="1245" y="2143"/>
                  </a:lnTo>
                  <a:lnTo>
                    <a:pt x="1254" y="2189"/>
                  </a:lnTo>
                  <a:lnTo>
                    <a:pt x="1265" y="2236"/>
                  </a:lnTo>
                  <a:lnTo>
                    <a:pt x="1275" y="2281"/>
                  </a:lnTo>
                  <a:lnTo>
                    <a:pt x="1284" y="2324"/>
                  </a:lnTo>
                  <a:lnTo>
                    <a:pt x="1293" y="2367"/>
                  </a:lnTo>
                  <a:lnTo>
                    <a:pt x="1298" y="2388"/>
                  </a:lnTo>
                  <a:lnTo>
                    <a:pt x="1301" y="2412"/>
                  </a:lnTo>
                  <a:lnTo>
                    <a:pt x="1305" y="2437"/>
                  </a:lnTo>
                  <a:lnTo>
                    <a:pt x="1307" y="2465"/>
                  </a:lnTo>
                  <a:lnTo>
                    <a:pt x="1311" y="2524"/>
                  </a:lnTo>
                  <a:lnTo>
                    <a:pt x="1314" y="2588"/>
                  </a:lnTo>
                  <a:lnTo>
                    <a:pt x="1316" y="2652"/>
                  </a:lnTo>
                  <a:lnTo>
                    <a:pt x="1317" y="2715"/>
                  </a:lnTo>
                  <a:lnTo>
                    <a:pt x="1317" y="2773"/>
                  </a:lnTo>
                  <a:lnTo>
                    <a:pt x="1317" y="2826"/>
                  </a:lnTo>
                  <a:lnTo>
                    <a:pt x="1317" y="2884"/>
                  </a:lnTo>
                  <a:lnTo>
                    <a:pt x="1323" y="2926"/>
                  </a:lnTo>
                  <a:lnTo>
                    <a:pt x="1327" y="2966"/>
                  </a:lnTo>
                  <a:lnTo>
                    <a:pt x="1331" y="3007"/>
                  </a:lnTo>
                  <a:lnTo>
                    <a:pt x="1333" y="3047"/>
                  </a:lnTo>
                  <a:lnTo>
                    <a:pt x="1334" y="3088"/>
                  </a:lnTo>
                  <a:lnTo>
                    <a:pt x="1334" y="3128"/>
                  </a:lnTo>
                  <a:lnTo>
                    <a:pt x="1334" y="3169"/>
                  </a:lnTo>
                  <a:lnTo>
                    <a:pt x="1333" y="3209"/>
                  </a:lnTo>
                  <a:lnTo>
                    <a:pt x="1331" y="3249"/>
                  </a:lnTo>
                  <a:lnTo>
                    <a:pt x="1329" y="3290"/>
                  </a:lnTo>
                  <a:lnTo>
                    <a:pt x="1325" y="3330"/>
                  </a:lnTo>
                  <a:lnTo>
                    <a:pt x="1322" y="3371"/>
                  </a:lnTo>
                  <a:lnTo>
                    <a:pt x="1313" y="3454"/>
                  </a:lnTo>
                  <a:lnTo>
                    <a:pt x="1302" y="3536"/>
                  </a:lnTo>
                  <a:lnTo>
                    <a:pt x="1291" y="3620"/>
                  </a:lnTo>
                  <a:lnTo>
                    <a:pt x="1279" y="3706"/>
                  </a:lnTo>
                  <a:lnTo>
                    <a:pt x="1267" y="3794"/>
                  </a:lnTo>
                  <a:lnTo>
                    <a:pt x="1255" y="3883"/>
                  </a:lnTo>
                  <a:lnTo>
                    <a:pt x="1245" y="3975"/>
                  </a:lnTo>
                  <a:lnTo>
                    <a:pt x="1236" y="4070"/>
                  </a:lnTo>
                  <a:lnTo>
                    <a:pt x="1231" y="4118"/>
                  </a:lnTo>
                  <a:lnTo>
                    <a:pt x="1229" y="4167"/>
                  </a:lnTo>
                  <a:lnTo>
                    <a:pt x="1226" y="4216"/>
                  </a:lnTo>
                  <a:lnTo>
                    <a:pt x="1223" y="4267"/>
                  </a:lnTo>
                  <a:lnTo>
                    <a:pt x="1685" y="4351"/>
                  </a:lnTo>
                  <a:lnTo>
                    <a:pt x="1676" y="4241"/>
                  </a:lnTo>
                  <a:lnTo>
                    <a:pt x="1677" y="4256"/>
                  </a:lnTo>
                  <a:lnTo>
                    <a:pt x="1681" y="4295"/>
                  </a:lnTo>
                  <a:lnTo>
                    <a:pt x="1686" y="4352"/>
                  </a:lnTo>
                  <a:lnTo>
                    <a:pt x="1693" y="4420"/>
                  </a:lnTo>
                  <a:lnTo>
                    <a:pt x="1701" y="4496"/>
                  </a:lnTo>
                  <a:lnTo>
                    <a:pt x="1709" y="4572"/>
                  </a:lnTo>
                  <a:lnTo>
                    <a:pt x="1718" y="4642"/>
                  </a:lnTo>
                  <a:lnTo>
                    <a:pt x="1726" y="4700"/>
                  </a:lnTo>
                  <a:lnTo>
                    <a:pt x="1733" y="4751"/>
                  </a:lnTo>
                  <a:lnTo>
                    <a:pt x="1738" y="4802"/>
                  </a:lnTo>
                  <a:lnTo>
                    <a:pt x="1743" y="4852"/>
                  </a:lnTo>
                  <a:lnTo>
                    <a:pt x="1746" y="4904"/>
                  </a:lnTo>
                  <a:lnTo>
                    <a:pt x="1749" y="4955"/>
                  </a:lnTo>
                  <a:lnTo>
                    <a:pt x="1754" y="5006"/>
                  </a:lnTo>
                  <a:lnTo>
                    <a:pt x="1760" y="5057"/>
                  </a:lnTo>
                  <a:lnTo>
                    <a:pt x="1768" y="5106"/>
                  </a:lnTo>
                  <a:lnTo>
                    <a:pt x="1773" y="5145"/>
                  </a:lnTo>
                  <a:lnTo>
                    <a:pt x="1780" y="5189"/>
                  </a:lnTo>
                  <a:lnTo>
                    <a:pt x="1786" y="5237"/>
                  </a:lnTo>
                  <a:lnTo>
                    <a:pt x="1793" y="5287"/>
                  </a:lnTo>
                  <a:lnTo>
                    <a:pt x="1799" y="5341"/>
                  </a:lnTo>
                  <a:lnTo>
                    <a:pt x="1804" y="5395"/>
                  </a:lnTo>
                  <a:lnTo>
                    <a:pt x="1809" y="5453"/>
                  </a:lnTo>
                  <a:lnTo>
                    <a:pt x="1815" y="5510"/>
                  </a:lnTo>
                  <a:lnTo>
                    <a:pt x="1819" y="5568"/>
                  </a:lnTo>
                  <a:lnTo>
                    <a:pt x="1824" y="5625"/>
                  </a:lnTo>
                  <a:lnTo>
                    <a:pt x="1827" y="5681"/>
                  </a:lnTo>
                  <a:lnTo>
                    <a:pt x="1829" y="5735"/>
                  </a:lnTo>
                  <a:lnTo>
                    <a:pt x="1833" y="5787"/>
                  </a:lnTo>
                  <a:lnTo>
                    <a:pt x="1834" y="5835"/>
                  </a:lnTo>
                  <a:lnTo>
                    <a:pt x="1835" y="5881"/>
                  </a:lnTo>
                  <a:lnTo>
                    <a:pt x="1835" y="5921"/>
                  </a:lnTo>
                  <a:lnTo>
                    <a:pt x="1836" y="5974"/>
                  </a:lnTo>
                  <a:lnTo>
                    <a:pt x="1837" y="6025"/>
                  </a:lnTo>
                  <a:lnTo>
                    <a:pt x="1841" y="6077"/>
                  </a:lnTo>
                  <a:lnTo>
                    <a:pt x="1844" y="6128"/>
                  </a:lnTo>
                  <a:lnTo>
                    <a:pt x="1849" y="6179"/>
                  </a:lnTo>
                  <a:lnTo>
                    <a:pt x="1855" y="6230"/>
                  </a:lnTo>
                  <a:lnTo>
                    <a:pt x="1860" y="6280"/>
                  </a:lnTo>
                  <a:lnTo>
                    <a:pt x="1867" y="6330"/>
                  </a:lnTo>
                  <a:lnTo>
                    <a:pt x="1881" y="6430"/>
                  </a:lnTo>
                  <a:lnTo>
                    <a:pt x="1895" y="6527"/>
                  </a:lnTo>
                  <a:lnTo>
                    <a:pt x="1908" y="6624"/>
                  </a:lnTo>
                  <a:lnTo>
                    <a:pt x="1921" y="6719"/>
                  </a:lnTo>
                  <a:lnTo>
                    <a:pt x="1925" y="6762"/>
                  </a:lnTo>
                  <a:lnTo>
                    <a:pt x="1931" y="6811"/>
                  </a:lnTo>
                  <a:lnTo>
                    <a:pt x="1938" y="6864"/>
                  </a:lnTo>
                  <a:lnTo>
                    <a:pt x="1946" y="6918"/>
                  </a:lnTo>
                  <a:lnTo>
                    <a:pt x="1954" y="6970"/>
                  </a:lnTo>
                  <a:lnTo>
                    <a:pt x="1963" y="7020"/>
                  </a:lnTo>
                  <a:lnTo>
                    <a:pt x="1969" y="7042"/>
                  </a:lnTo>
                  <a:lnTo>
                    <a:pt x="1973" y="7064"/>
                  </a:lnTo>
                  <a:lnTo>
                    <a:pt x="1979" y="7084"/>
                  </a:lnTo>
                  <a:lnTo>
                    <a:pt x="1986" y="7101"/>
                  </a:lnTo>
                  <a:lnTo>
                    <a:pt x="1995" y="7128"/>
                  </a:lnTo>
                  <a:lnTo>
                    <a:pt x="2009" y="7168"/>
                  </a:lnTo>
                  <a:lnTo>
                    <a:pt x="2025" y="7216"/>
                  </a:lnTo>
                  <a:lnTo>
                    <a:pt x="2041" y="7269"/>
                  </a:lnTo>
                  <a:lnTo>
                    <a:pt x="2056" y="7321"/>
                  </a:lnTo>
                  <a:lnTo>
                    <a:pt x="2068" y="7370"/>
                  </a:lnTo>
                  <a:lnTo>
                    <a:pt x="2073" y="7392"/>
                  </a:lnTo>
                  <a:lnTo>
                    <a:pt x="2076" y="7413"/>
                  </a:lnTo>
                  <a:lnTo>
                    <a:pt x="2080" y="7429"/>
                  </a:lnTo>
                  <a:lnTo>
                    <a:pt x="2080" y="7442"/>
                  </a:lnTo>
                  <a:lnTo>
                    <a:pt x="2068" y="7466"/>
                  </a:lnTo>
                  <a:lnTo>
                    <a:pt x="2041" y="7517"/>
                  </a:lnTo>
                  <a:lnTo>
                    <a:pt x="2011" y="7570"/>
                  </a:lnTo>
                  <a:lnTo>
                    <a:pt x="1995" y="7602"/>
                  </a:lnTo>
                  <a:lnTo>
                    <a:pt x="1992" y="7614"/>
                  </a:lnTo>
                  <a:lnTo>
                    <a:pt x="1986" y="7637"/>
                  </a:lnTo>
                  <a:lnTo>
                    <a:pt x="1979" y="7669"/>
                  </a:lnTo>
                  <a:lnTo>
                    <a:pt x="1971" y="7703"/>
                  </a:lnTo>
                  <a:lnTo>
                    <a:pt x="1964" y="7738"/>
                  </a:lnTo>
                  <a:lnTo>
                    <a:pt x="1959" y="7769"/>
                  </a:lnTo>
                  <a:lnTo>
                    <a:pt x="1954" y="7793"/>
                  </a:lnTo>
                  <a:lnTo>
                    <a:pt x="1953" y="7805"/>
                  </a:lnTo>
                  <a:lnTo>
                    <a:pt x="1953" y="7815"/>
                  </a:lnTo>
                  <a:lnTo>
                    <a:pt x="1953" y="7840"/>
                  </a:lnTo>
                  <a:lnTo>
                    <a:pt x="1956" y="7862"/>
                  </a:lnTo>
                  <a:lnTo>
                    <a:pt x="1959" y="7872"/>
                  </a:lnTo>
                  <a:lnTo>
                    <a:pt x="1961" y="7880"/>
                  </a:lnTo>
                  <a:lnTo>
                    <a:pt x="1963" y="7888"/>
                  </a:lnTo>
                  <a:lnTo>
                    <a:pt x="1967" y="7895"/>
                  </a:lnTo>
                  <a:lnTo>
                    <a:pt x="1970" y="7901"/>
                  </a:lnTo>
                  <a:lnTo>
                    <a:pt x="1973" y="7906"/>
                  </a:lnTo>
                  <a:lnTo>
                    <a:pt x="1977" y="7911"/>
                  </a:lnTo>
                  <a:lnTo>
                    <a:pt x="1981" y="7916"/>
                  </a:lnTo>
                  <a:lnTo>
                    <a:pt x="1991" y="7922"/>
                  </a:lnTo>
                  <a:lnTo>
                    <a:pt x="2001" y="7927"/>
                  </a:lnTo>
                  <a:lnTo>
                    <a:pt x="2011" y="7930"/>
                  </a:lnTo>
                  <a:lnTo>
                    <a:pt x="2023" y="7934"/>
                  </a:lnTo>
                  <a:lnTo>
                    <a:pt x="2034" y="7936"/>
                  </a:lnTo>
                  <a:lnTo>
                    <a:pt x="2045" y="7938"/>
                  </a:lnTo>
                  <a:lnTo>
                    <a:pt x="2058" y="7941"/>
                  </a:lnTo>
                  <a:lnTo>
                    <a:pt x="2070" y="7943"/>
                  </a:lnTo>
                  <a:lnTo>
                    <a:pt x="2080" y="7948"/>
                  </a:lnTo>
                  <a:lnTo>
                    <a:pt x="2091" y="7953"/>
                  </a:lnTo>
                  <a:lnTo>
                    <a:pt x="2304" y="7953"/>
                  </a:lnTo>
                  <a:lnTo>
                    <a:pt x="2353" y="7924"/>
                  </a:lnTo>
                  <a:lnTo>
                    <a:pt x="2390" y="7904"/>
                  </a:lnTo>
                  <a:lnTo>
                    <a:pt x="2403" y="7896"/>
                  </a:lnTo>
                  <a:lnTo>
                    <a:pt x="2415" y="7889"/>
                  </a:lnTo>
                  <a:lnTo>
                    <a:pt x="2424" y="7882"/>
                  </a:lnTo>
                  <a:lnTo>
                    <a:pt x="2430" y="7874"/>
                  </a:lnTo>
                  <a:lnTo>
                    <a:pt x="2435" y="7865"/>
                  </a:lnTo>
                  <a:lnTo>
                    <a:pt x="2439" y="7853"/>
                  </a:lnTo>
                  <a:lnTo>
                    <a:pt x="2441" y="7838"/>
                  </a:lnTo>
                  <a:lnTo>
                    <a:pt x="2442" y="7820"/>
                  </a:lnTo>
                  <a:lnTo>
                    <a:pt x="2442" y="7770"/>
                  </a:lnTo>
                  <a:lnTo>
                    <a:pt x="2442" y="7697"/>
                  </a:lnTo>
                  <a:lnTo>
                    <a:pt x="2442" y="7686"/>
                  </a:lnTo>
                  <a:lnTo>
                    <a:pt x="2445" y="7676"/>
                  </a:lnTo>
                  <a:lnTo>
                    <a:pt x="2448" y="7665"/>
                  </a:lnTo>
                  <a:lnTo>
                    <a:pt x="2453" y="7655"/>
                  </a:lnTo>
                  <a:lnTo>
                    <a:pt x="2464" y="7637"/>
                  </a:lnTo>
                  <a:lnTo>
                    <a:pt x="2477" y="7618"/>
                  </a:lnTo>
                  <a:lnTo>
                    <a:pt x="2489" y="7600"/>
                  </a:lnTo>
                  <a:lnTo>
                    <a:pt x="2501" y="7581"/>
                  </a:lnTo>
                  <a:lnTo>
                    <a:pt x="2504" y="7572"/>
                  </a:lnTo>
                  <a:lnTo>
                    <a:pt x="2507" y="7560"/>
                  </a:lnTo>
                  <a:lnTo>
                    <a:pt x="2509" y="7550"/>
                  </a:lnTo>
                  <a:lnTo>
                    <a:pt x="2509" y="7538"/>
                  </a:lnTo>
                  <a:lnTo>
                    <a:pt x="2495" y="7422"/>
                  </a:lnTo>
                  <a:lnTo>
                    <a:pt x="2507" y="7400"/>
                  </a:lnTo>
                  <a:lnTo>
                    <a:pt x="2520" y="7378"/>
                  </a:lnTo>
                  <a:lnTo>
                    <a:pt x="2530" y="7354"/>
                  </a:lnTo>
                  <a:lnTo>
                    <a:pt x="2541" y="7328"/>
                  </a:lnTo>
                  <a:lnTo>
                    <a:pt x="2547" y="7301"/>
                  </a:lnTo>
                  <a:lnTo>
                    <a:pt x="2554" y="7272"/>
                  </a:lnTo>
                  <a:lnTo>
                    <a:pt x="2557" y="7256"/>
                  </a:lnTo>
                  <a:lnTo>
                    <a:pt x="2558" y="7241"/>
                  </a:lnTo>
                  <a:lnTo>
                    <a:pt x="2559" y="7225"/>
                  </a:lnTo>
                  <a:lnTo>
                    <a:pt x="2559" y="7208"/>
                  </a:lnTo>
                  <a:lnTo>
                    <a:pt x="2559" y="7134"/>
                  </a:lnTo>
                  <a:lnTo>
                    <a:pt x="2558" y="7116"/>
                  </a:lnTo>
                  <a:lnTo>
                    <a:pt x="2554" y="7096"/>
                  </a:lnTo>
                  <a:lnTo>
                    <a:pt x="2549" y="7077"/>
                  </a:lnTo>
                  <a:lnTo>
                    <a:pt x="2541" y="7056"/>
                  </a:lnTo>
                  <a:lnTo>
                    <a:pt x="2522" y="7015"/>
                  </a:lnTo>
                  <a:lnTo>
                    <a:pt x="2503" y="6973"/>
                  </a:lnTo>
                  <a:lnTo>
                    <a:pt x="2493" y="6952"/>
                  </a:lnTo>
                  <a:lnTo>
                    <a:pt x="2483" y="6930"/>
                  </a:lnTo>
                  <a:lnTo>
                    <a:pt x="2474" y="6910"/>
                  </a:lnTo>
                  <a:lnTo>
                    <a:pt x="2467" y="6890"/>
                  </a:lnTo>
                  <a:lnTo>
                    <a:pt x="2462" y="6871"/>
                  </a:lnTo>
                  <a:lnTo>
                    <a:pt x="2458" y="6851"/>
                  </a:lnTo>
                  <a:lnTo>
                    <a:pt x="2457" y="6842"/>
                  </a:lnTo>
                  <a:lnTo>
                    <a:pt x="2457" y="6833"/>
                  </a:lnTo>
                  <a:lnTo>
                    <a:pt x="2457" y="6824"/>
                  </a:lnTo>
                  <a:lnTo>
                    <a:pt x="2458" y="6816"/>
                  </a:lnTo>
                  <a:lnTo>
                    <a:pt x="2485" y="6538"/>
                  </a:lnTo>
                  <a:lnTo>
                    <a:pt x="2485" y="6517"/>
                  </a:lnTo>
                  <a:lnTo>
                    <a:pt x="2485" y="6507"/>
                  </a:lnTo>
                  <a:lnTo>
                    <a:pt x="2483" y="6498"/>
                  </a:lnTo>
                  <a:lnTo>
                    <a:pt x="2481" y="6491"/>
                  </a:lnTo>
                  <a:lnTo>
                    <a:pt x="2480" y="6485"/>
                  </a:lnTo>
                  <a:lnTo>
                    <a:pt x="2474" y="6474"/>
                  </a:lnTo>
                  <a:lnTo>
                    <a:pt x="2469" y="6466"/>
                  </a:lnTo>
                  <a:lnTo>
                    <a:pt x="2463" y="6459"/>
                  </a:lnTo>
                  <a:lnTo>
                    <a:pt x="2457" y="6451"/>
                  </a:lnTo>
                  <a:lnTo>
                    <a:pt x="2456" y="6448"/>
                  </a:lnTo>
                  <a:lnTo>
                    <a:pt x="2454" y="6443"/>
                  </a:lnTo>
                  <a:lnTo>
                    <a:pt x="2453" y="6438"/>
                  </a:lnTo>
                  <a:lnTo>
                    <a:pt x="2453" y="6432"/>
                  </a:lnTo>
                  <a:lnTo>
                    <a:pt x="2453" y="6410"/>
                  </a:lnTo>
                  <a:lnTo>
                    <a:pt x="2454" y="6369"/>
                  </a:lnTo>
                  <a:lnTo>
                    <a:pt x="2457" y="6328"/>
                  </a:lnTo>
                  <a:lnTo>
                    <a:pt x="2463" y="6289"/>
                  </a:lnTo>
                  <a:lnTo>
                    <a:pt x="2469" y="6251"/>
                  </a:lnTo>
                  <a:lnTo>
                    <a:pt x="2478" y="6214"/>
                  </a:lnTo>
                  <a:lnTo>
                    <a:pt x="2486" y="6178"/>
                  </a:lnTo>
                  <a:lnTo>
                    <a:pt x="2496" y="6144"/>
                  </a:lnTo>
                  <a:lnTo>
                    <a:pt x="2505" y="6111"/>
                  </a:lnTo>
                  <a:lnTo>
                    <a:pt x="2526" y="6047"/>
                  </a:lnTo>
                  <a:lnTo>
                    <a:pt x="2542" y="5986"/>
                  </a:lnTo>
                  <a:lnTo>
                    <a:pt x="2549" y="5959"/>
                  </a:lnTo>
                  <a:lnTo>
                    <a:pt x="2554" y="5931"/>
                  </a:lnTo>
                  <a:lnTo>
                    <a:pt x="2558" y="5904"/>
                  </a:lnTo>
                  <a:lnTo>
                    <a:pt x="2559" y="5879"/>
                  </a:lnTo>
                  <a:lnTo>
                    <a:pt x="2558" y="5817"/>
                  </a:lnTo>
                  <a:lnTo>
                    <a:pt x="2554" y="5738"/>
                  </a:lnTo>
                  <a:lnTo>
                    <a:pt x="2551" y="5647"/>
                  </a:lnTo>
                  <a:lnTo>
                    <a:pt x="2546" y="5552"/>
                  </a:lnTo>
                  <a:lnTo>
                    <a:pt x="2544" y="5459"/>
                  </a:lnTo>
                  <a:lnTo>
                    <a:pt x="2542" y="5377"/>
                  </a:lnTo>
                  <a:lnTo>
                    <a:pt x="2543" y="5343"/>
                  </a:lnTo>
                  <a:lnTo>
                    <a:pt x="2544" y="5313"/>
                  </a:lnTo>
                  <a:lnTo>
                    <a:pt x="2545" y="5289"/>
                  </a:lnTo>
                  <a:lnTo>
                    <a:pt x="2549" y="5273"/>
                  </a:lnTo>
                  <a:lnTo>
                    <a:pt x="2553" y="5253"/>
                  </a:lnTo>
                  <a:lnTo>
                    <a:pt x="2558" y="5226"/>
                  </a:lnTo>
                  <a:lnTo>
                    <a:pt x="2561" y="5194"/>
                  </a:lnTo>
                  <a:lnTo>
                    <a:pt x="2566" y="5159"/>
                  </a:lnTo>
                  <a:lnTo>
                    <a:pt x="2574" y="5078"/>
                  </a:lnTo>
                  <a:lnTo>
                    <a:pt x="2581" y="4990"/>
                  </a:lnTo>
                  <a:lnTo>
                    <a:pt x="2586" y="4901"/>
                  </a:lnTo>
                  <a:lnTo>
                    <a:pt x="2592" y="4816"/>
                  </a:lnTo>
                  <a:lnTo>
                    <a:pt x="2598" y="4743"/>
                  </a:lnTo>
                  <a:lnTo>
                    <a:pt x="2601" y="4688"/>
                  </a:lnTo>
                  <a:lnTo>
                    <a:pt x="2606" y="4696"/>
                  </a:lnTo>
                  <a:lnTo>
                    <a:pt x="2610" y="4706"/>
                  </a:lnTo>
                  <a:lnTo>
                    <a:pt x="2615" y="4720"/>
                  </a:lnTo>
                  <a:lnTo>
                    <a:pt x="2619" y="4736"/>
                  </a:lnTo>
                  <a:lnTo>
                    <a:pt x="2627" y="4775"/>
                  </a:lnTo>
                  <a:lnTo>
                    <a:pt x="2637" y="4820"/>
                  </a:lnTo>
                  <a:lnTo>
                    <a:pt x="2645" y="4874"/>
                  </a:lnTo>
                  <a:lnTo>
                    <a:pt x="2653" y="4933"/>
                  </a:lnTo>
                  <a:lnTo>
                    <a:pt x="2661" y="4994"/>
                  </a:lnTo>
                  <a:lnTo>
                    <a:pt x="2667" y="5059"/>
                  </a:lnTo>
                  <a:lnTo>
                    <a:pt x="2673" y="5125"/>
                  </a:lnTo>
                  <a:lnTo>
                    <a:pt x="2680" y="5190"/>
                  </a:lnTo>
                  <a:lnTo>
                    <a:pt x="2685" y="5253"/>
                  </a:lnTo>
                  <a:lnTo>
                    <a:pt x="2689" y="5313"/>
                  </a:lnTo>
                  <a:lnTo>
                    <a:pt x="2693" y="5369"/>
                  </a:lnTo>
                  <a:lnTo>
                    <a:pt x="2695" y="5419"/>
                  </a:lnTo>
                  <a:lnTo>
                    <a:pt x="2697" y="5462"/>
                  </a:lnTo>
                  <a:lnTo>
                    <a:pt x="2697" y="5496"/>
                  </a:lnTo>
                  <a:lnTo>
                    <a:pt x="2698" y="5555"/>
                  </a:lnTo>
                  <a:lnTo>
                    <a:pt x="2700" y="5611"/>
                  </a:lnTo>
                  <a:lnTo>
                    <a:pt x="2703" y="5664"/>
                  </a:lnTo>
                  <a:lnTo>
                    <a:pt x="2706" y="5714"/>
                  </a:lnTo>
                  <a:lnTo>
                    <a:pt x="2712" y="5763"/>
                  </a:lnTo>
                  <a:lnTo>
                    <a:pt x="2719" y="5813"/>
                  </a:lnTo>
                  <a:lnTo>
                    <a:pt x="2727" y="5863"/>
                  </a:lnTo>
                  <a:lnTo>
                    <a:pt x="2736" y="5915"/>
                  </a:lnTo>
                  <a:lnTo>
                    <a:pt x="2741" y="5950"/>
                  </a:lnTo>
                  <a:lnTo>
                    <a:pt x="2745" y="5982"/>
                  </a:lnTo>
                  <a:lnTo>
                    <a:pt x="2746" y="6009"/>
                  </a:lnTo>
                  <a:lnTo>
                    <a:pt x="2748" y="6035"/>
                  </a:lnTo>
                  <a:lnTo>
                    <a:pt x="2749" y="6080"/>
                  </a:lnTo>
                  <a:lnTo>
                    <a:pt x="2749" y="6120"/>
                  </a:lnTo>
                  <a:lnTo>
                    <a:pt x="2751" y="6138"/>
                  </a:lnTo>
                  <a:lnTo>
                    <a:pt x="2753" y="6158"/>
                  </a:lnTo>
                  <a:lnTo>
                    <a:pt x="2757" y="6177"/>
                  </a:lnTo>
                  <a:lnTo>
                    <a:pt x="2764" y="6197"/>
                  </a:lnTo>
                  <a:lnTo>
                    <a:pt x="2772" y="6218"/>
                  </a:lnTo>
                  <a:lnTo>
                    <a:pt x="2783" y="6241"/>
                  </a:lnTo>
                  <a:lnTo>
                    <a:pt x="2797" y="6266"/>
                  </a:lnTo>
                  <a:lnTo>
                    <a:pt x="2814" y="6294"/>
                  </a:lnTo>
                  <a:lnTo>
                    <a:pt x="2814" y="6319"/>
                  </a:lnTo>
                  <a:lnTo>
                    <a:pt x="2814" y="6344"/>
                  </a:lnTo>
                  <a:lnTo>
                    <a:pt x="2814" y="6369"/>
                  </a:lnTo>
                  <a:lnTo>
                    <a:pt x="2814" y="6394"/>
                  </a:lnTo>
                  <a:lnTo>
                    <a:pt x="2814" y="6418"/>
                  </a:lnTo>
                  <a:lnTo>
                    <a:pt x="2815" y="6442"/>
                  </a:lnTo>
                  <a:lnTo>
                    <a:pt x="2817" y="6466"/>
                  </a:lnTo>
                  <a:lnTo>
                    <a:pt x="2821" y="6490"/>
                  </a:lnTo>
                  <a:lnTo>
                    <a:pt x="2822" y="6499"/>
                  </a:lnTo>
                  <a:lnTo>
                    <a:pt x="2823" y="6510"/>
                  </a:lnTo>
                  <a:lnTo>
                    <a:pt x="2822" y="6519"/>
                  </a:lnTo>
                  <a:lnTo>
                    <a:pt x="2821" y="6528"/>
                  </a:lnTo>
                  <a:lnTo>
                    <a:pt x="2816" y="6546"/>
                  </a:lnTo>
                  <a:lnTo>
                    <a:pt x="2810" y="6566"/>
                  </a:lnTo>
                  <a:lnTo>
                    <a:pt x="2805" y="6587"/>
                  </a:lnTo>
                  <a:lnTo>
                    <a:pt x="2799" y="6610"/>
                  </a:lnTo>
                  <a:lnTo>
                    <a:pt x="2796" y="6623"/>
                  </a:lnTo>
                  <a:lnTo>
                    <a:pt x="2794" y="6637"/>
                  </a:lnTo>
                  <a:lnTo>
                    <a:pt x="2793" y="6650"/>
                  </a:lnTo>
                  <a:lnTo>
                    <a:pt x="2793" y="6666"/>
                  </a:lnTo>
                  <a:lnTo>
                    <a:pt x="2792" y="6695"/>
                  </a:lnTo>
                  <a:lnTo>
                    <a:pt x="2791" y="6723"/>
                  </a:lnTo>
                  <a:lnTo>
                    <a:pt x="2790" y="6750"/>
                  </a:lnTo>
                  <a:lnTo>
                    <a:pt x="2788" y="6776"/>
                  </a:lnTo>
                  <a:lnTo>
                    <a:pt x="2783" y="6824"/>
                  </a:lnTo>
                  <a:lnTo>
                    <a:pt x="2777" y="6870"/>
                  </a:lnTo>
                  <a:lnTo>
                    <a:pt x="2772" y="6914"/>
                  </a:lnTo>
                  <a:lnTo>
                    <a:pt x="2766" y="6958"/>
                  </a:lnTo>
                  <a:lnTo>
                    <a:pt x="2764" y="6980"/>
                  </a:lnTo>
                  <a:lnTo>
                    <a:pt x="2762" y="7002"/>
                  </a:lnTo>
                  <a:lnTo>
                    <a:pt x="2761" y="7025"/>
                  </a:lnTo>
                  <a:lnTo>
                    <a:pt x="2761" y="7049"/>
                  </a:lnTo>
                  <a:lnTo>
                    <a:pt x="2760" y="7156"/>
                  </a:lnTo>
                  <a:lnTo>
                    <a:pt x="2806" y="7462"/>
                  </a:lnTo>
                  <a:lnTo>
                    <a:pt x="2793" y="7464"/>
                  </a:lnTo>
                  <a:lnTo>
                    <a:pt x="2793" y="7517"/>
                  </a:lnTo>
                  <a:lnTo>
                    <a:pt x="2794" y="7528"/>
                  </a:lnTo>
                  <a:lnTo>
                    <a:pt x="2797" y="7540"/>
                  </a:lnTo>
                  <a:lnTo>
                    <a:pt x="2802" y="7551"/>
                  </a:lnTo>
                  <a:lnTo>
                    <a:pt x="2808" y="7562"/>
                  </a:lnTo>
                  <a:lnTo>
                    <a:pt x="2816" y="7573"/>
                  </a:lnTo>
                  <a:lnTo>
                    <a:pt x="2825" y="7584"/>
                  </a:lnTo>
                  <a:lnTo>
                    <a:pt x="2836" y="7594"/>
                  </a:lnTo>
                  <a:lnTo>
                    <a:pt x="2847" y="7604"/>
                  </a:lnTo>
                  <a:lnTo>
                    <a:pt x="2858" y="7612"/>
                  </a:lnTo>
                  <a:lnTo>
                    <a:pt x="2871" y="7620"/>
                  </a:lnTo>
                  <a:lnTo>
                    <a:pt x="2882" y="7628"/>
                  </a:lnTo>
                  <a:lnTo>
                    <a:pt x="2895" y="7633"/>
                  </a:lnTo>
                  <a:lnTo>
                    <a:pt x="2908" y="7638"/>
                  </a:lnTo>
                  <a:lnTo>
                    <a:pt x="2920" y="7641"/>
                  </a:lnTo>
                  <a:lnTo>
                    <a:pt x="2932" y="7644"/>
                  </a:lnTo>
                  <a:lnTo>
                    <a:pt x="2942" y="7645"/>
                  </a:lnTo>
                  <a:lnTo>
                    <a:pt x="3006" y="7645"/>
                  </a:lnTo>
                  <a:lnTo>
                    <a:pt x="3009" y="7662"/>
                  </a:lnTo>
                  <a:lnTo>
                    <a:pt x="3012" y="7678"/>
                  </a:lnTo>
                  <a:lnTo>
                    <a:pt x="3014" y="7693"/>
                  </a:lnTo>
                  <a:lnTo>
                    <a:pt x="3014" y="7706"/>
                  </a:lnTo>
                  <a:lnTo>
                    <a:pt x="3015" y="7730"/>
                  </a:lnTo>
                  <a:lnTo>
                    <a:pt x="3017" y="7752"/>
                  </a:lnTo>
                  <a:lnTo>
                    <a:pt x="3019" y="7761"/>
                  </a:lnTo>
                  <a:lnTo>
                    <a:pt x="3021" y="7770"/>
                  </a:lnTo>
                  <a:lnTo>
                    <a:pt x="3024" y="7780"/>
                  </a:lnTo>
                  <a:lnTo>
                    <a:pt x="3030" y="7789"/>
                  </a:lnTo>
                  <a:lnTo>
                    <a:pt x="3037" y="7798"/>
                  </a:lnTo>
                  <a:lnTo>
                    <a:pt x="3045" y="7807"/>
                  </a:lnTo>
                  <a:lnTo>
                    <a:pt x="3056" y="7816"/>
                  </a:lnTo>
                  <a:lnTo>
                    <a:pt x="3069" y="7825"/>
                  </a:lnTo>
                  <a:lnTo>
                    <a:pt x="3088" y="7838"/>
                  </a:lnTo>
                  <a:lnTo>
                    <a:pt x="3108" y="7849"/>
                  </a:lnTo>
                  <a:lnTo>
                    <a:pt x="3129" y="7860"/>
                  </a:lnTo>
                  <a:lnTo>
                    <a:pt x="3153" y="7870"/>
                  </a:lnTo>
                  <a:lnTo>
                    <a:pt x="3177" y="7878"/>
                  </a:lnTo>
                  <a:lnTo>
                    <a:pt x="3204" y="7884"/>
                  </a:lnTo>
                  <a:lnTo>
                    <a:pt x="3217" y="7886"/>
                  </a:lnTo>
                  <a:lnTo>
                    <a:pt x="3232" y="7888"/>
                  </a:lnTo>
                  <a:lnTo>
                    <a:pt x="3246" y="7889"/>
                  </a:lnTo>
                  <a:lnTo>
                    <a:pt x="3261" y="7889"/>
                  </a:lnTo>
                  <a:lnTo>
                    <a:pt x="3297" y="7889"/>
                  </a:lnTo>
                  <a:lnTo>
                    <a:pt x="3342" y="7887"/>
                  </a:lnTo>
                  <a:lnTo>
                    <a:pt x="3366" y="7886"/>
                  </a:lnTo>
                  <a:lnTo>
                    <a:pt x="3391" y="7884"/>
                  </a:lnTo>
                  <a:lnTo>
                    <a:pt x="3416" y="7881"/>
                  </a:lnTo>
                  <a:lnTo>
                    <a:pt x="3440" y="7878"/>
                  </a:lnTo>
                  <a:lnTo>
                    <a:pt x="3464" y="7874"/>
                  </a:lnTo>
                  <a:lnTo>
                    <a:pt x="3486" y="7869"/>
                  </a:lnTo>
                  <a:lnTo>
                    <a:pt x="3507" y="7863"/>
                  </a:lnTo>
                  <a:lnTo>
                    <a:pt x="3524" y="7856"/>
                  </a:lnTo>
                  <a:lnTo>
                    <a:pt x="3532" y="7852"/>
                  </a:lnTo>
                  <a:lnTo>
                    <a:pt x="3539" y="7847"/>
                  </a:lnTo>
                  <a:lnTo>
                    <a:pt x="3544" y="7842"/>
                  </a:lnTo>
                  <a:lnTo>
                    <a:pt x="3550" y="7838"/>
                  </a:lnTo>
                  <a:lnTo>
                    <a:pt x="3554" y="7832"/>
                  </a:lnTo>
                  <a:lnTo>
                    <a:pt x="3557" y="7828"/>
                  </a:lnTo>
                  <a:lnTo>
                    <a:pt x="3558" y="7821"/>
                  </a:lnTo>
                  <a:lnTo>
                    <a:pt x="3559" y="7815"/>
                  </a:lnTo>
                  <a:lnTo>
                    <a:pt x="3559" y="7805"/>
                  </a:lnTo>
                  <a:lnTo>
                    <a:pt x="3558" y="7790"/>
                  </a:lnTo>
                  <a:lnTo>
                    <a:pt x="3557" y="7775"/>
                  </a:lnTo>
                  <a:lnTo>
                    <a:pt x="3555" y="7761"/>
                  </a:lnTo>
                  <a:lnTo>
                    <a:pt x="3551" y="7746"/>
                  </a:lnTo>
                  <a:lnTo>
                    <a:pt x="3547" y="7732"/>
                  </a:lnTo>
                  <a:lnTo>
                    <a:pt x="3542" y="7718"/>
                  </a:lnTo>
                  <a:lnTo>
                    <a:pt x="3536" y="7703"/>
                  </a:lnTo>
                  <a:lnTo>
                    <a:pt x="3531" y="7688"/>
                  </a:lnTo>
                  <a:lnTo>
                    <a:pt x="3516" y="7660"/>
                  </a:lnTo>
                  <a:lnTo>
                    <a:pt x="3499" y="7632"/>
                  </a:lnTo>
                  <a:lnTo>
                    <a:pt x="3480" y="7604"/>
                  </a:lnTo>
                  <a:lnTo>
                    <a:pt x="3462" y="7576"/>
                  </a:lnTo>
                  <a:lnTo>
                    <a:pt x="3421" y="7524"/>
                  </a:lnTo>
                  <a:lnTo>
                    <a:pt x="3381" y="7474"/>
                  </a:lnTo>
                  <a:lnTo>
                    <a:pt x="3362" y="7452"/>
                  </a:lnTo>
                  <a:lnTo>
                    <a:pt x="3344" y="7430"/>
                  </a:lnTo>
                  <a:lnTo>
                    <a:pt x="3328" y="7408"/>
                  </a:lnTo>
                  <a:lnTo>
                    <a:pt x="3315" y="7390"/>
                  </a:lnTo>
                  <a:lnTo>
                    <a:pt x="3323" y="7357"/>
                  </a:lnTo>
                  <a:lnTo>
                    <a:pt x="3334" y="7316"/>
                  </a:lnTo>
                  <a:lnTo>
                    <a:pt x="3348" y="7270"/>
                  </a:lnTo>
                  <a:lnTo>
                    <a:pt x="3363" y="7222"/>
                  </a:lnTo>
                  <a:lnTo>
                    <a:pt x="3375" y="7175"/>
                  </a:lnTo>
                  <a:lnTo>
                    <a:pt x="3388" y="7132"/>
                  </a:lnTo>
                  <a:lnTo>
                    <a:pt x="3392" y="7113"/>
                  </a:lnTo>
                  <a:lnTo>
                    <a:pt x="3396" y="7096"/>
                  </a:lnTo>
                  <a:lnTo>
                    <a:pt x="3398" y="7081"/>
                  </a:lnTo>
                  <a:lnTo>
                    <a:pt x="3399" y="7071"/>
                  </a:lnTo>
                  <a:lnTo>
                    <a:pt x="3403" y="7016"/>
                  </a:lnTo>
                  <a:lnTo>
                    <a:pt x="3404" y="6965"/>
                  </a:lnTo>
                  <a:lnTo>
                    <a:pt x="3405" y="6914"/>
                  </a:lnTo>
                  <a:lnTo>
                    <a:pt x="3405" y="6866"/>
                  </a:lnTo>
                  <a:lnTo>
                    <a:pt x="3406" y="6819"/>
                  </a:lnTo>
                  <a:lnTo>
                    <a:pt x="3408" y="6773"/>
                  </a:lnTo>
                  <a:lnTo>
                    <a:pt x="3410" y="6749"/>
                  </a:lnTo>
                  <a:lnTo>
                    <a:pt x="3412" y="6723"/>
                  </a:lnTo>
                  <a:lnTo>
                    <a:pt x="3415" y="6699"/>
                  </a:lnTo>
                  <a:lnTo>
                    <a:pt x="3419" y="6674"/>
                  </a:lnTo>
                  <a:lnTo>
                    <a:pt x="3423" y="6640"/>
                  </a:lnTo>
                  <a:lnTo>
                    <a:pt x="3428" y="6600"/>
                  </a:lnTo>
                  <a:lnTo>
                    <a:pt x="3431" y="6555"/>
                  </a:lnTo>
                  <a:lnTo>
                    <a:pt x="3435" y="6506"/>
                  </a:lnTo>
                  <a:lnTo>
                    <a:pt x="3440" y="6400"/>
                  </a:lnTo>
                  <a:lnTo>
                    <a:pt x="3446" y="6286"/>
                  </a:lnTo>
                  <a:lnTo>
                    <a:pt x="3450" y="6171"/>
                  </a:lnTo>
                  <a:lnTo>
                    <a:pt x="3452" y="6063"/>
                  </a:lnTo>
                  <a:lnTo>
                    <a:pt x="3453" y="5967"/>
                  </a:lnTo>
                  <a:lnTo>
                    <a:pt x="3453" y="5889"/>
                  </a:lnTo>
                  <a:lnTo>
                    <a:pt x="3452" y="5839"/>
                  </a:lnTo>
                  <a:lnTo>
                    <a:pt x="3452" y="5789"/>
                  </a:lnTo>
                  <a:lnTo>
                    <a:pt x="3452" y="5737"/>
                  </a:lnTo>
                  <a:lnTo>
                    <a:pt x="3451" y="5686"/>
                  </a:lnTo>
                  <a:lnTo>
                    <a:pt x="3451" y="5634"/>
                  </a:lnTo>
                  <a:lnTo>
                    <a:pt x="3451" y="5583"/>
                  </a:lnTo>
                  <a:lnTo>
                    <a:pt x="3451" y="5530"/>
                  </a:lnTo>
                  <a:lnTo>
                    <a:pt x="3451" y="5479"/>
                  </a:lnTo>
                  <a:lnTo>
                    <a:pt x="3451" y="5427"/>
                  </a:lnTo>
                  <a:lnTo>
                    <a:pt x="3452" y="5376"/>
                  </a:lnTo>
                  <a:lnTo>
                    <a:pt x="3452" y="5326"/>
                  </a:lnTo>
                  <a:lnTo>
                    <a:pt x="3454" y="5275"/>
                  </a:lnTo>
                  <a:lnTo>
                    <a:pt x="3455" y="5225"/>
                  </a:lnTo>
                  <a:lnTo>
                    <a:pt x="3458" y="5177"/>
                  </a:lnTo>
                  <a:lnTo>
                    <a:pt x="3460" y="5128"/>
                  </a:lnTo>
                  <a:lnTo>
                    <a:pt x="3463" y="5081"/>
                  </a:lnTo>
                  <a:lnTo>
                    <a:pt x="3466" y="5035"/>
                  </a:lnTo>
                  <a:lnTo>
                    <a:pt x="3466" y="4985"/>
                  </a:lnTo>
                  <a:lnTo>
                    <a:pt x="3463" y="4931"/>
                  </a:lnTo>
                  <a:lnTo>
                    <a:pt x="3461" y="4878"/>
                  </a:lnTo>
                  <a:lnTo>
                    <a:pt x="3460" y="4824"/>
                  </a:lnTo>
                  <a:lnTo>
                    <a:pt x="3460" y="4772"/>
                  </a:lnTo>
                  <a:lnTo>
                    <a:pt x="3461" y="4747"/>
                  </a:lnTo>
                  <a:lnTo>
                    <a:pt x="3462" y="4724"/>
                  </a:lnTo>
                  <a:lnTo>
                    <a:pt x="3464" y="4702"/>
                  </a:lnTo>
                  <a:lnTo>
                    <a:pt x="3468" y="4681"/>
                  </a:lnTo>
                  <a:lnTo>
                    <a:pt x="3474" y="4641"/>
                  </a:lnTo>
                  <a:lnTo>
                    <a:pt x="3478" y="4594"/>
                  </a:lnTo>
                  <a:lnTo>
                    <a:pt x="3480" y="4542"/>
                  </a:lnTo>
                  <a:lnTo>
                    <a:pt x="3483" y="4487"/>
                  </a:lnTo>
                  <a:lnTo>
                    <a:pt x="3484" y="4432"/>
                  </a:lnTo>
                  <a:lnTo>
                    <a:pt x="3484" y="4378"/>
                  </a:lnTo>
                  <a:lnTo>
                    <a:pt x="3485" y="4328"/>
                  </a:lnTo>
                  <a:lnTo>
                    <a:pt x="3485" y="4283"/>
                  </a:lnTo>
                  <a:lnTo>
                    <a:pt x="3485" y="4155"/>
                  </a:lnTo>
                  <a:lnTo>
                    <a:pt x="3499" y="4154"/>
                  </a:lnTo>
                  <a:lnTo>
                    <a:pt x="3514" y="4152"/>
                  </a:lnTo>
                  <a:lnTo>
                    <a:pt x="3530" y="4148"/>
                  </a:lnTo>
                  <a:lnTo>
                    <a:pt x="3546" y="4145"/>
                  </a:lnTo>
                  <a:lnTo>
                    <a:pt x="3581" y="4135"/>
                  </a:lnTo>
                  <a:lnTo>
                    <a:pt x="3616" y="4123"/>
                  </a:lnTo>
                  <a:lnTo>
                    <a:pt x="3634" y="4116"/>
                  </a:lnTo>
                  <a:lnTo>
                    <a:pt x="3650" y="4110"/>
                  </a:lnTo>
                  <a:lnTo>
                    <a:pt x="3666" y="4102"/>
                  </a:lnTo>
                  <a:lnTo>
                    <a:pt x="3679" y="4094"/>
                  </a:lnTo>
                  <a:lnTo>
                    <a:pt x="3692" y="4086"/>
                  </a:lnTo>
                  <a:lnTo>
                    <a:pt x="3703" y="4076"/>
                  </a:lnTo>
                  <a:lnTo>
                    <a:pt x="3713" y="4068"/>
                  </a:lnTo>
                  <a:lnTo>
                    <a:pt x="3721" y="4059"/>
                  </a:lnTo>
                  <a:lnTo>
                    <a:pt x="3701" y="3947"/>
                  </a:lnTo>
                  <a:lnTo>
                    <a:pt x="3682" y="3843"/>
                  </a:lnTo>
                  <a:lnTo>
                    <a:pt x="3662" y="3745"/>
                  </a:lnTo>
                  <a:lnTo>
                    <a:pt x="3643" y="3652"/>
                  </a:lnTo>
                  <a:lnTo>
                    <a:pt x="3622" y="3564"/>
                  </a:lnTo>
                  <a:lnTo>
                    <a:pt x="3603" y="3480"/>
                  </a:lnTo>
                  <a:lnTo>
                    <a:pt x="3583" y="3400"/>
                  </a:lnTo>
                  <a:lnTo>
                    <a:pt x="3564" y="3321"/>
                  </a:lnTo>
                  <a:lnTo>
                    <a:pt x="3544" y="3243"/>
                  </a:lnTo>
                  <a:lnTo>
                    <a:pt x="3525" y="3166"/>
                  </a:lnTo>
                  <a:lnTo>
                    <a:pt x="3507" y="3088"/>
                  </a:lnTo>
                  <a:lnTo>
                    <a:pt x="3487" y="3009"/>
                  </a:lnTo>
                  <a:lnTo>
                    <a:pt x="3469" y="2928"/>
                  </a:lnTo>
                  <a:lnTo>
                    <a:pt x="3451" y="2843"/>
                  </a:lnTo>
                  <a:lnTo>
                    <a:pt x="3434" y="2754"/>
                  </a:lnTo>
                  <a:lnTo>
                    <a:pt x="3416" y="2661"/>
                  </a:lnTo>
                  <a:lnTo>
                    <a:pt x="3410" y="2624"/>
                  </a:lnTo>
                  <a:lnTo>
                    <a:pt x="3400" y="2562"/>
                  </a:lnTo>
                  <a:lnTo>
                    <a:pt x="3388" y="2483"/>
                  </a:lnTo>
                  <a:lnTo>
                    <a:pt x="3375" y="2396"/>
                  </a:lnTo>
                  <a:lnTo>
                    <a:pt x="3362" y="2313"/>
                  </a:lnTo>
                  <a:lnTo>
                    <a:pt x="3351" y="2241"/>
                  </a:lnTo>
                  <a:lnTo>
                    <a:pt x="3342" y="2191"/>
                  </a:lnTo>
                  <a:lnTo>
                    <a:pt x="3339" y="2170"/>
                  </a:lnTo>
                  <a:lnTo>
                    <a:pt x="3359" y="1986"/>
                  </a:lnTo>
                  <a:lnTo>
                    <a:pt x="3439" y="1937"/>
                  </a:lnTo>
                  <a:lnTo>
                    <a:pt x="3527" y="1885"/>
                  </a:lnTo>
                  <a:lnTo>
                    <a:pt x="3621" y="1832"/>
                  </a:lnTo>
                  <a:lnTo>
                    <a:pt x="3718" y="1776"/>
                  </a:lnTo>
                  <a:lnTo>
                    <a:pt x="3818" y="1719"/>
                  </a:lnTo>
                  <a:lnTo>
                    <a:pt x="3917" y="1660"/>
                  </a:lnTo>
                  <a:lnTo>
                    <a:pt x="4014" y="1603"/>
                  </a:lnTo>
                  <a:lnTo>
                    <a:pt x="4108" y="1545"/>
                  </a:lnTo>
                  <a:lnTo>
                    <a:pt x="4153" y="1517"/>
                  </a:lnTo>
                  <a:lnTo>
                    <a:pt x="4196" y="1489"/>
                  </a:lnTo>
                  <a:lnTo>
                    <a:pt x="4237" y="1461"/>
                  </a:lnTo>
                  <a:lnTo>
                    <a:pt x="4277" y="1435"/>
                  </a:lnTo>
                  <a:lnTo>
                    <a:pt x="4314" y="1409"/>
                  </a:lnTo>
                  <a:lnTo>
                    <a:pt x="4348" y="1383"/>
                  </a:lnTo>
                  <a:lnTo>
                    <a:pt x="4380" y="1359"/>
                  </a:lnTo>
                  <a:lnTo>
                    <a:pt x="4409" y="1335"/>
                  </a:lnTo>
                  <a:lnTo>
                    <a:pt x="4434" y="1311"/>
                  </a:lnTo>
                  <a:lnTo>
                    <a:pt x="4456" y="1289"/>
                  </a:lnTo>
                  <a:lnTo>
                    <a:pt x="4474" y="1267"/>
                  </a:lnTo>
                  <a:lnTo>
                    <a:pt x="4488" y="1247"/>
                  </a:lnTo>
                  <a:lnTo>
                    <a:pt x="4498" y="1228"/>
                  </a:lnTo>
                  <a:lnTo>
                    <a:pt x="4504" y="1210"/>
                  </a:lnTo>
                  <a:lnTo>
                    <a:pt x="4505" y="1194"/>
                  </a:lnTo>
                  <a:lnTo>
                    <a:pt x="4500" y="1179"/>
                  </a:lnTo>
                  <a:lnTo>
                    <a:pt x="4447" y="1051"/>
                  </a:lnTo>
                  <a:lnTo>
                    <a:pt x="4327" y="853"/>
                  </a:lnTo>
                  <a:lnTo>
                    <a:pt x="4260" y="707"/>
                  </a:lnTo>
                  <a:lnTo>
                    <a:pt x="4251" y="686"/>
                  </a:lnTo>
                  <a:lnTo>
                    <a:pt x="4244" y="666"/>
                  </a:lnTo>
                  <a:lnTo>
                    <a:pt x="4237" y="645"/>
                  </a:lnTo>
                  <a:lnTo>
                    <a:pt x="4232" y="625"/>
                  </a:lnTo>
                  <a:lnTo>
                    <a:pt x="4221" y="584"/>
                  </a:lnTo>
                  <a:lnTo>
                    <a:pt x="4213" y="542"/>
                  </a:lnTo>
                  <a:lnTo>
                    <a:pt x="4206" y="502"/>
                  </a:lnTo>
                  <a:lnTo>
                    <a:pt x="4198" y="464"/>
                  </a:lnTo>
                  <a:lnTo>
                    <a:pt x="4195" y="444"/>
                  </a:lnTo>
                  <a:lnTo>
                    <a:pt x="4190" y="426"/>
                  </a:lnTo>
                  <a:lnTo>
                    <a:pt x="4185" y="408"/>
                  </a:lnTo>
                  <a:lnTo>
                    <a:pt x="4179" y="390"/>
                  </a:lnTo>
                  <a:lnTo>
                    <a:pt x="4164" y="358"/>
                  </a:lnTo>
                  <a:lnTo>
                    <a:pt x="4145" y="347"/>
                  </a:lnTo>
                  <a:lnTo>
                    <a:pt x="4130" y="341"/>
                  </a:lnTo>
                  <a:lnTo>
                    <a:pt x="4120" y="339"/>
                  </a:lnTo>
                  <a:lnTo>
                    <a:pt x="4112" y="337"/>
                  </a:lnTo>
                  <a:lnTo>
                    <a:pt x="4104" y="333"/>
                  </a:lnTo>
                  <a:lnTo>
                    <a:pt x="4093" y="328"/>
                  </a:lnTo>
                  <a:lnTo>
                    <a:pt x="4078" y="315"/>
                  </a:lnTo>
                  <a:lnTo>
                    <a:pt x="4058" y="294"/>
                  </a:lnTo>
                  <a:lnTo>
                    <a:pt x="4052" y="289"/>
                  </a:lnTo>
                  <a:lnTo>
                    <a:pt x="4045" y="283"/>
                  </a:lnTo>
                  <a:lnTo>
                    <a:pt x="4038" y="277"/>
                  </a:lnTo>
                  <a:lnTo>
                    <a:pt x="4032" y="274"/>
                  </a:lnTo>
                  <a:lnTo>
                    <a:pt x="4025" y="270"/>
                  </a:lnTo>
                  <a:lnTo>
                    <a:pt x="4017" y="267"/>
                  </a:lnTo>
                  <a:lnTo>
                    <a:pt x="4010" y="265"/>
                  </a:lnTo>
                  <a:lnTo>
                    <a:pt x="4002" y="262"/>
                  </a:lnTo>
                  <a:lnTo>
                    <a:pt x="3986" y="260"/>
                  </a:lnTo>
                  <a:lnTo>
                    <a:pt x="3969" y="259"/>
                  </a:lnTo>
                  <a:lnTo>
                    <a:pt x="3952" y="259"/>
                  </a:lnTo>
                  <a:lnTo>
                    <a:pt x="3932" y="260"/>
                  </a:lnTo>
                  <a:lnTo>
                    <a:pt x="3879" y="264"/>
                  </a:lnTo>
                  <a:lnTo>
                    <a:pt x="3842" y="267"/>
                  </a:lnTo>
                  <a:lnTo>
                    <a:pt x="3828" y="267"/>
                  </a:lnTo>
                  <a:lnTo>
                    <a:pt x="3815" y="266"/>
                  </a:lnTo>
                  <a:lnTo>
                    <a:pt x="3804" y="264"/>
                  </a:lnTo>
                  <a:lnTo>
                    <a:pt x="3795" y="260"/>
                  </a:lnTo>
                  <a:lnTo>
                    <a:pt x="3786" y="253"/>
                  </a:lnTo>
                  <a:lnTo>
                    <a:pt x="3778" y="245"/>
                  </a:lnTo>
                  <a:lnTo>
                    <a:pt x="3769" y="235"/>
                  </a:lnTo>
                  <a:lnTo>
                    <a:pt x="3758" y="221"/>
                  </a:lnTo>
                  <a:lnTo>
                    <a:pt x="3734" y="186"/>
                  </a:lnTo>
                  <a:lnTo>
                    <a:pt x="3701" y="134"/>
                  </a:lnTo>
                  <a:lnTo>
                    <a:pt x="3655" y="108"/>
                  </a:lnTo>
                  <a:lnTo>
                    <a:pt x="3612" y="86"/>
                  </a:lnTo>
                  <a:lnTo>
                    <a:pt x="3568" y="69"/>
                  </a:lnTo>
                  <a:lnTo>
                    <a:pt x="3527" y="57"/>
                  </a:lnTo>
                  <a:lnTo>
                    <a:pt x="3487" y="48"/>
                  </a:lnTo>
                  <a:lnTo>
                    <a:pt x="3450" y="43"/>
                  </a:lnTo>
                  <a:lnTo>
                    <a:pt x="3413" y="41"/>
                  </a:lnTo>
                  <a:lnTo>
                    <a:pt x="3378" y="43"/>
                  </a:lnTo>
                  <a:lnTo>
                    <a:pt x="3344" y="48"/>
                  </a:lnTo>
                  <a:lnTo>
                    <a:pt x="3312" y="56"/>
                  </a:lnTo>
                  <a:lnTo>
                    <a:pt x="3284" y="65"/>
                  </a:lnTo>
                  <a:lnTo>
                    <a:pt x="3256" y="77"/>
                  </a:lnTo>
                  <a:lnTo>
                    <a:pt x="3231" y="91"/>
                  </a:lnTo>
                  <a:lnTo>
                    <a:pt x="3208" y="107"/>
                  </a:lnTo>
                  <a:lnTo>
                    <a:pt x="3188" y="124"/>
                  </a:lnTo>
                  <a:lnTo>
                    <a:pt x="3169" y="141"/>
                  </a:lnTo>
                  <a:lnTo>
                    <a:pt x="3153" y="160"/>
                  </a:lnTo>
                  <a:lnTo>
                    <a:pt x="3140" y="179"/>
                  </a:lnTo>
                  <a:lnTo>
                    <a:pt x="3129" y="198"/>
                  </a:lnTo>
                  <a:lnTo>
                    <a:pt x="3121" y="217"/>
                  </a:lnTo>
                  <a:lnTo>
                    <a:pt x="3117" y="236"/>
                  </a:lnTo>
                  <a:lnTo>
                    <a:pt x="3115" y="254"/>
                  </a:lnTo>
                  <a:lnTo>
                    <a:pt x="3115" y="272"/>
                  </a:lnTo>
                  <a:lnTo>
                    <a:pt x="3119" y="288"/>
                  </a:lnTo>
                  <a:lnTo>
                    <a:pt x="3126" y="301"/>
                  </a:lnTo>
                  <a:lnTo>
                    <a:pt x="3136" y="314"/>
                  </a:lnTo>
                  <a:lnTo>
                    <a:pt x="3150" y="324"/>
                  </a:lnTo>
                  <a:lnTo>
                    <a:pt x="3166" y="332"/>
                  </a:lnTo>
                  <a:lnTo>
                    <a:pt x="3187" y="338"/>
                  </a:lnTo>
                  <a:lnTo>
                    <a:pt x="3211" y="341"/>
                  </a:lnTo>
                  <a:lnTo>
                    <a:pt x="3238" y="340"/>
                  </a:lnTo>
                  <a:lnTo>
                    <a:pt x="3270" y="337"/>
                  </a:lnTo>
                  <a:lnTo>
                    <a:pt x="3256" y="344"/>
                  </a:lnTo>
                  <a:lnTo>
                    <a:pt x="3241" y="353"/>
                  </a:lnTo>
                  <a:lnTo>
                    <a:pt x="3227" y="364"/>
                  </a:lnTo>
                  <a:lnTo>
                    <a:pt x="3211" y="377"/>
                  </a:lnTo>
                  <a:lnTo>
                    <a:pt x="3195" y="390"/>
                  </a:lnTo>
                  <a:lnTo>
                    <a:pt x="3180" y="405"/>
                  </a:lnTo>
                  <a:lnTo>
                    <a:pt x="3166" y="420"/>
                  </a:lnTo>
                  <a:lnTo>
                    <a:pt x="3153" y="434"/>
                  </a:lnTo>
                  <a:lnTo>
                    <a:pt x="3143" y="446"/>
                  </a:lnTo>
                  <a:lnTo>
                    <a:pt x="3135" y="458"/>
                  </a:lnTo>
                  <a:lnTo>
                    <a:pt x="3133" y="462"/>
                  </a:lnTo>
                  <a:lnTo>
                    <a:pt x="3131" y="467"/>
                  </a:lnTo>
                  <a:lnTo>
                    <a:pt x="3131" y="472"/>
                  </a:lnTo>
                  <a:lnTo>
                    <a:pt x="3131" y="475"/>
                  </a:lnTo>
                  <a:lnTo>
                    <a:pt x="3132" y="477"/>
                  </a:lnTo>
                  <a:lnTo>
                    <a:pt x="3133" y="478"/>
                  </a:lnTo>
                  <a:lnTo>
                    <a:pt x="3136" y="480"/>
                  </a:lnTo>
                  <a:lnTo>
                    <a:pt x="3141" y="480"/>
                  </a:lnTo>
                  <a:lnTo>
                    <a:pt x="3148" y="478"/>
                  </a:lnTo>
                  <a:lnTo>
                    <a:pt x="3155" y="476"/>
                  </a:lnTo>
                  <a:lnTo>
                    <a:pt x="3163" y="473"/>
                  </a:lnTo>
                  <a:lnTo>
                    <a:pt x="3173" y="469"/>
                  </a:lnTo>
                  <a:lnTo>
                    <a:pt x="3188" y="462"/>
                  </a:lnTo>
                  <a:lnTo>
                    <a:pt x="3203" y="458"/>
                  </a:lnTo>
                  <a:lnTo>
                    <a:pt x="3216" y="453"/>
                  </a:lnTo>
                  <a:lnTo>
                    <a:pt x="3230" y="451"/>
                  </a:lnTo>
                  <a:lnTo>
                    <a:pt x="3244" y="449"/>
                  </a:lnTo>
                  <a:lnTo>
                    <a:pt x="3256" y="449"/>
                  </a:lnTo>
                  <a:lnTo>
                    <a:pt x="3270" y="448"/>
                  </a:lnTo>
                  <a:lnTo>
                    <a:pt x="3283" y="449"/>
                  </a:lnTo>
                  <a:lnTo>
                    <a:pt x="3307" y="451"/>
                  </a:lnTo>
                  <a:lnTo>
                    <a:pt x="3331" y="456"/>
                  </a:lnTo>
                  <a:lnTo>
                    <a:pt x="3355" y="460"/>
                  </a:lnTo>
                  <a:lnTo>
                    <a:pt x="3379" y="464"/>
                  </a:lnTo>
                  <a:lnTo>
                    <a:pt x="3412" y="449"/>
                  </a:lnTo>
                  <a:lnTo>
                    <a:pt x="3444" y="433"/>
                  </a:lnTo>
                  <a:lnTo>
                    <a:pt x="3460" y="425"/>
                  </a:lnTo>
                  <a:lnTo>
                    <a:pt x="3476" y="419"/>
                  </a:lnTo>
                  <a:lnTo>
                    <a:pt x="3492" y="413"/>
                  </a:lnTo>
                  <a:lnTo>
                    <a:pt x="3507" y="409"/>
                  </a:lnTo>
                  <a:lnTo>
                    <a:pt x="3522" y="406"/>
                  </a:lnTo>
                  <a:lnTo>
                    <a:pt x="3535" y="405"/>
                  </a:lnTo>
                  <a:lnTo>
                    <a:pt x="3542" y="405"/>
                  </a:lnTo>
                  <a:lnTo>
                    <a:pt x="3548" y="406"/>
                  </a:lnTo>
                  <a:lnTo>
                    <a:pt x="3555" y="408"/>
                  </a:lnTo>
                  <a:lnTo>
                    <a:pt x="3560" y="410"/>
                  </a:lnTo>
                  <a:lnTo>
                    <a:pt x="3566" y="412"/>
                  </a:lnTo>
                  <a:lnTo>
                    <a:pt x="3572" y="416"/>
                  </a:lnTo>
                  <a:lnTo>
                    <a:pt x="3578" y="420"/>
                  </a:lnTo>
                  <a:lnTo>
                    <a:pt x="3582" y="425"/>
                  </a:lnTo>
                  <a:lnTo>
                    <a:pt x="3587" y="430"/>
                  </a:lnTo>
                  <a:lnTo>
                    <a:pt x="3591" y="436"/>
                  </a:lnTo>
                  <a:lnTo>
                    <a:pt x="3596" y="443"/>
                  </a:lnTo>
                  <a:lnTo>
                    <a:pt x="3600" y="451"/>
                  </a:lnTo>
                  <a:lnTo>
                    <a:pt x="3767" y="818"/>
                  </a:lnTo>
                  <a:lnTo>
                    <a:pt x="3775" y="839"/>
                  </a:lnTo>
                  <a:lnTo>
                    <a:pt x="3782" y="858"/>
                  </a:lnTo>
                  <a:lnTo>
                    <a:pt x="3786" y="876"/>
                  </a:lnTo>
                  <a:lnTo>
                    <a:pt x="3788" y="892"/>
                  </a:lnTo>
                  <a:lnTo>
                    <a:pt x="3788" y="908"/>
                  </a:lnTo>
                  <a:lnTo>
                    <a:pt x="3787" y="922"/>
                  </a:lnTo>
                  <a:lnTo>
                    <a:pt x="3785" y="936"/>
                  </a:lnTo>
                  <a:lnTo>
                    <a:pt x="3782" y="948"/>
                  </a:lnTo>
                  <a:lnTo>
                    <a:pt x="3774" y="973"/>
                  </a:lnTo>
                  <a:lnTo>
                    <a:pt x="3765" y="996"/>
                  </a:lnTo>
                  <a:lnTo>
                    <a:pt x="3762" y="1008"/>
                  </a:lnTo>
                  <a:lnTo>
                    <a:pt x="3758" y="1020"/>
                  </a:lnTo>
                  <a:lnTo>
                    <a:pt x="3756" y="1033"/>
                  </a:lnTo>
                  <a:lnTo>
                    <a:pt x="3755" y="1047"/>
                  </a:lnTo>
                  <a:lnTo>
                    <a:pt x="3757" y="1074"/>
                  </a:lnTo>
                  <a:lnTo>
                    <a:pt x="3761" y="1103"/>
                  </a:lnTo>
                  <a:lnTo>
                    <a:pt x="3762" y="1116"/>
                  </a:lnTo>
                  <a:lnTo>
                    <a:pt x="3762" y="1129"/>
                  </a:lnTo>
                  <a:lnTo>
                    <a:pt x="3761" y="1141"/>
                  </a:lnTo>
                  <a:lnTo>
                    <a:pt x="3757" y="1151"/>
                  </a:lnTo>
                  <a:lnTo>
                    <a:pt x="3755" y="1155"/>
                  </a:lnTo>
                  <a:lnTo>
                    <a:pt x="3753" y="1160"/>
                  </a:lnTo>
                  <a:lnTo>
                    <a:pt x="3749" y="1162"/>
                  </a:lnTo>
                  <a:lnTo>
                    <a:pt x="3745" y="1165"/>
                  </a:lnTo>
                  <a:lnTo>
                    <a:pt x="3739" y="1168"/>
                  </a:lnTo>
                  <a:lnTo>
                    <a:pt x="3733" y="1169"/>
                  </a:lnTo>
                  <a:lnTo>
                    <a:pt x="3726" y="1170"/>
                  </a:lnTo>
                  <a:lnTo>
                    <a:pt x="3718" y="1170"/>
                  </a:lnTo>
                  <a:lnTo>
                    <a:pt x="3709" y="1169"/>
                  </a:lnTo>
                  <a:lnTo>
                    <a:pt x="3699" y="1167"/>
                  </a:lnTo>
                  <a:lnTo>
                    <a:pt x="3687" y="1164"/>
                  </a:lnTo>
                  <a:lnTo>
                    <a:pt x="3675" y="1161"/>
                  </a:lnTo>
                  <a:lnTo>
                    <a:pt x="3645" y="1152"/>
                  </a:lnTo>
                  <a:lnTo>
                    <a:pt x="3611" y="1138"/>
                  </a:lnTo>
                  <a:lnTo>
                    <a:pt x="3592" y="1145"/>
                  </a:lnTo>
                  <a:lnTo>
                    <a:pt x="3578" y="1151"/>
                  </a:lnTo>
                  <a:lnTo>
                    <a:pt x="3564" y="1153"/>
                  </a:lnTo>
                  <a:lnTo>
                    <a:pt x="3552" y="1155"/>
                  </a:lnTo>
                  <a:lnTo>
                    <a:pt x="3531" y="1156"/>
                  </a:lnTo>
                  <a:lnTo>
                    <a:pt x="3511" y="1154"/>
                  </a:lnTo>
                  <a:lnTo>
                    <a:pt x="3502" y="1154"/>
                  </a:lnTo>
                  <a:lnTo>
                    <a:pt x="3493" y="1153"/>
                  </a:lnTo>
                  <a:lnTo>
                    <a:pt x="3483" y="1154"/>
                  </a:lnTo>
                  <a:lnTo>
                    <a:pt x="3471" y="1155"/>
                  </a:lnTo>
                  <a:lnTo>
                    <a:pt x="3459" y="1159"/>
                  </a:lnTo>
                  <a:lnTo>
                    <a:pt x="3445" y="1163"/>
                  </a:lnTo>
                  <a:lnTo>
                    <a:pt x="3430" y="1170"/>
                  </a:lnTo>
                  <a:lnTo>
                    <a:pt x="3413" y="1178"/>
                  </a:lnTo>
                  <a:lnTo>
                    <a:pt x="3403" y="1168"/>
                  </a:lnTo>
                  <a:lnTo>
                    <a:pt x="3395" y="1161"/>
                  </a:lnTo>
                  <a:lnTo>
                    <a:pt x="3387" y="1156"/>
                  </a:lnTo>
                  <a:lnTo>
                    <a:pt x="3379" y="1154"/>
                  </a:lnTo>
                  <a:lnTo>
                    <a:pt x="3371" y="1154"/>
                  </a:lnTo>
                  <a:lnTo>
                    <a:pt x="3363" y="1154"/>
                  </a:lnTo>
                  <a:lnTo>
                    <a:pt x="3356" y="1155"/>
                  </a:lnTo>
                  <a:lnTo>
                    <a:pt x="3348" y="1157"/>
                  </a:lnTo>
                  <a:lnTo>
                    <a:pt x="3347" y="1097"/>
                  </a:lnTo>
                  <a:lnTo>
                    <a:pt x="3333" y="1092"/>
                  </a:lnTo>
                  <a:lnTo>
                    <a:pt x="3319" y="1089"/>
                  </a:lnTo>
                  <a:lnTo>
                    <a:pt x="3305" y="1085"/>
                  </a:lnTo>
                  <a:lnTo>
                    <a:pt x="3291" y="1082"/>
                  </a:lnTo>
                  <a:lnTo>
                    <a:pt x="3261" y="1079"/>
                  </a:lnTo>
                  <a:lnTo>
                    <a:pt x="3230" y="1076"/>
                  </a:lnTo>
                  <a:lnTo>
                    <a:pt x="3199" y="1076"/>
                  </a:lnTo>
                  <a:lnTo>
                    <a:pt x="3168" y="1077"/>
                  </a:lnTo>
                  <a:lnTo>
                    <a:pt x="3137" y="1081"/>
                  </a:lnTo>
                  <a:lnTo>
                    <a:pt x="3108" y="1085"/>
                  </a:lnTo>
                  <a:lnTo>
                    <a:pt x="3075" y="1090"/>
                  </a:lnTo>
                  <a:lnTo>
                    <a:pt x="3041" y="1095"/>
                  </a:lnTo>
                  <a:lnTo>
                    <a:pt x="3011" y="1098"/>
                  </a:lnTo>
                  <a:lnTo>
                    <a:pt x="2981" y="1101"/>
                  </a:lnTo>
                  <a:lnTo>
                    <a:pt x="2950" y="1105"/>
                  </a:lnTo>
                  <a:lnTo>
                    <a:pt x="2919" y="1108"/>
                  </a:lnTo>
                  <a:lnTo>
                    <a:pt x="2887" y="1113"/>
                  </a:lnTo>
                  <a:lnTo>
                    <a:pt x="2854" y="1119"/>
                  </a:lnTo>
                  <a:lnTo>
                    <a:pt x="2821" y="1127"/>
                  </a:lnTo>
                  <a:lnTo>
                    <a:pt x="2791" y="1135"/>
                  </a:lnTo>
                  <a:lnTo>
                    <a:pt x="2764" y="1143"/>
                  </a:lnTo>
                  <a:lnTo>
                    <a:pt x="2738" y="1151"/>
                  </a:lnTo>
                  <a:lnTo>
                    <a:pt x="2714" y="1160"/>
                  </a:lnTo>
                  <a:lnTo>
                    <a:pt x="2690" y="1168"/>
                  </a:lnTo>
                  <a:lnTo>
                    <a:pt x="2666" y="1175"/>
                  </a:lnTo>
                  <a:lnTo>
                    <a:pt x="2640" y="1181"/>
                  </a:lnTo>
                  <a:lnTo>
                    <a:pt x="2625" y="1153"/>
                  </a:lnTo>
                  <a:lnTo>
                    <a:pt x="2606" y="1115"/>
                  </a:lnTo>
                  <a:lnTo>
                    <a:pt x="2598" y="1096"/>
                  </a:lnTo>
                  <a:lnTo>
                    <a:pt x="2590" y="1076"/>
                  </a:lnTo>
                  <a:lnTo>
                    <a:pt x="2587" y="1068"/>
                  </a:lnTo>
                  <a:lnTo>
                    <a:pt x="2585" y="1059"/>
                  </a:lnTo>
                  <a:lnTo>
                    <a:pt x="2584" y="1051"/>
                  </a:lnTo>
                  <a:lnTo>
                    <a:pt x="2583" y="1043"/>
                  </a:lnTo>
                  <a:lnTo>
                    <a:pt x="2583" y="997"/>
                  </a:lnTo>
                  <a:lnTo>
                    <a:pt x="2584" y="980"/>
                  </a:lnTo>
                  <a:lnTo>
                    <a:pt x="2585" y="967"/>
                  </a:lnTo>
                  <a:lnTo>
                    <a:pt x="2587" y="954"/>
                  </a:lnTo>
                  <a:lnTo>
                    <a:pt x="2591" y="943"/>
                  </a:lnTo>
                  <a:lnTo>
                    <a:pt x="2599" y="921"/>
                  </a:lnTo>
                  <a:lnTo>
                    <a:pt x="2606" y="895"/>
                  </a:lnTo>
                  <a:lnTo>
                    <a:pt x="2641" y="905"/>
                  </a:lnTo>
                  <a:lnTo>
                    <a:pt x="2642" y="893"/>
                  </a:lnTo>
                  <a:lnTo>
                    <a:pt x="2645" y="882"/>
                  </a:lnTo>
                  <a:lnTo>
                    <a:pt x="2647" y="871"/>
                  </a:lnTo>
                  <a:lnTo>
                    <a:pt x="2650" y="860"/>
                  </a:lnTo>
                  <a:lnTo>
                    <a:pt x="2657" y="840"/>
                  </a:lnTo>
                  <a:lnTo>
                    <a:pt x="2665" y="818"/>
                  </a:lnTo>
                  <a:lnTo>
                    <a:pt x="2673" y="796"/>
                  </a:lnTo>
                  <a:lnTo>
                    <a:pt x="2680" y="771"/>
                  </a:lnTo>
                  <a:lnTo>
                    <a:pt x="2682" y="757"/>
                  </a:lnTo>
                  <a:lnTo>
                    <a:pt x="2685" y="742"/>
                  </a:lnTo>
                  <a:lnTo>
                    <a:pt x="2686" y="728"/>
                  </a:lnTo>
                  <a:lnTo>
                    <a:pt x="2687" y="710"/>
                  </a:lnTo>
                  <a:lnTo>
                    <a:pt x="2687" y="675"/>
                  </a:lnTo>
                  <a:lnTo>
                    <a:pt x="2664" y="675"/>
                  </a:lnTo>
                  <a:lnTo>
                    <a:pt x="2663" y="625"/>
                  </a:lnTo>
                  <a:lnTo>
                    <a:pt x="2661" y="576"/>
                  </a:lnTo>
                  <a:lnTo>
                    <a:pt x="2658" y="553"/>
                  </a:lnTo>
                  <a:lnTo>
                    <a:pt x="2656" y="530"/>
                  </a:lnTo>
                  <a:lnTo>
                    <a:pt x="2653" y="507"/>
                  </a:lnTo>
                  <a:lnTo>
                    <a:pt x="2649" y="486"/>
                  </a:lnTo>
                  <a:lnTo>
                    <a:pt x="2643" y="465"/>
                  </a:lnTo>
                  <a:lnTo>
                    <a:pt x="2639" y="445"/>
                  </a:lnTo>
                  <a:lnTo>
                    <a:pt x="2632" y="426"/>
                  </a:lnTo>
                  <a:lnTo>
                    <a:pt x="2625" y="406"/>
                  </a:lnTo>
                  <a:lnTo>
                    <a:pt x="2616" y="389"/>
                  </a:lnTo>
                  <a:lnTo>
                    <a:pt x="2607" y="372"/>
                  </a:lnTo>
                  <a:lnTo>
                    <a:pt x="2597" y="355"/>
                  </a:lnTo>
                  <a:lnTo>
                    <a:pt x="2585" y="340"/>
                  </a:lnTo>
                  <a:lnTo>
                    <a:pt x="2576" y="329"/>
                  </a:lnTo>
                  <a:lnTo>
                    <a:pt x="2566" y="317"/>
                  </a:lnTo>
                  <a:lnTo>
                    <a:pt x="2553" y="306"/>
                  </a:lnTo>
                  <a:lnTo>
                    <a:pt x="2541" y="293"/>
                  </a:lnTo>
                  <a:lnTo>
                    <a:pt x="2526" y="282"/>
                  </a:lnTo>
                  <a:lnTo>
                    <a:pt x="2510" y="269"/>
                  </a:lnTo>
                  <a:lnTo>
                    <a:pt x="2494" y="257"/>
                  </a:lnTo>
                  <a:lnTo>
                    <a:pt x="2477" y="245"/>
                  </a:lnTo>
                  <a:lnTo>
                    <a:pt x="2458" y="235"/>
                  </a:lnTo>
                  <a:lnTo>
                    <a:pt x="2440" y="225"/>
                  </a:lnTo>
                  <a:lnTo>
                    <a:pt x="2422" y="216"/>
                  </a:lnTo>
                  <a:lnTo>
                    <a:pt x="2402" y="208"/>
                  </a:lnTo>
                  <a:lnTo>
                    <a:pt x="2384" y="201"/>
                  </a:lnTo>
                  <a:lnTo>
                    <a:pt x="2366" y="196"/>
                  </a:lnTo>
                  <a:lnTo>
                    <a:pt x="2347" y="194"/>
                  </a:lnTo>
                  <a:lnTo>
                    <a:pt x="2330" y="193"/>
                  </a:lnTo>
                  <a:lnTo>
                    <a:pt x="2307" y="193"/>
                  </a:lnTo>
                  <a:lnTo>
                    <a:pt x="2291" y="193"/>
                  </a:lnTo>
                  <a:lnTo>
                    <a:pt x="2275" y="194"/>
                  </a:lnTo>
                  <a:lnTo>
                    <a:pt x="2259" y="196"/>
                  </a:lnTo>
                  <a:lnTo>
                    <a:pt x="2243" y="200"/>
                  </a:lnTo>
                  <a:lnTo>
                    <a:pt x="2227" y="203"/>
                  </a:lnTo>
                  <a:lnTo>
                    <a:pt x="2212" y="208"/>
                  </a:lnTo>
                  <a:lnTo>
                    <a:pt x="2196" y="213"/>
                  </a:lnTo>
                  <a:lnTo>
                    <a:pt x="2182" y="220"/>
                  </a:lnTo>
                  <a:lnTo>
                    <a:pt x="2167" y="227"/>
                  </a:lnTo>
                  <a:lnTo>
                    <a:pt x="2152" y="235"/>
                  </a:lnTo>
                  <a:lnTo>
                    <a:pt x="2137" y="243"/>
                  </a:lnTo>
                  <a:lnTo>
                    <a:pt x="2123" y="252"/>
                  </a:lnTo>
                  <a:lnTo>
                    <a:pt x="2110" y="261"/>
                  </a:lnTo>
                  <a:lnTo>
                    <a:pt x="2096" y="272"/>
                  </a:lnTo>
                  <a:lnTo>
                    <a:pt x="2083" y="282"/>
                  </a:lnTo>
                  <a:lnTo>
                    <a:pt x="2071" y="293"/>
                  </a:lnTo>
                  <a:lnTo>
                    <a:pt x="2059" y="306"/>
                  </a:lnTo>
                  <a:lnTo>
                    <a:pt x="2048" y="317"/>
                  </a:lnTo>
                  <a:lnTo>
                    <a:pt x="2036" y="330"/>
                  </a:lnTo>
                  <a:lnTo>
                    <a:pt x="2026" y="344"/>
                  </a:lnTo>
                  <a:lnTo>
                    <a:pt x="2017" y="357"/>
                  </a:lnTo>
                  <a:lnTo>
                    <a:pt x="2008" y="371"/>
                  </a:lnTo>
                  <a:lnTo>
                    <a:pt x="2000" y="386"/>
                  </a:lnTo>
                  <a:lnTo>
                    <a:pt x="1992" y="400"/>
                  </a:lnTo>
                  <a:lnTo>
                    <a:pt x="1985" y="414"/>
                  </a:lnTo>
                  <a:lnTo>
                    <a:pt x="1979" y="430"/>
                  </a:lnTo>
                  <a:lnTo>
                    <a:pt x="1973" y="445"/>
                  </a:lnTo>
                  <a:lnTo>
                    <a:pt x="1970" y="461"/>
                  </a:lnTo>
                  <a:lnTo>
                    <a:pt x="1967" y="477"/>
                  </a:lnTo>
                  <a:lnTo>
                    <a:pt x="1964" y="493"/>
                  </a:lnTo>
                  <a:lnTo>
                    <a:pt x="1962" y="509"/>
                  </a:lnTo>
                  <a:lnTo>
                    <a:pt x="1962" y="525"/>
                  </a:lnTo>
                  <a:lnTo>
                    <a:pt x="1962" y="652"/>
                  </a:lnTo>
                  <a:lnTo>
                    <a:pt x="1924" y="670"/>
                  </a:lnTo>
                  <a:lnTo>
                    <a:pt x="1979" y="881"/>
                  </a:lnTo>
                  <a:lnTo>
                    <a:pt x="2007" y="876"/>
                  </a:lnTo>
                  <a:lnTo>
                    <a:pt x="2012" y="890"/>
                  </a:lnTo>
                  <a:lnTo>
                    <a:pt x="2017" y="900"/>
                  </a:lnTo>
                  <a:lnTo>
                    <a:pt x="2019" y="912"/>
                  </a:lnTo>
                  <a:lnTo>
                    <a:pt x="2019" y="929"/>
                  </a:lnTo>
                  <a:lnTo>
                    <a:pt x="2019" y="952"/>
                  </a:lnTo>
                  <a:lnTo>
                    <a:pt x="2019" y="959"/>
                  </a:lnTo>
                  <a:lnTo>
                    <a:pt x="2017" y="965"/>
                  </a:lnTo>
                  <a:lnTo>
                    <a:pt x="2015" y="972"/>
                  </a:lnTo>
                  <a:lnTo>
                    <a:pt x="2011" y="979"/>
                  </a:lnTo>
                  <a:lnTo>
                    <a:pt x="2007" y="986"/>
                  </a:lnTo>
                  <a:lnTo>
                    <a:pt x="2002" y="993"/>
                  </a:lnTo>
                  <a:lnTo>
                    <a:pt x="1995" y="1000"/>
                  </a:lnTo>
                  <a:lnTo>
                    <a:pt x="1988" y="1007"/>
                  </a:lnTo>
                  <a:lnTo>
                    <a:pt x="1973" y="1020"/>
                  </a:lnTo>
                  <a:lnTo>
                    <a:pt x="1955" y="1034"/>
                  </a:lnTo>
                  <a:lnTo>
                    <a:pt x="1935" y="1047"/>
                  </a:lnTo>
                  <a:lnTo>
                    <a:pt x="1912" y="1058"/>
                  </a:lnTo>
                  <a:lnTo>
                    <a:pt x="1889" y="1069"/>
                  </a:lnTo>
                  <a:lnTo>
                    <a:pt x="1864" y="1079"/>
                  </a:lnTo>
                  <a:lnTo>
                    <a:pt x="1839" y="1087"/>
                  </a:lnTo>
                  <a:lnTo>
                    <a:pt x="1812" y="1093"/>
                  </a:lnTo>
                  <a:lnTo>
                    <a:pt x="1787" y="1097"/>
                  </a:lnTo>
                  <a:lnTo>
                    <a:pt x="1762" y="1099"/>
                  </a:lnTo>
                  <a:lnTo>
                    <a:pt x="1749" y="1100"/>
                  </a:lnTo>
                  <a:lnTo>
                    <a:pt x="1737" y="1099"/>
                  </a:lnTo>
                  <a:lnTo>
                    <a:pt x="1725" y="1098"/>
                  </a:lnTo>
                  <a:lnTo>
                    <a:pt x="1713" y="1097"/>
                  </a:lnTo>
                  <a:lnTo>
                    <a:pt x="1673" y="1090"/>
                  </a:lnTo>
                  <a:lnTo>
                    <a:pt x="1624" y="1083"/>
                  </a:lnTo>
                  <a:lnTo>
                    <a:pt x="1568" y="1076"/>
                  </a:lnTo>
                  <a:lnTo>
                    <a:pt x="1508" y="1069"/>
                  </a:lnTo>
                  <a:lnTo>
                    <a:pt x="1449" y="1064"/>
                  </a:lnTo>
                  <a:lnTo>
                    <a:pt x="1394" y="1059"/>
                  </a:lnTo>
                  <a:lnTo>
                    <a:pt x="1345" y="1056"/>
                  </a:lnTo>
                  <a:lnTo>
                    <a:pt x="1306" y="1055"/>
                  </a:lnTo>
                  <a:lnTo>
                    <a:pt x="1305" y="1068"/>
                  </a:lnTo>
                  <a:close/>
                </a:path>
              </a:pathLst>
            </a:custGeom>
            <a:solidFill>
              <a:schemeClr val="accent2"/>
            </a:solidFill>
            <a:ln w="9525">
              <a:noFill/>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15"/>
            <p:cNvSpPr/>
            <p:nvPr/>
          </p:nvSpPr>
          <p:spPr bwMode="auto">
            <a:xfrm>
              <a:off x="1851025" y="1609726"/>
              <a:ext cx="88900" cy="525463"/>
            </a:xfrm>
            <a:custGeom>
              <a:avLst/>
              <a:gdLst/>
              <a:ahLst/>
              <a:cxnLst>
                <a:cxn ang="0">
                  <a:pos x="73" y="1"/>
                </a:cxn>
                <a:cxn ang="0">
                  <a:pos x="0" y="1667"/>
                </a:cxn>
                <a:cxn ang="0">
                  <a:pos x="185" y="1983"/>
                </a:cxn>
                <a:cxn ang="0">
                  <a:pos x="333" y="1759"/>
                </a:cxn>
                <a:cxn ang="0">
                  <a:pos x="218" y="0"/>
                </a:cxn>
                <a:cxn ang="0">
                  <a:pos x="73" y="1"/>
                </a:cxn>
              </a:cxnLst>
              <a:rect l="0" t="0" r="r" b="b"/>
              <a:pathLst>
                <a:path w="333" h="1983">
                  <a:moveTo>
                    <a:pt x="73" y="1"/>
                  </a:moveTo>
                  <a:lnTo>
                    <a:pt x="0" y="1667"/>
                  </a:lnTo>
                  <a:lnTo>
                    <a:pt x="185" y="1983"/>
                  </a:lnTo>
                  <a:lnTo>
                    <a:pt x="333" y="1759"/>
                  </a:lnTo>
                  <a:lnTo>
                    <a:pt x="218" y="0"/>
                  </a:lnTo>
                  <a:lnTo>
                    <a:pt x="73" y="1"/>
                  </a:lnTo>
                  <a:close/>
                </a:path>
              </a:pathLst>
            </a:custGeom>
            <a:solidFill>
              <a:srgbClr val="FFFFFF"/>
            </a:solidFill>
            <a:ln w="9525">
              <a:noFill/>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9" name="Group 41"/>
          <p:cNvGrpSpPr/>
          <p:nvPr/>
        </p:nvGrpSpPr>
        <p:grpSpPr>
          <a:xfrm>
            <a:off x="9743684" y="4736462"/>
            <a:ext cx="845457" cy="1700005"/>
            <a:chOff x="6213477" y="3922716"/>
            <a:chExt cx="1033463" cy="2078038"/>
          </a:xfrm>
        </p:grpSpPr>
        <p:sp>
          <p:nvSpPr>
            <p:cNvPr id="60" name="Freeform 59"/>
            <p:cNvSpPr>
              <a:spLocks noEditPoints="1"/>
            </p:cNvSpPr>
            <p:nvPr/>
          </p:nvSpPr>
          <p:spPr bwMode="auto">
            <a:xfrm>
              <a:off x="6213477" y="3922716"/>
              <a:ext cx="1033463" cy="2078038"/>
            </a:xfrm>
            <a:custGeom>
              <a:avLst/>
              <a:gdLst/>
              <a:ahLst/>
              <a:cxnLst>
                <a:cxn ang="0">
                  <a:pos x="970" y="2314"/>
                </a:cxn>
                <a:cxn ang="0">
                  <a:pos x="825" y="2381"/>
                </a:cxn>
                <a:cxn ang="0">
                  <a:pos x="652" y="2431"/>
                </a:cxn>
                <a:cxn ang="0">
                  <a:pos x="698" y="2670"/>
                </a:cxn>
                <a:cxn ang="0">
                  <a:pos x="1096" y="2913"/>
                </a:cxn>
                <a:cxn ang="0">
                  <a:pos x="1091" y="4316"/>
                </a:cxn>
                <a:cxn ang="0">
                  <a:pos x="1054" y="5056"/>
                </a:cxn>
                <a:cxn ang="0">
                  <a:pos x="991" y="5995"/>
                </a:cxn>
                <a:cxn ang="0">
                  <a:pos x="979" y="6915"/>
                </a:cxn>
                <a:cxn ang="0">
                  <a:pos x="1018" y="7356"/>
                </a:cxn>
                <a:cxn ang="0">
                  <a:pos x="858" y="7730"/>
                </a:cxn>
                <a:cxn ang="0">
                  <a:pos x="954" y="7813"/>
                </a:cxn>
                <a:cxn ang="0">
                  <a:pos x="1345" y="7629"/>
                </a:cxn>
                <a:cxn ang="0">
                  <a:pos x="1463" y="7334"/>
                </a:cxn>
                <a:cxn ang="0">
                  <a:pos x="1502" y="6943"/>
                </a:cxn>
                <a:cxn ang="0">
                  <a:pos x="1548" y="6479"/>
                </a:cxn>
                <a:cxn ang="0">
                  <a:pos x="1582" y="6214"/>
                </a:cxn>
                <a:cxn ang="0">
                  <a:pos x="1758" y="5421"/>
                </a:cxn>
                <a:cxn ang="0">
                  <a:pos x="1989" y="4776"/>
                </a:cxn>
                <a:cxn ang="0">
                  <a:pos x="2369" y="5093"/>
                </a:cxn>
                <a:cxn ang="0">
                  <a:pos x="2589" y="5958"/>
                </a:cxn>
                <a:cxn ang="0">
                  <a:pos x="2730" y="6331"/>
                </a:cxn>
                <a:cxn ang="0">
                  <a:pos x="2762" y="6611"/>
                </a:cxn>
                <a:cxn ang="0">
                  <a:pos x="2813" y="7138"/>
                </a:cxn>
                <a:cxn ang="0">
                  <a:pos x="3019" y="7571"/>
                </a:cxn>
                <a:cxn ang="0">
                  <a:pos x="3172" y="7698"/>
                </a:cxn>
                <a:cxn ang="0">
                  <a:pos x="3443" y="7750"/>
                </a:cxn>
                <a:cxn ang="0">
                  <a:pos x="3681" y="7650"/>
                </a:cxn>
                <a:cxn ang="0">
                  <a:pos x="3550" y="7426"/>
                </a:cxn>
                <a:cxn ang="0">
                  <a:pos x="3403" y="6901"/>
                </a:cxn>
                <a:cxn ang="0">
                  <a:pos x="3296" y="5984"/>
                </a:cxn>
                <a:cxn ang="0">
                  <a:pos x="3104" y="4801"/>
                </a:cxn>
                <a:cxn ang="0">
                  <a:pos x="3152" y="3407"/>
                </a:cxn>
                <a:cxn ang="0">
                  <a:pos x="3328" y="3385"/>
                </a:cxn>
                <a:cxn ang="0">
                  <a:pos x="3526" y="3164"/>
                </a:cxn>
                <a:cxn ang="0">
                  <a:pos x="3830" y="2231"/>
                </a:cxn>
                <a:cxn ang="0">
                  <a:pos x="3082" y="1227"/>
                </a:cxn>
                <a:cxn ang="0">
                  <a:pos x="2752" y="1019"/>
                </a:cxn>
                <a:cxn ang="0">
                  <a:pos x="2391" y="1007"/>
                </a:cxn>
                <a:cxn ang="0">
                  <a:pos x="2211" y="851"/>
                </a:cxn>
                <a:cxn ang="0">
                  <a:pos x="2301" y="604"/>
                </a:cxn>
                <a:cxn ang="0">
                  <a:pos x="2267" y="254"/>
                </a:cxn>
                <a:cxn ang="0">
                  <a:pos x="2086" y="43"/>
                </a:cxn>
                <a:cxn ang="0">
                  <a:pos x="1824" y="22"/>
                </a:cxn>
                <a:cxn ang="0">
                  <a:pos x="1636" y="179"/>
                </a:cxn>
                <a:cxn ang="0">
                  <a:pos x="1640" y="698"/>
                </a:cxn>
                <a:cxn ang="0">
                  <a:pos x="1675" y="947"/>
                </a:cxn>
                <a:cxn ang="0">
                  <a:pos x="1461" y="1003"/>
                </a:cxn>
                <a:cxn ang="0">
                  <a:pos x="1136" y="1074"/>
                </a:cxn>
                <a:cxn ang="0">
                  <a:pos x="608" y="1575"/>
                </a:cxn>
                <a:cxn ang="0">
                  <a:pos x="70" y="2274"/>
                </a:cxn>
                <a:cxn ang="0">
                  <a:pos x="58" y="2751"/>
                </a:cxn>
                <a:cxn ang="0">
                  <a:pos x="549" y="3376"/>
                </a:cxn>
                <a:cxn ang="0">
                  <a:pos x="707" y="3425"/>
                </a:cxn>
                <a:cxn ang="0">
                  <a:pos x="938" y="3372"/>
                </a:cxn>
                <a:cxn ang="0">
                  <a:pos x="1073" y="4130"/>
                </a:cxn>
                <a:cxn ang="0">
                  <a:pos x="2970" y="2829"/>
                </a:cxn>
                <a:cxn ang="0">
                  <a:pos x="3051" y="2310"/>
                </a:cxn>
                <a:cxn ang="0">
                  <a:pos x="3292" y="2426"/>
                </a:cxn>
                <a:cxn ang="0">
                  <a:pos x="3250" y="2656"/>
                </a:cxn>
              </a:cxnLst>
              <a:rect l="0" t="0" r="r" b="b"/>
              <a:pathLst>
                <a:path w="3903" h="7854">
                  <a:moveTo>
                    <a:pt x="1058" y="2210"/>
                  </a:moveTo>
                  <a:lnTo>
                    <a:pt x="1054" y="2213"/>
                  </a:lnTo>
                  <a:lnTo>
                    <a:pt x="1048" y="2218"/>
                  </a:lnTo>
                  <a:lnTo>
                    <a:pt x="1042" y="2225"/>
                  </a:lnTo>
                  <a:lnTo>
                    <a:pt x="1037" y="2233"/>
                  </a:lnTo>
                  <a:lnTo>
                    <a:pt x="1024" y="2254"/>
                  </a:lnTo>
                  <a:lnTo>
                    <a:pt x="1013" y="2274"/>
                  </a:lnTo>
                  <a:lnTo>
                    <a:pt x="1006" y="2285"/>
                  </a:lnTo>
                  <a:lnTo>
                    <a:pt x="999" y="2294"/>
                  </a:lnTo>
                  <a:lnTo>
                    <a:pt x="992" y="2302"/>
                  </a:lnTo>
                  <a:lnTo>
                    <a:pt x="985" y="2309"/>
                  </a:lnTo>
                  <a:lnTo>
                    <a:pt x="982" y="2311"/>
                  </a:lnTo>
                  <a:lnTo>
                    <a:pt x="978" y="2312"/>
                  </a:lnTo>
                  <a:lnTo>
                    <a:pt x="974" y="2313"/>
                  </a:lnTo>
                  <a:lnTo>
                    <a:pt x="970" y="2314"/>
                  </a:lnTo>
                  <a:lnTo>
                    <a:pt x="967" y="2314"/>
                  </a:lnTo>
                  <a:lnTo>
                    <a:pt x="962" y="2313"/>
                  </a:lnTo>
                  <a:lnTo>
                    <a:pt x="959" y="2311"/>
                  </a:lnTo>
                  <a:lnTo>
                    <a:pt x="954" y="2309"/>
                  </a:lnTo>
                  <a:lnTo>
                    <a:pt x="942" y="2323"/>
                  </a:lnTo>
                  <a:lnTo>
                    <a:pt x="930" y="2335"/>
                  </a:lnTo>
                  <a:lnTo>
                    <a:pt x="919" y="2344"/>
                  </a:lnTo>
                  <a:lnTo>
                    <a:pt x="909" y="2351"/>
                  </a:lnTo>
                  <a:lnTo>
                    <a:pt x="899" y="2355"/>
                  </a:lnTo>
                  <a:lnTo>
                    <a:pt x="890" y="2359"/>
                  </a:lnTo>
                  <a:lnTo>
                    <a:pt x="881" y="2361"/>
                  </a:lnTo>
                  <a:lnTo>
                    <a:pt x="873" y="2363"/>
                  </a:lnTo>
                  <a:lnTo>
                    <a:pt x="855" y="2368"/>
                  </a:lnTo>
                  <a:lnTo>
                    <a:pt x="835" y="2375"/>
                  </a:lnTo>
                  <a:lnTo>
                    <a:pt x="825" y="2381"/>
                  </a:lnTo>
                  <a:lnTo>
                    <a:pt x="814" y="2387"/>
                  </a:lnTo>
                  <a:lnTo>
                    <a:pt x="802" y="2398"/>
                  </a:lnTo>
                  <a:lnTo>
                    <a:pt x="788" y="2410"/>
                  </a:lnTo>
                  <a:lnTo>
                    <a:pt x="752" y="2407"/>
                  </a:lnTo>
                  <a:lnTo>
                    <a:pt x="722" y="2406"/>
                  </a:lnTo>
                  <a:lnTo>
                    <a:pt x="710" y="2406"/>
                  </a:lnTo>
                  <a:lnTo>
                    <a:pt x="698" y="2407"/>
                  </a:lnTo>
                  <a:lnTo>
                    <a:pt x="689" y="2408"/>
                  </a:lnTo>
                  <a:lnTo>
                    <a:pt x="680" y="2410"/>
                  </a:lnTo>
                  <a:lnTo>
                    <a:pt x="673" y="2413"/>
                  </a:lnTo>
                  <a:lnTo>
                    <a:pt x="666" y="2415"/>
                  </a:lnTo>
                  <a:lnTo>
                    <a:pt x="662" y="2418"/>
                  </a:lnTo>
                  <a:lnTo>
                    <a:pt x="657" y="2423"/>
                  </a:lnTo>
                  <a:lnTo>
                    <a:pt x="655" y="2426"/>
                  </a:lnTo>
                  <a:lnTo>
                    <a:pt x="652" y="2431"/>
                  </a:lnTo>
                  <a:lnTo>
                    <a:pt x="651" y="2435"/>
                  </a:lnTo>
                  <a:lnTo>
                    <a:pt x="650" y="2441"/>
                  </a:lnTo>
                  <a:lnTo>
                    <a:pt x="651" y="2453"/>
                  </a:lnTo>
                  <a:lnTo>
                    <a:pt x="654" y="2465"/>
                  </a:lnTo>
                  <a:lnTo>
                    <a:pt x="658" y="2478"/>
                  </a:lnTo>
                  <a:lnTo>
                    <a:pt x="664" y="2491"/>
                  </a:lnTo>
                  <a:lnTo>
                    <a:pt x="678" y="2520"/>
                  </a:lnTo>
                  <a:lnTo>
                    <a:pt x="688" y="2547"/>
                  </a:lnTo>
                  <a:lnTo>
                    <a:pt x="691" y="2562"/>
                  </a:lnTo>
                  <a:lnTo>
                    <a:pt x="694" y="2575"/>
                  </a:lnTo>
                  <a:lnTo>
                    <a:pt x="695" y="2589"/>
                  </a:lnTo>
                  <a:lnTo>
                    <a:pt x="696" y="2602"/>
                  </a:lnTo>
                  <a:lnTo>
                    <a:pt x="696" y="2629"/>
                  </a:lnTo>
                  <a:lnTo>
                    <a:pt x="697" y="2656"/>
                  </a:lnTo>
                  <a:lnTo>
                    <a:pt x="698" y="2670"/>
                  </a:lnTo>
                  <a:lnTo>
                    <a:pt x="702" y="2685"/>
                  </a:lnTo>
                  <a:lnTo>
                    <a:pt x="705" y="2699"/>
                  </a:lnTo>
                  <a:lnTo>
                    <a:pt x="711" y="2715"/>
                  </a:lnTo>
                  <a:lnTo>
                    <a:pt x="718" y="2731"/>
                  </a:lnTo>
                  <a:lnTo>
                    <a:pt x="728" y="2749"/>
                  </a:lnTo>
                  <a:lnTo>
                    <a:pt x="740" y="2767"/>
                  </a:lnTo>
                  <a:lnTo>
                    <a:pt x="755" y="2785"/>
                  </a:lnTo>
                  <a:lnTo>
                    <a:pt x="1094" y="3121"/>
                  </a:lnTo>
                  <a:lnTo>
                    <a:pt x="1096" y="3114"/>
                  </a:lnTo>
                  <a:lnTo>
                    <a:pt x="1096" y="3096"/>
                  </a:lnTo>
                  <a:lnTo>
                    <a:pt x="1097" y="3078"/>
                  </a:lnTo>
                  <a:lnTo>
                    <a:pt x="1098" y="3070"/>
                  </a:lnTo>
                  <a:lnTo>
                    <a:pt x="1098" y="3018"/>
                  </a:lnTo>
                  <a:lnTo>
                    <a:pt x="1098" y="2966"/>
                  </a:lnTo>
                  <a:lnTo>
                    <a:pt x="1096" y="2913"/>
                  </a:lnTo>
                  <a:lnTo>
                    <a:pt x="1095" y="2860"/>
                  </a:lnTo>
                  <a:lnTo>
                    <a:pt x="1091" y="2805"/>
                  </a:lnTo>
                  <a:lnTo>
                    <a:pt x="1089" y="2750"/>
                  </a:lnTo>
                  <a:lnTo>
                    <a:pt x="1086" y="2695"/>
                  </a:lnTo>
                  <a:lnTo>
                    <a:pt x="1082" y="2640"/>
                  </a:lnTo>
                  <a:lnTo>
                    <a:pt x="1079" y="2585"/>
                  </a:lnTo>
                  <a:lnTo>
                    <a:pt x="1075" y="2530"/>
                  </a:lnTo>
                  <a:lnTo>
                    <a:pt x="1072" y="2475"/>
                  </a:lnTo>
                  <a:lnTo>
                    <a:pt x="1069" y="2422"/>
                  </a:lnTo>
                  <a:lnTo>
                    <a:pt x="1065" y="2368"/>
                  </a:lnTo>
                  <a:lnTo>
                    <a:pt x="1063" y="2314"/>
                  </a:lnTo>
                  <a:lnTo>
                    <a:pt x="1061" y="2262"/>
                  </a:lnTo>
                  <a:lnTo>
                    <a:pt x="1058" y="2210"/>
                  </a:lnTo>
                  <a:close/>
                  <a:moveTo>
                    <a:pt x="1099" y="4258"/>
                  </a:moveTo>
                  <a:lnTo>
                    <a:pt x="1091" y="4316"/>
                  </a:lnTo>
                  <a:lnTo>
                    <a:pt x="1085" y="4369"/>
                  </a:lnTo>
                  <a:lnTo>
                    <a:pt x="1079" y="4421"/>
                  </a:lnTo>
                  <a:lnTo>
                    <a:pt x="1075" y="4470"/>
                  </a:lnTo>
                  <a:lnTo>
                    <a:pt x="1072" y="4518"/>
                  </a:lnTo>
                  <a:lnTo>
                    <a:pt x="1071" y="4565"/>
                  </a:lnTo>
                  <a:lnTo>
                    <a:pt x="1070" y="4613"/>
                  </a:lnTo>
                  <a:lnTo>
                    <a:pt x="1070" y="4662"/>
                  </a:lnTo>
                  <a:lnTo>
                    <a:pt x="1070" y="4711"/>
                  </a:lnTo>
                  <a:lnTo>
                    <a:pt x="1067" y="4760"/>
                  </a:lnTo>
                  <a:lnTo>
                    <a:pt x="1064" y="4809"/>
                  </a:lnTo>
                  <a:lnTo>
                    <a:pt x="1061" y="4859"/>
                  </a:lnTo>
                  <a:lnTo>
                    <a:pt x="1057" y="4909"/>
                  </a:lnTo>
                  <a:lnTo>
                    <a:pt x="1055" y="4958"/>
                  </a:lnTo>
                  <a:lnTo>
                    <a:pt x="1053" y="5007"/>
                  </a:lnTo>
                  <a:lnTo>
                    <a:pt x="1054" y="5056"/>
                  </a:lnTo>
                  <a:lnTo>
                    <a:pt x="1055" y="5094"/>
                  </a:lnTo>
                  <a:lnTo>
                    <a:pt x="1055" y="5136"/>
                  </a:lnTo>
                  <a:lnTo>
                    <a:pt x="1054" y="5183"/>
                  </a:lnTo>
                  <a:lnTo>
                    <a:pt x="1053" y="5232"/>
                  </a:lnTo>
                  <a:lnTo>
                    <a:pt x="1049" y="5337"/>
                  </a:lnTo>
                  <a:lnTo>
                    <a:pt x="1043" y="5448"/>
                  </a:lnTo>
                  <a:lnTo>
                    <a:pt x="1037" y="5560"/>
                  </a:lnTo>
                  <a:lnTo>
                    <a:pt x="1027" y="5667"/>
                  </a:lnTo>
                  <a:lnTo>
                    <a:pt x="1023" y="5716"/>
                  </a:lnTo>
                  <a:lnTo>
                    <a:pt x="1018" y="5763"/>
                  </a:lnTo>
                  <a:lnTo>
                    <a:pt x="1013" y="5806"/>
                  </a:lnTo>
                  <a:lnTo>
                    <a:pt x="1008" y="5845"/>
                  </a:lnTo>
                  <a:lnTo>
                    <a:pt x="1001" y="5895"/>
                  </a:lnTo>
                  <a:lnTo>
                    <a:pt x="995" y="5945"/>
                  </a:lnTo>
                  <a:lnTo>
                    <a:pt x="991" y="5995"/>
                  </a:lnTo>
                  <a:lnTo>
                    <a:pt x="987" y="6045"/>
                  </a:lnTo>
                  <a:lnTo>
                    <a:pt x="985" y="6094"/>
                  </a:lnTo>
                  <a:lnTo>
                    <a:pt x="983" y="6143"/>
                  </a:lnTo>
                  <a:lnTo>
                    <a:pt x="982" y="6192"/>
                  </a:lnTo>
                  <a:lnTo>
                    <a:pt x="982" y="6240"/>
                  </a:lnTo>
                  <a:lnTo>
                    <a:pt x="981" y="6337"/>
                  </a:lnTo>
                  <a:lnTo>
                    <a:pt x="982" y="6433"/>
                  </a:lnTo>
                  <a:lnTo>
                    <a:pt x="982" y="6527"/>
                  </a:lnTo>
                  <a:lnTo>
                    <a:pt x="979" y="6621"/>
                  </a:lnTo>
                  <a:lnTo>
                    <a:pt x="979" y="6663"/>
                  </a:lnTo>
                  <a:lnTo>
                    <a:pt x="978" y="6711"/>
                  </a:lnTo>
                  <a:lnTo>
                    <a:pt x="977" y="6761"/>
                  </a:lnTo>
                  <a:lnTo>
                    <a:pt x="977" y="6814"/>
                  </a:lnTo>
                  <a:lnTo>
                    <a:pt x="977" y="6865"/>
                  </a:lnTo>
                  <a:lnTo>
                    <a:pt x="979" y="6915"/>
                  </a:lnTo>
                  <a:lnTo>
                    <a:pt x="982" y="6938"/>
                  </a:lnTo>
                  <a:lnTo>
                    <a:pt x="984" y="6958"/>
                  </a:lnTo>
                  <a:lnTo>
                    <a:pt x="986" y="6978"/>
                  </a:lnTo>
                  <a:lnTo>
                    <a:pt x="990" y="6995"/>
                  </a:lnTo>
                  <a:lnTo>
                    <a:pt x="995" y="7023"/>
                  </a:lnTo>
                  <a:lnTo>
                    <a:pt x="1003" y="7062"/>
                  </a:lnTo>
                  <a:lnTo>
                    <a:pt x="1011" y="7111"/>
                  </a:lnTo>
                  <a:lnTo>
                    <a:pt x="1019" y="7163"/>
                  </a:lnTo>
                  <a:lnTo>
                    <a:pt x="1026" y="7215"/>
                  </a:lnTo>
                  <a:lnTo>
                    <a:pt x="1032" y="7264"/>
                  </a:lnTo>
                  <a:lnTo>
                    <a:pt x="1033" y="7286"/>
                  </a:lnTo>
                  <a:lnTo>
                    <a:pt x="1034" y="7306"/>
                  </a:lnTo>
                  <a:lnTo>
                    <a:pt x="1034" y="7322"/>
                  </a:lnTo>
                  <a:lnTo>
                    <a:pt x="1033" y="7335"/>
                  </a:lnTo>
                  <a:lnTo>
                    <a:pt x="1018" y="7356"/>
                  </a:lnTo>
                  <a:lnTo>
                    <a:pt x="985" y="7400"/>
                  </a:lnTo>
                  <a:lnTo>
                    <a:pt x="951" y="7447"/>
                  </a:lnTo>
                  <a:lnTo>
                    <a:pt x="930" y="7476"/>
                  </a:lnTo>
                  <a:lnTo>
                    <a:pt x="925" y="7487"/>
                  </a:lnTo>
                  <a:lnTo>
                    <a:pt x="917" y="7509"/>
                  </a:lnTo>
                  <a:lnTo>
                    <a:pt x="905" y="7538"/>
                  </a:lnTo>
                  <a:lnTo>
                    <a:pt x="894" y="7570"/>
                  </a:lnTo>
                  <a:lnTo>
                    <a:pt x="882" y="7603"/>
                  </a:lnTo>
                  <a:lnTo>
                    <a:pt x="872" y="7631"/>
                  </a:lnTo>
                  <a:lnTo>
                    <a:pt x="865" y="7653"/>
                  </a:lnTo>
                  <a:lnTo>
                    <a:pt x="862" y="7664"/>
                  </a:lnTo>
                  <a:lnTo>
                    <a:pt x="860" y="7674"/>
                  </a:lnTo>
                  <a:lnTo>
                    <a:pt x="857" y="7699"/>
                  </a:lnTo>
                  <a:lnTo>
                    <a:pt x="857" y="7720"/>
                  </a:lnTo>
                  <a:lnTo>
                    <a:pt x="858" y="7730"/>
                  </a:lnTo>
                  <a:lnTo>
                    <a:pt x="859" y="7738"/>
                  </a:lnTo>
                  <a:lnTo>
                    <a:pt x="860" y="7746"/>
                  </a:lnTo>
                  <a:lnTo>
                    <a:pt x="863" y="7752"/>
                  </a:lnTo>
                  <a:lnTo>
                    <a:pt x="865" y="7759"/>
                  </a:lnTo>
                  <a:lnTo>
                    <a:pt x="867" y="7765"/>
                  </a:lnTo>
                  <a:lnTo>
                    <a:pt x="871" y="7770"/>
                  </a:lnTo>
                  <a:lnTo>
                    <a:pt x="874" y="7774"/>
                  </a:lnTo>
                  <a:lnTo>
                    <a:pt x="882" y="7782"/>
                  </a:lnTo>
                  <a:lnTo>
                    <a:pt x="891" y="7788"/>
                  </a:lnTo>
                  <a:lnTo>
                    <a:pt x="902" y="7794"/>
                  </a:lnTo>
                  <a:lnTo>
                    <a:pt x="912" y="7797"/>
                  </a:lnTo>
                  <a:lnTo>
                    <a:pt x="922" y="7802"/>
                  </a:lnTo>
                  <a:lnTo>
                    <a:pt x="933" y="7805"/>
                  </a:lnTo>
                  <a:lnTo>
                    <a:pt x="944" y="7808"/>
                  </a:lnTo>
                  <a:lnTo>
                    <a:pt x="954" y="7813"/>
                  </a:lnTo>
                  <a:lnTo>
                    <a:pt x="965" y="7819"/>
                  </a:lnTo>
                  <a:lnTo>
                    <a:pt x="974" y="7826"/>
                  </a:lnTo>
                  <a:lnTo>
                    <a:pt x="1177" y="7854"/>
                  </a:lnTo>
                  <a:lnTo>
                    <a:pt x="1230" y="7834"/>
                  </a:lnTo>
                  <a:lnTo>
                    <a:pt x="1266" y="7820"/>
                  </a:lnTo>
                  <a:lnTo>
                    <a:pt x="1281" y="7814"/>
                  </a:lnTo>
                  <a:lnTo>
                    <a:pt x="1293" y="7808"/>
                  </a:lnTo>
                  <a:lnTo>
                    <a:pt x="1302" y="7803"/>
                  </a:lnTo>
                  <a:lnTo>
                    <a:pt x="1310" y="7796"/>
                  </a:lnTo>
                  <a:lnTo>
                    <a:pt x="1316" y="7788"/>
                  </a:lnTo>
                  <a:lnTo>
                    <a:pt x="1320" y="7778"/>
                  </a:lnTo>
                  <a:lnTo>
                    <a:pt x="1325" y="7764"/>
                  </a:lnTo>
                  <a:lnTo>
                    <a:pt x="1328" y="7746"/>
                  </a:lnTo>
                  <a:lnTo>
                    <a:pt x="1335" y="7699"/>
                  </a:lnTo>
                  <a:lnTo>
                    <a:pt x="1345" y="7629"/>
                  </a:lnTo>
                  <a:lnTo>
                    <a:pt x="1348" y="7618"/>
                  </a:lnTo>
                  <a:lnTo>
                    <a:pt x="1351" y="7608"/>
                  </a:lnTo>
                  <a:lnTo>
                    <a:pt x="1356" y="7598"/>
                  </a:lnTo>
                  <a:lnTo>
                    <a:pt x="1361" y="7589"/>
                  </a:lnTo>
                  <a:lnTo>
                    <a:pt x="1375" y="7573"/>
                  </a:lnTo>
                  <a:lnTo>
                    <a:pt x="1390" y="7557"/>
                  </a:lnTo>
                  <a:lnTo>
                    <a:pt x="1404" y="7542"/>
                  </a:lnTo>
                  <a:lnTo>
                    <a:pt x="1416" y="7525"/>
                  </a:lnTo>
                  <a:lnTo>
                    <a:pt x="1422" y="7516"/>
                  </a:lnTo>
                  <a:lnTo>
                    <a:pt x="1425" y="7507"/>
                  </a:lnTo>
                  <a:lnTo>
                    <a:pt x="1429" y="7496"/>
                  </a:lnTo>
                  <a:lnTo>
                    <a:pt x="1430" y="7485"/>
                  </a:lnTo>
                  <a:lnTo>
                    <a:pt x="1433" y="7372"/>
                  </a:lnTo>
                  <a:lnTo>
                    <a:pt x="1449" y="7354"/>
                  </a:lnTo>
                  <a:lnTo>
                    <a:pt x="1463" y="7334"/>
                  </a:lnTo>
                  <a:lnTo>
                    <a:pt x="1477" y="7312"/>
                  </a:lnTo>
                  <a:lnTo>
                    <a:pt x="1489" y="7288"/>
                  </a:lnTo>
                  <a:lnTo>
                    <a:pt x="1501" y="7263"/>
                  </a:lnTo>
                  <a:lnTo>
                    <a:pt x="1510" y="7236"/>
                  </a:lnTo>
                  <a:lnTo>
                    <a:pt x="1514" y="7222"/>
                  </a:lnTo>
                  <a:lnTo>
                    <a:pt x="1518" y="7207"/>
                  </a:lnTo>
                  <a:lnTo>
                    <a:pt x="1521" y="7192"/>
                  </a:lnTo>
                  <a:lnTo>
                    <a:pt x="1524" y="7176"/>
                  </a:lnTo>
                  <a:lnTo>
                    <a:pt x="1534" y="7106"/>
                  </a:lnTo>
                  <a:lnTo>
                    <a:pt x="1535" y="7087"/>
                  </a:lnTo>
                  <a:lnTo>
                    <a:pt x="1534" y="7068"/>
                  </a:lnTo>
                  <a:lnTo>
                    <a:pt x="1532" y="7048"/>
                  </a:lnTo>
                  <a:lnTo>
                    <a:pt x="1527" y="7028"/>
                  </a:lnTo>
                  <a:lnTo>
                    <a:pt x="1516" y="6986"/>
                  </a:lnTo>
                  <a:lnTo>
                    <a:pt x="1502" y="6943"/>
                  </a:lnTo>
                  <a:lnTo>
                    <a:pt x="1495" y="6922"/>
                  </a:lnTo>
                  <a:lnTo>
                    <a:pt x="1489" y="6900"/>
                  </a:lnTo>
                  <a:lnTo>
                    <a:pt x="1484" y="6879"/>
                  </a:lnTo>
                  <a:lnTo>
                    <a:pt x="1479" y="6859"/>
                  </a:lnTo>
                  <a:lnTo>
                    <a:pt x="1477" y="6839"/>
                  </a:lnTo>
                  <a:lnTo>
                    <a:pt x="1476" y="6821"/>
                  </a:lnTo>
                  <a:lnTo>
                    <a:pt x="1477" y="6812"/>
                  </a:lnTo>
                  <a:lnTo>
                    <a:pt x="1478" y="6804"/>
                  </a:lnTo>
                  <a:lnTo>
                    <a:pt x="1479" y="6795"/>
                  </a:lnTo>
                  <a:lnTo>
                    <a:pt x="1481" y="6787"/>
                  </a:lnTo>
                  <a:lnTo>
                    <a:pt x="1544" y="6525"/>
                  </a:lnTo>
                  <a:lnTo>
                    <a:pt x="1548" y="6504"/>
                  </a:lnTo>
                  <a:lnTo>
                    <a:pt x="1548" y="6495"/>
                  </a:lnTo>
                  <a:lnTo>
                    <a:pt x="1549" y="6486"/>
                  </a:lnTo>
                  <a:lnTo>
                    <a:pt x="1548" y="6479"/>
                  </a:lnTo>
                  <a:lnTo>
                    <a:pt x="1547" y="6472"/>
                  </a:lnTo>
                  <a:lnTo>
                    <a:pt x="1543" y="6462"/>
                  </a:lnTo>
                  <a:lnTo>
                    <a:pt x="1539" y="6454"/>
                  </a:lnTo>
                  <a:lnTo>
                    <a:pt x="1534" y="6446"/>
                  </a:lnTo>
                  <a:lnTo>
                    <a:pt x="1530" y="6438"/>
                  </a:lnTo>
                  <a:lnTo>
                    <a:pt x="1529" y="6435"/>
                  </a:lnTo>
                  <a:lnTo>
                    <a:pt x="1528" y="6430"/>
                  </a:lnTo>
                  <a:lnTo>
                    <a:pt x="1528" y="6424"/>
                  </a:lnTo>
                  <a:lnTo>
                    <a:pt x="1528" y="6419"/>
                  </a:lnTo>
                  <a:lnTo>
                    <a:pt x="1532" y="6398"/>
                  </a:lnTo>
                  <a:lnTo>
                    <a:pt x="1539" y="6358"/>
                  </a:lnTo>
                  <a:lnTo>
                    <a:pt x="1547" y="6320"/>
                  </a:lnTo>
                  <a:lnTo>
                    <a:pt x="1557" y="6284"/>
                  </a:lnTo>
                  <a:lnTo>
                    <a:pt x="1569" y="6247"/>
                  </a:lnTo>
                  <a:lnTo>
                    <a:pt x="1582" y="6214"/>
                  </a:lnTo>
                  <a:lnTo>
                    <a:pt x="1596" y="6181"/>
                  </a:lnTo>
                  <a:lnTo>
                    <a:pt x="1609" y="6149"/>
                  </a:lnTo>
                  <a:lnTo>
                    <a:pt x="1623" y="6118"/>
                  </a:lnTo>
                  <a:lnTo>
                    <a:pt x="1651" y="6060"/>
                  </a:lnTo>
                  <a:lnTo>
                    <a:pt x="1675" y="6005"/>
                  </a:lnTo>
                  <a:lnTo>
                    <a:pt x="1686" y="5979"/>
                  </a:lnTo>
                  <a:lnTo>
                    <a:pt x="1694" y="5952"/>
                  </a:lnTo>
                  <a:lnTo>
                    <a:pt x="1701" y="5928"/>
                  </a:lnTo>
                  <a:lnTo>
                    <a:pt x="1705" y="5903"/>
                  </a:lnTo>
                  <a:lnTo>
                    <a:pt x="1713" y="5845"/>
                  </a:lnTo>
                  <a:lnTo>
                    <a:pt x="1721" y="5768"/>
                  </a:lnTo>
                  <a:lnTo>
                    <a:pt x="1729" y="5680"/>
                  </a:lnTo>
                  <a:lnTo>
                    <a:pt x="1739" y="5589"/>
                  </a:lnTo>
                  <a:lnTo>
                    <a:pt x="1749" y="5500"/>
                  </a:lnTo>
                  <a:lnTo>
                    <a:pt x="1758" y="5421"/>
                  </a:lnTo>
                  <a:lnTo>
                    <a:pt x="1764" y="5388"/>
                  </a:lnTo>
                  <a:lnTo>
                    <a:pt x="1768" y="5359"/>
                  </a:lnTo>
                  <a:lnTo>
                    <a:pt x="1774" y="5337"/>
                  </a:lnTo>
                  <a:lnTo>
                    <a:pt x="1779" y="5321"/>
                  </a:lnTo>
                  <a:lnTo>
                    <a:pt x="1799" y="5273"/>
                  </a:lnTo>
                  <a:lnTo>
                    <a:pt x="1820" y="5224"/>
                  </a:lnTo>
                  <a:lnTo>
                    <a:pt x="1839" y="5175"/>
                  </a:lnTo>
                  <a:lnTo>
                    <a:pt x="1859" y="5126"/>
                  </a:lnTo>
                  <a:lnTo>
                    <a:pt x="1878" y="5077"/>
                  </a:lnTo>
                  <a:lnTo>
                    <a:pt x="1898" y="5027"/>
                  </a:lnTo>
                  <a:lnTo>
                    <a:pt x="1916" y="4977"/>
                  </a:lnTo>
                  <a:lnTo>
                    <a:pt x="1934" y="4927"/>
                  </a:lnTo>
                  <a:lnTo>
                    <a:pt x="1952" y="4877"/>
                  </a:lnTo>
                  <a:lnTo>
                    <a:pt x="1971" y="4826"/>
                  </a:lnTo>
                  <a:lnTo>
                    <a:pt x="1989" y="4776"/>
                  </a:lnTo>
                  <a:lnTo>
                    <a:pt x="2006" y="4726"/>
                  </a:lnTo>
                  <a:lnTo>
                    <a:pt x="2024" y="4674"/>
                  </a:lnTo>
                  <a:lnTo>
                    <a:pt x="2042" y="4623"/>
                  </a:lnTo>
                  <a:lnTo>
                    <a:pt x="2060" y="4572"/>
                  </a:lnTo>
                  <a:lnTo>
                    <a:pt x="2077" y="4520"/>
                  </a:lnTo>
                  <a:lnTo>
                    <a:pt x="2263" y="4809"/>
                  </a:lnTo>
                  <a:lnTo>
                    <a:pt x="2269" y="4816"/>
                  </a:lnTo>
                  <a:lnTo>
                    <a:pt x="2275" y="4825"/>
                  </a:lnTo>
                  <a:lnTo>
                    <a:pt x="2282" y="4838"/>
                  </a:lnTo>
                  <a:lnTo>
                    <a:pt x="2289" y="4853"/>
                  </a:lnTo>
                  <a:lnTo>
                    <a:pt x="2303" y="4888"/>
                  </a:lnTo>
                  <a:lnTo>
                    <a:pt x="2318" y="4931"/>
                  </a:lnTo>
                  <a:lnTo>
                    <a:pt x="2335" y="4980"/>
                  </a:lnTo>
                  <a:lnTo>
                    <a:pt x="2351" y="5035"/>
                  </a:lnTo>
                  <a:lnTo>
                    <a:pt x="2369" y="5093"/>
                  </a:lnTo>
                  <a:lnTo>
                    <a:pt x="2386" y="5152"/>
                  </a:lnTo>
                  <a:lnTo>
                    <a:pt x="2419" y="5276"/>
                  </a:lnTo>
                  <a:lnTo>
                    <a:pt x="2447" y="5392"/>
                  </a:lnTo>
                  <a:lnTo>
                    <a:pt x="2460" y="5445"/>
                  </a:lnTo>
                  <a:lnTo>
                    <a:pt x="2470" y="5492"/>
                  </a:lnTo>
                  <a:lnTo>
                    <a:pt x="2479" y="5533"/>
                  </a:lnTo>
                  <a:lnTo>
                    <a:pt x="2485" y="5565"/>
                  </a:lnTo>
                  <a:lnTo>
                    <a:pt x="2496" y="5622"/>
                  </a:lnTo>
                  <a:lnTo>
                    <a:pt x="2506" y="5675"/>
                  </a:lnTo>
                  <a:lnTo>
                    <a:pt x="2517" y="5724"/>
                  </a:lnTo>
                  <a:lnTo>
                    <a:pt x="2530" y="5772"/>
                  </a:lnTo>
                  <a:lnTo>
                    <a:pt x="2542" y="5817"/>
                  </a:lnTo>
                  <a:lnTo>
                    <a:pt x="2557" y="5863"/>
                  </a:lnTo>
                  <a:lnTo>
                    <a:pt x="2572" y="5910"/>
                  </a:lnTo>
                  <a:lnTo>
                    <a:pt x="2589" y="5958"/>
                  </a:lnTo>
                  <a:lnTo>
                    <a:pt x="2601" y="5990"/>
                  </a:lnTo>
                  <a:lnTo>
                    <a:pt x="2609" y="6020"/>
                  </a:lnTo>
                  <a:lnTo>
                    <a:pt x="2616" y="6046"/>
                  </a:lnTo>
                  <a:lnTo>
                    <a:pt x="2620" y="6070"/>
                  </a:lnTo>
                  <a:lnTo>
                    <a:pt x="2628" y="6113"/>
                  </a:lnTo>
                  <a:lnTo>
                    <a:pt x="2635" y="6151"/>
                  </a:lnTo>
                  <a:lnTo>
                    <a:pt x="2640" y="6169"/>
                  </a:lnTo>
                  <a:lnTo>
                    <a:pt x="2645" y="6187"/>
                  </a:lnTo>
                  <a:lnTo>
                    <a:pt x="2652" y="6204"/>
                  </a:lnTo>
                  <a:lnTo>
                    <a:pt x="2661" y="6222"/>
                  </a:lnTo>
                  <a:lnTo>
                    <a:pt x="2673" y="6241"/>
                  </a:lnTo>
                  <a:lnTo>
                    <a:pt x="2686" y="6262"/>
                  </a:lnTo>
                  <a:lnTo>
                    <a:pt x="2705" y="6283"/>
                  </a:lnTo>
                  <a:lnTo>
                    <a:pt x="2725" y="6307"/>
                  </a:lnTo>
                  <a:lnTo>
                    <a:pt x="2730" y="6331"/>
                  </a:lnTo>
                  <a:lnTo>
                    <a:pt x="2733" y="6355"/>
                  </a:lnTo>
                  <a:lnTo>
                    <a:pt x="2737" y="6379"/>
                  </a:lnTo>
                  <a:lnTo>
                    <a:pt x="2741" y="6403"/>
                  </a:lnTo>
                  <a:lnTo>
                    <a:pt x="2746" y="6425"/>
                  </a:lnTo>
                  <a:lnTo>
                    <a:pt x="2750" y="6448"/>
                  </a:lnTo>
                  <a:lnTo>
                    <a:pt x="2756" y="6471"/>
                  </a:lnTo>
                  <a:lnTo>
                    <a:pt x="2764" y="6493"/>
                  </a:lnTo>
                  <a:lnTo>
                    <a:pt x="2766" y="6502"/>
                  </a:lnTo>
                  <a:lnTo>
                    <a:pt x="2768" y="6511"/>
                  </a:lnTo>
                  <a:lnTo>
                    <a:pt x="2769" y="6520"/>
                  </a:lnTo>
                  <a:lnTo>
                    <a:pt x="2769" y="6528"/>
                  </a:lnTo>
                  <a:lnTo>
                    <a:pt x="2768" y="6548"/>
                  </a:lnTo>
                  <a:lnTo>
                    <a:pt x="2765" y="6567"/>
                  </a:lnTo>
                  <a:lnTo>
                    <a:pt x="2763" y="6588"/>
                  </a:lnTo>
                  <a:lnTo>
                    <a:pt x="2762" y="6611"/>
                  </a:lnTo>
                  <a:lnTo>
                    <a:pt x="2761" y="6623"/>
                  </a:lnTo>
                  <a:lnTo>
                    <a:pt x="2762" y="6636"/>
                  </a:lnTo>
                  <a:lnTo>
                    <a:pt x="2763" y="6651"/>
                  </a:lnTo>
                  <a:lnTo>
                    <a:pt x="2765" y="6664"/>
                  </a:lnTo>
                  <a:lnTo>
                    <a:pt x="2770" y="6693"/>
                  </a:lnTo>
                  <a:lnTo>
                    <a:pt x="2773" y="6720"/>
                  </a:lnTo>
                  <a:lnTo>
                    <a:pt x="2776" y="6745"/>
                  </a:lnTo>
                  <a:lnTo>
                    <a:pt x="2778" y="6771"/>
                  </a:lnTo>
                  <a:lnTo>
                    <a:pt x="2781" y="6817"/>
                  </a:lnTo>
                  <a:lnTo>
                    <a:pt x="2782" y="6862"/>
                  </a:lnTo>
                  <a:lnTo>
                    <a:pt x="2785" y="6905"/>
                  </a:lnTo>
                  <a:lnTo>
                    <a:pt x="2787" y="6948"/>
                  </a:lnTo>
                  <a:lnTo>
                    <a:pt x="2790" y="6991"/>
                  </a:lnTo>
                  <a:lnTo>
                    <a:pt x="2796" y="7036"/>
                  </a:lnTo>
                  <a:lnTo>
                    <a:pt x="2813" y="7138"/>
                  </a:lnTo>
                  <a:lnTo>
                    <a:pt x="2906" y="7422"/>
                  </a:lnTo>
                  <a:lnTo>
                    <a:pt x="2893" y="7426"/>
                  </a:lnTo>
                  <a:lnTo>
                    <a:pt x="2903" y="7477"/>
                  </a:lnTo>
                  <a:lnTo>
                    <a:pt x="2905" y="7487"/>
                  </a:lnTo>
                  <a:lnTo>
                    <a:pt x="2911" y="7498"/>
                  </a:lnTo>
                  <a:lnTo>
                    <a:pt x="2916" y="7508"/>
                  </a:lnTo>
                  <a:lnTo>
                    <a:pt x="2924" y="7517"/>
                  </a:lnTo>
                  <a:lnTo>
                    <a:pt x="2933" y="7526"/>
                  </a:lnTo>
                  <a:lnTo>
                    <a:pt x="2945" y="7535"/>
                  </a:lnTo>
                  <a:lnTo>
                    <a:pt x="2955" y="7543"/>
                  </a:lnTo>
                  <a:lnTo>
                    <a:pt x="2968" y="7550"/>
                  </a:lnTo>
                  <a:lnTo>
                    <a:pt x="2980" y="7557"/>
                  </a:lnTo>
                  <a:lnTo>
                    <a:pt x="2993" y="7563"/>
                  </a:lnTo>
                  <a:lnTo>
                    <a:pt x="3005" y="7567"/>
                  </a:lnTo>
                  <a:lnTo>
                    <a:pt x="3019" y="7571"/>
                  </a:lnTo>
                  <a:lnTo>
                    <a:pt x="3032" y="7573"/>
                  </a:lnTo>
                  <a:lnTo>
                    <a:pt x="3043" y="7575"/>
                  </a:lnTo>
                  <a:lnTo>
                    <a:pt x="3055" y="7575"/>
                  </a:lnTo>
                  <a:lnTo>
                    <a:pt x="3065" y="7574"/>
                  </a:lnTo>
                  <a:lnTo>
                    <a:pt x="3126" y="7564"/>
                  </a:lnTo>
                  <a:lnTo>
                    <a:pt x="3132" y="7580"/>
                  </a:lnTo>
                  <a:lnTo>
                    <a:pt x="3137" y="7595"/>
                  </a:lnTo>
                  <a:lnTo>
                    <a:pt x="3142" y="7608"/>
                  </a:lnTo>
                  <a:lnTo>
                    <a:pt x="3144" y="7622"/>
                  </a:lnTo>
                  <a:lnTo>
                    <a:pt x="3150" y="7645"/>
                  </a:lnTo>
                  <a:lnTo>
                    <a:pt x="3154" y="7664"/>
                  </a:lnTo>
                  <a:lnTo>
                    <a:pt x="3156" y="7674"/>
                  </a:lnTo>
                  <a:lnTo>
                    <a:pt x="3161" y="7682"/>
                  </a:lnTo>
                  <a:lnTo>
                    <a:pt x="3166" y="7690"/>
                  </a:lnTo>
                  <a:lnTo>
                    <a:pt x="3172" y="7698"/>
                  </a:lnTo>
                  <a:lnTo>
                    <a:pt x="3180" y="7704"/>
                  </a:lnTo>
                  <a:lnTo>
                    <a:pt x="3190" y="7712"/>
                  </a:lnTo>
                  <a:lnTo>
                    <a:pt x="3201" y="7719"/>
                  </a:lnTo>
                  <a:lnTo>
                    <a:pt x="3216" y="7726"/>
                  </a:lnTo>
                  <a:lnTo>
                    <a:pt x="3235" y="7735"/>
                  </a:lnTo>
                  <a:lnTo>
                    <a:pt x="3256" y="7742"/>
                  </a:lnTo>
                  <a:lnTo>
                    <a:pt x="3279" y="7749"/>
                  </a:lnTo>
                  <a:lnTo>
                    <a:pt x="3303" y="7755"/>
                  </a:lnTo>
                  <a:lnTo>
                    <a:pt x="3328" y="7758"/>
                  </a:lnTo>
                  <a:lnTo>
                    <a:pt x="3354" y="7760"/>
                  </a:lnTo>
                  <a:lnTo>
                    <a:pt x="3367" y="7760"/>
                  </a:lnTo>
                  <a:lnTo>
                    <a:pt x="3380" y="7759"/>
                  </a:lnTo>
                  <a:lnTo>
                    <a:pt x="3395" y="7758"/>
                  </a:lnTo>
                  <a:lnTo>
                    <a:pt x="3409" y="7756"/>
                  </a:lnTo>
                  <a:lnTo>
                    <a:pt x="3443" y="7750"/>
                  </a:lnTo>
                  <a:lnTo>
                    <a:pt x="3486" y="7741"/>
                  </a:lnTo>
                  <a:lnTo>
                    <a:pt x="3509" y="7736"/>
                  </a:lnTo>
                  <a:lnTo>
                    <a:pt x="3533" y="7730"/>
                  </a:lnTo>
                  <a:lnTo>
                    <a:pt x="3555" y="7724"/>
                  </a:lnTo>
                  <a:lnTo>
                    <a:pt x="3578" y="7716"/>
                  </a:lnTo>
                  <a:lnTo>
                    <a:pt x="3600" y="7709"/>
                  </a:lnTo>
                  <a:lnTo>
                    <a:pt x="3621" y="7700"/>
                  </a:lnTo>
                  <a:lnTo>
                    <a:pt x="3639" y="7691"/>
                  </a:lnTo>
                  <a:lnTo>
                    <a:pt x="3654" y="7682"/>
                  </a:lnTo>
                  <a:lnTo>
                    <a:pt x="3661" y="7677"/>
                  </a:lnTo>
                  <a:lnTo>
                    <a:pt x="3666" y="7671"/>
                  </a:lnTo>
                  <a:lnTo>
                    <a:pt x="3672" y="7666"/>
                  </a:lnTo>
                  <a:lnTo>
                    <a:pt x="3675" y="7661"/>
                  </a:lnTo>
                  <a:lnTo>
                    <a:pt x="3679" y="7655"/>
                  </a:lnTo>
                  <a:lnTo>
                    <a:pt x="3681" y="7650"/>
                  </a:lnTo>
                  <a:lnTo>
                    <a:pt x="3681" y="7643"/>
                  </a:lnTo>
                  <a:lnTo>
                    <a:pt x="3681" y="7637"/>
                  </a:lnTo>
                  <a:lnTo>
                    <a:pt x="3679" y="7627"/>
                  </a:lnTo>
                  <a:lnTo>
                    <a:pt x="3677" y="7613"/>
                  </a:lnTo>
                  <a:lnTo>
                    <a:pt x="3673" y="7599"/>
                  </a:lnTo>
                  <a:lnTo>
                    <a:pt x="3669" y="7587"/>
                  </a:lnTo>
                  <a:lnTo>
                    <a:pt x="3663" y="7573"/>
                  </a:lnTo>
                  <a:lnTo>
                    <a:pt x="3656" y="7560"/>
                  </a:lnTo>
                  <a:lnTo>
                    <a:pt x="3649" y="7547"/>
                  </a:lnTo>
                  <a:lnTo>
                    <a:pt x="3641" y="7534"/>
                  </a:lnTo>
                  <a:lnTo>
                    <a:pt x="3633" y="7522"/>
                  </a:lnTo>
                  <a:lnTo>
                    <a:pt x="3615" y="7496"/>
                  </a:lnTo>
                  <a:lnTo>
                    <a:pt x="3594" y="7472"/>
                  </a:lnTo>
                  <a:lnTo>
                    <a:pt x="3573" y="7448"/>
                  </a:lnTo>
                  <a:lnTo>
                    <a:pt x="3550" y="7426"/>
                  </a:lnTo>
                  <a:lnTo>
                    <a:pt x="3503" y="7382"/>
                  </a:lnTo>
                  <a:lnTo>
                    <a:pt x="3456" y="7341"/>
                  </a:lnTo>
                  <a:lnTo>
                    <a:pt x="3434" y="7323"/>
                  </a:lnTo>
                  <a:lnTo>
                    <a:pt x="3414" y="7304"/>
                  </a:lnTo>
                  <a:lnTo>
                    <a:pt x="3395" y="7287"/>
                  </a:lnTo>
                  <a:lnTo>
                    <a:pt x="3379" y="7271"/>
                  </a:lnTo>
                  <a:lnTo>
                    <a:pt x="3382" y="7238"/>
                  </a:lnTo>
                  <a:lnTo>
                    <a:pt x="3386" y="7197"/>
                  </a:lnTo>
                  <a:lnTo>
                    <a:pt x="3392" y="7151"/>
                  </a:lnTo>
                  <a:lnTo>
                    <a:pt x="3398" y="7103"/>
                  </a:lnTo>
                  <a:lnTo>
                    <a:pt x="3403" y="7056"/>
                  </a:lnTo>
                  <a:lnTo>
                    <a:pt x="3407" y="7013"/>
                  </a:lnTo>
                  <a:lnTo>
                    <a:pt x="3409" y="6978"/>
                  </a:lnTo>
                  <a:lnTo>
                    <a:pt x="3409" y="6952"/>
                  </a:lnTo>
                  <a:lnTo>
                    <a:pt x="3403" y="6901"/>
                  </a:lnTo>
                  <a:lnTo>
                    <a:pt x="3396" y="6851"/>
                  </a:lnTo>
                  <a:lnTo>
                    <a:pt x="3388" y="6804"/>
                  </a:lnTo>
                  <a:lnTo>
                    <a:pt x="3382" y="6758"/>
                  </a:lnTo>
                  <a:lnTo>
                    <a:pt x="3375" y="6712"/>
                  </a:lnTo>
                  <a:lnTo>
                    <a:pt x="3369" y="6667"/>
                  </a:lnTo>
                  <a:lnTo>
                    <a:pt x="3364" y="6621"/>
                  </a:lnTo>
                  <a:lnTo>
                    <a:pt x="3363" y="6572"/>
                  </a:lnTo>
                  <a:lnTo>
                    <a:pt x="3362" y="6539"/>
                  </a:lnTo>
                  <a:lnTo>
                    <a:pt x="3360" y="6500"/>
                  </a:lnTo>
                  <a:lnTo>
                    <a:pt x="3356" y="6456"/>
                  </a:lnTo>
                  <a:lnTo>
                    <a:pt x="3352" y="6409"/>
                  </a:lnTo>
                  <a:lnTo>
                    <a:pt x="3340" y="6307"/>
                  </a:lnTo>
                  <a:lnTo>
                    <a:pt x="3327" y="6197"/>
                  </a:lnTo>
                  <a:lnTo>
                    <a:pt x="3311" y="6087"/>
                  </a:lnTo>
                  <a:lnTo>
                    <a:pt x="3296" y="5984"/>
                  </a:lnTo>
                  <a:lnTo>
                    <a:pt x="3281" y="5892"/>
                  </a:lnTo>
                  <a:lnTo>
                    <a:pt x="3270" y="5819"/>
                  </a:lnTo>
                  <a:lnTo>
                    <a:pt x="3252" y="5723"/>
                  </a:lnTo>
                  <a:lnTo>
                    <a:pt x="3235" y="5624"/>
                  </a:lnTo>
                  <a:lnTo>
                    <a:pt x="3218" y="5526"/>
                  </a:lnTo>
                  <a:lnTo>
                    <a:pt x="3201" y="5427"/>
                  </a:lnTo>
                  <a:lnTo>
                    <a:pt x="3185" y="5329"/>
                  </a:lnTo>
                  <a:lnTo>
                    <a:pt x="3171" y="5232"/>
                  </a:lnTo>
                  <a:lnTo>
                    <a:pt x="3159" y="5137"/>
                  </a:lnTo>
                  <a:lnTo>
                    <a:pt x="3150" y="5046"/>
                  </a:lnTo>
                  <a:lnTo>
                    <a:pt x="3144" y="5001"/>
                  </a:lnTo>
                  <a:lnTo>
                    <a:pt x="3135" y="4953"/>
                  </a:lnTo>
                  <a:lnTo>
                    <a:pt x="3124" y="4903"/>
                  </a:lnTo>
                  <a:lnTo>
                    <a:pt x="3114" y="4852"/>
                  </a:lnTo>
                  <a:lnTo>
                    <a:pt x="3104" y="4801"/>
                  </a:lnTo>
                  <a:lnTo>
                    <a:pt x="3096" y="4752"/>
                  </a:lnTo>
                  <a:lnTo>
                    <a:pt x="3092" y="4728"/>
                  </a:lnTo>
                  <a:lnTo>
                    <a:pt x="3090" y="4705"/>
                  </a:lnTo>
                  <a:lnTo>
                    <a:pt x="3089" y="4684"/>
                  </a:lnTo>
                  <a:lnTo>
                    <a:pt x="3089" y="4663"/>
                  </a:lnTo>
                  <a:lnTo>
                    <a:pt x="3009" y="3868"/>
                  </a:lnTo>
                  <a:lnTo>
                    <a:pt x="3023" y="3368"/>
                  </a:lnTo>
                  <a:lnTo>
                    <a:pt x="3028" y="3366"/>
                  </a:lnTo>
                  <a:lnTo>
                    <a:pt x="3033" y="3366"/>
                  </a:lnTo>
                  <a:lnTo>
                    <a:pt x="3039" y="3366"/>
                  </a:lnTo>
                  <a:lnTo>
                    <a:pt x="3044" y="3366"/>
                  </a:lnTo>
                  <a:lnTo>
                    <a:pt x="3056" y="3368"/>
                  </a:lnTo>
                  <a:lnTo>
                    <a:pt x="3069" y="3373"/>
                  </a:lnTo>
                  <a:lnTo>
                    <a:pt x="3104" y="3386"/>
                  </a:lnTo>
                  <a:lnTo>
                    <a:pt x="3152" y="3407"/>
                  </a:lnTo>
                  <a:lnTo>
                    <a:pt x="3169" y="3414"/>
                  </a:lnTo>
                  <a:lnTo>
                    <a:pt x="3185" y="3420"/>
                  </a:lnTo>
                  <a:lnTo>
                    <a:pt x="3201" y="3423"/>
                  </a:lnTo>
                  <a:lnTo>
                    <a:pt x="3216" y="3425"/>
                  </a:lnTo>
                  <a:lnTo>
                    <a:pt x="3224" y="3426"/>
                  </a:lnTo>
                  <a:lnTo>
                    <a:pt x="3232" y="3425"/>
                  </a:lnTo>
                  <a:lnTo>
                    <a:pt x="3239" y="3425"/>
                  </a:lnTo>
                  <a:lnTo>
                    <a:pt x="3247" y="3423"/>
                  </a:lnTo>
                  <a:lnTo>
                    <a:pt x="3255" y="3421"/>
                  </a:lnTo>
                  <a:lnTo>
                    <a:pt x="3263" y="3418"/>
                  </a:lnTo>
                  <a:lnTo>
                    <a:pt x="3271" y="3415"/>
                  </a:lnTo>
                  <a:lnTo>
                    <a:pt x="3279" y="3410"/>
                  </a:lnTo>
                  <a:lnTo>
                    <a:pt x="3304" y="3396"/>
                  </a:lnTo>
                  <a:lnTo>
                    <a:pt x="3321" y="3388"/>
                  </a:lnTo>
                  <a:lnTo>
                    <a:pt x="3328" y="3385"/>
                  </a:lnTo>
                  <a:lnTo>
                    <a:pt x="3332" y="3383"/>
                  </a:lnTo>
                  <a:lnTo>
                    <a:pt x="3337" y="3383"/>
                  </a:lnTo>
                  <a:lnTo>
                    <a:pt x="3342" y="3383"/>
                  </a:lnTo>
                  <a:lnTo>
                    <a:pt x="3350" y="3383"/>
                  </a:lnTo>
                  <a:lnTo>
                    <a:pt x="3360" y="3384"/>
                  </a:lnTo>
                  <a:lnTo>
                    <a:pt x="3375" y="3382"/>
                  </a:lnTo>
                  <a:lnTo>
                    <a:pt x="3396" y="3376"/>
                  </a:lnTo>
                  <a:lnTo>
                    <a:pt x="3420" y="3349"/>
                  </a:lnTo>
                  <a:lnTo>
                    <a:pt x="3432" y="3333"/>
                  </a:lnTo>
                  <a:lnTo>
                    <a:pt x="3443" y="3316"/>
                  </a:lnTo>
                  <a:lnTo>
                    <a:pt x="3454" y="3297"/>
                  </a:lnTo>
                  <a:lnTo>
                    <a:pt x="3464" y="3279"/>
                  </a:lnTo>
                  <a:lnTo>
                    <a:pt x="3483" y="3241"/>
                  </a:lnTo>
                  <a:lnTo>
                    <a:pt x="3504" y="3202"/>
                  </a:lnTo>
                  <a:lnTo>
                    <a:pt x="3526" y="3164"/>
                  </a:lnTo>
                  <a:lnTo>
                    <a:pt x="3549" y="3124"/>
                  </a:lnTo>
                  <a:lnTo>
                    <a:pt x="3561" y="3104"/>
                  </a:lnTo>
                  <a:lnTo>
                    <a:pt x="3574" y="3085"/>
                  </a:lnTo>
                  <a:lnTo>
                    <a:pt x="3587" y="3066"/>
                  </a:lnTo>
                  <a:lnTo>
                    <a:pt x="3602" y="3048"/>
                  </a:lnTo>
                  <a:lnTo>
                    <a:pt x="3713" y="2918"/>
                  </a:lnTo>
                  <a:lnTo>
                    <a:pt x="3898" y="2408"/>
                  </a:lnTo>
                  <a:lnTo>
                    <a:pt x="3903" y="2399"/>
                  </a:lnTo>
                  <a:lnTo>
                    <a:pt x="3903" y="2385"/>
                  </a:lnTo>
                  <a:lnTo>
                    <a:pt x="3900" y="2368"/>
                  </a:lnTo>
                  <a:lnTo>
                    <a:pt x="3892" y="2346"/>
                  </a:lnTo>
                  <a:lnTo>
                    <a:pt x="3881" y="2322"/>
                  </a:lnTo>
                  <a:lnTo>
                    <a:pt x="3866" y="2295"/>
                  </a:lnTo>
                  <a:lnTo>
                    <a:pt x="3849" y="2264"/>
                  </a:lnTo>
                  <a:lnTo>
                    <a:pt x="3830" y="2231"/>
                  </a:lnTo>
                  <a:lnTo>
                    <a:pt x="3807" y="2195"/>
                  </a:lnTo>
                  <a:lnTo>
                    <a:pt x="3783" y="2158"/>
                  </a:lnTo>
                  <a:lnTo>
                    <a:pt x="3756" y="2118"/>
                  </a:lnTo>
                  <a:lnTo>
                    <a:pt x="3727" y="2077"/>
                  </a:lnTo>
                  <a:lnTo>
                    <a:pt x="3665" y="1990"/>
                  </a:lnTo>
                  <a:lnTo>
                    <a:pt x="3598" y="1899"/>
                  </a:lnTo>
                  <a:lnTo>
                    <a:pt x="3528" y="1806"/>
                  </a:lnTo>
                  <a:lnTo>
                    <a:pt x="3456" y="1712"/>
                  </a:lnTo>
                  <a:lnTo>
                    <a:pt x="3385" y="1621"/>
                  </a:lnTo>
                  <a:lnTo>
                    <a:pt x="3316" y="1533"/>
                  </a:lnTo>
                  <a:lnTo>
                    <a:pt x="3252" y="1449"/>
                  </a:lnTo>
                  <a:lnTo>
                    <a:pt x="3194" y="1374"/>
                  </a:lnTo>
                  <a:lnTo>
                    <a:pt x="3143" y="1307"/>
                  </a:lnTo>
                  <a:lnTo>
                    <a:pt x="3101" y="1251"/>
                  </a:lnTo>
                  <a:lnTo>
                    <a:pt x="3082" y="1227"/>
                  </a:lnTo>
                  <a:lnTo>
                    <a:pt x="3064" y="1205"/>
                  </a:lnTo>
                  <a:lnTo>
                    <a:pt x="3045" y="1183"/>
                  </a:lnTo>
                  <a:lnTo>
                    <a:pt x="3027" y="1162"/>
                  </a:lnTo>
                  <a:lnTo>
                    <a:pt x="3010" y="1143"/>
                  </a:lnTo>
                  <a:lnTo>
                    <a:pt x="2991" y="1126"/>
                  </a:lnTo>
                  <a:lnTo>
                    <a:pt x="2972" y="1109"/>
                  </a:lnTo>
                  <a:lnTo>
                    <a:pt x="2953" y="1094"/>
                  </a:lnTo>
                  <a:lnTo>
                    <a:pt x="2932" y="1080"/>
                  </a:lnTo>
                  <a:lnTo>
                    <a:pt x="2911" y="1067"/>
                  </a:lnTo>
                  <a:lnTo>
                    <a:pt x="2889" y="1056"/>
                  </a:lnTo>
                  <a:lnTo>
                    <a:pt x="2865" y="1046"/>
                  </a:lnTo>
                  <a:lnTo>
                    <a:pt x="2839" y="1038"/>
                  </a:lnTo>
                  <a:lnTo>
                    <a:pt x="2812" y="1030"/>
                  </a:lnTo>
                  <a:lnTo>
                    <a:pt x="2782" y="1024"/>
                  </a:lnTo>
                  <a:lnTo>
                    <a:pt x="2752" y="1019"/>
                  </a:lnTo>
                  <a:lnTo>
                    <a:pt x="2725" y="1016"/>
                  </a:lnTo>
                  <a:lnTo>
                    <a:pt x="2692" y="1013"/>
                  </a:lnTo>
                  <a:lnTo>
                    <a:pt x="2657" y="1010"/>
                  </a:lnTo>
                  <a:lnTo>
                    <a:pt x="2618" y="1007"/>
                  </a:lnTo>
                  <a:lnTo>
                    <a:pt x="2580" y="1006"/>
                  </a:lnTo>
                  <a:lnTo>
                    <a:pt x="2544" y="1006"/>
                  </a:lnTo>
                  <a:lnTo>
                    <a:pt x="2526" y="1006"/>
                  </a:lnTo>
                  <a:lnTo>
                    <a:pt x="2510" y="1007"/>
                  </a:lnTo>
                  <a:lnTo>
                    <a:pt x="2496" y="1008"/>
                  </a:lnTo>
                  <a:lnTo>
                    <a:pt x="2482" y="1010"/>
                  </a:lnTo>
                  <a:lnTo>
                    <a:pt x="2465" y="1013"/>
                  </a:lnTo>
                  <a:lnTo>
                    <a:pt x="2449" y="1014"/>
                  </a:lnTo>
                  <a:lnTo>
                    <a:pt x="2434" y="1014"/>
                  </a:lnTo>
                  <a:lnTo>
                    <a:pt x="2419" y="1013"/>
                  </a:lnTo>
                  <a:lnTo>
                    <a:pt x="2391" y="1007"/>
                  </a:lnTo>
                  <a:lnTo>
                    <a:pt x="2366" y="1000"/>
                  </a:lnTo>
                  <a:lnTo>
                    <a:pt x="2342" y="994"/>
                  </a:lnTo>
                  <a:lnTo>
                    <a:pt x="2318" y="989"/>
                  </a:lnTo>
                  <a:lnTo>
                    <a:pt x="2307" y="987"/>
                  </a:lnTo>
                  <a:lnTo>
                    <a:pt x="2294" y="986"/>
                  </a:lnTo>
                  <a:lnTo>
                    <a:pt x="2282" y="987"/>
                  </a:lnTo>
                  <a:lnTo>
                    <a:pt x="2269" y="990"/>
                  </a:lnTo>
                  <a:lnTo>
                    <a:pt x="2253" y="961"/>
                  </a:lnTo>
                  <a:lnTo>
                    <a:pt x="2234" y="923"/>
                  </a:lnTo>
                  <a:lnTo>
                    <a:pt x="2226" y="904"/>
                  </a:lnTo>
                  <a:lnTo>
                    <a:pt x="2218" y="885"/>
                  </a:lnTo>
                  <a:lnTo>
                    <a:pt x="2215" y="875"/>
                  </a:lnTo>
                  <a:lnTo>
                    <a:pt x="2213" y="867"/>
                  </a:lnTo>
                  <a:lnTo>
                    <a:pt x="2212" y="859"/>
                  </a:lnTo>
                  <a:lnTo>
                    <a:pt x="2211" y="851"/>
                  </a:lnTo>
                  <a:lnTo>
                    <a:pt x="2211" y="806"/>
                  </a:lnTo>
                  <a:lnTo>
                    <a:pt x="2212" y="789"/>
                  </a:lnTo>
                  <a:lnTo>
                    <a:pt x="2213" y="775"/>
                  </a:lnTo>
                  <a:lnTo>
                    <a:pt x="2215" y="762"/>
                  </a:lnTo>
                  <a:lnTo>
                    <a:pt x="2219" y="751"/>
                  </a:lnTo>
                  <a:lnTo>
                    <a:pt x="2227" y="729"/>
                  </a:lnTo>
                  <a:lnTo>
                    <a:pt x="2234" y="702"/>
                  </a:lnTo>
                  <a:lnTo>
                    <a:pt x="2269" y="713"/>
                  </a:lnTo>
                  <a:lnTo>
                    <a:pt x="2270" y="700"/>
                  </a:lnTo>
                  <a:lnTo>
                    <a:pt x="2273" y="689"/>
                  </a:lnTo>
                  <a:lnTo>
                    <a:pt x="2275" y="679"/>
                  </a:lnTo>
                  <a:lnTo>
                    <a:pt x="2278" y="668"/>
                  </a:lnTo>
                  <a:lnTo>
                    <a:pt x="2286" y="648"/>
                  </a:lnTo>
                  <a:lnTo>
                    <a:pt x="2294" y="626"/>
                  </a:lnTo>
                  <a:lnTo>
                    <a:pt x="2301" y="604"/>
                  </a:lnTo>
                  <a:lnTo>
                    <a:pt x="2308" y="579"/>
                  </a:lnTo>
                  <a:lnTo>
                    <a:pt x="2311" y="566"/>
                  </a:lnTo>
                  <a:lnTo>
                    <a:pt x="2313" y="551"/>
                  </a:lnTo>
                  <a:lnTo>
                    <a:pt x="2314" y="535"/>
                  </a:lnTo>
                  <a:lnTo>
                    <a:pt x="2315" y="518"/>
                  </a:lnTo>
                  <a:lnTo>
                    <a:pt x="2315" y="483"/>
                  </a:lnTo>
                  <a:lnTo>
                    <a:pt x="2292" y="483"/>
                  </a:lnTo>
                  <a:lnTo>
                    <a:pt x="2291" y="433"/>
                  </a:lnTo>
                  <a:lnTo>
                    <a:pt x="2289" y="384"/>
                  </a:lnTo>
                  <a:lnTo>
                    <a:pt x="2286" y="360"/>
                  </a:lnTo>
                  <a:lnTo>
                    <a:pt x="2284" y="338"/>
                  </a:lnTo>
                  <a:lnTo>
                    <a:pt x="2281" y="315"/>
                  </a:lnTo>
                  <a:lnTo>
                    <a:pt x="2277" y="294"/>
                  </a:lnTo>
                  <a:lnTo>
                    <a:pt x="2271" y="273"/>
                  </a:lnTo>
                  <a:lnTo>
                    <a:pt x="2267" y="254"/>
                  </a:lnTo>
                  <a:lnTo>
                    <a:pt x="2260" y="234"/>
                  </a:lnTo>
                  <a:lnTo>
                    <a:pt x="2253" y="215"/>
                  </a:lnTo>
                  <a:lnTo>
                    <a:pt x="2244" y="196"/>
                  </a:lnTo>
                  <a:lnTo>
                    <a:pt x="2235" y="179"/>
                  </a:lnTo>
                  <a:lnTo>
                    <a:pt x="2225" y="163"/>
                  </a:lnTo>
                  <a:lnTo>
                    <a:pt x="2213" y="147"/>
                  </a:lnTo>
                  <a:lnTo>
                    <a:pt x="2204" y="137"/>
                  </a:lnTo>
                  <a:lnTo>
                    <a:pt x="2194" y="126"/>
                  </a:lnTo>
                  <a:lnTo>
                    <a:pt x="2182" y="114"/>
                  </a:lnTo>
                  <a:lnTo>
                    <a:pt x="2169" y="102"/>
                  </a:lnTo>
                  <a:lnTo>
                    <a:pt x="2154" y="89"/>
                  </a:lnTo>
                  <a:lnTo>
                    <a:pt x="2138" y="78"/>
                  </a:lnTo>
                  <a:lnTo>
                    <a:pt x="2122" y="65"/>
                  </a:lnTo>
                  <a:lnTo>
                    <a:pt x="2104" y="54"/>
                  </a:lnTo>
                  <a:lnTo>
                    <a:pt x="2086" y="43"/>
                  </a:lnTo>
                  <a:lnTo>
                    <a:pt x="2068" y="33"/>
                  </a:lnTo>
                  <a:lnTo>
                    <a:pt x="2050" y="24"/>
                  </a:lnTo>
                  <a:lnTo>
                    <a:pt x="2030" y="16"/>
                  </a:lnTo>
                  <a:lnTo>
                    <a:pt x="2012" y="9"/>
                  </a:lnTo>
                  <a:lnTo>
                    <a:pt x="1994" y="4"/>
                  </a:lnTo>
                  <a:lnTo>
                    <a:pt x="1975" y="1"/>
                  </a:lnTo>
                  <a:lnTo>
                    <a:pt x="1958" y="0"/>
                  </a:lnTo>
                  <a:lnTo>
                    <a:pt x="1935" y="0"/>
                  </a:lnTo>
                  <a:lnTo>
                    <a:pt x="1919" y="1"/>
                  </a:lnTo>
                  <a:lnTo>
                    <a:pt x="1903" y="2"/>
                  </a:lnTo>
                  <a:lnTo>
                    <a:pt x="1887" y="4"/>
                  </a:lnTo>
                  <a:lnTo>
                    <a:pt x="1871" y="8"/>
                  </a:lnTo>
                  <a:lnTo>
                    <a:pt x="1855" y="11"/>
                  </a:lnTo>
                  <a:lnTo>
                    <a:pt x="1840" y="16"/>
                  </a:lnTo>
                  <a:lnTo>
                    <a:pt x="1824" y="22"/>
                  </a:lnTo>
                  <a:lnTo>
                    <a:pt x="1809" y="28"/>
                  </a:lnTo>
                  <a:lnTo>
                    <a:pt x="1795" y="35"/>
                  </a:lnTo>
                  <a:lnTo>
                    <a:pt x="1780" y="42"/>
                  </a:lnTo>
                  <a:lnTo>
                    <a:pt x="1765" y="51"/>
                  </a:lnTo>
                  <a:lnTo>
                    <a:pt x="1751" y="60"/>
                  </a:lnTo>
                  <a:lnTo>
                    <a:pt x="1737" y="70"/>
                  </a:lnTo>
                  <a:lnTo>
                    <a:pt x="1724" y="80"/>
                  </a:lnTo>
                  <a:lnTo>
                    <a:pt x="1711" y="90"/>
                  </a:lnTo>
                  <a:lnTo>
                    <a:pt x="1699" y="102"/>
                  </a:lnTo>
                  <a:lnTo>
                    <a:pt x="1687" y="113"/>
                  </a:lnTo>
                  <a:lnTo>
                    <a:pt x="1676" y="126"/>
                  </a:lnTo>
                  <a:lnTo>
                    <a:pt x="1664" y="138"/>
                  </a:lnTo>
                  <a:lnTo>
                    <a:pt x="1654" y="152"/>
                  </a:lnTo>
                  <a:lnTo>
                    <a:pt x="1645" y="166"/>
                  </a:lnTo>
                  <a:lnTo>
                    <a:pt x="1636" y="179"/>
                  </a:lnTo>
                  <a:lnTo>
                    <a:pt x="1628" y="193"/>
                  </a:lnTo>
                  <a:lnTo>
                    <a:pt x="1620" y="208"/>
                  </a:lnTo>
                  <a:lnTo>
                    <a:pt x="1613" y="223"/>
                  </a:lnTo>
                  <a:lnTo>
                    <a:pt x="1607" y="239"/>
                  </a:lnTo>
                  <a:lnTo>
                    <a:pt x="1603" y="254"/>
                  </a:lnTo>
                  <a:lnTo>
                    <a:pt x="1598" y="270"/>
                  </a:lnTo>
                  <a:lnTo>
                    <a:pt x="1595" y="286"/>
                  </a:lnTo>
                  <a:lnTo>
                    <a:pt x="1592" y="302"/>
                  </a:lnTo>
                  <a:lnTo>
                    <a:pt x="1590" y="318"/>
                  </a:lnTo>
                  <a:lnTo>
                    <a:pt x="1590" y="334"/>
                  </a:lnTo>
                  <a:lnTo>
                    <a:pt x="1590" y="460"/>
                  </a:lnTo>
                  <a:lnTo>
                    <a:pt x="1552" y="479"/>
                  </a:lnTo>
                  <a:lnTo>
                    <a:pt x="1607" y="689"/>
                  </a:lnTo>
                  <a:lnTo>
                    <a:pt x="1635" y="684"/>
                  </a:lnTo>
                  <a:lnTo>
                    <a:pt x="1640" y="698"/>
                  </a:lnTo>
                  <a:lnTo>
                    <a:pt x="1645" y="708"/>
                  </a:lnTo>
                  <a:lnTo>
                    <a:pt x="1647" y="720"/>
                  </a:lnTo>
                  <a:lnTo>
                    <a:pt x="1647" y="737"/>
                  </a:lnTo>
                  <a:lnTo>
                    <a:pt x="1647" y="760"/>
                  </a:lnTo>
                  <a:lnTo>
                    <a:pt x="1649" y="774"/>
                  </a:lnTo>
                  <a:lnTo>
                    <a:pt x="1655" y="797"/>
                  </a:lnTo>
                  <a:lnTo>
                    <a:pt x="1663" y="824"/>
                  </a:lnTo>
                  <a:lnTo>
                    <a:pt x="1671" y="855"/>
                  </a:lnTo>
                  <a:lnTo>
                    <a:pt x="1675" y="871"/>
                  </a:lnTo>
                  <a:lnTo>
                    <a:pt x="1677" y="887"/>
                  </a:lnTo>
                  <a:lnTo>
                    <a:pt x="1679" y="902"/>
                  </a:lnTo>
                  <a:lnTo>
                    <a:pt x="1679" y="917"/>
                  </a:lnTo>
                  <a:lnTo>
                    <a:pt x="1678" y="930"/>
                  </a:lnTo>
                  <a:lnTo>
                    <a:pt x="1676" y="943"/>
                  </a:lnTo>
                  <a:lnTo>
                    <a:pt x="1675" y="947"/>
                  </a:lnTo>
                  <a:lnTo>
                    <a:pt x="1672" y="953"/>
                  </a:lnTo>
                  <a:lnTo>
                    <a:pt x="1669" y="958"/>
                  </a:lnTo>
                  <a:lnTo>
                    <a:pt x="1665" y="961"/>
                  </a:lnTo>
                  <a:lnTo>
                    <a:pt x="1660" y="968"/>
                  </a:lnTo>
                  <a:lnTo>
                    <a:pt x="1653" y="974"/>
                  </a:lnTo>
                  <a:lnTo>
                    <a:pt x="1645" y="978"/>
                  </a:lnTo>
                  <a:lnTo>
                    <a:pt x="1637" y="983"/>
                  </a:lnTo>
                  <a:lnTo>
                    <a:pt x="1619" y="991"/>
                  </a:lnTo>
                  <a:lnTo>
                    <a:pt x="1599" y="997"/>
                  </a:lnTo>
                  <a:lnTo>
                    <a:pt x="1577" y="1001"/>
                  </a:lnTo>
                  <a:lnTo>
                    <a:pt x="1555" y="1003"/>
                  </a:lnTo>
                  <a:lnTo>
                    <a:pt x="1532" y="1005"/>
                  </a:lnTo>
                  <a:lnTo>
                    <a:pt x="1508" y="1006"/>
                  </a:lnTo>
                  <a:lnTo>
                    <a:pt x="1485" y="1005"/>
                  </a:lnTo>
                  <a:lnTo>
                    <a:pt x="1461" y="1003"/>
                  </a:lnTo>
                  <a:lnTo>
                    <a:pt x="1438" y="1001"/>
                  </a:lnTo>
                  <a:lnTo>
                    <a:pt x="1415" y="999"/>
                  </a:lnTo>
                  <a:lnTo>
                    <a:pt x="1375" y="993"/>
                  </a:lnTo>
                  <a:lnTo>
                    <a:pt x="1341" y="987"/>
                  </a:lnTo>
                  <a:lnTo>
                    <a:pt x="1332" y="986"/>
                  </a:lnTo>
                  <a:lnTo>
                    <a:pt x="1321" y="987"/>
                  </a:lnTo>
                  <a:lnTo>
                    <a:pt x="1310" y="989"/>
                  </a:lnTo>
                  <a:lnTo>
                    <a:pt x="1297" y="992"/>
                  </a:lnTo>
                  <a:lnTo>
                    <a:pt x="1284" y="997"/>
                  </a:lnTo>
                  <a:lnTo>
                    <a:pt x="1270" y="1002"/>
                  </a:lnTo>
                  <a:lnTo>
                    <a:pt x="1255" y="1008"/>
                  </a:lnTo>
                  <a:lnTo>
                    <a:pt x="1239" y="1015"/>
                  </a:lnTo>
                  <a:lnTo>
                    <a:pt x="1206" y="1032"/>
                  </a:lnTo>
                  <a:lnTo>
                    <a:pt x="1171" y="1053"/>
                  </a:lnTo>
                  <a:lnTo>
                    <a:pt x="1136" y="1074"/>
                  </a:lnTo>
                  <a:lnTo>
                    <a:pt x="1099" y="1097"/>
                  </a:lnTo>
                  <a:lnTo>
                    <a:pt x="1064" y="1122"/>
                  </a:lnTo>
                  <a:lnTo>
                    <a:pt x="1030" y="1146"/>
                  </a:lnTo>
                  <a:lnTo>
                    <a:pt x="997" y="1171"/>
                  </a:lnTo>
                  <a:lnTo>
                    <a:pt x="966" y="1194"/>
                  </a:lnTo>
                  <a:lnTo>
                    <a:pt x="913" y="1235"/>
                  </a:lnTo>
                  <a:lnTo>
                    <a:pt x="876" y="1266"/>
                  </a:lnTo>
                  <a:lnTo>
                    <a:pt x="803" y="1358"/>
                  </a:lnTo>
                  <a:lnTo>
                    <a:pt x="790" y="1378"/>
                  </a:lnTo>
                  <a:lnTo>
                    <a:pt x="774" y="1399"/>
                  </a:lnTo>
                  <a:lnTo>
                    <a:pt x="756" y="1419"/>
                  </a:lnTo>
                  <a:lnTo>
                    <a:pt x="738" y="1440"/>
                  </a:lnTo>
                  <a:lnTo>
                    <a:pt x="698" y="1483"/>
                  </a:lnTo>
                  <a:lnTo>
                    <a:pt x="654" y="1528"/>
                  </a:lnTo>
                  <a:lnTo>
                    <a:pt x="608" y="1575"/>
                  </a:lnTo>
                  <a:lnTo>
                    <a:pt x="559" y="1625"/>
                  </a:lnTo>
                  <a:lnTo>
                    <a:pt x="535" y="1651"/>
                  </a:lnTo>
                  <a:lnTo>
                    <a:pt x="509" y="1679"/>
                  </a:lnTo>
                  <a:lnTo>
                    <a:pt x="485" y="1707"/>
                  </a:lnTo>
                  <a:lnTo>
                    <a:pt x="461" y="1737"/>
                  </a:lnTo>
                  <a:lnTo>
                    <a:pt x="409" y="1802"/>
                  </a:lnTo>
                  <a:lnTo>
                    <a:pt x="357" y="1867"/>
                  </a:lnTo>
                  <a:lnTo>
                    <a:pt x="307" y="1931"/>
                  </a:lnTo>
                  <a:lnTo>
                    <a:pt x="260" y="1994"/>
                  </a:lnTo>
                  <a:lnTo>
                    <a:pt x="214" y="2055"/>
                  </a:lnTo>
                  <a:lnTo>
                    <a:pt x="173" y="2114"/>
                  </a:lnTo>
                  <a:lnTo>
                    <a:pt x="134" y="2170"/>
                  </a:lnTo>
                  <a:lnTo>
                    <a:pt x="100" y="2224"/>
                  </a:lnTo>
                  <a:lnTo>
                    <a:pt x="84" y="2249"/>
                  </a:lnTo>
                  <a:lnTo>
                    <a:pt x="70" y="2274"/>
                  </a:lnTo>
                  <a:lnTo>
                    <a:pt x="57" y="2298"/>
                  </a:lnTo>
                  <a:lnTo>
                    <a:pt x="44" y="2322"/>
                  </a:lnTo>
                  <a:lnTo>
                    <a:pt x="34" y="2344"/>
                  </a:lnTo>
                  <a:lnTo>
                    <a:pt x="25" y="2366"/>
                  </a:lnTo>
                  <a:lnTo>
                    <a:pt x="17" y="2386"/>
                  </a:lnTo>
                  <a:lnTo>
                    <a:pt x="10" y="2406"/>
                  </a:lnTo>
                  <a:lnTo>
                    <a:pt x="5" y="2425"/>
                  </a:lnTo>
                  <a:lnTo>
                    <a:pt x="2" y="2442"/>
                  </a:lnTo>
                  <a:lnTo>
                    <a:pt x="0" y="2458"/>
                  </a:lnTo>
                  <a:lnTo>
                    <a:pt x="0" y="2474"/>
                  </a:lnTo>
                  <a:lnTo>
                    <a:pt x="1" y="2488"/>
                  </a:lnTo>
                  <a:lnTo>
                    <a:pt x="4" y="2501"/>
                  </a:lnTo>
                  <a:lnTo>
                    <a:pt x="10" y="2512"/>
                  </a:lnTo>
                  <a:lnTo>
                    <a:pt x="17" y="2522"/>
                  </a:lnTo>
                  <a:lnTo>
                    <a:pt x="58" y="2751"/>
                  </a:lnTo>
                  <a:lnTo>
                    <a:pt x="234" y="2918"/>
                  </a:lnTo>
                  <a:lnTo>
                    <a:pt x="345" y="3048"/>
                  </a:lnTo>
                  <a:lnTo>
                    <a:pt x="360" y="3066"/>
                  </a:lnTo>
                  <a:lnTo>
                    <a:pt x="373" y="3085"/>
                  </a:lnTo>
                  <a:lnTo>
                    <a:pt x="386" y="3104"/>
                  </a:lnTo>
                  <a:lnTo>
                    <a:pt x="399" y="3124"/>
                  </a:lnTo>
                  <a:lnTo>
                    <a:pt x="421" y="3164"/>
                  </a:lnTo>
                  <a:lnTo>
                    <a:pt x="443" y="3202"/>
                  </a:lnTo>
                  <a:lnTo>
                    <a:pt x="463" y="3241"/>
                  </a:lnTo>
                  <a:lnTo>
                    <a:pt x="483" y="3279"/>
                  </a:lnTo>
                  <a:lnTo>
                    <a:pt x="493" y="3297"/>
                  </a:lnTo>
                  <a:lnTo>
                    <a:pt x="504" y="3316"/>
                  </a:lnTo>
                  <a:lnTo>
                    <a:pt x="515" y="3333"/>
                  </a:lnTo>
                  <a:lnTo>
                    <a:pt x="527" y="3349"/>
                  </a:lnTo>
                  <a:lnTo>
                    <a:pt x="549" y="3376"/>
                  </a:lnTo>
                  <a:lnTo>
                    <a:pt x="572" y="3382"/>
                  </a:lnTo>
                  <a:lnTo>
                    <a:pt x="587" y="3384"/>
                  </a:lnTo>
                  <a:lnTo>
                    <a:pt x="598" y="3383"/>
                  </a:lnTo>
                  <a:lnTo>
                    <a:pt x="606" y="3383"/>
                  </a:lnTo>
                  <a:lnTo>
                    <a:pt x="609" y="3383"/>
                  </a:lnTo>
                  <a:lnTo>
                    <a:pt x="614" y="3383"/>
                  </a:lnTo>
                  <a:lnTo>
                    <a:pt x="619" y="3385"/>
                  </a:lnTo>
                  <a:lnTo>
                    <a:pt x="626" y="3388"/>
                  </a:lnTo>
                  <a:lnTo>
                    <a:pt x="643" y="3396"/>
                  </a:lnTo>
                  <a:lnTo>
                    <a:pt x="668" y="3410"/>
                  </a:lnTo>
                  <a:lnTo>
                    <a:pt x="676" y="3415"/>
                  </a:lnTo>
                  <a:lnTo>
                    <a:pt x="684" y="3418"/>
                  </a:lnTo>
                  <a:lnTo>
                    <a:pt x="692" y="3421"/>
                  </a:lnTo>
                  <a:lnTo>
                    <a:pt x="700" y="3423"/>
                  </a:lnTo>
                  <a:lnTo>
                    <a:pt x="707" y="3425"/>
                  </a:lnTo>
                  <a:lnTo>
                    <a:pt x="715" y="3425"/>
                  </a:lnTo>
                  <a:lnTo>
                    <a:pt x="723" y="3426"/>
                  </a:lnTo>
                  <a:lnTo>
                    <a:pt x="730" y="3425"/>
                  </a:lnTo>
                  <a:lnTo>
                    <a:pt x="746" y="3423"/>
                  </a:lnTo>
                  <a:lnTo>
                    <a:pt x="761" y="3420"/>
                  </a:lnTo>
                  <a:lnTo>
                    <a:pt x="778" y="3414"/>
                  </a:lnTo>
                  <a:lnTo>
                    <a:pt x="795" y="3407"/>
                  </a:lnTo>
                  <a:lnTo>
                    <a:pt x="819" y="3397"/>
                  </a:lnTo>
                  <a:lnTo>
                    <a:pt x="842" y="3389"/>
                  </a:lnTo>
                  <a:lnTo>
                    <a:pt x="862" y="3381"/>
                  </a:lnTo>
                  <a:lnTo>
                    <a:pt x="880" y="3376"/>
                  </a:lnTo>
                  <a:lnTo>
                    <a:pt x="896" y="3372"/>
                  </a:lnTo>
                  <a:lnTo>
                    <a:pt x="911" y="3369"/>
                  </a:lnTo>
                  <a:lnTo>
                    <a:pt x="925" y="3369"/>
                  </a:lnTo>
                  <a:lnTo>
                    <a:pt x="938" y="3372"/>
                  </a:lnTo>
                  <a:lnTo>
                    <a:pt x="952" y="3375"/>
                  </a:lnTo>
                  <a:lnTo>
                    <a:pt x="967" y="3381"/>
                  </a:lnTo>
                  <a:lnTo>
                    <a:pt x="981" y="3390"/>
                  </a:lnTo>
                  <a:lnTo>
                    <a:pt x="997" y="3400"/>
                  </a:lnTo>
                  <a:lnTo>
                    <a:pt x="1033" y="3429"/>
                  </a:lnTo>
                  <a:lnTo>
                    <a:pt x="1080" y="3469"/>
                  </a:lnTo>
                  <a:lnTo>
                    <a:pt x="1078" y="3542"/>
                  </a:lnTo>
                  <a:lnTo>
                    <a:pt x="1073" y="3640"/>
                  </a:lnTo>
                  <a:lnTo>
                    <a:pt x="1070" y="3754"/>
                  </a:lnTo>
                  <a:lnTo>
                    <a:pt x="1066" y="3877"/>
                  </a:lnTo>
                  <a:lnTo>
                    <a:pt x="1066" y="3937"/>
                  </a:lnTo>
                  <a:lnTo>
                    <a:pt x="1066" y="3997"/>
                  </a:lnTo>
                  <a:lnTo>
                    <a:pt x="1069" y="4053"/>
                  </a:lnTo>
                  <a:lnTo>
                    <a:pt x="1071" y="4105"/>
                  </a:lnTo>
                  <a:lnTo>
                    <a:pt x="1073" y="4130"/>
                  </a:lnTo>
                  <a:lnTo>
                    <a:pt x="1075" y="4153"/>
                  </a:lnTo>
                  <a:lnTo>
                    <a:pt x="1078" y="4176"/>
                  </a:lnTo>
                  <a:lnTo>
                    <a:pt x="1081" y="4196"/>
                  </a:lnTo>
                  <a:lnTo>
                    <a:pt x="1085" y="4215"/>
                  </a:lnTo>
                  <a:lnTo>
                    <a:pt x="1089" y="4231"/>
                  </a:lnTo>
                  <a:lnTo>
                    <a:pt x="1094" y="4246"/>
                  </a:lnTo>
                  <a:lnTo>
                    <a:pt x="1099" y="4258"/>
                  </a:lnTo>
                  <a:close/>
                  <a:moveTo>
                    <a:pt x="2941" y="3080"/>
                  </a:moveTo>
                  <a:lnTo>
                    <a:pt x="2947" y="3056"/>
                  </a:lnTo>
                  <a:lnTo>
                    <a:pt x="2952" y="3032"/>
                  </a:lnTo>
                  <a:lnTo>
                    <a:pt x="2955" y="3008"/>
                  </a:lnTo>
                  <a:lnTo>
                    <a:pt x="2959" y="2983"/>
                  </a:lnTo>
                  <a:lnTo>
                    <a:pt x="2964" y="2933"/>
                  </a:lnTo>
                  <a:lnTo>
                    <a:pt x="2968" y="2881"/>
                  </a:lnTo>
                  <a:lnTo>
                    <a:pt x="2970" y="2829"/>
                  </a:lnTo>
                  <a:lnTo>
                    <a:pt x="2972" y="2776"/>
                  </a:lnTo>
                  <a:lnTo>
                    <a:pt x="2973" y="2722"/>
                  </a:lnTo>
                  <a:lnTo>
                    <a:pt x="2975" y="2669"/>
                  </a:lnTo>
                  <a:lnTo>
                    <a:pt x="2976" y="2615"/>
                  </a:lnTo>
                  <a:lnTo>
                    <a:pt x="2977" y="2562"/>
                  </a:lnTo>
                  <a:lnTo>
                    <a:pt x="2979" y="2510"/>
                  </a:lnTo>
                  <a:lnTo>
                    <a:pt x="2983" y="2458"/>
                  </a:lnTo>
                  <a:lnTo>
                    <a:pt x="2987" y="2408"/>
                  </a:lnTo>
                  <a:lnTo>
                    <a:pt x="2993" y="2359"/>
                  </a:lnTo>
                  <a:lnTo>
                    <a:pt x="2996" y="2336"/>
                  </a:lnTo>
                  <a:lnTo>
                    <a:pt x="3001" y="2312"/>
                  </a:lnTo>
                  <a:lnTo>
                    <a:pt x="3007" y="2289"/>
                  </a:lnTo>
                  <a:lnTo>
                    <a:pt x="3011" y="2267"/>
                  </a:lnTo>
                  <a:lnTo>
                    <a:pt x="3033" y="2290"/>
                  </a:lnTo>
                  <a:lnTo>
                    <a:pt x="3051" y="2310"/>
                  </a:lnTo>
                  <a:lnTo>
                    <a:pt x="3067" y="2325"/>
                  </a:lnTo>
                  <a:lnTo>
                    <a:pt x="3082" y="2338"/>
                  </a:lnTo>
                  <a:lnTo>
                    <a:pt x="3115" y="2368"/>
                  </a:lnTo>
                  <a:lnTo>
                    <a:pt x="3159" y="2410"/>
                  </a:lnTo>
                  <a:lnTo>
                    <a:pt x="3195" y="2407"/>
                  </a:lnTo>
                  <a:lnTo>
                    <a:pt x="3225" y="2406"/>
                  </a:lnTo>
                  <a:lnTo>
                    <a:pt x="3238" y="2406"/>
                  </a:lnTo>
                  <a:lnTo>
                    <a:pt x="3249" y="2407"/>
                  </a:lnTo>
                  <a:lnTo>
                    <a:pt x="3258" y="2408"/>
                  </a:lnTo>
                  <a:lnTo>
                    <a:pt x="3267" y="2410"/>
                  </a:lnTo>
                  <a:lnTo>
                    <a:pt x="3274" y="2413"/>
                  </a:lnTo>
                  <a:lnTo>
                    <a:pt x="3280" y="2415"/>
                  </a:lnTo>
                  <a:lnTo>
                    <a:pt x="3286" y="2418"/>
                  </a:lnTo>
                  <a:lnTo>
                    <a:pt x="3289" y="2423"/>
                  </a:lnTo>
                  <a:lnTo>
                    <a:pt x="3292" y="2426"/>
                  </a:lnTo>
                  <a:lnTo>
                    <a:pt x="3295" y="2431"/>
                  </a:lnTo>
                  <a:lnTo>
                    <a:pt x="3296" y="2435"/>
                  </a:lnTo>
                  <a:lnTo>
                    <a:pt x="3297" y="2441"/>
                  </a:lnTo>
                  <a:lnTo>
                    <a:pt x="3296" y="2453"/>
                  </a:lnTo>
                  <a:lnTo>
                    <a:pt x="3294" y="2465"/>
                  </a:lnTo>
                  <a:lnTo>
                    <a:pt x="3288" y="2478"/>
                  </a:lnTo>
                  <a:lnTo>
                    <a:pt x="3282" y="2491"/>
                  </a:lnTo>
                  <a:lnTo>
                    <a:pt x="3270" y="2520"/>
                  </a:lnTo>
                  <a:lnTo>
                    <a:pt x="3259" y="2547"/>
                  </a:lnTo>
                  <a:lnTo>
                    <a:pt x="3256" y="2562"/>
                  </a:lnTo>
                  <a:lnTo>
                    <a:pt x="3254" y="2575"/>
                  </a:lnTo>
                  <a:lnTo>
                    <a:pt x="3251" y="2589"/>
                  </a:lnTo>
                  <a:lnTo>
                    <a:pt x="3251" y="2602"/>
                  </a:lnTo>
                  <a:lnTo>
                    <a:pt x="3251" y="2629"/>
                  </a:lnTo>
                  <a:lnTo>
                    <a:pt x="3250" y="2656"/>
                  </a:lnTo>
                  <a:lnTo>
                    <a:pt x="3248" y="2670"/>
                  </a:lnTo>
                  <a:lnTo>
                    <a:pt x="3246" y="2685"/>
                  </a:lnTo>
                  <a:lnTo>
                    <a:pt x="3242" y="2699"/>
                  </a:lnTo>
                  <a:lnTo>
                    <a:pt x="3236" y="2715"/>
                  </a:lnTo>
                  <a:lnTo>
                    <a:pt x="3228" y="2731"/>
                  </a:lnTo>
                  <a:lnTo>
                    <a:pt x="3219" y="2749"/>
                  </a:lnTo>
                  <a:lnTo>
                    <a:pt x="3207" y="2767"/>
                  </a:lnTo>
                  <a:lnTo>
                    <a:pt x="3192" y="2785"/>
                  </a:lnTo>
                  <a:lnTo>
                    <a:pt x="2941" y="3080"/>
                  </a:lnTo>
                  <a:close/>
                </a:path>
              </a:pathLst>
            </a:custGeom>
            <a:solidFill>
              <a:schemeClr val="accent5"/>
            </a:solidFill>
            <a:ln w="9525">
              <a:noFill/>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21"/>
            <p:cNvSpPr/>
            <p:nvPr/>
          </p:nvSpPr>
          <p:spPr bwMode="auto">
            <a:xfrm>
              <a:off x="6696077" y="4248153"/>
              <a:ext cx="88900" cy="590550"/>
            </a:xfrm>
            <a:custGeom>
              <a:avLst/>
              <a:gdLst/>
              <a:ahLst/>
              <a:cxnLst>
                <a:cxn ang="0">
                  <a:pos x="105" y="1"/>
                </a:cxn>
                <a:cxn ang="0">
                  <a:pos x="0" y="1827"/>
                </a:cxn>
                <a:cxn ang="0">
                  <a:pos x="186" y="2227"/>
                </a:cxn>
                <a:cxn ang="0">
                  <a:pos x="334" y="1944"/>
                </a:cxn>
                <a:cxn ang="0">
                  <a:pos x="240" y="0"/>
                </a:cxn>
                <a:cxn ang="0">
                  <a:pos x="105" y="1"/>
                </a:cxn>
              </a:cxnLst>
              <a:rect l="0" t="0" r="r" b="b"/>
              <a:pathLst>
                <a:path w="334" h="2227">
                  <a:moveTo>
                    <a:pt x="105" y="1"/>
                  </a:moveTo>
                  <a:lnTo>
                    <a:pt x="0" y="1827"/>
                  </a:lnTo>
                  <a:lnTo>
                    <a:pt x="186" y="2227"/>
                  </a:lnTo>
                  <a:lnTo>
                    <a:pt x="334" y="1944"/>
                  </a:lnTo>
                  <a:lnTo>
                    <a:pt x="240" y="0"/>
                  </a:lnTo>
                  <a:lnTo>
                    <a:pt x="105" y="1"/>
                  </a:lnTo>
                  <a:close/>
                </a:path>
              </a:pathLst>
            </a:custGeom>
            <a:solidFill>
              <a:schemeClr val="bg1"/>
            </a:solidFill>
            <a:ln w="4">
              <a:noFill/>
              <a:prstDash val="solid"/>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2" name="Group 39"/>
          <p:cNvGrpSpPr/>
          <p:nvPr/>
        </p:nvGrpSpPr>
        <p:grpSpPr>
          <a:xfrm>
            <a:off x="2321736" y="4513008"/>
            <a:ext cx="1027276" cy="1948015"/>
            <a:chOff x="1443813" y="3644955"/>
            <a:chExt cx="1255713" cy="2381199"/>
          </a:xfrm>
        </p:grpSpPr>
        <p:sp>
          <p:nvSpPr>
            <p:cNvPr id="63" name="Freeform 6"/>
            <p:cNvSpPr/>
            <p:nvPr/>
          </p:nvSpPr>
          <p:spPr bwMode="auto">
            <a:xfrm>
              <a:off x="1443813" y="3929066"/>
              <a:ext cx="1255713" cy="2097088"/>
            </a:xfrm>
            <a:custGeom>
              <a:avLst/>
              <a:gdLst/>
              <a:ahLst/>
              <a:cxnLst>
                <a:cxn ang="0">
                  <a:pos x="397" y="2377"/>
                </a:cxn>
                <a:cxn ang="0">
                  <a:pos x="248" y="2107"/>
                </a:cxn>
                <a:cxn ang="0">
                  <a:pos x="46" y="1835"/>
                </a:cxn>
                <a:cxn ang="0">
                  <a:pos x="255" y="1891"/>
                </a:cxn>
                <a:cxn ang="0">
                  <a:pos x="140" y="1646"/>
                </a:cxn>
                <a:cxn ang="0">
                  <a:pos x="338" y="1811"/>
                </a:cxn>
                <a:cxn ang="0">
                  <a:pos x="254" y="1600"/>
                </a:cxn>
                <a:cxn ang="0">
                  <a:pos x="475" y="1818"/>
                </a:cxn>
                <a:cxn ang="0">
                  <a:pos x="658" y="1832"/>
                </a:cxn>
                <a:cxn ang="0">
                  <a:pos x="754" y="1809"/>
                </a:cxn>
                <a:cxn ang="0">
                  <a:pos x="872" y="1432"/>
                </a:cxn>
                <a:cxn ang="0">
                  <a:pos x="1214" y="1195"/>
                </a:cxn>
                <a:cxn ang="0">
                  <a:pos x="1348" y="823"/>
                </a:cxn>
                <a:cxn ang="0">
                  <a:pos x="1276" y="264"/>
                </a:cxn>
                <a:cxn ang="0">
                  <a:pos x="1470" y="67"/>
                </a:cxn>
                <a:cxn ang="0">
                  <a:pos x="1756" y="7"/>
                </a:cxn>
                <a:cxn ang="0">
                  <a:pos x="2068" y="197"/>
                </a:cxn>
                <a:cxn ang="0">
                  <a:pos x="2107" y="721"/>
                </a:cxn>
                <a:cxn ang="0">
                  <a:pos x="2248" y="1110"/>
                </a:cxn>
                <a:cxn ang="0">
                  <a:pos x="2528" y="1227"/>
                </a:cxn>
                <a:cxn ang="0">
                  <a:pos x="2718" y="1451"/>
                </a:cxn>
                <a:cxn ang="0">
                  <a:pos x="2918" y="1542"/>
                </a:cxn>
                <a:cxn ang="0">
                  <a:pos x="3228" y="1553"/>
                </a:cxn>
                <a:cxn ang="0">
                  <a:pos x="3587" y="1441"/>
                </a:cxn>
                <a:cxn ang="0">
                  <a:pos x="3872" y="1331"/>
                </a:cxn>
                <a:cxn ang="0">
                  <a:pos x="4033" y="1047"/>
                </a:cxn>
                <a:cxn ang="0">
                  <a:pos x="4089" y="833"/>
                </a:cxn>
                <a:cxn ang="0">
                  <a:pos x="4226" y="975"/>
                </a:cxn>
                <a:cxn ang="0">
                  <a:pos x="4458" y="699"/>
                </a:cxn>
                <a:cxn ang="0">
                  <a:pos x="4467" y="808"/>
                </a:cxn>
                <a:cxn ang="0">
                  <a:pos x="4580" y="737"/>
                </a:cxn>
                <a:cxn ang="0">
                  <a:pos x="4604" y="823"/>
                </a:cxn>
                <a:cxn ang="0">
                  <a:pos x="4539" y="987"/>
                </a:cxn>
                <a:cxn ang="0">
                  <a:pos x="4561" y="1087"/>
                </a:cxn>
                <a:cxn ang="0">
                  <a:pos x="4410" y="1386"/>
                </a:cxn>
                <a:cxn ang="0">
                  <a:pos x="4227" y="1665"/>
                </a:cxn>
                <a:cxn ang="0">
                  <a:pos x="3280" y="2019"/>
                </a:cxn>
                <a:cxn ang="0">
                  <a:pos x="2699" y="2826"/>
                </a:cxn>
                <a:cxn ang="0">
                  <a:pos x="2805" y="3615"/>
                </a:cxn>
                <a:cxn ang="0">
                  <a:pos x="2831" y="4158"/>
                </a:cxn>
                <a:cxn ang="0">
                  <a:pos x="2869" y="4818"/>
                </a:cxn>
                <a:cxn ang="0">
                  <a:pos x="2862" y="6058"/>
                </a:cxn>
                <a:cxn ang="0">
                  <a:pos x="2802" y="6868"/>
                </a:cxn>
                <a:cxn ang="0">
                  <a:pos x="2795" y="7136"/>
                </a:cxn>
                <a:cxn ang="0">
                  <a:pos x="3124" y="7427"/>
                </a:cxn>
                <a:cxn ang="0">
                  <a:pos x="3196" y="7597"/>
                </a:cxn>
                <a:cxn ang="0">
                  <a:pos x="2786" y="7608"/>
                </a:cxn>
                <a:cxn ang="0">
                  <a:pos x="2507" y="7507"/>
                </a:cxn>
                <a:cxn ang="0">
                  <a:pos x="2171" y="7305"/>
                </a:cxn>
                <a:cxn ang="0">
                  <a:pos x="2112" y="7670"/>
                </a:cxn>
                <a:cxn ang="0">
                  <a:pos x="2215" y="7873"/>
                </a:cxn>
                <a:cxn ang="0">
                  <a:pos x="1848" y="7920"/>
                </a:cxn>
                <a:cxn ang="0">
                  <a:pos x="1575" y="7779"/>
                </a:cxn>
                <a:cxn ang="0">
                  <a:pos x="1394" y="7468"/>
                </a:cxn>
                <a:cxn ang="0">
                  <a:pos x="1331" y="6641"/>
                </a:cxn>
                <a:cxn ang="0">
                  <a:pos x="1310" y="5767"/>
                </a:cxn>
                <a:cxn ang="0">
                  <a:pos x="1373" y="5178"/>
                </a:cxn>
                <a:cxn ang="0">
                  <a:pos x="1307" y="4353"/>
                </a:cxn>
                <a:cxn ang="0">
                  <a:pos x="1056" y="3111"/>
                </a:cxn>
                <a:cxn ang="0">
                  <a:pos x="712" y="3033"/>
                </a:cxn>
              </a:cxnLst>
              <a:rect l="0" t="0" r="r" b="b"/>
              <a:pathLst>
                <a:path w="4745" h="7926">
                  <a:moveTo>
                    <a:pt x="551" y="2635"/>
                  </a:moveTo>
                  <a:lnTo>
                    <a:pt x="543" y="2630"/>
                  </a:lnTo>
                  <a:lnTo>
                    <a:pt x="536" y="2625"/>
                  </a:lnTo>
                  <a:lnTo>
                    <a:pt x="532" y="2619"/>
                  </a:lnTo>
                  <a:lnTo>
                    <a:pt x="527" y="2615"/>
                  </a:lnTo>
                  <a:lnTo>
                    <a:pt x="548" y="2554"/>
                  </a:lnTo>
                  <a:lnTo>
                    <a:pt x="552" y="2550"/>
                  </a:lnTo>
                  <a:lnTo>
                    <a:pt x="554" y="2531"/>
                  </a:lnTo>
                  <a:lnTo>
                    <a:pt x="556" y="2513"/>
                  </a:lnTo>
                  <a:lnTo>
                    <a:pt x="558" y="2494"/>
                  </a:lnTo>
                  <a:lnTo>
                    <a:pt x="560" y="2473"/>
                  </a:lnTo>
                  <a:lnTo>
                    <a:pt x="515" y="2449"/>
                  </a:lnTo>
                  <a:lnTo>
                    <a:pt x="473" y="2425"/>
                  </a:lnTo>
                  <a:lnTo>
                    <a:pt x="437" y="2404"/>
                  </a:lnTo>
                  <a:lnTo>
                    <a:pt x="411" y="2388"/>
                  </a:lnTo>
                  <a:lnTo>
                    <a:pt x="397" y="2377"/>
                  </a:lnTo>
                  <a:lnTo>
                    <a:pt x="382" y="2366"/>
                  </a:lnTo>
                  <a:lnTo>
                    <a:pt x="368" y="2353"/>
                  </a:lnTo>
                  <a:lnTo>
                    <a:pt x="355" y="2339"/>
                  </a:lnTo>
                  <a:lnTo>
                    <a:pt x="331" y="2313"/>
                  </a:lnTo>
                  <a:lnTo>
                    <a:pt x="310" y="2286"/>
                  </a:lnTo>
                  <a:lnTo>
                    <a:pt x="289" y="2262"/>
                  </a:lnTo>
                  <a:lnTo>
                    <a:pt x="271" y="2239"/>
                  </a:lnTo>
                  <a:lnTo>
                    <a:pt x="262" y="2230"/>
                  </a:lnTo>
                  <a:lnTo>
                    <a:pt x="254" y="2222"/>
                  </a:lnTo>
                  <a:lnTo>
                    <a:pt x="246" y="2216"/>
                  </a:lnTo>
                  <a:lnTo>
                    <a:pt x="238" y="2211"/>
                  </a:lnTo>
                  <a:lnTo>
                    <a:pt x="206" y="2192"/>
                  </a:lnTo>
                  <a:lnTo>
                    <a:pt x="38" y="2124"/>
                  </a:lnTo>
                  <a:lnTo>
                    <a:pt x="28" y="2080"/>
                  </a:lnTo>
                  <a:lnTo>
                    <a:pt x="66" y="2064"/>
                  </a:lnTo>
                  <a:lnTo>
                    <a:pt x="248" y="2107"/>
                  </a:lnTo>
                  <a:lnTo>
                    <a:pt x="270" y="2063"/>
                  </a:lnTo>
                  <a:lnTo>
                    <a:pt x="233" y="2044"/>
                  </a:lnTo>
                  <a:lnTo>
                    <a:pt x="195" y="2022"/>
                  </a:lnTo>
                  <a:lnTo>
                    <a:pt x="155" y="1998"/>
                  </a:lnTo>
                  <a:lnTo>
                    <a:pt x="115" y="1971"/>
                  </a:lnTo>
                  <a:lnTo>
                    <a:pt x="97" y="1958"/>
                  </a:lnTo>
                  <a:lnTo>
                    <a:pt x="79" y="1944"/>
                  </a:lnTo>
                  <a:lnTo>
                    <a:pt x="62" y="1930"/>
                  </a:lnTo>
                  <a:lnTo>
                    <a:pt x="46" y="1916"/>
                  </a:lnTo>
                  <a:lnTo>
                    <a:pt x="32" y="1903"/>
                  </a:lnTo>
                  <a:lnTo>
                    <a:pt x="19" y="1889"/>
                  </a:lnTo>
                  <a:lnTo>
                    <a:pt x="8" y="1876"/>
                  </a:lnTo>
                  <a:lnTo>
                    <a:pt x="0" y="1863"/>
                  </a:lnTo>
                  <a:lnTo>
                    <a:pt x="16" y="1831"/>
                  </a:lnTo>
                  <a:lnTo>
                    <a:pt x="33" y="1833"/>
                  </a:lnTo>
                  <a:lnTo>
                    <a:pt x="46" y="1835"/>
                  </a:lnTo>
                  <a:lnTo>
                    <a:pt x="51" y="1836"/>
                  </a:lnTo>
                  <a:lnTo>
                    <a:pt x="58" y="1839"/>
                  </a:lnTo>
                  <a:lnTo>
                    <a:pt x="66" y="1842"/>
                  </a:lnTo>
                  <a:lnTo>
                    <a:pt x="76" y="1847"/>
                  </a:lnTo>
                  <a:lnTo>
                    <a:pt x="219" y="1916"/>
                  </a:lnTo>
                  <a:lnTo>
                    <a:pt x="232" y="1923"/>
                  </a:lnTo>
                  <a:lnTo>
                    <a:pt x="241" y="1929"/>
                  </a:lnTo>
                  <a:lnTo>
                    <a:pt x="249" y="1935"/>
                  </a:lnTo>
                  <a:lnTo>
                    <a:pt x="256" y="1940"/>
                  </a:lnTo>
                  <a:lnTo>
                    <a:pt x="271" y="1952"/>
                  </a:lnTo>
                  <a:lnTo>
                    <a:pt x="290" y="1964"/>
                  </a:lnTo>
                  <a:lnTo>
                    <a:pt x="301" y="1943"/>
                  </a:lnTo>
                  <a:lnTo>
                    <a:pt x="293" y="1935"/>
                  </a:lnTo>
                  <a:lnTo>
                    <a:pt x="282" y="1923"/>
                  </a:lnTo>
                  <a:lnTo>
                    <a:pt x="269" y="1910"/>
                  </a:lnTo>
                  <a:lnTo>
                    <a:pt x="255" y="1891"/>
                  </a:lnTo>
                  <a:lnTo>
                    <a:pt x="224" y="1851"/>
                  </a:lnTo>
                  <a:lnTo>
                    <a:pt x="192" y="1807"/>
                  </a:lnTo>
                  <a:lnTo>
                    <a:pt x="176" y="1784"/>
                  </a:lnTo>
                  <a:lnTo>
                    <a:pt x="162" y="1762"/>
                  </a:lnTo>
                  <a:lnTo>
                    <a:pt x="150" y="1740"/>
                  </a:lnTo>
                  <a:lnTo>
                    <a:pt x="138" y="1721"/>
                  </a:lnTo>
                  <a:lnTo>
                    <a:pt x="130" y="1703"/>
                  </a:lnTo>
                  <a:lnTo>
                    <a:pt x="124" y="1687"/>
                  </a:lnTo>
                  <a:lnTo>
                    <a:pt x="123" y="1681"/>
                  </a:lnTo>
                  <a:lnTo>
                    <a:pt x="122" y="1675"/>
                  </a:lnTo>
                  <a:lnTo>
                    <a:pt x="123" y="1670"/>
                  </a:lnTo>
                  <a:lnTo>
                    <a:pt x="124" y="1666"/>
                  </a:lnTo>
                  <a:lnTo>
                    <a:pt x="128" y="1659"/>
                  </a:lnTo>
                  <a:lnTo>
                    <a:pt x="131" y="1654"/>
                  </a:lnTo>
                  <a:lnTo>
                    <a:pt x="136" y="1649"/>
                  </a:lnTo>
                  <a:lnTo>
                    <a:pt x="140" y="1646"/>
                  </a:lnTo>
                  <a:lnTo>
                    <a:pt x="146" y="1642"/>
                  </a:lnTo>
                  <a:lnTo>
                    <a:pt x="151" y="1641"/>
                  </a:lnTo>
                  <a:lnTo>
                    <a:pt x="156" y="1642"/>
                  </a:lnTo>
                  <a:lnTo>
                    <a:pt x="162" y="1643"/>
                  </a:lnTo>
                  <a:lnTo>
                    <a:pt x="175" y="1650"/>
                  </a:lnTo>
                  <a:lnTo>
                    <a:pt x="186" y="1658"/>
                  </a:lnTo>
                  <a:lnTo>
                    <a:pt x="198" y="1668"/>
                  </a:lnTo>
                  <a:lnTo>
                    <a:pt x="209" y="1679"/>
                  </a:lnTo>
                  <a:lnTo>
                    <a:pt x="231" y="1702"/>
                  </a:lnTo>
                  <a:lnTo>
                    <a:pt x="251" y="1726"/>
                  </a:lnTo>
                  <a:lnTo>
                    <a:pt x="272" y="1751"/>
                  </a:lnTo>
                  <a:lnTo>
                    <a:pt x="294" y="1774"/>
                  </a:lnTo>
                  <a:lnTo>
                    <a:pt x="304" y="1785"/>
                  </a:lnTo>
                  <a:lnTo>
                    <a:pt x="315" y="1794"/>
                  </a:lnTo>
                  <a:lnTo>
                    <a:pt x="327" y="1803"/>
                  </a:lnTo>
                  <a:lnTo>
                    <a:pt x="338" y="1811"/>
                  </a:lnTo>
                  <a:lnTo>
                    <a:pt x="334" y="1795"/>
                  </a:lnTo>
                  <a:lnTo>
                    <a:pt x="328" y="1779"/>
                  </a:lnTo>
                  <a:lnTo>
                    <a:pt x="321" y="1766"/>
                  </a:lnTo>
                  <a:lnTo>
                    <a:pt x="313" y="1751"/>
                  </a:lnTo>
                  <a:lnTo>
                    <a:pt x="295" y="1724"/>
                  </a:lnTo>
                  <a:lnTo>
                    <a:pt x="277" y="1699"/>
                  </a:lnTo>
                  <a:lnTo>
                    <a:pt x="267" y="1687"/>
                  </a:lnTo>
                  <a:lnTo>
                    <a:pt x="261" y="1674"/>
                  </a:lnTo>
                  <a:lnTo>
                    <a:pt x="255" y="1660"/>
                  </a:lnTo>
                  <a:lnTo>
                    <a:pt x="251" y="1647"/>
                  </a:lnTo>
                  <a:lnTo>
                    <a:pt x="250" y="1640"/>
                  </a:lnTo>
                  <a:lnTo>
                    <a:pt x="249" y="1632"/>
                  </a:lnTo>
                  <a:lnTo>
                    <a:pt x="249" y="1625"/>
                  </a:lnTo>
                  <a:lnTo>
                    <a:pt x="250" y="1617"/>
                  </a:lnTo>
                  <a:lnTo>
                    <a:pt x="251" y="1609"/>
                  </a:lnTo>
                  <a:lnTo>
                    <a:pt x="254" y="1600"/>
                  </a:lnTo>
                  <a:lnTo>
                    <a:pt x="256" y="1592"/>
                  </a:lnTo>
                  <a:lnTo>
                    <a:pt x="261" y="1583"/>
                  </a:lnTo>
                  <a:lnTo>
                    <a:pt x="275" y="1591"/>
                  </a:lnTo>
                  <a:lnTo>
                    <a:pt x="291" y="1600"/>
                  </a:lnTo>
                  <a:lnTo>
                    <a:pt x="305" y="1609"/>
                  </a:lnTo>
                  <a:lnTo>
                    <a:pt x="319" y="1619"/>
                  </a:lnTo>
                  <a:lnTo>
                    <a:pt x="331" y="1630"/>
                  </a:lnTo>
                  <a:lnTo>
                    <a:pt x="343" y="1641"/>
                  </a:lnTo>
                  <a:lnTo>
                    <a:pt x="354" y="1652"/>
                  </a:lnTo>
                  <a:lnTo>
                    <a:pt x="366" y="1664"/>
                  </a:lnTo>
                  <a:lnTo>
                    <a:pt x="386" y="1689"/>
                  </a:lnTo>
                  <a:lnTo>
                    <a:pt x="405" y="1714"/>
                  </a:lnTo>
                  <a:lnTo>
                    <a:pt x="423" y="1739"/>
                  </a:lnTo>
                  <a:lnTo>
                    <a:pt x="440" y="1767"/>
                  </a:lnTo>
                  <a:lnTo>
                    <a:pt x="457" y="1793"/>
                  </a:lnTo>
                  <a:lnTo>
                    <a:pt x="475" y="1818"/>
                  </a:lnTo>
                  <a:lnTo>
                    <a:pt x="495" y="1844"/>
                  </a:lnTo>
                  <a:lnTo>
                    <a:pt x="515" y="1868"/>
                  </a:lnTo>
                  <a:lnTo>
                    <a:pt x="527" y="1880"/>
                  </a:lnTo>
                  <a:lnTo>
                    <a:pt x="538" y="1891"/>
                  </a:lnTo>
                  <a:lnTo>
                    <a:pt x="551" y="1903"/>
                  </a:lnTo>
                  <a:lnTo>
                    <a:pt x="564" y="1914"/>
                  </a:lnTo>
                  <a:lnTo>
                    <a:pt x="577" y="1923"/>
                  </a:lnTo>
                  <a:lnTo>
                    <a:pt x="592" y="1934"/>
                  </a:lnTo>
                  <a:lnTo>
                    <a:pt x="607" y="1943"/>
                  </a:lnTo>
                  <a:lnTo>
                    <a:pt x="623" y="1951"/>
                  </a:lnTo>
                  <a:lnTo>
                    <a:pt x="634" y="1927"/>
                  </a:lnTo>
                  <a:lnTo>
                    <a:pt x="641" y="1906"/>
                  </a:lnTo>
                  <a:lnTo>
                    <a:pt x="646" y="1887"/>
                  </a:lnTo>
                  <a:lnTo>
                    <a:pt x="650" y="1870"/>
                  </a:lnTo>
                  <a:lnTo>
                    <a:pt x="654" y="1851"/>
                  </a:lnTo>
                  <a:lnTo>
                    <a:pt x="658" y="1832"/>
                  </a:lnTo>
                  <a:lnTo>
                    <a:pt x="666" y="1811"/>
                  </a:lnTo>
                  <a:lnTo>
                    <a:pt x="677" y="1787"/>
                  </a:lnTo>
                  <a:lnTo>
                    <a:pt x="682" y="1776"/>
                  </a:lnTo>
                  <a:lnTo>
                    <a:pt x="689" y="1762"/>
                  </a:lnTo>
                  <a:lnTo>
                    <a:pt x="696" y="1752"/>
                  </a:lnTo>
                  <a:lnTo>
                    <a:pt x="704" y="1744"/>
                  </a:lnTo>
                  <a:lnTo>
                    <a:pt x="711" y="1738"/>
                  </a:lnTo>
                  <a:lnTo>
                    <a:pt x="719" y="1734"/>
                  </a:lnTo>
                  <a:lnTo>
                    <a:pt x="727" y="1730"/>
                  </a:lnTo>
                  <a:lnTo>
                    <a:pt x="736" y="1728"/>
                  </a:lnTo>
                  <a:lnTo>
                    <a:pt x="748" y="1727"/>
                  </a:lnTo>
                  <a:lnTo>
                    <a:pt x="750" y="1737"/>
                  </a:lnTo>
                  <a:lnTo>
                    <a:pt x="751" y="1756"/>
                  </a:lnTo>
                  <a:lnTo>
                    <a:pt x="751" y="1783"/>
                  </a:lnTo>
                  <a:lnTo>
                    <a:pt x="751" y="1814"/>
                  </a:lnTo>
                  <a:lnTo>
                    <a:pt x="754" y="1809"/>
                  </a:lnTo>
                  <a:lnTo>
                    <a:pt x="758" y="1804"/>
                  </a:lnTo>
                  <a:lnTo>
                    <a:pt x="758" y="1598"/>
                  </a:lnTo>
                  <a:lnTo>
                    <a:pt x="766" y="1583"/>
                  </a:lnTo>
                  <a:lnTo>
                    <a:pt x="773" y="1570"/>
                  </a:lnTo>
                  <a:lnTo>
                    <a:pt x="778" y="1559"/>
                  </a:lnTo>
                  <a:lnTo>
                    <a:pt x="783" y="1548"/>
                  </a:lnTo>
                  <a:lnTo>
                    <a:pt x="790" y="1529"/>
                  </a:lnTo>
                  <a:lnTo>
                    <a:pt x="797" y="1512"/>
                  </a:lnTo>
                  <a:lnTo>
                    <a:pt x="801" y="1504"/>
                  </a:lnTo>
                  <a:lnTo>
                    <a:pt x="806" y="1495"/>
                  </a:lnTo>
                  <a:lnTo>
                    <a:pt x="813" y="1487"/>
                  </a:lnTo>
                  <a:lnTo>
                    <a:pt x="820" y="1476"/>
                  </a:lnTo>
                  <a:lnTo>
                    <a:pt x="830" y="1467"/>
                  </a:lnTo>
                  <a:lnTo>
                    <a:pt x="841" y="1456"/>
                  </a:lnTo>
                  <a:lnTo>
                    <a:pt x="855" y="1444"/>
                  </a:lnTo>
                  <a:lnTo>
                    <a:pt x="872" y="1432"/>
                  </a:lnTo>
                  <a:lnTo>
                    <a:pt x="907" y="1407"/>
                  </a:lnTo>
                  <a:lnTo>
                    <a:pt x="929" y="1390"/>
                  </a:lnTo>
                  <a:lnTo>
                    <a:pt x="948" y="1378"/>
                  </a:lnTo>
                  <a:lnTo>
                    <a:pt x="961" y="1370"/>
                  </a:lnTo>
                  <a:lnTo>
                    <a:pt x="976" y="1363"/>
                  </a:lnTo>
                  <a:lnTo>
                    <a:pt x="996" y="1355"/>
                  </a:lnTo>
                  <a:lnTo>
                    <a:pt x="1023" y="1345"/>
                  </a:lnTo>
                  <a:lnTo>
                    <a:pt x="1061" y="1328"/>
                  </a:lnTo>
                  <a:lnTo>
                    <a:pt x="1085" y="1316"/>
                  </a:lnTo>
                  <a:lnTo>
                    <a:pt x="1107" y="1303"/>
                  </a:lnTo>
                  <a:lnTo>
                    <a:pt x="1127" y="1288"/>
                  </a:lnTo>
                  <a:lnTo>
                    <a:pt x="1147" y="1272"/>
                  </a:lnTo>
                  <a:lnTo>
                    <a:pt x="1165" y="1254"/>
                  </a:lnTo>
                  <a:lnTo>
                    <a:pt x="1182" y="1235"/>
                  </a:lnTo>
                  <a:lnTo>
                    <a:pt x="1198" y="1216"/>
                  </a:lnTo>
                  <a:lnTo>
                    <a:pt x="1214" y="1195"/>
                  </a:lnTo>
                  <a:lnTo>
                    <a:pt x="1228" y="1174"/>
                  </a:lnTo>
                  <a:lnTo>
                    <a:pt x="1243" y="1152"/>
                  </a:lnTo>
                  <a:lnTo>
                    <a:pt x="1255" y="1129"/>
                  </a:lnTo>
                  <a:lnTo>
                    <a:pt x="1269" y="1106"/>
                  </a:lnTo>
                  <a:lnTo>
                    <a:pt x="1294" y="1059"/>
                  </a:lnTo>
                  <a:lnTo>
                    <a:pt x="1318" y="1012"/>
                  </a:lnTo>
                  <a:lnTo>
                    <a:pt x="1402" y="1009"/>
                  </a:lnTo>
                  <a:lnTo>
                    <a:pt x="1429" y="987"/>
                  </a:lnTo>
                  <a:lnTo>
                    <a:pt x="1391" y="841"/>
                  </a:lnTo>
                  <a:lnTo>
                    <a:pt x="1384" y="840"/>
                  </a:lnTo>
                  <a:lnTo>
                    <a:pt x="1376" y="839"/>
                  </a:lnTo>
                  <a:lnTo>
                    <a:pt x="1371" y="836"/>
                  </a:lnTo>
                  <a:lnTo>
                    <a:pt x="1364" y="834"/>
                  </a:lnTo>
                  <a:lnTo>
                    <a:pt x="1358" y="831"/>
                  </a:lnTo>
                  <a:lnTo>
                    <a:pt x="1352" y="827"/>
                  </a:lnTo>
                  <a:lnTo>
                    <a:pt x="1348" y="823"/>
                  </a:lnTo>
                  <a:lnTo>
                    <a:pt x="1342" y="818"/>
                  </a:lnTo>
                  <a:lnTo>
                    <a:pt x="1334" y="809"/>
                  </a:lnTo>
                  <a:lnTo>
                    <a:pt x="1327" y="796"/>
                  </a:lnTo>
                  <a:lnTo>
                    <a:pt x="1322" y="784"/>
                  </a:lnTo>
                  <a:lnTo>
                    <a:pt x="1317" y="770"/>
                  </a:lnTo>
                  <a:lnTo>
                    <a:pt x="1312" y="755"/>
                  </a:lnTo>
                  <a:lnTo>
                    <a:pt x="1310" y="739"/>
                  </a:lnTo>
                  <a:lnTo>
                    <a:pt x="1308" y="724"/>
                  </a:lnTo>
                  <a:lnTo>
                    <a:pt x="1307" y="707"/>
                  </a:lnTo>
                  <a:lnTo>
                    <a:pt x="1306" y="675"/>
                  </a:lnTo>
                  <a:lnTo>
                    <a:pt x="1306" y="644"/>
                  </a:lnTo>
                  <a:lnTo>
                    <a:pt x="1270" y="341"/>
                  </a:lnTo>
                  <a:lnTo>
                    <a:pt x="1270" y="305"/>
                  </a:lnTo>
                  <a:lnTo>
                    <a:pt x="1270" y="291"/>
                  </a:lnTo>
                  <a:lnTo>
                    <a:pt x="1272" y="277"/>
                  </a:lnTo>
                  <a:lnTo>
                    <a:pt x="1276" y="264"/>
                  </a:lnTo>
                  <a:lnTo>
                    <a:pt x="1282" y="250"/>
                  </a:lnTo>
                  <a:lnTo>
                    <a:pt x="1287" y="236"/>
                  </a:lnTo>
                  <a:lnTo>
                    <a:pt x="1295" y="223"/>
                  </a:lnTo>
                  <a:lnTo>
                    <a:pt x="1303" y="209"/>
                  </a:lnTo>
                  <a:lnTo>
                    <a:pt x="1312" y="195"/>
                  </a:lnTo>
                  <a:lnTo>
                    <a:pt x="1324" y="183"/>
                  </a:lnTo>
                  <a:lnTo>
                    <a:pt x="1335" y="169"/>
                  </a:lnTo>
                  <a:lnTo>
                    <a:pt x="1347" y="156"/>
                  </a:lnTo>
                  <a:lnTo>
                    <a:pt x="1360" y="144"/>
                  </a:lnTo>
                  <a:lnTo>
                    <a:pt x="1374" y="132"/>
                  </a:lnTo>
                  <a:lnTo>
                    <a:pt x="1389" y="120"/>
                  </a:lnTo>
                  <a:lnTo>
                    <a:pt x="1404" y="108"/>
                  </a:lnTo>
                  <a:lnTo>
                    <a:pt x="1420" y="98"/>
                  </a:lnTo>
                  <a:lnTo>
                    <a:pt x="1436" y="87"/>
                  </a:lnTo>
                  <a:lnTo>
                    <a:pt x="1453" y="76"/>
                  </a:lnTo>
                  <a:lnTo>
                    <a:pt x="1470" y="67"/>
                  </a:lnTo>
                  <a:lnTo>
                    <a:pt x="1487" y="58"/>
                  </a:lnTo>
                  <a:lnTo>
                    <a:pt x="1506" y="49"/>
                  </a:lnTo>
                  <a:lnTo>
                    <a:pt x="1523" y="41"/>
                  </a:lnTo>
                  <a:lnTo>
                    <a:pt x="1541" y="34"/>
                  </a:lnTo>
                  <a:lnTo>
                    <a:pt x="1559" y="27"/>
                  </a:lnTo>
                  <a:lnTo>
                    <a:pt x="1577" y="20"/>
                  </a:lnTo>
                  <a:lnTo>
                    <a:pt x="1595" y="16"/>
                  </a:lnTo>
                  <a:lnTo>
                    <a:pt x="1612" y="11"/>
                  </a:lnTo>
                  <a:lnTo>
                    <a:pt x="1630" y="7"/>
                  </a:lnTo>
                  <a:lnTo>
                    <a:pt x="1647" y="4"/>
                  </a:lnTo>
                  <a:lnTo>
                    <a:pt x="1665" y="2"/>
                  </a:lnTo>
                  <a:lnTo>
                    <a:pt x="1681" y="0"/>
                  </a:lnTo>
                  <a:lnTo>
                    <a:pt x="1697" y="0"/>
                  </a:lnTo>
                  <a:lnTo>
                    <a:pt x="1716" y="1"/>
                  </a:lnTo>
                  <a:lnTo>
                    <a:pt x="1735" y="3"/>
                  </a:lnTo>
                  <a:lnTo>
                    <a:pt x="1756" y="7"/>
                  </a:lnTo>
                  <a:lnTo>
                    <a:pt x="1774" y="11"/>
                  </a:lnTo>
                  <a:lnTo>
                    <a:pt x="1794" y="17"/>
                  </a:lnTo>
                  <a:lnTo>
                    <a:pt x="1813" y="24"/>
                  </a:lnTo>
                  <a:lnTo>
                    <a:pt x="1832" y="31"/>
                  </a:lnTo>
                  <a:lnTo>
                    <a:pt x="1850" y="39"/>
                  </a:lnTo>
                  <a:lnTo>
                    <a:pt x="1884" y="57"/>
                  </a:lnTo>
                  <a:lnTo>
                    <a:pt x="1917" y="75"/>
                  </a:lnTo>
                  <a:lnTo>
                    <a:pt x="1948" y="95"/>
                  </a:lnTo>
                  <a:lnTo>
                    <a:pt x="1976" y="112"/>
                  </a:lnTo>
                  <a:lnTo>
                    <a:pt x="1992" y="123"/>
                  </a:lnTo>
                  <a:lnTo>
                    <a:pt x="2006" y="135"/>
                  </a:lnTo>
                  <a:lnTo>
                    <a:pt x="2021" y="146"/>
                  </a:lnTo>
                  <a:lnTo>
                    <a:pt x="2035" y="157"/>
                  </a:lnTo>
                  <a:lnTo>
                    <a:pt x="2046" y="170"/>
                  </a:lnTo>
                  <a:lnTo>
                    <a:pt x="2058" y="184"/>
                  </a:lnTo>
                  <a:lnTo>
                    <a:pt x="2068" y="197"/>
                  </a:lnTo>
                  <a:lnTo>
                    <a:pt x="2077" y="212"/>
                  </a:lnTo>
                  <a:lnTo>
                    <a:pt x="2085" y="228"/>
                  </a:lnTo>
                  <a:lnTo>
                    <a:pt x="2092" y="245"/>
                  </a:lnTo>
                  <a:lnTo>
                    <a:pt x="2098" y="264"/>
                  </a:lnTo>
                  <a:lnTo>
                    <a:pt x="2103" y="283"/>
                  </a:lnTo>
                  <a:lnTo>
                    <a:pt x="2107" y="304"/>
                  </a:lnTo>
                  <a:lnTo>
                    <a:pt x="2109" y="327"/>
                  </a:lnTo>
                  <a:lnTo>
                    <a:pt x="2111" y="352"/>
                  </a:lnTo>
                  <a:lnTo>
                    <a:pt x="2112" y="378"/>
                  </a:lnTo>
                  <a:lnTo>
                    <a:pt x="2108" y="415"/>
                  </a:lnTo>
                  <a:lnTo>
                    <a:pt x="2112" y="658"/>
                  </a:lnTo>
                  <a:lnTo>
                    <a:pt x="2112" y="671"/>
                  </a:lnTo>
                  <a:lnTo>
                    <a:pt x="2112" y="684"/>
                  </a:lnTo>
                  <a:lnTo>
                    <a:pt x="2111" y="697"/>
                  </a:lnTo>
                  <a:lnTo>
                    <a:pt x="2109" y="709"/>
                  </a:lnTo>
                  <a:lnTo>
                    <a:pt x="2107" y="721"/>
                  </a:lnTo>
                  <a:lnTo>
                    <a:pt x="2104" y="732"/>
                  </a:lnTo>
                  <a:lnTo>
                    <a:pt x="2100" y="742"/>
                  </a:lnTo>
                  <a:lnTo>
                    <a:pt x="2097" y="751"/>
                  </a:lnTo>
                  <a:lnTo>
                    <a:pt x="2091" y="760"/>
                  </a:lnTo>
                  <a:lnTo>
                    <a:pt x="2085" y="767"/>
                  </a:lnTo>
                  <a:lnTo>
                    <a:pt x="2078" y="774"/>
                  </a:lnTo>
                  <a:lnTo>
                    <a:pt x="2070" y="779"/>
                  </a:lnTo>
                  <a:lnTo>
                    <a:pt x="2061" y="784"/>
                  </a:lnTo>
                  <a:lnTo>
                    <a:pt x="2051" y="787"/>
                  </a:lnTo>
                  <a:lnTo>
                    <a:pt x="2040" y="790"/>
                  </a:lnTo>
                  <a:lnTo>
                    <a:pt x="2027" y="792"/>
                  </a:lnTo>
                  <a:lnTo>
                    <a:pt x="2014" y="793"/>
                  </a:lnTo>
                  <a:lnTo>
                    <a:pt x="2016" y="830"/>
                  </a:lnTo>
                  <a:lnTo>
                    <a:pt x="1978" y="1110"/>
                  </a:lnTo>
                  <a:lnTo>
                    <a:pt x="2221" y="1110"/>
                  </a:lnTo>
                  <a:lnTo>
                    <a:pt x="2248" y="1110"/>
                  </a:lnTo>
                  <a:lnTo>
                    <a:pt x="2274" y="1112"/>
                  </a:lnTo>
                  <a:lnTo>
                    <a:pt x="2300" y="1114"/>
                  </a:lnTo>
                  <a:lnTo>
                    <a:pt x="2327" y="1118"/>
                  </a:lnTo>
                  <a:lnTo>
                    <a:pt x="2352" y="1122"/>
                  </a:lnTo>
                  <a:lnTo>
                    <a:pt x="2376" y="1128"/>
                  </a:lnTo>
                  <a:lnTo>
                    <a:pt x="2400" y="1135"/>
                  </a:lnTo>
                  <a:lnTo>
                    <a:pt x="2422" y="1143"/>
                  </a:lnTo>
                  <a:lnTo>
                    <a:pt x="2443" y="1152"/>
                  </a:lnTo>
                  <a:lnTo>
                    <a:pt x="2463" y="1162"/>
                  </a:lnTo>
                  <a:lnTo>
                    <a:pt x="2481" y="1174"/>
                  </a:lnTo>
                  <a:lnTo>
                    <a:pt x="2497" y="1187"/>
                  </a:lnTo>
                  <a:lnTo>
                    <a:pt x="2504" y="1194"/>
                  </a:lnTo>
                  <a:lnTo>
                    <a:pt x="2511" y="1202"/>
                  </a:lnTo>
                  <a:lnTo>
                    <a:pt x="2516" y="1210"/>
                  </a:lnTo>
                  <a:lnTo>
                    <a:pt x="2522" y="1218"/>
                  </a:lnTo>
                  <a:lnTo>
                    <a:pt x="2528" y="1227"/>
                  </a:lnTo>
                  <a:lnTo>
                    <a:pt x="2531" y="1236"/>
                  </a:lnTo>
                  <a:lnTo>
                    <a:pt x="2536" y="1246"/>
                  </a:lnTo>
                  <a:lnTo>
                    <a:pt x="2538" y="1256"/>
                  </a:lnTo>
                  <a:lnTo>
                    <a:pt x="2566" y="1272"/>
                  </a:lnTo>
                  <a:lnTo>
                    <a:pt x="2590" y="1287"/>
                  </a:lnTo>
                  <a:lnTo>
                    <a:pt x="2608" y="1300"/>
                  </a:lnTo>
                  <a:lnTo>
                    <a:pt x="2623" y="1314"/>
                  </a:lnTo>
                  <a:lnTo>
                    <a:pt x="2635" y="1328"/>
                  </a:lnTo>
                  <a:lnTo>
                    <a:pt x="2646" y="1342"/>
                  </a:lnTo>
                  <a:lnTo>
                    <a:pt x="2654" y="1354"/>
                  </a:lnTo>
                  <a:lnTo>
                    <a:pt x="2660" y="1367"/>
                  </a:lnTo>
                  <a:lnTo>
                    <a:pt x="2672" y="1391"/>
                  </a:lnTo>
                  <a:lnTo>
                    <a:pt x="2686" y="1415"/>
                  </a:lnTo>
                  <a:lnTo>
                    <a:pt x="2694" y="1427"/>
                  </a:lnTo>
                  <a:lnTo>
                    <a:pt x="2705" y="1439"/>
                  </a:lnTo>
                  <a:lnTo>
                    <a:pt x="2718" y="1451"/>
                  </a:lnTo>
                  <a:lnTo>
                    <a:pt x="2734" y="1463"/>
                  </a:lnTo>
                  <a:lnTo>
                    <a:pt x="2759" y="1463"/>
                  </a:lnTo>
                  <a:lnTo>
                    <a:pt x="2778" y="1462"/>
                  </a:lnTo>
                  <a:lnTo>
                    <a:pt x="2786" y="1462"/>
                  </a:lnTo>
                  <a:lnTo>
                    <a:pt x="2793" y="1463"/>
                  </a:lnTo>
                  <a:lnTo>
                    <a:pt x="2799" y="1464"/>
                  </a:lnTo>
                  <a:lnTo>
                    <a:pt x="2803" y="1465"/>
                  </a:lnTo>
                  <a:lnTo>
                    <a:pt x="2808" y="1467"/>
                  </a:lnTo>
                  <a:lnTo>
                    <a:pt x="2810" y="1472"/>
                  </a:lnTo>
                  <a:lnTo>
                    <a:pt x="2814" y="1476"/>
                  </a:lnTo>
                  <a:lnTo>
                    <a:pt x="2815" y="1482"/>
                  </a:lnTo>
                  <a:lnTo>
                    <a:pt x="2818" y="1499"/>
                  </a:lnTo>
                  <a:lnTo>
                    <a:pt x="2819" y="1524"/>
                  </a:lnTo>
                  <a:lnTo>
                    <a:pt x="2865" y="1534"/>
                  </a:lnTo>
                  <a:lnTo>
                    <a:pt x="2897" y="1539"/>
                  </a:lnTo>
                  <a:lnTo>
                    <a:pt x="2918" y="1542"/>
                  </a:lnTo>
                  <a:lnTo>
                    <a:pt x="2934" y="1544"/>
                  </a:lnTo>
                  <a:lnTo>
                    <a:pt x="2941" y="1546"/>
                  </a:lnTo>
                  <a:lnTo>
                    <a:pt x="2947" y="1548"/>
                  </a:lnTo>
                  <a:lnTo>
                    <a:pt x="2957" y="1553"/>
                  </a:lnTo>
                  <a:lnTo>
                    <a:pt x="2966" y="1558"/>
                  </a:lnTo>
                  <a:lnTo>
                    <a:pt x="2990" y="1574"/>
                  </a:lnTo>
                  <a:lnTo>
                    <a:pt x="3026" y="1598"/>
                  </a:lnTo>
                  <a:lnTo>
                    <a:pt x="3078" y="1570"/>
                  </a:lnTo>
                  <a:lnTo>
                    <a:pt x="3112" y="1609"/>
                  </a:lnTo>
                  <a:lnTo>
                    <a:pt x="3128" y="1599"/>
                  </a:lnTo>
                  <a:lnTo>
                    <a:pt x="3148" y="1587"/>
                  </a:lnTo>
                  <a:lnTo>
                    <a:pt x="3169" y="1576"/>
                  </a:lnTo>
                  <a:lnTo>
                    <a:pt x="3192" y="1564"/>
                  </a:lnTo>
                  <a:lnTo>
                    <a:pt x="3204" y="1560"/>
                  </a:lnTo>
                  <a:lnTo>
                    <a:pt x="3216" y="1556"/>
                  </a:lnTo>
                  <a:lnTo>
                    <a:pt x="3228" y="1553"/>
                  </a:lnTo>
                  <a:lnTo>
                    <a:pt x="3239" y="1551"/>
                  </a:lnTo>
                  <a:lnTo>
                    <a:pt x="3249" y="1550"/>
                  </a:lnTo>
                  <a:lnTo>
                    <a:pt x="3261" y="1548"/>
                  </a:lnTo>
                  <a:lnTo>
                    <a:pt x="3271" y="1550"/>
                  </a:lnTo>
                  <a:lnTo>
                    <a:pt x="3280" y="1552"/>
                  </a:lnTo>
                  <a:lnTo>
                    <a:pt x="3462" y="1500"/>
                  </a:lnTo>
                  <a:lnTo>
                    <a:pt x="3465" y="1512"/>
                  </a:lnTo>
                  <a:lnTo>
                    <a:pt x="3496" y="1488"/>
                  </a:lnTo>
                  <a:lnTo>
                    <a:pt x="3521" y="1466"/>
                  </a:lnTo>
                  <a:lnTo>
                    <a:pt x="3529" y="1462"/>
                  </a:lnTo>
                  <a:lnTo>
                    <a:pt x="3536" y="1457"/>
                  </a:lnTo>
                  <a:lnTo>
                    <a:pt x="3544" y="1454"/>
                  </a:lnTo>
                  <a:lnTo>
                    <a:pt x="3553" y="1450"/>
                  </a:lnTo>
                  <a:lnTo>
                    <a:pt x="3564" y="1447"/>
                  </a:lnTo>
                  <a:lnTo>
                    <a:pt x="3574" y="1443"/>
                  </a:lnTo>
                  <a:lnTo>
                    <a:pt x="3587" y="1441"/>
                  </a:lnTo>
                  <a:lnTo>
                    <a:pt x="3600" y="1440"/>
                  </a:lnTo>
                  <a:lnTo>
                    <a:pt x="3641" y="1436"/>
                  </a:lnTo>
                  <a:lnTo>
                    <a:pt x="3668" y="1435"/>
                  </a:lnTo>
                  <a:lnTo>
                    <a:pt x="3684" y="1434"/>
                  </a:lnTo>
                  <a:lnTo>
                    <a:pt x="3694" y="1434"/>
                  </a:lnTo>
                  <a:lnTo>
                    <a:pt x="3699" y="1432"/>
                  </a:lnTo>
                  <a:lnTo>
                    <a:pt x="3702" y="1431"/>
                  </a:lnTo>
                  <a:lnTo>
                    <a:pt x="3708" y="1427"/>
                  </a:lnTo>
                  <a:lnTo>
                    <a:pt x="3714" y="1423"/>
                  </a:lnTo>
                  <a:lnTo>
                    <a:pt x="3731" y="1410"/>
                  </a:lnTo>
                  <a:lnTo>
                    <a:pt x="3758" y="1390"/>
                  </a:lnTo>
                  <a:lnTo>
                    <a:pt x="3771" y="1382"/>
                  </a:lnTo>
                  <a:lnTo>
                    <a:pt x="3787" y="1372"/>
                  </a:lnTo>
                  <a:lnTo>
                    <a:pt x="3806" y="1362"/>
                  </a:lnTo>
                  <a:lnTo>
                    <a:pt x="3827" y="1352"/>
                  </a:lnTo>
                  <a:lnTo>
                    <a:pt x="3872" y="1331"/>
                  </a:lnTo>
                  <a:lnTo>
                    <a:pt x="3919" y="1310"/>
                  </a:lnTo>
                  <a:lnTo>
                    <a:pt x="3934" y="1322"/>
                  </a:lnTo>
                  <a:lnTo>
                    <a:pt x="3934" y="1307"/>
                  </a:lnTo>
                  <a:lnTo>
                    <a:pt x="3935" y="1291"/>
                  </a:lnTo>
                  <a:lnTo>
                    <a:pt x="3939" y="1274"/>
                  </a:lnTo>
                  <a:lnTo>
                    <a:pt x="3944" y="1257"/>
                  </a:lnTo>
                  <a:lnTo>
                    <a:pt x="3951" y="1238"/>
                  </a:lnTo>
                  <a:lnTo>
                    <a:pt x="3958" y="1219"/>
                  </a:lnTo>
                  <a:lnTo>
                    <a:pt x="3967" y="1200"/>
                  </a:lnTo>
                  <a:lnTo>
                    <a:pt x="3975" y="1180"/>
                  </a:lnTo>
                  <a:lnTo>
                    <a:pt x="3994" y="1143"/>
                  </a:lnTo>
                  <a:lnTo>
                    <a:pt x="4011" y="1106"/>
                  </a:lnTo>
                  <a:lnTo>
                    <a:pt x="4019" y="1090"/>
                  </a:lnTo>
                  <a:lnTo>
                    <a:pt x="4025" y="1074"/>
                  </a:lnTo>
                  <a:lnTo>
                    <a:pt x="4029" y="1059"/>
                  </a:lnTo>
                  <a:lnTo>
                    <a:pt x="4033" y="1047"/>
                  </a:lnTo>
                  <a:lnTo>
                    <a:pt x="4036" y="1023"/>
                  </a:lnTo>
                  <a:lnTo>
                    <a:pt x="4037" y="991"/>
                  </a:lnTo>
                  <a:lnTo>
                    <a:pt x="4037" y="954"/>
                  </a:lnTo>
                  <a:lnTo>
                    <a:pt x="4037" y="915"/>
                  </a:lnTo>
                  <a:lnTo>
                    <a:pt x="4037" y="879"/>
                  </a:lnTo>
                  <a:lnTo>
                    <a:pt x="4037" y="847"/>
                  </a:lnTo>
                  <a:lnTo>
                    <a:pt x="4038" y="833"/>
                  </a:lnTo>
                  <a:lnTo>
                    <a:pt x="4038" y="822"/>
                  </a:lnTo>
                  <a:lnTo>
                    <a:pt x="4039" y="814"/>
                  </a:lnTo>
                  <a:lnTo>
                    <a:pt x="4041" y="809"/>
                  </a:lnTo>
                  <a:lnTo>
                    <a:pt x="4051" y="811"/>
                  </a:lnTo>
                  <a:lnTo>
                    <a:pt x="4060" y="812"/>
                  </a:lnTo>
                  <a:lnTo>
                    <a:pt x="4068" y="816"/>
                  </a:lnTo>
                  <a:lnTo>
                    <a:pt x="4075" y="819"/>
                  </a:lnTo>
                  <a:lnTo>
                    <a:pt x="4082" y="825"/>
                  </a:lnTo>
                  <a:lnTo>
                    <a:pt x="4089" y="833"/>
                  </a:lnTo>
                  <a:lnTo>
                    <a:pt x="4095" y="843"/>
                  </a:lnTo>
                  <a:lnTo>
                    <a:pt x="4102" y="856"/>
                  </a:lnTo>
                  <a:lnTo>
                    <a:pt x="4107" y="866"/>
                  </a:lnTo>
                  <a:lnTo>
                    <a:pt x="4117" y="889"/>
                  </a:lnTo>
                  <a:lnTo>
                    <a:pt x="4124" y="908"/>
                  </a:lnTo>
                  <a:lnTo>
                    <a:pt x="4129" y="927"/>
                  </a:lnTo>
                  <a:lnTo>
                    <a:pt x="4132" y="944"/>
                  </a:lnTo>
                  <a:lnTo>
                    <a:pt x="4135" y="960"/>
                  </a:lnTo>
                  <a:lnTo>
                    <a:pt x="4141" y="978"/>
                  </a:lnTo>
                  <a:lnTo>
                    <a:pt x="4148" y="998"/>
                  </a:lnTo>
                  <a:lnTo>
                    <a:pt x="4157" y="1020"/>
                  </a:lnTo>
                  <a:lnTo>
                    <a:pt x="4173" y="1012"/>
                  </a:lnTo>
                  <a:lnTo>
                    <a:pt x="4188" y="1004"/>
                  </a:lnTo>
                  <a:lnTo>
                    <a:pt x="4202" y="995"/>
                  </a:lnTo>
                  <a:lnTo>
                    <a:pt x="4214" y="985"/>
                  </a:lnTo>
                  <a:lnTo>
                    <a:pt x="4226" y="975"/>
                  </a:lnTo>
                  <a:lnTo>
                    <a:pt x="4238" y="964"/>
                  </a:lnTo>
                  <a:lnTo>
                    <a:pt x="4249" y="954"/>
                  </a:lnTo>
                  <a:lnTo>
                    <a:pt x="4259" y="943"/>
                  </a:lnTo>
                  <a:lnTo>
                    <a:pt x="4278" y="920"/>
                  </a:lnTo>
                  <a:lnTo>
                    <a:pt x="4297" y="896"/>
                  </a:lnTo>
                  <a:lnTo>
                    <a:pt x="4314" y="871"/>
                  </a:lnTo>
                  <a:lnTo>
                    <a:pt x="4330" y="847"/>
                  </a:lnTo>
                  <a:lnTo>
                    <a:pt x="4347" y="822"/>
                  </a:lnTo>
                  <a:lnTo>
                    <a:pt x="4364" y="798"/>
                  </a:lnTo>
                  <a:lnTo>
                    <a:pt x="4381" y="774"/>
                  </a:lnTo>
                  <a:lnTo>
                    <a:pt x="4401" y="751"/>
                  </a:lnTo>
                  <a:lnTo>
                    <a:pt x="4411" y="739"/>
                  </a:lnTo>
                  <a:lnTo>
                    <a:pt x="4421" y="729"/>
                  </a:lnTo>
                  <a:lnTo>
                    <a:pt x="4433" y="719"/>
                  </a:lnTo>
                  <a:lnTo>
                    <a:pt x="4445" y="708"/>
                  </a:lnTo>
                  <a:lnTo>
                    <a:pt x="4458" y="699"/>
                  </a:lnTo>
                  <a:lnTo>
                    <a:pt x="4470" y="690"/>
                  </a:lnTo>
                  <a:lnTo>
                    <a:pt x="4485" y="681"/>
                  </a:lnTo>
                  <a:lnTo>
                    <a:pt x="4500" y="674"/>
                  </a:lnTo>
                  <a:lnTo>
                    <a:pt x="4504" y="682"/>
                  </a:lnTo>
                  <a:lnTo>
                    <a:pt x="4506" y="690"/>
                  </a:lnTo>
                  <a:lnTo>
                    <a:pt x="4508" y="698"/>
                  </a:lnTo>
                  <a:lnTo>
                    <a:pt x="4509" y="706"/>
                  </a:lnTo>
                  <a:lnTo>
                    <a:pt x="4510" y="713"/>
                  </a:lnTo>
                  <a:lnTo>
                    <a:pt x="4510" y="720"/>
                  </a:lnTo>
                  <a:lnTo>
                    <a:pt x="4509" y="727"/>
                  </a:lnTo>
                  <a:lnTo>
                    <a:pt x="4508" y="734"/>
                  </a:lnTo>
                  <a:lnTo>
                    <a:pt x="4505" y="747"/>
                  </a:lnTo>
                  <a:lnTo>
                    <a:pt x="4499" y="760"/>
                  </a:lnTo>
                  <a:lnTo>
                    <a:pt x="4492" y="771"/>
                  </a:lnTo>
                  <a:lnTo>
                    <a:pt x="4484" y="784"/>
                  </a:lnTo>
                  <a:lnTo>
                    <a:pt x="4467" y="808"/>
                  </a:lnTo>
                  <a:lnTo>
                    <a:pt x="4450" y="832"/>
                  </a:lnTo>
                  <a:lnTo>
                    <a:pt x="4442" y="846"/>
                  </a:lnTo>
                  <a:lnTo>
                    <a:pt x="4435" y="859"/>
                  </a:lnTo>
                  <a:lnTo>
                    <a:pt x="4430" y="873"/>
                  </a:lnTo>
                  <a:lnTo>
                    <a:pt x="4426" y="889"/>
                  </a:lnTo>
                  <a:lnTo>
                    <a:pt x="4437" y="882"/>
                  </a:lnTo>
                  <a:lnTo>
                    <a:pt x="4448" y="873"/>
                  </a:lnTo>
                  <a:lnTo>
                    <a:pt x="4458" y="864"/>
                  </a:lnTo>
                  <a:lnTo>
                    <a:pt x="4468" y="854"/>
                  </a:lnTo>
                  <a:lnTo>
                    <a:pt x="4489" y="832"/>
                  </a:lnTo>
                  <a:lnTo>
                    <a:pt x="4508" y="808"/>
                  </a:lnTo>
                  <a:lnTo>
                    <a:pt x="4528" y="785"/>
                  </a:lnTo>
                  <a:lnTo>
                    <a:pt x="4548" y="763"/>
                  </a:lnTo>
                  <a:lnTo>
                    <a:pt x="4558" y="754"/>
                  </a:lnTo>
                  <a:lnTo>
                    <a:pt x="4569" y="745"/>
                  </a:lnTo>
                  <a:lnTo>
                    <a:pt x="4580" y="737"/>
                  </a:lnTo>
                  <a:lnTo>
                    <a:pt x="4592" y="731"/>
                  </a:lnTo>
                  <a:lnTo>
                    <a:pt x="4597" y="729"/>
                  </a:lnTo>
                  <a:lnTo>
                    <a:pt x="4603" y="729"/>
                  </a:lnTo>
                  <a:lnTo>
                    <a:pt x="4608" y="730"/>
                  </a:lnTo>
                  <a:lnTo>
                    <a:pt x="4612" y="732"/>
                  </a:lnTo>
                  <a:lnTo>
                    <a:pt x="4617" y="736"/>
                  </a:lnTo>
                  <a:lnTo>
                    <a:pt x="4621" y="740"/>
                  </a:lnTo>
                  <a:lnTo>
                    <a:pt x="4625" y="746"/>
                  </a:lnTo>
                  <a:lnTo>
                    <a:pt x="4628" y="752"/>
                  </a:lnTo>
                  <a:lnTo>
                    <a:pt x="4629" y="755"/>
                  </a:lnTo>
                  <a:lnTo>
                    <a:pt x="4629" y="760"/>
                  </a:lnTo>
                  <a:lnTo>
                    <a:pt x="4628" y="766"/>
                  </a:lnTo>
                  <a:lnTo>
                    <a:pt x="4627" y="772"/>
                  </a:lnTo>
                  <a:lnTo>
                    <a:pt x="4623" y="786"/>
                  </a:lnTo>
                  <a:lnTo>
                    <a:pt x="4614" y="803"/>
                  </a:lnTo>
                  <a:lnTo>
                    <a:pt x="4604" y="823"/>
                  </a:lnTo>
                  <a:lnTo>
                    <a:pt x="4593" y="842"/>
                  </a:lnTo>
                  <a:lnTo>
                    <a:pt x="4579" y="864"/>
                  </a:lnTo>
                  <a:lnTo>
                    <a:pt x="4564" y="884"/>
                  </a:lnTo>
                  <a:lnTo>
                    <a:pt x="4534" y="927"/>
                  </a:lnTo>
                  <a:lnTo>
                    <a:pt x="4505" y="964"/>
                  </a:lnTo>
                  <a:lnTo>
                    <a:pt x="4491" y="980"/>
                  </a:lnTo>
                  <a:lnTo>
                    <a:pt x="4480" y="994"/>
                  </a:lnTo>
                  <a:lnTo>
                    <a:pt x="4469" y="1006"/>
                  </a:lnTo>
                  <a:lnTo>
                    <a:pt x="4461" y="1012"/>
                  </a:lnTo>
                  <a:lnTo>
                    <a:pt x="4472" y="1033"/>
                  </a:lnTo>
                  <a:lnTo>
                    <a:pt x="4490" y="1020"/>
                  </a:lnTo>
                  <a:lnTo>
                    <a:pt x="4504" y="1010"/>
                  </a:lnTo>
                  <a:lnTo>
                    <a:pt x="4509" y="1004"/>
                  </a:lnTo>
                  <a:lnTo>
                    <a:pt x="4517" y="1000"/>
                  </a:lnTo>
                  <a:lnTo>
                    <a:pt x="4526" y="994"/>
                  </a:lnTo>
                  <a:lnTo>
                    <a:pt x="4539" y="987"/>
                  </a:lnTo>
                  <a:lnTo>
                    <a:pt x="4673" y="922"/>
                  </a:lnTo>
                  <a:lnTo>
                    <a:pt x="4690" y="914"/>
                  </a:lnTo>
                  <a:lnTo>
                    <a:pt x="4703" y="912"/>
                  </a:lnTo>
                  <a:lnTo>
                    <a:pt x="4714" y="910"/>
                  </a:lnTo>
                  <a:lnTo>
                    <a:pt x="4730" y="907"/>
                  </a:lnTo>
                  <a:lnTo>
                    <a:pt x="4745" y="938"/>
                  </a:lnTo>
                  <a:lnTo>
                    <a:pt x="4737" y="950"/>
                  </a:lnTo>
                  <a:lnTo>
                    <a:pt x="4727" y="962"/>
                  </a:lnTo>
                  <a:lnTo>
                    <a:pt x="4715" y="975"/>
                  </a:lnTo>
                  <a:lnTo>
                    <a:pt x="4701" y="987"/>
                  </a:lnTo>
                  <a:lnTo>
                    <a:pt x="4687" y="1001"/>
                  </a:lnTo>
                  <a:lnTo>
                    <a:pt x="4671" y="1014"/>
                  </a:lnTo>
                  <a:lnTo>
                    <a:pt x="4653" y="1026"/>
                  </a:lnTo>
                  <a:lnTo>
                    <a:pt x="4636" y="1039"/>
                  </a:lnTo>
                  <a:lnTo>
                    <a:pt x="4598" y="1064"/>
                  </a:lnTo>
                  <a:lnTo>
                    <a:pt x="4561" y="1087"/>
                  </a:lnTo>
                  <a:lnTo>
                    <a:pt x="4524" y="1108"/>
                  </a:lnTo>
                  <a:lnTo>
                    <a:pt x="4491" y="1127"/>
                  </a:lnTo>
                  <a:lnTo>
                    <a:pt x="4512" y="1168"/>
                  </a:lnTo>
                  <a:lnTo>
                    <a:pt x="4683" y="1128"/>
                  </a:lnTo>
                  <a:lnTo>
                    <a:pt x="4719" y="1142"/>
                  </a:lnTo>
                  <a:lnTo>
                    <a:pt x="4709" y="1184"/>
                  </a:lnTo>
                  <a:lnTo>
                    <a:pt x="4550" y="1248"/>
                  </a:lnTo>
                  <a:lnTo>
                    <a:pt x="4521" y="1265"/>
                  </a:lnTo>
                  <a:lnTo>
                    <a:pt x="4514" y="1270"/>
                  </a:lnTo>
                  <a:lnTo>
                    <a:pt x="4506" y="1275"/>
                  </a:lnTo>
                  <a:lnTo>
                    <a:pt x="4498" y="1283"/>
                  </a:lnTo>
                  <a:lnTo>
                    <a:pt x="4490" y="1292"/>
                  </a:lnTo>
                  <a:lnTo>
                    <a:pt x="4473" y="1313"/>
                  </a:lnTo>
                  <a:lnTo>
                    <a:pt x="4453" y="1336"/>
                  </a:lnTo>
                  <a:lnTo>
                    <a:pt x="4433" y="1361"/>
                  </a:lnTo>
                  <a:lnTo>
                    <a:pt x="4410" y="1386"/>
                  </a:lnTo>
                  <a:lnTo>
                    <a:pt x="4398" y="1399"/>
                  </a:lnTo>
                  <a:lnTo>
                    <a:pt x="4385" y="1411"/>
                  </a:lnTo>
                  <a:lnTo>
                    <a:pt x="4371" y="1422"/>
                  </a:lnTo>
                  <a:lnTo>
                    <a:pt x="4357" y="1433"/>
                  </a:lnTo>
                  <a:lnTo>
                    <a:pt x="4344" y="1441"/>
                  </a:lnTo>
                  <a:lnTo>
                    <a:pt x="4325" y="1452"/>
                  </a:lnTo>
                  <a:lnTo>
                    <a:pt x="4302" y="1466"/>
                  </a:lnTo>
                  <a:lnTo>
                    <a:pt x="4277" y="1480"/>
                  </a:lnTo>
                  <a:lnTo>
                    <a:pt x="4251" y="1495"/>
                  </a:lnTo>
                  <a:lnTo>
                    <a:pt x="4223" y="1510"/>
                  </a:lnTo>
                  <a:lnTo>
                    <a:pt x="4197" y="1523"/>
                  </a:lnTo>
                  <a:lnTo>
                    <a:pt x="4172" y="1537"/>
                  </a:lnTo>
                  <a:lnTo>
                    <a:pt x="4229" y="1588"/>
                  </a:lnTo>
                  <a:lnTo>
                    <a:pt x="4249" y="1646"/>
                  </a:lnTo>
                  <a:lnTo>
                    <a:pt x="4239" y="1655"/>
                  </a:lnTo>
                  <a:lnTo>
                    <a:pt x="4227" y="1665"/>
                  </a:lnTo>
                  <a:lnTo>
                    <a:pt x="4211" y="1676"/>
                  </a:lnTo>
                  <a:lnTo>
                    <a:pt x="4189" y="1689"/>
                  </a:lnTo>
                  <a:lnTo>
                    <a:pt x="4165" y="1703"/>
                  </a:lnTo>
                  <a:lnTo>
                    <a:pt x="4138" y="1716"/>
                  </a:lnTo>
                  <a:lnTo>
                    <a:pt x="4107" y="1731"/>
                  </a:lnTo>
                  <a:lnTo>
                    <a:pt x="4073" y="1747"/>
                  </a:lnTo>
                  <a:lnTo>
                    <a:pt x="3997" y="1779"/>
                  </a:lnTo>
                  <a:lnTo>
                    <a:pt x="3914" y="1812"/>
                  </a:lnTo>
                  <a:lnTo>
                    <a:pt x="3824" y="1847"/>
                  </a:lnTo>
                  <a:lnTo>
                    <a:pt x="3731" y="1881"/>
                  </a:lnTo>
                  <a:lnTo>
                    <a:pt x="3636" y="1914"/>
                  </a:lnTo>
                  <a:lnTo>
                    <a:pt x="3541" y="1945"/>
                  </a:lnTo>
                  <a:lnTo>
                    <a:pt x="3448" y="1974"/>
                  </a:lnTo>
                  <a:lnTo>
                    <a:pt x="3361" y="1999"/>
                  </a:lnTo>
                  <a:lnTo>
                    <a:pt x="3319" y="2009"/>
                  </a:lnTo>
                  <a:lnTo>
                    <a:pt x="3280" y="2019"/>
                  </a:lnTo>
                  <a:lnTo>
                    <a:pt x="3242" y="2027"/>
                  </a:lnTo>
                  <a:lnTo>
                    <a:pt x="3208" y="2035"/>
                  </a:lnTo>
                  <a:lnTo>
                    <a:pt x="3176" y="2041"/>
                  </a:lnTo>
                  <a:lnTo>
                    <a:pt x="3148" y="2044"/>
                  </a:lnTo>
                  <a:lnTo>
                    <a:pt x="3121" y="2048"/>
                  </a:lnTo>
                  <a:lnTo>
                    <a:pt x="3100" y="2048"/>
                  </a:lnTo>
                  <a:lnTo>
                    <a:pt x="3026" y="2048"/>
                  </a:lnTo>
                  <a:lnTo>
                    <a:pt x="2710" y="2022"/>
                  </a:lnTo>
                  <a:lnTo>
                    <a:pt x="2682" y="2585"/>
                  </a:lnTo>
                  <a:lnTo>
                    <a:pt x="2682" y="2607"/>
                  </a:lnTo>
                  <a:lnTo>
                    <a:pt x="2682" y="2628"/>
                  </a:lnTo>
                  <a:lnTo>
                    <a:pt x="2683" y="2651"/>
                  </a:lnTo>
                  <a:lnTo>
                    <a:pt x="2684" y="2675"/>
                  </a:lnTo>
                  <a:lnTo>
                    <a:pt x="2689" y="2724"/>
                  </a:lnTo>
                  <a:lnTo>
                    <a:pt x="2695" y="2775"/>
                  </a:lnTo>
                  <a:lnTo>
                    <a:pt x="2699" y="2826"/>
                  </a:lnTo>
                  <a:lnTo>
                    <a:pt x="2705" y="2880"/>
                  </a:lnTo>
                  <a:lnTo>
                    <a:pt x="2708" y="2934"/>
                  </a:lnTo>
                  <a:lnTo>
                    <a:pt x="2710" y="2987"/>
                  </a:lnTo>
                  <a:lnTo>
                    <a:pt x="2710" y="3014"/>
                  </a:lnTo>
                  <a:lnTo>
                    <a:pt x="2711" y="3038"/>
                  </a:lnTo>
                  <a:lnTo>
                    <a:pt x="2712" y="3062"/>
                  </a:lnTo>
                  <a:lnTo>
                    <a:pt x="2714" y="3086"/>
                  </a:lnTo>
                  <a:lnTo>
                    <a:pt x="2720" y="3130"/>
                  </a:lnTo>
                  <a:lnTo>
                    <a:pt x="2727" y="3173"/>
                  </a:lnTo>
                  <a:lnTo>
                    <a:pt x="2735" y="3216"/>
                  </a:lnTo>
                  <a:lnTo>
                    <a:pt x="2744" y="3258"/>
                  </a:lnTo>
                  <a:lnTo>
                    <a:pt x="2752" y="3303"/>
                  </a:lnTo>
                  <a:lnTo>
                    <a:pt x="2761" y="3351"/>
                  </a:lnTo>
                  <a:lnTo>
                    <a:pt x="2774" y="3430"/>
                  </a:lnTo>
                  <a:lnTo>
                    <a:pt x="2789" y="3519"/>
                  </a:lnTo>
                  <a:lnTo>
                    <a:pt x="2805" y="3615"/>
                  </a:lnTo>
                  <a:lnTo>
                    <a:pt x="2819" y="3714"/>
                  </a:lnTo>
                  <a:lnTo>
                    <a:pt x="2827" y="3766"/>
                  </a:lnTo>
                  <a:lnTo>
                    <a:pt x="2833" y="3816"/>
                  </a:lnTo>
                  <a:lnTo>
                    <a:pt x="2840" y="3866"/>
                  </a:lnTo>
                  <a:lnTo>
                    <a:pt x="2845" y="3915"/>
                  </a:lnTo>
                  <a:lnTo>
                    <a:pt x="2849" y="3963"/>
                  </a:lnTo>
                  <a:lnTo>
                    <a:pt x="2853" y="4010"/>
                  </a:lnTo>
                  <a:lnTo>
                    <a:pt x="2855" y="4055"/>
                  </a:lnTo>
                  <a:lnTo>
                    <a:pt x="2856" y="4097"/>
                  </a:lnTo>
                  <a:lnTo>
                    <a:pt x="2856" y="4110"/>
                  </a:lnTo>
                  <a:lnTo>
                    <a:pt x="2855" y="4118"/>
                  </a:lnTo>
                  <a:lnTo>
                    <a:pt x="2854" y="4126"/>
                  </a:lnTo>
                  <a:lnTo>
                    <a:pt x="2851" y="4130"/>
                  </a:lnTo>
                  <a:lnTo>
                    <a:pt x="2849" y="4136"/>
                  </a:lnTo>
                  <a:lnTo>
                    <a:pt x="2841" y="4145"/>
                  </a:lnTo>
                  <a:lnTo>
                    <a:pt x="2831" y="4158"/>
                  </a:lnTo>
                  <a:lnTo>
                    <a:pt x="2833" y="4200"/>
                  </a:lnTo>
                  <a:lnTo>
                    <a:pt x="2838" y="4242"/>
                  </a:lnTo>
                  <a:lnTo>
                    <a:pt x="2843" y="4285"/>
                  </a:lnTo>
                  <a:lnTo>
                    <a:pt x="2850" y="4328"/>
                  </a:lnTo>
                  <a:lnTo>
                    <a:pt x="2857" y="4374"/>
                  </a:lnTo>
                  <a:lnTo>
                    <a:pt x="2863" y="4421"/>
                  </a:lnTo>
                  <a:lnTo>
                    <a:pt x="2865" y="4446"/>
                  </a:lnTo>
                  <a:lnTo>
                    <a:pt x="2866" y="4471"/>
                  </a:lnTo>
                  <a:lnTo>
                    <a:pt x="2867" y="4497"/>
                  </a:lnTo>
                  <a:lnTo>
                    <a:pt x="2867" y="4523"/>
                  </a:lnTo>
                  <a:lnTo>
                    <a:pt x="2867" y="4571"/>
                  </a:lnTo>
                  <a:lnTo>
                    <a:pt x="2867" y="4621"/>
                  </a:lnTo>
                  <a:lnTo>
                    <a:pt x="2866" y="4671"/>
                  </a:lnTo>
                  <a:lnTo>
                    <a:pt x="2866" y="4721"/>
                  </a:lnTo>
                  <a:lnTo>
                    <a:pt x="2867" y="4771"/>
                  </a:lnTo>
                  <a:lnTo>
                    <a:pt x="2869" y="4818"/>
                  </a:lnTo>
                  <a:lnTo>
                    <a:pt x="2872" y="4863"/>
                  </a:lnTo>
                  <a:lnTo>
                    <a:pt x="2878" y="4904"/>
                  </a:lnTo>
                  <a:lnTo>
                    <a:pt x="2881" y="4932"/>
                  </a:lnTo>
                  <a:lnTo>
                    <a:pt x="2882" y="4966"/>
                  </a:lnTo>
                  <a:lnTo>
                    <a:pt x="2883" y="5006"/>
                  </a:lnTo>
                  <a:lnTo>
                    <a:pt x="2885" y="5052"/>
                  </a:lnTo>
                  <a:lnTo>
                    <a:pt x="2883" y="5154"/>
                  </a:lnTo>
                  <a:lnTo>
                    <a:pt x="2880" y="5268"/>
                  </a:lnTo>
                  <a:lnTo>
                    <a:pt x="2877" y="5382"/>
                  </a:lnTo>
                  <a:lnTo>
                    <a:pt x="2872" y="5493"/>
                  </a:lnTo>
                  <a:lnTo>
                    <a:pt x="2869" y="5591"/>
                  </a:lnTo>
                  <a:lnTo>
                    <a:pt x="2867" y="5670"/>
                  </a:lnTo>
                  <a:lnTo>
                    <a:pt x="2867" y="5745"/>
                  </a:lnTo>
                  <a:lnTo>
                    <a:pt x="2866" y="5840"/>
                  </a:lnTo>
                  <a:lnTo>
                    <a:pt x="2865" y="5946"/>
                  </a:lnTo>
                  <a:lnTo>
                    <a:pt x="2862" y="6058"/>
                  </a:lnTo>
                  <a:lnTo>
                    <a:pt x="2858" y="6169"/>
                  </a:lnTo>
                  <a:lnTo>
                    <a:pt x="2853" y="6272"/>
                  </a:lnTo>
                  <a:lnTo>
                    <a:pt x="2849" y="6319"/>
                  </a:lnTo>
                  <a:lnTo>
                    <a:pt x="2846" y="6362"/>
                  </a:lnTo>
                  <a:lnTo>
                    <a:pt x="2841" y="6399"/>
                  </a:lnTo>
                  <a:lnTo>
                    <a:pt x="2837" y="6431"/>
                  </a:lnTo>
                  <a:lnTo>
                    <a:pt x="2831" y="6464"/>
                  </a:lnTo>
                  <a:lnTo>
                    <a:pt x="2826" y="6509"/>
                  </a:lnTo>
                  <a:lnTo>
                    <a:pt x="2823" y="6559"/>
                  </a:lnTo>
                  <a:lnTo>
                    <a:pt x="2818" y="6613"/>
                  </a:lnTo>
                  <a:lnTo>
                    <a:pt x="2815" y="6666"/>
                  </a:lnTo>
                  <a:lnTo>
                    <a:pt x="2811" y="6716"/>
                  </a:lnTo>
                  <a:lnTo>
                    <a:pt x="2809" y="6759"/>
                  </a:lnTo>
                  <a:lnTo>
                    <a:pt x="2807" y="6792"/>
                  </a:lnTo>
                  <a:lnTo>
                    <a:pt x="2805" y="6833"/>
                  </a:lnTo>
                  <a:lnTo>
                    <a:pt x="2802" y="6868"/>
                  </a:lnTo>
                  <a:lnTo>
                    <a:pt x="2802" y="6896"/>
                  </a:lnTo>
                  <a:lnTo>
                    <a:pt x="2801" y="6919"/>
                  </a:lnTo>
                  <a:lnTo>
                    <a:pt x="2801" y="6951"/>
                  </a:lnTo>
                  <a:lnTo>
                    <a:pt x="2799" y="6973"/>
                  </a:lnTo>
                  <a:lnTo>
                    <a:pt x="2797" y="6982"/>
                  </a:lnTo>
                  <a:lnTo>
                    <a:pt x="2793" y="6991"/>
                  </a:lnTo>
                  <a:lnTo>
                    <a:pt x="2787" y="7001"/>
                  </a:lnTo>
                  <a:lnTo>
                    <a:pt x="2779" y="7013"/>
                  </a:lnTo>
                  <a:lnTo>
                    <a:pt x="2757" y="7046"/>
                  </a:lnTo>
                  <a:lnTo>
                    <a:pt x="2721" y="7096"/>
                  </a:lnTo>
                  <a:lnTo>
                    <a:pt x="2753" y="7111"/>
                  </a:lnTo>
                  <a:lnTo>
                    <a:pt x="2774" y="7121"/>
                  </a:lnTo>
                  <a:lnTo>
                    <a:pt x="2781" y="7125"/>
                  </a:lnTo>
                  <a:lnTo>
                    <a:pt x="2786" y="7128"/>
                  </a:lnTo>
                  <a:lnTo>
                    <a:pt x="2791" y="7132"/>
                  </a:lnTo>
                  <a:lnTo>
                    <a:pt x="2795" y="7136"/>
                  </a:lnTo>
                  <a:lnTo>
                    <a:pt x="2801" y="7147"/>
                  </a:lnTo>
                  <a:lnTo>
                    <a:pt x="2809" y="7163"/>
                  </a:lnTo>
                  <a:lnTo>
                    <a:pt x="2819" y="7188"/>
                  </a:lnTo>
                  <a:lnTo>
                    <a:pt x="2838" y="7224"/>
                  </a:lnTo>
                  <a:lnTo>
                    <a:pt x="2848" y="7241"/>
                  </a:lnTo>
                  <a:lnTo>
                    <a:pt x="2861" y="7260"/>
                  </a:lnTo>
                  <a:lnTo>
                    <a:pt x="2874" y="7277"/>
                  </a:lnTo>
                  <a:lnTo>
                    <a:pt x="2891" y="7294"/>
                  </a:lnTo>
                  <a:lnTo>
                    <a:pt x="2909" y="7310"/>
                  </a:lnTo>
                  <a:lnTo>
                    <a:pt x="2926" y="7324"/>
                  </a:lnTo>
                  <a:lnTo>
                    <a:pt x="2944" y="7336"/>
                  </a:lnTo>
                  <a:lnTo>
                    <a:pt x="2961" y="7345"/>
                  </a:lnTo>
                  <a:lnTo>
                    <a:pt x="3006" y="7367"/>
                  </a:lnTo>
                  <a:lnTo>
                    <a:pt x="3046" y="7387"/>
                  </a:lnTo>
                  <a:lnTo>
                    <a:pt x="3084" y="7406"/>
                  </a:lnTo>
                  <a:lnTo>
                    <a:pt x="3124" y="7427"/>
                  </a:lnTo>
                  <a:lnTo>
                    <a:pt x="3145" y="7438"/>
                  </a:lnTo>
                  <a:lnTo>
                    <a:pt x="3167" y="7453"/>
                  </a:lnTo>
                  <a:lnTo>
                    <a:pt x="3189" y="7469"/>
                  </a:lnTo>
                  <a:lnTo>
                    <a:pt x="3208" y="7485"/>
                  </a:lnTo>
                  <a:lnTo>
                    <a:pt x="3241" y="7511"/>
                  </a:lnTo>
                  <a:lnTo>
                    <a:pt x="3258" y="7524"/>
                  </a:lnTo>
                  <a:lnTo>
                    <a:pt x="3257" y="7532"/>
                  </a:lnTo>
                  <a:lnTo>
                    <a:pt x="3255" y="7539"/>
                  </a:lnTo>
                  <a:lnTo>
                    <a:pt x="3253" y="7547"/>
                  </a:lnTo>
                  <a:lnTo>
                    <a:pt x="3248" y="7553"/>
                  </a:lnTo>
                  <a:lnTo>
                    <a:pt x="3244" y="7560"/>
                  </a:lnTo>
                  <a:lnTo>
                    <a:pt x="3239" y="7566"/>
                  </a:lnTo>
                  <a:lnTo>
                    <a:pt x="3233" y="7572"/>
                  </a:lnTo>
                  <a:lnTo>
                    <a:pt x="3226" y="7577"/>
                  </a:lnTo>
                  <a:lnTo>
                    <a:pt x="3212" y="7588"/>
                  </a:lnTo>
                  <a:lnTo>
                    <a:pt x="3196" y="7597"/>
                  </a:lnTo>
                  <a:lnTo>
                    <a:pt x="3177" y="7604"/>
                  </a:lnTo>
                  <a:lnTo>
                    <a:pt x="3158" y="7611"/>
                  </a:lnTo>
                  <a:lnTo>
                    <a:pt x="3136" y="7616"/>
                  </a:lnTo>
                  <a:lnTo>
                    <a:pt x="3116" y="7622"/>
                  </a:lnTo>
                  <a:lnTo>
                    <a:pt x="3094" y="7625"/>
                  </a:lnTo>
                  <a:lnTo>
                    <a:pt x="3071" y="7629"/>
                  </a:lnTo>
                  <a:lnTo>
                    <a:pt x="3049" y="7631"/>
                  </a:lnTo>
                  <a:lnTo>
                    <a:pt x="3029" y="7632"/>
                  </a:lnTo>
                  <a:lnTo>
                    <a:pt x="3008" y="7633"/>
                  </a:lnTo>
                  <a:lnTo>
                    <a:pt x="2990" y="7633"/>
                  </a:lnTo>
                  <a:lnTo>
                    <a:pt x="2949" y="7632"/>
                  </a:lnTo>
                  <a:lnTo>
                    <a:pt x="2907" y="7630"/>
                  </a:lnTo>
                  <a:lnTo>
                    <a:pt x="2865" y="7624"/>
                  </a:lnTo>
                  <a:lnTo>
                    <a:pt x="2825" y="7617"/>
                  </a:lnTo>
                  <a:lnTo>
                    <a:pt x="2806" y="7614"/>
                  </a:lnTo>
                  <a:lnTo>
                    <a:pt x="2786" y="7608"/>
                  </a:lnTo>
                  <a:lnTo>
                    <a:pt x="2768" y="7604"/>
                  </a:lnTo>
                  <a:lnTo>
                    <a:pt x="2751" y="7598"/>
                  </a:lnTo>
                  <a:lnTo>
                    <a:pt x="2734" y="7591"/>
                  </a:lnTo>
                  <a:lnTo>
                    <a:pt x="2718" y="7584"/>
                  </a:lnTo>
                  <a:lnTo>
                    <a:pt x="2703" y="7576"/>
                  </a:lnTo>
                  <a:lnTo>
                    <a:pt x="2690" y="7567"/>
                  </a:lnTo>
                  <a:lnTo>
                    <a:pt x="2665" y="7551"/>
                  </a:lnTo>
                  <a:lnTo>
                    <a:pt x="2644" y="7537"/>
                  </a:lnTo>
                  <a:lnTo>
                    <a:pt x="2626" y="7527"/>
                  </a:lnTo>
                  <a:lnTo>
                    <a:pt x="2611" y="7518"/>
                  </a:lnTo>
                  <a:lnTo>
                    <a:pt x="2598" y="7512"/>
                  </a:lnTo>
                  <a:lnTo>
                    <a:pt x="2586" y="7508"/>
                  </a:lnTo>
                  <a:lnTo>
                    <a:pt x="2575" y="7505"/>
                  </a:lnTo>
                  <a:lnTo>
                    <a:pt x="2563" y="7503"/>
                  </a:lnTo>
                  <a:lnTo>
                    <a:pt x="2539" y="7504"/>
                  </a:lnTo>
                  <a:lnTo>
                    <a:pt x="2507" y="7507"/>
                  </a:lnTo>
                  <a:lnTo>
                    <a:pt x="2488" y="7509"/>
                  </a:lnTo>
                  <a:lnTo>
                    <a:pt x="2464" y="7510"/>
                  </a:lnTo>
                  <a:lnTo>
                    <a:pt x="2436" y="7511"/>
                  </a:lnTo>
                  <a:lnTo>
                    <a:pt x="2404" y="7511"/>
                  </a:lnTo>
                  <a:lnTo>
                    <a:pt x="2369" y="7511"/>
                  </a:lnTo>
                  <a:lnTo>
                    <a:pt x="2338" y="7510"/>
                  </a:lnTo>
                  <a:lnTo>
                    <a:pt x="2311" y="7507"/>
                  </a:lnTo>
                  <a:lnTo>
                    <a:pt x="2285" y="7502"/>
                  </a:lnTo>
                  <a:lnTo>
                    <a:pt x="2274" y="7500"/>
                  </a:lnTo>
                  <a:lnTo>
                    <a:pt x="2263" y="7496"/>
                  </a:lnTo>
                  <a:lnTo>
                    <a:pt x="2251" y="7492"/>
                  </a:lnTo>
                  <a:lnTo>
                    <a:pt x="2241" y="7487"/>
                  </a:lnTo>
                  <a:lnTo>
                    <a:pt x="2219" y="7477"/>
                  </a:lnTo>
                  <a:lnTo>
                    <a:pt x="2197" y="7463"/>
                  </a:lnTo>
                  <a:lnTo>
                    <a:pt x="2197" y="7341"/>
                  </a:lnTo>
                  <a:lnTo>
                    <a:pt x="2171" y="7305"/>
                  </a:lnTo>
                  <a:lnTo>
                    <a:pt x="2188" y="6889"/>
                  </a:lnTo>
                  <a:lnTo>
                    <a:pt x="2185" y="6646"/>
                  </a:lnTo>
                  <a:lnTo>
                    <a:pt x="2149" y="5902"/>
                  </a:lnTo>
                  <a:lnTo>
                    <a:pt x="2136" y="5902"/>
                  </a:lnTo>
                  <a:lnTo>
                    <a:pt x="1932" y="7241"/>
                  </a:lnTo>
                  <a:lnTo>
                    <a:pt x="1941" y="7268"/>
                  </a:lnTo>
                  <a:lnTo>
                    <a:pt x="1961" y="7437"/>
                  </a:lnTo>
                  <a:lnTo>
                    <a:pt x="1953" y="7511"/>
                  </a:lnTo>
                  <a:lnTo>
                    <a:pt x="1957" y="7513"/>
                  </a:lnTo>
                  <a:lnTo>
                    <a:pt x="1964" y="7519"/>
                  </a:lnTo>
                  <a:lnTo>
                    <a:pt x="1973" y="7526"/>
                  </a:lnTo>
                  <a:lnTo>
                    <a:pt x="1984" y="7535"/>
                  </a:lnTo>
                  <a:lnTo>
                    <a:pt x="2008" y="7558"/>
                  </a:lnTo>
                  <a:lnTo>
                    <a:pt x="2034" y="7584"/>
                  </a:lnTo>
                  <a:lnTo>
                    <a:pt x="2083" y="7637"/>
                  </a:lnTo>
                  <a:lnTo>
                    <a:pt x="2112" y="7670"/>
                  </a:lnTo>
                  <a:lnTo>
                    <a:pt x="2131" y="7693"/>
                  </a:lnTo>
                  <a:lnTo>
                    <a:pt x="2149" y="7712"/>
                  </a:lnTo>
                  <a:lnTo>
                    <a:pt x="2159" y="7723"/>
                  </a:lnTo>
                  <a:lnTo>
                    <a:pt x="2168" y="7732"/>
                  </a:lnTo>
                  <a:lnTo>
                    <a:pt x="2177" y="7743"/>
                  </a:lnTo>
                  <a:lnTo>
                    <a:pt x="2185" y="7755"/>
                  </a:lnTo>
                  <a:lnTo>
                    <a:pt x="2194" y="7768"/>
                  </a:lnTo>
                  <a:lnTo>
                    <a:pt x="2201" y="7781"/>
                  </a:lnTo>
                  <a:lnTo>
                    <a:pt x="2205" y="7792"/>
                  </a:lnTo>
                  <a:lnTo>
                    <a:pt x="2209" y="7803"/>
                  </a:lnTo>
                  <a:lnTo>
                    <a:pt x="2213" y="7814"/>
                  </a:lnTo>
                  <a:lnTo>
                    <a:pt x="2218" y="7825"/>
                  </a:lnTo>
                  <a:lnTo>
                    <a:pt x="2225" y="7838"/>
                  </a:lnTo>
                  <a:lnTo>
                    <a:pt x="2234" y="7853"/>
                  </a:lnTo>
                  <a:lnTo>
                    <a:pt x="2225" y="7863"/>
                  </a:lnTo>
                  <a:lnTo>
                    <a:pt x="2215" y="7873"/>
                  </a:lnTo>
                  <a:lnTo>
                    <a:pt x="2202" y="7881"/>
                  </a:lnTo>
                  <a:lnTo>
                    <a:pt x="2188" y="7889"/>
                  </a:lnTo>
                  <a:lnTo>
                    <a:pt x="2173" y="7896"/>
                  </a:lnTo>
                  <a:lnTo>
                    <a:pt x="2156" y="7902"/>
                  </a:lnTo>
                  <a:lnTo>
                    <a:pt x="2139" y="7908"/>
                  </a:lnTo>
                  <a:lnTo>
                    <a:pt x="2121" y="7912"/>
                  </a:lnTo>
                  <a:lnTo>
                    <a:pt x="2101" y="7916"/>
                  </a:lnTo>
                  <a:lnTo>
                    <a:pt x="2082" y="7919"/>
                  </a:lnTo>
                  <a:lnTo>
                    <a:pt x="2062" y="7921"/>
                  </a:lnTo>
                  <a:lnTo>
                    <a:pt x="2043" y="7923"/>
                  </a:lnTo>
                  <a:lnTo>
                    <a:pt x="2003" y="7925"/>
                  </a:lnTo>
                  <a:lnTo>
                    <a:pt x="1965" y="7926"/>
                  </a:lnTo>
                  <a:lnTo>
                    <a:pt x="1941" y="7926"/>
                  </a:lnTo>
                  <a:lnTo>
                    <a:pt x="1909" y="7925"/>
                  </a:lnTo>
                  <a:lnTo>
                    <a:pt x="1878" y="7924"/>
                  </a:lnTo>
                  <a:lnTo>
                    <a:pt x="1848" y="7920"/>
                  </a:lnTo>
                  <a:lnTo>
                    <a:pt x="1817" y="7916"/>
                  </a:lnTo>
                  <a:lnTo>
                    <a:pt x="1786" y="7910"/>
                  </a:lnTo>
                  <a:lnTo>
                    <a:pt x="1757" y="7903"/>
                  </a:lnTo>
                  <a:lnTo>
                    <a:pt x="1729" y="7894"/>
                  </a:lnTo>
                  <a:lnTo>
                    <a:pt x="1701" y="7884"/>
                  </a:lnTo>
                  <a:lnTo>
                    <a:pt x="1676" y="7872"/>
                  </a:lnTo>
                  <a:lnTo>
                    <a:pt x="1652" y="7859"/>
                  </a:lnTo>
                  <a:lnTo>
                    <a:pt x="1642" y="7852"/>
                  </a:lnTo>
                  <a:lnTo>
                    <a:pt x="1630" y="7844"/>
                  </a:lnTo>
                  <a:lnTo>
                    <a:pt x="1621" y="7836"/>
                  </a:lnTo>
                  <a:lnTo>
                    <a:pt x="1612" y="7828"/>
                  </a:lnTo>
                  <a:lnTo>
                    <a:pt x="1603" y="7819"/>
                  </a:lnTo>
                  <a:lnTo>
                    <a:pt x="1595" y="7808"/>
                  </a:lnTo>
                  <a:lnTo>
                    <a:pt x="1588" y="7799"/>
                  </a:lnTo>
                  <a:lnTo>
                    <a:pt x="1581" y="7789"/>
                  </a:lnTo>
                  <a:lnTo>
                    <a:pt x="1575" y="7779"/>
                  </a:lnTo>
                  <a:lnTo>
                    <a:pt x="1570" y="7767"/>
                  </a:lnTo>
                  <a:lnTo>
                    <a:pt x="1566" y="7756"/>
                  </a:lnTo>
                  <a:lnTo>
                    <a:pt x="1563" y="7743"/>
                  </a:lnTo>
                  <a:lnTo>
                    <a:pt x="1526" y="7743"/>
                  </a:lnTo>
                  <a:lnTo>
                    <a:pt x="1517" y="7743"/>
                  </a:lnTo>
                  <a:lnTo>
                    <a:pt x="1508" y="7741"/>
                  </a:lnTo>
                  <a:lnTo>
                    <a:pt x="1500" y="7740"/>
                  </a:lnTo>
                  <a:lnTo>
                    <a:pt x="1491" y="7736"/>
                  </a:lnTo>
                  <a:lnTo>
                    <a:pt x="1475" y="7729"/>
                  </a:lnTo>
                  <a:lnTo>
                    <a:pt x="1459" y="7720"/>
                  </a:lnTo>
                  <a:lnTo>
                    <a:pt x="1430" y="7701"/>
                  </a:lnTo>
                  <a:lnTo>
                    <a:pt x="1404" y="7683"/>
                  </a:lnTo>
                  <a:lnTo>
                    <a:pt x="1404" y="7624"/>
                  </a:lnTo>
                  <a:lnTo>
                    <a:pt x="1402" y="7569"/>
                  </a:lnTo>
                  <a:lnTo>
                    <a:pt x="1398" y="7518"/>
                  </a:lnTo>
                  <a:lnTo>
                    <a:pt x="1394" y="7468"/>
                  </a:lnTo>
                  <a:lnTo>
                    <a:pt x="1388" y="7419"/>
                  </a:lnTo>
                  <a:lnTo>
                    <a:pt x="1381" y="7371"/>
                  </a:lnTo>
                  <a:lnTo>
                    <a:pt x="1372" y="7321"/>
                  </a:lnTo>
                  <a:lnTo>
                    <a:pt x="1362" y="7272"/>
                  </a:lnTo>
                  <a:lnTo>
                    <a:pt x="1351" y="7219"/>
                  </a:lnTo>
                  <a:lnTo>
                    <a:pt x="1343" y="7168"/>
                  </a:lnTo>
                  <a:lnTo>
                    <a:pt x="1338" y="7120"/>
                  </a:lnTo>
                  <a:lnTo>
                    <a:pt x="1334" y="7075"/>
                  </a:lnTo>
                  <a:lnTo>
                    <a:pt x="1332" y="7025"/>
                  </a:lnTo>
                  <a:lnTo>
                    <a:pt x="1331" y="6974"/>
                  </a:lnTo>
                  <a:lnTo>
                    <a:pt x="1331" y="6917"/>
                  </a:lnTo>
                  <a:lnTo>
                    <a:pt x="1331" y="6853"/>
                  </a:lnTo>
                  <a:lnTo>
                    <a:pt x="1331" y="6801"/>
                  </a:lnTo>
                  <a:lnTo>
                    <a:pt x="1331" y="6750"/>
                  </a:lnTo>
                  <a:lnTo>
                    <a:pt x="1331" y="6696"/>
                  </a:lnTo>
                  <a:lnTo>
                    <a:pt x="1331" y="6641"/>
                  </a:lnTo>
                  <a:lnTo>
                    <a:pt x="1331" y="6586"/>
                  </a:lnTo>
                  <a:lnTo>
                    <a:pt x="1330" y="6530"/>
                  </a:lnTo>
                  <a:lnTo>
                    <a:pt x="1330" y="6474"/>
                  </a:lnTo>
                  <a:lnTo>
                    <a:pt x="1330" y="6418"/>
                  </a:lnTo>
                  <a:lnTo>
                    <a:pt x="1328" y="6361"/>
                  </a:lnTo>
                  <a:lnTo>
                    <a:pt x="1327" y="6305"/>
                  </a:lnTo>
                  <a:lnTo>
                    <a:pt x="1326" y="6248"/>
                  </a:lnTo>
                  <a:lnTo>
                    <a:pt x="1325" y="6192"/>
                  </a:lnTo>
                  <a:lnTo>
                    <a:pt x="1324" y="6137"/>
                  </a:lnTo>
                  <a:lnTo>
                    <a:pt x="1323" y="6082"/>
                  </a:lnTo>
                  <a:lnTo>
                    <a:pt x="1322" y="6028"/>
                  </a:lnTo>
                  <a:lnTo>
                    <a:pt x="1319" y="5975"/>
                  </a:lnTo>
                  <a:lnTo>
                    <a:pt x="1317" y="5924"/>
                  </a:lnTo>
                  <a:lnTo>
                    <a:pt x="1314" y="5872"/>
                  </a:lnTo>
                  <a:lnTo>
                    <a:pt x="1311" y="5820"/>
                  </a:lnTo>
                  <a:lnTo>
                    <a:pt x="1310" y="5767"/>
                  </a:lnTo>
                  <a:lnTo>
                    <a:pt x="1309" y="5714"/>
                  </a:lnTo>
                  <a:lnTo>
                    <a:pt x="1311" y="5660"/>
                  </a:lnTo>
                  <a:lnTo>
                    <a:pt x="1312" y="5633"/>
                  </a:lnTo>
                  <a:lnTo>
                    <a:pt x="1315" y="5606"/>
                  </a:lnTo>
                  <a:lnTo>
                    <a:pt x="1317" y="5578"/>
                  </a:lnTo>
                  <a:lnTo>
                    <a:pt x="1322" y="5551"/>
                  </a:lnTo>
                  <a:lnTo>
                    <a:pt x="1327" y="5517"/>
                  </a:lnTo>
                  <a:lnTo>
                    <a:pt x="1335" y="5471"/>
                  </a:lnTo>
                  <a:lnTo>
                    <a:pt x="1344" y="5416"/>
                  </a:lnTo>
                  <a:lnTo>
                    <a:pt x="1355" y="5359"/>
                  </a:lnTo>
                  <a:lnTo>
                    <a:pt x="1363" y="5302"/>
                  </a:lnTo>
                  <a:lnTo>
                    <a:pt x="1370" y="5249"/>
                  </a:lnTo>
                  <a:lnTo>
                    <a:pt x="1372" y="5226"/>
                  </a:lnTo>
                  <a:lnTo>
                    <a:pt x="1373" y="5207"/>
                  </a:lnTo>
                  <a:lnTo>
                    <a:pt x="1374" y="5190"/>
                  </a:lnTo>
                  <a:lnTo>
                    <a:pt x="1373" y="5178"/>
                  </a:lnTo>
                  <a:lnTo>
                    <a:pt x="1365" y="5132"/>
                  </a:lnTo>
                  <a:lnTo>
                    <a:pt x="1358" y="5085"/>
                  </a:lnTo>
                  <a:lnTo>
                    <a:pt x="1351" y="5036"/>
                  </a:lnTo>
                  <a:lnTo>
                    <a:pt x="1346" y="4985"/>
                  </a:lnTo>
                  <a:lnTo>
                    <a:pt x="1340" y="4934"/>
                  </a:lnTo>
                  <a:lnTo>
                    <a:pt x="1334" y="4881"/>
                  </a:lnTo>
                  <a:lnTo>
                    <a:pt x="1330" y="4829"/>
                  </a:lnTo>
                  <a:lnTo>
                    <a:pt x="1325" y="4775"/>
                  </a:lnTo>
                  <a:lnTo>
                    <a:pt x="1320" y="4721"/>
                  </a:lnTo>
                  <a:lnTo>
                    <a:pt x="1317" y="4667"/>
                  </a:lnTo>
                  <a:lnTo>
                    <a:pt x="1314" y="4614"/>
                  </a:lnTo>
                  <a:lnTo>
                    <a:pt x="1311" y="4560"/>
                  </a:lnTo>
                  <a:lnTo>
                    <a:pt x="1309" y="4507"/>
                  </a:lnTo>
                  <a:lnTo>
                    <a:pt x="1308" y="4455"/>
                  </a:lnTo>
                  <a:lnTo>
                    <a:pt x="1307" y="4403"/>
                  </a:lnTo>
                  <a:lnTo>
                    <a:pt x="1307" y="4353"/>
                  </a:lnTo>
                  <a:lnTo>
                    <a:pt x="1280" y="4318"/>
                  </a:lnTo>
                  <a:lnTo>
                    <a:pt x="1258" y="3523"/>
                  </a:lnTo>
                  <a:lnTo>
                    <a:pt x="1245" y="3414"/>
                  </a:lnTo>
                  <a:lnTo>
                    <a:pt x="1244" y="3361"/>
                  </a:lnTo>
                  <a:lnTo>
                    <a:pt x="1239" y="3314"/>
                  </a:lnTo>
                  <a:lnTo>
                    <a:pt x="1232" y="3274"/>
                  </a:lnTo>
                  <a:lnTo>
                    <a:pt x="1223" y="3239"/>
                  </a:lnTo>
                  <a:lnTo>
                    <a:pt x="1211" y="3209"/>
                  </a:lnTo>
                  <a:lnTo>
                    <a:pt x="1197" y="3184"/>
                  </a:lnTo>
                  <a:lnTo>
                    <a:pt x="1181" y="3163"/>
                  </a:lnTo>
                  <a:lnTo>
                    <a:pt x="1164" y="3146"/>
                  </a:lnTo>
                  <a:lnTo>
                    <a:pt x="1144" y="3134"/>
                  </a:lnTo>
                  <a:lnTo>
                    <a:pt x="1124" y="3123"/>
                  </a:lnTo>
                  <a:lnTo>
                    <a:pt x="1102" y="3117"/>
                  </a:lnTo>
                  <a:lnTo>
                    <a:pt x="1079" y="3113"/>
                  </a:lnTo>
                  <a:lnTo>
                    <a:pt x="1056" y="3111"/>
                  </a:lnTo>
                  <a:lnTo>
                    <a:pt x="1032" y="3111"/>
                  </a:lnTo>
                  <a:lnTo>
                    <a:pt x="1007" y="3112"/>
                  </a:lnTo>
                  <a:lnTo>
                    <a:pt x="983" y="3115"/>
                  </a:lnTo>
                  <a:lnTo>
                    <a:pt x="934" y="3122"/>
                  </a:lnTo>
                  <a:lnTo>
                    <a:pt x="885" y="3129"/>
                  </a:lnTo>
                  <a:lnTo>
                    <a:pt x="862" y="3131"/>
                  </a:lnTo>
                  <a:lnTo>
                    <a:pt x="840" y="3133"/>
                  </a:lnTo>
                  <a:lnTo>
                    <a:pt x="818" y="3133"/>
                  </a:lnTo>
                  <a:lnTo>
                    <a:pt x="799" y="3130"/>
                  </a:lnTo>
                  <a:lnTo>
                    <a:pt x="781" y="3127"/>
                  </a:lnTo>
                  <a:lnTo>
                    <a:pt x="765" y="3120"/>
                  </a:lnTo>
                  <a:lnTo>
                    <a:pt x="750" y="3110"/>
                  </a:lnTo>
                  <a:lnTo>
                    <a:pt x="736" y="3096"/>
                  </a:lnTo>
                  <a:lnTo>
                    <a:pt x="726" y="3080"/>
                  </a:lnTo>
                  <a:lnTo>
                    <a:pt x="718" y="3058"/>
                  </a:lnTo>
                  <a:lnTo>
                    <a:pt x="712" y="3033"/>
                  </a:lnTo>
                  <a:lnTo>
                    <a:pt x="710" y="3003"/>
                  </a:lnTo>
                  <a:lnTo>
                    <a:pt x="696" y="2981"/>
                  </a:lnTo>
                  <a:lnTo>
                    <a:pt x="679" y="2949"/>
                  </a:lnTo>
                  <a:lnTo>
                    <a:pt x="660" y="2911"/>
                  </a:lnTo>
                  <a:lnTo>
                    <a:pt x="638" y="2869"/>
                  </a:lnTo>
                  <a:lnTo>
                    <a:pt x="616" y="2826"/>
                  </a:lnTo>
                  <a:lnTo>
                    <a:pt x="596" y="2786"/>
                  </a:lnTo>
                  <a:lnTo>
                    <a:pt x="578" y="2751"/>
                  </a:lnTo>
                  <a:lnTo>
                    <a:pt x="566" y="2724"/>
                  </a:lnTo>
                  <a:lnTo>
                    <a:pt x="562" y="2716"/>
                  </a:lnTo>
                  <a:lnTo>
                    <a:pt x="560" y="2707"/>
                  </a:lnTo>
                  <a:lnTo>
                    <a:pt x="558" y="2698"/>
                  </a:lnTo>
                  <a:lnTo>
                    <a:pt x="556" y="2687"/>
                  </a:lnTo>
                  <a:lnTo>
                    <a:pt x="552" y="2663"/>
                  </a:lnTo>
                  <a:lnTo>
                    <a:pt x="551" y="2635"/>
                  </a:lnTo>
                  <a:close/>
                </a:path>
              </a:pathLst>
            </a:custGeom>
            <a:solidFill>
              <a:schemeClr val="accent4"/>
            </a:solidFill>
            <a:ln w="9525">
              <a:noFill/>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63"/>
            <p:cNvSpPr/>
            <p:nvPr/>
          </p:nvSpPr>
          <p:spPr bwMode="auto">
            <a:xfrm>
              <a:off x="1942288" y="4267203"/>
              <a:ext cx="174625" cy="617538"/>
            </a:xfrm>
            <a:custGeom>
              <a:avLst/>
              <a:gdLst/>
              <a:ahLst/>
              <a:cxnLst>
                <a:cxn ang="0">
                  <a:pos x="0" y="13"/>
                </a:cxn>
                <a:cxn ang="0">
                  <a:pos x="314" y="1985"/>
                </a:cxn>
                <a:cxn ang="0">
                  <a:pos x="578" y="2338"/>
                </a:cxn>
                <a:cxn ang="0">
                  <a:pos x="664" y="2029"/>
                </a:cxn>
                <a:cxn ang="0">
                  <a:pos x="100" y="0"/>
                </a:cxn>
                <a:cxn ang="0">
                  <a:pos x="0" y="13"/>
                </a:cxn>
              </a:cxnLst>
              <a:rect l="0" t="0" r="r" b="b"/>
              <a:pathLst>
                <a:path w="664" h="2338">
                  <a:moveTo>
                    <a:pt x="0" y="13"/>
                  </a:moveTo>
                  <a:lnTo>
                    <a:pt x="314" y="1985"/>
                  </a:lnTo>
                  <a:lnTo>
                    <a:pt x="578" y="2338"/>
                  </a:lnTo>
                  <a:lnTo>
                    <a:pt x="664" y="2029"/>
                  </a:lnTo>
                  <a:lnTo>
                    <a:pt x="100" y="0"/>
                  </a:lnTo>
                  <a:lnTo>
                    <a:pt x="0" y="13"/>
                  </a:lnTo>
                  <a:close/>
                </a:path>
              </a:pathLst>
            </a:custGeom>
            <a:solidFill>
              <a:srgbClr val="FFFFFF"/>
            </a:solidFill>
            <a:ln w="9525">
              <a:noFill/>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16"/>
            <p:cNvSpPr>
              <a:spLocks noEditPoints="1"/>
            </p:cNvSpPr>
            <p:nvPr/>
          </p:nvSpPr>
          <p:spPr bwMode="auto">
            <a:xfrm>
              <a:off x="1826624" y="3644955"/>
              <a:ext cx="136128" cy="206645"/>
            </a:xfrm>
            <a:custGeom>
              <a:avLst/>
              <a:gdLst>
                <a:gd name="T0" fmla="*/ 1601 w 2272"/>
                <a:gd name="T1" fmla="*/ 3242 h 3448"/>
                <a:gd name="T2" fmla="*/ 1621 w 2272"/>
                <a:gd name="T3" fmla="*/ 3304 h 3448"/>
                <a:gd name="T4" fmla="*/ 1567 w 2272"/>
                <a:gd name="T5" fmla="*/ 3343 h 3448"/>
                <a:gd name="T6" fmla="*/ 1376 w 2272"/>
                <a:gd name="T7" fmla="*/ 3409 h 3448"/>
                <a:gd name="T8" fmla="*/ 1294 w 2272"/>
                <a:gd name="T9" fmla="*/ 3448 h 3448"/>
                <a:gd name="T10" fmla="*/ 912 w 2272"/>
                <a:gd name="T11" fmla="*/ 3425 h 3448"/>
                <a:gd name="T12" fmla="*/ 872 w 2272"/>
                <a:gd name="T13" fmla="*/ 3343 h 3448"/>
                <a:gd name="T14" fmla="*/ 658 w 2272"/>
                <a:gd name="T15" fmla="*/ 3320 h 3448"/>
                <a:gd name="T16" fmla="*/ 658 w 2272"/>
                <a:gd name="T17" fmla="*/ 3253 h 3448"/>
                <a:gd name="T18" fmla="*/ 704 w 2272"/>
                <a:gd name="T19" fmla="*/ 3027 h 3448"/>
                <a:gd name="T20" fmla="*/ 1614 w 2272"/>
                <a:gd name="T21" fmla="*/ 3050 h 3448"/>
                <a:gd name="T22" fmla="*/ 1614 w 2272"/>
                <a:gd name="T23" fmla="*/ 3117 h 3448"/>
                <a:gd name="T24" fmla="*/ 704 w 2272"/>
                <a:gd name="T25" fmla="*/ 3140 h 3448"/>
                <a:gd name="T26" fmla="*/ 651 w 2272"/>
                <a:gd name="T27" fmla="*/ 3101 h 3448"/>
                <a:gd name="T28" fmla="*/ 671 w 2272"/>
                <a:gd name="T29" fmla="*/ 3037 h 3448"/>
                <a:gd name="T30" fmla="*/ 1567 w 2272"/>
                <a:gd name="T31" fmla="*/ 2823 h 3448"/>
                <a:gd name="T32" fmla="*/ 1621 w 2272"/>
                <a:gd name="T33" fmla="*/ 2861 h 3448"/>
                <a:gd name="T34" fmla="*/ 1601 w 2272"/>
                <a:gd name="T35" fmla="*/ 2925 h 3448"/>
                <a:gd name="T36" fmla="*/ 686 w 2272"/>
                <a:gd name="T37" fmla="*/ 2933 h 3448"/>
                <a:gd name="T38" fmla="*/ 648 w 2272"/>
                <a:gd name="T39" fmla="*/ 2879 h 3448"/>
                <a:gd name="T40" fmla="*/ 686 w 2272"/>
                <a:gd name="T41" fmla="*/ 2826 h 3448"/>
                <a:gd name="T42" fmla="*/ 1303 w 2272"/>
                <a:gd name="T43" fmla="*/ 13 h 3448"/>
                <a:gd name="T44" fmla="*/ 1614 w 2272"/>
                <a:gd name="T45" fmla="*/ 106 h 3448"/>
                <a:gd name="T46" fmla="*/ 1881 w 2272"/>
                <a:gd name="T47" fmla="*/ 279 h 3448"/>
                <a:gd name="T48" fmla="*/ 2088 w 2272"/>
                <a:gd name="T49" fmla="*/ 518 h 3448"/>
                <a:gd name="T50" fmla="*/ 2223 w 2272"/>
                <a:gd name="T51" fmla="*/ 808 h 3448"/>
                <a:gd name="T52" fmla="*/ 2272 w 2272"/>
                <a:gd name="T53" fmla="*/ 1135 h 3448"/>
                <a:gd name="T54" fmla="*/ 2243 w 2272"/>
                <a:gd name="T55" fmla="*/ 1348 h 3448"/>
                <a:gd name="T56" fmla="*/ 2176 w 2272"/>
                <a:gd name="T57" fmla="*/ 1543 h 3448"/>
                <a:gd name="T58" fmla="*/ 2099 w 2272"/>
                <a:gd name="T59" fmla="*/ 1702 h 3448"/>
                <a:gd name="T60" fmla="*/ 2040 w 2272"/>
                <a:gd name="T61" fmla="*/ 1800 h 3448"/>
                <a:gd name="T62" fmla="*/ 1836 w 2272"/>
                <a:gd name="T63" fmla="*/ 2140 h 3448"/>
                <a:gd name="T64" fmla="*/ 1716 w 2272"/>
                <a:gd name="T65" fmla="*/ 2407 h 3448"/>
                <a:gd name="T66" fmla="*/ 1661 w 2272"/>
                <a:gd name="T67" fmla="*/ 2647 h 3448"/>
                <a:gd name="T68" fmla="*/ 1602 w 2272"/>
                <a:gd name="T69" fmla="*/ 2712 h 3448"/>
                <a:gd name="T70" fmla="*/ 708 w 2272"/>
                <a:gd name="T71" fmla="*/ 2719 h 3448"/>
                <a:gd name="T72" fmla="*/ 637 w 2272"/>
                <a:gd name="T73" fmla="*/ 2668 h 3448"/>
                <a:gd name="T74" fmla="*/ 595 w 2272"/>
                <a:gd name="T75" fmla="*/ 2487 h 3448"/>
                <a:gd name="T76" fmla="*/ 493 w 2272"/>
                <a:gd name="T77" fmla="*/ 2234 h 3448"/>
                <a:gd name="T78" fmla="*/ 351 w 2272"/>
                <a:gd name="T79" fmla="*/ 1991 h 3448"/>
                <a:gd name="T80" fmla="*/ 293 w 2272"/>
                <a:gd name="T81" fmla="*/ 1901 h 3448"/>
                <a:gd name="T82" fmla="*/ 249 w 2272"/>
                <a:gd name="T83" fmla="*/ 1831 h 3448"/>
                <a:gd name="T84" fmla="*/ 233 w 2272"/>
                <a:gd name="T85" fmla="*/ 1802 h 3448"/>
                <a:gd name="T86" fmla="*/ 173 w 2272"/>
                <a:gd name="T87" fmla="*/ 1703 h 3448"/>
                <a:gd name="T88" fmla="*/ 95 w 2272"/>
                <a:gd name="T89" fmla="*/ 1543 h 3448"/>
                <a:gd name="T90" fmla="*/ 28 w 2272"/>
                <a:gd name="T91" fmla="*/ 1348 h 3448"/>
                <a:gd name="T92" fmla="*/ 0 w 2272"/>
                <a:gd name="T93" fmla="*/ 1135 h 3448"/>
                <a:gd name="T94" fmla="*/ 48 w 2272"/>
                <a:gd name="T95" fmla="*/ 808 h 3448"/>
                <a:gd name="T96" fmla="*/ 183 w 2272"/>
                <a:gd name="T97" fmla="*/ 518 h 3448"/>
                <a:gd name="T98" fmla="*/ 391 w 2272"/>
                <a:gd name="T99" fmla="*/ 279 h 3448"/>
                <a:gd name="T100" fmla="*/ 657 w 2272"/>
                <a:gd name="T101" fmla="*/ 106 h 3448"/>
                <a:gd name="T102" fmla="*/ 968 w 2272"/>
                <a:gd name="T103" fmla="*/ 13 h 34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72"/>
                <a:gd name="T157" fmla="*/ 0 h 3448"/>
                <a:gd name="T158" fmla="*/ 2272 w 2272"/>
                <a:gd name="T159" fmla="*/ 3448 h 34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72" h="3448">
                  <a:moveTo>
                    <a:pt x="704" y="3230"/>
                  </a:moveTo>
                  <a:lnTo>
                    <a:pt x="1567" y="3230"/>
                  </a:lnTo>
                  <a:lnTo>
                    <a:pt x="1585" y="3233"/>
                  </a:lnTo>
                  <a:lnTo>
                    <a:pt x="1601" y="3242"/>
                  </a:lnTo>
                  <a:lnTo>
                    <a:pt x="1614" y="3253"/>
                  </a:lnTo>
                  <a:lnTo>
                    <a:pt x="1621" y="3269"/>
                  </a:lnTo>
                  <a:lnTo>
                    <a:pt x="1624" y="3287"/>
                  </a:lnTo>
                  <a:lnTo>
                    <a:pt x="1621" y="3304"/>
                  </a:lnTo>
                  <a:lnTo>
                    <a:pt x="1614" y="3320"/>
                  </a:lnTo>
                  <a:lnTo>
                    <a:pt x="1601" y="3333"/>
                  </a:lnTo>
                  <a:lnTo>
                    <a:pt x="1585" y="3340"/>
                  </a:lnTo>
                  <a:lnTo>
                    <a:pt x="1567" y="3343"/>
                  </a:lnTo>
                  <a:lnTo>
                    <a:pt x="1400" y="3343"/>
                  </a:lnTo>
                  <a:lnTo>
                    <a:pt x="1397" y="3367"/>
                  </a:lnTo>
                  <a:lnTo>
                    <a:pt x="1388" y="3389"/>
                  </a:lnTo>
                  <a:lnTo>
                    <a:pt x="1376" y="3409"/>
                  </a:lnTo>
                  <a:lnTo>
                    <a:pt x="1360" y="3425"/>
                  </a:lnTo>
                  <a:lnTo>
                    <a:pt x="1340" y="3438"/>
                  </a:lnTo>
                  <a:lnTo>
                    <a:pt x="1318" y="3445"/>
                  </a:lnTo>
                  <a:lnTo>
                    <a:pt x="1294" y="3448"/>
                  </a:lnTo>
                  <a:lnTo>
                    <a:pt x="978" y="3448"/>
                  </a:lnTo>
                  <a:lnTo>
                    <a:pt x="953" y="3445"/>
                  </a:lnTo>
                  <a:lnTo>
                    <a:pt x="931" y="3438"/>
                  </a:lnTo>
                  <a:lnTo>
                    <a:pt x="912" y="3425"/>
                  </a:lnTo>
                  <a:lnTo>
                    <a:pt x="896" y="3409"/>
                  </a:lnTo>
                  <a:lnTo>
                    <a:pt x="883" y="3389"/>
                  </a:lnTo>
                  <a:lnTo>
                    <a:pt x="875" y="3367"/>
                  </a:lnTo>
                  <a:lnTo>
                    <a:pt x="872" y="3343"/>
                  </a:lnTo>
                  <a:lnTo>
                    <a:pt x="704" y="3343"/>
                  </a:lnTo>
                  <a:lnTo>
                    <a:pt x="686" y="3340"/>
                  </a:lnTo>
                  <a:lnTo>
                    <a:pt x="671" y="3333"/>
                  </a:lnTo>
                  <a:lnTo>
                    <a:pt x="658" y="3320"/>
                  </a:lnTo>
                  <a:lnTo>
                    <a:pt x="651" y="3304"/>
                  </a:lnTo>
                  <a:lnTo>
                    <a:pt x="648" y="3287"/>
                  </a:lnTo>
                  <a:lnTo>
                    <a:pt x="651" y="3269"/>
                  </a:lnTo>
                  <a:lnTo>
                    <a:pt x="658" y="3253"/>
                  </a:lnTo>
                  <a:lnTo>
                    <a:pt x="671" y="3242"/>
                  </a:lnTo>
                  <a:lnTo>
                    <a:pt x="686" y="3233"/>
                  </a:lnTo>
                  <a:lnTo>
                    <a:pt x="704" y="3230"/>
                  </a:lnTo>
                  <a:close/>
                  <a:moveTo>
                    <a:pt x="704" y="3027"/>
                  </a:moveTo>
                  <a:lnTo>
                    <a:pt x="1567" y="3027"/>
                  </a:lnTo>
                  <a:lnTo>
                    <a:pt x="1585" y="3030"/>
                  </a:lnTo>
                  <a:lnTo>
                    <a:pt x="1601" y="3037"/>
                  </a:lnTo>
                  <a:lnTo>
                    <a:pt x="1614" y="3050"/>
                  </a:lnTo>
                  <a:lnTo>
                    <a:pt x="1621" y="3066"/>
                  </a:lnTo>
                  <a:lnTo>
                    <a:pt x="1624" y="3083"/>
                  </a:lnTo>
                  <a:lnTo>
                    <a:pt x="1621" y="3101"/>
                  </a:lnTo>
                  <a:lnTo>
                    <a:pt x="1614" y="3117"/>
                  </a:lnTo>
                  <a:lnTo>
                    <a:pt x="1601" y="3130"/>
                  </a:lnTo>
                  <a:lnTo>
                    <a:pt x="1585" y="3137"/>
                  </a:lnTo>
                  <a:lnTo>
                    <a:pt x="1567" y="3140"/>
                  </a:lnTo>
                  <a:lnTo>
                    <a:pt x="704" y="3140"/>
                  </a:lnTo>
                  <a:lnTo>
                    <a:pt x="686" y="3137"/>
                  </a:lnTo>
                  <a:lnTo>
                    <a:pt x="671" y="3130"/>
                  </a:lnTo>
                  <a:lnTo>
                    <a:pt x="658" y="3117"/>
                  </a:lnTo>
                  <a:lnTo>
                    <a:pt x="651" y="3101"/>
                  </a:lnTo>
                  <a:lnTo>
                    <a:pt x="648" y="3083"/>
                  </a:lnTo>
                  <a:lnTo>
                    <a:pt x="651" y="3066"/>
                  </a:lnTo>
                  <a:lnTo>
                    <a:pt x="658" y="3050"/>
                  </a:lnTo>
                  <a:lnTo>
                    <a:pt x="671" y="3037"/>
                  </a:lnTo>
                  <a:lnTo>
                    <a:pt x="686" y="3030"/>
                  </a:lnTo>
                  <a:lnTo>
                    <a:pt x="704" y="3027"/>
                  </a:lnTo>
                  <a:close/>
                  <a:moveTo>
                    <a:pt x="704" y="2823"/>
                  </a:moveTo>
                  <a:lnTo>
                    <a:pt x="1567" y="2823"/>
                  </a:lnTo>
                  <a:lnTo>
                    <a:pt x="1585" y="2826"/>
                  </a:lnTo>
                  <a:lnTo>
                    <a:pt x="1601" y="2833"/>
                  </a:lnTo>
                  <a:lnTo>
                    <a:pt x="1614" y="2846"/>
                  </a:lnTo>
                  <a:lnTo>
                    <a:pt x="1621" y="2861"/>
                  </a:lnTo>
                  <a:lnTo>
                    <a:pt x="1624" y="2879"/>
                  </a:lnTo>
                  <a:lnTo>
                    <a:pt x="1621" y="2897"/>
                  </a:lnTo>
                  <a:lnTo>
                    <a:pt x="1614" y="2913"/>
                  </a:lnTo>
                  <a:lnTo>
                    <a:pt x="1601" y="2925"/>
                  </a:lnTo>
                  <a:lnTo>
                    <a:pt x="1585" y="2933"/>
                  </a:lnTo>
                  <a:lnTo>
                    <a:pt x="1567" y="2936"/>
                  </a:lnTo>
                  <a:lnTo>
                    <a:pt x="704" y="2936"/>
                  </a:lnTo>
                  <a:lnTo>
                    <a:pt x="686" y="2933"/>
                  </a:lnTo>
                  <a:lnTo>
                    <a:pt x="671" y="2925"/>
                  </a:lnTo>
                  <a:lnTo>
                    <a:pt x="658" y="2913"/>
                  </a:lnTo>
                  <a:lnTo>
                    <a:pt x="651" y="2897"/>
                  </a:lnTo>
                  <a:lnTo>
                    <a:pt x="648" y="2879"/>
                  </a:lnTo>
                  <a:lnTo>
                    <a:pt x="651" y="2861"/>
                  </a:lnTo>
                  <a:lnTo>
                    <a:pt x="658" y="2846"/>
                  </a:lnTo>
                  <a:lnTo>
                    <a:pt x="671" y="2833"/>
                  </a:lnTo>
                  <a:lnTo>
                    <a:pt x="686" y="2826"/>
                  </a:lnTo>
                  <a:lnTo>
                    <a:pt x="704" y="2823"/>
                  </a:lnTo>
                  <a:close/>
                  <a:moveTo>
                    <a:pt x="1136" y="0"/>
                  </a:moveTo>
                  <a:lnTo>
                    <a:pt x="1221" y="4"/>
                  </a:lnTo>
                  <a:lnTo>
                    <a:pt x="1303" y="13"/>
                  </a:lnTo>
                  <a:lnTo>
                    <a:pt x="1384" y="28"/>
                  </a:lnTo>
                  <a:lnTo>
                    <a:pt x="1463" y="49"/>
                  </a:lnTo>
                  <a:lnTo>
                    <a:pt x="1540" y="75"/>
                  </a:lnTo>
                  <a:lnTo>
                    <a:pt x="1614" y="106"/>
                  </a:lnTo>
                  <a:lnTo>
                    <a:pt x="1685" y="143"/>
                  </a:lnTo>
                  <a:lnTo>
                    <a:pt x="1754" y="184"/>
                  </a:lnTo>
                  <a:lnTo>
                    <a:pt x="1819" y="229"/>
                  </a:lnTo>
                  <a:lnTo>
                    <a:pt x="1881" y="279"/>
                  </a:lnTo>
                  <a:lnTo>
                    <a:pt x="1938" y="334"/>
                  </a:lnTo>
                  <a:lnTo>
                    <a:pt x="1993" y="391"/>
                  </a:lnTo>
                  <a:lnTo>
                    <a:pt x="2042" y="453"/>
                  </a:lnTo>
                  <a:lnTo>
                    <a:pt x="2088" y="518"/>
                  </a:lnTo>
                  <a:lnTo>
                    <a:pt x="2129" y="586"/>
                  </a:lnTo>
                  <a:lnTo>
                    <a:pt x="2166" y="657"/>
                  </a:lnTo>
                  <a:lnTo>
                    <a:pt x="2197" y="732"/>
                  </a:lnTo>
                  <a:lnTo>
                    <a:pt x="2223" y="808"/>
                  </a:lnTo>
                  <a:lnTo>
                    <a:pt x="2244" y="887"/>
                  </a:lnTo>
                  <a:lnTo>
                    <a:pt x="2259" y="967"/>
                  </a:lnTo>
                  <a:lnTo>
                    <a:pt x="2268" y="1050"/>
                  </a:lnTo>
                  <a:lnTo>
                    <a:pt x="2272" y="1135"/>
                  </a:lnTo>
                  <a:lnTo>
                    <a:pt x="2269" y="1188"/>
                  </a:lnTo>
                  <a:lnTo>
                    <a:pt x="2264" y="1242"/>
                  </a:lnTo>
                  <a:lnTo>
                    <a:pt x="2255" y="1295"/>
                  </a:lnTo>
                  <a:lnTo>
                    <a:pt x="2243" y="1348"/>
                  </a:lnTo>
                  <a:lnTo>
                    <a:pt x="2229" y="1399"/>
                  </a:lnTo>
                  <a:lnTo>
                    <a:pt x="2213" y="1449"/>
                  </a:lnTo>
                  <a:lnTo>
                    <a:pt x="2195" y="1497"/>
                  </a:lnTo>
                  <a:lnTo>
                    <a:pt x="2176" y="1543"/>
                  </a:lnTo>
                  <a:lnTo>
                    <a:pt x="2156" y="1587"/>
                  </a:lnTo>
                  <a:lnTo>
                    <a:pt x="2136" y="1628"/>
                  </a:lnTo>
                  <a:lnTo>
                    <a:pt x="2118" y="1667"/>
                  </a:lnTo>
                  <a:lnTo>
                    <a:pt x="2099" y="1702"/>
                  </a:lnTo>
                  <a:lnTo>
                    <a:pt x="2081" y="1732"/>
                  </a:lnTo>
                  <a:lnTo>
                    <a:pt x="2065" y="1759"/>
                  </a:lnTo>
                  <a:lnTo>
                    <a:pt x="2051" y="1782"/>
                  </a:lnTo>
                  <a:lnTo>
                    <a:pt x="2040" y="1800"/>
                  </a:lnTo>
                  <a:lnTo>
                    <a:pt x="1990" y="1881"/>
                  </a:lnTo>
                  <a:lnTo>
                    <a:pt x="1910" y="2011"/>
                  </a:lnTo>
                  <a:lnTo>
                    <a:pt x="1871" y="2075"/>
                  </a:lnTo>
                  <a:lnTo>
                    <a:pt x="1836" y="2140"/>
                  </a:lnTo>
                  <a:lnTo>
                    <a:pt x="1801" y="2205"/>
                  </a:lnTo>
                  <a:lnTo>
                    <a:pt x="1770" y="2271"/>
                  </a:lnTo>
                  <a:lnTo>
                    <a:pt x="1741" y="2339"/>
                  </a:lnTo>
                  <a:lnTo>
                    <a:pt x="1716" y="2407"/>
                  </a:lnTo>
                  <a:lnTo>
                    <a:pt x="1694" y="2477"/>
                  </a:lnTo>
                  <a:lnTo>
                    <a:pt x="1677" y="2550"/>
                  </a:lnTo>
                  <a:lnTo>
                    <a:pt x="1666" y="2625"/>
                  </a:lnTo>
                  <a:lnTo>
                    <a:pt x="1661" y="2647"/>
                  </a:lnTo>
                  <a:lnTo>
                    <a:pt x="1651" y="2668"/>
                  </a:lnTo>
                  <a:lnTo>
                    <a:pt x="1638" y="2685"/>
                  </a:lnTo>
                  <a:lnTo>
                    <a:pt x="1621" y="2700"/>
                  </a:lnTo>
                  <a:lnTo>
                    <a:pt x="1602" y="2712"/>
                  </a:lnTo>
                  <a:lnTo>
                    <a:pt x="1580" y="2719"/>
                  </a:lnTo>
                  <a:lnTo>
                    <a:pt x="1557" y="2721"/>
                  </a:lnTo>
                  <a:lnTo>
                    <a:pt x="731" y="2721"/>
                  </a:lnTo>
                  <a:lnTo>
                    <a:pt x="708" y="2719"/>
                  </a:lnTo>
                  <a:lnTo>
                    <a:pt x="686" y="2712"/>
                  </a:lnTo>
                  <a:lnTo>
                    <a:pt x="667" y="2700"/>
                  </a:lnTo>
                  <a:lnTo>
                    <a:pt x="651" y="2685"/>
                  </a:lnTo>
                  <a:lnTo>
                    <a:pt x="637" y="2668"/>
                  </a:lnTo>
                  <a:lnTo>
                    <a:pt x="628" y="2647"/>
                  </a:lnTo>
                  <a:lnTo>
                    <a:pt x="622" y="2624"/>
                  </a:lnTo>
                  <a:lnTo>
                    <a:pt x="611" y="2554"/>
                  </a:lnTo>
                  <a:lnTo>
                    <a:pt x="595" y="2487"/>
                  </a:lnTo>
                  <a:lnTo>
                    <a:pt x="575" y="2421"/>
                  </a:lnTo>
                  <a:lnTo>
                    <a:pt x="551" y="2357"/>
                  </a:lnTo>
                  <a:lnTo>
                    <a:pt x="524" y="2296"/>
                  </a:lnTo>
                  <a:lnTo>
                    <a:pt x="493" y="2234"/>
                  </a:lnTo>
                  <a:lnTo>
                    <a:pt x="461" y="2172"/>
                  </a:lnTo>
                  <a:lnTo>
                    <a:pt x="425" y="2112"/>
                  </a:lnTo>
                  <a:lnTo>
                    <a:pt x="389" y="2052"/>
                  </a:lnTo>
                  <a:lnTo>
                    <a:pt x="351" y="1991"/>
                  </a:lnTo>
                  <a:lnTo>
                    <a:pt x="312" y="1930"/>
                  </a:lnTo>
                  <a:lnTo>
                    <a:pt x="311" y="1928"/>
                  </a:lnTo>
                  <a:lnTo>
                    <a:pt x="301" y="1912"/>
                  </a:lnTo>
                  <a:lnTo>
                    <a:pt x="293" y="1901"/>
                  </a:lnTo>
                  <a:lnTo>
                    <a:pt x="285" y="1887"/>
                  </a:lnTo>
                  <a:lnTo>
                    <a:pt x="277" y="1872"/>
                  </a:lnTo>
                  <a:lnTo>
                    <a:pt x="258" y="1843"/>
                  </a:lnTo>
                  <a:lnTo>
                    <a:pt x="249" y="1831"/>
                  </a:lnTo>
                  <a:lnTo>
                    <a:pt x="242" y="1819"/>
                  </a:lnTo>
                  <a:lnTo>
                    <a:pt x="237" y="1810"/>
                  </a:lnTo>
                  <a:lnTo>
                    <a:pt x="234" y="1804"/>
                  </a:lnTo>
                  <a:lnTo>
                    <a:pt x="233" y="1802"/>
                  </a:lnTo>
                  <a:lnTo>
                    <a:pt x="221" y="1783"/>
                  </a:lnTo>
                  <a:lnTo>
                    <a:pt x="207" y="1761"/>
                  </a:lnTo>
                  <a:lnTo>
                    <a:pt x="191" y="1733"/>
                  </a:lnTo>
                  <a:lnTo>
                    <a:pt x="173" y="1703"/>
                  </a:lnTo>
                  <a:lnTo>
                    <a:pt x="154" y="1667"/>
                  </a:lnTo>
                  <a:lnTo>
                    <a:pt x="135" y="1629"/>
                  </a:lnTo>
                  <a:lnTo>
                    <a:pt x="115" y="1587"/>
                  </a:lnTo>
                  <a:lnTo>
                    <a:pt x="95" y="1543"/>
                  </a:lnTo>
                  <a:lnTo>
                    <a:pt x="76" y="1497"/>
                  </a:lnTo>
                  <a:lnTo>
                    <a:pt x="60" y="1449"/>
                  </a:lnTo>
                  <a:lnTo>
                    <a:pt x="43" y="1399"/>
                  </a:lnTo>
                  <a:lnTo>
                    <a:pt x="28" y="1348"/>
                  </a:lnTo>
                  <a:lnTo>
                    <a:pt x="17" y="1295"/>
                  </a:lnTo>
                  <a:lnTo>
                    <a:pt x="7" y="1242"/>
                  </a:lnTo>
                  <a:lnTo>
                    <a:pt x="2" y="1188"/>
                  </a:lnTo>
                  <a:lnTo>
                    <a:pt x="0" y="1135"/>
                  </a:lnTo>
                  <a:lnTo>
                    <a:pt x="3" y="1050"/>
                  </a:lnTo>
                  <a:lnTo>
                    <a:pt x="13" y="967"/>
                  </a:lnTo>
                  <a:lnTo>
                    <a:pt x="27" y="887"/>
                  </a:lnTo>
                  <a:lnTo>
                    <a:pt x="48" y="808"/>
                  </a:lnTo>
                  <a:lnTo>
                    <a:pt x="74" y="732"/>
                  </a:lnTo>
                  <a:lnTo>
                    <a:pt x="106" y="657"/>
                  </a:lnTo>
                  <a:lnTo>
                    <a:pt x="142" y="586"/>
                  </a:lnTo>
                  <a:lnTo>
                    <a:pt x="183" y="518"/>
                  </a:lnTo>
                  <a:lnTo>
                    <a:pt x="228" y="453"/>
                  </a:lnTo>
                  <a:lnTo>
                    <a:pt x="279" y="391"/>
                  </a:lnTo>
                  <a:lnTo>
                    <a:pt x="333" y="334"/>
                  </a:lnTo>
                  <a:lnTo>
                    <a:pt x="391" y="279"/>
                  </a:lnTo>
                  <a:lnTo>
                    <a:pt x="453" y="229"/>
                  </a:lnTo>
                  <a:lnTo>
                    <a:pt x="518" y="184"/>
                  </a:lnTo>
                  <a:lnTo>
                    <a:pt x="586" y="143"/>
                  </a:lnTo>
                  <a:lnTo>
                    <a:pt x="657" y="106"/>
                  </a:lnTo>
                  <a:lnTo>
                    <a:pt x="731" y="75"/>
                  </a:lnTo>
                  <a:lnTo>
                    <a:pt x="808" y="49"/>
                  </a:lnTo>
                  <a:lnTo>
                    <a:pt x="887" y="28"/>
                  </a:lnTo>
                  <a:lnTo>
                    <a:pt x="968" y="13"/>
                  </a:lnTo>
                  <a:lnTo>
                    <a:pt x="1051" y="4"/>
                  </a:lnTo>
                  <a:lnTo>
                    <a:pt x="1136" y="0"/>
                  </a:lnTo>
                  <a:close/>
                </a:path>
              </a:pathLst>
            </a:custGeom>
            <a:solidFill>
              <a:schemeClr val="accent4"/>
            </a:solidFill>
            <a:ln w="9525">
              <a:noFill/>
              <a:round/>
            </a:ln>
            <a:scene3d>
              <a:camera prst="orthographicFront"/>
              <a:lightRig rig="threePt" dir="t"/>
            </a:scene3d>
            <a:sp3d prstMaterial="matte">
              <a:extrusionClr>
                <a:srgbClr val="FF9966"/>
              </a:extrusionClr>
            </a:sp3d>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eaLnBrk="1" hangingPunct="1">
                <a:lnSpc>
                  <a:spcPct val="120000"/>
                </a:lnSpc>
              </a:pPr>
              <a:endParaRPr lang="en-US" sz="780">
                <a:solidFill>
                  <a:schemeClr val="bg2">
                    <a:lumMod val="75000"/>
                  </a:schemeClr>
                </a:solidFill>
                <a:ea typeface="微软雅黑" panose="020B0503020204020204" pitchFamily="34" charset="-122"/>
                <a:cs typeface="+mn-ea"/>
                <a:sym typeface="Arial" panose="020B0604020202020204" pitchFamily="34" charset="0"/>
              </a:endParaRPr>
            </a:p>
          </p:txBody>
        </p:sp>
      </p:grpSp>
      <p:sp>
        <p:nvSpPr>
          <p:cNvPr id="66" name="TextBox 65"/>
          <p:cNvSpPr txBox="1"/>
          <p:nvPr/>
        </p:nvSpPr>
        <p:spPr>
          <a:xfrm>
            <a:off x="5635725" y="4157237"/>
            <a:ext cx="1647032" cy="258532"/>
          </a:xfrm>
          <a:prstGeom prst="rect">
            <a:avLst/>
          </a:prstGeom>
          <a:noFill/>
        </p:spPr>
        <p:txBody>
          <a:bodyPr wrap="square" lIns="0" tIns="0" rIns="0" bIns="0" rtlCol="0">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TextBox 66"/>
          <p:cNvSpPr txBox="1"/>
          <p:nvPr/>
        </p:nvSpPr>
        <p:spPr>
          <a:xfrm>
            <a:off x="5762241" y="4641858"/>
            <a:ext cx="1394000" cy="258532"/>
          </a:xfrm>
          <a:prstGeom prst="rect">
            <a:avLst/>
          </a:prstGeom>
          <a:noFill/>
        </p:spPr>
        <p:txBody>
          <a:bodyPr wrap="square" lIns="0" tIns="0" rIns="0" bIns="0" rtlCol="0">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TextBox 67"/>
          <p:cNvSpPr txBox="1"/>
          <p:nvPr/>
        </p:nvSpPr>
        <p:spPr>
          <a:xfrm>
            <a:off x="5601538" y="5227735"/>
            <a:ext cx="1715405" cy="258532"/>
          </a:xfrm>
          <a:prstGeom prst="rect">
            <a:avLst/>
          </a:prstGeom>
          <a:noFill/>
        </p:spPr>
        <p:txBody>
          <a:bodyPr wrap="square" lIns="0" tIns="0" rIns="0" bIns="0" rtlCol="0">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TextBox 68"/>
          <p:cNvSpPr txBox="1"/>
          <p:nvPr/>
        </p:nvSpPr>
        <p:spPr>
          <a:xfrm>
            <a:off x="5743599" y="5762985"/>
            <a:ext cx="1431284" cy="258532"/>
          </a:xfrm>
          <a:prstGeom prst="rect">
            <a:avLst/>
          </a:prstGeom>
          <a:noFill/>
        </p:spPr>
        <p:txBody>
          <a:bodyPr wrap="square" lIns="0" tIns="0" rIns="0" bIns="0" rtlCol="0">
            <a:spAutoFit/>
          </a:body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文本占位符 13"/>
          <p:cNvSpPr txBox="1"/>
          <p:nvPr/>
        </p:nvSpPr>
        <p:spPr>
          <a:xfrm>
            <a:off x="424555" y="168986"/>
            <a:ext cx="1890593" cy="355063"/>
          </a:xfrm>
          <a:prstGeom prst="rect">
            <a:avLst/>
          </a:prstGeom>
        </p:spPr>
        <p:txBody>
          <a:bodyPr vert="horz"/>
          <a:lstStyle>
            <a:lvl1pPr marL="0" indent="0" algn="l" defTabSz="963930"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a:solidFill>
                  <a:schemeClr val="accent1"/>
                </a:solidFill>
                <a:latin typeface="微软雅黑" panose="020B0503020204020204" pitchFamily="34" charset="-122"/>
                <a:ea typeface="微软雅黑" panose="020B0503020204020204" pitchFamily="34" charset="-122"/>
              </a:rPr>
              <a:t>点击此处添加标题</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fade">
                                      <p:cBhvr>
                                        <p:cTn id="28" dur="1000"/>
                                        <p:tgtEl>
                                          <p:spTgt spid="69"/>
                                        </p:tgtEl>
                                      </p:cBhvr>
                                    </p:animEffect>
                                    <p:anim calcmode="lin" valueType="num">
                                      <p:cBhvr>
                                        <p:cTn id="29" dur="1000" fill="hold"/>
                                        <p:tgtEl>
                                          <p:spTgt spid="69"/>
                                        </p:tgtEl>
                                        <p:attrNameLst>
                                          <p:attrName>ppt_x</p:attrName>
                                        </p:attrNameLst>
                                      </p:cBhvr>
                                      <p:tavLst>
                                        <p:tav tm="0">
                                          <p:val>
                                            <p:strVal val="#ppt_x"/>
                                          </p:val>
                                        </p:tav>
                                        <p:tav tm="100000">
                                          <p:val>
                                            <p:strVal val="#ppt_x"/>
                                          </p:val>
                                        </p:tav>
                                      </p:tavLst>
                                    </p:anim>
                                    <p:anim calcmode="lin" valueType="num">
                                      <p:cBhvr>
                                        <p:cTn id="30" dur="1000" fill="hold"/>
                                        <p:tgtEl>
                                          <p:spTgt spid="6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fade">
                                      <p:cBhvr>
                                        <p:cTn id="33" dur="1000"/>
                                        <p:tgtEl>
                                          <p:spTgt spid="68"/>
                                        </p:tgtEl>
                                      </p:cBhvr>
                                    </p:animEffect>
                                    <p:anim calcmode="lin" valueType="num">
                                      <p:cBhvr>
                                        <p:cTn id="34" dur="1000" fill="hold"/>
                                        <p:tgtEl>
                                          <p:spTgt spid="68"/>
                                        </p:tgtEl>
                                        <p:attrNameLst>
                                          <p:attrName>ppt_x</p:attrName>
                                        </p:attrNameLst>
                                      </p:cBhvr>
                                      <p:tavLst>
                                        <p:tav tm="0">
                                          <p:val>
                                            <p:strVal val="#ppt_x"/>
                                          </p:val>
                                        </p:tav>
                                        <p:tav tm="100000">
                                          <p:val>
                                            <p:strVal val="#ppt_x"/>
                                          </p:val>
                                        </p:tav>
                                      </p:tavLst>
                                    </p:anim>
                                    <p:anim calcmode="lin" valueType="num">
                                      <p:cBhvr>
                                        <p:cTn id="35" dur="1000" fill="hold"/>
                                        <p:tgtEl>
                                          <p:spTgt spid="6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fade">
                                      <p:cBhvr>
                                        <p:cTn id="38" dur="1000"/>
                                        <p:tgtEl>
                                          <p:spTgt spid="67"/>
                                        </p:tgtEl>
                                      </p:cBhvr>
                                    </p:animEffect>
                                    <p:anim calcmode="lin" valueType="num">
                                      <p:cBhvr>
                                        <p:cTn id="39" dur="1000" fill="hold"/>
                                        <p:tgtEl>
                                          <p:spTgt spid="67"/>
                                        </p:tgtEl>
                                        <p:attrNameLst>
                                          <p:attrName>ppt_x</p:attrName>
                                        </p:attrNameLst>
                                      </p:cBhvr>
                                      <p:tavLst>
                                        <p:tav tm="0">
                                          <p:val>
                                            <p:strVal val="#ppt_x"/>
                                          </p:val>
                                        </p:tav>
                                        <p:tav tm="100000">
                                          <p:val>
                                            <p:strVal val="#ppt_x"/>
                                          </p:val>
                                        </p:tav>
                                      </p:tavLst>
                                    </p:anim>
                                    <p:anim calcmode="lin" valueType="num">
                                      <p:cBhvr>
                                        <p:cTn id="40" dur="1000" fill="hold"/>
                                        <p:tgtEl>
                                          <p:spTgt spid="67"/>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fade">
                                      <p:cBhvr>
                                        <p:cTn id="43" dur="1000"/>
                                        <p:tgtEl>
                                          <p:spTgt spid="66"/>
                                        </p:tgtEl>
                                      </p:cBhvr>
                                    </p:animEffect>
                                    <p:anim calcmode="lin" valueType="num">
                                      <p:cBhvr>
                                        <p:cTn id="44" dur="1000" fill="hold"/>
                                        <p:tgtEl>
                                          <p:spTgt spid="66"/>
                                        </p:tgtEl>
                                        <p:attrNameLst>
                                          <p:attrName>ppt_x</p:attrName>
                                        </p:attrNameLst>
                                      </p:cBhvr>
                                      <p:tavLst>
                                        <p:tav tm="0">
                                          <p:val>
                                            <p:strVal val="#ppt_x"/>
                                          </p:val>
                                        </p:tav>
                                        <p:tav tm="100000">
                                          <p:val>
                                            <p:strVal val="#ppt_x"/>
                                          </p:val>
                                        </p:tav>
                                      </p:tavLst>
                                    </p:anim>
                                    <p:anim calcmode="lin" valueType="num">
                                      <p:cBhvr>
                                        <p:cTn id="45" dur="1000" fill="hold"/>
                                        <p:tgtEl>
                                          <p:spTgt spid="66"/>
                                        </p:tgtEl>
                                        <p:attrNameLst>
                                          <p:attrName>ppt_y</p:attrName>
                                        </p:attrNameLst>
                                      </p:cBhvr>
                                      <p:tavLst>
                                        <p:tav tm="0">
                                          <p:val>
                                            <p:strVal val="#ppt_y+.1"/>
                                          </p:val>
                                        </p:tav>
                                        <p:tav tm="100000">
                                          <p:val>
                                            <p:strVal val="#ppt_y"/>
                                          </p:val>
                                        </p:tav>
                                      </p:tavLst>
                                    </p:anim>
                                  </p:childTnLst>
                                </p:cTn>
                              </p:par>
                            </p:childTnLst>
                          </p:cTn>
                        </p:par>
                        <p:par>
                          <p:cTn id="46" fill="hold">
                            <p:stCondLst>
                              <p:cond delay="1000"/>
                            </p:stCondLst>
                            <p:childTnLst>
                              <p:par>
                                <p:cTn id="47" presetID="22" presetClass="entr" presetSubtype="4"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1500"/>
                                        <p:tgtEl>
                                          <p:spTgt spid="22"/>
                                        </p:tgtEl>
                                      </p:cBhvr>
                                    </p:animEffect>
                                  </p:childTnLst>
                                </p:cTn>
                              </p:par>
                            </p:childTnLst>
                          </p:cTn>
                        </p:par>
                        <p:par>
                          <p:cTn id="50" fill="hold">
                            <p:stCondLst>
                              <p:cond delay="2500"/>
                            </p:stCondLst>
                            <p:childTnLst>
                              <p:par>
                                <p:cTn id="51" presetID="22" presetClass="entr" presetSubtype="4" fill="hold"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wipe(down)">
                                      <p:cBhvr>
                                        <p:cTn id="53" dur="1000"/>
                                        <p:tgtEl>
                                          <p:spTgt spid="56"/>
                                        </p:tgtEl>
                                      </p:cBhvr>
                                    </p:animEffect>
                                  </p:childTnLst>
                                </p:cTn>
                              </p:par>
                            </p:childTnLst>
                          </p:cTn>
                        </p:par>
                        <p:par>
                          <p:cTn id="54" fill="hold">
                            <p:stCondLst>
                              <p:cond delay="3500"/>
                            </p:stCondLst>
                            <p:childTnLst>
                              <p:par>
                                <p:cTn id="55" presetID="22" presetClass="entr" presetSubtype="4"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down)">
                                      <p:cBhvr>
                                        <p:cTn id="57" dur="1000"/>
                                        <p:tgtEl>
                                          <p:spTgt spid="49"/>
                                        </p:tgtEl>
                                      </p:cBhvr>
                                    </p:animEffect>
                                  </p:childTnLst>
                                </p:cTn>
                              </p:par>
                            </p:childTnLst>
                          </p:cTn>
                        </p:par>
                        <p:par>
                          <p:cTn id="58" fill="hold">
                            <p:stCondLst>
                              <p:cond delay="4500"/>
                            </p:stCondLst>
                            <p:childTnLst>
                              <p:par>
                                <p:cTn id="59" presetID="22" presetClass="entr" presetSubtype="4" fill="hold" nodeType="afterEffect">
                                  <p:stCondLst>
                                    <p:cond delay="0"/>
                                  </p:stCondLst>
                                  <p:childTnLst>
                                    <p:set>
                                      <p:cBhvr>
                                        <p:cTn id="60" dur="1" fill="hold">
                                          <p:stCondLst>
                                            <p:cond delay="0"/>
                                          </p:stCondLst>
                                        </p:cTn>
                                        <p:tgtEl>
                                          <p:spTgt spid="62"/>
                                        </p:tgtEl>
                                        <p:attrNameLst>
                                          <p:attrName>style.visibility</p:attrName>
                                        </p:attrNameLst>
                                      </p:cBhvr>
                                      <p:to>
                                        <p:strVal val="visible"/>
                                      </p:to>
                                    </p:set>
                                    <p:animEffect transition="in" filter="wipe(down)">
                                      <p:cBhvr>
                                        <p:cTn id="61" dur="1000"/>
                                        <p:tgtEl>
                                          <p:spTgt spid="62"/>
                                        </p:tgtEl>
                                      </p:cBhvr>
                                    </p:animEffect>
                                  </p:childTnLst>
                                </p:cTn>
                              </p:par>
                            </p:childTnLst>
                          </p:cTn>
                        </p:par>
                        <p:par>
                          <p:cTn id="62" fill="hold">
                            <p:stCondLst>
                              <p:cond delay="5500"/>
                            </p:stCondLst>
                            <p:childTnLst>
                              <p:par>
                                <p:cTn id="63" presetID="22" presetClass="entr" presetSubtype="4"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wipe(down)">
                                      <p:cBhvr>
                                        <p:cTn id="65" dur="1000"/>
                                        <p:tgtEl>
                                          <p:spTgt spid="59"/>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48"/>
                                        </p:tgtEl>
                                        <p:attrNameLst>
                                          <p:attrName>style.visibility</p:attrName>
                                        </p:attrNameLst>
                                      </p:cBhvr>
                                      <p:to>
                                        <p:strVal val="visible"/>
                                      </p:to>
                                    </p:set>
                                    <p:animEffect transition="in" filter="wipe(right)">
                                      <p:cBhvr>
                                        <p:cTn id="68" dur="500"/>
                                        <p:tgtEl>
                                          <p:spTgt spid="48"/>
                                        </p:tgtEl>
                                      </p:cBhvr>
                                    </p:animEffect>
                                  </p:childTnLst>
                                </p:cTn>
                              </p:par>
                              <p:par>
                                <p:cTn id="69" presetID="22" presetClass="entr" presetSubtype="2" fill="hold" grpId="0" nodeType="withEffect">
                                  <p:stCondLst>
                                    <p:cond delay="1000"/>
                                  </p:stCondLst>
                                  <p:childTnLst>
                                    <p:set>
                                      <p:cBhvr>
                                        <p:cTn id="70" dur="1" fill="hold">
                                          <p:stCondLst>
                                            <p:cond delay="0"/>
                                          </p:stCondLst>
                                        </p:cTn>
                                        <p:tgtEl>
                                          <p:spTgt spid="47"/>
                                        </p:tgtEl>
                                        <p:attrNameLst>
                                          <p:attrName>style.visibility</p:attrName>
                                        </p:attrNameLst>
                                      </p:cBhvr>
                                      <p:to>
                                        <p:strVal val="visible"/>
                                      </p:to>
                                    </p:set>
                                    <p:animEffect transition="in" filter="wipe(right)">
                                      <p:cBhvr>
                                        <p:cTn id="71" dur="500"/>
                                        <p:tgtEl>
                                          <p:spTgt spid="47"/>
                                        </p:tgtEl>
                                      </p:cBhvr>
                                    </p:animEffect>
                                  </p:childTnLst>
                                </p:cTn>
                              </p:par>
                              <p:par>
                                <p:cTn id="72" presetID="22" presetClass="entr" presetSubtype="8" fill="hold" grpId="0" nodeType="withEffect">
                                  <p:stCondLst>
                                    <p:cond delay="1000"/>
                                  </p:stCondLst>
                                  <p:childTnLst>
                                    <p:set>
                                      <p:cBhvr>
                                        <p:cTn id="73" dur="1" fill="hold">
                                          <p:stCondLst>
                                            <p:cond delay="0"/>
                                          </p:stCondLst>
                                        </p:cTn>
                                        <p:tgtEl>
                                          <p:spTgt spid="46"/>
                                        </p:tgtEl>
                                        <p:attrNameLst>
                                          <p:attrName>style.visibility</p:attrName>
                                        </p:attrNameLst>
                                      </p:cBhvr>
                                      <p:to>
                                        <p:strVal val="visible"/>
                                      </p:to>
                                    </p:set>
                                    <p:animEffect transition="in" filter="wipe(left)">
                                      <p:cBhvr>
                                        <p:cTn id="74" dur="500"/>
                                        <p:tgtEl>
                                          <p:spTgt spid="46"/>
                                        </p:tgtEl>
                                      </p:cBhvr>
                                    </p:animEffect>
                                  </p:childTnLst>
                                </p:cTn>
                              </p:par>
                              <p:par>
                                <p:cTn id="75" presetID="22" presetClass="entr" presetSubtype="8" fill="hold" grpId="0" nodeType="withEffect">
                                  <p:stCondLst>
                                    <p:cond delay="1000"/>
                                  </p:stCondLst>
                                  <p:childTnLst>
                                    <p:set>
                                      <p:cBhvr>
                                        <p:cTn id="76" dur="1" fill="hold">
                                          <p:stCondLst>
                                            <p:cond delay="0"/>
                                          </p:stCondLst>
                                        </p:cTn>
                                        <p:tgtEl>
                                          <p:spTgt spid="45"/>
                                        </p:tgtEl>
                                        <p:attrNameLst>
                                          <p:attrName>style.visibility</p:attrName>
                                        </p:attrNameLst>
                                      </p:cBhvr>
                                      <p:to>
                                        <p:strVal val="visible"/>
                                      </p:to>
                                    </p:set>
                                    <p:animEffect transition="in" filter="wipe(left)">
                                      <p:cBhvr>
                                        <p:cTn id="7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66" grpId="0"/>
      <p:bldP spid="67" grpId="0"/>
      <p:bldP spid="68" grpId="0"/>
      <p:bldP spid="6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48" y="448"/>
            <a:ext cx="7436339" cy="723175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819909" y="1162216"/>
            <a:ext cx="1752531" cy="4221873"/>
          </a:xfrm>
          <a:prstGeom prst="rect">
            <a:avLst/>
          </a:prstGeom>
          <a:noFill/>
        </p:spPr>
        <p:txBody>
          <a:bodyPr vert="eaVert" wrap="square" lIns="0" tIns="0" rIns="0" bIns="0" rtlCol="0">
            <a:spAutoFit/>
          </a:bodyPr>
          <a:lstStyle/>
          <a:p>
            <a:r>
              <a:rPr lang="en-US" altLang="zh-CN" sz="5695" dirty="0">
                <a:solidFill>
                  <a:schemeClr val="accent2"/>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CONTENTS</a:t>
            </a:r>
            <a:endParaRPr lang="zh-CN" altLang="en-US" sz="5695" dirty="0">
              <a:solidFill>
                <a:schemeClr val="accent2"/>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p>
            <a:r>
              <a:rPr lang="zh-CN" altLang="en-US" sz="5695" dirty="0">
                <a:solidFill>
                  <a:schemeClr val="accent2"/>
                </a:solidFill>
                <a:latin typeface="Arial" panose="020B0604020202020204" pitchFamily="34" charset="0"/>
                <a:ea typeface="微软雅黑" panose="020B0503020204020204" pitchFamily="34" charset="-122"/>
                <a:sym typeface="Arial" panose="020B0604020202020204" pitchFamily="34" charset="0"/>
              </a:rPr>
              <a:t>目录</a:t>
            </a:r>
            <a:endParaRPr lang="en-US" altLang="zh-CN" sz="5695"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4" name="组合 13"/>
          <p:cNvGrpSpPr/>
          <p:nvPr/>
        </p:nvGrpSpPr>
        <p:grpSpPr>
          <a:xfrm>
            <a:off x="6008816" y="1885123"/>
            <a:ext cx="841118" cy="841118"/>
            <a:chOff x="3529981" y="507683"/>
            <a:chExt cx="598350" cy="598350"/>
          </a:xfrm>
        </p:grpSpPr>
        <p:sp>
          <p:nvSpPr>
            <p:cNvPr id="15" name="椭圆 14"/>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chemeClr val="accent1"/>
                </a:solidFill>
                <a:latin typeface="Arial" panose="020B0604020202020204" pitchFamily="34" charset="0"/>
                <a:ea typeface="微软雅黑" panose="020B0503020204020204" pitchFamily="34" charset="-122"/>
                <a:cs typeface="Arial" panose="020B0604020202020204" pitchFamily="34" charset="0"/>
              </a:endParaRPr>
            </a:p>
          </p:txBody>
        </p:sp>
        <p:sp>
          <p:nvSpPr>
            <p:cNvPr id="16" name="TextBox 4"/>
            <p:cNvSpPr txBox="1"/>
            <p:nvPr/>
          </p:nvSpPr>
          <p:spPr>
            <a:xfrm>
              <a:off x="3576317" y="558577"/>
              <a:ext cx="530353" cy="496562"/>
            </a:xfrm>
            <a:prstGeom prst="rect">
              <a:avLst/>
            </a:prstGeom>
            <a:noFill/>
          </p:spPr>
          <p:txBody>
            <a:bodyPr wrap="none" rtlCol="0" anchor="ctr">
              <a:spAutoFit/>
            </a:bodyPr>
            <a:lstStyle/>
            <a:p>
              <a:pPr algn="ctr"/>
              <a:r>
                <a:rPr lang="en-US" altLang="zh-CN" sz="3935" dirty="0">
                  <a:solidFill>
                    <a:schemeClr val="accent1"/>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rPr>
                <a:t>01</a:t>
              </a:r>
              <a:endParaRPr lang="zh-CN" altLang="en-US" sz="3935" dirty="0">
                <a:solidFill>
                  <a:schemeClr val="accent1"/>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endParaRPr>
            </a:p>
          </p:txBody>
        </p:sp>
      </p:grpSp>
      <p:sp>
        <p:nvSpPr>
          <p:cNvPr id="17" name="矩形 16"/>
          <p:cNvSpPr/>
          <p:nvPr/>
        </p:nvSpPr>
        <p:spPr>
          <a:xfrm>
            <a:off x="7354320" y="2032543"/>
            <a:ext cx="2516221" cy="646171"/>
          </a:xfrm>
          <a:prstGeom prst="rect">
            <a:avLst/>
          </a:prstGeom>
        </p:spPr>
        <p:txBody>
          <a:bodyPr wrap="none">
            <a:spAutoFit/>
          </a:bodyPr>
          <a:lstStyle/>
          <a:p>
            <a:r>
              <a:rPr lang="zh-CN" altLang="en-US" sz="2400" dirty="0">
                <a:solidFill>
                  <a:schemeClr val="accent1"/>
                </a:solidFill>
                <a:latin typeface="微软雅黑" panose="020B0503020204020204" pitchFamily="34" charset="-122"/>
                <a:ea typeface="微软雅黑" panose="020B0503020204020204" pitchFamily="34" charset="-122"/>
              </a:rPr>
              <a:t>相关标题文字</a:t>
            </a:r>
            <a:endParaRPr lang="en-US" altLang="zh-CN" sz="2400" dirty="0">
              <a:solidFill>
                <a:schemeClr val="accent1"/>
              </a:solidFill>
              <a:latin typeface="微软雅黑" panose="020B0503020204020204" pitchFamily="34" charset="-122"/>
              <a:ea typeface="微软雅黑" panose="020B0503020204020204" pitchFamily="34" charset="-122"/>
            </a:endParaRPr>
          </a:p>
          <a:p>
            <a:r>
              <a:rPr lang="en-US" altLang="zh-CN" sz="1200" b="1" dirty="0">
                <a:solidFill>
                  <a:schemeClr val="accent1"/>
                </a:solidFill>
                <a:latin typeface="微软雅黑" panose="020B0503020204020204" pitchFamily="34" charset="-122"/>
                <a:ea typeface="微软雅黑" panose="020B0503020204020204" pitchFamily="34" charset="-122"/>
              </a:rPr>
              <a:t>CLICK TO ADD CAPTION TEXT</a:t>
            </a:r>
            <a:endParaRPr lang="zh-CN" altLang="en-US" sz="1200" b="1" dirty="0">
              <a:solidFill>
                <a:schemeClr val="accent1"/>
              </a:solidFill>
              <a:latin typeface="微软雅黑" panose="020B0503020204020204" pitchFamily="34" charset="-122"/>
              <a:ea typeface="微软雅黑" panose="020B0503020204020204" pitchFamily="34" charset="-122"/>
            </a:endParaRPr>
          </a:p>
        </p:txBody>
      </p:sp>
      <p:sp>
        <p:nvSpPr>
          <p:cNvPr id="18" name="矩形 17"/>
          <p:cNvSpPr/>
          <p:nvPr/>
        </p:nvSpPr>
        <p:spPr>
          <a:xfrm>
            <a:off x="7354320" y="3091469"/>
            <a:ext cx="2516221" cy="646171"/>
          </a:xfrm>
          <a:prstGeom prst="rect">
            <a:avLst/>
          </a:prstGeom>
        </p:spPr>
        <p:txBody>
          <a:bodyPr wrap="none">
            <a:spAutoFit/>
          </a:bodyPr>
          <a:lstStyle/>
          <a:p>
            <a:r>
              <a:rPr lang="zh-CN" altLang="en-US" sz="2400" dirty="0">
                <a:solidFill>
                  <a:schemeClr val="accent2"/>
                </a:solidFill>
                <a:latin typeface="微软雅黑" panose="020B0503020204020204" pitchFamily="34" charset="-122"/>
                <a:ea typeface="微软雅黑" panose="020B0503020204020204" pitchFamily="34" charset="-122"/>
              </a:rPr>
              <a:t>相关标题文字</a:t>
            </a:r>
            <a:endParaRPr lang="en-US" altLang="zh-CN" sz="2400" dirty="0">
              <a:solidFill>
                <a:schemeClr val="accent2"/>
              </a:solidFill>
              <a:latin typeface="微软雅黑" panose="020B0503020204020204" pitchFamily="34" charset="-122"/>
              <a:ea typeface="微软雅黑" panose="020B0503020204020204" pitchFamily="34" charset="-122"/>
            </a:endParaRPr>
          </a:p>
          <a:p>
            <a:r>
              <a:rPr lang="en-US" altLang="zh-CN" sz="1200" b="1" dirty="0">
                <a:solidFill>
                  <a:schemeClr val="accent2"/>
                </a:solidFill>
                <a:latin typeface="微软雅黑" panose="020B0503020204020204" pitchFamily="34" charset="-122"/>
                <a:ea typeface="微软雅黑" panose="020B0503020204020204" pitchFamily="34" charset="-122"/>
              </a:rPr>
              <a:t>CLICK TO ADD CAPTION TEXT</a:t>
            </a:r>
            <a:endParaRPr lang="zh-CN" altLang="en-US" sz="1200" b="1" dirty="0">
              <a:solidFill>
                <a:schemeClr val="accent2"/>
              </a:solidFill>
              <a:latin typeface="微软雅黑" panose="020B0503020204020204" pitchFamily="34" charset="-122"/>
              <a:ea typeface="微软雅黑" panose="020B0503020204020204" pitchFamily="34" charset="-122"/>
            </a:endParaRPr>
          </a:p>
        </p:txBody>
      </p:sp>
      <p:sp>
        <p:nvSpPr>
          <p:cNvPr id="19" name="矩形 18"/>
          <p:cNvSpPr/>
          <p:nvPr/>
        </p:nvSpPr>
        <p:spPr>
          <a:xfrm>
            <a:off x="7312581" y="5209323"/>
            <a:ext cx="2516221" cy="646171"/>
          </a:xfrm>
          <a:prstGeom prst="rect">
            <a:avLst/>
          </a:prstGeom>
        </p:spPr>
        <p:txBody>
          <a:bodyPr wrap="none">
            <a:spAutoFit/>
          </a:bodyPr>
          <a:lstStyle/>
          <a:p>
            <a:r>
              <a:rPr lang="zh-CN" altLang="en-US" sz="2400" dirty="0">
                <a:solidFill>
                  <a:schemeClr val="accent2"/>
                </a:solidFill>
                <a:latin typeface="微软雅黑" panose="020B0503020204020204" pitchFamily="34" charset="-122"/>
                <a:ea typeface="微软雅黑" panose="020B0503020204020204" pitchFamily="34" charset="-122"/>
              </a:rPr>
              <a:t>相关标题文字</a:t>
            </a:r>
            <a:endParaRPr lang="en-US" altLang="zh-CN" sz="2400" dirty="0">
              <a:solidFill>
                <a:schemeClr val="accent2"/>
              </a:solidFill>
              <a:latin typeface="微软雅黑" panose="020B0503020204020204" pitchFamily="34" charset="-122"/>
              <a:ea typeface="微软雅黑" panose="020B0503020204020204" pitchFamily="34" charset="-122"/>
            </a:endParaRPr>
          </a:p>
          <a:p>
            <a:r>
              <a:rPr lang="en-US" altLang="zh-CN" sz="1200" b="1" dirty="0">
                <a:solidFill>
                  <a:schemeClr val="accent2"/>
                </a:solidFill>
                <a:latin typeface="微软雅黑" panose="020B0503020204020204" pitchFamily="34" charset="-122"/>
                <a:ea typeface="微软雅黑" panose="020B0503020204020204" pitchFamily="34" charset="-122"/>
              </a:rPr>
              <a:t>CLICK TO ADD CAPTION TEXT</a:t>
            </a:r>
            <a:endParaRPr lang="zh-CN" altLang="en-US" sz="1200" b="1" dirty="0">
              <a:solidFill>
                <a:schemeClr val="accent2"/>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6056977" y="2993996"/>
            <a:ext cx="841118" cy="841118"/>
            <a:chOff x="3529981" y="507683"/>
            <a:chExt cx="598350" cy="598350"/>
          </a:xfrm>
        </p:grpSpPr>
        <p:sp>
          <p:nvSpPr>
            <p:cNvPr id="21" name="椭圆 20"/>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chemeClr val="accent2"/>
                </a:solidFill>
                <a:latin typeface="Arial" panose="020B0604020202020204" pitchFamily="34" charset="0"/>
                <a:ea typeface="微软雅黑" panose="020B0503020204020204" pitchFamily="34" charset="-122"/>
                <a:cs typeface="Arial" panose="020B0604020202020204" pitchFamily="34" charset="0"/>
              </a:endParaRPr>
            </a:p>
          </p:txBody>
        </p:sp>
        <p:sp>
          <p:nvSpPr>
            <p:cNvPr id="22" name="TextBox 48"/>
            <p:cNvSpPr txBox="1"/>
            <p:nvPr/>
          </p:nvSpPr>
          <p:spPr>
            <a:xfrm>
              <a:off x="3567571" y="598214"/>
              <a:ext cx="530353" cy="496562"/>
            </a:xfrm>
            <a:prstGeom prst="rect">
              <a:avLst/>
            </a:prstGeom>
            <a:noFill/>
          </p:spPr>
          <p:txBody>
            <a:bodyPr wrap="none" rtlCol="0" anchor="ctr">
              <a:spAutoFit/>
            </a:bodyPr>
            <a:lstStyle/>
            <a:p>
              <a:pPr algn="ctr"/>
              <a:r>
                <a:rPr lang="en-US" altLang="zh-CN" sz="3935" dirty="0">
                  <a:solidFill>
                    <a:schemeClr val="accent2"/>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rPr>
                <a:t>02</a:t>
              </a:r>
              <a:endParaRPr lang="zh-CN" altLang="en-US" sz="3935" dirty="0">
                <a:solidFill>
                  <a:schemeClr val="accent2"/>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23" name="组合 22"/>
          <p:cNvGrpSpPr/>
          <p:nvPr/>
        </p:nvGrpSpPr>
        <p:grpSpPr>
          <a:xfrm>
            <a:off x="6064959" y="5091466"/>
            <a:ext cx="841118" cy="841118"/>
            <a:chOff x="3529981" y="507683"/>
            <a:chExt cx="598350" cy="598350"/>
          </a:xfrm>
        </p:grpSpPr>
        <p:sp>
          <p:nvSpPr>
            <p:cNvPr id="24" name="椭圆 23"/>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chemeClr val="accent2"/>
                </a:solidFill>
                <a:latin typeface="Arial" panose="020B0604020202020204" pitchFamily="34" charset="0"/>
                <a:ea typeface="微软雅黑" panose="020B0503020204020204" pitchFamily="34" charset="-122"/>
                <a:cs typeface="Arial" panose="020B0604020202020204" pitchFamily="34" charset="0"/>
              </a:endParaRPr>
            </a:p>
          </p:txBody>
        </p:sp>
        <p:sp>
          <p:nvSpPr>
            <p:cNvPr id="25" name="TextBox 51"/>
            <p:cNvSpPr txBox="1"/>
            <p:nvPr/>
          </p:nvSpPr>
          <p:spPr>
            <a:xfrm>
              <a:off x="3570639" y="582835"/>
              <a:ext cx="530353" cy="496562"/>
            </a:xfrm>
            <a:prstGeom prst="rect">
              <a:avLst/>
            </a:prstGeom>
            <a:noFill/>
          </p:spPr>
          <p:txBody>
            <a:bodyPr wrap="none" rtlCol="0" anchor="ctr">
              <a:spAutoFit/>
            </a:bodyPr>
            <a:lstStyle/>
            <a:p>
              <a:pPr algn="ctr"/>
              <a:r>
                <a:rPr lang="en-US" altLang="zh-CN" sz="3935" dirty="0">
                  <a:solidFill>
                    <a:schemeClr val="accent2"/>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rPr>
                <a:t>04</a:t>
              </a:r>
              <a:endParaRPr lang="zh-CN" altLang="en-US" sz="3935" dirty="0">
                <a:solidFill>
                  <a:schemeClr val="accent2"/>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26" name="组合 25"/>
          <p:cNvGrpSpPr/>
          <p:nvPr/>
        </p:nvGrpSpPr>
        <p:grpSpPr>
          <a:xfrm>
            <a:off x="6053879" y="4050823"/>
            <a:ext cx="841118" cy="841118"/>
            <a:chOff x="3529981" y="507683"/>
            <a:chExt cx="598350" cy="598350"/>
          </a:xfrm>
        </p:grpSpPr>
        <p:sp>
          <p:nvSpPr>
            <p:cNvPr id="27" name="椭圆 26"/>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chemeClr val="accent1"/>
                </a:solidFill>
                <a:latin typeface="Arial" panose="020B0604020202020204" pitchFamily="34" charset="0"/>
                <a:ea typeface="微软雅黑" panose="020B0503020204020204" pitchFamily="34" charset="-122"/>
                <a:cs typeface="Arial" panose="020B0604020202020204" pitchFamily="34" charset="0"/>
              </a:endParaRPr>
            </a:p>
          </p:txBody>
        </p:sp>
        <p:sp>
          <p:nvSpPr>
            <p:cNvPr id="28" name="TextBox 57"/>
            <p:cNvSpPr txBox="1"/>
            <p:nvPr/>
          </p:nvSpPr>
          <p:spPr>
            <a:xfrm>
              <a:off x="3578518" y="582851"/>
              <a:ext cx="530353" cy="496562"/>
            </a:xfrm>
            <a:prstGeom prst="rect">
              <a:avLst/>
            </a:prstGeom>
            <a:noFill/>
          </p:spPr>
          <p:txBody>
            <a:bodyPr wrap="none" rtlCol="0" anchor="ctr">
              <a:spAutoFit/>
            </a:bodyPr>
            <a:lstStyle/>
            <a:p>
              <a:pPr algn="ctr"/>
              <a:r>
                <a:rPr lang="en-US" altLang="zh-CN" sz="3935" dirty="0">
                  <a:solidFill>
                    <a:schemeClr val="accent1"/>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rPr>
                <a:t>03</a:t>
              </a:r>
              <a:endParaRPr lang="zh-CN" altLang="en-US" sz="3935" dirty="0">
                <a:solidFill>
                  <a:schemeClr val="accent1"/>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endParaRPr>
            </a:p>
          </p:txBody>
        </p:sp>
      </p:grpSp>
      <p:sp>
        <p:nvSpPr>
          <p:cNvPr id="29" name="矩形 28"/>
          <p:cNvSpPr/>
          <p:nvPr/>
        </p:nvSpPr>
        <p:spPr>
          <a:xfrm>
            <a:off x="7312580" y="4150397"/>
            <a:ext cx="2516221" cy="646171"/>
          </a:xfrm>
          <a:prstGeom prst="rect">
            <a:avLst/>
          </a:prstGeom>
        </p:spPr>
        <p:txBody>
          <a:bodyPr wrap="none">
            <a:spAutoFit/>
          </a:bodyPr>
          <a:lstStyle/>
          <a:p>
            <a:r>
              <a:rPr lang="zh-CN" altLang="en-US" sz="2400" dirty="0">
                <a:solidFill>
                  <a:schemeClr val="accent1"/>
                </a:solidFill>
                <a:latin typeface="微软雅黑" panose="020B0503020204020204" pitchFamily="34" charset="-122"/>
                <a:ea typeface="微软雅黑" panose="020B0503020204020204" pitchFamily="34" charset="-122"/>
              </a:rPr>
              <a:t>相关标题文字</a:t>
            </a:r>
            <a:endParaRPr lang="en-US" altLang="zh-CN" sz="2400" dirty="0">
              <a:solidFill>
                <a:schemeClr val="accent1"/>
              </a:solidFill>
              <a:latin typeface="微软雅黑" panose="020B0503020204020204" pitchFamily="34" charset="-122"/>
              <a:ea typeface="微软雅黑" panose="020B0503020204020204" pitchFamily="34" charset="-122"/>
            </a:endParaRPr>
          </a:p>
          <a:p>
            <a:r>
              <a:rPr lang="en-US" altLang="zh-CN" sz="1200" b="1" dirty="0">
                <a:solidFill>
                  <a:schemeClr val="accent1"/>
                </a:solidFill>
                <a:latin typeface="微软雅黑" panose="020B0503020204020204" pitchFamily="34" charset="-122"/>
                <a:ea typeface="微软雅黑" panose="020B0503020204020204" pitchFamily="34" charset="-122"/>
              </a:rPr>
              <a:t>CLICK TO ADD CAPTION TEXT</a:t>
            </a:r>
            <a:endParaRPr lang="zh-CN" altLang="en-US" sz="12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par>
                              <p:cTn id="11" fill="hold">
                                <p:stCondLst>
                                  <p:cond delay="500"/>
                                </p:stCondLst>
                                <p:childTnLst>
                                  <p:par>
                                    <p:cTn id="12" presetID="2" presetClass="entr" presetSubtype="3" fill="hold" nodeType="afterEffect" p14:presetBounceEnd="60000">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14:bounceEnd="60000">
                                          <p:cBhvr additive="base">
                                            <p:cTn id="14" dur="1250" fill="hold"/>
                                            <p:tgtEl>
                                              <p:spTgt spid="14"/>
                                            </p:tgtEl>
                                            <p:attrNameLst>
                                              <p:attrName>ppt_x</p:attrName>
                                            </p:attrNameLst>
                                          </p:cBhvr>
                                          <p:tavLst>
                                            <p:tav tm="0">
                                              <p:val>
                                                <p:strVal val="1+#ppt_w/2"/>
                                              </p:val>
                                            </p:tav>
                                            <p:tav tm="100000">
                                              <p:val>
                                                <p:strVal val="#ppt_x"/>
                                              </p:val>
                                            </p:tav>
                                          </p:tavLst>
                                        </p:anim>
                                        <p:anim calcmode="lin" valueType="num" p14:bounceEnd="60000">
                                          <p:cBhvr additive="base">
                                            <p:cTn id="15" dur="1250" fill="hold"/>
                                            <p:tgtEl>
                                              <p:spTgt spid="14"/>
                                            </p:tgtEl>
                                            <p:attrNameLst>
                                              <p:attrName>ppt_y</p:attrName>
                                            </p:attrNameLst>
                                          </p:cBhvr>
                                          <p:tavLst>
                                            <p:tav tm="0">
                                              <p:val>
                                                <p:strVal val="0-#ppt_h/2"/>
                                              </p:val>
                                            </p:tav>
                                            <p:tav tm="100000">
                                              <p:val>
                                                <p:strVal val="#ppt_y"/>
                                              </p:val>
                                            </p:tav>
                                          </p:tavLst>
                                        </p:anim>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750"/>
                                            <p:tgtEl>
                                              <p:spTgt spid="17"/>
                                            </p:tgtEl>
                                          </p:cBhvr>
                                        </p:animEffect>
                                      </p:childTnLst>
                                    </p:cTn>
                                  </p:par>
                                </p:childTnLst>
                              </p:cTn>
                            </p:par>
                            <p:par>
                              <p:cTn id="20" fill="hold">
                                <p:stCondLst>
                                  <p:cond delay="3000"/>
                                </p:stCondLst>
                                <p:childTnLst>
                                  <p:par>
                                    <p:cTn id="21" presetID="2" presetClass="entr" presetSubtype="3" fill="hold" nodeType="afterEffect" p14:presetBounceEnd="60000">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14:bounceEnd="60000">
                                          <p:cBhvr additive="base">
                                            <p:cTn id="23" dur="1250" fill="hold"/>
                                            <p:tgtEl>
                                              <p:spTgt spid="20"/>
                                            </p:tgtEl>
                                            <p:attrNameLst>
                                              <p:attrName>ppt_x</p:attrName>
                                            </p:attrNameLst>
                                          </p:cBhvr>
                                          <p:tavLst>
                                            <p:tav tm="0">
                                              <p:val>
                                                <p:strVal val="1+#ppt_w/2"/>
                                              </p:val>
                                            </p:tav>
                                            <p:tav tm="100000">
                                              <p:val>
                                                <p:strVal val="#ppt_x"/>
                                              </p:val>
                                            </p:tav>
                                          </p:tavLst>
                                        </p:anim>
                                        <p:anim calcmode="lin" valueType="num" p14:bounceEnd="60000">
                                          <p:cBhvr additive="base">
                                            <p:cTn id="24" dur="1250" fill="hold"/>
                                            <p:tgtEl>
                                              <p:spTgt spid="20"/>
                                            </p:tgtEl>
                                            <p:attrNameLst>
                                              <p:attrName>ppt_y</p:attrName>
                                            </p:attrNameLst>
                                          </p:cBhvr>
                                          <p:tavLst>
                                            <p:tav tm="0">
                                              <p:val>
                                                <p:strVal val="0-#ppt_h/2"/>
                                              </p:val>
                                            </p:tav>
                                            <p:tav tm="100000">
                                              <p:val>
                                                <p:strVal val="#ppt_y"/>
                                              </p:val>
                                            </p:tav>
                                          </p:tavLst>
                                        </p:anim>
                                      </p:childTnLst>
                                    </p:cTn>
                                  </p:par>
                                </p:childTnLst>
                              </p:cTn>
                            </p:par>
                            <p:par>
                              <p:cTn id="25" fill="hold">
                                <p:stCondLst>
                                  <p:cond delay="4500"/>
                                </p:stCondLst>
                                <p:childTnLst>
                                  <p:par>
                                    <p:cTn id="26" presetID="22" presetClass="entr" presetSubtype="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750"/>
                                            <p:tgtEl>
                                              <p:spTgt spid="18"/>
                                            </p:tgtEl>
                                          </p:cBhvr>
                                        </p:animEffect>
                                      </p:childTnLst>
                                    </p:cTn>
                                  </p:par>
                                </p:childTnLst>
                              </p:cTn>
                            </p:par>
                            <p:par>
                              <p:cTn id="29" fill="hold">
                                <p:stCondLst>
                                  <p:cond delay="5500"/>
                                </p:stCondLst>
                                <p:childTnLst>
                                  <p:par>
                                    <p:cTn id="30" presetID="2" presetClass="entr" presetSubtype="3" fill="hold" nodeType="afterEffect" p14:presetBounceEnd="60000">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14:bounceEnd="60000">
                                          <p:cBhvr additive="base">
                                            <p:cTn id="32" dur="1250" fill="hold"/>
                                            <p:tgtEl>
                                              <p:spTgt spid="26"/>
                                            </p:tgtEl>
                                            <p:attrNameLst>
                                              <p:attrName>ppt_x</p:attrName>
                                            </p:attrNameLst>
                                          </p:cBhvr>
                                          <p:tavLst>
                                            <p:tav tm="0">
                                              <p:val>
                                                <p:strVal val="1+#ppt_w/2"/>
                                              </p:val>
                                            </p:tav>
                                            <p:tav tm="100000">
                                              <p:val>
                                                <p:strVal val="#ppt_x"/>
                                              </p:val>
                                            </p:tav>
                                          </p:tavLst>
                                        </p:anim>
                                        <p:anim calcmode="lin" valueType="num" p14:bounceEnd="60000">
                                          <p:cBhvr additive="base">
                                            <p:cTn id="33" dur="1250" fill="hold"/>
                                            <p:tgtEl>
                                              <p:spTgt spid="26"/>
                                            </p:tgtEl>
                                            <p:attrNameLst>
                                              <p:attrName>ppt_y</p:attrName>
                                            </p:attrNameLst>
                                          </p:cBhvr>
                                          <p:tavLst>
                                            <p:tav tm="0">
                                              <p:val>
                                                <p:strVal val="0-#ppt_h/2"/>
                                              </p:val>
                                            </p:tav>
                                            <p:tav tm="100000">
                                              <p:val>
                                                <p:strVal val="#ppt_y"/>
                                              </p:val>
                                            </p:tav>
                                          </p:tavLst>
                                        </p:anim>
                                      </p:childTnLst>
                                    </p:cTn>
                                  </p:par>
                                </p:childTnLst>
                              </p:cTn>
                            </p:par>
                            <p:par>
                              <p:cTn id="34" fill="hold">
                                <p:stCondLst>
                                  <p:cond delay="7000"/>
                                </p:stCondLst>
                                <p:childTnLst>
                                  <p:par>
                                    <p:cTn id="35" presetID="22" presetClass="entr" presetSubtype="8"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750"/>
                                            <p:tgtEl>
                                              <p:spTgt spid="29"/>
                                            </p:tgtEl>
                                          </p:cBhvr>
                                        </p:animEffect>
                                      </p:childTnLst>
                                    </p:cTn>
                                  </p:par>
                                </p:childTnLst>
                              </p:cTn>
                            </p:par>
                            <p:par>
                              <p:cTn id="38" fill="hold">
                                <p:stCondLst>
                                  <p:cond delay="8000"/>
                                </p:stCondLst>
                                <p:childTnLst>
                                  <p:par>
                                    <p:cTn id="39" presetID="2" presetClass="entr" presetSubtype="3" fill="hold" nodeType="afterEffect" p14:presetBounceEnd="60000">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14:bounceEnd="60000">
                                          <p:cBhvr additive="base">
                                            <p:cTn id="41" dur="1250" fill="hold"/>
                                            <p:tgtEl>
                                              <p:spTgt spid="23"/>
                                            </p:tgtEl>
                                            <p:attrNameLst>
                                              <p:attrName>ppt_x</p:attrName>
                                            </p:attrNameLst>
                                          </p:cBhvr>
                                          <p:tavLst>
                                            <p:tav tm="0">
                                              <p:val>
                                                <p:strVal val="1+#ppt_w/2"/>
                                              </p:val>
                                            </p:tav>
                                            <p:tav tm="100000">
                                              <p:val>
                                                <p:strVal val="#ppt_x"/>
                                              </p:val>
                                            </p:tav>
                                          </p:tavLst>
                                        </p:anim>
                                        <p:anim calcmode="lin" valueType="num" p14:bounceEnd="60000">
                                          <p:cBhvr additive="base">
                                            <p:cTn id="42" dur="1250" fill="hold"/>
                                            <p:tgtEl>
                                              <p:spTgt spid="23"/>
                                            </p:tgtEl>
                                            <p:attrNameLst>
                                              <p:attrName>ppt_y</p:attrName>
                                            </p:attrNameLst>
                                          </p:cBhvr>
                                          <p:tavLst>
                                            <p:tav tm="0">
                                              <p:val>
                                                <p:strVal val="0-#ppt_h/2"/>
                                              </p:val>
                                            </p:tav>
                                            <p:tav tm="100000">
                                              <p:val>
                                                <p:strVal val="#ppt_y"/>
                                              </p:val>
                                            </p:tav>
                                          </p:tavLst>
                                        </p:anim>
                                      </p:childTnLst>
                                    </p:cTn>
                                  </p:par>
                                </p:childTnLst>
                              </p:cTn>
                            </p:par>
                            <p:par>
                              <p:cTn id="43" fill="hold">
                                <p:stCondLst>
                                  <p:cond delay="9500"/>
                                </p:stCondLst>
                                <p:childTnLst>
                                  <p:par>
                                    <p:cTn id="44" presetID="22" presetClass="entr" presetSubtype="8"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17" grpId="0"/>
          <p:bldP spid="18" grpId="0"/>
          <p:bldP spid="19" grpId="0"/>
          <p:bldP spid="2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par>
                              <p:cTn id="11" fill="hold">
                                <p:stCondLst>
                                  <p:cond delay="500"/>
                                </p:stCondLst>
                                <p:childTnLst>
                                  <p:par>
                                    <p:cTn id="12" presetID="2" presetClass="entr" presetSubtype="3"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1250" fill="hold"/>
                                            <p:tgtEl>
                                              <p:spTgt spid="14"/>
                                            </p:tgtEl>
                                            <p:attrNameLst>
                                              <p:attrName>ppt_x</p:attrName>
                                            </p:attrNameLst>
                                          </p:cBhvr>
                                          <p:tavLst>
                                            <p:tav tm="0">
                                              <p:val>
                                                <p:strVal val="1+#ppt_w/2"/>
                                              </p:val>
                                            </p:tav>
                                            <p:tav tm="100000">
                                              <p:val>
                                                <p:strVal val="#ppt_x"/>
                                              </p:val>
                                            </p:tav>
                                          </p:tavLst>
                                        </p:anim>
                                        <p:anim calcmode="lin" valueType="num">
                                          <p:cBhvr additive="base">
                                            <p:cTn id="15" dur="1250" fill="hold"/>
                                            <p:tgtEl>
                                              <p:spTgt spid="14"/>
                                            </p:tgtEl>
                                            <p:attrNameLst>
                                              <p:attrName>ppt_y</p:attrName>
                                            </p:attrNameLst>
                                          </p:cBhvr>
                                          <p:tavLst>
                                            <p:tav tm="0">
                                              <p:val>
                                                <p:strVal val="0-#ppt_h/2"/>
                                              </p:val>
                                            </p:tav>
                                            <p:tav tm="100000">
                                              <p:val>
                                                <p:strVal val="#ppt_y"/>
                                              </p:val>
                                            </p:tav>
                                          </p:tavLst>
                                        </p:anim>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750"/>
                                            <p:tgtEl>
                                              <p:spTgt spid="17"/>
                                            </p:tgtEl>
                                          </p:cBhvr>
                                        </p:animEffect>
                                      </p:childTnLst>
                                    </p:cTn>
                                  </p:par>
                                </p:childTnLst>
                              </p:cTn>
                            </p:par>
                            <p:par>
                              <p:cTn id="20" fill="hold">
                                <p:stCondLst>
                                  <p:cond delay="3000"/>
                                </p:stCondLst>
                                <p:childTnLst>
                                  <p:par>
                                    <p:cTn id="21" presetID="2" presetClass="entr" presetSubtype="3"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250" fill="hold"/>
                                            <p:tgtEl>
                                              <p:spTgt spid="20"/>
                                            </p:tgtEl>
                                            <p:attrNameLst>
                                              <p:attrName>ppt_x</p:attrName>
                                            </p:attrNameLst>
                                          </p:cBhvr>
                                          <p:tavLst>
                                            <p:tav tm="0">
                                              <p:val>
                                                <p:strVal val="1+#ppt_w/2"/>
                                              </p:val>
                                            </p:tav>
                                            <p:tav tm="100000">
                                              <p:val>
                                                <p:strVal val="#ppt_x"/>
                                              </p:val>
                                            </p:tav>
                                          </p:tavLst>
                                        </p:anim>
                                        <p:anim calcmode="lin" valueType="num">
                                          <p:cBhvr additive="base">
                                            <p:cTn id="24" dur="1250" fill="hold"/>
                                            <p:tgtEl>
                                              <p:spTgt spid="20"/>
                                            </p:tgtEl>
                                            <p:attrNameLst>
                                              <p:attrName>ppt_y</p:attrName>
                                            </p:attrNameLst>
                                          </p:cBhvr>
                                          <p:tavLst>
                                            <p:tav tm="0">
                                              <p:val>
                                                <p:strVal val="0-#ppt_h/2"/>
                                              </p:val>
                                            </p:tav>
                                            <p:tav tm="100000">
                                              <p:val>
                                                <p:strVal val="#ppt_y"/>
                                              </p:val>
                                            </p:tav>
                                          </p:tavLst>
                                        </p:anim>
                                      </p:childTnLst>
                                    </p:cTn>
                                  </p:par>
                                </p:childTnLst>
                              </p:cTn>
                            </p:par>
                            <p:par>
                              <p:cTn id="25" fill="hold">
                                <p:stCondLst>
                                  <p:cond delay="4500"/>
                                </p:stCondLst>
                                <p:childTnLst>
                                  <p:par>
                                    <p:cTn id="26" presetID="22" presetClass="entr" presetSubtype="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750"/>
                                            <p:tgtEl>
                                              <p:spTgt spid="18"/>
                                            </p:tgtEl>
                                          </p:cBhvr>
                                        </p:animEffect>
                                      </p:childTnLst>
                                    </p:cTn>
                                  </p:par>
                                </p:childTnLst>
                              </p:cTn>
                            </p:par>
                            <p:par>
                              <p:cTn id="29" fill="hold">
                                <p:stCondLst>
                                  <p:cond delay="5500"/>
                                </p:stCondLst>
                                <p:childTnLst>
                                  <p:par>
                                    <p:cTn id="30" presetID="2" presetClass="entr" presetSubtype="3"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250" fill="hold"/>
                                            <p:tgtEl>
                                              <p:spTgt spid="26"/>
                                            </p:tgtEl>
                                            <p:attrNameLst>
                                              <p:attrName>ppt_x</p:attrName>
                                            </p:attrNameLst>
                                          </p:cBhvr>
                                          <p:tavLst>
                                            <p:tav tm="0">
                                              <p:val>
                                                <p:strVal val="1+#ppt_w/2"/>
                                              </p:val>
                                            </p:tav>
                                            <p:tav tm="100000">
                                              <p:val>
                                                <p:strVal val="#ppt_x"/>
                                              </p:val>
                                            </p:tav>
                                          </p:tavLst>
                                        </p:anim>
                                        <p:anim calcmode="lin" valueType="num">
                                          <p:cBhvr additive="base">
                                            <p:cTn id="33" dur="1250" fill="hold"/>
                                            <p:tgtEl>
                                              <p:spTgt spid="26"/>
                                            </p:tgtEl>
                                            <p:attrNameLst>
                                              <p:attrName>ppt_y</p:attrName>
                                            </p:attrNameLst>
                                          </p:cBhvr>
                                          <p:tavLst>
                                            <p:tav tm="0">
                                              <p:val>
                                                <p:strVal val="0-#ppt_h/2"/>
                                              </p:val>
                                            </p:tav>
                                            <p:tav tm="100000">
                                              <p:val>
                                                <p:strVal val="#ppt_y"/>
                                              </p:val>
                                            </p:tav>
                                          </p:tavLst>
                                        </p:anim>
                                      </p:childTnLst>
                                    </p:cTn>
                                  </p:par>
                                </p:childTnLst>
                              </p:cTn>
                            </p:par>
                            <p:par>
                              <p:cTn id="34" fill="hold">
                                <p:stCondLst>
                                  <p:cond delay="7000"/>
                                </p:stCondLst>
                                <p:childTnLst>
                                  <p:par>
                                    <p:cTn id="35" presetID="22" presetClass="entr" presetSubtype="8"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750"/>
                                            <p:tgtEl>
                                              <p:spTgt spid="29"/>
                                            </p:tgtEl>
                                          </p:cBhvr>
                                        </p:animEffect>
                                      </p:childTnLst>
                                    </p:cTn>
                                  </p:par>
                                </p:childTnLst>
                              </p:cTn>
                            </p:par>
                            <p:par>
                              <p:cTn id="38" fill="hold">
                                <p:stCondLst>
                                  <p:cond delay="8000"/>
                                </p:stCondLst>
                                <p:childTnLst>
                                  <p:par>
                                    <p:cTn id="39" presetID="2" presetClass="entr" presetSubtype="3"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1250" fill="hold"/>
                                            <p:tgtEl>
                                              <p:spTgt spid="23"/>
                                            </p:tgtEl>
                                            <p:attrNameLst>
                                              <p:attrName>ppt_x</p:attrName>
                                            </p:attrNameLst>
                                          </p:cBhvr>
                                          <p:tavLst>
                                            <p:tav tm="0">
                                              <p:val>
                                                <p:strVal val="1+#ppt_w/2"/>
                                              </p:val>
                                            </p:tav>
                                            <p:tav tm="100000">
                                              <p:val>
                                                <p:strVal val="#ppt_x"/>
                                              </p:val>
                                            </p:tav>
                                          </p:tavLst>
                                        </p:anim>
                                        <p:anim calcmode="lin" valueType="num">
                                          <p:cBhvr additive="base">
                                            <p:cTn id="42" dur="1250" fill="hold"/>
                                            <p:tgtEl>
                                              <p:spTgt spid="23"/>
                                            </p:tgtEl>
                                            <p:attrNameLst>
                                              <p:attrName>ppt_y</p:attrName>
                                            </p:attrNameLst>
                                          </p:cBhvr>
                                          <p:tavLst>
                                            <p:tav tm="0">
                                              <p:val>
                                                <p:strVal val="0-#ppt_h/2"/>
                                              </p:val>
                                            </p:tav>
                                            <p:tav tm="100000">
                                              <p:val>
                                                <p:strVal val="#ppt_y"/>
                                              </p:val>
                                            </p:tav>
                                          </p:tavLst>
                                        </p:anim>
                                      </p:childTnLst>
                                    </p:cTn>
                                  </p:par>
                                </p:childTnLst>
                              </p:cTn>
                            </p:par>
                            <p:par>
                              <p:cTn id="43" fill="hold">
                                <p:stCondLst>
                                  <p:cond delay="9500"/>
                                </p:stCondLst>
                                <p:childTnLst>
                                  <p:par>
                                    <p:cTn id="44" presetID="22" presetClass="entr" presetSubtype="8"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17" grpId="0"/>
          <p:bldP spid="18" grpId="0"/>
          <p:bldP spid="19" grpId="0"/>
          <p:bldP spid="29"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159800" y="2365643"/>
            <a:ext cx="8539146" cy="1371266"/>
            <a:chOff x="967802" y="1902099"/>
            <a:chExt cx="10256393" cy="1647031"/>
          </a:xfrm>
        </p:grpSpPr>
        <p:grpSp>
          <p:nvGrpSpPr>
            <p:cNvPr id="5" name="Group 4"/>
            <p:cNvGrpSpPr/>
            <p:nvPr/>
          </p:nvGrpSpPr>
          <p:grpSpPr>
            <a:xfrm>
              <a:off x="967802" y="1902099"/>
              <a:ext cx="10256393" cy="1647031"/>
              <a:chOff x="-1123401" y="2523132"/>
              <a:chExt cx="11282033" cy="1811734"/>
            </a:xfrm>
          </p:grpSpPr>
          <p:sp>
            <p:nvSpPr>
              <p:cNvPr id="24" name="Freeform 23"/>
              <p:cNvSpPr/>
              <p:nvPr/>
            </p:nvSpPr>
            <p:spPr>
              <a:xfrm>
                <a:off x="2033366"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513" tIns="289513" rIns="289513" bIns="289513" numCol="1" spcCol="1270" anchor="ctr" anchorCtr="0">
                <a:noAutofit/>
              </a:bodyPr>
              <a:lstStyle/>
              <a:p>
                <a:pPr algn="just" defTabSz="1628140">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4"/>
              <p:cNvSpPr/>
              <p:nvPr/>
            </p:nvSpPr>
            <p:spPr>
              <a:xfrm>
                <a:off x="3992214" y="2903596"/>
                <a:ext cx="1050805" cy="1050805"/>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7559" tIns="368004" rIns="127559" bIns="368004" numCol="1" spcCol="1270" anchor="ctr" anchorCtr="0">
                <a:noAutofit/>
              </a:bodyPr>
              <a:lstStyle/>
              <a:p>
                <a:pPr algn="just" defTabSz="691515">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a:xfrm>
                <a:off x="5190132"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513" tIns="289513" rIns="289513" bIns="289513" numCol="1" spcCol="1270" anchor="ctr" anchorCtr="0">
                <a:noAutofit/>
              </a:bodyPr>
              <a:lstStyle/>
              <a:p>
                <a:pPr algn="just" defTabSz="1628140">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6"/>
              <p:cNvSpPr/>
              <p:nvPr/>
            </p:nvSpPr>
            <p:spPr>
              <a:xfrm>
                <a:off x="7148980" y="2903596"/>
                <a:ext cx="1050805" cy="1050805"/>
              </a:xfrm>
              <a:custGeom>
                <a:avLst/>
                <a:gdLst>
                  <a:gd name="connsiteX0" fmla="*/ 139284 w 1050805"/>
                  <a:gd name="connsiteY0" fmla="*/ 216466 h 1050805"/>
                  <a:gd name="connsiteX1" fmla="*/ 911521 w 1050805"/>
                  <a:gd name="connsiteY1" fmla="*/ 216466 h 1050805"/>
                  <a:gd name="connsiteX2" fmla="*/ 911521 w 1050805"/>
                  <a:gd name="connsiteY2" fmla="*/ 463615 h 1050805"/>
                  <a:gd name="connsiteX3" fmla="*/ 139284 w 1050805"/>
                  <a:gd name="connsiteY3" fmla="*/ 463615 h 1050805"/>
                  <a:gd name="connsiteX4" fmla="*/ 139284 w 1050805"/>
                  <a:gd name="connsiteY4" fmla="*/ 216466 h 1050805"/>
                  <a:gd name="connsiteX5" fmla="*/ 139284 w 1050805"/>
                  <a:gd name="connsiteY5" fmla="*/ 587190 h 1050805"/>
                  <a:gd name="connsiteX6" fmla="*/ 911521 w 1050805"/>
                  <a:gd name="connsiteY6" fmla="*/ 587190 h 1050805"/>
                  <a:gd name="connsiteX7" fmla="*/ 911521 w 1050805"/>
                  <a:gd name="connsiteY7" fmla="*/ 834339 h 1050805"/>
                  <a:gd name="connsiteX8" fmla="*/ 139284 w 1050805"/>
                  <a:gd name="connsiteY8" fmla="*/ 834339 h 1050805"/>
                  <a:gd name="connsiteX9" fmla="*/ 139284 w 1050805"/>
                  <a:gd name="connsiteY9" fmla="*/ 587190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0805" h="1050805">
                    <a:moveTo>
                      <a:pt x="139284" y="216466"/>
                    </a:moveTo>
                    <a:lnTo>
                      <a:pt x="911521" y="216466"/>
                    </a:lnTo>
                    <a:lnTo>
                      <a:pt x="911521" y="463615"/>
                    </a:lnTo>
                    <a:lnTo>
                      <a:pt x="139284" y="463615"/>
                    </a:lnTo>
                    <a:lnTo>
                      <a:pt x="139284" y="216466"/>
                    </a:lnTo>
                    <a:close/>
                    <a:moveTo>
                      <a:pt x="139284" y="587190"/>
                    </a:moveTo>
                    <a:lnTo>
                      <a:pt x="911521" y="587190"/>
                    </a:lnTo>
                    <a:lnTo>
                      <a:pt x="911521" y="834339"/>
                    </a:lnTo>
                    <a:lnTo>
                      <a:pt x="139284" y="834339"/>
                    </a:lnTo>
                    <a:lnTo>
                      <a:pt x="139284" y="58719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7559" tIns="198245" rIns="127559" bIns="198245" numCol="1" spcCol="1270" anchor="ctr" anchorCtr="0">
                <a:noAutofit/>
              </a:bodyPr>
              <a:lstStyle/>
              <a:p>
                <a:pPr algn="just" defTabSz="1790700">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7"/>
              <p:cNvSpPr/>
              <p:nvPr/>
            </p:nvSpPr>
            <p:spPr>
              <a:xfrm>
                <a:off x="8346898"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513" tIns="289513" rIns="289513" bIns="289513" numCol="1" spcCol="1270" anchor="ctr" anchorCtr="0">
                <a:noAutofit/>
              </a:bodyPr>
              <a:lstStyle/>
              <a:p>
                <a:pPr algn="just" defTabSz="1628140">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28"/>
              <p:cNvSpPr/>
              <p:nvPr/>
            </p:nvSpPr>
            <p:spPr>
              <a:xfrm>
                <a:off x="-1123401"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513" tIns="289513" rIns="289513" bIns="289513" numCol="1" spcCol="1270" anchor="ctr" anchorCtr="0">
                <a:noAutofit/>
              </a:bodyPr>
              <a:lstStyle/>
              <a:p>
                <a:pPr algn="just" defTabSz="1628140">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29"/>
              <p:cNvSpPr/>
              <p:nvPr/>
            </p:nvSpPr>
            <p:spPr>
              <a:xfrm>
                <a:off x="835447" y="2903596"/>
                <a:ext cx="1050805" cy="1050805"/>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7559" tIns="368004" rIns="127559" bIns="368004" numCol="1" spcCol="1270" anchor="ctr" anchorCtr="0">
                <a:noAutofit/>
              </a:bodyPr>
              <a:lstStyle/>
              <a:p>
                <a:pPr algn="just" defTabSz="691515">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5"/>
            <p:cNvGrpSpPr/>
            <p:nvPr/>
          </p:nvGrpSpPr>
          <p:grpSpPr>
            <a:xfrm>
              <a:off x="1501841" y="2407611"/>
              <a:ext cx="578952" cy="618042"/>
              <a:chOff x="9159875" y="1647825"/>
              <a:chExt cx="434975" cy="464344"/>
            </a:xfrm>
            <a:solidFill>
              <a:schemeClr val="bg2"/>
            </a:solidFill>
          </p:grpSpPr>
          <p:sp>
            <p:nvSpPr>
              <p:cNvPr id="21"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6"/>
            <p:cNvGrpSpPr/>
            <p:nvPr/>
          </p:nvGrpSpPr>
          <p:grpSpPr>
            <a:xfrm>
              <a:off x="10091658" y="2416592"/>
              <a:ext cx="618042" cy="618042"/>
              <a:chOff x="8216107" y="1647825"/>
              <a:chExt cx="464344" cy="464344"/>
            </a:xfrm>
            <a:solidFill>
              <a:schemeClr val="bg2"/>
            </a:solidFill>
          </p:grpSpPr>
          <p:sp>
            <p:nvSpPr>
              <p:cNvPr id="19" name="AutoShape 81"/>
              <p:cNvSpPr/>
              <p:nvPr/>
            </p:nvSpPr>
            <p:spPr bwMode="auto">
              <a:xfrm>
                <a:off x="8216107" y="164782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AutoShape 82"/>
              <p:cNvSpPr/>
              <p:nvPr/>
            </p:nvSpPr>
            <p:spPr bwMode="auto">
              <a:xfrm>
                <a:off x="8259763" y="202485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7"/>
            <p:cNvGrpSpPr/>
            <p:nvPr/>
          </p:nvGrpSpPr>
          <p:grpSpPr>
            <a:xfrm>
              <a:off x="7221342" y="2435608"/>
              <a:ext cx="619099" cy="580009"/>
              <a:chOff x="5368132" y="3540125"/>
              <a:chExt cx="465138" cy="435769"/>
            </a:xfrm>
            <a:solidFill>
              <a:schemeClr val="bg2"/>
            </a:solidFill>
          </p:grpSpPr>
          <p:sp>
            <p:nvSpPr>
              <p:cNvPr id="17"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8"/>
            <p:cNvGrpSpPr/>
            <p:nvPr/>
          </p:nvGrpSpPr>
          <p:grpSpPr>
            <a:xfrm>
              <a:off x="4352084" y="2484206"/>
              <a:ext cx="618042" cy="482812"/>
              <a:chOff x="2581275" y="1710532"/>
              <a:chExt cx="464344" cy="362744"/>
            </a:xfrm>
            <a:solidFill>
              <a:schemeClr val="bg2"/>
            </a:solidFill>
          </p:grpSpPr>
          <p:sp>
            <p:nvSpPr>
              <p:cNvPr id="10"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37" name="Group 36"/>
          <p:cNvGrpSpPr/>
          <p:nvPr/>
        </p:nvGrpSpPr>
        <p:grpSpPr>
          <a:xfrm>
            <a:off x="1827890" y="4197389"/>
            <a:ext cx="2035086" cy="705892"/>
            <a:chOff x="520106" y="2243168"/>
            <a:chExt cx="2513428" cy="770769"/>
          </a:xfrm>
        </p:grpSpPr>
        <p:sp>
          <p:nvSpPr>
            <p:cNvPr id="38" name="TextBox 37"/>
            <p:cNvSpPr txBox="1"/>
            <p:nvPr/>
          </p:nvSpPr>
          <p:spPr>
            <a:xfrm>
              <a:off x="959966" y="2243168"/>
              <a:ext cx="1633707" cy="282293"/>
            </a:xfrm>
            <a:prstGeom prst="rect">
              <a:avLst/>
            </a:prstGeom>
            <a:noFill/>
          </p:spPr>
          <p:txBody>
            <a:bodyPr wrap="none" lIns="0" tIns="0" rIns="0" bIns="0"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Rectangle 38"/>
            <p:cNvSpPr/>
            <p:nvPr/>
          </p:nvSpPr>
          <p:spPr>
            <a:xfrm>
              <a:off x="520106" y="2544848"/>
              <a:ext cx="2513428" cy="469089"/>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cxnSp>
        <p:nvCxnSpPr>
          <p:cNvPr id="44" name="Straight Connector 43"/>
          <p:cNvCxnSpPr/>
          <p:nvPr/>
        </p:nvCxnSpPr>
        <p:spPr>
          <a:xfrm>
            <a:off x="1670581" y="5055631"/>
            <a:ext cx="951759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8995771" y="4197386"/>
            <a:ext cx="2035086" cy="705891"/>
            <a:chOff x="520106" y="2243168"/>
            <a:chExt cx="2513428" cy="770770"/>
          </a:xfrm>
        </p:grpSpPr>
        <p:sp>
          <p:nvSpPr>
            <p:cNvPr id="52" name="TextBox 51"/>
            <p:cNvSpPr txBox="1"/>
            <p:nvPr/>
          </p:nvSpPr>
          <p:spPr>
            <a:xfrm>
              <a:off x="959966" y="2243168"/>
              <a:ext cx="1633707" cy="282294"/>
            </a:xfrm>
            <a:prstGeom prst="rect">
              <a:avLst/>
            </a:prstGeom>
            <a:noFill/>
          </p:spPr>
          <p:txBody>
            <a:bodyPr wrap="none" lIns="0" tIns="0" rIns="0" bIns="0"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Rectangle 52"/>
            <p:cNvSpPr/>
            <p:nvPr/>
          </p:nvSpPr>
          <p:spPr>
            <a:xfrm>
              <a:off x="520106" y="2544848"/>
              <a:ext cx="2513428" cy="469090"/>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54" name="Group 53"/>
          <p:cNvGrpSpPr/>
          <p:nvPr/>
        </p:nvGrpSpPr>
        <p:grpSpPr>
          <a:xfrm>
            <a:off x="6606476" y="4197386"/>
            <a:ext cx="2035086" cy="705891"/>
            <a:chOff x="520106" y="2243168"/>
            <a:chExt cx="2513428" cy="770770"/>
          </a:xfrm>
        </p:grpSpPr>
        <p:sp>
          <p:nvSpPr>
            <p:cNvPr id="55" name="TextBox 54"/>
            <p:cNvSpPr txBox="1"/>
            <p:nvPr/>
          </p:nvSpPr>
          <p:spPr>
            <a:xfrm>
              <a:off x="959966" y="2243168"/>
              <a:ext cx="1633707" cy="282294"/>
            </a:xfrm>
            <a:prstGeom prst="rect">
              <a:avLst/>
            </a:prstGeom>
            <a:noFill/>
          </p:spPr>
          <p:txBody>
            <a:bodyPr wrap="none" lIns="0" tIns="0" rIns="0" bIns="0"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Rectangle 55"/>
            <p:cNvSpPr/>
            <p:nvPr/>
          </p:nvSpPr>
          <p:spPr>
            <a:xfrm>
              <a:off x="520106" y="2544848"/>
              <a:ext cx="2513428" cy="469090"/>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57" name="Group 56"/>
          <p:cNvGrpSpPr/>
          <p:nvPr/>
        </p:nvGrpSpPr>
        <p:grpSpPr>
          <a:xfrm>
            <a:off x="4217183" y="4197386"/>
            <a:ext cx="2035086" cy="705891"/>
            <a:chOff x="520106" y="2243168"/>
            <a:chExt cx="2513428" cy="770770"/>
          </a:xfrm>
        </p:grpSpPr>
        <p:sp>
          <p:nvSpPr>
            <p:cNvPr id="58" name="TextBox 57"/>
            <p:cNvSpPr txBox="1"/>
            <p:nvPr/>
          </p:nvSpPr>
          <p:spPr>
            <a:xfrm>
              <a:off x="959966" y="2243168"/>
              <a:ext cx="1633707" cy="282294"/>
            </a:xfrm>
            <a:prstGeom prst="rect">
              <a:avLst/>
            </a:prstGeom>
            <a:noFill/>
          </p:spPr>
          <p:txBody>
            <a:bodyPr wrap="none" lIns="0" tIns="0" rIns="0" bIns="0"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Rectangle 58"/>
            <p:cNvSpPr/>
            <p:nvPr/>
          </p:nvSpPr>
          <p:spPr>
            <a:xfrm>
              <a:off x="520106" y="2544848"/>
              <a:ext cx="2513428" cy="469090"/>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sp>
        <p:nvSpPr>
          <p:cNvPr id="60" name="Rectangle 59"/>
          <p:cNvSpPr/>
          <p:nvPr/>
        </p:nvSpPr>
        <p:spPr>
          <a:xfrm>
            <a:off x="1711939" y="5232651"/>
            <a:ext cx="9434876" cy="282770"/>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p>
        </p:txBody>
      </p:sp>
      <p:sp>
        <p:nvSpPr>
          <p:cNvPr id="45" name="文本占位符 13"/>
          <p:cNvSpPr txBox="1"/>
          <p:nvPr/>
        </p:nvSpPr>
        <p:spPr>
          <a:xfrm>
            <a:off x="424555" y="168986"/>
            <a:ext cx="1890593" cy="355063"/>
          </a:xfrm>
          <a:prstGeom prst="rect">
            <a:avLst/>
          </a:prstGeom>
        </p:spPr>
        <p:txBody>
          <a:bodyPr vert="horz"/>
          <a:lstStyle>
            <a:lvl1pPr marL="0" indent="0" algn="l" defTabSz="963930"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a:solidFill>
                  <a:schemeClr val="accent1"/>
                </a:solidFill>
                <a:latin typeface="微软雅黑" panose="020B0503020204020204" pitchFamily="34" charset="-122"/>
                <a:ea typeface="微软雅黑" panose="020B0503020204020204" pitchFamily="34" charset="-122"/>
              </a:rPr>
              <a:t>点击此处添加标题</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up)">
                                      <p:cBhvr>
                                        <p:cTn id="13" dur="500"/>
                                        <p:tgtEl>
                                          <p:spTgt spid="37"/>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up)">
                                      <p:cBhvr>
                                        <p:cTn id="21" dur="500"/>
                                        <p:tgtEl>
                                          <p:spTgt spid="51"/>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up)">
                                      <p:cBhvr>
                                        <p:cTn id="25" dur="500"/>
                                        <p:tgtEl>
                                          <p:spTgt spid="54"/>
                                        </p:tgtEl>
                                      </p:cBhvr>
                                    </p:animEffect>
                                  </p:childTnLst>
                                </p:cTn>
                              </p:par>
                            </p:childTnLst>
                          </p:cTn>
                        </p:par>
                        <p:par>
                          <p:cTn id="26" fill="hold">
                            <p:stCondLst>
                              <p:cond delay="3000"/>
                            </p:stCondLst>
                            <p:childTnLst>
                              <p:par>
                                <p:cTn id="27" presetID="22" presetClass="entr" presetSubtype="1" fill="hold" nodeType="after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wipe(up)">
                                      <p:cBhvr>
                                        <p:cTn id="29" dur="500"/>
                                        <p:tgtEl>
                                          <p:spTgt spid="57"/>
                                        </p:tgtEl>
                                      </p:cBhvr>
                                    </p:animEffect>
                                  </p:childTnLst>
                                </p:cTn>
                              </p:par>
                            </p:childTnLst>
                          </p:cTn>
                        </p:par>
                        <p:par>
                          <p:cTn id="30" fill="hold">
                            <p:stCondLst>
                              <p:cond delay="3500"/>
                            </p:stCondLst>
                            <p:childTnLst>
                              <p:par>
                                <p:cTn id="31" presetID="16" presetClass="entr" presetSubtype="21"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barn(inVertical)">
                                      <p:cBhvr>
                                        <p:cTn id="3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180903" y="1960141"/>
            <a:ext cx="7897859" cy="2954013"/>
            <a:chOff x="3859486" y="1767172"/>
            <a:chExt cx="7489161" cy="2801149"/>
          </a:xfrm>
        </p:grpSpPr>
        <p:sp>
          <p:nvSpPr>
            <p:cNvPr id="40" name="TextBox 39"/>
            <p:cNvSpPr txBox="1"/>
            <p:nvPr/>
          </p:nvSpPr>
          <p:spPr>
            <a:xfrm>
              <a:off x="6845591"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40"/>
            <p:cNvSpPr txBox="1"/>
            <p:nvPr/>
          </p:nvSpPr>
          <p:spPr>
            <a:xfrm>
              <a:off x="7498295"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41"/>
            <p:cNvSpPr txBox="1"/>
            <p:nvPr/>
          </p:nvSpPr>
          <p:spPr>
            <a:xfrm>
              <a:off x="8134812"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2"/>
            <p:cNvSpPr txBox="1"/>
            <p:nvPr/>
          </p:nvSpPr>
          <p:spPr>
            <a:xfrm>
              <a:off x="6163858"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43"/>
            <p:cNvSpPr txBox="1"/>
            <p:nvPr/>
          </p:nvSpPr>
          <p:spPr>
            <a:xfrm>
              <a:off x="10738802" y="4258170"/>
              <a:ext cx="609845"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100%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TextBox 44"/>
            <p:cNvSpPr txBox="1"/>
            <p:nvPr/>
          </p:nvSpPr>
          <p:spPr>
            <a:xfrm>
              <a:off x="5479170"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45"/>
            <p:cNvSpPr txBox="1"/>
            <p:nvPr/>
          </p:nvSpPr>
          <p:spPr>
            <a:xfrm>
              <a:off x="8749157"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70%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TextBox 46"/>
            <p:cNvSpPr txBox="1"/>
            <p:nvPr/>
          </p:nvSpPr>
          <p:spPr>
            <a:xfrm>
              <a:off x="9392533"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Box 47"/>
            <p:cNvSpPr txBox="1"/>
            <p:nvPr/>
          </p:nvSpPr>
          <p:spPr>
            <a:xfrm>
              <a:off x="10078095"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90%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48"/>
            <p:cNvSpPr txBox="1"/>
            <p:nvPr/>
          </p:nvSpPr>
          <p:spPr>
            <a:xfrm>
              <a:off x="4360382" y="4258170"/>
              <a:ext cx="421358"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Box 49"/>
            <p:cNvSpPr txBox="1"/>
            <p:nvPr/>
          </p:nvSpPr>
          <p:spPr>
            <a:xfrm>
              <a:off x="4852536"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Rectangle 50"/>
            <p:cNvSpPr/>
            <p:nvPr/>
          </p:nvSpPr>
          <p:spPr>
            <a:xfrm>
              <a:off x="4446089" y="18832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Rectangle 51"/>
            <p:cNvSpPr/>
            <p:nvPr/>
          </p:nvSpPr>
          <p:spPr>
            <a:xfrm>
              <a:off x="4446089" y="1883284"/>
              <a:ext cx="237743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Rectangle 52"/>
            <p:cNvSpPr/>
            <p:nvPr/>
          </p:nvSpPr>
          <p:spPr>
            <a:xfrm>
              <a:off x="4446089" y="23404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Rectangle 53"/>
            <p:cNvSpPr/>
            <p:nvPr/>
          </p:nvSpPr>
          <p:spPr>
            <a:xfrm>
              <a:off x="4446089" y="2340484"/>
              <a:ext cx="127253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Rectangle 54"/>
            <p:cNvSpPr/>
            <p:nvPr/>
          </p:nvSpPr>
          <p:spPr>
            <a:xfrm>
              <a:off x="4446089" y="27976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Rectangle 55"/>
            <p:cNvSpPr/>
            <p:nvPr/>
          </p:nvSpPr>
          <p:spPr>
            <a:xfrm>
              <a:off x="4446089" y="2797684"/>
              <a:ext cx="92582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Rectangle 56"/>
            <p:cNvSpPr/>
            <p:nvPr/>
          </p:nvSpPr>
          <p:spPr>
            <a:xfrm>
              <a:off x="4446089" y="32548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Rectangle 57"/>
            <p:cNvSpPr/>
            <p:nvPr/>
          </p:nvSpPr>
          <p:spPr>
            <a:xfrm>
              <a:off x="4446089" y="3254884"/>
              <a:ext cx="202310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Rectangle 58"/>
            <p:cNvSpPr/>
            <p:nvPr/>
          </p:nvSpPr>
          <p:spPr>
            <a:xfrm>
              <a:off x="4446089" y="37120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Rectangle 59"/>
            <p:cNvSpPr/>
            <p:nvPr/>
          </p:nvSpPr>
          <p:spPr>
            <a:xfrm>
              <a:off x="4446089" y="3712084"/>
              <a:ext cx="171068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Rectangle 60"/>
            <p:cNvSpPr/>
            <p:nvPr/>
          </p:nvSpPr>
          <p:spPr>
            <a:xfrm>
              <a:off x="6823528" y="1883284"/>
              <a:ext cx="1463039"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Rectangle 61"/>
            <p:cNvSpPr/>
            <p:nvPr/>
          </p:nvSpPr>
          <p:spPr>
            <a:xfrm>
              <a:off x="5718628" y="2340484"/>
              <a:ext cx="162687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Rectangle 62"/>
            <p:cNvSpPr/>
            <p:nvPr/>
          </p:nvSpPr>
          <p:spPr>
            <a:xfrm>
              <a:off x="5371918" y="2796805"/>
              <a:ext cx="145161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Rectangle 63"/>
            <p:cNvSpPr/>
            <p:nvPr/>
          </p:nvSpPr>
          <p:spPr>
            <a:xfrm>
              <a:off x="6469198" y="3254884"/>
              <a:ext cx="147447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Rectangle 64"/>
            <p:cNvSpPr/>
            <p:nvPr/>
          </p:nvSpPr>
          <p:spPr>
            <a:xfrm>
              <a:off x="6156778" y="3712084"/>
              <a:ext cx="132969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Rectangle 65"/>
            <p:cNvSpPr/>
            <p:nvPr/>
          </p:nvSpPr>
          <p:spPr>
            <a:xfrm>
              <a:off x="8286566" y="1883284"/>
              <a:ext cx="1381763"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Rectangle 66"/>
            <p:cNvSpPr/>
            <p:nvPr/>
          </p:nvSpPr>
          <p:spPr>
            <a:xfrm>
              <a:off x="7345498" y="2340484"/>
              <a:ext cx="3320853"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Rectangle 67"/>
            <p:cNvSpPr/>
            <p:nvPr/>
          </p:nvSpPr>
          <p:spPr>
            <a:xfrm>
              <a:off x="6821623" y="2796805"/>
              <a:ext cx="2116455"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Rectangle 68"/>
            <p:cNvSpPr/>
            <p:nvPr/>
          </p:nvSpPr>
          <p:spPr>
            <a:xfrm>
              <a:off x="7943668" y="3254884"/>
              <a:ext cx="1724661"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Rectangle 69"/>
            <p:cNvSpPr/>
            <p:nvPr/>
          </p:nvSpPr>
          <p:spPr>
            <a:xfrm>
              <a:off x="7486468" y="3712084"/>
              <a:ext cx="1710689"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71" name="Straight Connector 70"/>
            <p:cNvCxnSpPr/>
            <p:nvPr/>
          </p:nvCxnSpPr>
          <p:spPr>
            <a:xfrm>
              <a:off x="4446089" y="1767172"/>
              <a:ext cx="0" cy="2412945"/>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3859486" y="1853363"/>
              <a:ext cx="552083" cy="310151"/>
            </a:xfrm>
            <a:prstGeom prst="rect">
              <a:avLst/>
            </a:prstGeom>
            <a:noFill/>
          </p:spPr>
          <p:txBody>
            <a:bodyPr wrap="none" rtlCol="0">
              <a:spAutoFit/>
            </a:bodyPr>
            <a:lstStyle/>
            <a:p>
              <a:pPr algn="just">
                <a:lnSpc>
                  <a:spcPct val="120000"/>
                </a:lnSpc>
              </a:pPr>
              <a: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2015</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TextBox 72"/>
            <p:cNvSpPr txBox="1"/>
            <p:nvPr/>
          </p:nvSpPr>
          <p:spPr>
            <a:xfrm>
              <a:off x="3859486" y="2310563"/>
              <a:ext cx="552083"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2014</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Box 73"/>
            <p:cNvSpPr txBox="1"/>
            <p:nvPr/>
          </p:nvSpPr>
          <p:spPr>
            <a:xfrm>
              <a:off x="3859486" y="2766884"/>
              <a:ext cx="552083"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2013</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Box 74"/>
            <p:cNvSpPr txBox="1"/>
            <p:nvPr/>
          </p:nvSpPr>
          <p:spPr>
            <a:xfrm>
              <a:off x="3859486" y="3224963"/>
              <a:ext cx="552083"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2012</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TextBox 75"/>
            <p:cNvSpPr txBox="1"/>
            <p:nvPr/>
          </p:nvSpPr>
          <p:spPr>
            <a:xfrm>
              <a:off x="3865810" y="3682163"/>
              <a:ext cx="539436"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2011</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8" name="Oval 77"/>
          <p:cNvSpPr/>
          <p:nvPr/>
        </p:nvSpPr>
        <p:spPr>
          <a:xfrm>
            <a:off x="2746286" y="5383766"/>
            <a:ext cx="307256" cy="3072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TextBox 78"/>
          <p:cNvSpPr txBox="1"/>
          <p:nvPr/>
        </p:nvSpPr>
        <p:spPr>
          <a:xfrm>
            <a:off x="3117517" y="5342650"/>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Rectangle 79"/>
          <p:cNvSpPr/>
          <p:nvPr/>
        </p:nvSpPr>
        <p:spPr>
          <a:xfrm>
            <a:off x="2676725" y="5686168"/>
            <a:ext cx="2246678" cy="535531"/>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Oval 80"/>
          <p:cNvSpPr/>
          <p:nvPr/>
        </p:nvSpPr>
        <p:spPr>
          <a:xfrm>
            <a:off x="5227465" y="5383766"/>
            <a:ext cx="307256" cy="3072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TextBox 81"/>
          <p:cNvSpPr txBox="1"/>
          <p:nvPr/>
        </p:nvSpPr>
        <p:spPr>
          <a:xfrm>
            <a:off x="5581493" y="5342650"/>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Rectangle 82"/>
          <p:cNvSpPr/>
          <p:nvPr/>
        </p:nvSpPr>
        <p:spPr>
          <a:xfrm>
            <a:off x="5157904" y="5686168"/>
            <a:ext cx="2246678" cy="535531"/>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Oval 83"/>
          <p:cNvSpPr/>
          <p:nvPr/>
        </p:nvSpPr>
        <p:spPr>
          <a:xfrm>
            <a:off x="7708643" y="5383766"/>
            <a:ext cx="307256" cy="3072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TextBox 84"/>
          <p:cNvSpPr txBox="1"/>
          <p:nvPr/>
        </p:nvSpPr>
        <p:spPr>
          <a:xfrm>
            <a:off x="8045469" y="5342650"/>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Rectangle 85"/>
          <p:cNvSpPr/>
          <p:nvPr/>
        </p:nvSpPr>
        <p:spPr>
          <a:xfrm>
            <a:off x="7639082" y="5686168"/>
            <a:ext cx="2246678" cy="535531"/>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文本占位符 13"/>
          <p:cNvSpPr txBox="1"/>
          <p:nvPr/>
        </p:nvSpPr>
        <p:spPr>
          <a:xfrm>
            <a:off x="424555" y="168986"/>
            <a:ext cx="1890593" cy="355063"/>
          </a:xfrm>
          <a:prstGeom prst="rect">
            <a:avLst/>
          </a:prstGeom>
        </p:spPr>
        <p:txBody>
          <a:bodyPr vert="horz"/>
          <a:lstStyle>
            <a:lvl1pPr marL="0" indent="0" algn="l" defTabSz="963930"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a:solidFill>
                  <a:schemeClr val="accent1"/>
                </a:solidFill>
                <a:latin typeface="微软雅黑" panose="020B0503020204020204" pitchFamily="34" charset="-122"/>
                <a:ea typeface="微软雅黑" panose="020B0503020204020204" pitchFamily="34" charset="-122"/>
              </a:rPr>
              <a:t>点击此处添加标题</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500"/>
                                        <p:tgtEl>
                                          <p:spTgt spid="7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fade">
                                      <p:cBhvr>
                                        <p:cTn id="15" dur="500"/>
                                        <p:tgtEl>
                                          <p:spTgt spid="7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fade">
                                      <p:cBhvr>
                                        <p:cTn id="19" dur="500"/>
                                        <p:tgtEl>
                                          <p:spTgt spid="8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fade">
                                      <p:cBhvr>
                                        <p:cTn id="23" dur="500"/>
                                        <p:tgtEl>
                                          <p:spTgt spid="8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fade">
                                      <p:cBhvr>
                                        <p:cTn id="27" dur="500"/>
                                        <p:tgtEl>
                                          <p:spTgt spid="8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fade">
                                      <p:cBhvr>
                                        <p:cTn id="31" dur="500"/>
                                        <p:tgtEl>
                                          <p:spTgt spid="8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Effect transition="in" filter="fade">
                                      <p:cBhvr>
                                        <p:cTn id="35" dur="500"/>
                                        <p:tgtEl>
                                          <p:spTgt spid="8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Effect transition="in" filter="fade">
                                      <p:cBhvr>
                                        <p:cTn id="39" dur="500"/>
                                        <p:tgtEl>
                                          <p:spTgt spid="85"/>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86"/>
                                        </p:tgtEl>
                                        <p:attrNameLst>
                                          <p:attrName>style.visibility</p:attrName>
                                        </p:attrNameLst>
                                      </p:cBhvr>
                                      <p:to>
                                        <p:strVal val="visible"/>
                                      </p:to>
                                    </p:set>
                                    <p:animEffect transition="in" filter="fade">
                                      <p:cBhvr>
                                        <p:cTn id="4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p:bldP spid="80" grpId="0"/>
      <p:bldP spid="81" grpId="0" animBg="1"/>
      <p:bldP spid="82" grpId="0"/>
      <p:bldP spid="83" grpId="0"/>
      <p:bldP spid="84" grpId="0" animBg="1"/>
      <p:bldP spid="85" grpId="0"/>
      <p:bldP spid="8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858750" cy="723265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10"/>
          <p:cNvSpPr txBox="1"/>
          <p:nvPr/>
        </p:nvSpPr>
        <p:spPr>
          <a:xfrm>
            <a:off x="5521702" y="4799310"/>
            <a:ext cx="5906072" cy="900230"/>
          </a:xfrm>
          <a:prstGeom prst="rect">
            <a:avLst/>
          </a:prstGeom>
          <a:noFill/>
        </p:spPr>
        <p:txBody>
          <a:bodyPr wrap="none" lIns="68564" tIns="34282" rIns="68564" bIns="34282">
            <a:spAutoFit/>
          </a:bodyPr>
          <a:lstStyle/>
          <a:p>
            <a:pPr>
              <a:buNone/>
            </a:pPr>
            <a:r>
              <a:rPr lang="zh-CN" altLang="en-US" sz="5400" dirty="0">
                <a:solidFill>
                  <a:srgbClr val="92D050"/>
                </a:solidFill>
                <a:latin typeface="方正正准黑简体" panose="02000000000000000000" pitchFamily="2" charset="-122"/>
                <a:ea typeface="方正正准黑简体" panose="02000000000000000000" pitchFamily="2" charset="-122"/>
                <a:cs typeface="Arial" panose="020B0604020202020204" pitchFamily="34" charset="0"/>
              </a:rPr>
              <a:t>感谢聆听 批评指导</a:t>
            </a:r>
          </a:p>
        </p:txBody>
      </p:sp>
      <p:sp>
        <p:nvSpPr>
          <p:cNvPr id="4" name="矩形 3"/>
          <p:cNvSpPr/>
          <p:nvPr/>
        </p:nvSpPr>
        <p:spPr>
          <a:xfrm>
            <a:off x="5521702" y="6108313"/>
            <a:ext cx="6323029" cy="715564"/>
          </a:xfrm>
          <a:prstGeom prst="rect">
            <a:avLst/>
          </a:prstGeom>
        </p:spPr>
        <p:txBody>
          <a:bodyPr wrap="square" lIns="68564" tIns="34282" rIns="68564" bIns="34282">
            <a:spAutoFit/>
          </a:bodyPr>
          <a:lstStyle/>
          <a:p>
            <a:r>
              <a:rPr lang="en-US" altLang="zh-CN" sz="1400" dirty="0">
                <a:solidFill>
                  <a:schemeClr val="bg1"/>
                </a:solidFill>
                <a:latin typeface="+mj-lt"/>
                <a:ea typeface="Source Han Sans ExtraLight" panose="020B0200000000000000" pitchFamily="34" charset="-122"/>
                <a:cs typeface="Arial" panose="020B0604020202020204" pitchFamily="34" charset="0"/>
              </a:rPr>
              <a:t>Each day is a new beginning Seize new opportunities from now on </a:t>
            </a:r>
            <a:r>
              <a:rPr lang="en-US" altLang="zh-CN" sz="1400" dirty="0">
                <a:solidFill>
                  <a:schemeClr val="bg1"/>
                </a:solidFill>
                <a:ea typeface="Source Han Sans ExtraLight" panose="020B0200000000000000" pitchFamily="34" charset="-122"/>
                <a:cs typeface="Arial" panose="020B0604020202020204" pitchFamily="34" charset="0"/>
              </a:rPr>
              <a:t>Each day is a new beginning Seize new opportunities from now </a:t>
            </a:r>
            <a:r>
              <a:rPr lang="en-US" altLang="zh-CN" sz="1400" dirty="0" err="1">
                <a:solidFill>
                  <a:schemeClr val="bg1"/>
                </a:solidFill>
                <a:ea typeface="Source Han Sans ExtraLight" panose="020B0200000000000000" pitchFamily="34" charset="-122"/>
                <a:cs typeface="Arial" panose="020B0604020202020204" pitchFamily="34" charset="0"/>
              </a:rPr>
              <a:t>onEach</a:t>
            </a:r>
            <a:r>
              <a:rPr lang="en-US" altLang="zh-CN" sz="1400" dirty="0">
                <a:solidFill>
                  <a:schemeClr val="bg1"/>
                </a:solidFill>
                <a:ea typeface="Source Han Sans ExtraLight" panose="020B0200000000000000" pitchFamily="34" charset="-122"/>
                <a:cs typeface="Arial" panose="020B0604020202020204" pitchFamily="34" charset="0"/>
              </a:rPr>
              <a:t> day is a new beginning Seize new opportunities from now on</a:t>
            </a:r>
          </a:p>
        </p:txBody>
      </p:sp>
      <p:sp>
        <p:nvSpPr>
          <p:cNvPr id="5" name="矩形 4"/>
          <p:cNvSpPr/>
          <p:nvPr/>
        </p:nvSpPr>
        <p:spPr>
          <a:xfrm>
            <a:off x="5521702" y="5434091"/>
            <a:ext cx="6396708" cy="476525"/>
          </a:xfrm>
          <a:prstGeom prst="rect">
            <a:avLst/>
          </a:prstGeom>
        </p:spPr>
        <p:txBody>
          <a:bodyPr wrap="square" lIns="68564" tIns="34282" rIns="68564" bIns="34282">
            <a:spAutoFit/>
          </a:bodyPr>
          <a:lstStyle/>
          <a:p>
            <a:pPr>
              <a:lnSpc>
                <a:spcPct val="150000"/>
              </a:lnSpc>
            </a:pPr>
            <a:r>
              <a:rPr lang="en-US" altLang="zh-CN" sz="20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SAID TEACHING COURSEWARE PPT TEMPLATE</a:t>
            </a: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14:presetBounceEnd="21000">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14:bounceEnd="21000">
                                          <p:cBhvr additive="base">
                                            <p:cTn id="12" dur="800" fill="hold"/>
                                            <p:tgtEl>
                                              <p:spTgt spid="3"/>
                                            </p:tgtEl>
                                            <p:attrNameLst>
                                              <p:attrName>ppt_x</p:attrName>
                                            </p:attrNameLst>
                                          </p:cBhvr>
                                          <p:tavLst>
                                            <p:tav tm="0">
                                              <p:val>
                                                <p:strVal val="1+#ppt_w/2"/>
                                              </p:val>
                                            </p:tav>
                                            <p:tav tm="100000">
                                              <p:val>
                                                <p:strVal val="#ppt_x"/>
                                              </p:val>
                                            </p:tav>
                                          </p:tavLst>
                                        </p:anim>
                                        <p:anim calcmode="lin" valueType="num" p14:bounceEnd="21000">
                                          <p:cBhvr additive="base">
                                            <p:cTn id="13" dur="8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14:presetBounceEnd="20000">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calcmode="lin" valueType="num" p14:bounceEnd="20000">
                                          <p:cBhvr additive="base">
                                            <p:cTn id="18" dur="500" fill="hold"/>
                                            <p:tgtEl>
                                              <p:spTgt spid="5"/>
                                            </p:tgtEl>
                                            <p:attrNameLst>
                                              <p:attrName>ppt_x</p:attrName>
                                            </p:attrNameLst>
                                          </p:cBhvr>
                                          <p:tavLst>
                                            <p:tav tm="0">
                                              <p:val>
                                                <p:strVal val="1+#ppt_w/2"/>
                                              </p:val>
                                            </p:tav>
                                            <p:tav tm="100000">
                                              <p:val>
                                                <p:strVal val="#ppt_x"/>
                                              </p:val>
                                            </p:tav>
                                          </p:tavLst>
                                        </p:anim>
                                        <p:anim calcmode="lin" valueType="num" p14:bounceEnd="20000">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6140"/>
                                      </p:iterate>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4"/>
                                            </p:tgtEl>
                                            <p:attrNameLst>
                                              <p:attrName>ppt_y</p:attrName>
                                            </p:attrNameLst>
                                          </p:cBhvr>
                                          <p:tavLst>
                                            <p:tav tm="0">
                                              <p:val>
                                                <p:strVal val="#ppt_y"/>
                                              </p:val>
                                            </p:tav>
                                            <p:tav tm="100000">
                                              <p:val>
                                                <p:strVal val="#ppt_y"/>
                                              </p:val>
                                            </p:tav>
                                          </p:tavLst>
                                        </p:anim>
                                        <p:anim calcmode="lin" valueType="num">
                                          <p:cBhvr>
                                            <p:cTn id="2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additive="base">
                                            <p:cTn id="12" dur="800" fill="hold"/>
                                            <p:tgtEl>
                                              <p:spTgt spid="3"/>
                                            </p:tgtEl>
                                            <p:attrNameLst>
                                              <p:attrName>ppt_x</p:attrName>
                                            </p:attrNameLst>
                                          </p:cBhvr>
                                          <p:tavLst>
                                            <p:tav tm="0">
                                              <p:val>
                                                <p:strVal val="1+#ppt_w/2"/>
                                              </p:val>
                                            </p:tav>
                                            <p:tav tm="100000">
                                              <p:val>
                                                <p:strVal val="#ppt_x"/>
                                              </p:val>
                                            </p:tav>
                                          </p:tavLst>
                                        </p:anim>
                                        <p:anim calcmode="lin" valueType="num">
                                          <p:cBhvr additive="base">
                                            <p:cTn id="13" dur="8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6140"/>
                                      </p:iterate>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4"/>
                                            </p:tgtEl>
                                            <p:attrNameLst>
                                              <p:attrName>ppt_y</p:attrName>
                                            </p:attrNameLst>
                                          </p:cBhvr>
                                          <p:tavLst>
                                            <p:tav tm="0">
                                              <p:val>
                                                <p:strVal val="#ppt_y"/>
                                              </p:val>
                                            </p:tav>
                                            <p:tav tm="100000">
                                              <p:val>
                                                <p:strVal val="#ppt_y"/>
                                              </p:val>
                                            </p:tav>
                                          </p:tavLst>
                                        </p:anim>
                                        <p:anim calcmode="lin" valueType="num">
                                          <p:cBhvr>
                                            <p:cTn id="2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734973" y="1868948"/>
            <a:ext cx="4304243" cy="4304243"/>
          </a:xfrm>
          <a:prstGeom prst="ellipse">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椭圆 10"/>
          <p:cNvSpPr/>
          <p:nvPr/>
        </p:nvSpPr>
        <p:spPr>
          <a:xfrm>
            <a:off x="4421066" y="1440684"/>
            <a:ext cx="1174986" cy="1174986"/>
          </a:xfrm>
          <a:prstGeom prst="ellipse">
            <a:avLst/>
          </a:prstGeom>
          <a:solidFill>
            <a:srgbClr val="4C7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3"/>
          <p:cNvSpPr txBox="1"/>
          <p:nvPr/>
        </p:nvSpPr>
        <p:spPr>
          <a:xfrm>
            <a:off x="1368667" y="2743954"/>
            <a:ext cx="3036854" cy="2554230"/>
          </a:xfrm>
          <a:prstGeom prst="rect">
            <a:avLst/>
          </a:prstGeom>
          <a:noFill/>
        </p:spPr>
        <p:txBody>
          <a:bodyPr wrap="square" lIns="0" tIns="0" rIns="0" bIns="0" rtlCol="0">
            <a:spAutoFit/>
          </a:bodyPr>
          <a:lstStyle/>
          <a:p>
            <a:pPr algn="ctr"/>
            <a:r>
              <a:rPr lang="en-US" altLang="zh-CN" sz="16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01</a:t>
            </a:r>
            <a:endParaRPr lang="zh-CN" altLang="en-US" sz="16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
          <p:cNvSpPr txBox="1"/>
          <p:nvPr/>
        </p:nvSpPr>
        <p:spPr>
          <a:xfrm>
            <a:off x="5892202" y="3261154"/>
            <a:ext cx="2698175" cy="564898"/>
          </a:xfrm>
          <a:prstGeom prst="rect">
            <a:avLst/>
          </a:prstGeom>
          <a:noFill/>
        </p:spPr>
        <p:txBody>
          <a:bodyPr wrap="none" rtlCol="0">
            <a:spAutoFit/>
          </a:bodyPr>
          <a:lstStyle/>
          <a:p>
            <a:pPr algn="just" latinLnBrk="1">
              <a:lnSpc>
                <a:spcPct val="120000"/>
              </a:lnSpc>
              <a:defRPr/>
            </a:pPr>
            <a:r>
              <a:rPr kumimoji="1" lang="zh-CN" altLang="en-US" sz="28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28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文本框 9"/>
          <p:cNvSpPr txBox="1"/>
          <p:nvPr/>
        </p:nvSpPr>
        <p:spPr>
          <a:xfrm>
            <a:off x="5939827" y="3971740"/>
            <a:ext cx="1939292" cy="369332"/>
          </a:xfrm>
          <a:prstGeom prst="rect">
            <a:avLst/>
          </a:prstGeom>
          <a:noFill/>
        </p:spPr>
        <p:txBody>
          <a:bodyPr wrap="square" lIns="0" tIns="0" rIns="0" bIns="0" rtlCol="0">
            <a:spAutoFit/>
          </a:bodyPr>
          <a:lstStyle/>
          <a:p>
            <a:pPr algn="just" latinLnBrk="1">
              <a:lnSpc>
                <a:spcPct val="120000"/>
              </a:lnSpc>
              <a:defRPr/>
            </a:pPr>
            <a:r>
              <a:rPr kumimoji="1" lang="zh-CN" altLang="en-US"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文本框 9"/>
          <p:cNvSpPr txBox="1"/>
          <p:nvPr/>
        </p:nvSpPr>
        <p:spPr>
          <a:xfrm>
            <a:off x="5939827" y="4429277"/>
            <a:ext cx="2101876" cy="369332"/>
          </a:xfrm>
          <a:prstGeom prst="rect">
            <a:avLst/>
          </a:prstGeom>
          <a:noFill/>
        </p:spPr>
        <p:txBody>
          <a:bodyPr wrap="square" lIns="0" tIns="0" rIns="0" bIns="0" rtlCol="0">
            <a:spAutoFit/>
          </a:bodyPr>
          <a:lstStyle/>
          <a:p>
            <a:pPr algn="just" latinLnBrk="1">
              <a:lnSpc>
                <a:spcPct val="120000"/>
              </a:lnSpc>
              <a:defRPr/>
            </a:pPr>
            <a:r>
              <a:rPr kumimoji="1" lang="zh-CN" altLang="en-US"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文本框 9"/>
          <p:cNvSpPr txBox="1"/>
          <p:nvPr/>
        </p:nvSpPr>
        <p:spPr>
          <a:xfrm>
            <a:off x="8334383" y="3976321"/>
            <a:ext cx="1939292" cy="337528"/>
          </a:xfrm>
          <a:prstGeom prst="rect">
            <a:avLst/>
          </a:prstGeom>
          <a:noFill/>
        </p:spPr>
        <p:txBody>
          <a:bodyPr wrap="square" lIns="0" tIns="0" rIns="0" bIns="0" rtlCol="0">
            <a:spAutoFit/>
          </a:bodyPr>
          <a:lstStyle/>
          <a:p>
            <a:pPr algn="just" latinLnBrk="1">
              <a:lnSpc>
                <a:spcPct val="120000"/>
              </a:lnSpc>
              <a:defRPr/>
            </a:pPr>
            <a:r>
              <a:rPr kumimoji="1" lang="zh-CN" altLang="en-US"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文本框 9"/>
          <p:cNvSpPr txBox="1"/>
          <p:nvPr/>
        </p:nvSpPr>
        <p:spPr>
          <a:xfrm>
            <a:off x="8334387" y="4434490"/>
            <a:ext cx="1939289" cy="337528"/>
          </a:xfrm>
          <a:prstGeom prst="rect">
            <a:avLst/>
          </a:prstGeom>
          <a:noFill/>
        </p:spPr>
        <p:txBody>
          <a:bodyPr wrap="square" lIns="0" tIns="0" rIns="0" bIns="0" rtlCol="0">
            <a:spAutoFit/>
          </a:bodyPr>
          <a:lstStyle/>
          <a:p>
            <a:pPr algn="just" latinLnBrk="1">
              <a:lnSpc>
                <a:spcPct val="120000"/>
              </a:lnSpc>
              <a:defRPr/>
            </a:pPr>
            <a:r>
              <a:rPr kumimoji="1" lang="zh-CN" altLang="en-US"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anim calcmode="lin" valueType="num">
                                      <p:cBhvr>
                                        <p:cTn id="20" dur="500" fill="hold"/>
                                        <p:tgtEl>
                                          <p:spTgt spid="13"/>
                                        </p:tgtEl>
                                        <p:attrNameLst>
                                          <p:attrName>ppt_x</p:attrName>
                                        </p:attrNameLst>
                                      </p:cBhvr>
                                      <p:tavLst>
                                        <p:tav tm="0">
                                          <p:val>
                                            <p:strVal val="#ppt_x"/>
                                          </p:val>
                                        </p:tav>
                                        <p:tav tm="100000">
                                          <p:val>
                                            <p:strVal val="#ppt_x"/>
                                          </p:val>
                                        </p:tav>
                                      </p:tavLst>
                                    </p:anim>
                                    <p:anim calcmode="lin" valueType="num">
                                      <p:cBhvr>
                                        <p:cTn id="21" dur="500" fill="hold"/>
                                        <p:tgtEl>
                                          <p:spTgt spid="13"/>
                                        </p:tgtEl>
                                        <p:attrNameLst>
                                          <p:attrName>ppt_y</p:attrName>
                                        </p:attrNameLst>
                                      </p:cBhvr>
                                      <p:tavLst>
                                        <p:tav tm="0">
                                          <p:val>
                                            <p:strVal val="#ppt_y-.1"/>
                                          </p:val>
                                        </p:tav>
                                        <p:tav tm="100000">
                                          <p:val>
                                            <p:strVal val="#ppt_y"/>
                                          </p:val>
                                        </p:tav>
                                      </p:tavLst>
                                    </p:anim>
                                  </p:childTnLst>
                                </p:cTn>
                              </p:par>
                              <p:par>
                                <p:cTn id="22" presetID="1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p:tgtEl>
                                          <p:spTgt spid="20"/>
                                        </p:tgtEl>
                                        <p:attrNameLst>
                                          <p:attrName>ppt_x</p:attrName>
                                        </p:attrNameLst>
                                      </p:cBhvr>
                                      <p:tavLst>
                                        <p:tav tm="0">
                                          <p:val>
                                            <p:strVal val="#ppt_x-#ppt_w*1.125000"/>
                                          </p:val>
                                        </p:tav>
                                        <p:tav tm="100000">
                                          <p:val>
                                            <p:strVal val="#ppt_x"/>
                                          </p:val>
                                        </p:tav>
                                      </p:tavLst>
                                    </p:anim>
                                    <p:animEffect transition="in" filter="wipe(right)">
                                      <p:cBhvr>
                                        <p:cTn id="25" dur="500"/>
                                        <p:tgtEl>
                                          <p:spTgt spid="20"/>
                                        </p:tgtEl>
                                      </p:cBhvr>
                                    </p:animEffect>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20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20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40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p:bldP spid="20" grpId="0"/>
      <p:bldP spid="21" grpId="0"/>
      <p:bldP spid="22"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795" y="880021"/>
            <a:ext cx="12857163" cy="54726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596727" y="-18387"/>
            <a:ext cx="6544182" cy="6837376"/>
          </a:xfrm>
          <a:custGeom>
            <a:avLst/>
            <a:gdLst>
              <a:gd name="connsiteX0" fmla="*/ 782763 w 2618967"/>
              <a:gd name="connsiteY0" fmla="*/ 0 h 2736304"/>
              <a:gd name="connsiteX1" fmla="*/ 2618967 w 2618967"/>
              <a:gd name="connsiteY1" fmla="*/ 0 h 2736304"/>
              <a:gd name="connsiteX2" fmla="*/ 1831243 w 2618967"/>
              <a:gd name="connsiteY2" fmla="*/ 2736304 h 2736304"/>
              <a:gd name="connsiteX3" fmla="*/ 0 w 2618967"/>
              <a:gd name="connsiteY3" fmla="*/ 2736304 h 2736304"/>
              <a:gd name="connsiteX4" fmla="*/ 0 w 2618967"/>
              <a:gd name="connsiteY4" fmla="*/ 2719071 h 273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8967" h="2736304">
                <a:moveTo>
                  <a:pt x="782763" y="0"/>
                </a:moveTo>
                <a:lnTo>
                  <a:pt x="2618967" y="0"/>
                </a:lnTo>
                <a:lnTo>
                  <a:pt x="1831243" y="2736304"/>
                </a:lnTo>
                <a:lnTo>
                  <a:pt x="0" y="2736304"/>
                </a:lnTo>
                <a:lnTo>
                  <a:pt x="0" y="2719071"/>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2"/>
          <p:cNvSpPr txBox="1"/>
          <p:nvPr/>
        </p:nvSpPr>
        <p:spPr>
          <a:xfrm>
            <a:off x="3868818" y="1528093"/>
            <a:ext cx="7673124" cy="657616"/>
          </a:xfrm>
          <a:prstGeom prst="rect">
            <a:avLst/>
          </a:prstGeom>
          <a:noFill/>
        </p:spPr>
        <p:txBody>
          <a:bodyPr wrap="square" rtlCol="0">
            <a:spAutoFit/>
          </a:bodyPr>
          <a:lstStyle/>
          <a:p>
            <a:pPr algn="just">
              <a:lnSpc>
                <a:spcPct val="130000"/>
              </a:lnSpc>
            </a:pPr>
            <a:r>
              <a:rPr lang="en-US" altLang="zh-CN" sz="3200" dirty="0">
                <a:solidFill>
                  <a:schemeClr val="bg1"/>
                </a:solidFill>
                <a:latin typeface="Impact" panose="020B0806030902050204" pitchFamily="34" charset="0"/>
                <a:ea typeface="微软雅黑" panose="020B0503020204020204" pitchFamily="34" charset="-122"/>
                <a:cs typeface="Arial" panose="020B0604020202020204" pitchFamily="34" charset="0"/>
                <a:sym typeface="Arial" panose="020B0604020202020204" pitchFamily="34" charset="0"/>
              </a:rPr>
              <a:t>CLICK PLEASE REPLACE THE WRITTEN CONTENT</a:t>
            </a:r>
            <a:endParaRPr lang="en-US" sz="3200" dirty="0">
              <a:solidFill>
                <a:schemeClr val="bg1"/>
              </a:solidFill>
              <a:latin typeface="Impact" panose="020B080603090205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TextBox 32"/>
          <p:cNvSpPr txBox="1"/>
          <p:nvPr/>
        </p:nvSpPr>
        <p:spPr>
          <a:xfrm>
            <a:off x="6833532" y="2833781"/>
            <a:ext cx="5040560" cy="2363724"/>
          </a:xfrm>
          <a:prstGeom prst="rect">
            <a:avLst/>
          </a:prstGeom>
          <a:noFill/>
        </p:spPr>
        <p:txBody>
          <a:bodyPr wrap="square" rtlCol="0">
            <a:spAutoFit/>
          </a:bodyPr>
          <a:lstStyle/>
          <a:p>
            <a:pPr algn="just">
              <a:lnSpc>
                <a:spcPct val="150000"/>
              </a:lnSpc>
            </a:pPr>
            <a:r>
              <a:rPr lang="zh-CN" altLang="en-US" sz="1600" dirty="0">
                <a:solidFill>
                  <a:schemeClr val="bg1"/>
                </a:solidFill>
                <a:latin typeface="+mn-ea"/>
                <a:ea typeface="+mn-ea"/>
                <a:sym typeface="Arial" panose="020B0604020202020204" pitchFamily="34" charset="0"/>
              </a:rPr>
              <a:t>点击添加相关标题文字，修改文字内容，也可以直接复制你的内容到此。</a:t>
            </a:r>
            <a:endParaRPr lang="en-US" altLang="zh-CN" sz="1600" dirty="0">
              <a:solidFill>
                <a:schemeClr val="bg1"/>
              </a:solidFill>
              <a:latin typeface="+mn-ea"/>
              <a:ea typeface="+mn-ea"/>
              <a:sym typeface="Arial" panose="020B0604020202020204" pitchFamily="34" charset="0"/>
            </a:endParaRPr>
          </a:p>
          <a:p>
            <a:pPr algn="just">
              <a:lnSpc>
                <a:spcPct val="130000"/>
              </a:lnSpc>
            </a:pPr>
            <a:endParaRPr 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a:p>
            <a:pPr algn="just">
              <a:lnSpc>
                <a:spcPct val="150000"/>
              </a:lnSpc>
            </a:pPr>
            <a:r>
              <a:rPr lang="zh-CN" altLang="en-US" sz="8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sz="8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9" name="文本占位符 13"/>
          <p:cNvSpPr txBox="1"/>
          <p:nvPr/>
        </p:nvSpPr>
        <p:spPr>
          <a:xfrm>
            <a:off x="424555" y="168986"/>
            <a:ext cx="1890593" cy="355063"/>
          </a:xfrm>
          <a:prstGeom prst="rect">
            <a:avLst/>
          </a:prstGeom>
        </p:spPr>
        <p:txBody>
          <a:bodyPr vert="horz"/>
          <a:lstStyle>
            <a:lvl1pPr marL="0" indent="0" algn="l" defTabSz="963930"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a:solidFill>
                  <a:schemeClr val="accent1"/>
                </a:solidFill>
                <a:latin typeface="微软雅黑" panose="020B0503020204020204" pitchFamily="34" charset="-122"/>
                <a:ea typeface="微软雅黑" panose="020B0503020204020204" pitchFamily="34" charset="-122"/>
              </a:rPr>
              <a:t>点击此处添加标题</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0-#ppt_w/2"/>
                                          </p:val>
                                        </p:tav>
                                        <p:tav tm="100000">
                                          <p:val>
                                            <p:strVal val="#ppt_x"/>
                                          </p:val>
                                        </p:tav>
                                      </p:tavLst>
                                    </p:anim>
                                    <p:anim calcmode="lin" valueType="num">
                                      <p:cBhvr additive="base">
                                        <p:cTn id="17" dur="25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250" fill="hold"/>
                                        <p:tgtEl>
                                          <p:spTgt spid="5"/>
                                        </p:tgtEl>
                                        <p:attrNameLst>
                                          <p:attrName>ppt_x</p:attrName>
                                        </p:attrNameLst>
                                      </p:cBhvr>
                                      <p:tavLst>
                                        <p:tav tm="0">
                                          <p:val>
                                            <p:strVal val="0-#ppt_w/2"/>
                                          </p:val>
                                        </p:tav>
                                        <p:tav tm="100000">
                                          <p:val>
                                            <p:strVal val="#ppt_x"/>
                                          </p:val>
                                        </p:tav>
                                      </p:tavLst>
                                    </p:anim>
                                    <p:anim calcmode="lin" valueType="num">
                                      <p:cBhvr additive="base">
                                        <p:cTn id="22" dur="2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9"/>
          <p:cNvGrpSpPr/>
          <p:nvPr/>
        </p:nvGrpSpPr>
        <p:grpSpPr bwMode="auto">
          <a:xfrm>
            <a:off x="4559121" y="2793857"/>
            <a:ext cx="5645383" cy="2212249"/>
            <a:chOff x="1930" y="1737"/>
            <a:chExt cx="3203" cy="1514"/>
          </a:xfrm>
        </p:grpSpPr>
        <p:sp>
          <p:nvSpPr>
            <p:cNvPr id="17" name="Line 20"/>
            <p:cNvSpPr>
              <a:spLocks noChangeShapeType="1"/>
            </p:cNvSpPr>
            <p:nvPr/>
          </p:nvSpPr>
          <p:spPr bwMode="auto">
            <a:xfrm flipH="1">
              <a:off x="2579" y="3251"/>
              <a:ext cx="2545"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5670">
                <a:defRPr/>
              </a:pPr>
              <a:endParaRPr lang="zh-CN" altLang="en-US" sz="1805"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Line 21"/>
            <p:cNvSpPr>
              <a:spLocks noChangeShapeType="1"/>
            </p:cNvSpPr>
            <p:nvPr/>
          </p:nvSpPr>
          <p:spPr bwMode="auto">
            <a:xfrm flipH="1">
              <a:off x="1930" y="1737"/>
              <a:ext cx="3203"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5670">
                <a:defRPr/>
              </a:pPr>
              <a:endParaRPr lang="zh-CN" altLang="en-US" sz="1805"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Line 22"/>
            <p:cNvSpPr>
              <a:spLocks noChangeShapeType="1"/>
            </p:cNvSpPr>
            <p:nvPr/>
          </p:nvSpPr>
          <p:spPr bwMode="auto">
            <a:xfrm flipH="1">
              <a:off x="2221" y="2462"/>
              <a:ext cx="2903"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5670">
                <a:defRPr/>
              </a:pPr>
              <a:endParaRPr lang="zh-CN" altLang="en-US" sz="1805"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Text Box 13"/>
          <p:cNvSpPr txBox="1">
            <a:spLocks noChangeArrowheads="1"/>
          </p:cNvSpPr>
          <p:nvPr/>
        </p:nvSpPr>
        <p:spPr bwMode="auto">
          <a:xfrm>
            <a:off x="6986463" y="3217331"/>
            <a:ext cx="3218044" cy="282770"/>
          </a:xfrm>
          <a:prstGeom prst="rect">
            <a:avLst/>
          </a:prstGeom>
          <a:noFill/>
          <a:ln w="9525" algn="ctr">
            <a:noFill/>
            <a:miter lim="800000"/>
          </a:ln>
        </p:spPr>
        <p:txBody>
          <a:bodyPr wrap="square" lIns="0" tIns="0" rIns="0" bIns="0">
            <a:spAutoFit/>
          </a:bodyPr>
          <a:lstStyle/>
          <a:p>
            <a:pPr algn="just" latinLnBrk="1">
              <a:lnSpc>
                <a:spcPct val="120000"/>
              </a:lnSpc>
            </a:pPr>
            <a:r>
              <a:rPr kumimoji="1"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kumimoji="1"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 Box 11"/>
          <p:cNvSpPr txBox="1">
            <a:spLocks noChangeArrowheads="1"/>
          </p:cNvSpPr>
          <p:nvPr/>
        </p:nvSpPr>
        <p:spPr bwMode="auto">
          <a:xfrm>
            <a:off x="6986463" y="4311353"/>
            <a:ext cx="3270252" cy="282770"/>
          </a:xfrm>
          <a:prstGeom prst="rect">
            <a:avLst/>
          </a:prstGeom>
          <a:noFill/>
          <a:ln w="9525" algn="ctr">
            <a:noFill/>
            <a:miter lim="800000"/>
          </a:ln>
        </p:spPr>
        <p:txBody>
          <a:bodyPr wrap="square" lIns="0" tIns="0" rIns="0" bIns="0">
            <a:spAutoFit/>
          </a:bodyPr>
          <a:lstStyle/>
          <a:p>
            <a:pPr algn="just" latinLnBrk="1">
              <a:lnSpc>
                <a:spcPct val="120000"/>
              </a:lnSpc>
            </a:pPr>
            <a:r>
              <a:rPr kumimoji="1"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kumimoji="1"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 Box 10"/>
          <p:cNvSpPr txBox="1">
            <a:spLocks noChangeArrowheads="1"/>
          </p:cNvSpPr>
          <p:nvPr/>
        </p:nvSpPr>
        <p:spPr bwMode="auto">
          <a:xfrm>
            <a:off x="6986463" y="5405375"/>
            <a:ext cx="3218044" cy="282770"/>
          </a:xfrm>
          <a:prstGeom prst="rect">
            <a:avLst/>
          </a:prstGeom>
          <a:noFill/>
          <a:ln w="9525" algn="ctr">
            <a:noFill/>
            <a:miter lim="800000"/>
          </a:ln>
        </p:spPr>
        <p:txBody>
          <a:bodyPr wrap="square" lIns="0" tIns="0" rIns="0" bIns="0">
            <a:spAutoFit/>
          </a:bodyPr>
          <a:lstStyle/>
          <a:p>
            <a:pPr algn="just" latinLnBrk="1">
              <a:lnSpc>
                <a:spcPct val="120000"/>
              </a:lnSpc>
            </a:pPr>
            <a:r>
              <a:rPr kumimoji="1"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kumimoji="1"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 Box 35"/>
          <p:cNvSpPr txBox="1">
            <a:spLocks noChangeArrowheads="1"/>
          </p:cNvSpPr>
          <p:nvPr/>
        </p:nvSpPr>
        <p:spPr bwMode="auto">
          <a:xfrm>
            <a:off x="6986463" y="2939770"/>
            <a:ext cx="1916711" cy="258532"/>
          </a:xfrm>
          <a:prstGeom prst="rect">
            <a:avLst/>
          </a:prstGeom>
          <a:noFill/>
          <a:ln w="9525" algn="ctr">
            <a:noFill/>
            <a:miter lim="800000"/>
          </a:ln>
          <a:effectLst/>
        </p:spPr>
        <p:txBody>
          <a:bodyPr wrap="square" lIns="0" tIns="0" rIns="0" bIns="0">
            <a:spAutoFit/>
          </a:bodyPr>
          <a:lstStyle/>
          <a:p>
            <a:pPr algn="just" latinLnBrk="1">
              <a:lnSpc>
                <a:spcPct val="120000"/>
              </a:lnSpc>
              <a:defRPr/>
            </a:pPr>
            <a:r>
              <a:rPr kumimoji="1"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ectangle 36"/>
          <p:cNvSpPr>
            <a:spLocks noChangeArrowheads="1"/>
          </p:cNvSpPr>
          <p:nvPr/>
        </p:nvSpPr>
        <p:spPr bwMode="auto">
          <a:xfrm>
            <a:off x="6986463" y="5157993"/>
            <a:ext cx="1256754" cy="258532"/>
          </a:xfrm>
          <a:prstGeom prst="rect">
            <a:avLst/>
          </a:prstGeom>
          <a:noFill/>
          <a:ln w="9525" algn="ctr">
            <a:noFill/>
            <a:miter lim="800000"/>
          </a:ln>
          <a:effectLst/>
        </p:spPr>
        <p:txBody>
          <a:bodyPr wrap="none" lIns="0" tIns="0" rIns="0" bIns="0" anchor="ctr">
            <a:spAutoFit/>
          </a:bodyPr>
          <a:lstStyle/>
          <a:p>
            <a:pPr algn="just" latinLnBrk="1">
              <a:lnSpc>
                <a:spcPct val="120000"/>
              </a:lnSpc>
              <a:defRPr/>
            </a:pPr>
            <a:r>
              <a:rPr kumimoji="1"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ectangle 37"/>
          <p:cNvSpPr>
            <a:spLocks noChangeArrowheads="1"/>
          </p:cNvSpPr>
          <p:nvPr/>
        </p:nvSpPr>
        <p:spPr bwMode="auto">
          <a:xfrm>
            <a:off x="6986463" y="4048882"/>
            <a:ext cx="1256754" cy="258532"/>
          </a:xfrm>
          <a:prstGeom prst="rect">
            <a:avLst/>
          </a:prstGeom>
          <a:noFill/>
          <a:ln w="9525" algn="ctr">
            <a:noFill/>
            <a:miter lim="800000"/>
          </a:ln>
          <a:effectLst/>
        </p:spPr>
        <p:txBody>
          <a:bodyPr wrap="none" lIns="0" tIns="0" rIns="0" bIns="0" anchor="ctr">
            <a:spAutoFit/>
          </a:bodyPr>
          <a:lstStyle/>
          <a:p>
            <a:pPr algn="just" latinLnBrk="1">
              <a:lnSpc>
                <a:spcPct val="120000"/>
              </a:lnSpc>
              <a:defRPr/>
            </a:pPr>
            <a:r>
              <a:rPr kumimoji="1"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4"/>
          <p:cNvGrpSpPr/>
          <p:nvPr/>
        </p:nvGrpSpPr>
        <p:grpSpPr>
          <a:xfrm>
            <a:off x="2719080" y="3999336"/>
            <a:ext cx="3680083" cy="1884573"/>
            <a:chOff x="1047907" y="3811318"/>
            <a:chExt cx="3673475" cy="1881188"/>
          </a:xfrm>
        </p:grpSpPr>
        <p:grpSp>
          <p:nvGrpSpPr>
            <p:cNvPr id="6" name="Group 5"/>
            <p:cNvGrpSpPr/>
            <p:nvPr/>
          </p:nvGrpSpPr>
          <p:grpSpPr bwMode="auto">
            <a:xfrm>
              <a:off x="1047907" y="3965306"/>
              <a:ext cx="3673475" cy="1727200"/>
              <a:chOff x="1728" y="3024"/>
              <a:chExt cx="2304" cy="1080"/>
            </a:xfrm>
          </p:grpSpPr>
          <p:sp>
            <p:nvSpPr>
              <p:cNvPr id="8" name="Freeform 5"/>
              <p:cNvSpPr/>
              <p:nvPr/>
            </p:nvSpPr>
            <p:spPr bwMode="auto">
              <a:xfrm>
                <a:off x="1728" y="3024"/>
                <a:ext cx="2304" cy="1080"/>
              </a:xfrm>
              <a:custGeom>
                <a:avLst/>
                <a:gdLst>
                  <a:gd name="T0" fmla="*/ 2304 w 2304"/>
                  <a:gd name="T1" fmla="*/ 792 h 1080"/>
                  <a:gd name="T2" fmla="*/ 2302 w 2304"/>
                  <a:gd name="T3" fmla="*/ 806 h 1080"/>
                  <a:gd name="T4" fmla="*/ 2290 w 2304"/>
                  <a:gd name="T5" fmla="*/ 836 h 1080"/>
                  <a:gd name="T6" fmla="*/ 2268 w 2304"/>
                  <a:gd name="T7" fmla="*/ 864 h 1080"/>
                  <a:gd name="T8" fmla="*/ 2234 w 2304"/>
                  <a:gd name="T9" fmla="*/ 892 h 1080"/>
                  <a:gd name="T10" fmla="*/ 2190 w 2304"/>
                  <a:gd name="T11" fmla="*/ 916 h 1080"/>
                  <a:gd name="T12" fmla="*/ 2108 w 2304"/>
                  <a:gd name="T13" fmla="*/ 954 h 1080"/>
                  <a:gd name="T14" fmla="*/ 1966 w 2304"/>
                  <a:gd name="T15" fmla="*/ 996 h 1080"/>
                  <a:gd name="T16" fmla="*/ 1796 w 2304"/>
                  <a:gd name="T17" fmla="*/ 1030 h 1080"/>
                  <a:gd name="T18" fmla="*/ 1600 w 2304"/>
                  <a:gd name="T19" fmla="*/ 1058 h 1080"/>
                  <a:gd name="T20" fmla="*/ 1384 w 2304"/>
                  <a:gd name="T21" fmla="*/ 1074 h 1080"/>
                  <a:gd name="T22" fmla="*/ 1152 w 2304"/>
                  <a:gd name="T23" fmla="*/ 1080 h 1080"/>
                  <a:gd name="T24" fmla="*/ 1034 w 2304"/>
                  <a:gd name="T25" fmla="*/ 1078 h 1080"/>
                  <a:gd name="T26" fmla="*/ 810 w 2304"/>
                  <a:gd name="T27" fmla="*/ 1068 h 1080"/>
                  <a:gd name="T28" fmla="*/ 602 w 2304"/>
                  <a:gd name="T29" fmla="*/ 1046 h 1080"/>
                  <a:gd name="T30" fmla="*/ 420 w 2304"/>
                  <a:gd name="T31" fmla="*/ 1014 h 1080"/>
                  <a:gd name="T32" fmla="*/ 264 w 2304"/>
                  <a:gd name="T33" fmla="*/ 976 h 1080"/>
                  <a:gd name="T34" fmla="*/ 140 w 2304"/>
                  <a:gd name="T35" fmla="*/ 930 h 1080"/>
                  <a:gd name="T36" fmla="*/ 90 w 2304"/>
                  <a:gd name="T37" fmla="*/ 904 h 1080"/>
                  <a:gd name="T38" fmla="*/ 52 w 2304"/>
                  <a:gd name="T39" fmla="*/ 878 h 1080"/>
                  <a:gd name="T40" fmla="*/ 24 w 2304"/>
                  <a:gd name="T41" fmla="*/ 850 h 1080"/>
                  <a:gd name="T42" fmla="*/ 6 w 2304"/>
                  <a:gd name="T43" fmla="*/ 822 h 1080"/>
                  <a:gd name="T44" fmla="*/ 0 w 2304"/>
                  <a:gd name="T45" fmla="*/ 792 h 1080"/>
                  <a:gd name="T46" fmla="*/ 288 w 2304"/>
                  <a:gd name="T47" fmla="*/ 216 h 1080"/>
                  <a:gd name="T48" fmla="*/ 292 w 2304"/>
                  <a:gd name="T49" fmla="*/ 194 h 1080"/>
                  <a:gd name="T50" fmla="*/ 306 w 2304"/>
                  <a:gd name="T51" fmla="*/ 172 h 1080"/>
                  <a:gd name="T52" fmla="*/ 326 w 2304"/>
                  <a:gd name="T53" fmla="*/ 152 h 1080"/>
                  <a:gd name="T54" fmla="*/ 356 w 2304"/>
                  <a:gd name="T55" fmla="*/ 132 h 1080"/>
                  <a:gd name="T56" fmla="*/ 436 w 2304"/>
                  <a:gd name="T57" fmla="*/ 96 h 1080"/>
                  <a:gd name="T58" fmla="*/ 542 w 2304"/>
                  <a:gd name="T59" fmla="*/ 64 h 1080"/>
                  <a:gd name="T60" fmla="*/ 668 w 2304"/>
                  <a:gd name="T61" fmla="*/ 36 h 1080"/>
                  <a:gd name="T62" fmla="*/ 816 w 2304"/>
                  <a:gd name="T63" fmla="*/ 16 h 1080"/>
                  <a:gd name="T64" fmla="*/ 978 w 2304"/>
                  <a:gd name="T65" fmla="*/ 4 h 1080"/>
                  <a:gd name="T66" fmla="*/ 1152 w 2304"/>
                  <a:gd name="T67" fmla="*/ 0 h 1080"/>
                  <a:gd name="T68" fmla="*/ 1240 w 2304"/>
                  <a:gd name="T69" fmla="*/ 2 h 1080"/>
                  <a:gd name="T70" fmla="*/ 1408 w 2304"/>
                  <a:gd name="T71" fmla="*/ 10 h 1080"/>
                  <a:gd name="T72" fmla="*/ 1564 w 2304"/>
                  <a:gd name="T73" fmla="*/ 26 h 1080"/>
                  <a:gd name="T74" fmla="*/ 1702 w 2304"/>
                  <a:gd name="T75" fmla="*/ 50 h 1080"/>
                  <a:gd name="T76" fmla="*/ 1818 w 2304"/>
                  <a:gd name="T77" fmla="*/ 78 h 1080"/>
                  <a:gd name="T78" fmla="*/ 1912 w 2304"/>
                  <a:gd name="T79" fmla="*/ 114 h 1080"/>
                  <a:gd name="T80" fmla="*/ 1964 w 2304"/>
                  <a:gd name="T81" fmla="*/ 142 h 1080"/>
                  <a:gd name="T82" fmla="*/ 1988 w 2304"/>
                  <a:gd name="T83" fmla="*/ 162 h 1080"/>
                  <a:gd name="T84" fmla="*/ 2006 w 2304"/>
                  <a:gd name="T85" fmla="*/ 184 h 1080"/>
                  <a:gd name="T86" fmla="*/ 2014 w 2304"/>
                  <a:gd name="T87" fmla="*/ 204 h 1080"/>
                  <a:gd name="T88" fmla="*/ 2016 w 2304"/>
                  <a:gd name="T89" fmla="*/ 216 h 10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04"/>
                  <a:gd name="T136" fmla="*/ 0 h 1080"/>
                  <a:gd name="T137" fmla="*/ 2304 w 2304"/>
                  <a:gd name="T138" fmla="*/ 1080 h 10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04" h="1080">
                    <a:moveTo>
                      <a:pt x="2016" y="216"/>
                    </a:moveTo>
                    <a:lnTo>
                      <a:pt x="2304" y="792"/>
                    </a:lnTo>
                    <a:lnTo>
                      <a:pt x="2302" y="806"/>
                    </a:lnTo>
                    <a:lnTo>
                      <a:pt x="2298" y="822"/>
                    </a:lnTo>
                    <a:lnTo>
                      <a:pt x="2290" y="836"/>
                    </a:lnTo>
                    <a:lnTo>
                      <a:pt x="2280" y="850"/>
                    </a:lnTo>
                    <a:lnTo>
                      <a:pt x="2268" y="864"/>
                    </a:lnTo>
                    <a:lnTo>
                      <a:pt x="2252" y="878"/>
                    </a:lnTo>
                    <a:lnTo>
                      <a:pt x="2234" y="892"/>
                    </a:lnTo>
                    <a:lnTo>
                      <a:pt x="2214" y="904"/>
                    </a:lnTo>
                    <a:lnTo>
                      <a:pt x="2190" y="916"/>
                    </a:lnTo>
                    <a:lnTo>
                      <a:pt x="2164" y="930"/>
                    </a:lnTo>
                    <a:lnTo>
                      <a:pt x="2108" y="954"/>
                    </a:lnTo>
                    <a:lnTo>
                      <a:pt x="2040" y="976"/>
                    </a:lnTo>
                    <a:lnTo>
                      <a:pt x="1966" y="996"/>
                    </a:lnTo>
                    <a:lnTo>
                      <a:pt x="1884" y="1014"/>
                    </a:lnTo>
                    <a:lnTo>
                      <a:pt x="1796" y="1030"/>
                    </a:lnTo>
                    <a:lnTo>
                      <a:pt x="1702" y="1046"/>
                    </a:lnTo>
                    <a:lnTo>
                      <a:pt x="1600" y="1058"/>
                    </a:lnTo>
                    <a:lnTo>
                      <a:pt x="1494" y="1068"/>
                    </a:lnTo>
                    <a:lnTo>
                      <a:pt x="1384" y="1074"/>
                    </a:lnTo>
                    <a:lnTo>
                      <a:pt x="1270" y="1078"/>
                    </a:lnTo>
                    <a:lnTo>
                      <a:pt x="1152" y="1080"/>
                    </a:lnTo>
                    <a:lnTo>
                      <a:pt x="1034" y="1078"/>
                    </a:lnTo>
                    <a:lnTo>
                      <a:pt x="920" y="1074"/>
                    </a:lnTo>
                    <a:lnTo>
                      <a:pt x="810" y="1068"/>
                    </a:lnTo>
                    <a:lnTo>
                      <a:pt x="704" y="1058"/>
                    </a:lnTo>
                    <a:lnTo>
                      <a:pt x="602" y="1046"/>
                    </a:lnTo>
                    <a:lnTo>
                      <a:pt x="508" y="1030"/>
                    </a:lnTo>
                    <a:lnTo>
                      <a:pt x="420" y="1014"/>
                    </a:lnTo>
                    <a:lnTo>
                      <a:pt x="338" y="996"/>
                    </a:lnTo>
                    <a:lnTo>
                      <a:pt x="264" y="976"/>
                    </a:lnTo>
                    <a:lnTo>
                      <a:pt x="196" y="954"/>
                    </a:lnTo>
                    <a:lnTo>
                      <a:pt x="140" y="930"/>
                    </a:lnTo>
                    <a:lnTo>
                      <a:pt x="114" y="916"/>
                    </a:lnTo>
                    <a:lnTo>
                      <a:pt x="90" y="904"/>
                    </a:lnTo>
                    <a:lnTo>
                      <a:pt x="70" y="892"/>
                    </a:lnTo>
                    <a:lnTo>
                      <a:pt x="52" y="878"/>
                    </a:lnTo>
                    <a:lnTo>
                      <a:pt x="36" y="864"/>
                    </a:lnTo>
                    <a:lnTo>
                      <a:pt x="24" y="850"/>
                    </a:lnTo>
                    <a:lnTo>
                      <a:pt x="14" y="836"/>
                    </a:lnTo>
                    <a:lnTo>
                      <a:pt x="6" y="822"/>
                    </a:lnTo>
                    <a:lnTo>
                      <a:pt x="2" y="806"/>
                    </a:lnTo>
                    <a:lnTo>
                      <a:pt x="0" y="792"/>
                    </a:lnTo>
                    <a:lnTo>
                      <a:pt x="288" y="216"/>
                    </a:lnTo>
                    <a:lnTo>
                      <a:pt x="290" y="204"/>
                    </a:lnTo>
                    <a:lnTo>
                      <a:pt x="292" y="194"/>
                    </a:lnTo>
                    <a:lnTo>
                      <a:pt x="298" y="184"/>
                    </a:lnTo>
                    <a:lnTo>
                      <a:pt x="306" y="172"/>
                    </a:lnTo>
                    <a:lnTo>
                      <a:pt x="316" y="162"/>
                    </a:lnTo>
                    <a:lnTo>
                      <a:pt x="326" y="152"/>
                    </a:lnTo>
                    <a:lnTo>
                      <a:pt x="340" y="142"/>
                    </a:lnTo>
                    <a:lnTo>
                      <a:pt x="356" y="132"/>
                    </a:lnTo>
                    <a:lnTo>
                      <a:pt x="392" y="114"/>
                    </a:lnTo>
                    <a:lnTo>
                      <a:pt x="436" y="96"/>
                    </a:lnTo>
                    <a:lnTo>
                      <a:pt x="486" y="78"/>
                    </a:lnTo>
                    <a:lnTo>
                      <a:pt x="542" y="64"/>
                    </a:lnTo>
                    <a:lnTo>
                      <a:pt x="602" y="50"/>
                    </a:lnTo>
                    <a:lnTo>
                      <a:pt x="668" y="36"/>
                    </a:lnTo>
                    <a:lnTo>
                      <a:pt x="740" y="26"/>
                    </a:lnTo>
                    <a:lnTo>
                      <a:pt x="816" y="16"/>
                    </a:lnTo>
                    <a:lnTo>
                      <a:pt x="896" y="10"/>
                    </a:lnTo>
                    <a:lnTo>
                      <a:pt x="978" y="4"/>
                    </a:lnTo>
                    <a:lnTo>
                      <a:pt x="1064" y="2"/>
                    </a:lnTo>
                    <a:lnTo>
                      <a:pt x="1152" y="0"/>
                    </a:lnTo>
                    <a:lnTo>
                      <a:pt x="1240" y="2"/>
                    </a:lnTo>
                    <a:lnTo>
                      <a:pt x="1326" y="4"/>
                    </a:lnTo>
                    <a:lnTo>
                      <a:pt x="1408" y="10"/>
                    </a:lnTo>
                    <a:lnTo>
                      <a:pt x="1488" y="16"/>
                    </a:lnTo>
                    <a:lnTo>
                      <a:pt x="1564" y="26"/>
                    </a:lnTo>
                    <a:lnTo>
                      <a:pt x="1636" y="36"/>
                    </a:lnTo>
                    <a:lnTo>
                      <a:pt x="1702" y="50"/>
                    </a:lnTo>
                    <a:lnTo>
                      <a:pt x="1762" y="64"/>
                    </a:lnTo>
                    <a:lnTo>
                      <a:pt x="1818" y="78"/>
                    </a:lnTo>
                    <a:lnTo>
                      <a:pt x="1868" y="96"/>
                    </a:lnTo>
                    <a:lnTo>
                      <a:pt x="1912" y="114"/>
                    </a:lnTo>
                    <a:lnTo>
                      <a:pt x="1948" y="132"/>
                    </a:lnTo>
                    <a:lnTo>
                      <a:pt x="1964" y="142"/>
                    </a:lnTo>
                    <a:lnTo>
                      <a:pt x="1978" y="152"/>
                    </a:lnTo>
                    <a:lnTo>
                      <a:pt x="1988" y="162"/>
                    </a:lnTo>
                    <a:lnTo>
                      <a:pt x="1998" y="172"/>
                    </a:lnTo>
                    <a:lnTo>
                      <a:pt x="2006" y="184"/>
                    </a:lnTo>
                    <a:lnTo>
                      <a:pt x="2012" y="194"/>
                    </a:lnTo>
                    <a:lnTo>
                      <a:pt x="2014" y="204"/>
                    </a:lnTo>
                    <a:lnTo>
                      <a:pt x="2016" y="216"/>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6"/>
              <p:cNvSpPr/>
              <p:nvPr/>
            </p:nvSpPr>
            <p:spPr bwMode="auto">
              <a:xfrm>
                <a:off x="2016" y="3024"/>
                <a:ext cx="1728" cy="432"/>
              </a:xfrm>
              <a:custGeom>
                <a:avLst/>
                <a:gdLst>
                  <a:gd name="T0" fmla="*/ 1728 w 1728"/>
                  <a:gd name="T1" fmla="*/ 216 h 432"/>
                  <a:gd name="T2" fmla="*/ 1724 w 1728"/>
                  <a:gd name="T3" fmla="*/ 238 h 432"/>
                  <a:gd name="T4" fmla="*/ 1710 w 1728"/>
                  <a:gd name="T5" fmla="*/ 260 h 432"/>
                  <a:gd name="T6" fmla="*/ 1690 w 1728"/>
                  <a:gd name="T7" fmla="*/ 280 h 432"/>
                  <a:gd name="T8" fmla="*/ 1660 w 1728"/>
                  <a:gd name="T9" fmla="*/ 300 h 432"/>
                  <a:gd name="T10" fmla="*/ 1580 w 1728"/>
                  <a:gd name="T11" fmla="*/ 336 h 432"/>
                  <a:gd name="T12" fmla="*/ 1474 w 1728"/>
                  <a:gd name="T13" fmla="*/ 368 h 432"/>
                  <a:gd name="T14" fmla="*/ 1348 w 1728"/>
                  <a:gd name="T15" fmla="*/ 396 h 432"/>
                  <a:gd name="T16" fmla="*/ 1200 w 1728"/>
                  <a:gd name="T17" fmla="*/ 416 h 432"/>
                  <a:gd name="T18" fmla="*/ 1038 w 1728"/>
                  <a:gd name="T19" fmla="*/ 428 h 432"/>
                  <a:gd name="T20" fmla="*/ 864 w 1728"/>
                  <a:gd name="T21" fmla="*/ 432 h 432"/>
                  <a:gd name="T22" fmla="*/ 776 w 1728"/>
                  <a:gd name="T23" fmla="*/ 430 h 432"/>
                  <a:gd name="T24" fmla="*/ 608 w 1728"/>
                  <a:gd name="T25" fmla="*/ 422 h 432"/>
                  <a:gd name="T26" fmla="*/ 452 w 1728"/>
                  <a:gd name="T27" fmla="*/ 406 h 432"/>
                  <a:gd name="T28" fmla="*/ 314 w 1728"/>
                  <a:gd name="T29" fmla="*/ 382 h 432"/>
                  <a:gd name="T30" fmla="*/ 198 w 1728"/>
                  <a:gd name="T31" fmla="*/ 354 h 432"/>
                  <a:gd name="T32" fmla="*/ 104 w 1728"/>
                  <a:gd name="T33" fmla="*/ 318 h 432"/>
                  <a:gd name="T34" fmla="*/ 52 w 1728"/>
                  <a:gd name="T35" fmla="*/ 290 h 432"/>
                  <a:gd name="T36" fmla="*/ 28 w 1728"/>
                  <a:gd name="T37" fmla="*/ 270 h 432"/>
                  <a:gd name="T38" fmla="*/ 10 w 1728"/>
                  <a:gd name="T39" fmla="*/ 248 h 432"/>
                  <a:gd name="T40" fmla="*/ 2 w 1728"/>
                  <a:gd name="T41" fmla="*/ 228 h 432"/>
                  <a:gd name="T42" fmla="*/ 0 w 1728"/>
                  <a:gd name="T43" fmla="*/ 216 h 432"/>
                  <a:gd name="T44" fmla="*/ 4 w 1728"/>
                  <a:gd name="T45" fmla="*/ 194 h 432"/>
                  <a:gd name="T46" fmla="*/ 18 w 1728"/>
                  <a:gd name="T47" fmla="*/ 172 h 432"/>
                  <a:gd name="T48" fmla="*/ 38 w 1728"/>
                  <a:gd name="T49" fmla="*/ 152 h 432"/>
                  <a:gd name="T50" fmla="*/ 68 w 1728"/>
                  <a:gd name="T51" fmla="*/ 132 h 432"/>
                  <a:gd name="T52" fmla="*/ 148 w 1728"/>
                  <a:gd name="T53" fmla="*/ 96 h 432"/>
                  <a:gd name="T54" fmla="*/ 254 w 1728"/>
                  <a:gd name="T55" fmla="*/ 64 h 432"/>
                  <a:gd name="T56" fmla="*/ 380 w 1728"/>
                  <a:gd name="T57" fmla="*/ 36 h 432"/>
                  <a:gd name="T58" fmla="*/ 528 w 1728"/>
                  <a:gd name="T59" fmla="*/ 16 h 432"/>
                  <a:gd name="T60" fmla="*/ 690 w 1728"/>
                  <a:gd name="T61" fmla="*/ 4 h 432"/>
                  <a:gd name="T62" fmla="*/ 864 w 1728"/>
                  <a:gd name="T63" fmla="*/ 0 h 432"/>
                  <a:gd name="T64" fmla="*/ 952 w 1728"/>
                  <a:gd name="T65" fmla="*/ 2 h 432"/>
                  <a:gd name="T66" fmla="*/ 1120 w 1728"/>
                  <a:gd name="T67" fmla="*/ 10 h 432"/>
                  <a:gd name="T68" fmla="*/ 1276 w 1728"/>
                  <a:gd name="T69" fmla="*/ 26 h 432"/>
                  <a:gd name="T70" fmla="*/ 1414 w 1728"/>
                  <a:gd name="T71" fmla="*/ 50 h 432"/>
                  <a:gd name="T72" fmla="*/ 1530 w 1728"/>
                  <a:gd name="T73" fmla="*/ 78 h 432"/>
                  <a:gd name="T74" fmla="*/ 1624 w 1728"/>
                  <a:gd name="T75" fmla="*/ 114 h 432"/>
                  <a:gd name="T76" fmla="*/ 1676 w 1728"/>
                  <a:gd name="T77" fmla="*/ 142 h 432"/>
                  <a:gd name="T78" fmla="*/ 1700 w 1728"/>
                  <a:gd name="T79" fmla="*/ 162 h 432"/>
                  <a:gd name="T80" fmla="*/ 1718 w 1728"/>
                  <a:gd name="T81" fmla="*/ 184 h 432"/>
                  <a:gd name="T82" fmla="*/ 1726 w 1728"/>
                  <a:gd name="T83" fmla="*/ 204 h 432"/>
                  <a:gd name="T84" fmla="*/ 1728 w 1728"/>
                  <a:gd name="T85" fmla="*/ 216 h 4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28"/>
                  <a:gd name="T130" fmla="*/ 0 h 432"/>
                  <a:gd name="T131" fmla="*/ 1728 w 1728"/>
                  <a:gd name="T132" fmla="*/ 432 h 4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28" h="432">
                    <a:moveTo>
                      <a:pt x="1728" y="216"/>
                    </a:moveTo>
                    <a:lnTo>
                      <a:pt x="1728" y="216"/>
                    </a:lnTo>
                    <a:lnTo>
                      <a:pt x="1726" y="228"/>
                    </a:lnTo>
                    <a:lnTo>
                      <a:pt x="1724" y="238"/>
                    </a:lnTo>
                    <a:lnTo>
                      <a:pt x="1718" y="248"/>
                    </a:lnTo>
                    <a:lnTo>
                      <a:pt x="1710" y="260"/>
                    </a:lnTo>
                    <a:lnTo>
                      <a:pt x="1700" y="270"/>
                    </a:lnTo>
                    <a:lnTo>
                      <a:pt x="1690" y="280"/>
                    </a:lnTo>
                    <a:lnTo>
                      <a:pt x="1676" y="290"/>
                    </a:lnTo>
                    <a:lnTo>
                      <a:pt x="1660" y="300"/>
                    </a:lnTo>
                    <a:lnTo>
                      <a:pt x="1624" y="318"/>
                    </a:lnTo>
                    <a:lnTo>
                      <a:pt x="1580" y="336"/>
                    </a:lnTo>
                    <a:lnTo>
                      <a:pt x="1530" y="354"/>
                    </a:lnTo>
                    <a:lnTo>
                      <a:pt x="1474" y="368"/>
                    </a:lnTo>
                    <a:lnTo>
                      <a:pt x="1414" y="382"/>
                    </a:lnTo>
                    <a:lnTo>
                      <a:pt x="1348" y="396"/>
                    </a:lnTo>
                    <a:lnTo>
                      <a:pt x="1276" y="406"/>
                    </a:lnTo>
                    <a:lnTo>
                      <a:pt x="1200" y="416"/>
                    </a:lnTo>
                    <a:lnTo>
                      <a:pt x="1120" y="422"/>
                    </a:lnTo>
                    <a:lnTo>
                      <a:pt x="1038" y="428"/>
                    </a:lnTo>
                    <a:lnTo>
                      <a:pt x="952" y="430"/>
                    </a:lnTo>
                    <a:lnTo>
                      <a:pt x="864" y="432"/>
                    </a:lnTo>
                    <a:lnTo>
                      <a:pt x="776" y="430"/>
                    </a:lnTo>
                    <a:lnTo>
                      <a:pt x="690" y="428"/>
                    </a:lnTo>
                    <a:lnTo>
                      <a:pt x="608" y="422"/>
                    </a:lnTo>
                    <a:lnTo>
                      <a:pt x="528" y="416"/>
                    </a:lnTo>
                    <a:lnTo>
                      <a:pt x="452" y="406"/>
                    </a:lnTo>
                    <a:lnTo>
                      <a:pt x="380" y="396"/>
                    </a:lnTo>
                    <a:lnTo>
                      <a:pt x="314" y="382"/>
                    </a:lnTo>
                    <a:lnTo>
                      <a:pt x="254" y="368"/>
                    </a:lnTo>
                    <a:lnTo>
                      <a:pt x="198" y="354"/>
                    </a:lnTo>
                    <a:lnTo>
                      <a:pt x="148" y="336"/>
                    </a:lnTo>
                    <a:lnTo>
                      <a:pt x="104" y="318"/>
                    </a:lnTo>
                    <a:lnTo>
                      <a:pt x="68" y="300"/>
                    </a:lnTo>
                    <a:lnTo>
                      <a:pt x="52" y="290"/>
                    </a:lnTo>
                    <a:lnTo>
                      <a:pt x="38" y="280"/>
                    </a:lnTo>
                    <a:lnTo>
                      <a:pt x="28" y="270"/>
                    </a:lnTo>
                    <a:lnTo>
                      <a:pt x="18" y="260"/>
                    </a:lnTo>
                    <a:lnTo>
                      <a:pt x="10" y="248"/>
                    </a:lnTo>
                    <a:lnTo>
                      <a:pt x="4" y="238"/>
                    </a:lnTo>
                    <a:lnTo>
                      <a:pt x="2" y="228"/>
                    </a:lnTo>
                    <a:lnTo>
                      <a:pt x="0" y="216"/>
                    </a:lnTo>
                    <a:lnTo>
                      <a:pt x="2" y="204"/>
                    </a:lnTo>
                    <a:lnTo>
                      <a:pt x="4" y="194"/>
                    </a:lnTo>
                    <a:lnTo>
                      <a:pt x="10" y="184"/>
                    </a:lnTo>
                    <a:lnTo>
                      <a:pt x="18" y="172"/>
                    </a:lnTo>
                    <a:lnTo>
                      <a:pt x="28" y="162"/>
                    </a:lnTo>
                    <a:lnTo>
                      <a:pt x="38" y="152"/>
                    </a:lnTo>
                    <a:lnTo>
                      <a:pt x="52" y="142"/>
                    </a:lnTo>
                    <a:lnTo>
                      <a:pt x="68" y="132"/>
                    </a:lnTo>
                    <a:lnTo>
                      <a:pt x="104" y="114"/>
                    </a:lnTo>
                    <a:lnTo>
                      <a:pt x="148" y="96"/>
                    </a:lnTo>
                    <a:lnTo>
                      <a:pt x="198" y="78"/>
                    </a:lnTo>
                    <a:lnTo>
                      <a:pt x="254" y="64"/>
                    </a:lnTo>
                    <a:lnTo>
                      <a:pt x="314" y="50"/>
                    </a:lnTo>
                    <a:lnTo>
                      <a:pt x="380" y="36"/>
                    </a:lnTo>
                    <a:lnTo>
                      <a:pt x="452" y="26"/>
                    </a:lnTo>
                    <a:lnTo>
                      <a:pt x="528" y="16"/>
                    </a:lnTo>
                    <a:lnTo>
                      <a:pt x="608" y="10"/>
                    </a:lnTo>
                    <a:lnTo>
                      <a:pt x="690" y="4"/>
                    </a:lnTo>
                    <a:lnTo>
                      <a:pt x="776" y="2"/>
                    </a:lnTo>
                    <a:lnTo>
                      <a:pt x="864" y="0"/>
                    </a:lnTo>
                    <a:lnTo>
                      <a:pt x="952" y="2"/>
                    </a:lnTo>
                    <a:lnTo>
                      <a:pt x="1038" y="4"/>
                    </a:lnTo>
                    <a:lnTo>
                      <a:pt x="1120" y="10"/>
                    </a:lnTo>
                    <a:lnTo>
                      <a:pt x="1200" y="16"/>
                    </a:lnTo>
                    <a:lnTo>
                      <a:pt x="1276" y="26"/>
                    </a:lnTo>
                    <a:lnTo>
                      <a:pt x="1348" y="36"/>
                    </a:lnTo>
                    <a:lnTo>
                      <a:pt x="1414" y="50"/>
                    </a:lnTo>
                    <a:lnTo>
                      <a:pt x="1474" y="64"/>
                    </a:lnTo>
                    <a:lnTo>
                      <a:pt x="1530" y="78"/>
                    </a:lnTo>
                    <a:lnTo>
                      <a:pt x="1580" y="96"/>
                    </a:lnTo>
                    <a:lnTo>
                      <a:pt x="1624" y="114"/>
                    </a:lnTo>
                    <a:lnTo>
                      <a:pt x="1660" y="132"/>
                    </a:lnTo>
                    <a:lnTo>
                      <a:pt x="1676" y="142"/>
                    </a:lnTo>
                    <a:lnTo>
                      <a:pt x="1690" y="152"/>
                    </a:lnTo>
                    <a:lnTo>
                      <a:pt x="1700" y="162"/>
                    </a:lnTo>
                    <a:lnTo>
                      <a:pt x="1710" y="172"/>
                    </a:lnTo>
                    <a:lnTo>
                      <a:pt x="1718" y="184"/>
                    </a:lnTo>
                    <a:lnTo>
                      <a:pt x="1724" y="194"/>
                    </a:lnTo>
                    <a:lnTo>
                      <a:pt x="1726" y="204"/>
                    </a:lnTo>
                    <a:lnTo>
                      <a:pt x="1728" y="216"/>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 name="Oval 7"/>
            <p:cNvSpPr>
              <a:spLocks noChangeArrowheads="1"/>
            </p:cNvSpPr>
            <p:nvPr/>
          </p:nvSpPr>
          <p:spPr bwMode="auto">
            <a:xfrm>
              <a:off x="1467007" y="3811318"/>
              <a:ext cx="2832099" cy="92075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fontAlgn="ctr" hangingPunct="0">
                <a:lnSpc>
                  <a:spcPct val="120000"/>
                </a:lnSpc>
                <a:spcBef>
                  <a:spcPct val="20000"/>
                </a:spcBef>
                <a:buClr>
                  <a:schemeClr val="accent1"/>
                </a:buClr>
                <a:buSzPct val="60000"/>
                <a:buFont typeface="Wingdings" panose="05000000000000000000" pitchFamily="2" charset="2"/>
                <a:buChar char="l"/>
                <a:defRPr sz="2000" b="1">
                  <a:solidFill>
                    <a:schemeClr val="tx1"/>
                  </a:solidFill>
                  <a:latin typeface="Arial" panose="020B0604020202020204" pitchFamily="34" charset="0"/>
                  <a:ea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buChar char="l"/>
                <a:defRPr>
                  <a:solidFill>
                    <a:schemeClr val="tx1"/>
                  </a:solidFill>
                  <a:latin typeface="Arial" panose="020B0604020202020204" pitchFamily="34" charset="0"/>
                  <a:ea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buChar char="l"/>
                <a:defRPr sz="1600">
                  <a:solidFill>
                    <a:schemeClr val="tx1"/>
                  </a:solidFill>
                  <a:latin typeface="Arial" panose="020B0604020202020204" pitchFamily="34" charset="0"/>
                  <a:ea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buChar char="l"/>
                <a:defRPr sz="1400">
                  <a:solidFill>
                    <a:schemeClr val="tx1"/>
                  </a:solidFill>
                  <a:latin typeface="Arial" panose="020B0604020202020204" pitchFamily="34" charset="0"/>
                  <a:ea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9pPr>
            </a:lstStyle>
            <a:p>
              <a:pPr algn="just" defTabSz="915670" eaLnBrk="1" fontAlgn="base" hangingPunct="1">
                <a:spcBef>
                  <a:spcPts val="0"/>
                </a:spcBef>
                <a:buClrTx/>
                <a:buSzTx/>
                <a:buNone/>
                <a:defRPr/>
              </a:pPr>
              <a:endParaRPr lang="zh-CN" altLang="en-US" sz="780" b="0" kern="0">
                <a:solidFill>
                  <a:srgbClr val="000000"/>
                </a:solidFill>
                <a:latin typeface="Arial" panose="020B0604020202020204" pitchFamily="34" charset="0"/>
                <a:cs typeface="+mn-ea"/>
                <a:sym typeface="Arial" panose="020B0604020202020204" pitchFamily="34" charset="0"/>
              </a:endParaRPr>
            </a:p>
          </p:txBody>
        </p:sp>
      </p:grpSp>
      <p:grpSp>
        <p:nvGrpSpPr>
          <p:cNvPr id="10" name="Group 9"/>
          <p:cNvGrpSpPr/>
          <p:nvPr/>
        </p:nvGrpSpPr>
        <p:grpSpPr>
          <a:xfrm>
            <a:off x="3331371" y="2975152"/>
            <a:ext cx="2488907" cy="1544235"/>
            <a:chOff x="1659095" y="2788969"/>
            <a:chExt cx="2484437" cy="1541462"/>
          </a:xfrm>
        </p:grpSpPr>
        <p:grpSp>
          <p:nvGrpSpPr>
            <p:cNvPr id="11" name="Group 8"/>
            <p:cNvGrpSpPr/>
            <p:nvPr/>
          </p:nvGrpSpPr>
          <p:grpSpPr bwMode="auto">
            <a:xfrm>
              <a:off x="1659095" y="2957244"/>
              <a:ext cx="2484437" cy="1373187"/>
              <a:chOff x="2016" y="1944"/>
              <a:chExt cx="1728" cy="936"/>
            </a:xfrm>
          </p:grpSpPr>
          <p:sp>
            <p:nvSpPr>
              <p:cNvPr id="13" name="Freeform 9"/>
              <p:cNvSpPr/>
              <p:nvPr/>
            </p:nvSpPr>
            <p:spPr bwMode="auto">
              <a:xfrm>
                <a:off x="2016" y="1944"/>
                <a:ext cx="1728" cy="936"/>
              </a:xfrm>
              <a:custGeom>
                <a:avLst/>
                <a:gdLst>
                  <a:gd name="T0" fmla="*/ 1728 w 1728"/>
                  <a:gd name="T1" fmla="*/ 720 h 936"/>
                  <a:gd name="T2" fmla="*/ 1726 w 1728"/>
                  <a:gd name="T3" fmla="*/ 732 h 936"/>
                  <a:gd name="T4" fmla="*/ 1718 w 1728"/>
                  <a:gd name="T5" fmla="*/ 752 h 936"/>
                  <a:gd name="T6" fmla="*/ 1700 w 1728"/>
                  <a:gd name="T7" fmla="*/ 774 h 936"/>
                  <a:gd name="T8" fmla="*/ 1676 w 1728"/>
                  <a:gd name="T9" fmla="*/ 794 h 936"/>
                  <a:gd name="T10" fmla="*/ 1624 w 1728"/>
                  <a:gd name="T11" fmla="*/ 822 h 936"/>
                  <a:gd name="T12" fmla="*/ 1530 w 1728"/>
                  <a:gd name="T13" fmla="*/ 858 h 936"/>
                  <a:gd name="T14" fmla="*/ 1414 w 1728"/>
                  <a:gd name="T15" fmla="*/ 886 h 936"/>
                  <a:gd name="T16" fmla="*/ 1276 w 1728"/>
                  <a:gd name="T17" fmla="*/ 910 h 936"/>
                  <a:gd name="T18" fmla="*/ 1120 w 1728"/>
                  <a:gd name="T19" fmla="*/ 926 h 936"/>
                  <a:gd name="T20" fmla="*/ 952 w 1728"/>
                  <a:gd name="T21" fmla="*/ 934 h 936"/>
                  <a:gd name="T22" fmla="*/ 864 w 1728"/>
                  <a:gd name="T23" fmla="*/ 936 h 936"/>
                  <a:gd name="T24" fmla="*/ 690 w 1728"/>
                  <a:gd name="T25" fmla="*/ 932 h 936"/>
                  <a:gd name="T26" fmla="*/ 528 w 1728"/>
                  <a:gd name="T27" fmla="*/ 920 h 936"/>
                  <a:gd name="T28" fmla="*/ 380 w 1728"/>
                  <a:gd name="T29" fmla="*/ 900 h 936"/>
                  <a:gd name="T30" fmla="*/ 254 w 1728"/>
                  <a:gd name="T31" fmla="*/ 872 h 936"/>
                  <a:gd name="T32" fmla="*/ 148 w 1728"/>
                  <a:gd name="T33" fmla="*/ 840 h 936"/>
                  <a:gd name="T34" fmla="*/ 68 w 1728"/>
                  <a:gd name="T35" fmla="*/ 804 h 936"/>
                  <a:gd name="T36" fmla="*/ 38 w 1728"/>
                  <a:gd name="T37" fmla="*/ 784 h 936"/>
                  <a:gd name="T38" fmla="*/ 18 w 1728"/>
                  <a:gd name="T39" fmla="*/ 764 h 936"/>
                  <a:gd name="T40" fmla="*/ 4 w 1728"/>
                  <a:gd name="T41" fmla="*/ 742 h 936"/>
                  <a:gd name="T42" fmla="*/ 0 w 1728"/>
                  <a:gd name="T43" fmla="*/ 720 h 936"/>
                  <a:gd name="T44" fmla="*/ 288 w 1728"/>
                  <a:gd name="T45" fmla="*/ 144 h 936"/>
                  <a:gd name="T46" fmla="*/ 290 w 1728"/>
                  <a:gd name="T47" fmla="*/ 130 h 936"/>
                  <a:gd name="T48" fmla="*/ 300 w 1728"/>
                  <a:gd name="T49" fmla="*/ 114 h 936"/>
                  <a:gd name="T50" fmla="*/ 334 w 1728"/>
                  <a:gd name="T51" fmla="*/ 88 h 936"/>
                  <a:gd name="T52" fmla="*/ 386 w 1728"/>
                  <a:gd name="T53" fmla="*/ 64 h 936"/>
                  <a:gd name="T54" fmla="*/ 456 w 1728"/>
                  <a:gd name="T55" fmla="*/ 42 h 936"/>
                  <a:gd name="T56" fmla="*/ 542 w 1728"/>
                  <a:gd name="T57" fmla="*/ 24 h 936"/>
                  <a:gd name="T58" fmla="*/ 640 w 1728"/>
                  <a:gd name="T59" fmla="*/ 12 h 936"/>
                  <a:gd name="T60" fmla="*/ 748 w 1728"/>
                  <a:gd name="T61" fmla="*/ 2 h 936"/>
                  <a:gd name="T62" fmla="*/ 864 w 1728"/>
                  <a:gd name="T63" fmla="*/ 0 h 936"/>
                  <a:gd name="T64" fmla="*/ 922 w 1728"/>
                  <a:gd name="T65" fmla="*/ 0 h 936"/>
                  <a:gd name="T66" fmla="*/ 1036 w 1728"/>
                  <a:gd name="T67" fmla="*/ 6 h 936"/>
                  <a:gd name="T68" fmla="*/ 1138 w 1728"/>
                  <a:gd name="T69" fmla="*/ 18 h 936"/>
                  <a:gd name="T70" fmla="*/ 1230 w 1728"/>
                  <a:gd name="T71" fmla="*/ 32 h 936"/>
                  <a:gd name="T72" fmla="*/ 1308 w 1728"/>
                  <a:gd name="T73" fmla="*/ 52 h 936"/>
                  <a:gd name="T74" fmla="*/ 1370 w 1728"/>
                  <a:gd name="T75" fmla="*/ 76 h 936"/>
                  <a:gd name="T76" fmla="*/ 1414 w 1728"/>
                  <a:gd name="T77" fmla="*/ 102 h 936"/>
                  <a:gd name="T78" fmla="*/ 1434 w 1728"/>
                  <a:gd name="T79" fmla="*/ 122 h 936"/>
                  <a:gd name="T80" fmla="*/ 1440 w 1728"/>
                  <a:gd name="T81" fmla="*/ 136 h 936"/>
                  <a:gd name="T82" fmla="*/ 1440 w 1728"/>
                  <a:gd name="T83" fmla="*/ 144 h 9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28"/>
                  <a:gd name="T127" fmla="*/ 0 h 936"/>
                  <a:gd name="T128" fmla="*/ 1728 w 1728"/>
                  <a:gd name="T129" fmla="*/ 936 h 9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28" h="936">
                    <a:moveTo>
                      <a:pt x="1440" y="144"/>
                    </a:moveTo>
                    <a:lnTo>
                      <a:pt x="1728" y="720"/>
                    </a:lnTo>
                    <a:lnTo>
                      <a:pt x="1726" y="732"/>
                    </a:lnTo>
                    <a:lnTo>
                      <a:pt x="1724" y="742"/>
                    </a:lnTo>
                    <a:lnTo>
                      <a:pt x="1718" y="752"/>
                    </a:lnTo>
                    <a:lnTo>
                      <a:pt x="1710" y="764"/>
                    </a:lnTo>
                    <a:lnTo>
                      <a:pt x="1700" y="774"/>
                    </a:lnTo>
                    <a:lnTo>
                      <a:pt x="1690" y="784"/>
                    </a:lnTo>
                    <a:lnTo>
                      <a:pt x="1676" y="794"/>
                    </a:lnTo>
                    <a:lnTo>
                      <a:pt x="1660" y="804"/>
                    </a:lnTo>
                    <a:lnTo>
                      <a:pt x="1624" y="822"/>
                    </a:lnTo>
                    <a:lnTo>
                      <a:pt x="1580" y="840"/>
                    </a:lnTo>
                    <a:lnTo>
                      <a:pt x="1530" y="858"/>
                    </a:lnTo>
                    <a:lnTo>
                      <a:pt x="1474" y="872"/>
                    </a:lnTo>
                    <a:lnTo>
                      <a:pt x="1414" y="886"/>
                    </a:lnTo>
                    <a:lnTo>
                      <a:pt x="1348" y="900"/>
                    </a:lnTo>
                    <a:lnTo>
                      <a:pt x="1276" y="910"/>
                    </a:lnTo>
                    <a:lnTo>
                      <a:pt x="1200" y="920"/>
                    </a:lnTo>
                    <a:lnTo>
                      <a:pt x="1120" y="926"/>
                    </a:lnTo>
                    <a:lnTo>
                      <a:pt x="1038" y="932"/>
                    </a:lnTo>
                    <a:lnTo>
                      <a:pt x="952" y="934"/>
                    </a:lnTo>
                    <a:lnTo>
                      <a:pt x="864" y="936"/>
                    </a:lnTo>
                    <a:lnTo>
                      <a:pt x="776" y="934"/>
                    </a:lnTo>
                    <a:lnTo>
                      <a:pt x="690" y="932"/>
                    </a:lnTo>
                    <a:lnTo>
                      <a:pt x="608" y="926"/>
                    </a:lnTo>
                    <a:lnTo>
                      <a:pt x="528" y="920"/>
                    </a:lnTo>
                    <a:lnTo>
                      <a:pt x="452" y="910"/>
                    </a:lnTo>
                    <a:lnTo>
                      <a:pt x="380" y="900"/>
                    </a:lnTo>
                    <a:lnTo>
                      <a:pt x="314" y="886"/>
                    </a:lnTo>
                    <a:lnTo>
                      <a:pt x="254" y="872"/>
                    </a:lnTo>
                    <a:lnTo>
                      <a:pt x="198" y="858"/>
                    </a:lnTo>
                    <a:lnTo>
                      <a:pt x="148" y="840"/>
                    </a:lnTo>
                    <a:lnTo>
                      <a:pt x="104" y="822"/>
                    </a:lnTo>
                    <a:lnTo>
                      <a:pt x="68" y="804"/>
                    </a:lnTo>
                    <a:lnTo>
                      <a:pt x="52" y="794"/>
                    </a:lnTo>
                    <a:lnTo>
                      <a:pt x="38" y="784"/>
                    </a:lnTo>
                    <a:lnTo>
                      <a:pt x="28" y="774"/>
                    </a:lnTo>
                    <a:lnTo>
                      <a:pt x="18" y="764"/>
                    </a:lnTo>
                    <a:lnTo>
                      <a:pt x="10" y="752"/>
                    </a:lnTo>
                    <a:lnTo>
                      <a:pt x="4" y="742"/>
                    </a:lnTo>
                    <a:lnTo>
                      <a:pt x="2" y="732"/>
                    </a:lnTo>
                    <a:lnTo>
                      <a:pt x="0" y="720"/>
                    </a:lnTo>
                    <a:lnTo>
                      <a:pt x="288" y="144"/>
                    </a:lnTo>
                    <a:lnTo>
                      <a:pt x="288" y="136"/>
                    </a:lnTo>
                    <a:lnTo>
                      <a:pt x="290" y="130"/>
                    </a:lnTo>
                    <a:lnTo>
                      <a:pt x="294" y="122"/>
                    </a:lnTo>
                    <a:lnTo>
                      <a:pt x="300" y="114"/>
                    </a:lnTo>
                    <a:lnTo>
                      <a:pt x="314" y="102"/>
                    </a:lnTo>
                    <a:lnTo>
                      <a:pt x="334" y="88"/>
                    </a:lnTo>
                    <a:lnTo>
                      <a:pt x="358" y="76"/>
                    </a:lnTo>
                    <a:lnTo>
                      <a:pt x="386" y="64"/>
                    </a:lnTo>
                    <a:lnTo>
                      <a:pt x="420" y="52"/>
                    </a:lnTo>
                    <a:lnTo>
                      <a:pt x="456" y="42"/>
                    </a:lnTo>
                    <a:lnTo>
                      <a:pt x="498" y="32"/>
                    </a:lnTo>
                    <a:lnTo>
                      <a:pt x="542" y="24"/>
                    </a:lnTo>
                    <a:lnTo>
                      <a:pt x="590" y="18"/>
                    </a:lnTo>
                    <a:lnTo>
                      <a:pt x="640" y="12"/>
                    </a:lnTo>
                    <a:lnTo>
                      <a:pt x="692" y="6"/>
                    </a:lnTo>
                    <a:lnTo>
                      <a:pt x="748" y="2"/>
                    </a:lnTo>
                    <a:lnTo>
                      <a:pt x="806" y="0"/>
                    </a:lnTo>
                    <a:lnTo>
                      <a:pt x="864" y="0"/>
                    </a:lnTo>
                    <a:lnTo>
                      <a:pt x="922" y="0"/>
                    </a:lnTo>
                    <a:lnTo>
                      <a:pt x="980" y="2"/>
                    </a:lnTo>
                    <a:lnTo>
                      <a:pt x="1036" y="6"/>
                    </a:lnTo>
                    <a:lnTo>
                      <a:pt x="1088" y="12"/>
                    </a:lnTo>
                    <a:lnTo>
                      <a:pt x="1138" y="18"/>
                    </a:lnTo>
                    <a:lnTo>
                      <a:pt x="1186" y="24"/>
                    </a:lnTo>
                    <a:lnTo>
                      <a:pt x="1230" y="32"/>
                    </a:lnTo>
                    <a:lnTo>
                      <a:pt x="1272" y="42"/>
                    </a:lnTo>
                    <a:lnTo>
                      <a:pt x="1308" y="52"/>
                    </a:lnTo>
                    <a:lnTo>
                      <a:pt x="1342" y="64"/>
                    </a:lnTo>
                    <a:lnTo>
                      <a:pt x="1370" y="76"/>
                    </a:lnTo>
                    <a:lnTo>
                      <a:pt x="1394" y="88"/>
                    </a:lnTo>
                    <a:lnTo>
                      <a:pt x="1414" y="102"/>
                    </a:lnTo>
                    <a:lnTo>
                      <a:pt x="1428" y="114"/>
                    </a:lnTo>
                    <a:lnTo>
                      <a:pt x="1434" y="122"/>
                    </a:lnTo>
                    <a:lnTo>
                      <a:pt x="1438" y="130"/>
                    </a:lnTo>
                    <a:lnTo>
                      <a:pt x="1440" y="136"/>
                    </a:lnTo>
                    <a:lnTo>
                      <a:pt x="1440" y="14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0"/>
              <p:cNvSpPr/>
              <p:nvPr/>
            </p:nvSpPr>
            <p:spPr bwMode="auto">
              <a:xfrm>
                <a:off x="2304" y="1944"/>
                <a:ext cx="1152" cy="288"/>
              </a:xfrm>
              <a:custGeom>
                <a:avLst/>
                <a:gdLst>
                  <a:gd name="T0" fmla="*/ 1152 w 1152"/>
                  <a:gd name="T1" fmla="*/ 144 h 288"/>
                  <a:gd name="T2" fmla="*/ 1150 w 1152"/>
                  <a:gd name="T3" fmla="*/ 158 h 288"/>
                  <a:gd name="T4" fmla="*/ 1140 w 1152"/>
                  <a:gd name="T5" fmla="*/ 174 h 288"/>
                  <a:gd name="T6" fmla="*/ 1106 w 1152"/>
                  <a:gd name="T7" fmla="*/ 200 h 288"/>
                  <a:gd name="T8" fmla="*/ 1054 w 1152"/>
                  <a:gd name="T9" fmla="*/ 224 h 288"/>
                  <a:gd name="T10" fmla="*/ 984 w 1152"/>
                  <a:gd name="T11" fmla="*/ 246 h 288"/>
                  <a:gd name="T12" fmla="*/ 898 w 1152"/>
                  <a:gd name="T13" fmla="*/ 264 h 288"/>
                  <a:gd name="T14" fmla="*/ 800 w 1152"/>
                  <a:gd name="T15" fmla="*/ 276 h 288"/>
                  <a:gd name="T16" fmla="*/ 692 w 1152"/>
                  <a:gd name="T17" fmla="*/ 286 h 288"/>
                  <a:gd name="T18" fmla="*/ 576 w 1152"/>
                  <a:gd name="T19" fmla="*/ 288 h 288"/>
                  <a:gd name="T20" fmla="*/ 518 w 1152"/>
                  <a:gd name="T21" fmla="*/ 288 h 288"/>
                  <a:gd name="T22" fmla="*/ 404 w 1152"/>
                  <a:gd name="T23" fmla="*/ 282 h 288"/>
                  <a:gd name="T24" fmla="*/ 302 w 1152"/>
                  <a:gd name="T25" fmla="*/ 270 h 288"/>
                  <a:gd name="T26" fmla="*/ 210 w 1152"/>
                  <a:gd name="T27" fmla="*/ 256 h 288"/>
                  <a:gd name="T28" fmla="*/ 132 w 1152"/>
                  <a:gd name="T29" fmla="*/ 236 h 288"/>
                  <a:gd name="T30" fmla="*/ 70 w 1152"/>
                  <a:gd name="T31" fmla="*/ 212 h 288"/>
                  <a:gd name="T32" fmla="*/ 26 w 1152"/>
                  <a:gd name="T33" fmla="*/ 186 h 288"/>
                  <a:gd name="T34" fmla="*/ 6 w 1152"/>
                  <a:gd name="T35" fmla="*/ 166 h 288"/>
                  <a:gd name="T36" fmla="*/ 0 w 1152"/>
                  <a:gd name="T37" fmla="*/ 152 h 288"/>
                  <a:gd name="T38" fmla="*/ 0 w 1152"/>
                  <a:gd name="T39" fmla="*/ 144 h 288"/>
                  <a:gd name="T40" fmla="*/ 2 w 1152"/>
                  <a:gd name="T41" fmla="*/ 130 h 288"/>
                  <a:gd name="T42" fmla="*/ 12 w 1152"/>
                  <a:gd name="T43" fmla="*/ 114 h 288"/>
                  <a:gd name="T44" fmla="*/ 46 w 1152"/>
                  <a:gd name="T45" fmla="*/ 88 h 288"/>
                  <a:gd name="T46" fmla="*/ 98 w 1152"/>
                  <a:gd name="T47" fmla="*/ 64 h 288"/>
                  <a:gd name="T48" fmla="*/ 168 w 1152"/>
                  <a:gd name="T49" fmla="*/ 42 h 288"/>
                  <a:gd name="T50" fmla="*/ 254 w 1152"/>
                  <a:gd name="T51" fmla="*/ 24 h 288"/>
                  <a:gd name="T52" fmla="*/ 352 w 1152"/>
                  <a:gd name="T53" fmla="*/ 12 h 288"/>
                  <a:gd name="T54" fmla="*/ 460 w 1152"/>
                  <a:gd name="T55" fmla="*/ 2 h 288"/>
                  <a:gd name="T56" fmla="*/ 576 w 1152"/>
                  <a:gd name="T57" fmla="*/ 0 h 288"/>
                  <a:gd name="T58" fmla="*/ 634 w 1152"/>
                  <a:gd name="T59" fmla="*/ 0 h 288"/>
                  <a:gd name="T60" fmla="*/ 748 w 1152"/>
                  <a:gd name="T61" fmla="*/ 6 h 288"/>
                  <a:gd name="T62" fmla="*/ 850 w 1152"/>
                  <a:gd name="T63" fmla="*/ 18 h 288"/>
                  <a:gd name="T64" fmla="*/ 942 w 1152"/>
                  <a:gd name="T65" fmla="*/ 32 h 288"/>
                  <a:gd name="T66" fmla="*/ 1020 w 1152"/>
                  <a:gd name="T67" fmla="*/ 52 h 288"/>
                  <a:gd name="T68" fmla="*/ 1082 w 1152"/>
                  <a:gd name="T69" fmla="*/ 76 h 288"/>
                  <a:gd name="T70" fmla="*/ 1126 w 1152"/>
                  <a:gd name="T71" fmla="*/ 102 h 288"/>
                  <a:gd name="T72" fmla="*/ 1146 w 1152"/>
                  <a:gd name="T73" fmla="*/ 122 h 288"/>
                  <a:gd name="T74" fmla="*/ 1152 w 1152"/>
                  <a:gd name="T75" fmla="*/ 136 h 288"/>
                  <a:gd name="T76" fmla="*/ 1152 w 1152"/>
                  <a:gd name="T77" fmla="*/ 144 h 2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52"/>
                  <a:gd name="T118" fmla="*/ 0 h 288"/>
                  <a:gd name="T119" fmla="*/ 1152 w 1152"/>
                  <a:gd name="T120" fmla="*/ 288 h 2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52" h="288">
                    <a:moveTo>
                      <a:pt x="1152" y="144"/>
                    </a:moveTo>
                    <a:lnTo>
                      <a:pt x="1152" y="144"/>
                    </a:lnTo>
                    <a:lnTo>
                      <a:pt x="1152" y="152"/>
                    </a:lnTo>
                    <a:lnTo>
                      <a:pt x="1150" y="158"/>
                    </a:lnTo>
                    <a:lnTo>
                      <a:pt x="1146" y="166"/>
                    </a:lnTo>
                    <a:lnTo>
                      <a:pt x="1140" y="174"/>
                    </a:lnTo>
                    <a:lnTo>
                      <a:pt x="1126" y="186"/>
                    </a:lnTo>
                    <a:lnTo>
                      <a:pt x="1106" y="200"/>
                    </a:lnTo>
                    <a:lnTo>
                      <a:pt x="1082" y="212"/>
                    </a:lnTo>
                    <a:lnTo>
                      <a:pt x="1054" y="224"/>
                    </a:lnTo>
                    <a:lnTo>
                      <a:pt x="1020" y="236"/>
                    </a:lnTo>
                    <a:lnTo>
                      <a:pt x="984" y="246"/>
                    </a:lnTo>
                    <a:lnTo>
                      <a:pt x="942" y="256"/>
                    </a:lnTo>
                    <a:lnTo>
                      <a:pt x="898" y="264"/>
                    </a:lnTo>
                    <a:lnTo>
                      <a:pt x="850" y="270"/>
                    </a:lnTo>
                    <a:lnTo>
                      <a:pt x="800" y="276"/>
                    </a:lnTo>
                    <a:lnTo>
                      <a:pt x="748" y="282"/>
                    </a:lnTo>
                    <a:lnTo>
                      <a:pt x="692" y="286"/>
                    </a:lnTo>
                    <a:lnTo>
                      <a:pt x="634" y="288"/>
                    </a:lnTo>
                    <a:lnTo>
                      <a:pt x="576" y="288"/>
                    </a:lnTo>
                    <a:lnTo>
                      <a:pt x="518" y="288"/>
                    </a:lnTo>
                    <a:lnTo>
                      <a:pt x="460" y="286"/>
                    </a:lnTo>
                    <a:lnTo>
                      <a:pt x="404" y="282"/>
                    </a:lnTo>
                    <a:lnTo>
                      <a:pt x="352" y="276"/>
                    </a:lnTo>
                    <a:lnTo>
                      <a:pt x="302" y="270"/>
                    </a:lnTo>
                    <a:lnTo>
                      <a:pt x="254" y="264"/>
                    </a:lnTo>
                    <a:lnTo>
                      <a:pt x="210" y="256"/>
                    </a:lnTo>
                    <a:lnTo>
                      <a:pt x="168" y="246"/>
                    </a:lnTo>
                    <a:lnTo>
                      <a:pt x="132" y="236"/>
                    </a:lnTo>
                    <a:lnTo>
                      <a:pt x="98" y="224"/>
                    </a:lnTo>
                    <a:lnTo>
                      <a:pt x="70" y="212"/>
                    </a:lnTo>
                    <a:lnTo>
                      <a:pt x="46" y="200"/>
                    </a:lnTo>
                    <a:lnTo>
                      <a:pt x="26" y="186"/>
                    </a:lnTo>
                    <a:lnTo>
                      <a:pt x="12" y="174"/>
                    </a:lnTo>
                    <a:lnTo>
                      <a:pt x="6" y="166"/>
                    </a:lnTo>
                    <a:lnTo>
                      <a:pt x="2" y="158"/>
                    </a:lnTo>
                    <a:lnTo>
                      <a:pt x="0" y="152"/>
                    </a:lnTo>
                    <a:lnTo>
                      <a:pt x="0" y="144"/>
                    </a:lnTo>
                    <a:lnTo>
                      <a:pt x="0" y="136"/>
                    </a:lnTo>
                    <a:lnTo>
                      <a:pt x="2" y="130"/>
                    </a:lnTo>
                    <a:lnTo>
                      <a:pt x="6" y="122"/>
                    </a:lnTo>
                    <a:lnTo>
                      <a:pt x="12" y="114"/>
                    </a:lnTo>
                    <a:lnTo>
                      <a:pt x="26" y="102"/>
                    </a:lnTo>
                    <a:lnTo>
                      <a:pt x="46" y="88"/>
                    </a:lnTo>
                    <a:lnTo>
                      <a:pt x="70" y="76"/>
                    </a:lnTo>
                    <a:lnTo>
                      <a:pt x="98" y="64"/>
                    </a:lnTo>
                    <a:lnTo>
                      <a:pt x="132" y="52"/>
                    </a:lnTo>
                    <a:lnTo>
                      <a:pt x="168" y="42"/>
                    </a:lnTo>
                    <a:lnTo>
                      <a:pt x="210" y="32"/>
                    </a:lnTo>
                    <a:lnTo>
                      <a:pt x="254" y="24"/>
                    </a:lnTo>
                    <a:lnTo>
                      <a:pt x="302" y="18"/>
                    </a:lnTo>
                    <a:lnTo>
                      <a:pt x="352" y="12"/>
                    </a:lnTo>
                    <a:lnTo>
                      <a:pt x="404" y="6"/>
                    </a:lnTo>
                    <a:lnTo>
                      <a:pt x="460" y="2"/>
                    </a:lnTo>
                    <a:lnTo>
                      <a:pt x="518" y="0"/>
                    </a:lnTo>
                    <a:lnTo>
                      <a:pt x="576" y="0"/>
                    </a:lnTo>
                    <a:lnTo>
                      <a:pt x="634" y="0"/>
                    </a:lnTo>
                    <a:lnTo>
                      <a:pt x="692" y="2"/>
                    </a:lnTo>
                    <a:lnTo>
                      <a:pt x="748" y="6"/>
                    </a:lnTo>
                    <a:lnTo>
                      <a:pt x="800" y="12"/>
                    </a:lnTo>
                    <a:lnTo>
                      <a:pt x="850" y="18"/>
                    </a:lnTo>
                    <a:lnTo>
                      <a:pt x="898" y="24"/>
                    </a:lnTo>
                    <a:lnTo>
                      <a:pt x="942" y="32"/>
                    </a:lnTo>
                    <a:lnTo>
                      <a:pt x="984" y="42"/>
                    </a:lnTo>
                    <a:lnTo>
                      <a:pt x="1020" y="52"/>
                    </a:lnTo>
                    <a:lnTo>
                      <a:pt x="1054" y="64"/>
                    </a:lnTo>
                    <a:lnTo>
                      <a:pt x="1082" y="76"/>
                    </a:lnTo>
                    <a:lnTo>
                      <a:pt x="1106" y="88"/>
                    </a:lnTo>
                    <a:lnTo>
                      <a:pt x="1126" y="102"/>
                    </a:lnTo>
                    <a:lnTo>
                      <a:pt x="1140" y="114"/>
                    </a:lnTo>
                    <a:lnTo>
                      <a:pt x="1146" y="122"/>
                    </a:lnTo>
                    <a:lnTo>
                      <a:pt x="1150" y="130"/>
                    </a:lnTo>
                    <a:lnTo>
                      <a:pt x="1152" y="136"/>
                    </a:lnTo>
                    <a:lnTo>
                      <a:pt x="1152" y="144"/>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2" name="Oval 11"/>
            <p:cNvSpPr>
              <a:spLocks noChangeArrowheads="1"/>
            </p:cNvSpPr>
            <p:nvPr/>
          </p:nvSpPr>
          <p:spPr bwMode="auto">
            <a:xfrm>
              <a:off x="1927382" y="2788969"/>
              <a:ext cx="1911350" cy="62230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fontAlgn="ctr" hangingPunct="0">
                <a:lnSpc>
                  <a:spcPct val="120000"/>
                </a:lnSpc>
                <a:spcBef>
                  <a:spcPct val="20000"/>
                </a:spcBef>
                <a:buClr>
                  <a:schemeClr val="accent1"/>
                </a:buClr>
                <a:buSzPct val="60000"/>
                <a:buFont typeface="Wingdings" panose="05000000000000000000" pitchFamily="2" charset="2"/>
                <a:buChar char="l"/>
                <a:defRPr sz="2000" b="1">
                  <a:solidFill>
                    <a:schemeClr val="tx1"/>
                  </a:solidFill>
                  <a:latin typeface="Arial" panose="020B0604020202020204" pitchFamily="34" charset="0"/>
                  <a:ea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buChar char="l"/>
                <a:defRPr>
                  <a:solidFill>
                    <a:schemeClr val="tx1"/>
                  </a:solidFill>
                  <a:latin typeface="Arial" panose="020B0604020202020204" pitchFamily="34" charset="0"/>
                  <a:ea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buChar char="l"/>
                <a:defRPr sz="1600">
                  <a:solidFill>
                    <a:schemeClr val="tx1"/>
                  </a:solidFill>
                  <a:latin typeface="Arial" panose="020B0604020202020204" pitchFamily="34" charset="0"/>
                  <a:ea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buChar char="l"/>
                <a:defRPr sz="1400">
                  <a:solidFill>
                    <a:schemeClr val="tx1"/>
                  </a:solidFill>
                  <a:latin typeface="Arial" panose="020B0604020202020204" pitchFamily="34" charset="0"/>
                  <a:ea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9pPr>
            </a:lstStyle>
            <a:p>
              <a:pPr algn="just" defTabSz="915670" eaLnBrk="1" fontAlgn="base" hangingPunct="1">
                <a:spcBef>
                  <a:spcPts val="0"/>
                </a:spcBef>
                <a:buClrTx/>
                <a:buSzTx/>
                <a:buNone/>
                <a:defRPr/>
              </a:pPr>
              <a:endParaRPr lang="zh-CN" altLang="en-US" sz="780" b="0" kern="0">
                <a:solidFill>
                  <a:srgbClr val="000000"/>
                </a:solidFill>
                <a:latin typeface="Arial" panose="020B0604020202020204" pitchFamily="34" charset="0"/>
                <a:cs typeface="+mn-ea"/>
                <a:sym typeface="Arial" panose="020B0604020202020204" pitchFamily="34" charset="0"/>
              </a:endParaRPr>
            </a:p>
          </p:txBody>
        </p:sp>
      </p:grpSp>
      <p:sp>
        <p:nvSpPr>
          <p:cNvPr id="15" name="Freeform 12"/>
          <p:cNvSpPr/>
          <p:nvPr/>
        </p:nvSpPr>
        <p:spPr bwMode="auto">
          <a:xfrm>
            <a:off x="3859363" y="1820546"/>
            <a:ext cx="1432911" cy="1469491"/>
          </a:xfrm>
          <a:custGeom>
            <a:avLst/>
            <a:gdLst>
              <a:gd name="T0" fmla="*/ 2147483647 w 576"/>
              <a:gd name="T1" fmla="*/ 2147483647 h 648"/>
              <a:gd name="T2" fmla="*/ 2147483647 w 576"/>
              <a:gd name="T3" fmla="*/ 2147483647 h 648"/>
              <a:gd name="T4" fmla="*/ 2147483647 w 576"/>
              <a:gd name="T5" fmla="*/ 2147483647 h 648"/>
              <a:gd name="T6" fmla="*/ 2147483647 w 576"/>
              <a:gd name="T7" fmla="*/ 2147483647 h 648"/>
              <a:gd name="T8" fmla="*/ 2147483647 w 576"/>
              <a:gd name="T9" fmla="*/ 2147483647 h 648"/>
              <a:gd name="T10" fmla="*/ 2147483647 w 576"/>
              <a:gd name="T11" fmla="*/ 2147483647 h 648"/>
              <a:gd name="T12" fmla="*/ 2147483647 w 576"/>
              <a:gd name="T13" fmla="*/ 2147483647 h 648"/>
              <a:gd name="T14" fmla="*/ 2147483647 w 576"/>
              <a:gd name="T15" fmla="*/ 2147483647 h 648"/>
              <a:gd name="T16" fmla="*/ 2147483647 w 576"/>
              <a:gd name="T17" fmla="*/ 2147483647 h 648"/>
              <a:gd name="T18" fmla="*/ 2147483647 w 576"/>
              <a:gd name="T19" fmla="*/ 2147483647 h 648"/>
              <a:gd name="T20" fmla="*/ 2147483647 w 576"/>
              <a:gd name="T21" fmla="*/ 2147483647 h 648"/>
              <a:gd name="T22" fmla="*/ 2133573609 w 576"/>
              <a:gd name="T23" fmla="*/ 2147483647 h 648"/>
              <a:gd name="T24" fmla="*/ 1775924795 w 576"/>
              <a:gd name="T25" fmla="*/ 2147483647 h 648"/>
              <a:gd name="T26" fmla="*/ 1775924795 w 576"/>
              <a:gd name="T27" fmla="*/ 2147483647 h 648"/>
              <a:gd name="T28" fmla="*/ 1418273498 w 576"/>
              <a:gd name="T29" fmla="*/ 2147483647 h 648"/>
              <a:gd name="T30" fmla="*/ 1085285581 w 576"/>
              <a:gd name="T31" fmla="*/ 2147483647 h 648"/>
              <a:gd name="T32" fmla="*/ 776966011 w 576"/>
              <a:gd name="T33" fmla="*/ 2147483647 h 648"/>
              <a:gd name="T34" fmla="*/ 517978169 w 576"/>
              <a:gd name="T35" fmla="*/ 2147483647 h 648"/>
              <a:gd name="T36" fmla="*/ 308319570 w 576"/>
              <a:gd name="T37" fmla="*/ 2147483647 h 648"/>
              <a:gd name="T38" fmla="*/ 209658599 w 576"/>
              <a:gd name="T39" fmla="*/ 2147483647 h 648"/>
              <a:gd name="T40" fmla="*/ 135661008 w 576"/>
              <a:gd name="T41" fmla="*/ 2147483647 h 648"/>
              <a:gd name="T42" fmla="*/ 73997591 w 576"/>
              <a:gd name="T43" fmla="*/ 2147483647 h 648"/>
              <a:gd name="T44" fmla="*/ 36997554 w 576"/>
              <a:gd name="T45" fmla="*/ 2147483647 h 648"/>
              <a:gd name="T46" fmla="*/ 12331690 w 576"/>
              <a:gd name="T47" fmla="*/ 2147483647 h 648"/>
              <a:gd name="T48" fmla="*/ 0 w 576"/>
              <a:gd name="T49" fmla="*/ 2147483647 h 648"/>
              <a:gd name="T50" fmla="*/ 1775924795 w 576"/>
              <a:gd name="T51" fmla="*/ 0 h 648"/>
              <a:gd name="T52" fmla="*/ 2147483647 w 576"/>
              <a:gd name="T53" fmla="*/ 2147483647 h 6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6"/>
              <a:gd name="T82" fmla="*/ 0 h 648"/>
              <a:gd name="T83" fmla="*/ 576 w 576"/>
              <a:gd name="T84" fmla="*/ 648 h 6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6" h="648">
                <a:moveTo>
                  <a:pt x="576" y="576"/>
                </a:moveTo>
                <a:lnTo>
                  <a:pt x="576" y="576"/>
                </a:lnTo>
                <a:lnTo>
                  <a:pt x="574" y="584"/>
                </a:lnTo>
                <a:lnTo>
                  <a:pt x="570" y="590"/>
                </a:lnTo>
                <a:lnTo>
                  <a:pt x="564" y="598"/>
                </a:lnTo>
                <a:lnTo>
                  <a:pt x="554" y="604"/>
                </a:lnTo>
                <a:lnTo>
                  <a:pt x="542" y="610"/>
                </a:lnTo>
                <a:lnTo>
                  <a:pt x="526" y="616"/>
                </a:lnTo>
                <a:lnTo>
                  <a:pt x="492" y="626"/>
                </a:lnTo>
                <a:lnTo>
                  <a:pt x="450" y="636"/>
                </a:lnTo>
                <a:lnTo>
                  <a:pt x="400" y="642"/>
                </a:lnTo>
                <a:lnTo>
                  <a:pt x="346" y="646"/>
                </a:lnTo>
                <a:lnTo>
                  <a:pt x="288" y="648"/>
                </a:lnTo>
                <a:lnTo>
                  <a:pt x="230" y="646"/>
                </a:lnTo>
                <a:lnTo>
                  <a:pt x="176" y="642"/>
                </a:lnTo>
                <a:lnTo>
                  <a:pt x="126" y="636"/>
                </a:lnTo>
                <a:lnTo>
                  <a:pt x="84" y="626"/>
                </a:lnTo>
                <a:lnTo>
                  <a:pt x="50" y="616"/>
                </a:lnTo>
                <a:lnTo>
                  <a:pt x="34" y="610"/>
                </a:lnTo>
                <a:lnTo>
                  <a:pt x="22" y="604"/>
                </a:lnTo>
                <a:lnTo>
                  <a:pt x="12" y="598"/>
                </a:lnTo>
                <a:lnTo>
                  <a:pt x="6" y="590"/>
                </a:lnTo>
                <a:lnTo>
                  <a:pt x="2" y="584"/>
                </a:lnTo>
                <a:lnTo>
                  <a:pt x="0" y="576"/>
                </a:lnTo>
                <a:lnTo>
                  <a:pt x="288" y="0"/>
                </a:lnTo>
                <a:lnTo>
                  <a:pt x="576" y="576"/>
                </a:lnTo>
                <a:close/>
              </a:path>
            </a:pathLst>
          </a:custGeom>
          <a:solidFill>
            <a:schemeClr val="accent1"/>
          </a:solidFill>
          <a:ln>
            <a:noFill/>
          </a:ln>
        </p:spPr>
        <p:txBody>
          <a:bodyPr wrap="none" anchor="ctr"/>
          <a:lstStyle/>
          <a:p>
            <a:pPr algn="just" defTabSz="915670">
              <a:lnSpc>
                <a:spcPct val="120000"/>
              </a:lnSpc>
              <a:defRPr/>
            </a:pPr>
            <a:endParaRPr lang="zh-CN" altLang="en-US" sz="780"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9"/>
          <p:cNvSpPr>
            <a:spLocks noEditPoints="1"/>
          </p:cNvSpPr>
          <p:nvPr/>
        </p:nvSpPr>
        <p:spPr bwMode="auto">
          <a:xfrm>
            <a:off x="4390043" y="3813718"/>
            <a:ext cx="459466" cy="443672"/>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11"/>
          <p:cNvSpPr>
            <a:spLocks noChangeAspect="1" noEditPoints="1"/>
          </p:cNvSpPr>
          <p:nvPr/>
        </p:nvSpPr>
        <p:spPr bwMode="auto">
          <a:xfrm>
            <a:off x="4337420" y="2553902"/>
            <a:ext cx="480416" cy="480926"/>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p:spPr>
        <p:txBody>
          <a:bodyPr vert="horz" wrap="square" lIns="91606" tIns="45802" rIns="91606" bIns="45802" numCol="1" anchor="t" anchorCtr="0" compatLnSpc="1"/>
          <a:lstStyle/>
          <a:p>
            <a:pPr algn="just">
              <a:lnSpc>
                <a:spcPct val="120000"/>
              </a:lnSpc>
            </a:pPr>
            <a:endParaRPr lang="en-US" sz="78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2" name="Group 21"/>
          <p:cNvGrpSpPr/>
          <p:nvPr/>
        </p:nvGrpSpPr>
        <p:grpSpPr>
          <a:xfrm>
            <a:off x="4360470" y="5174136"/>
            <a:ext cx="452288" cy="443672"/>
            <a:chOff x="6786562" y="796925"/>
            <a:chExt cx="500063" cy="490538"/>
          </a:xfrm>
          <a:solidFill>
            <a:schemeClr val="bg1"/>
          </a:solidFill>
        </p:grpSpPr>
        <p:sp>
          <p:nvSpPr>
            <p:cNvPr id="23" name="Freeform 27"/>
            <p:cNvSpPr>
              <a:spLocks noEditPoints="1"/>
            </p:cNvSpPr>
            <p:nvPr/>
          </p:nvSpPr>
          <p:spPr bwMode="auto">
            <a:xfrm>
              <a:off x="6786562" y="796925"/>
              <a:ext cx="500063" cy="490538"/>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8"/>
            <p:cNvSpPr>
              <a:spLocks noEditPoints="1"/>
            </p:cNvSpPr>
            <p:nvPr/>
          </p:nvSpPr>
          <p:spPr bwMode="auto">
            <a:xfrm>
              <a:off x="6967538" y="969963"/>
              <a:ext cx="134938"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9"/>
            <p:cNvSpPr/>
            <p:nvPr/>
          </p:nvSpPr>
          <p:spPr bwMode="auto">
            <a:xfrm>
              <a:off x="6956425" y="1135063"/>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30"/>
            <p:cNvSpPr/>
            <p:nvPr/>
          </p:nvSpPr>
          <p:spPr bwMode="auto">
            <a:xfrm>
              <a:off x="7043738" y="873125"/>
              <a:ext cx="77788"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4" name="文本占位符 13"/>
          <p:cNvSpPr txBox="1"/>
          <p:nvPr/>
        </p:nvSpPr>
        <p:spPr>
          <a:xfrm>
            <a:off x="424555" y="168986"/>
            <a:ext cx="1890593" cy="355063"/>
          </a:xfrm>
          <a:prstGeom prst="rect">
            <a:avLst/>
          </a:prstGeom>
        </p:spPr>
        <p:txBody>
          <a:bodyPr vert="horz"/>
          <a:lstStyle>
            <a:lvl1pPr marL="0" indent="0" algn="l" defTabSz="963930"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a:solidFill>
                  <a:schemeClr val="accent1"/>
                </a:solidFill>
                <a:latin typeface="微软雅黑" panose="020B0503020204020204" pitchFamily="34" charset="-122"/>
                <a:ea typeface="微软雅黑" panose="020B0503020204020204" pitchFamily="34" charset="-122"/>
              </a:rPr>
              <a:t>点击此处添加标题</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1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900" fill="hold"/>
                                        <p:tgtEl>
                                          <p:spTgt spid="5"/>
                                        </p:tgtEl>
                                        <p:attrNameLst>
                                          <p:attrName>ppt_x</p:attrName>
                                        </p:attrNameLst>
                                      </p:cBhvr>
                                      <p:tavLst>
                                        <p:tav tm="0">
                                          <p:val>
                                            <p:strVal val="#ppt_x"/>
                                          </p:val>
                                        </p:tav>
                                        <p:tav tm="100000">
                                          <p:val>
                                            <p:strVal val="#ppt_x"/>
                                          </p:val>
                                        </p:tav>
                                      </p:tavLst>
                                    </p:anim>
                                    <p:anim calcmode="lin" valueType="num">
                                      <p:cBhvr additive="base">
                                        <p:cTn id="8" dur="19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0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30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53" presetClass="entr" presetSubtype="16" fill="hold" nodeType="withEffect">
                                  <p:stCondLst>
                                    <p:cond delay="400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par>
                                <p:cTn id="22" presetID="53" presetClass="entr" presetSubtype="16" fill="hold" grpId="0" nodeType="withEffect">
                                  <p:stCondLst>
                                    <p:cond delay="400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400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22" presetClass="entr" presetSubtype="8" fill="hold" nodeType="withEffect">
                                  <p:stCondLst>
                                    <p:cond delay="450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par>
                                <p:cTn id="35" presetID="2" presetClass="entr" presetSubtype="1" fill="hold" grpId="0" nodeType="withEffect">
                                  <p:stCondLst>
                                    <p:cond delay="500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500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500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ppt_x"/>
                                          </p:val>
                                        </p:tav>
                                        <p:tav tm="100000">
                                          <p:val>
                                            <p:strVal val="#ppt_x"/>
                                          </p:val>
                                        </p:tav>
                                      </p:tavLst>
                                    </p:anim>
                                    <p:anim calcmode="lin" valueType="num">
                                      <p:cBhvr additive="base">
                                        <p:cTn id="46" dur="500" fill="hold"/>
                                        <p:tgtEl>
                                          <p:spTgt spid="30"/>
                                        </p:tgtEl>
                                        <p:attrNameLst>
                                          <p:attrName>ppt_y</p:attrName>
                                        </p:attrNameLst>
                                      </p:cBhvr>
                                      <p:tavLst>
                                        <p:tav tm="0">
                                          <p:val>
                                            <p:strVal val="0-#ppt_h/2"/>
                                          </p:val>
                                        </p:tav>
                                        <p:tav tm="100000">
                                          <p:val>
                                            <p:strVal val="#ppt_y"/>
                                          </p:val>
                                        </p:tav>
                                      </p:tavLst>
                                    </p:anim>
                                  </p:childTnLst>
                                </p:cTn>
                              </p:par>
                              <p:par>
                                <p:cTn id="47" presetID="2" presetClass="entr" presetSubtype="4" fill="hold" grpId="0" nodeType="withEffect">
                                  <p:stCondLst>
                                    <p:cond delay="500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500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500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15"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roup 89"/>
          <p:cNvGrpSpPr/>
          <p:nvPr/>
        </p:nvGrpSpPr>
        <p:grpSpPr>
          <a:xfrm>
            <a:off x="8105171" y="2409547"/>
            <a:ext cx="1915754" cy="640371"/>
            <a:chOff x="8767813" y="2706527"/>
            <a:chExt cx="2889664" cy="846064"/>
          </a:xfrm>
        </p:grpSpPr>
        <p:sp>
          <p:nvSpPr>
            <p:cNvPr id="92" name="TextBox 91"/>
            <p:cNvSpPr txBox="1"/>
            <p:nvPr/>
          </p:nvSpPr>
          <p:spPr>
            <a:xfrm>
              <a:off x="8767813" y="2706527"/>
              <a:ext cx="2323716" cy="341575"/>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Rectangle 93"/>
            <p:cNvSpPr/>
            <p:nvPr/>
          </p:nvSpPr>
          <p:spPr>
            <a:xfrm>
              <a:off x="8803439" y="2984993"/>
              <a:ext cx="2854038" cy="567598"/>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95" name="Group 94"/>
          <p:cNvGrpSpPr/>
          <p:nvPr/>
        </p:nvGrpSpPr>
        <p:grpSpPr>
          <a:xfrm>
            <a:off x="8895586" y="3884075"/>
            <a:ext cx="1895662" cy="679917"/>
            <a:chOff x="9703193" y="4640973"/>
            <a:chExt cx="2504575" cy="898314"/>
          </a:xfrm>
        </p:grpSpPr>
        <p:sp>
          <p:nvSpPr>
            <p:cNvPr id="97" name="TextBox 96"/>
            <p:cNvSpPr txBox="1"/>
            <p:nvPr/>
          </p:nvSpPr>
          <p:spPr>
            <a:xfrm>
              <a:off x="9744077" y="4640973"/>
              <a:ext cx="1660441" cy="341575"/>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Rectangle 98"/>
            <p:cNvSpPr/>
            <p:nvPr/>
          </p:nvSpPr>
          <p:spPr>
            <a:xfrm>
              <a:off x="9703193" y="4971688"/>
              <a:ext cx="2504575" cy="567599"/>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100" name="Group 99"/>
          <p:cNvGrpSpPr/>
          <p:nvPr/>
        </p:nvGrpSpPr>
        <p:grpSpPr>
          <a:xfrm>
            <a:off x="2498390" y="2563862"/>
            <a:ext cx="1904910" cy="662069"/>
            <a:chOff x="846858" y="2675652"/>
            <a:chExt cx="2516793" cy="874733"/>
          </a:xfrm>
        </p:grpSpPr>
        <p:sp>
          <p:nvSpPr>
            <p:cNvPr id="104" name="TextBox 103"/>
            <p:cNvSpPr txBox="1"/>
            <p:nvPr/>
          </p:nvSpPr>
          <p:spPr>
            <a:xfrm flipH="1">
              <a:off x="1703211" y="2675652"/>
              <a:ext cx="1660440" cy="341576"/>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Rectangle 101"/>
            <p:cNvSpPr/>
            <p:nvPr/>
          </p:nvSpPr>
          <p:spPr>
            <a:xfrm>
              <a:off x="846858" y="2982786"/>
              <a:ext cx="2510330" cy="567599"/>
            </a:xfrm>
            <a:prstGeom prst="rect">
              <a:avLst/>
            </a:prstGeom>
          </p:spPr>
          <p:txBody>
            <a:bodyPr wrap="square" lIns="0" tIns="0" rIns="0" bIns="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106" name="Group 105"/>
          <p:cNvGrpSpPr/>
          <p:nvPr/>
        </p:nvGrpSpPr>
        <p:grpSpPr>
          <a:xfrm>
            <a:off x="1803176" y="4093198"/>
            <a:ext cx="1916813" cy="640012"/>
            <a:chOff x="-71668" y="4696256"/>
            <a:chExt cx="2532520" cy="845596"/>
          </a:xfrm>
        </p:grpSpPr>
        <p:sp>
          <p:nvSpPr>
            <p:cNvPr id="110" name="TextBox 109"/>
            <p:cNvSpPr txBox="1"/>
            <p:nvPr/>
          </p:nvSpPr>
          <p:spPr>
            <a:xfrm flipH="1">
              <a:off x="800411" y="4696256"/>
              <a:ext cx="1660441" cy="341577"/>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 name="Rectangle 107"/>
            <p:cNvSpPr/>
            <p:nvPr/>
          </p:nvSpPr>
          <p:spPr>
            <a:xfrm>
              <a:off x="-71668" y="4974250"/>
              <a:ext cx="2510329" cy="567602"/>
            </a:xfrm>
            <a:prstGeom prst="rect">
              <a:avLst/>
            </a:prstGeom>
          </p:spPr>
          <p:txBody>
            <a:bodyPr wrap="square" lIns="0" tIns="0" rIns="0" bIns="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4" name="Group 3"/>
          <p:cNvGrpSpPr/>
          <p:nvPr/>
        </p:nvGrpSpPr>
        <p:grpSpPr>
          <a:xfrm>
            <a:off x="3806998" y="2278757"/>
            <a:ext cx="4980233" cy="3335646"/>
            <a:chOff x="3232593" y="1968492"/>
            <a:chExt cx="5437975" cy="3642231"/>
          </a:xfrm>
        </p:grpSpPr>
        <p:grpSp>
          <p:nvGrpSpPr>
            <p:cNvPr id="114" name="Group 113"/>
            <p:cNvGrpSpPr/>
            <p:nvPr/>
          </p:nvGrpSpPr>
          <p:grpSpPr>
            <a:xfrm>
              <a:off x="3232593" y="1968492"/>
              <a:ext cx="5424627" cy="3642231"/>
              <a:chOff x="2814101" y="2265723"/>
              <a:chExt cx="6563799" cy="4407100"/>
            </a:xfrm>
          </p:grpSpPr>
          <p:sp>
            <p:nvSpPr>
              <p:cNvPr id="115" name="泪滴形 1"/>
              <p:cNvSpPr/>
              <p:nvPr/>
            </p:nvSpPr>
            <p:spPr>
              <a:xfrm rot="10343435">
                <a:off x="5905548" y="320531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5">
                  <a:lumMod val="75000"/>
                </a:schemeClr>
              </a:solidFill>
              <a:ln w="25400" cap="flat" cmpd="sng" algn="ctr">
                <a:noFill/>
                <a:prstDash val="solid"/>
              </a:ln>
              <a:effectLst>
                <a:softEdge rad="127000"/>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6" name="Group 115"/>
              <p:cNvGrpSpPr/>
              <p:nvPr/>
            </p:nvGrpSpPr>
            <p:grpSpPr>
              <a:xfrm>
                <a:off x="2814101" y="2265723"/>
                <a:ext cx="6563799" cy="4407100"/>
                <a:chOff x="2814101" y="2265723"/>
                <a:chExt cx="6563799" cy="4407100"/>
              </a:xfrm>
            </p:grpSpPr>
            <p:sp>
              <p:nvSpPr>
                <p:cNvPr id="117" name="泪滴形 1"/>
                <p:cNvSpPr/>
                <p:nvPr/>
              </p:nvSpPr>
              <p:spPr>
                <a:xfrm rot="6787574">
                  <a:off x="4485117" y="2915181"/>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lumMod val="75000"/>
                  </a:schemeClr>
                </a:solidFill>
                <a:ln w="25400" cap="flat" cmpd="sng" algn="ctr">
                  <a:noFill/>
                  <a:prstDash val="solid"/>
                </a:ln>
                <a:effectLst>
                  <a:softEdge rad="127000"/>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8" name="泪滴形 1"/>
                <p:cNvSpPr/>
                <p:nvPr/>
              </p:nvSpPr>
              <p:spPr>
                <a:xfrm rot="3472831">
                  <a:off x="3369184" y="378480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lumMod val="75000"/>
                  </a:schemeClr>
                </a:solidFill>
                <a:ln w="25400" cap="flat" cmpd="sng" algn="ctr">
                  <a:noFill/>
                  <a:prstDash val="solid"/>
                </a:ln>
                <a:effectLst>
                  <a:softEdge rad="127000"/>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9" name="Group 118"/>
                <p:cNvGrpSpPr/>
                <p:nvPr/>
              </p:nvGrpSpPr>
              <p:grpSpPr>
                <a:xfrm>
                  <a:off x="2814101" y="2265723"/>
                  <a:ext cx="6563799" cy="4407100"/>
                  <a:chOff x="2814101" y="2265723"/>
                  <a:chExt cx="6563799" cy="4407100"/>
                </a:xfrm>
              </p:grpSpPr>
              <p:sp>
                <p:nvSpPr>
                  <p:cNvPr id="122" name="泪滴形 1"/>
                  <p:cNvSpPr/>
                  <p:nvPr/>
                </p:nvSpPr>
                <p:spPr>
                  <a:xfrm rot="13192496">
                    <a:off x="6462030" y="3665645"/>
                    <a:ext cx="2915870"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solidFill>
                  <a:ln w="25400" cap="flat" cmpd="sng" algn="ctr">
                    <a:noFill/>
                    <a:prstDash val="solid"/>
                  </a:ln>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3" name="泪滴形 1"/>
                  <p:cNvSpPr/>
                  <p:nvPr/>
                </p:nvSpPr>
                <p:spPr>
                  <a:xfrm rot="10111243">
                    <a:off x="5582872" y="246836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3"/>
                  </a:solidFill>
                  <a:ln w="25400" cap="flat" cmpd="sng" algn="ctr">
                    <a:noFill/>
                    <a:prstDash val="solid"/>
                  </a:ln>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4" name="泪滴形 1"/>
                  <p:cNvSpPr/>
                  <p:nvPr/>
                </p:nvSpPr>
                <p:spPr>
                  <a:xfrm rot="6430905">
                    <a:off x="3833458" y="2290078"/>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solidFill>
                  <a:ln w="25400" cap="flat" cmpd="sng" algn="ctr">
                    <a:noFill/>
                    <a:prstDash val="solid"/>
                  </a:ln>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5" name="泪滴形 1"/>
                  <p:cNvSpPr/>
                  <p:nvPr/>
                </p:nvSpPr>
                <p:spPr>
                  <a:xfrm rot="3031563">
                    <a:off x="2789746" y="378130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1"/>
                  </a:solidFill>
                  <a:ln w="25400" cap="flat" cmpd="sng" algn="ctr">
                    <a:noFill/>
                    <a:prstDash val="solid"/>
                  </a:ln>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6" name="椭圆 30"/>
                  <p:cNvSpPr/>
                  <p:nvPr/>
                </p:nvSpPr>
                <p:spPr>
                  <a:xfrm rot="19870947">
                    <a:off x="5859728" y="5019672"/>
                    <a:ext cx="648361" cy="648360"/>
                  </a:xfrm>
                  <a:prstGeom prst="ellipse">
                    <a:avLst/>
                  </a:prstGeom>
                  <a:solidFill>
                    <a:schemeClr val="bg2"/>
                  </a:solidFill>
                  <a:ln w="295275" cap="flat" cmpd="sng" algn="ctr">
                    <a:solidFill>
                      <a:schemeClr val="accent1"/>
                    </a:solidFill>
                    <a:prstDash val="solid"/>
                  </a:ln>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sp>
          <p:nvSpPr>
            <p:cNvPr id="131" name="AutoShape 59"/>
            <p:cNvSpPr/>
            <p:nvPr/>
          </p:nvSpPr>
          <p:spPr bwMode="auto">
            <a:xfrm>
              <a:off x="4918729" y="2285167"/>
              <a:ext cx="384412" cy="38375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2" name="AutoShape 112"/>
            <p:cNvSpPr/>
            <p:nvPr/>
          </p:nvSpPr>
          <p:spPr bwMode="auto">
            <a:xfrm>
              <a:off x="3999194" y="3820418"/>
              <a:ext cx="383755" cy="384412"/>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33" name="Group 132"/>
            <p:cNvGrpSpPr/>
            <p:nvPr/>
          </p:nvGrpSpPr>
          <p:grpSpPr>
            <a:xfrm>
              <a:off x="6843607" y="2534299"/>
              <a:ext cx="384412" cy="323404"/>
              <a:chOff x="5368132" y="2625725"/>
              <a:chExt cx="465138" cy="391319"/>
            </a:xfrm>
            <a:solidFill>
              <a:schemeClr val="bg2"/>
            </a:solidFill>
          </p:grpSpPr>
          <p:sp>
            <p:nvSpPr>
              <p:cNvPr id="134"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5"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6"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7" name="Group 136"/>
            <p:cNvGrpSpPr/>
            <p:nvPr/>
          </p:nvGrpSpPr>
          <p:grpSpPr>
            <a:xfrm>
              <a:off x="7681436" y="3866045"/>
              <a:ext cx="383755" cy="383755"/>
              <a:chOff x="4439444" y="2582069"/>
              <a:chExt cx="464344" cy="464344"/>
            </a:xfrm>
            <a:solidFill>
              <a:schemeClr val="bg2"/>
            </a:solidFill>
          </p:grpSpPr>
          <p:sp>
            <p:nvSpPr>
              <p:cNvPr id="138"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9"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0"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1" name="Rectangle 140"/>
            <p:cNvSpPr/>
            <p:nvPr/>
          </p:nvSpPr>
          <p:spPr>
            <a:xfrm>
              <a:off x="3456000" y="4301604"/>
              <a:ext cx="1799288" cy="731222"/>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2" name="Rectangle 141"/>
            <p:cNvSpPr/>
            <p:nvPr/>
          </p:nvSpPr>
          <p:spPr>
            <a:xfrm>
              <a:off x="4405224" y="2799521"/>
              <a:ext cx="1446923" cy="892532"/>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3" name="Rectangle 142"/>
            <p:cNvSpPr/>
            <p:nvPr/>
          </p:nvSpPr>
          <p:spPr>
            <a:xfrm>
              <a:off x="6304303" y="2941200"/>
              <a:ext cx="1390289" cy="1053843"/>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4" name="Rectangle 143"/>
            <p:cNvSpPr/>
            <p:nvPr/>
          </p:nvSpPr>
          <p:spPr>
            <a:xfrm>
              <a:off x="6933576" y="4243918"/>
              <a:ext cx="1736992" cy="731222"/>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2" name="Rectangle 51"/>
          <p:cNvSpPr/>
          <p:nvPr/>
        </p:nvSpPr>
        <p:spPr>
          <a:xfrm>
            <a:off x="1929495" y="5600052"/>
            <a:ext cx="8999762" cy="282770"/>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p>
        </p:txBody>
      </p:sp>
      <p:sp>
        <p:nvSpPr>
          <p:cNvPr id="42" name="文本占位符 13"/>
          <p:cNvSpPr txBox="1"/>
          <p:nvPr/>
        </p:nvSpPr>
        <p:spPr>
          <a:xfrm>
            <a:off x="424555" y="168986"/>
            <a:ext cx="1890593" cy="355063"/>
          </a:xfrm>
          <a:prstGeom prst="rect">
            <a:avLst/>
          </a:prstGeom>
        </p:spPr>
        <p:txBody>
          <a:bodyPr vert="horz"/>
          <a:lstStyle>
            <a:lvl1pPr marL="0" indent="0" algn="l" defTabSz="963930"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a:solidFill>
                  <a:schemeClr val="accent1"/>
                </a:solidFill>
                <a:latin typeface="微软雅黑" panose="020B0503020204020204" pitchFamily="34" charset="-122"/>
                <a:ea typeface="微软雅黑" panose="020B0503020204020204" pitchFamily="34" charset="-122"/>
              </a:rPr>
              <a:t>点击此处添加标题</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p:cTn id="13" dur="500" fill="hold"/>
                                        <p:tgtEl>
                                          <p:spTgt spid="100"/>
                                        </p:tgtEl>
                                        <p:attrNameLst>
                                          <p:attrName>ppt_w</p:attrName>
                                        </p:attrNameLst>
                                      </p:cBhvr>
                                      <p:tavLst>
                                        <p:tav tm="0">
                                          <p:val>
                                            <p:fltVal val="0"/>
                                          </p:val>
                                        </p:tav>
                                        <p:tav tm="100000">
                                          <p:val>
                                            <p:strVal val="#ppt_w"/>
                                          </p:val>
                                        </p:tav>
                                      </p:tavLst>
                                    </p:anim>
                                    <p:anim calcmode="lin" valueType="num">
                                      <p:cBhvr>
                                        <p:cTn id="14" dur="500" fill="hold"/>
                                        <p:tgtEl>
                                          <p:spTgt spid="100"/>
                                        </p:tgtEl>
                                        <p:attrNameLst>
                                          <p:attrName>ppt_h</p:attrName>
                                        </p:attrNameLst>
                                      </p:cBhvr>
                                      <p:tavLst>
                                        <p:tav tm="0">
                                          <p:val>
                                            <p:fltVal val="0"/>
                                          </p:val>
                                        </p:tav>
                                        <p:tav tm="100000">
                                          <p:val>
                                            <p:strVal val="#ppt_h"/>
                                          </p:val>
                                        </p:tav>
                                      </p:tavLst>
                                    </p:anim>
                                    <p:animEffect transition="in" filter="fade">
                                      <p:cBhvr>
                                        <p:cTn id="15" dur="500"/>
                                        <p:tgtEl>
                                          <p:spTgt spid="100"/>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06"/>
                                        </p:tgtEl>
                                        <p:attrNameLst>
                                          <p:attrName>style.visibility</p:attrName>
                                        </p:attrNameLst>
                                      </p:cBhvr>
                                      <p:to>
                                        <p:strVal val="visible"/>
                                      </p:to>
                                    </p:set>
                                    <p:anim calcmode="lin" valueType="num">
                                      <p:cBhvr>
                                        <p:cTn id="19" dur="500" fill="hold"/>
                                        <p:tgtEl>
                                          <p:spTgt spid="106"/>
                                        </p:tgtEl>
                                        <p:attrNameLst>
                                          <p:attrName>ppt_w</p:attrName>
                                        </p:attrNameLst>
                                      </p:cBhvr>
                                      <p:tavLst>
                                        <p:tav tm="0">
                                          <p:val>
                                            <p:fltVal val="0"/>
                                          </p:val>
                                        </p:tav>
                                        <p:tav tm="100000">
                                          <p:val>
                                            <p:strVal val="#ppt_w"/>
                                          </p:val>
                                        </p:tav>
                                      </p:tavLst>
                                    </p:anim>
                                    <p:anim calcmode="lin" valueType="num">
                                      <p:cBhvr>
                                        <p:cTn id="20" dur="500" fill="hold"/>
                                        <p:tgtEl>
                                          <p:spTgt spid="106"/>
                                        </p:tgtEl>
                                        <p:attrNameLst>
                                          <p:attrName>ppt_h</p:attrName>
                                        </p:attrNameLst>
                                      </p:cBhvr>
                                      <p:tavLst>
                                        <p:tav tm="0">
                                          <p:val>
                                            <p:fltVal val="0"/>
                                          </p:val>
                                        </p:tav>
                                        <p:tav tm="100000">
                                          <p:val>
                                            <p:strVal val="#ppt_h"/>
                                          </p:val>
                                        </p:tav>
                                      </p:tavLst>
                                    </p:anim>
                                    <p:animEffect transition="in" filter="fade">
                                      <p:cBhvr>
                                        <p:cTn id="21" dur="500"/>
                                        <p:tgtEl>
                                          <p:spTgt spid="106"/>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90"/>
                                        </p:tgtEl>
                                        <p:attrNameLst>
                                          <p:attrName>style.visibility</p:attrName>
                                        </p:attrNameLst>
                                      </p:cBhvr>
                                      <p:to>
                                        <p:strVal val="visible"/>
                                      </p:to>
                                    </p:set>
                                    <p:anim calcmode="lin" valueType="num">
                                      <p:cBhvr>
                                        <p:cTn id="25" dur="500" fill="hold"/>
                                        <p:tgtEl>
                                          <p:spTgt spid="90"/>
                                        </p:tgtEl>
                                        <p:attrNameLst>
                                          <p:attrName>ppt_w</p:attrName>
                                        </p:attrNameLst>
                                      </p:cBhvr>
                                      <p:tavLst>
                                        <p:tav tm="0">
                                          <p:val>
                                            <p:fltVal val="0"/>
                                          </p:val>
                                        </p:tav>
                                        <p:tav tm="100000">
                                          <p:val>
                                            <p:strVal val="#ppt_w"/>
                                          </p:val>
                                        </p:tav>
                                      </p:tavLst>
                                    </p:anim>
                                    <p:anim calcmode="lin" valueType="num">
                                      <p:cBhvr>
                                        <p:cTn id="26" dur="500" fill="hold"/>
                                        <p:tgtEl>
                                          <p:spTgt spid="90"/>
                                        </p:tgtEl>
                                        <p:attrNameLst>
                                          <p:attrName>ppt_h</p:attrName>
                                        </p:attrNameLst>
                                      </p:cBhvr>
                                      <p:tavLst>
                                        <p:tav tm="0">
                                          <p:val>
                                            <p:fltVal val="0"/>
                                          </p:val>
                                        </p:tav>
                                        <p:tav tm="100000">
                                          <p:val>
                                            <p:strVal val="#ppt_h"/>
                                          </p:val>
                                        </p:tav>
                                      </p:tavLst>
                                    </p:anim>
                                    <p:animEffect transition="in" filter="fade">
                                      <p:cBhvr>
                                        <p:cTn id="27" dur="500"/>
                                        <p:tgtEl>
                                          <p:spTgt spid="90"/>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95"/>
                                        </p:tgtEl>
                                        <p:attrNameLst>
                                          <p:attrName>style.visibility</p:attrName>
                                        </p:attrNameLst>
                                      </p:cBhvr>
                                      <p:to>
                                        <p:strVal val="visible"/>
                                      </p:to>
                                    </p:set>
                                    <p:anim calcmode="lin" valueType="num">
                                      <p:cBhvr>
                                        <p:cTn id="31" dur="500" fill="hold"/>
                                        <p:tgtEl>
                                          <p:spTgt spid="95"/>
                                        </p:tgtEl>
                                        <p:attrNameLst>
                                          <p:attrName>ppt_w</p:attrName>
                                        </p:attrNameLst>
                                      </p:cBhvr>
                                      <p:tavLst>
                                        <p:tav tm="0">
                                          <p:val>
                                            <p:fltVal val="0"/>
                                          </p:val>
                                        </p:tav>
                                        <p:tav tm="100000">
                                          <p:val>
                                            <p:strVal val="#ppt_w"/>
                                          </p:val>
                                        </p:tav>
                                      </p:tavLst>
                                    </p:anim>
                                    <p:anim calcmode="lin" valueType="num">
                                      <p:cBhvr>
                                        <p:cTn id="32" dur="500" fill="hold"/>
                                        <p:tgtEl>
                                          <p:spTgt spid="95"/>
                                        </p:tgtEl>
                                        <p:attrNameLst>
                                          <p:attrName>ppt_h</p:attrName>
                                        </p:attrNameLst>
                                      </p:cBhvr>
                                      <p:tavLst>
                                        <p:tav tm="0">
                                          <p:val>
                                            <p:fltVal val="0"/>
                                          </p:val>
                                        </p:tav>
                                        <p:tav tm="100000">
                                          <p:val>
                                            <p:strVal val="#ppt_h"/>
                                          </p:val>
                                        </p:tav>
                                      </p:tavLst>
                                    </p:anim>
                                    <p:animEffect transition="in" filter="fade">
                                      <p:cBhvr>
                                        <p:cTn id="33" dur="500"/>
                                        <p:tgtEl>
                                          <p:spTgt spid="95"/>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arn(inVertical)">
                                      <p:cBhvr>
                                        <p:cTn id="3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bwMode="auto">
          <a:xfrm>
            <a:off x="779984" y="1124830"/>
            <a:ext cx="2458876" cy="2452126"/>
          </a:xfrm>
          <a:custGeom>
            <a:avLst/>
            <a:gdLst>
              <a:gd name="T0" fmla="*/ 91 w 1093"/>
              <a:gd name="T1" fmla="*/ 0 h 1090"/>
              <a:gd name="T2" fmla="*/ 1004 w 1093"/>
              <a:gd name="T3" fmla="*/ 0 h 1090"/>
              <a:gd name="T4" fmla="*/ 1032 w 1093"/>
              <a:gd name="T5" fmla="*/ 3 h 1090"/>
              <a:gd name="T6" fmla="*/ 1057 w 1093"/>
              <a:gd name="T7" fmla="*/ 17 h 1090"/>
              <a:gd name="T8" fmla="*/ 1076 w 1093"/>
              <a:gd name="T9" fmla="*/ 36 h 1090"/>
              <a:gd name="T10" fmla="*/ 1088 w 1093"/>
              <a:gd name="T11" fmla="*/ 61 h 1090"/>
              <a:gd name="T12" fmla="*/ 1093 w 1093"/>
              <a:gd name="T13" fmla="*/ 89 h 1090"/>
              <a:gd name="T14" fmla="*/ 1093 w 1093"/>
              <a:gd name="T15" fmla="*/ 1001 h 1090"/>
              <a:gd name="T16" fmla="*/ 1088 w 1093"/>
              <a:gd name="T17" fmla="*/ 1029 h 1090"/>
              <a:gd name="T18" fmla="*/ 1076 w 1093"/>
              <a:gd name="T19" fmla="*/ 1054 h 1090"/>
              <a:gd name="T20" fmla="*/ 1057 w 1093"/>
              <a:gd name="T21" fmla="*/ 1073 h 1090"/>
              <a:gd name="T22" fmla="*/ 1032 w 1093"/>
              <a:gd name="T23" fmla="*/ 1085 h 1090"/>
              <a:gd name="T24" fmla="*/ 1004 w 1093"/>
              <a:gd name="T25" fmla="*/ 1090 h 1090"/>
              <a:gd name="T26" fmla="*/ 91 w 1093"/>
              <a:gd name="T27" fmla="*/ 1090 h 1090"/>
              <a:gd name="T28" fmla="*/ 62 w 1093"/>
              <a:gd name="T29" fmla="*/ 1085 h 1090"/>
              <a:gd name="T30" fmla="*/ 37 w 1093"/>
              <a:gd name="T31" fmla="*/ 1073 h 1090"/>
              <a:gd name="T32" fmla="*/ 18 w 1093"/>
              <a:gd name="T33" fmla="*/ 1054 h 1090"/>
              <a:gd name="T34" fmla="*/ 6 w 1093"/>
              <a:gd name="T35" fmla="*/ 1029 h 1090"/>
              <a:gd name="T36" fmla="*/ 0 w 1093"/>
              <a:gd name="T37" fmla="*/ 1001 h 1090"/>
              <a:gd name="T38" fmla="*/ 0 w 1093"/>
              <a:gd name="T39" fmla="*/ 89 h 1090"/>
              <a:gd name="T40" fmla="*/ 6 w 1093"/>
              <a:gd name="T41" fmla="*/ 61 h 1090"/>
              <a:gd name="T42" fmla="*/ 18 w 1093"/>
              <a:gd name="T43" fmla="*/ 36 h 1090"/>
              <a:gd name="T44" fmla="*/ 37 w 1093"/>
              <a:gd name="T45" fmla="*/ 17 h 1090"/>
              <a:gd name="T46" fmla="*/ 62 w 1093"/>
              <a:gd name="T47" fmla="*/ 3 h 1090"/>
              <a:gd name="T48" fmla="*/ 91 w 1093"/>
              <a:gd name="T4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3" h="1090">
                <a:moveTo>
                  <a:pt x="91" y="0"/>
                </a:moveTo>
                <a:lnTo>
                  <a:pt x="1004" y="0"/>
                </a:lnTo>
                <a:lnTo>
                  <a:pt x="1032" y="3"/>
                </a:lnTo>
                <a:lnTo>
                  <a:pt x="1057" y="17"/>
                </a:lnTo>
                <a:lnTo>
                  <a:pt x="1076" y="36"/>
                </a:lnTo>
                <a:lnTo>
                  <a:pt x="1088" y="61"/>
                </a:lnTo>
                <a:lnTo>
                  <a:pt x="1093" y="89"/>
                </a:lnTo>
                <a:lnTo>
                  <a:pt x="1093" y="1001"/>
                </a:lnTo>
                <a:lnTo>
                  <a:pt x="1088" y="1029"/>
                </a:lnTo>
                <a:lnTo>
                  <a:pt x="1076" y="1054"/>
                </a:lnTo>
                <a:lnTo>
                  <a:pt x="1057" y="1073"/>
                </a:lnTo>
                <a:lnTo>
                  <a:pt x="1032" y="1085"/>
                </a:lnTo>
                <a:lnTo>
                  <a:pt x="1004" y="1090"/>
                </a:lnTo>
                <a:lnTo>
                  <a:pt x="91" y="1090"/>
                </a:lnTo>
                <a:lnTo>
                  <a:pt x="62" y="1085"/>
                </a:lnTo>
                <a:lnTo>
                  <a:pt x="37" y="1073"/>
                </a:lnTo>
                <a:lnTo>
                  <a:pt x="18" y="1054"/>
                </a:lnTo>
                <a:lnTo>
                  <a:pt x="6" y="1029"/>
                </a:lnTo>
                <a:lnTo>
                  <a:pt x="0" y="1001"/>
                </a:lnTo>
                <a:lnTo>
                  <a:pt x="0" y="89"/>
                </a:lnTo>
                <a:lnTo>
                  <a:pt x="6" y="61"/>
                </a:lnTo>
                <a:lnTo>
                  <a:pt x="18" y="36"/>
                </a:lnTo>
                <a:lnTo>
                  <a:pt x="37" y="17"/>
                </a:lnTo>
                <a:lnTo>
                  <a:pt x="62" y="3"/>
                </a:lnTo>
                <a:lnTo>
                  <a:pt x="91"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8" name="Freeform 7"/>
          <p:cNvSpPr/>
          <p:nvPr/>
        </p:nvSpPr>
        <p:spPr bwMode="auto">
          <a:xfrm>
            <a:off x="3358093" y="1124830"/>
            <a:ext cx="2454378" cy="2452126"/>
          </a:xfrm>
          <a:custGeom>
            <a:avLst/>
            <a:gdLst>
              <a:gd name="T0" fmla="*/ 89 w 1091"/>
              <a:gd name="T1" fmla="*/ 0 h 1090"/>
              <a:gd name="T2" fmla="*/ 1002 w 1091"/>
              <a:gd name="T3" fmla="*/ 0 h 1090"/>
              <a:gd name="T4" fmla="*/ 1030 w 1091"/>
              <a:gd name="T5" fmla="*/ 3 h 1090"/>
              <a:gd name="T6" fmla="*/ 1054 w 1091"/>
              <a:gd name="T7" fmla="*/ 17 h 1090"/>
              <a:gd name="T8" fmla="*/ 1075 w 1091"/>
              <a:gd name="T9" fmla="*/ 36 h 1090"/>
              <a:gd name="T10" fmla="*/ 1088 w 1091"/>
              <a:gd name="T11" fmla="*/ 61 h 1090"/>
              <a:gd name="T12" fmla="*/ 1091 w 1091"/>
              <a:gd name="T13" fmla="*/ 89 h 1090"/>
              <a:gd name="T14" fmla="*/ 1091 w 1091"/>
              <a:gd name="T15" fmla="*/ 1001 h 1090"/>
              <a:gd name="T16" fmla="*/ 1088 w 1091"/>
              <a:gd name="T17" fmla="*/ 1029 h 1090"/>
              <a:gd name="T18" fmla="*/ 1075 w 1091"/>
              <a:gd name="T19" fmla="*/ 1054 h 1090"/>
              <a:gd name="T20" fmla="*/ 1054 w 1091"/>
              <a:gd name="T21" fmla="*/ 1073 h 1090"/>
              <a:gd name="T22" fmla="*/ 1030 w 1091"/>
              <a:gd name="T23" fmla="*/ 1085 h 1090"/>
              <a:gd name="T24" fmla="*/ 1002 w 1091"/>
              <a:gd name="T25" fmla="*/ 1090 h 1090"/>
              <a:gd name="T26" fmla="*/ 89 w 1091"/>
              <a:gd name="T27" fmla="*/ 1090 h 1090"/>
              <a:gd name="T28" fmla="*/ 61 w 1091"/>
              <a:gd name="T29" fmla="*/ 1085 h 1090"/>
              <a:gd name="T30" fmla="*/ 36 w 1091"/>
              <a:gd name="T31" fmla="*/ 1073 h 1090"/>
              <a:gd name="T32" fmla="*/ 17 w 1091"/>
              <a:gd name="T33" fmla="*/ 1054 h 1090"/>
              <a:gd name="T34" fmla="*/ 5 w 1091"/>
              <a:gd name="T35" fmla="*/ 1029 h 1090"/>
              <a:gd name="T36" fmla="*/ 0 w 1091"/>
              <a:gd name="T37" fmla="*/ 1001 h 1090"/>
              <a:gd name="T38" fmla="*/ 0 w 1091"/>
              <a:gd name="T39" fmla="*/ 89 h 1090"/>
              <a:gd name="T40" fmla="*/ 5 w 1091"/>
              <a:gd name="T41" fmla="*/ 61 h 1090"/>
              <a:gd name="T42" fmla="*/ 17 w 1091"/>
              <a:gd name="T43" fmla="*/ 36 h 1090"/>
              <a:gd name="T44" fmla="*/ 36 w 1091"/>
              <a:gd name="T45" fmla="*/ 17 h 1090"/>
              <a:gd name="T46" fmla="*/ 61 w 1091"/>
              <a:gd name="T47" fmla="*/ 3 h 1090"/>
              <a:gd name="T48" fmla="*/ 89 w 1091"/>
              <a:gd name="T4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1" h="1090">
                <a:moveTo>
                  <a:pt x="89" y="0"/>
                </a:moveTo>
                <a:lnTo>
                  <a:pt x="1002" y="0"/>
                </a:lnTo>
                <a:lnTo>
                  <a:pt x="1030" y="3"/>
                </a:lnTo>
                <a:lnTo>
                  <a:pt x="1054" y="17"/>
                </a:lnTo>
                <a:lnTo>
                  <a:pt x="1075" y="36"/>
                </a:lnTo>
                <a:lnTo>
                  <a:pt x="1088" y="61"/>
                </a:lnTo>
                <a:lnTo>
                  <a:pt x="1091" y="89"/>
                </a:lnTo>
                <a:lnTo>
                  <a:pt x="1091" y="1001"/>
                </a:lnTo>
                <a:lnTo>
                  <a:pt x="1088" y="1029"/>
                </a:lnTo>
                <a:lnTo>
                  <a:pt x="1075" y="1054"/>
                </a:lnTo>
                <a:lnTo>
                  <a:pt x="1054" y="1073"/>
                </a:lnTo>
                <a:lnTo>
                  <a:pt x="1030" y="1085"/>
                </a:lnTo>
                <a:lnTo>
                  <a:pt x="1002" y="1090"/>
                </a:lnTo>
                <a:lnTo>
                  <a:pt x="89" y="1090"/>
                </a:lnTo>
                <a:lnTo>
                  <a:pt x="61" y="1085"/>
                </a:lnTo>
                <a:lnTo>
                  <a:pt x="36" y="1073"/>
                </a:lnTo>
                <a:lnTo>
                  <a:pt x="17" y="1054"/>
                </a:lnTo>
                <a:lnTo>
                  <a:pt x="5" y="1029"/>
                </a:lnTo>
                <a:lnTo>
                  <a:pt x="0" y="1001"/>
                </a:lnTo>
                <a:lnTo>
                  <a:pt x="0" y="89"/>
                </a:lnTo>
                <a:lnTo>
                  <a:pt x="5" y="61"/>
                </a:lnTo>
                <a:lnTo>
                  <a:pt x="17" y="36"/>
                </a:lnTo>
                <a:lnTo>
                  <a:pt x="36" y="17"/>
                </a:lnTo>
                <a:lnTo>
                  <a:pt x="61" y="3"/>
                </a:lnTo>
                <a:lnTo>
                  <a:pt x="89" y="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0">
            <a:noFill/>
            <a:prstDash val="solid"/>
            <a:round/>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9" name="Freeform 8"/>
          <p:cNvSpPr/>
          <p:nvPr/>
        </p:nvSpPr>
        <p:spPr bwMode="auto">
          <a:xfrm>
            <a:off x="5933950" y="1124830"/>
            <a:ext cx="2454378" cy="2452126"/>
          </a:xfrm>
          <a:custGeom>
            <a:avLst/>
            <a:gdLst>
              <a:gd name="T0" fmla="*/ 89 w 1091"/>
              <a:gd name="T1" fmla="*/ 0 h 1090"/>
              <a:gd name="T2" fmla="*/ 1002 w 1091"/>
              <a:gd name="T3" fmla="*/ 0 h 1090"/>
              <a:gd name="T4" fmla="*/ 1030 w 1091"/>
              <a:gd name="T5" fmla="*/ 3 h 1090"/>
              <a:gd name="T6" fmla="*/ 1055 w 1091"/>
              <a:gd name="T7" fmla="*/ 17 h 1090"/>
              <a:gd name="T8" fmla="*/ 1074 w 1091"/>
              <a:gd name="T9" fmla="*/ 36 h 1090"/>
              <a:gd name="T10" fmla="*/ 1088 w 1091"/>
              <a:gd name="T11" fmla="*/ 61 h 1090"/>
              <a:gd name="T12" fmla="*/ 1091 w 1091"/>
              <a:gd name="T13" fmla="*/ 89 h 1090"/>
              <a:gd name="T14" fmla="*/ 1091 w 1091"/>
              <a:gd name="T15" fmla="*/ 1001 h 1090"/>
              <a:gd name="T16" fmla="*/ 1088 w 1091"/>
              <a:gd name="T17" fmla="*/ 1029 h 1090"/>
              <a:gd name="T18" fmla="*/ 1074 w 1091"/>
              <a:gd name="T19" fmla="*/ 1054 h 1090"/>
              <a:gd name="T20" fmla="*/ 1055 w 1091"/>
              <a:gd name="T21" fmla="*/ 1073 h 1090"/>
              <a:gd name="T22" fmla="*/ 1030 w 1091"/>
              <a:gd name="T23" fmla="*/ 1085 h 1090"/>
              <a:gd name="T24" fmla="*/ 1002 w 1091"/>
              <a:gd name="T25" fmla="*/ 1090 h 1090"/>
              <a:gd name="T26" fmla="*/ 89 w 1091"/>
              <a:gd name="T27" fmla="*/ 1090 h 1090"/>
              <a:gd name="T28" fmla="*/ 61 w 1091"/>
              <a:gd name="T29" fmla="*/ 1085 h 1090"/>
              <a:gd name="T30" fmla="*/ 37 w 1091"/>
              <a:gd name="T31" fmla="*/ 1073 h 1090"/>
              <a:gd name="T32" fmla="*/ 18 w 1091"/>
              <a:gd name="T33" fmla="*/ 1054 h 1090"/>
              <a:gd name="T34" fmla="*/ 4 w 1091"/>
              <a:gd name="T35" fmla="*/ 1029 h 1090"/>
              <a:gd name="T36" fmla="*/ 0 w 1091"/>
              <a:gd name="T37" fmla="*/ 1001 h 1090"/>
              <a:gd name="T38" fmla="*/ 0 w 1091"/>
              <a:gd name="T39" fmla="*/ 89 h 1090"/>
              <a:gd name="T40" fmla="*/ 4 w 1091"/>
              <a:gd name="T41" fmla="*/ 61 h 1090"/>
              <a:gd name="T42" fmla="*/ 18 w 1091"/>
              <a:gd name="T43" fmla="*/ 36 h 1090"/>
              <a:gd name="T44" fmla="*/ 37 w 1091"/>
              <a:gd name="T45" fmla="*/ 17 h 1090"/>
              <a:gd name="T46" fmla="*/ 61 w 1091"/>
              <a:gd name="T47" fmla="*/ 3 h 1090"/>
              <a:gd name="T48" fmla="*/ 89 w 1091"/>
              <a:gd name="T4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1" h="1090">
                <a:moveTo>
                  <a:pt x="89" y="0"/>
                </a:moveTo>
                <a:lnTo>
                  <a:pt x="1002" y="0"/>
                </a:lnTo>
                <a:lnTo>
                  <a:pt x="1030" y="3"/>
                </a:lnTo>
                <a:lnTo>
                  <a:pt x="1055" y="17"/>
                </a:lnTo>
                <a:lnTo>
                  <a:pt x="1074" y="36"/>
                </a:lnTo>
                <a:lnTo>
                  <a:pt x="1088" y="61"/>
                </a:lnTo>
                <a:lnTo>
                  <a:pt x="1091" y="89"/>
                </a:lnTo>
                <a:lnTo>
                  <a:pt x="1091" y="1001"/>
                </a:lnTo>
                <a:lnTo>
                  <a:pt x="1088" y="1029"/>
                </a:lnTo>
                <a:lnTo>
                  <a:pt x="1074" y="1054"/>
                </a:lnTo>
                <a:lnTo>
                  <a:pt x="1055" y="1073"/>
                </a:lnTo>
                <a:lnTo>
                  <a:pt x="1030" y="1085"/>
                </a:lnTo>
                <a:lnTo>
                  <a:pt x="1002" y="1090"/>
                </a:lnTo>
                <a:lnTo>
                  <a:pt x="89" y="1090"/>
                </a:lnTo>
                <a:lnTo>
                  <a:pt x="61" y="1085"/>
                </a:lnTo>
                <a:lnTo>
                  <a:pt x="37" y="1073"/>
                </a:lnTo>
                <a:lnTo>
                  <a:pt x="18" y="1054"/>
                </a:lnTo>
                <a:lnTo>
                  <a:pt x="4" y="1029"/>
                </a:lnTo>
                <a:lnTo>
                  <a:pt x="0" y="1001"/>
                </a:lnTo>
                <a:lnTo>
                  <a:pt x="0" y="89"/>
                </a:lnTo>
                <a:lnTo>
                  <a:pt x="4" y="61"/>
                </a:lnTo>
                <a:lnTo>
                  <a:pt x="18" y="36"/>
                </a:lnTo>
                <a:lnTo>
                  <a:pt x="37" y="17"/>
                </a:lnTo>
                <a:lnTo>
                  <a:pt x="61" y="3"/>
                </a:lnTo>
                <a:lnTo>
                  <a:pt x="89" y="0"/>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w="0">
            <a:noFill/>
            <a:prstDash val="solid"/>
            <a:round/>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0" name="Freeform 9"/>
          <p:cNvSpPr/>
          <p:nvPr/>
        </p:nvSpPr>
        <p:spPr bwMode="auto">
          <a:xfrm>
            <a:off x="779984" y="3655696"/>
            <a:ext cx="2458876" cy="2454378"/>
          </a:xfrm>
          <a:custGeom>
            <a:avLst/>
            <a:gdLst>
              <a:gd name="T0" fmla="*/ 91 w 1093"/>
              <a:gd name="T1" fmla="*/ 0 h 1091"/>
              <a:gd name="T2" fmla="*/ 1004 w 1093"/>
              <a:gd name="T3" fmla="*/ 0 h 1091"/>
              <a:gd name="T4" fmla="*/ 1032 w 1093"/>
              <a:gd name="T5" fmla="*/ 4 h 1091"/>
              <a:gd name="T6" fmla="*/ 1057 w 1093"/>
              <a:gd name="T7" fmla="*/ 16 h 1091"/>
              <a:gd name="T8" fmla="*/ 1076 w 1093"/>
              <a:gd name="T9" fmla="*/ 35 h 1091"/>
              <a:gd name="T10" fmla="*/ 1088 w 1093"/>
              <a:gd name="T11" fmla="*/ 61 h 1091"/>
              <a:gd name="T12" fmla="*/ 1093 w 1093"/>
              <a:gd name="T13" fmla="*/ 89 h 1091"/>
              <a:gd name="T14" fmla="*/ 1093 w 1093"/>
              <a:gd name="T15" fmla="*/ 1002 h 1091"/>
              <a:gd name="T16" fmla="*/ 1088 w 1093"/>
              <a:gd name="T17" fmla="*/ 1030 h 1091"/>
              <a:gd name="T18" fmla="*/ 1076 w 1093"/>
              <a:gd name="T19" fmla="*/ 1054 h 1091"/>
              <a:gd name="T20" fmla="*/ 1057 w 1093"/>
              <a:gd name="T21" fmla="*/ 1073 h 1091"/>
              <a:gd name="T22" fmla="*/ 1032 w 1093"/>
              <a:gd name="T23" fmla="*/ 1086 h 1091"/>
              <a:gd name="T24" fmla="*/ 1004 w 1093"/>
              <a:gd name="T25" fmla="*/ 1091 h 1091"/>
              <a:gd name="T26" fmla="*/ 91 w 1093"/>
              <a:gd name="T27" fmla="*/ 1091 h 1091"/>
              <a:gd name="T28" fmla="*/ 62 w 1093"/>
              <a:gd name="T29" fmla="*/ 1086 h 1091"/>
              <a:gd name="T30" fmla="*/ 37 w 1093"/>
              <a:gd name="T31" fmla="*/ 1073 h 1091"/>
              <a:gd name="T32" fmla="*/ 18 w 1093"/>
              <a:gd name="T33" fmla="*/ 1054 h 1091"/>
              <a:gd name="T34" fmla="*/ 6 w 1093"/>
              <a:gd name="T35" fmla="*/ 1030 h 1091"/>
              <a:gd name="T36" fmla="*/ 0 w 1093"/>
              <a:gd name="T37" fmla="*/ 1002 h 1091"/>
              <a:gd name="T38" fmla="*/ 0 w 1093"/>
              <a:gd name="T39" fmla="*/ 89 h 1091"/>
              <a:gd name="T40" fmla="*/ 6 w 1093"/>
              <a:gd name="T41" fmla="*/ 61 h 1091"/>
              <a:gd name="T42" fmla="*/ 18 w 1093"/>
              <a:gd name="T43" fmla="*/ 35 h 1091"/>
              <a:gd name="T44" fmla="*/ 37 w 1093"/>
              <a:gd name="T45" fmla="*/ 16 h 1091"/>
              <a:gd name="T46" fmla="*/ 62 w 1093"/>
              <a:gd name="T47" fmla="*/ 4 h 1091"/>
              <a:gd name="T48" fmla="*/ 91 w 1093"/>
              <a:gd name="T49" fmla="*/ 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3" h="1091">
                <a:moveTo>
                  <a:pt x="91" y="0"/>
                </a:moveTo>
                <a:lnTo>
                  <a:pt x="1004" y="0"/>
                </a:lnTo>
                <a:lnTo>
                  <a:pt x="1032" y="4"/>
                </a:lnTo>
                <a:lnTo>
                  <a:pt x="1057" y="16"/>
                </a:lnTo>
                <a:lnTo>
                  <a:pt x="1076" y="35"/>
                </a:lnTo>
                <a:lnTo>
                  <a:pt x="1088" y="61"/>
                </a:lnTo>
                <a:lnTo>
                  <a:pt x="1093" y="89"/>
                </a:lnTo>
                <a:lnTo>
                  <a:pt x="1093" y="1002"/>
                </a:lnTo>
                <a:lnTo>
                  <a:pt x="1088" y="1030"/>
                </a:lnTo>
                <a:lnTo>
                  <a:pt x="1076" y="1054"/>
                </a:lnTo>
                <a:lnTo>
                  <a:pt x="1057" y="1073"/>
                </a:lnTo>
                <a:lnTo>
                  <a:pt x="1032" y="1086"/>
                </a:lnTo>
                <a:lnTo>
                  <a:pt x="1004" y="1091"/>
                </a:lnTo>
                <a:lnTo>
                  <a:pt x="91" y="1091"/>
                </a:lnTo>
                <a:lnTo>
                  <a:pt x="62" y="1086"/>
                </a:lnTo>
                <a:lnTo>
                  <a:pt x="37" y="1073"/>
                </a:lnTo>
                <a:lnTo>
                  <a:pt x="18" y="1054"/>
                </a:lnTo>
                <a:lnTo>
                  <a:pt x="6" y="1030"/>
                </a:lnTo>
                <a:lnTo>
                  <a:pt x="0" y="1002"/>
                </a:lnTo>
                <a:lnTo>
                  <a:pt x="0" y="89"/>
                </a:lnTo>
                <a:lnTo>
                  <a:pt x="6" y="61"/>
                </a:lnTo>
                <a:lnTo>
                  <a:pt x="18" y="35"/>
                </a:lnTo>
                <a:lnTo>
                  <a:pt x="37" y="16"/>
                </a:lnTo>
                <a:lnTo>
                  <a:pt x="62" y="4"/>
                </a:lnTo>
                <a:lnTo>
                  <a:pt x="91" y="0"/>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w="0">
            <a:noFill/>
            <a:prstDash val="solid"/>
            <a:round/>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1" name="Freeform 10"/>
          <p:cNvSpPr/>
          <p:nvPr/>
        </p:nvSpPr>
        <p:spPr bwMode="auto">
          <a:xfrm>
            <a:off x="3358093" y="3655696"/>
            <a:ext cx="2454378" cy="2454378"/>
          </a:xfrm>
          <a:custGeom>
            <a:avLst/>
            <a:gdLst>
              <a:gd name="T0" fmla="*/ 89 w 1091"/>
              <a:gd name="T1" fmla="*/ 0 h 1091"/>
              <a:gd name="T2" fmla="*/ 1002 w 1091"/>
              <a:gd name="T3" fmla="*/ 0 h 1091"/>
              <a:gd name="T4" fmla="*/ 1030 w 1091"/>
              <a:gd name="T5" fmla="*/ 4 h 1091"/>
              <a:gd name="T6" fmla="*/ 1054 w 1091"/>
              <a:gd name="T7" fmla="*/ 16 h 1091"/>
              <a:gd name="T8" fmla="*/ 1075 w 1091"/>
              <a:gd name="T9" fmla="*/ 35 h 1091"/>
              <a:gd name="T10" fmla="*/ 1088 w 1091"/>
              <a:gd name="T11" fmla="*/ 61 h 1091"/>
              <a:gd name="T12" fmla="*/ 1091 w 1091"/>
              <a:gd name="T13" fmla="*/ 89 h 1091"/>
              <a:gd name="T14" fmla="*/ 1091 w 1091"/>
              <a:gd name="T15" fmla="*/ 1002 h 1091"/>
              <a:gd name="T16" fmla="*/ 1088 w 1091"/>
              <a:gd name="T17" fmla="*/ 1030 h 1091"/>
              <a:gd name="T18" fmla="*/ 1075 w 1091"/>
              <a:gd name="T19" fmla="*/ 1054 h 1091"/>
              <a:gd name="T20" fmla="*/ 1054 w 1091"/>
              <a:gd name="T21" fmla="*/ 1073 h 1091"/>
              <a:gd name="T22" fmla="*/ 1030 w 1091"/>
              <a:gd name="T23" fmla="*/ 1086 h 1091"/>
              <a:gd name="T24" fmla="*/ 1002 w 1091"/>
              <a:gd name="T25" fmla="*/ 1091 h 1091"/>
              <a:gd name="T26" fmla="*/ 89 w 1091"/>
              <a:gd name="T27" fmla="*/ 1091 h 1091"/>
              <a:gd name="T28" fmla="*/ 61 w 1091"/>
              <a:gd name="T29" fmla="*/ 1086 h 1091"/>
              <a:gd name="T30" fmla="*/ 36 w 1091"/>
              <a:gd name="T31" fmla="*/ 1073 h 1091"/>
              <a:gd name="T32" fmla="*/ 17 w 1091"/>
              <a:gd name="T33" fmla="*/ 1054 h 1091"/>
              <a:gd name="T34" fmla="*/ 5 w 1091"/>
              <a:gd name="T35" fmla="*/ 1030 h 1091"/>
              <a:gd name="T36" fmla="*/ 0 w 1091"/>
              <a:gd name="T37" fmla="*/ 1002 h 1091"/>
              <a:gd name="T38" fmla="*/ 0 w 1091"/>
              <a:gd name="T39" fmla="*/ 89 h 1091"/>
              <a:gd name="T40" fmla="*/ 5 w 1091"/>
              <a:gd name="T41" fmla="*/ 61 h 1091"/>
              <a:gd name="T42" fmla="*/ 17 w 1091"/>
              <a:gd name="T43" fmla="*/ 35 h 1091"/>
              <a:gd name="T44" fmla="*/ 36 w 1091"/>
              <a:gd name="T45" fmla="*/ 16 h 1091"/>
              <a:gd name="T46" fmla="*/ 61 w 1091"/>
              <a:gd name="T47" fmla="*/ 4 h 1091"/>
              <a:gd name="T48" fmla="*/ 89 w 1091"/>
              <a:gd name="T49" fmla="*/ 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1" h="1091">
                <a:moveTo>
                  <a:pt x="89" y="0"/>
                </a:moveTo>
                <a:lnTo>
                  <a:pt x="1002" y="0"/>
                </a:lnTo>
                <a:lnTo>
                  <a:pt x="1030" y="4"/>
                </a:lnTo>
                <a:lnTo>
                  <a:pt x="1054" y="16"/>
                </a:lnTo>
                <a:lnTo>
                  <a:pt x="1075" y="35"/>
                </a:lnTo>
                <a:lnTo>
                  <a:pt x="1088" y="61"/>
                </a:lnTo>
                <a:lnTo>
                  <a:pt x="1091" y="89"/>
                </a:lnTo>
                <a:lnTo>
                  <a:pt x="1091" y="1002"/>
                </a:lnTo>
                <a:lnTo>
                  <a:pt x="1088" y="1030"/>
                </a:lnTo>
                <a:lnTo>
                  <a:pt x="1075" y="1054"/>
                </a:lnTo>
                <a:lnTo>
                  <a:pt x="1054" y="1073"/>
                </a:lnTo>
                <a:lnTo>
                  <a:pt x="1030" y="1086"/>
                </a:lnTo>
                <a:lnTo>
                  <a:pt x="1002" y="1091"/>
                </a:lnTo>
                <a:lnTo>
                  <a:pt x="89" y="1091"/>
                </a:lnTo>
                <a:lnTo>
                  <a:pt x="61" y="1086"/>
                </a:lnTo>
                <a:lnTo>
                  <a:pt x="36" y="1073"/>
                </a:lnTo>
                <a:lnTo>
                  <a:pt x="17" y="1054"/>
                </a:lnTo>
                <a:lnTo>
                  <a:pt x="5" y="1030"/>
                </a:lnTo>
                <a:lnTo>
                  <a:pt x="0" y="1002"/>
                </a:lnTo>
                <a:lnTo>
                  <a:pt x="0" y="89"/>
                </a:lnTo>
                <a:lnTo>
                  <a:pt x="5" y="61"/>
                </a:lnTo>
                <a:lnTo>
                  <a:pt x="17" y="35"/>
                </a:lnTo>
                <a:lnTo>
                  <a:pt x="36" y="16"/>
                </a:lnTo>
                <a:lnTo>
                  <a:pt x="61" y="4"/>
                </a:lnTo>
                <a:lnTo>
                  <a:pt x="89" y="0"/>
                </a:lnTo>
                <a:close/>
              </a:path>
            </a:pathLst>
          </a:custGeom>
          <a:blipFill dpi="0" rotWithShape="1">
            <a:blip r:embed="rId6" cstate="print">
              <a:extLst>
                <a:ext uri="{28A0092B-C50C-407E-A947-70E740481C1C}">
                  <a14:useLocalDpi xmlns:a14="http://schemas.microsoft.com/office/drawing/2010/main" val="0"/>
                </a:ext>
              </a:extLst>
            </a:blip>
            <a:srcRect/>
            <a:stretch>
              <a:fillRect/>
            </a:stretch>
          </a:blipFill>
          <a:ln w="0">
            <a:noFill/>
            <a:prstDash val="solid"/>
            <a:round/>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2" name="Freeform 11"/>
          <p:cNvSpPr/>
          <p:nvPr/>
        </p:nvSpPr>
        <p:spPr bwMode="auto">
          <a:xfrm>
            <a:off x="5933950" y="3655696"/>
            <a:ext cx="2454378" cy="2454378"/>
          </a:xfrm>
          <a:custGeom>
            <a:avLst/>
            <a:gdLst>
              <a:gd name="T0" fmla="*/ 89 w 1091"/>
              <a:gd name="T1" fmla="*/ 0 h 1091"/>
              <a:gd name="T2" fmla="*/ 1002 w 1091"/>
              <a:gd name="T3" fmla="*/ 0 h 1091"/>
              <a:gd name="T4" fmla="*/ 1030 w 1091"/>
              <a:gd name="T5" fmla="*/ 4 h 1091"/>
              <a:gd name="T6" fmla="*/ 1055 w 1091"/>
              <a:gd name="T7" fmla="*/ 16 h 1091"/>
              <a:gd name="T8" fmla="*/ 1074 w 1091"/>
              <a:gd name="T9" fmla="*/ 35 h 1091"/>
              <a:gd name="T10" fmla="*/ 1088 w 1091"/>
              <a:gd name="T11" fmla="*/ 61 h 1091"/>
              <a:gd name="T12" fmla="*/ 1091 w 1091"/>
              <a:gd name="T13" fmla="*/ 89 h 1091"/>
              <a:gd name="T14" fmla="*/ 1091 w 1091"/>
              <a:gd name="T15" fmla="*/ 1002 h 1091"/>
              <a:gd name="T16" fmla="*/ 1088 w 1091"/>
              <a:gd name="T17" fmla="*/ 1030 h 1091"/>
              <a:gd name="T18" fmla="*/ 1074 w 1091"/>
              <a:gd name="T19" fmla="*/ 1054 h 1091"/>
              <a:gd name="T20" fmla="*/ 1055 w 1091"/>
              <a:gd name="T21" fmla="*/ 1073 h 1091"/>
              <a:gd name="T22" fmla="*/ 1030 w 1091"/>
              <a:gd name="T23" fmla="*/ 1086 h 1091"/>
              <a:gd name="T24" fmla="*/ 1002 w 1091"/>
              <a:gd name="T25" fmla="*/ 1091 h 1091"/>
              <a:gd name="T26" fmla="*/ 89 w 1091"/>
              <a:gd name="T27" fmla="*/ 1091 h 1091"/>
              <a:gd name="T28" fmla="*/ 61 w 1091"/>
              <a:gd name="T29" fmla="*/ 1086 h 1091"/>
              <a:gd name="T30" fmla="*/ 37 w 1091"/>
              <a:gd name="T31" fmla="*/ 1073 h 1091"/>
              <a:gd name="T32" fmla="*/ 18 w 1091"/>
              <a:gd name="T33" fmla="*/ 1054 h 1091"/>
              <a:gd name="T34" fmla="*/ 4 w 1091"/>
              <a:gd name="T35" fmla="*/ 1030 h 1091"/>
              <a:gd name="T36" fmla="*/ 0 w 1091"/>
              <a:gd name="T37" fmla="*/ 1002 h 1091"/>
              <a:gd name="T38" fmla="*/ 0 w 1091"/>
              <a:gd name="T39" fmla="*/ 89 h 1091"/>
              <a:gd name="T40" fmla="*/ 4 w 1091"/>
              <a:gd name="T41" fmla="*/ 61 h 1091"/>
              <a:gd name="T42" fmla="*/ 18 w 1091"/>
              <a:gd name="T43" fmla="*/ 35 h 1091"/>
              <a:gd name="T44" fmla="*/ 37 w 1091"/>
              <a:gd name="T45" fmla="*/ 16 h 1091"/>
              <a:gd name="T46" fmla="*/ 61 w 1091"/>
              <a:gd name="T47" fmla="*/ 4 h 1091"/>
              <a:gd name="T48" fmla="*/ 89 w 1091"/>
              <a:gd name="T49" fmla="*/ 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1" h="1091">
                <a:moveTo>
                  <a:pt x="89" y="0"/>
                </a:moveTo>
                <a:lnTo>
                  <a:pt x="1002" y="0"/>
                </a:lnTo>
                <a:lnTo>
                  <a:pt x="1030" y="4"/>
                </a:lnTo>
                <a:lnTo>
                  <a:pt x="1055" y="16"/>
                </a:lnTo>
                <a:lnTo>
                  <a:pt x="1074" y="35"/>
                </a:lnTo>
                <a:lnTo>
                  <a:pt x="1088" y="61"/>
                </a:lnTo>
                <a:lnTo>
                  <a:pt x="1091" y="89"/>
                </a:lnTo>
                <a:lnTo>
                  <a:pt x="1091" y="1002"/>
                </a:lnTo>
                <a:lnTo>
                  <a:pt x="1088" y="1030"/>
                </a:lnTo>
                <a:lnTo>
                  <a:pt x="1074" y="1054"/>
                </a:lnTo>
                <a:lnTo>
                  <a:pt x="1055" y="1073"/>
                </a:lnTo>
                <a:lnTo>
                  <a:pt x="1030" y="1086"/>
                </a:lnTo>
                <a:lnTo>
                  <a:pt x="1002" y="1091"/>
                </a:lnTo>
                <a:lnTo>
                  <a:pt x="89" y="1091"/>
                </a:lnTo>
                <a:lnTo>
                  <a:pt x="61" y="1086"/>
                </a:lnTo>
                <a:lnTo>
                  <a:pt x="37" y="1073"/>
                </a:lnTo>
                <a:lnTo>
                  <a:pt x="18" y="1054"/>
                </a:lnTo>
                <a:lnTo>
                  <a:pt x="4" y="1030"/>
                </a:lnTo>
                <a:lnTo>
                  <a:pt x="0" y="1002"/>
                </a:lnTo>
                <a:lnTo>
                  <a:pt x="0" y="89"/>
                </a:lnTo>
                <a:lnTo>
                  <a:pt x="4" y="61"/>
                </a:lnTo>
                <a:lnTo>
                  <a:pt x="18" y="35"/>
                </a:lnTo>
                <a:lnTo>
                  <a:pt x="37" y="16"/>
                </a:lnTo>
                <a:lnTo>
                  <a:pt x="61" y="4"/>
                </a:lnTo>
                <a:lnTo>
                  <a:pt x="89" y="0"/>
                </a:lnTo>
                <a:close/>
              </a:path>
            </a:pathLst>
          </a:custGeom>
          <a:solidFill>
            <a:schemeClr val="accent2"/>
          </a:solidFill>
          <a:ln w="0">
            <a:noFill/>
            <a:prstDash val="solid"/>
            <a:round/>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3" name="Rectangle 12"/>
          <p:cNvSpPr>
            <a:spLocks noChangeArrowheads="1"/>
          </p:cNvSpPr>
          <p:nvPr/>
        </p:nvSpPr>
        <p:spPr bwMode="auto">
          <a:xfrm>
            <a:off x="8820262" y="-42863"/>
            <a:ext cx="4038136" cy="7275514"/>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w="0">
            <a:noFill/>
            <a:prstDash val="solid"/>
            <a:miter lim="800000"/>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5" name="TextBox 32"/>
          <p:cNvSpPr txBox="1"/>
          <p:nvPr/>
        </p:nvSpPr>
        <p:spPr>
          <a:xfrm rot="5400000">
            <a:off x="8225521" y="2561293"/>
            <a:ext cx="6336703" cy="2031325"/>
          </a:xfrm>
          <a:prstGeom prst="rect">
            <a:avLst/>
          </a:prstGeom>
          <a:noFill/>
        </p:spPr>
        <p:txBody>
          <a:bodyPr wrap="square" rtlCol="0">
            <a:spAutoFit/>
          </a:bodyPr>
          <a:lstStyle/>
          <a:p>
            <a:r>
              <a:rPr lang="en-US" altLang="zh-CN" sz="5400" b="1" dirty="0">
                <a:solidFill>
                  <a:schemeClr val="bg1"/>
                </a:solidFill>
                <a:ea typeface="微软雅黑" panose="020B0503020204020204" pitchFamily="34" charset="-122"/>
              </a:rPr>
              <a:t>ADD RELATED</a:t>
            </a:r>
          </a:p>
          <a:p>
            <a:r>
              <a:rPr lang="en-US" altLang="zh-CN" sz="7200" dirty="0">
                <a:solidFill>
                  <a:schemeClr val="bg1"/>
                </a:solidFill>
                <a:latin typeface="Impact" panose="020B0806030902050204" pitchFamily="34" charset="0"/>
                <a:ea typeface="微软雅黑" panose="020B0503020204020204" pitchFamily="34" charset="-122"/>
              </a:rPr>
              <a:t>TITLE WORDS</a:t>
            </a:r>
            <a:endParaRPr lang="zh-CN" altLang="en-US" sz="7200" dirty="0">
              <a:solidFill>
                <a:schemeClr val="bg1"/>
              </a:solidFill>
              <a:latin typeface="Impact" panose="020B0806030902050204" pitchFamily="34" charset="0"/>
              <a:ea typeface="微软雅黑" panose="020B0503020204020204" pitchFamily="34" charset="-122"/>
              <a:cs typeface="Arial" panose="020B0604020202020204" pitchFamily="34" charset="0"/>
            </a:endParaRPr>
          </a:p>
        </p:txBody>
      </p:sp>
      <p:sp>
        <p:nvSpPr>
          <p:cNvPr id="18" name="文本占位符 13"/>
          <p:cNvSpPr txBox="1"/>
          <p:nvPr/>
        </p:nvSpPr>
        <p:spPr>
          <a:xfrm>
            <a:off x="424555" y="168986"/>
            <a:ext cx="1890593" cy="355063"/>
          </a:xfrm>
          <a:prstGeom prst="rect">
            <a:avLst/>
          </a:prstGeom>
        </p:spPr>
        <p:txBody>
          <a:bodyPr vert="horz"/>
          <a:lstStyle>
            <a:lvl1pPr marL="0" indent="0" algn="l" defTabSz="963930"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a:solidFill>
                  <a:schemeClr val="accent1"/>
                </a:solidFill>
                <a:latin typeface="微软雅黑" panose="020B0503020204020204" pitchFamily="34" charset="-122"/>
                <a:ea typeface="微软雅黑" panose="020B0503020204020204" pitchFamily="34" charset="-122"/>
              </a:rPr>
              <a:t>点击此处添加标题</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250" fill="hold"/>
                                        <p:tgtEl>
                                          <p:spTgt spid="15"/>
                                        </p:tgtEl>
                                        <p:attrNameLst>
                                          <p:attrName>ppt_x</p:attrName>
                                        </p:attrNameLst>
                                      </p:cBhvr>
                                      <p:tavLst>
                                        <p:tav tm="0">
                                          <p:val>
                                            <p:strVal val="0-#ppt_w/2"/>
                                          </p:val>
                                        </p:tav>
                                        <p:tav tm="100000">
                                          <p:val>
                                            <p:strVal val="#ppt_x"/>
                                          </p:val>
                                        </p:tav>
                                      </p:tavLst>
                                    </p:anim>
                                    <p:anim calcmode="lin" valueType="num">
                                      <p:cBhvr additive="base">
                                        <p:cTn id="12" dur="25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5"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 calcmode="lin" valueType="num">
                                      <p:cBhvr>
                                        <p:cTn id="18" dur="500" fill="hold"/>
                                        <p:tgtEl>
                                          <p:spTgt spid="7"/>
                                        </p:tgtEl>
                                        <p:attrNameLst>
                                          <p:attrName>ppt_x</p:attrName>
                                        </p:attrNameLst>
                                      </p:cBhvr>
                                      <p:tavLst>
                                        <p:tav tm="0" fmla="#ppt_x+(cos(-2*pi*(1-$))*-#ppt_x-sin(-2*pi*(1-$))*(1-#ppt_y))*(1-$)">
                                          <p:val>
                                            <p:fltVal val="0"/>
                                          </p:val>
                                        </p:tav>
                                        <p:tav tm="100000">
                                          <p:val>
                                            <p:fltVal val="1"/>
                                          </p:val>
                                        </p:tav>
                                      </p:tavLst>
                                    </p:anim>
                                    <p:anim calcmode="lin" valueType="num">
                                      <p:cBhvr>
                                        <p:cTn id="19" dur="5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0" fill="hold">
                            <p:stCondLst>
                              <p:cond delay="1500"/>
                            </p:stCondLst>
                            <p:childTnLst>
                              <p:par>
                                <p:cTn id="21" presetID="15"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 calcmode="lin" valueType="num">
                                      <p:cBhvr>
                                        <p:cTn id="25" dur="500" fill="hold"/>
                                        <p:tgtEl>
                                          <p:spTgt spid="8"/>
                                        </p:tgtEl>
                                        <p:attrNameLst>
                                          <p:attrName>ppt_x</p:attrName>
                                        </p:attrNameLst>
                                      </p:cBhvr>
                                      <p:tavLst>
                                        <p:tav tm="0" fmla="#ppt_x+(cos(-2*pi*(1-$))*-#ppt_x-sin(-2*pi*(1-$))*(1-#ppt_y))*(1-$)">
                                          <p:val>
                                            <p:fltVal val="0"/>
                                          </p:val>
                                        </p:tav>
                                        <p:tav tm="100000">
                                          <p:val>
                                            <p:fltVal val="1"/>
                                          </p:val>
                                        </p:tav>
                                      </p:tavLst>
                                    </p:anim>
                                    <p:anim calcmode="lin" valueType="num">
                                      <p:cBhvr>
                                        <p:cTn id="26" dur="5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27" fill="hold">
                            <p:stCondLst>
                              <p:cond delay="2000"/>
                            </p:stCondLst>
                            <p:childTnLst>
                              <p:par>
                                <p:cTn id="28" presetID="15"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 calcmode="lin" valueType="num">
                                      <p:cBhvr>
                                        <p:cTn id="32" dur="500" fill="hold"/>
                                        <p:tgtEl>
                                          <p:spTgt spid="9"/>
                                        </p:tgtEl>
                                        <p:attrNameLst>
                                          <p:attrName>ppt_x</p:attrName>
                                        </p:attrNameLst>
                                      </p:cBhvr>
                                      <p:tavLst>
                                        <p:tav tm="0" fmla="#ppt_x+(cos(-2*pi*(1-$))*-#ppt_x-sin(-2*pi*(1-$))*(1-#ppt_y))*(1-$)">
                                          <p:val>
                                            <p:fltVal val="0"/>
                                          </p:val>
                                        </p:tav>
                                        <p:tav tm="100000">
                                          <p:val>
                                            <p:fltVal val="1"/>
                                          </p:val>
                                        </p:tav>
                                      </p:tavLst>
                                    </p:anim>
                                    <p:anim calcmode="lin" valueType="num">
                                      <p:cBhvr>
                                        <p:cTn id="33" dur="5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34" fill="hold">
                            <p:stCondLst>
                              <p:cond delay="2500"/>
                            </p:stCondLst>
                            <p:childTnLst>
                              <p:par>
                                <p:cTn id="35" presetID="15"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 calcmode="lin" valueType="num">
                                      <p:cBhvr>
                                        <p:cTn id="39" dur="500" fill="hold"/>
                                        <p:tgtEl>
                                          <p:spTgt spid="10"/>
                                        </p:tgtEl>
                                        <p:attrNameLst>
                                          <p:attrName>ppt_x</p:attrName>
                                        </p:attrNameLst>
                                      </p:cBhvr>
                                      <p:tavLst>
                                        <p:tav tm="0" fmla="#ppt_x+(cos(-2*pi*(1-$))*-#ppt_x-sin(-2*pi*(1-$))*(1-#ppt_y))*(1-$)">
                                          <p:val>
                                            <p:fltVal val="0"/>
                                          </p:val>
                                        </p:tav>
                                        <p:tav tm="100000">
                                          <p:val>
                                            <p:fltVal val="1"/>
                                          </p:val>
                                        </p:tav>
                                      </p:tavLst>
                                    </p:anim>
                                    <p:anim calcmode="lin" valueType="num">
                                      <p:cBhvr>
                                        <p:cTn id="40" dur="5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41" fill="hold">
                            <p:stCondLst>
                              <p:cond delay="3000"/>
                            </p:stCondLst>
                            <p:childTnLst>
                              <p:par>
                                <p:cTn id="42" presetID="15"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 calcmode="lin" valueType="num">
                                      <p:cBhvr>
                                        <p:cTn id="46" dur="500" fill="hold"/>
                                        <p:tgtEl>
                                          <p:spTgt spid="11"/>
                                        </p:tgtEl>
                                        <p:attrNameLst>
                                          <p:attrName>ppt_x</p:attrName>
                                        </p:attrNameLst>
                                      </p:cBhvr>
                                      <p:tavLst>
                                        <p:tav tm="0" fmla="#ppt_x+(cos(-2*pi*(1-$))*-#ppt_x-sin(-2*pi*(1-$))*(1-#ppt_y))*(1-$)">
                                          <p:val>
                                            <p:fltVal val="0"/>
                                          </p:val>
                                        </p:tav>
                                        <p:tav tm="100000">
                                          <p:val>
                                            <p:fltVal val="1"/>
                                          </p:val>
                                        </p:tav>
                                      </p:tavLst>
                                    </p:anim>
                                    <p:anim calcmode="lin" valueType="num">
                                      <p:cBhvr>
                                        <p:cTn id="47" dur="5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48" fill="hold">
                            <p:stCondLst>
                              <p:cond delay="3500"/>
                            </p:stCondLst>
                            <p:childTnLst>
                              <p:par>
                                <p:cTn id="49" presetID="15" presetClass="entr" presetSubtype="0"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 calcmode="lin" valueType="num">
                                      <p:cBhvr>
                                        <p:cTn id="53" dur="500" fill="hold"/>
                                        <p:tgtEl>
                                          <p:spTgt spid="12"/>
                                        </p:tgtEl>
                                        <p:attrNameLst>
                                          <p:attrName>ppt_x</p:attrName>
                                        </p:attrNameLst>
                                      </p:cBhvr>
                                      <p:tavLst>
                                        <p:tav tm="0" fmla="#ppt_x+(cos(-2*pi*(1-$))*-#ppt_x-sin(-2*pi*(1-$))*(1-#ppt_y))*(1-$)">
                                          <p:val>
                                            <p:fltVal val="0"/>
                                          </p:val>
                                        </p:tav>
                                        <p:tav tm="100000">
                                          <p:val>
                                            <p:fltVal val="1"/>
                                          </p:val>
                                        </p:tav>
                                      </p:tavLst>
                                    </p:anim>
                                    <p:anim calcmode="lin" valueType="num">
                                      <p:cBhvr>
                                        <p:cTn id="54" dur="5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734973" y="1868948"/>
            <a:ext cx="4304243" cy="4304243"/>
          </a:xfrm>
          <a:prstGeom prst="ellipse">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椭圆 10"/>
          <p:cNvSpPr/>
          <p:nvPr/>
        </p:nvSpPr>
        <p:spPr>
          <a:xfrm>
            <a:off x="4421066" y="1440684"/>
            <a:ext cx="1174986" cy="1174986"/>
          </a:xfrm>
          <a:prstGeom prst="ellipse">
            <a:avLst/>
          </a:prstGeom>
          <a:solidFill>
            <a:srgbClr val="4C7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3"/>
          <p:cNvSpPr txBox="1"/>
          <p:nvPr/>
        </p:nvSpPr>
        <p:spPr>
          <a:xfrm>
            <a:off x="1368667" y="2743954"/>
            <a:ext cx="3036854" cy="2554230"/>
          </a:xfrm>
          <a:prstGeom prst="rect">
            <a:avLst/>
          </a:prstGeom>
          <a:noFill/>
        </p:spPr>
        <p:txBody>
          <a:bodyPr wrap="square" lIns="0" tIns="0" rIns="0" bIns="0" rtlCol="0">
            <a:spAutoFit/>
          </a:bodyPr>
          <a:lstStyle/>
          <a:p>
            <a:pPr algn="ctr"/>
            <a:r>
              <a:rPr lang="en-US" altLang="zh-CN" sz="16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02</a:t>
            </a:r>
            <a:endParaRPr lang="zh-CN" altLang="en-US" sz="16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
          <p:cNvSpPr txBox="1"/>
          <p:nvPr/>
        </p:nvSpPr>
        <p:spPr>
          <a:xfrm>
            <a:off x="5892202" y="3261154"/>
            <a:ext cx="2698175" cy="564898"/>
          </a:xfrm>
          <a:prstGeom prst="rect">
            <a:avLst/>
          </a:prstGeom>
          <a:noFill/>
        </p:spPr>
        <p:txBody>
          <a:bodyPr wrap="none" rtlCol="0">
            <a:spAutoFit/>
          </a:bodyPr>
          <a:lstStyle/>
          <a:p>
            <a:pPr algn="just" latinLnBrk="1">
              <a:lnSpc>
                <a:spcPct val="120000"/>
              </a:lnSpc>
              <a:defRPr/>
            </a:pPr>
            <a:r>
              <a:rPr kumimoji="1" lang="zh-CN" altLang="en-US" sz="28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28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文本框 9"/>
          <p:cNvSpPr txBox="1"/>
          <p:nvPr/>
        </p:nvSpPr>
        <p:spPr>
          <a:xfrm>
            <a:off x="5939827" y="3971740"/>
            <a:ext cx="1939292" cy="369332"/>
          </a:xfrm>
          <a:prstGeom prst="rect">
            <a:avLst/>
          </a:prstGeom>
          <a:noFill/>
        </p:spPr>
        <p:txBody>
          <a:bodyPr wrap="square" lIns="0" tIns="0" rIns="0" bIns="0" rtlCol="0">
            <a:spAutoFit/>
          </a:bodyPr>
          <a:lstStyle/>
          <a:p>
            <a:pPr algn="just" latinLnBrk="1">
              <a:lnSpc>
                <a:spcPct val="120000"/>
              </a:lnSpc>
              <a:defRPr/>
            </a:pPr>
            <a:r>
              <a:rPr kumimoji="1" lang="zh-CN" altLang="en-US"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文本框 9"/>
          <p:cNvSpPr txBox="1"/>
          <p:nvPr/>
        </p:nvSpPr>
        <p:spPr>
          <a:xfrm>
            <a:off x="5939827" y="4429277"/>
            <a:ext cx="2101876" cy="369332"/>
          </a:xfrm>
          <a:prstGeom prst="rect">
            <a:avLst/>
          </a:prstGeom>
          <a:noFill/>
        </p:spPr>
        <p:txBody>
          <a:bodyPr wrap="square" lIns="0" tIns="0" rIns="0" bIns="0" rtlCol="0">
            <a:spAutoFit/>
          </a:bodyPr>
          <a:lstStyle/>
          <a:p>
            <a:pPr algn="just" latinLnBrk="1">
              <a:lnSpc>
                <a:spcPct val="120000"/>
              </a:lnSpc>
              <a:defRPr/>
            </a:pPr>
            <a:r>
              <a:rPr kumimoji="1" lang="zh-CN" altLang="en-US"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文本框 9"/>
          <p:cNvSpPr txBox="1"/>
          <p:nvPr/>
        </p:nvSpPr>
        <p:spPr>
          <a:xfrm>
            <a:off x="8334383" y="3976321"/>
            <a:ext cx="1939292" cy="337528"/>
          </a:xfrm>
          <a:prstGeom prst="rect">
            <a:avLst/>
          </a:prstGeom>
          <a:noFill/>
        </p:spPr>
        <p:txBody>
          <a:bodyPr wrap="square" lIns="0" tIns="0" rIns="0" bIns="0" rtlCol="0">
            <a:spAutoFit/>
          </a:bodyPr>
          <a:lstStyle/>
          <a:p>
            <a:pPr algn="just" latinLnBrk="1">
              <a:lnSpc>
                <a:spcPct val="120000"/>
              </a:lnSpc>
              <a:defRPr/>
            </a:pPr>
            <a:r>
              <a:rPr kumimoji="1" lang="zh-CN" altLang="en-US"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文本框 9"/>
          <p:cNvSpPr txBox="1"/>
          <p:nvPr/>
        </p:nvSpPr>
        <p:spPr>
          <a:xfrm>
            <a:off x="8334387" y="4434490"/>
            <a:ext cx="1939289" cy="337528"/>
          </a:xfrm>
          <a:prstGeom prst="rect">
            <a:avLst/>
          </a:prstGeom>
          <a:noFill/>
        </p:spPr>
        <p:txBody>
          <a:bodyPr wrap="square" lIns="0" tIns="0" rIns="0" bIns="0" rtlCol="0">
            <a:spAutoFit/>
          </a:bodyPr>
          <a:lstStyle/>
          <a:p>
            <a:pPr algn="just" latinLnBrk="1">
              <a:lnSpc>
                <a:spcPct val="120000"/>
              </a:lnSpc>
              <a:defRPr/>
            </a:pPr>
            <a:r>
              <a:rPr kumimoji="1" lang="zh-CN" altLang="en-US"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anim calcmode="lin" valueType="num">
                                      <p:cBhvr>
                                        <p:cTn id="20" dur="500" fill="hold"/>
                                        <p:tgtEl>
                                          <p:spTgt spid="13"/>
                                        </p:tgtEl>
                                        <p:attrNameLst>
                                          <p:attrName>ppt_x</p:attrName>
                                        </p:attrNameLst>
                                      </p:cBhvr>
                                      <p:tavLst>
                                        <p:tav tm="0">
                                          <p:val>
                                            <p:strVal val="#ppt_x"/>
                                          </p:val>
                                        </p:tav>
                                        <p:tav tm="100000">
                                          <p:val>
                                            <p:strVal val="#ppt_x"/>
                                          </p:val>
                                        </p:tav>
                                      </p:tavLst>
                                    </p:anim>
                                    <p:anim calcmode="lin" valueType="num">
                                      <p:cBhvr>
                                        <p:cTn id="21" dur="500" fill="hold"/>
                                        <p:tgtEl>
                                          <p:spTgt spid="13"/>
                                        </p:tgtEl>
                                        <p:attrNameLst>
                                          <p:attrName>ppt_y</p:attrName>
                                        </p:attrNameLst>
                                      </p:cBhvr>
                                      <p:tavLst>
                                        <p:tav tm="0">
                                          <p:val>
                                            <p:strVal val="#ppt_y-.1"/>
                                          </p:val>
                                        </p:tav>
                                        <p:tav tm="100000">
                                          <p:val>
                                            <p:strVal val="#ppt_y"/>
                                          </p:val>
                                        </p:tav>
                                      </p:tavLst>
                                    </p:anim>
                                  </p:childTnLst>
                                </p:cTn>
                              </p:par>
                              <p:par>
                                <p:cTn id="22" presetID="1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p:tgtEl>
                                          <p:spTgt spid="20"/>
                                        </p:tgtEl>
                                        <p:attrNameLst>
                                          <p:attrName>ppt_x</p:attrName>
                                        </p:attrNameLst>
                                      </p:cBhvr>
                                      <p:tavLst>
                                        <p:tav tm="0">
                                          <p:val>
                                            <p:strVal val="#ppt_x-#ppt_w*1.125000"/>
                                          </p:val>
                                        </p:tav>
                                        <p:tav tm="100000">
                                          <p:val>
                                            <p:strVal val="#ppt_x"/>
                                          </p:val>
                                        </p:tav>
                                      </p:tavLst>
                                    </p:anim>
                                    <p:animEffect transition="in" filter="wipe(right)">
                                      <p:cBhvr>
                                        <p:cTn id="25" dur="500"/>
                                        <p:tgtEl>
                                          <p:spTgt spid="20"/>
                                        </p:tgtEl>
                                      </p:cBhvr>
                                    </p:animEffect>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20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20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40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p:bldP spid="20" grpId="0"/>
      <p:bldP spid="21" grpId="0"/>
      <p:bldP spid="22"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3240726" y="4184174"/>
            <a:ext cx="5205732" cy="3048476"/>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0">
            <a:noFill/>
            <a:prstDash val="solid"/>
            <a:miter lim="800000"/>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7" name="Rectangle 7"/>
          <p:cNvSpPr>
            <a:spLocks noChangeArrowheads="1"/>
          </p:cNvSpPr>
          <p:nvPr/>
        </p:nvSpPr>
        <p:spPr bwMode="auto">
          <a:xfrm>
            <a:off x="8163120" y="2546431"/>
            <a:ext cx="1999091" cy="1565935"/>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0">
            <a:noFill/>
            <a:prstDash val="solid"/>
            <a:miter lim="800000"/>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8" name="Rectangle 8"/>
          <p:cNvSpPr>
            <a:spLocks noChangeArrowheads="1"/>
          </p:cNvSpPr>
          <p:nvPr/>
        </p:nvSpPr>
        <p:spPr bwMode="auto">
          <a:xfrm>
            <a:off x="10236419" y="2546430"/>
            <a:ext cx="2621979" cy="3210629"/>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0">
            <a:noFill/>
            <a:prstDash val="solid"/>
            <a:miter lim="800000"/>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9" name="Rectangle 9"/>
          <p:cNvSpPr>
            <a:spLocks noChangeArrowheads="1"/>
          </p:cNvSpPr>
          <p:nvPr/>
        </p:nvSpPr>
        <p:spPr bwMode="auto">
          <a:xfrm>
            <a:off x="5356747" y="2551062"/>
            <a:ext cx="2752405" cy="1561302"/>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w="0">
            <a:noFill/>
            <a:prstDash val="solid"/>
            <a:miter lim="800000"/>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0" name="Rectangle 10"/>
          <p:cNvSpPr>
            <a:spLocks noChangeArrowheads="1"/>
          </p:cNvSpPr>
          <p:nvPr/>
        </p:nvSpPr>
        <p:spPr bwMode="auto">
          <a:xfrm>
            <a:off x="5356746" y="917950"/>
            <a:ext cx="1652793" cy="1561302"/>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w="0">
            <a:noFill/>
            <a:prstDash val="solid"/>
            <a:miter lim="800000"/>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1" name="Rectangle 11"/>
          <p:cNvSpPr>
            <a:spLocks noChangeArrowheads="1"/>
          </p:cNvSpPr>
          <p:nvPr/>
        </p:nvSpPr>
        <p:spPr bwMode="auto">
          <a:xfrm>
            <a:off x="8513917" y="4184174"/>
            <a:ext cx="1648295" cy="1561302"/>
          </a:xfrm>
          <a:prstGeom prst="rect">
            <a:avLst/>
          </a:prstGeom>
          <a:blipFill dpi="0" rotWithShape="1">
            <a:blip r:embed="rId8" cstate="print">
              <a:extLst>
                <a:ext uri="{28A0092B-C50C-407E-A947-70E740481C1C}">
                  <a14:useLocalDpi xmlns:a14="http://schemas.microsoft.com/office/drawing/2010/main" val="0"/>
                </a:ext>
              </a:extLst>
            </a:blip>
            <a:srcRect/>
            <a:stretch>
              <a:fillRect/>
            </a:stretch>
          </a:blipFill>
          <a:ln w="0">
            <a:noFill/>
            <a:prstDash val="solid"/>
            <a:miter lim="800000"/>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2" name="Rectangle 12"/>
          <p:cNvSpPr>
            <a:spLocks noChangeArrowheads="1"/>
          </p:cNvSpPr>
          <p:nvPr/>
        </p:nvSpPr>
        <p:spPr bwMode="auto">
          <a:xfrm>
            <a:off x="354" y="619126"/>
            <a:ext cx="5282188" cy="3493238"/>
          </a:xfrm>
          <a:prstGeom prst="rect">
            <a:avLst/>
          </a:prstGeom>
          <a:blipFill dpi="0" rotWithShape="1">
            <a:blip r:embed="rId9" cstate="print">
              <a:extLst>
                <a:ext uri="{28A0092B-C50C-407E-A947-70E740481C1C}">
                  <a14:useLocalDpi xmlns:a14="http://schemas.microsoft.com/office/drawing/2010/main" val="0"/>
                </a:ext>
              </a:extLst>
            </a:blip>
            <a:srcRect/>
            <a:stretch>
              <a:fillRect/>
            </a:stretch>
          </a:blipFill>
          <a:ln w="0">
            <a:noFill/>
            <a:prstDash val="solid"/>
            <a:miter lim="800000"/>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4" name="文本框 13"/>
          <p:cNvSpPr txBox="1">
            <a:spLocks noChangeArrowheads="1"/>
          </p:cNvSpPr>
          <p:nvPr/>
        </p:nvSpPr>
        <p:spPr bwMode="auto">
          <a:xfrm>
            <a:off x="308696" y="4382006"/>
            <a:ext cx="2840266" cy="624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5" name="TextBox 32"/>
          <p:cNvSpPr txBox="1"/>
          <p:nvPr/>
        </p:nvSpPr>
        <p:spPr>
          <a:xfrm>
            <a:off x="7114310" y="1474272"/>
            <a:ext cx="5744440" cy="707886"/>
          </a:xfrm>
          <a:prstGeom prst="rect">
            <a:avLst/>
          </a:prstGeom>
          <a:noFill/>
        </p:spPr>
        <p:txBody>
          <a:bodyPr wrap="square" rtlCol="0">
            <a:spAutoFit/>
          </a:bodyPr>
          <a:lstStyle/>
          <a:p>
            <a:r>
              <a:rPr lang="en-US" altLang="zh-CN" sz="4000" dirty="0">
                <a:solidFill>
                  <a:schemeClr val="bg1">
                    <a:lumMod val="65000"/>
                  </a:schemeClr>
                </a:solidFill>
                <a:latin typeface="Impact" panose="020B0806030902050204" pitchFamily="34" charset="0"/>
                <a:ea typeface="微软雅黑" panose="020B0503020204020204" pitchFamily="34" charset="-122"/>
              </a:rPr>
              <a:t>ADD RELATED  TITLE WORDS</a:t>
            </a:r>
            <a:endParaRPr lang="zh-CN" altLang="en-US" sz="4000" dirty="0">
              <a:solidFill>
                <a:schemeClr val="bg1">
                  <a:lumMod val="65000"/>
                </a:schemeClr>
              </a:solidFill>
              <a:latin typeface="Impact" panose="020B0806030902050204" pitchFamily="34" charset="0"/>
              <a:ea typeface="微软雅黑" panose="020B0503020204020204" pitchFamily="34" charset="-122"/>
              <a:cs typeface="Arial" panose="020B0604020202020204" pitchFamily="34" charset="0"/>
            </a:endParaRPr>
          </a:p>
        </p:txBody>
      </p:sp>
      <p:sp>
        <p:nvSpPr>
          <p:cNvPr id="17" name="文本占位符 13"/>
          <p:cNvSpPr txBox="1"/>
          <p:nvPr/>
        </p:nvSpPr>
        <p:spPr>
          <a:xfrm>
            <a:off x="424555" y="168986"/>
            <a:ext cx="1890593" cy="355063"/>
          </a:xfrm>
          <a:prstGeom prst="rect">
            <a:avLst/>
          </a:prstGeom>
        </p:spPr>
        <p:txBody>
          <a:bodyPr vert="horz"/>
          <a:lstStyle>
            <a:lvl1pPr marL="0" indent="0" algn="l" defTabSz="963930"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a:solidFill>
                  <a:schemeClr val="accent1"/>
                </a:solidFill>
                <a:latin typeface="微软雅黑" panose="020B0503020204020204" pitchFamily="34" charset="-122"/>
                <a:ea typeface="微软雅黑" panose="020B0503020204020204" pitchFamily="34" charset="-122"/>
              </a:rPr>
              <a:t>点击此处添加标题</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500"/>
                            </p:stCondLst>
                            <p:childTnLst>
                              <p:par>
                                <p:cTn id="12" presetID="15"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 calcmode="lin" valueType="num">
                                      <p:cBhvr>
                                        <p:cTn id="16" dur="5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7" dur="5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1000"/>
                            </p:stCondLst>
                            <p:childTnLst>
                              <p:par>
                                <p:cTn id="19" presetID="15"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 calcmode="lin" valueType="num">
                                      <p:cBhvr>
                                        <p:cTn id="23" dur="500" fill="hold"/>
                                        <p:tgtEl>
                                          <p:spTgt spid="9"/>
                                        </p:tgtEl>
                                        <p:attrNameLst>
                                          <p:attrName>ppt_x</p:attrName>
                                        </p:attrNameLst>
                                      </p:cBhvr>
                                      <p:tavLst>
                                        <p:tav tm="0" fmla="#ppt_x+(cos(-2*pi*(1-$))*-#ppt_x-sin(-2*pi*(1-$))*(1-#ppt_y))*(1-$)">
                                          <p:val>
                                            <p:fltVal val="0"/>
                                          </p:val>
                                        </p:tav>
                                        <p:tav tm="100000">
                                          <p:val>
                                            <p:fltVal val="1"/>
                                          </p:val>
                                        </p:tav>
                                      </p:tavLst>
                                    </p:anim>
                                    <p:anim calcmode="lin" valueType="num">
                                      <p:cBhvr>
                                        <p:cTn id="24" dur="5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1500"/>
                            </p:stCondLst>
                            <p:childTnLst>
                              <p:par>
                                <p:cTn id="26" presetID="15"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 calcmode="lin" valueType="num">
                                      <p:cBhvr>
                                        <p:cTn id="30" dur="500" fill="hold"/>
                                        <p:tgtEl>
                                          <p:spTgt spid="7"/>
                                        </p:tgtEl>
                                        <p:attrNameLst>
                                          <p:attrName>ppt_x</p:attrName>
                                        </p:attrNameLst>
                                      </p:cBhvr>
                                      <p:tavLst>
                                        <p:tav tm="0" fmla="#ppt_x+(cos(-2*pi*(1-$))*-#ppt_x-sin(-2*pi*(1-$))*(1-#ppt_y))*(1-$)">
                                          <p:val>
                                            <p:fltVal val="0"/>
                                          </p:val>
                                        </p:tav>
                                        <p:tav tm="100000">
                                          <p:val>
                                            <p:fltVal val="1"/>
                                          </p:val>
                                        </p:tav>
                                      </p:tavLst>
                                    </p:anim>
                                    <p:anim calcmode="lin" valueType="num">
                                      <p:cBhvr>
                                        <p:cTn id="31" dur="5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2000"/>
                            </p:stCondLst>
                            <p:childTnLst>
                              <p:par>
                                <p:cTn id="33" presetID="15"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 calcmode="lin" valueType="num">
                                      <p:cBhvr>
                                        <p:cTn id="37" dur="500" fill="hold"/>
                                        <p:tgtEl>
                                          <p:spTgt spid="6"/>
                                        </p:tgtEl>
                                        <p:attrNameLst>
                                          <p:attrName>ppt_x</p:attrName>
                                        </p:attrNameLst>
                                      </p:cBhvr>
                                      <p:tavLst>
                                        <p:tav tm="0" fmla="#ppt_x+(cos(-2*pi*(1-$))*-#ppt_x-sin(-2*pi*(1-$))*(1-#ppt_y))*(1-$)">
                                          <p:val>
                                            <p:fltVal val="0"/>
                                          </p:val>
                                        </p:tav>
                                        <p:tav tm="100000">
                                          <p:val>
                                            <p:fltVal val="1"/>
                                          </p:val>
                                        </p:tav>
                                      </p:tavLst>
                                    </p:anim>
                                    <p:anim calcmode="lin" valueType="num">
                                      <p:cBhvr>
                                        <p:cTn id="38" dur="5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2500"/>
                            </p:stCondLst>
                            <p:childTnLst>
                              <p:par>
                                <p:cTn id="40" presetID="15"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 calcmode="lin" valueType="num">
                                      <p:cBhvr>
                                        <p:cTn id="44" dur="500" fill="hold"/>
                                        <p:tgtEl>
                                          <p:spTgt spid="11"/>
                                        </p:tgtEl>
                                        <p:attrNameLst>
                                          <p:attrName>ppt_x</p:attrName>
                                        </p:attrNameLst>
                                      </p:cBhvr>
                                      <p:tavLst>
                                        <p:tav tm="0" fmla="#ppt_x+(cos(-2*pi*(1-$))*-#ppt_x-sin(-2*pi*(1-$))*(1-#ppt_y))*(1-$)">
                                          <p:val>
                                            <p:fltVal val="0"/>
                                          </p:val>
                                        </p:tav>
                                        <p:tav tm="100000">
                                          <p:val>
                                            <p:fltVal val="1"/>
                                          </p:val>
                                        </p:tav>
                                      </p:tavLst>
                                    </p:anim>
                                    <p:anim calcmode="lin" valueType="num">
                                      <p:cBhvr>
                                        <p:cTn id="45" dur="5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3000"/>
                            </p:stCondLst>
                            <p:childTnLst>
                              <p:par>
                                <p:cTn id="47" presetID="15" presetClass="entr" presetSubtype="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 calcmode="lin" valueType="num">
                                      <p:cBhvr>
                                        <p:cTn id="51" dur="500" fill="hold"/>
                                        <p:tgtEl>
                                          <p:spTgt spid="8"/>
                                        </p:tgtEl>
                                        <p:attrNameLst>
                                          <p:attrName>ppt_x</p:attrName>
                                        </p:attrNameLst>
                                      </p:cBhvr>
                                      <p:tavLst>
                                        <p:tav tm="0" fmla="#ppt_x+(cos(-2*pi*(1-$))*-#ppt_x-sin(-2*pi*(1-$))*(1-#ppt_y))*(1-$)">
                                          <p:val>
                                            <p:fltVal val="0"/>
                                          </p:val>
                                        </p:tav>
                                        <p:tav tm="100000">
                                          <p:val>
                                            <p:fltVal val="1"/>
                                          </p:val>
                                        </p:tav>
                                      </p:tavLst>
                                    </p:anim>
                                    <p:anim calcmode="lin" valueType="num">
                                      <p:cBhvr>
                                        <p:cTn id="52" dur="5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3500"/>
                            </p:stCondLst>
                            <p:childTnLst>
                              <p:par>
                                <p:cTn id="54" presetID="2" presetClass="entr" presetSubtype="8"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250" fill="hold"/>
                                        <p:tgtEl>
                                          <p:spTgt spid="15"/>
                                        </p:tgtEl>
                                        <p:attrNameLst>
                                          <p:attrName>ppt_x</p:attrName>
                                        </p:attrNameLst>
                                      </p:cBhvr>
                                      <p:tavLst>
                                        <p:tav tm="0">
                                          <p:val>
                                            <p:strVal val="0-#ppt_w/2"/>
                                          </p:val>
                                        </p:tav>
                                        <p:tav tm="100000">
                                          <p:val>
                                            <p:strVal val="#ppt_x"/>
                                          </p:val>
                                        </p:tav>
                                      </p:tavLst>
                                    </p:anim>
                                    <p:anim calcmode="lin" valueType="num">
                                      <p:cBhvr additive="base">
                                        <p:cTn id="57" dur="250" fill="hold"/>
                                        <p:tgtEl>
                                          <p:spTgt spid="15"/>
                                        </p:tgtEl>
                                        <p:attrNameLst>
                                          <p:attrName>ppt_y</p:attrName>
                                        </p:attrNameLst>
                                      </p:cBhvr>
                                      <p:tavLst>
                                        <p:tav tm="0">
                                          <p:val>
                                            <p:strVal val="#ppt_y"/>
                                          </p:val>
                                        </p:tav>
                                        <p:tav tm="100000">
                                          <p:val>
                                            <p:strVal val="#ppt_y"/>
                                          </p:val>
                                        </p:tav>
                                      </p:tavLst>
                                    </p:anim>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anim calcmode="lin" valueType="num">
                                      <p:cBhvr>
                                        <p:cTn id="62" dur="500" fill="hold"/>
                                        <p:tgtEl>
                                          <p:spTgt spid="14"/>
                                        </p:tgtEl>
                                        <p:attrNameLst>
                                          <p:attrName>ppt_x</p:attrName>
                                        </p:attrNameLst>
                                      </p:cBhvr>
                                      <p:tavLst>
                                        <p:tav tm="0">
                                          <p:val>
                                            <p:strVal val="#ppt_x"/>
                                          </p:val>
                                        </p:tav>
                                        <p:tav tm="100000">
                                          <p:val>
                                            <p:strVal val="#ppt_x"/>
                                          </p:val>
                                        </p:tav>
                                      </p:tavLst>
                                    </p:anim>
                                    <p:anim calcmode="lin" valueType="num">
                                      <p:cBhvr>
                                        <p:cTn id="63"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4" grpId="0"/>
      <p:bldP spid="15" grpId="0"/>
    </p:bldLst>
  </p:timing>
</p:sld>
</file>

<file path=ppt/theme/theme1.xml><?xml version="1.0" encoding="utf-8"?>
<a:theme xmlns:a="http://schemas.openxmlformats.org/drawingml/2006/main" name="1_自定义设计方案">
  <a:themeElements>
    <a:clrScheme name="自定义 33">
      <a:dk1>
        <a:sysClr val="windowText" lastClr="000000"/>
      </a:dk1>
      <a:lt1>
        <a:sysClr val="window" lastClr="FFFFFF"/>
      </a:lt1>
      <a:dk2>
        <a:srgbClr val="44546A"/>
      </a:dk2>
      <a:lt2>
        <a:srgbClr val="E7E6E6"/>
      </a:lt2>
      <a:accent1>
        <a:srgbClr val="A2D605"/>
      </a:accent1>
      <a:accent2>
        <a:srgbClr val="4C7121"/>
      </a:accent2>
      <a:accent3>
        <a:srgbClr val="A2D605"/>
      </a:accent3>
      <a:accent4>
        <a:srgbClr val="4C7121"/>
      </a:accent4>
      <a:accent5>
        <a:srgbClr val="A2D605"/>
      </a:accent5>
      <a:accent6>
        <a:srgbClr val="4C7121"/>
      </a:accent6>
      <a:hlink>
        <a:srgbClr val="A2D605"/>
      </a:hlink>
      <a:folHlink>
        <a:srgbClr val="4C712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2135</Words>
  <Application>Microsoft Office PowerPoint</Application>
  <PresentationFormat>自定义</PresentationFormat>
  <Paragraphs>224</Paragraphs>
  <Slides>22</Slides>
  <Notes>22</Notes>
  <HiddenSlides>0</HiddenSlides>
  <MMClips>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22</vt:i4>
      </vt:variant>
    </vt:vector>
  </HeadingPairs>
  <TitlesOfParts>
    <vt:vector size="31" baseType="lpstr">
      <vt:lpstr>方正正准黑简体</vt:lpstr>
      <vt:lpstr>宋体</vt:lpstr>
      <vt:lpstr>微软雅黑</vt:lpstr>
      <vt:lpstr>Arial</vt:lpstr>
      <vt:lpstr>Calibri</vt:lpstr>
      <vt:lpstr>Calibri Light</vt:lpstr>
      <vt:lpstr>Impact</vt:lpstr>
      <vt:lpstr>Wingdings</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cp:revision>
  <dcterms:created xsi:type="dcterms:W3CDTF">2016-10-17T14:00:00Z</dcterms:created>
  <dcterms:modified xsi:type="dcterms:W3CDTF">2021-01-05T11:12:50Z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