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96" r:id="rId2"/>
    <p:sldId id="257" r:id="rId3"/>
    <p:sldId id="258" r:id="rId4"/>
    <p:sldId id="275" r:id="rId5"/>
    <p:sldId id="269" r:id="rId6"/>
    <p:sldId id="271" r:id="rId7"/>
    <p:sldId id="272" r:id="rId8"/>
    <p:sldId id="273" r:id="rId9"/>
    <p:sldId id="276" r:id="rId10"/>
    <p:sldId id="277" r:id="rId11"/>
    <p:sldId id="278" r:id="rId12"/>
    <p:sldId id="279" r:id="rId13"/>
    <p:sldId id="280" r:id="rId14"/>
    <p:sldId id="281" r:id="rId15"/>
    <p:sldId id="282" r:id="rId16"/>
    <p:sldId id="283" r:id="rId17"/>
    <p:sldId id="284" r:id="rId18"/>
    <p:sldId id="289" r:id="rId19"/>
    <p:sldId id="290" r:id="rId20"/>
    <p:sldId id="291" r:id="rId21"/>
    <p:sldId id="292" r:id="rId22"/>
    <p:sldId id="293" r:id="rId23"/>
    <p:sldId id="294" r:id="rId24"/>
    <p:sldId id="29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3"/>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4"/>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890261" cy="1107996"/>
          </a:xfrm>
          <a:prstGeom prst="rect">
            <a:avLst/>
          </a:prstGeom>
          <a:noFill/>
        </p:spPr>
        <p:txBody>
          <a:bodyPr wrap="none" rtlCol="0">
            <a:spAutoFit/>
          </a:bodyPr>
          <a:lstStyle/>
          <a:p>
            <a:r>
              <a:rPr lang="en-US" altLang="zh-CN"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20XX</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小学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360"/>
                                          </p:val>
                                        </p:tav>
                                        <p:tav tm="100000">
                                          <p:val>
                                            <p:fltVal val="0"/>
                                          </p:val>
                                        </p:tav>
                                      </p:tavLst>
                                    </p:anim>
                                    <p:animEffect transition="in" filter="fade">
                                      <p:cBhvr>
                                        <p:cTn id="16" dur="500"/>
                                        <p:tgtEl>
                                          <p:spTgt spid="4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 calcmode="lin" valueType="num">
                                      <p:cBhvr>
                                        <p:cTn id="21" dur="500" fill="hold"/>
                                        <p:tgtEl>
                                          <p:spTgt spid="44"/>
                                        </p:tgtEl>
                                        <p:attrNameLst>
                                          <p:attrName>style.rotation</p:attrName>
                                        </p:attrNameLst>
                                      </p:cBhvr>
                                      <p:tavLst>
                                        <p:tav tm="0">
                                          <p:val>
                                            <p:fltVal val="360"/>
                                          </p:val>
                                        </p:tav>
                                        <p:tav tm="100000">
                                          <p:val>
                                            <p:fltVal val="0"/>
                                          </p:val>
                                        </p:tav>
                                      </p:tavLst>
                                    </p:anim>
                                    <p:animEffect transition="in" filter="fade">
                                      <p:cBhvr>
                                        <p:cTn id="22" dur="500"/>
                                        <p:tgtEl>
                                          <p:spTgt spid="4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 calcmode="lin" valueType="num">
                                      <p:cBhvr>
                                        <p:cTn id="27" dur="500" fill="hold"/>
                                        <p:tgtEl>
                                          <p:spTgt spid="45"/>
                                        </p:tgtEl>
                                        <p:attrNameLst>
                                          <p:attrName>style.rotation</p:attrName>
                                        </p:attrNameLst>
                                      </p:cBhvr>
                                      <p:tavLst>
                                        <p:tav tm="0">
                                          <p:val>
                                            <p:fltVal val="360"/>
                                          </p:val>
                                        </p:tav>
                                        <p:tav tm="100000">
                                          <p:val>
                                            <p:fltVal val="0"/>
                                          </p:val>
                                        </p:tav>
                                      </p:tavLst>
                                    </p:anim>
                                    <p:animEffect transition="in" filter="fade">
                                      <p:cBhvr>
                                        <p:cTn id="28" dur="500"/>
                                        <p:tgtEl>
                                          <p:spTgt spid="4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 calcmode="lin" valueType="num">
                                      <p:cBhvr>
                                        <p:cTn id="33" dur="500" fill="hold"/>
                                        <p:tgtEl>
                                          <p:spTgt spid="46"/>
                                        </p:tgtEl>
                                        <p:attrNameLst>
                                          <p:attrName>style.rotation</p:attrName>
                                        </p:attrNameLst>
                                      </p:cBhvr>
                                      <p:tavLst>
                                        <p:tav tm="0">
                                          <p:val>
                                            <p:fltVal val="360"/>
                                          </p:val>
                                        </p:tav>
                                        <p:tav tm="100000">
                                          <p:val>
                                            <p:fltVal val="0"/>
                                          </p:val>
                                        </p:tav>
                                      </p:tavLst>
                                    </p:anim>
                                    <p:animEffect transition="in" filter="fade">
                                      <p:cBhvr>
                                        <p:cTn id="34" dur="500"/>
                                        <p:tgtEl>
                                          <p:spTgt spid="4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style.rotation</p:attrName>
                                        </p:attrNameLst>
                                      </p:cBhvr>
                                      <p:tavLst>
                                        <p:tav tm="0">
                                          <p:val>
                                            <p:fltVal val="360"/>
                                          </p:val>
                                        </p:tav>
                                        <p:tav tm="100000">
                                          <p:val>
                                            <p:fltVal val="0"/>
                                          </p:val>
                                        </p:tav>
                                      </p:tavLst>
                                    </p:anim>
                                    <p:animEffect transition="in" filter="fade">
                                      <p:cBhvr>
                                        <p:cTn id="46" dur="500"/>
                                        <p:tgtEl>
                                          <p:spTgt spid="4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 calcmode="lin" valueType="num">
                                      <p:cBhvr>
                                        <p:cTn id="51" dur="500" fill="hold"/>
                                        <p:tgtEl>
                                          <p:spTgt spid="49"/>
                                        </p:tgtEl>
                                        <p:attrNameLst>
                                          <p:attrName>style.rotation</p:attrName>
                                        </p:attrNameLst>
                                      </p:cBhvr>
                                      <p:tavLst>
                                        <p:tav tm="0">
                                          <p:val>
                                            <p:fltVal val="360"/>
                                          </p:val>
                                        </p:tav>
                                        <p:tav tm="100000">
                                          <p:val>
                                            <p:fltVal val="0"/>
                                          </p:val>
                                        </p:tav>
                                      </p:tavLst>
                                    </p:anim>
                                    <p:animEffect transition="in" filter="fade">
                                      <p:cBhvr>
                                        <p:cTn id="52" dur="500"/>
                                        <p:tgtEl>
                                          <p:spTgt spid="4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 calcmode="lin" valueType="num">
                                      <p:cBhvr>
                                        <p:cTn id="57" dur="500" fill="hold"/>
                                        <p:tgtEl>
                                          <p:spTgt spid="50"/>
                                        </p:tgtEl>
                                        <p:attrNameLst>
                                          <p:attrName>style.rotation</p:attrName>
                                        </p:attrNameLst>
                                      </p:cBhvr>
                                      <p:tavLst>
                                        <p:tav tm="0">
                                          <p:val>
                                            <p:fltVal val="360"/>
                                          </p:val>
                                        </p:tav>
                                        <p:tav tm="100000">
                                          <p:val>
                                            <p:fltVal val="0"/>
                                          </p:val>
                                        </p:tav>
                                      </p:tavLst>
                                    </p:anim>
                                    <p:animEffect transition="in" filter="fade">
                                      <p:cBhvr>
                                        <p:cTn id="58" dur="500"/>
                                        <p:tgtEl>
                                          <p:spTgt spid="5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360"/>
                                          </p:val>
                                        </p:tav>
                                        <p:tav tm="100000">
                                          <p:val>
                                            <p:fltVal val="0"/>
                                          </p:val>
                                        </p:tav>
                                      </p:tavLst>
                                    </p:anim>
                                    <p:animEffect transition="in" filter="fade">
                                      <p:cBhvr>
                                        <p:cTn id="64" dur="500"/>
                                        <p:tgtEl>
                                          <p:spTgt spid="5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par>
                          <p:cTn id="69" fill="hold">
                            <p:stCondLst>
                              <p:cond delay="1000"/>
                            </p:stCondLst>
                            <p:childTnLst>
                              <p:par>
                                <p:cTn id="70" presetID="2" presetClass="entr" presetSubtype="4" fill="hold" grpId="0" nodeType="afterEffect">
                                  <p:stCondLst>
                                    <p:cond delay="0"/>
                                  </p:stCondLst>
                                  <p:iterate type="lt">
                                    <p:tmPct val="10000"/>
                                  </p:iterate>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childTnLst>
                          </p:cTn>
                        </p:par>
                        <p:par>
                          <p:cTn id="74" fill="hold">
                            <p:stCondLst>
                              <p:cond delay="18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9">
                                            <p:txEl>
                                              <p:pRg st="0" end="0"/>
                                            </p:txEl>
                                          </p:spTgt>
                                        </p:tgtEl>
                                        <p:attrNameLst>
                                          <p:attrName>style.visibility</p:attrName>
                                        </p:attrNameLst>
                                      </p:cBhvr>
                                      <p:to>
                                        <p:strVal val="visible"/>
                                      </p:to>
                                    </p:set>
                                    <p:anim calcmode="lin" valueType="num">
                                      <p:cBhvr>
                                        <p:cTn id="77"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79"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9">
                                            <p:txEl>
                                              <p:pRg st="0" end="0"/>
                                            </p:txEl>
                                          </p:spTgt>
                                        </p:tgtEl>
                                      </p:cBhvr>
                                    </p:animEffect>
                                  </p:childTnLst>
                                </p:cTn>
                              </p:par>
                            </p:childTnLst>
                          </p:cTn>
                        </p:par>
                        <p:par>
                          <p:cTn id="82" fill="hold">
                            <p:stCondLst>
                              <p:cond delay="3500"/>
                            </p:stCondLst>
                            <p:childTnLst>
                              <p:par>
                                <p:cTn id="83" presetID="49" presetClass="entr" presetSubtype="0" decel="10000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fltVal val="0"/>
                                          </p:val>
                                        </p:tav>
                                        <p:tav tm="100000">
                                          <p:val>
                                            <p:strVal val="#ppt_h"/>
                                          </p:val>
                                        </p:tav>
                                      </p:tavLst>
                                    </p:anim>
                                    <p:anim calcmode="lin" valueType="num">
                                      <p:cBhvr>
                                        <p:cTn id="87" dur="500" fill="hold"/>
                                        <p:tgtEl>
                                          <p:spTgt spid="60"/>
                                        </p:tgtEl>
                                        <p:attrNameLst>
                                          <p:attrName>style.rotation</p:attrName>
                                        </p:attrNameLst>
                                      </p:cBhvr>
                                      <p:tavLst>
                                        <p:tav tm="0">
                                          <p:val>
                                            <p:fltVal val="360"/>
                                          </p:val>
                                        </p:tav>
                                        <p:tav tm="100000">
                                          <p:val>
                                            <p:fltVal val="0"/>
                                          </p:val>
                                        </p:tav>
                                      </p:tavLst>
                                    </p:anim>
                                    <p:animEffect transition="in" filter="fade">
                                      <p:cBhvr>
                                        <p:cTn id="88" dur="500"/>
                                        <p:tgtEl>
                                          <p:spTgt spid="60"/>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ppt_w</p:attrName>
                                        </p:attrNameLst>
                                      </p:cBhvr>
                                      <p:tavLst>
                                        <p:tav tm="0">
                                          <p:val>
                                            <p:fltVal val="0"/>
                                          </p:val>
                                        </p:tav>
                                        <p:tav tm="100000">
                                          <p:val>
                                            <p:strVal val="#ppt_w"/>
                                          </p:val>
                                        </p:tav>
                                      </p:tavLst>
                                    </p:anim>
                                    <p:anim calcmode="lin" valueType="num">
                                      <p:cBhvr>
                                        <p:cTn id="92" dur="500" fill="hold"/>
                                        <p:tgtEl>
                                          <p:spTgt spid="66"/>
                                        </p:tgtEl>
                                        <p:attrNameLst>
                                          <p:attrName>ppt_h</p:attrName>
                                        </p:attrNameLst>
                                      </p:cBhvr>
                                      <p:tavLst>
                                        <p:tav tm="0">
                                          <p:val>
                                            <p:fltVal val="0"/>
                                          </p:val>
                                        </p:tav>
                                        <p:tav tm="100000">
                                          <p:val>
                                            <p:strVal val="#ppt_h"/>
                                          </p:val>
                                        </p:tav>
                                      </p:tavLst>
                                    </p:anim>
                                    <p:anim calcmode="lin" valueType="num">
                                      <p:cBhvr>
                                        <p:cTn id="93" dur="500" fill="hold"/>
                                        <p:tgtEl>
                                          <p:spTgt spid="66"/>
                                        </p:tgtEl>
                                        <p:attrNameLst>
                                          <p:attrName>style.rotation</p:attrName>
                                        </p:attrNameLst>
                                      </p:cBhvr>
                                      <p:tavLst>
                                        <p:tav tm="0">
                                          <p:val>
                                            <p:fltVal val="360"/>
                                          </p:val>
                                        </p:tav>
                                        <p:tav tm="100000">
                                          <p:val>
                                            <p:fltVal val="0"/>
                                          </p:val>
                                        </p:tav>
                                      </p:tavLst>
                                    </p:anim>
                                    <p:animEffect transition="in" filter="fade">
                                      <p:cBhvr>
                                        <p:cTn id="94" dur="500"/>
                                        <p:tgtEl>
                                          <p:spTgt spid="66"/>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 calcmode="lin" valueType="num">
                                      <p:cBhvr>
                                        <p:cTn id="99" dur="500" fill="hold"/>
                                        <p:tgtEl>
                                          <p:spTgt spid="69"/>
                                        </p:tgtEl>
                                        <p:attrNameLst>
                                          <p:attrName>style.rotation</p:attrName>
                                        </p:attrNameLst>
                                      </p:cBhvr>
                                      <p:tavLst>
                                        <p:tav tm="0">
                                          <p:val>
                                            <p:fltVal val="360"/>
                                          </p:val>
                                        </p:tav>
                                        <p:tav tm="100000">
                                          <p:val>
                                            <p:fltVal val="0"/>
                                          </p:val>
                                        </p:tav>
                                      </p:tavLst>
                                    </p:anim>
                                    <p:animEffect transition="in" filter="fade">
                                      <p:cBhvr>
                                        <p:cTn id="100" dur="500"/>
                                        <p:tgtEl>
                                          <p:spTgt spid="69"/>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 calcmode="lin" valueType="num">
                                      <p:cBhvr>
                                        <p:cTn id="105" dur="500" fill="hold"/>
                                        <p:tgtEl>
                                          <p:spTgt spid="81"/>
                                        </p:tgtEl>
                                        <p:attrNameLst>
                                          <p:attrName>style.rotation</p:attrName>
                                        </p:attrNameLst>
                                      </p:cBhvr>
                                      <p:tavLst>
                                        <p:tav tm="0">
                                          <p:val>
                                            <p:fltVal val="360"/>
                                          </p:val>
                                        </p:tav>
                                        <p:tav tm="100000">
                                          <p:val>
                                            <p:fltVal val="0"/>
                                          </p:val>
                                        </p:tav>
                                      </p:tavLst>
                                    </p:anim>
                                    <p:animEffect transition="in" filter="fade">
                                      <p:cBhvr>
                                        <p:cTn id="106" dur="500"/>
                                        <p:tgtEl>
                                          <p:spTgt spid="81"/>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anim calcmode="lin" valueType="num">
                                      <p:cBhvr>
                                        <p:cTn id="109" dur="500" fill="hold"/>
                                        <p:tgtEl>
                                          <p:spTgt spid="82"/>
                                        </p:tgtEl>
                                        <p:attrNameLst>
                                          <p:attrName>ppt_w</p:attrName>
                                        </p:attrNameLst>
                                      </p:cBhvr>
                                      <p:tavLst>
                                        <p:tav tm="0">
                                          <p:val>
                                            <p:fltVal val="0"/>
                                          </p:val>
                                        </p:tav>
                                        <p:tav tm="100000">
                                          <p:val>
                                            <p:strVal val="#ppt_w"/>
                                          </p:val>
                                        </p:tav>
                                      </p:tavLst>
                                    </p:anim>
                                    <p:anim calcmode="lin" valueType="num">
                                      <p:cBhvr>
                                        <p:cTn id="110" dur="500" fill="hold"/>
                                        <p:tgtEl>
                                          <p:spTgt spid="82"/>
                                        </p:tgtEl>
                                        <p:attrNameLst>
                                          <p:attrName>ppt_h</p:attrName>
                                        </p:attrNameLst>
                                      </p:cBhvr>
                                      <p:tavLst>
                                        <p:tav tm="0">
                                          <p:val>
                                            <p:fltVal val="0"/>
                                          </p:val>
                                        </p:tav>
                                        <p:tav tm="100000">
                                          <p:val>
                                            <p:strVal val="#ppt_h"/>
                                          </p:val>
                                        </p:tav>
                                      </p:tavLst>
                                    </p:anim>
                                    <p:anim calcmode="lin" valueType="num">
                                      <p:cBhvr>
                                        <p:cTn id="111" dur="500" fill="hold"/>
                                        <p:tgtEl>
                                          <p:spTgt spid="82"/>
                                        </p:tgtEl>
                                        <p:attrNameLst>
                                          <p:attrName>style.rotation</p:attrName>
                                        </p:attrNameLst>
                                      </p:cBhvr>
                                      <p:tavLst>
                                        <p:tav tm="0">
                                          <p:val>
                                            <p:fltVal val="360"/>
                                          </p:val>
                                        </p:tav>
                                        <p:tav tm="100000">
                                          <p:val>
                                            <p:fltVal val="0"/>
                                          </p:val>
                                        </p:tav>
                                      </p:tavLst>
                                    </p:anim>
                                    <p:animEffect transition="in" filter="fade">
                                      <p:cBhvr>
                                        <p:cTn id="1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98" name="Rectangle 2"/>
          <p:cNvSpPr/>
          <p:nvPr/>
        </p:nvSpPr>
        <p:spPr>
          <a:xfrm>
            <a:off x="-12195" y="1397000"/>
            <a:ext cx="2503432" cy="2133600"/>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47" name="Rectangle 2"/>
          <p:cNvSpPr/>
          <p:nvPr/>
        </p:nvSpPr>
        <p:spPr>
          <a:xfrm>
            <a:off x="6400800" y="1381051"/>
            <a:ext cx="5132837" cy="4892749"/>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76" name="Rectangle 7"/>
          <p:cNvSpPr/>
          <p:nvPr/>
        </p:nvSpPr>
        <p:spPr>
          <a:xfrm>
            <a:off x="841375" y="4675188"/>
            <a:ext cx="2519363" cy="1439862"/>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5" name="Rectangle 7"/>
          <p:cNvSpPr/>
          <p:nvPr/>
        </p:nvSpPr>
        <p:spPr>
          <a:xfrm>
            <a:off x="0" y="1428736"/>
            <a:ext cx="12192000" cy="47625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6" name="TextBox 62"/>
          <p:cNvSpPr txBox="1"/>
          <p:nvPr/>
        </p:nvSpPr>
        <p:spPr>
          <a:xfrm>
            <a:off x="118286" y="4847969"/>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5" name="文本框 51"/>
          <p:cNvSpPr txBox="1"/>
          <p:nvPr/>
        </p:nvSpPr>
        <p:spPr>
          <a:xfrm>
            <a:off x="8321202" y="4869161"/>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137124" cy="1200329"/>
          </a:xfrm>
          <a:prstGeom prst="rect">
            <a:avLst/>
          </a:prstGeom>
          <a:noFill/>
        </p:spPr>
        <p:txBody>
          <a:bodyPr wrap="none" rtlCol="0">
            <a:spAutoFit/>
          </a:bodyPr>
          <a:lstStyle/>
          <a:p>
            <a:r>
              <a:rPr lang="en-US" altLang="zh-CN" sz="7200" b="1">
                <a:solidFill>
                  <a:srgbClr val="002060"/>
                </a:solidFill>
              </a:rPr>
              <a:t>20XX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8000">
        <p14:rippl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0">
        <p14:switch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
        <p:nvSpPr>
          <p:cNvPr id="88" name="文本框 87"/>
          <p:cNvSpPr txBox="1"/>
          <p:nvPr/>
        </p:nvSpPr>
        <p:spPr>
          <a:xfrm>
            <a:off x="623221" y="4752916"/>
            <a:ext cx="4931980"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Tree>
  </p:cSld>
  <p:clrMapOvr>
    <a:masterClrMapping/>
  </p:clrMapOvr>
  <p:transition spd="slow" advClick="0" advTm="10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2017</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089529"/>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a:t>
            </a: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0">
        <p14:flip dir="r"/>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2301</Words>
  <Application>Microsoft Office PowerPoint</Application>
  <PresentationFormat>宽屏</PresentationFormat>
  <Paragraphs>168</Paragraphs>
  <Slides>24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DFGothic-EB</vt:lpstr>
      <vt:lpstr>Gill Sans</vt:lpstr>
      <vt:lpstr>HelveticaNeueLT Pro 43 LtEx</vt:lpstr>
      <vt:lpstr>Open Sans</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2017-06-07T13:44:00Z</dcterms:created>
  <dcterms:modified xsi:type="dcterms:W3CDTF">2021-01-05T11:12:54Z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